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59" r:id="rId10"/>
    <p:sldId id="265" r:id="rId11"/>
    <p:sldId id="26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2000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98159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3" y="5890343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194E9-4DCD-4A1F-8AEC-455986BDA9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0560" y="111163"/>
            <a:ext cx="5770880" cy="576000"/>
          </a:xfrm>
          <a:custGeom>
            <a:avLst/>
            <a:gdLst>
              <a:gd name="connsiteX0" fmla="*/ 0 w 5770880"/>
              <a:gd name="connsiteY0" fmla="*/ 0 h 576000"/>
              <a:gd name="connsiteX1" fmla="*/ 577088 w 5770880"/>
              <a:gd name="connsiteY1" fmla="*/ 0 h 576000"/>
              <a:gd name="connsiteX2" fmla="*/ 1211885 w 5770880"/>
              <a:gd name="connsiteY2" fmla="*/ 0 h 576000"/>
              <a:gd name="connsiteX3" fmla="*/ 1788973 w 5770880"/>
              <a:gd name="connsiteY3" fmla="*/ 0 h 576000"/>
              <a:gd name="connsiteX4" fmla="*/ 2481478 w 5770880"/>
              <a:gd name="connsiteY4" fmla="*/ 0 h 576000"/>
              <a:gd name="connsiteX5" fmla="*/ 3173984 w 5770880"/>
              <a:gd name="connsiteY5" fmla="*/ 0 h 576000"/>
              <a:gd name="connsiteX6" fmla="*/ 3866490 w 5770880"/>
              <a:gd name="connsiteY6" fmla="*/ 0 h 576000"/>
              <a:gd name="connsiteX7" fmla="*/ 4385869 w 5770880"/>
              <a:gd name="connsiteY7" fmla="*/ 0 h 576000"/>
              <a:gd name="connsiteX8" fmla="*/ 4905248 w 5770880"/>
              <a:gd name="connsiteY8" fmla="*/ 0 h 576000"/>
              <a:gd name="connsiteX9" fmla="*/ 5770880 w 5770880"/>
              <a:gd name="connsiteY9" fmla="*/ 0 h 576000"/>
              <a:gd name="connsiteX10" fmla="*/ 5770880 w 5770880"/>
              <a:gd name="connsiteY10" fmla="*/ 576000 h 576000"/>
              <a:gd name="connsiteX11" fmla="*/ 5078374 w 5770880"/>
              <a:gd name="connsiteY11" fmla="*/ 576000 h 576000"/>
              <a:gd name="connsiteX12" fmla="*/ 4616704 w 5770880"/>
              <a:gd name="connsiteY12" fmla="*/ 576000 h 576000"/>
              <a:gd name="connsiteX13" fmla="*/ 4097325 w 5770880"/>
              <a:gd name="connsiteY13" fmla="*/ 576000 h 576000"/>
              <a:gd name="connsiteX14" fmla="*/ 3635654 w 5770880"/>
              <a:gd name="connsiteY14" fmla="*/ 576000 h 576000"/>
              <a:gd name="connsiteX15" fmla="*/ 3231693 w 5770880"/>
              <a:gd name="connsiteY15" fmla="*/ 576000 h 576000"/>
              <a:gd name="connsiteX16" fmla="*/ 2712314 w 5770880"/>
              <a:gd name="connsiteY16" fmla="*/ 576000 h 576000"/>
              <a:gd name="connsiteX17" fmla="*/ 2192934 w 5770880"/>
              <a:gd name="connsiteY17" fmla="*/ 576000 h 576000"/>
              <a:gd name="connsiteX18" fmla="*/ 1500429 w 5770880"/>
              <a:gd name="connsiteY18" fmla="*/ 576000 h 576000"/>
              <a:gd name="connsiteX19" fmla="*/ 807923 w 5770880"/>
              <a:gd name="connsiteY19" fmla="*/ 576000 h 576000"/>
              <a:gd name="connsiteX20" fmla="*/ 0 w 5770880"/>
              <a:gd name="connsiteY20" fmla="*/ 576000 h 576000"/>
              <a:gd name="connsiteX21" fmla="*/ 0 w 5770880"/>
              <a:gd name="connsiteY21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0880" h="576000" fill="none" extrusionOk="0">
                <a:moveTo>
                  <a:pt x="0" y="0"/>
                </a:moveTo>
                <a:cubicBezTo>
                  <a:pt x="206304" y="-23799"/>
                  <a:pt x="390589" y="54969"/>
                  <a:pt x="577088" y="0"/>
                </a:cubicBezTo>
                <a:cubicBezTo>
                  <a:pt x="763587" y="-54969"/>
                  <a:pt x="1063157" y="14149"/>
                  <a:pt x="1211885" y="0"/>
                </a:cubicBezTo>
                <a:cubicBezTo>
                  <a:pt x="1360613" y="-14149"/>
                  <a:pt x="1664307" y="49779"/>
                  <a:pt x="1788973" y="0"/>
                </a:cubicBezTo>
                <a:cubicBezTo>
                  <a:pt x="1913639" y="-49779"/>
                  <a:pt x="2297492" y="41644"/>
                  <a:pt x="2481478" y="0"/>
                </a:cubicBezTo>
                <a:cubicBezTo>
                  <a:pt x="2665465" y="-41644"/>
                  <a:pt x="3005624" y="78627"/>
                  <a:pt x="3173984" y="0"/>
                </a:cubicBezTo>
                <a:cubicBezTo>
                  <a:pt x="3342344" y="-78627"/>
                  <a:pt x="3701145" y="67268"/>
                  <a:pt x="3866490" y="0"/>
                </a:cubicBezTo>
                <a:cubicBezTo>
                  <a:pt x="4031835" y="-67268"/>
                  <a:pt x="4189049" y="1242"/>
                  <a:pt x="4385869" y="0"/>
                </a:cubicBezTo>
                <a:cubicBezTo>
                  <a:pt x="4582689" y="-1242"/>
                  <a:pt x="4777637" y="59081"/>
                  <a:pt x="4905248" y="0"/>
                </a:cubicBezTo>
                <a:cubicBezTo>
                  <a:pt x="5032859" y="-59081"/>
                  <a:pt x="5461010" y="39804"/>
                  <a:pt x="5770880" y="0"/>
                </a:cubicBezTo>
                <a:cubicBezTo>
                  <a:pt x="5819049" y="261012"/>
                  <a:pt x="5719320" y="320300"/>
                  <a:pt x="5770880" y="576000"/>
                </a:cubicBezTo>
                <a:cubicBezTo>
                  <a:pt x="5548797" y="607400"/>
                  <a:pt x="5422844" y="555907"/>
                  <a:pt x="5078374" y="576000"/>
                </a:cubicBezTo>
                <a:cubicBezTo>
                  <a:pt x="4733904" y="596093"/>
                  <a:pt x="4789287" y="522043"/>
                  <a:pt x="4616704" y="576000"/>
                </a:cubicBezTo>
                <a:cubicBezTo>
                  <a:pt x="4444121" y="629957"/>
                  <a:pt x="4297364" y="561955"/>
                  <a:pt x="4097325" y="576000"/>
                </a:cubicBezTo>
                <a:cubicBezTo>
                  <a:pt x="3897286" y="590045"/>
                  <a:pt x="3803217" y="550495"/>
                  <a:pt x="3635654" y="576000"/>
                </a:cubicBezTo>
                <a:cubicBezTo>
                  <a:pt x="3468091" y="601505"/>
                  <a:pt x="3420574" y="557074"/>
                  <a:pt x="3231693" y="576000"/>
                </a:cubicBezTo>
                <a:cubicBezTo>
                  <a:pt x="3042812" y="594926"/>
                  <a:pt x="2878615" y="542174"/>
                  <a:pt x="2712314" y="576000"/>
                </a:cubicBezTo>
                <a:cubicBezTo>
                  <a:pt x="2546013" y="609826"/>
                  <a:pt x="2328636" y="550079"/>
                  <a:pt x="2192934" y="576000"/>
                </a:cubicBezTo>
                <a:cubicBezTo>
                  <a:pt x="2057232" y="601921"/>
                  <a:pt x="1731231" y="535508"/>
                  <a:pt x="1500429" y="576000"/>
                </a:cubicBezTo>
                <a:cubicBezTo>
                  <a:pt x="1269627" y="616492"/>
                  <a:pt x="1082166" y="537638"/>
                  <a:pt x="807923" y="576000"/>
                </a:cubicBezTo>
                <a:cubicBezTo>
                  <a:pt x="533680" y="614362"/>
                  <a:pt x="206508" y="522289"/>
                  <a:pt x="0" y="576000"/>
                </a:cubicBezTo>
                <a:cubicBezTo>
                  <a:pt x="-29823" y="308750"/>
                  <a:pt x="42235" y="270249"/>
                  <a:pt x="0" y="0"/>
                </a:cubicBezTo>
                <a:close/>
              </a:path>
              <a:path w="5770880" h="576000" stroke="0" extrusionOk="0">
                <a:moveTo>
                  <a:pt x="0" y="0"/>
                </a:moveTo>
                <a:cubicBezTo>
                  <a:pt x="193200" y="-78690"/>
                  <a:pt x="500801" y="73945"/>
                  <a:pt x="692506" y="0"/>
                </a:cubicBezTo>
                <a:cubicBezTo>
                  <a:pt x="884211" y="-73945"/>
                  <a:pt x="1053997" y="74877"/>
                  <a:pt x="1385011" y="0"/>
                </a:cubicBezTo>
                <a:cubicBezTo>
                  <a:pt x="1716025" y="-74877"/>
                  <a:pt x="1816685" y="7231"/>
                  <a:pt x="2019808" y="0"/>
                </a:cubicBezTo>
                <a:cubicBezTo>
                  <a:pt x="2222931" y="-7231"/>
                  <a:pt x="2364946" y="4394"/>
                  <a:pt x="2596896" y="0"/>
                </a:cubicBezTo>
                <a:cubicBezTo>
                  <a:pt x="2828846" y="-4394"/>
                  <a:pt x="2955091" y="35754"/>
                  <a:pt x="3116275" y="0"/>
                </a:cubicBezTo>
                <a:cubicBezTo>
                  <a:pt x="3277459" y="-35754"/>
                  <a:pt x="3455906" y="24929"/>
                  <a:pt x="3635654" y="0"/>
                </a:cubicBezTo>
                <a:cubicBezTo>
                  <a:pt x="3815402" y="-24929"/>
                  <a:pt x="4087744" y="68676"/>
                  <a:pt x="4212742" y="0"/>
                </a:cubicBezTo>
                <a:cubicBezTo>
                  <a:pt x="4337740" y="-68676"/>
                  <a:pt x="4444467" y="22060"/>
                  <a:pt x="4674413" y="0"/>
                </a:cubicBezTo>
                <a:cubicBezTo>
                  <a:pt x="4904359" y="-22060"/>
                  <a:pt x="4957795" y="19927"/>
                  <a:pt x="5136083" y="0"/>
                </a:cubicBezTo>
                <a:cubicBezTo>
                  <a:pt x="5314371" y="-19927"/>
                  <a:pt x="5454039" y="20063"/>
                  <a:pt x="5770880" y="0"/>
                </a:cubicBezTo>
                <a:cubicBezTo>
                  <a:pt x="5817577" y="157742"/>
                  <a:pt x="5734994" y="316307"/>
                  <a:pt x="5770880" y="576000"/>
                </a:cubicBezTo>
                <a:cubicBezTo>
                  <a:pt x="5548591" y="630807"/>
                  <a:pt x="5477847" y="571673"/>
                  <a:pt x="5309210" y="576000"/>
                </a:cubicBezTo>
                <a:cubicBezTo>
                  <a:pt x="5140573" y="580327"/>
                  <a:pt x="4913967" y="546570"/>
                  <a:pt x="4789830" y="576000"/>
                </a:cubicBezTo>
                <a:cubicBezTo>
                  <a:pt x="4665693" y="605430"/>
                  <a:pt x="4578334" y="529337"/>
                  <a:pt x="4385869" y="576000"/>
                </a:cubicBezTo>
                <a:cubicBezTo>
                  <a:pt x="4193404" y="622663"/>
                  <a:pt x="4055573" y="574257"/>
                  <a:pt x="3924198" y="576000"/>
                </a:cubicBezTo>
                <a:cubicBezTo>
                  <a:pt x="3792823" y="577743"/>
                  <a:pt x="3596265" y="563323"/>
                  <a:pt x="3462528" y="576000"/>
                </a:cubicBezTo>
                <a:cubicBezTo>
                  <a:pt x="3328791" y="588677"/>
                  <a:pt x="3158464" y="563179"/>
                  <a:pt x="3000858" y="576000"/>
                </a:cubicBezTo>
                <a:cubicBezTo>
                  <a:pt x="2843252" y="588821"/>
                  <a:pt x="2748619" y="555277"/>
                  <a:pt x="2596896" y="576000"/>
                </a:cubicBezTo>
                <a:cubicBezTo>
                  <a:pt x="2445173" y="596723"/>
                  <a:pt x="2210871" y="531093"/>
                  <a:pt x="1962099" y="576000"/>
                </a:cubicBezTo>
                <a:cubicBezTo>
                  <a:pt x="1713327" y="620907"/>
                  <a:pt x="1652854" y="551342"/>
                  <a:pt x="1442720" y="576000"/>
                </a:cubicBezTo>
                <a:cubicBezTo>
                  <a:pt x="1232586" y="600658"/>
                  <a:pt x="952257" y="569521"/>
                  <a:pt x="807923" y="576000"/>
                </a:cubicBezTo>
                <a:cubicBezTo>
                  <a:pt x="663589" y="582479"/>
                  <a:pt x="220312" y="554456"/>
                  <a:pt x="0" y="576000"/>
                </a:cubicBezTo>
                <a:cubicBezTo>
                  <a:pt x="-16004" y="454300"/>
                  <a:pt x="15729" y="131641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8C51465-4ED2-4610-8173-797ED78258A1}"/>
              </a:ext>
            </a:extLst>
          </p:cNvPr>
          <p:cNvSpPr/>
          <p:nvPr userDrawn="1"/>
        </p:nvSpPr>
        <p:spPr>
          <a:xfrm>
            <a:off x="846749" y="877122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FC4C1A-140E-4BF4-B565-EC5D3AAB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E0EF6-EFE7-4AA0-A47E-A69D4111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E4FFEF-0A7C-44E1-A257-21F9DCC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657E65-DAE3-4E0A-9915-0B5AC5E2D34E}"/>
              </a:ext>
            </a:extLst>
          </p:cNvPr>
          <p:cNvSpPr/>
          <p:nvPr userDrawn="1"/>
        </p:nvSpPr>
        <p:spPr>
          <a:xfrm>
            <a:off x="499192" y="686458"/>
            <a:ext cx="10942523" cy="6082748"/>
          </a:xfrm>
          <a:custGeom>
            <a:avLst/>
            <a:gdLst>
              <a:gd name="connsiteX0" fmla="*/ 0 w 10942523"/>
              <a:gd name="connsiteY0" fmla="*/ 1013812 h 6082748"/>
              <a:gd name="connsiteX1" fmla="*/ 1013812 w 10942523"/>
              <a:gd name="connsiteY1" fmla="*/ 0 h 6082748"/>
              <a:gd name="connsiteX2" fmla="*/ 1340692 w 10942523"/>
              <a:gd name="connsiteY2" fmla="*/ 0 h 6082748"/>
              <a:gd name="connsiteX3" fmla="*/ 2113316 w 10942523"/>
              <a:gd name="connsiteY3" fmla="*/ 0 h 6082748"/>
              <a:gd name="connsiteX4" fmla="*/ 2529345 w 10942523"/>
              <a:gd name="connsiteY4" fmla="*/ 0 h 6082748"/>
              <a:gd name="connsiteX5" fmla="*/ 3034522 w 10942523"/>
              <a:gd name="connsiteY5" fmla="*/ 0 h 6082748"/>
              <a:gd name="connsiteX6" fmla="*/ 3361402 w 10942523"/>
              <a:gd name="connsiteY6" fmla="*/ 0 h 6082748"/>
              <a:gd name="connsiteX7" fmla="*/ 3688282 w 10942523"/>
              <a:gd name="connsiteY7" fmla="*/ 0 h 6082748"/>
              <a:gd name="connsiteX8" fmla="*/ 4104310 w 10942523"/>
              <a:gd name="connsiteY8" fmla="*/ 0 h 6082748"/>
              <a:gd name="connsiteX9" fmla="*/ 4698637 w 10942523"/>
              <a:gd name="connsiteY9" fmla="*/ 0 h 6082748"/>
              <a:gd name="connsiteX10" fmla="*/ 5292964 w 10942523"/>
              <a:gd name="connsiteY10" fmla="*/ 0 h 6082748"/>
              <a:gd name="connsiteX11" fmla="*/ 5798141 w 10942523"/>
              <a:gd name="connsiteY11" fmla="*/ 0 h 6082748"/>
              <a:gd name="connsiteX12" fmla="*/ 6481617 w 10942523"/>
              <a:gd name="connsiteY12" fmla="*/ 0 h 6082748"/>
              <a:gd name="connsiteX13" fmla="*/ 7075943 w 10942523"/>
              <a:gd name="connsiteY13" fmla="*/ 0 h 6082748"/>
              <a:gd name="connsiteX14" fmla="*/ 7759419 w 10942523"/>
              <a:gd name="connsiteY14" fmla="*/ 0 h 6082748"/>
              <a:gd name="connsiteX15" fmla="*/ 8532043 w 10942523"/>
              <a:gd name="connsiteY15" fmla="*/ 0 h 6082748"/>
              <a:gd name="connsiteX16" fmla="*/ 8858923 w 10942523"/>
              <a:gd name="connsiteY16" fmla="*/ 0 h 6082748"/>
              <a:gd name="connsiteX17" fmla="*/ 9364101 w 10942523"/>
              <a:gd name="connsiteY17" fmla="*/ 0 h 6082748"/>
              <a:gd name="connsiteX18" fmla="*/ 9928711 w 10942523"/>
              <a:gd name="connsiteY18" fmla="*/ 0 h 6082748"/>
              <a:gd name="connsiteX19" fmla="*/ 10942523 w 10942523"/>
              <a:gd name="connsiteY19" fmla="*/ 1013812 h 6082748"/>
              <a:gd name="connsiteX20" fmla="*/ 10942523 w 10942523"/>
              <a:gd name="connsiteY20" fmla="*/ 1593115 h 6082748"/>
              <a:gd name="connsiteX21" fmla="*/ 10942523 w 10942523"/>
              <a:gd name="connsiteY21" fmla="*/ 2091316 h 6082748"/>
              <a:gd name="connsiteX22" fmla="*/ 10942523 w 10942523"/>
              <a:gd name="connsiteY22" fmla="*/ 2589517 h 6082748"/>
              <a:gd name="connsiteX23" fmla="*/ 10942523 w 10942523"/>
              <a:gd name="connsiteY23" fmla="*/ 3168821 h 6082748"/>
              <a:gd name="connsiteX24" fmla="*/ 10942523 w 10942523"/>
              <a:gd name="connsiteY24" fmla="*/ 3707573 h 6082748"/>
              <a:gd name="connsiteX25" fmla="*/ 10942523 w 10942523"/>
              <a:gd name="connsiteY25" fmla="*/ 4286876 h 6082748"/>
              <a:gd name="connsiteX26" fmla="*/ 10942523 w 10942523"/>
              <a:gd name="connsiteY26" fmla="*/ 5068936 h 6082748"/>
              <a:gd name="connsiteX27" fmla="*/ 9928711 w 10942523"/>
              <a:gd name="connsiteY27" fmla="*/ 6082748 h 6082748"/>
              <a:gd name="connsiteX28" fmla="*/ 9601831 w 10942523"/>
              <a:gd name="connsiteY28" fmla="*/ 6082748 h 6082748"/>
              <a:gd name="connsiteX29" fmla="*/ 9185803 w 10942523"/>
              <a:gd name="connsiteY29" fmla="*/ 6082748 h 6082748"/>
              <a:gd name="connsiteX30" fmla="*/ 8858923 w 10942523"/>
              <a:gd name="connsiteY30" fmla="*/ 6082748 h 6082748"/>
              <a:gd name="connsiteX31" fmla="*/ 8175448 w 10942523"/>
              <a:gd name="connsiteY31" fmla="*/ 6082748 h 6082748"/>
              <a:gd name="connsiteX32" fmla="*/ 7670270 w 10942523"/>
              <a:gd name="connsiteY32" fmla="*/ 6082748 h 6082748"/>
              <a:gd name="connsiteX33" fmla="*/ 6897645 w 10942523"/>
              <a:gd name="connsiteY33" fmla="*/ 6082748 h 6082748"/>
              <a:gd name="connsiteX34" fmla="*/ 6481617 w 10942523"/>
              <a:gd name="connsiteY34" fmla="*/ 6082748 h 6082748"/>
              <a:gd name="connsiteX35" fmla="*/ 5798141 w 10942523"/>
              <a:gd name="connsiteY35" fmla="*/ 6082748 h 6082748"/>
              <a:gd name="connsiteX36" fmla="*/ 5471262 w 10942523"/>
              <a:gd name="connsiteY36" fmla="*/ 6082748 h 6082748"/>
              <a:gd name="connsiteX37" fmla="*/ 4966084 w 10942523"/>
              <a:gd name="connsiteY37" fmla="*/ 6082748 h 6082748"/>
              <a:gd name="connsiteX38" fmla="*/ 4282608 w 10942523"/>
              <a:gd name="connsiteY38" fmla="*/ 6082748 h 6082748"/>
              <a:gd name="connsiteX39" fmla="*/ 3509984 w 10942523"/>
              <a:gd name="connsiteY39" fmla="*/ 6082748 h 6082748"/>
              <a:gd name="connsiteX40" fmla="*/ 2737359 w 10942523"/>
              <a:gd name="connsiteY40" fmla="*/ 6082748 h 6082748"/>
              <a:gd name="connsiteX41" fmla="*/ 1964735 w 10942523"/>
              <a:gd name="connsiteY41" fmla="*/ 6082748 h 6082748"/>
              <a:gd name="connsiteX42" fmla="*/ 1013812 w 10942523"/>
              <a:gd name="connsiteY42" fmla="*/ 6082748 h 6082748"/>
              <a:gd name="connsiteX43" fmla="*/ 0 w 10942523"/>
              <a:gd name="connsiteY43" fmla="*/ 5068936 h 6082748"/>
              <a:gd name="connsiteX44" fmla="*/ 0 w 10942523"/>
              <a:gd name="connsiteY44" fmla="*/ 4449081 h 6082748"/>
              <a:gd name="connsiteX45" fmla="*/ 0 w 10942523"/>
              <a:gd name="connsiteY45" fmla="*/ 3991432 h 6082748"/>
              <a:gd name="connsiteX46" fmla="*/ 0 w 10942523"/>
              <a:gd name="connsiteY46" fmla="*/ 3371577 h 6082748"/>
              <a:gd name="connsiteX47" fmla="*/ 0 w 10942523"/>
              <a:gd name="connsiteY47" fmla="*/ 2913927 h 6082748"/>
              <a:gd name="connsiteX48" fmla="*/ 0 w 10942523"/>
              <a:gd name="connsiteY48" fmla="*/ 2375175 h 6082748"/>
              <a:gd name="connsiteX49" fmla="*/ 0 w 10942523"/>
              <a:gd name="connsiteY49" fmla="*/ 1714769 h 6082748"/>
              <a:gd name="connsiteX50" fmla="*/ 0 w 10942523"/>
              <a:gd name="connsiteY50" fmla="*/ 1013812 h 60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42523" h="6082748" fill="none" extrusionOk="0">
                <a:moveTo>
                  <a:pt x="0" y="1013812"/>
                </a:moveTo>
                <a:cubicBezTo>
                  <a:pt x="-18495" y="357590"/>
                  <a:pt x="372387" y="79344"/>
                  <a:pt x="1013812" y="0"/>
                </a:cubicBezTo>
                <a:cubicBezTo>
                  <a:pt x="1099465" y="-5811"/>
                  <a:pt x="1271823" y="1709"/>
                  <a:pt x="1340692" y="0"/>
                </a:cubicBezTo>
                <a:cubicBezTo>
                  <a:pt x="1409561" y="-1709"/>
                  <a:pt x="1909807" y="25558"/>
                  <a:pt x="2113316" y="0"/>
                </a:cubicBezTo>
                <a:cubicBezTo>
                  <a:pt x="2316825" y="-25558"/>
                  <a:pt x="2324273" y="41528"/>
                  <a:pt x="2529345" y="0"/>
                </a:cubicBezTo>
                <a:cubicBezTo>
                  <a:pt x="2734417" y="-41528"/>
                  <a:pt x="2788414" y="4663"/>
                  <a:pt x="3034522" y="0"/>
                </a:cubicBezTo>
                <a:cubicBezTo>
                  <a:pt x="3280630" y="-4663"/>
                  <a:pt x="3213566" y="12949"/>
                  <a:pt x="3361402" y="0"/>
                </a:cubicBezTo>
                <a:cubicBezTo>
                  <a:pt x="3509238" y="-12949"/>
                  <a:pt x="3571958" y="5657"/>
                  <a:pt x="3688282" y="0"/>
                </a:cubicBezTo>
                <a:cubicBezTo>
                  <a:pt x="3804606" y="-5657"/>
                  <a:pt x="3948388" y="14343"/>
                  <a:pt x="4104310" y="0"/>
                </a:cubicBezTo>
                <a:cubicBezTo>
                  <a:pt x="4260232" y="-14343"/>
                  <a:pt x="4430951" y="64900"/>
                  <a:pt x="4698637" y="0"/>
                </a:cubicBezTo>
                <a:cubicBezTo>
                  <a:pt x="4966323" y="-64900"/>
                  <a:pt x="5077846" y="24620"/>
                  <a:pt x="5292964" y="0"/>
                </a:cubicBezTo>
                <a:cubicBezTo>
                  <a:pt x="5508082" y="-24620"/>
                  <a:pt x="5662968" y="56261"/>
                  <a:pt x="5798141" y="0"/>
                </a:cubicBezTo>
                <a:cubicBezTo>
                  <a:pt x="5933314" y="-56261"/>
                  <a:pt x="6210802" y="17096"/>
                  <a:pt x="6481617" y="0"/>
                </a:cubicBezTo>
                <a:cubicBezTo>
                  <a:pt x="6752432" y="-17096"/>
                  <a:pt x="6857692" y="43834"/>
                  <a:pt x="7075943" y="0"/>
                </a:cubicBezTo>
                <a:cubicBezTo>
                  <a:pt x="7294194" y="-43834"/>
                  <a:pt x="7580644" y="24866"/>
                  <a:pt x="7759419" y="0"/>
                </a:cubicBezTo>
                <a:cubicBezTo>
                  <a:pt x="7938194" y="-24866"/>
                  <a:pt x="8295831" y="8781"/>
                  <a:pt x="8532043" y="0"/>
                </a:cubicBezTo>
                <a:cubicBezTo>
                  <a:pt x="8768255" y="-8781"/>
                  <a:pt x="8735954" y="20320"/>
                  <a:pt x="8858923" y="0"/>
                </a:cubicBezTo>
                <a:cubicBezTo>
                  <a:pt x="8981892" y="-20320"/>
                  <a:pt x="9135126" y="20405"/>
                  <a:pt x="9364101" y="0"/>
                </a:cubicBezTo>
                <a:cubicBezTo>
                  <a:pt x="9593076" y="-20405"/>
                  <a:pt x="9807835" y="54801"/>
                  <a:pt x="9928711" y="0"/>
                </a:cubicBezTo>
                <a:cubicBezTo>
                  <a:pt x="10472033" y="-24751"/>
                  <a:pt x="10882906" y="398738"/>
                  <a:pt x="10942523" y="1013812"/>
                </a:cubicBezTo>
                <a:cubicBezTo>
                  <a:pt x="10963667" y="1160806"/>
                  <a:pt x="10879283" y="1423801"/>
                  <a:pt x="10942523" y="1593115"/>
                </a:cubicBezTo>
                <a:cubicBezTo>
                  <a:pt x="11005763" y="1762429"/>
                  <a:pt x="10924288" y="1843447"/>
                  <a:pt x="10942523" y="2091316"/>
                </a:cubicBezTo>
                <a:cubicBezTo>
                  <a:pt x="10960758" y="2339185"/>
                  <a:pt x="10918599" y="2480299"/>
                  <a:pt x="10942523" y="2589517"/>
                </a:cubicBezTo>
                <a:cubicBezTo>
                  <a:pt x="10966447" y="2698735"/>
                  <a:pt x="10875860" y="2921743"/>
                  <a:pt x="10942523" y="3168821"/>
                </a:cubicBezTo>
                <a:cubicBezTo>
                  <a:pt x="11009186" y="3415899"/>
                  <a:pt x="10892885" y="3517400"/>
                  <a:pt x="10942523" y="3707573"/>
                </a:cubicBezTo>
                <a:cubicBezTo>
                  <a:pt x="10992161" y="3897746"/>
                  <a:pt x="10930422" y="4153547"/>
                  <a:pt x="10942523" y="4286876"/>
                </a:cubicBezTo>
                <a:cubicBezTo>
                  <a:pt x="10954624" y="4420205"/>
                  <a:pt x="10875751" y="4774806"/>
                  <a:pt x="10942523" y="5068936"/>
                </a:cubicBezTo>
                <a:cubicBezTo>
                  <a:pt x="10914990" y="5619968"/>
                  <a:pt x="10473270" y="6080738"/>
                  <a:pt x="9928711" y="6082748"/>
                </a:cubicBezTo>
                <a:cubicBezTo>
                  <a:pt x="9771471" y="6118723"/>
                  <a:pt x="9699752" y="6052808"/>
                  <a:pt x="9601831" y="6082748"/>
                </a:cubicBezTo>
                <a:cubicBezTo>
                  <a:pt x="9503910" y="6112688"/>
                  <a:pt x="9346797" y="6061583"/>
                  <a:pt x="9185803" y="6082748"/>
                </a:cubicBezTo>
                <a:cubicBezTo>
                  <a:pt x="9024809" y="6103913"/>
                  <a:pt x="8967456" y="6062649"/>
                  <a:pt x="8858923" y="6082748"/>
                </a:cubicBezTo>
                <a:cubicBezTo>
                  <a:pt x="8750390" y="6102847"/>
                  <a:pt x="8502896" y="6004648"/>
                  <a:pt x="8175448" y="6082748"/>
                </a:cubicBezTo>
                <a:cubicBezTo>
                  <a:pt x="7848000" y="6160848"/>
                  <a:pt x="7832611" y="6024372"/>
                  <a:pt x="7670270" y="6082748"/>
                </a:cubicBezTo>
                <a:cubicBezTo>
                  <a:pt x="7507929" y="6141124"/>
                  <a:pt x="7193570" y="6049210"/>
                  <a:pt x="6897645" y="6082748"/>
                </a:cubicBezTo>
                <a:cubicBezTo>
                  <a:pt x="6601720" y="6116286"/>
                  <a:pt x="6627025" y="6059531"/>
                  <a:pt x="6481617" y="6082748"/>
                </a:cubicBezTo>
                <a:cubicBezTo>
                  <a:pt x="6336209" y="6105965"/>
                  <a:pt x="6067950" y="6034745"/>
                  <a:pt x="5798141" y="6082748"/>
                </a:cubicBezTo>
                <a:cubicBezTo>
                  <a:pt x="5528332" y="6130751"/>
                  <a:pt x="5573573" y="6073280"/>
                  <a:pt x="5471262" y="6082748"/>
                </a:cubicBezTo>
                <a:cubicBezTo>
                  <a:pt x="5368951" y="6092216"/>
                  <a:pt x="5216402" y="6033233"/>
                  <a:pt x="4966084" y="6082748"/>
                </a:cubicBezTo>
                <a:cubicBezTo>
                  <a:pt x="4715766" y="6132263"/>
                  <a:pt x="4425556" y="6069870"/>
                  <a:pt x="4282608" y="6082748"/>
                </a:cubicBezTo>
                <a:cubicBezTo>
                  <a:pt x="4139660" y="6095626"/>
                  <a:pt x="3896138" y="6026598"/>
                  <a:pt x="3509984" y="6082748"/>
                </a:cubicBezTo>
                <a:cubicBezTo>
                  <a:pt x="3123830" y="6138898"/>
                  <a:pt x="2910063" y="5990591"/>
                  <a:pt x="2737359" y="6082748"/>
                </a:cubicBezTo>
                <a:cubicBezTo>
                  <a:pt x="2564655" y="6174905"/>
                  <a:pt x="2169981" y="6028975"/>
                  <a:pt x="1964735" y="6082748"/>
                </a:cubicBezTo>
                <a:cubicBezTo>
                  <a:pt x="1759489" y="6136521"/>
                  <a:pt x="1438437" y="5975815"/>
                  <a:pt x="1013812" y="6082748"/>
                </a:cubicBezTo>
                <a:cubicBezTo>
                  <a:pt x="370845" y="6018029"/>
                  <a:pt x="-55906" y="5611133"/>
                  <a:pt x="0" y="5068936"/>
                </a:cubicBezTo>
                <a:cubicBezTo>
                  <a:pt x="-71029" y="4908448"/>
                  <a:pt x="37296" y="4599326"/>
                  <a:pt x="0" y="4449081"/>
                </a:cubicBezTo>
                <a:cubicBezTo>
                  <a:pt x="-37296" y="4298836"/>
                  <a:pt x="11817" y="4104363"/>
                  <a:pt x="0" y="3991432"/>
                </a:cubicBezTo>
                <a:cubicBezTo>
                  <a:pt x="-11817" y="3878501"/>
                  <a:pt x="9282" y="3634941"/>
                  <a:pt x="0" y="3371577"/>
                </a:cubicBezTo>
                <a:cubicBezTo>
                  <a:pt x="-9282" y="3108214"/>
                  <a:pt x="34954" y="3063710"/>
                  <a:pt x="0" y="2913927"/>
                </a:cubicBezTo>
                <a:cubicBezTo>
                  <a:pt x="-34954" y="2764144"/>
                  <a:pt x="4037" y="2518205"/>
                  <a:pt x="0" y="2375175"/>
                </a:cubicBezTo>
                <a:cubicBezTo>
                  <a:pt x="-4037" y="2232145"/>
                  <a:pt x="18524" y="1973150"/>
                  <a:pt x="0" y="1714769"/>
                </a:cubicBezTo>
                <a:cubicBezTo>
                  <a:pt x="-18524" y="1456388"/>
                  <a:pt x="4603" y="1203317"/>
                  <a:pt x="0" y="1013812"/>
                </a:cubicBezTo>
                <a:close/>
              </a:path>
              <a:path w="10942523" h="6082748" stroke="0" extrusionOk="0">
                <a:moveTo>
                  <a:pt x="0" y="1013812"/>
                </a:moveTo>
                <a:cubicBezTo>
                  <a:pt x="43498" y="363892"/>
                  <a:pt x="493567" y="15929"/>
                  <a:pt x="1013812" y="0"/>
                </a:cubicBezTo>
                <a:cubicBezTo>
                  <a:pt x="1118191" y="-19334"/>
                  <a:pt x="1323318" y="29586"/>
                  <a:pt x="1518990" y="0"/>
                </a:cubicBezTo>
                <a:cubicBezTo>
                  <a:pt x="1714662" y="-29586"/>
                  <a:pt x="1695624" y="19633"/>
                  <a:pt x="1845869" y="0"/>
                </a:cubicBezTo>
                <a:cubicBezTo>
                  <a:pt x="1996114" y="-19633"/>
                  <a:pt x="2327563" y="37635"/>
                  <a:pt x="2529345" y="0"/>
                </a:cubicBezTo>
                <a:cubicBezTo>
                  <a:pt x="2731127" y="-37635"/>
                  <a:pt x="2954621" y="53534"/>
                  <a:pt x="3212820" y="0"/>
                </a:cubicBezTo>
                <a:cubicBezTo>
                  <a:pt x="3471019" y="-53534"/>
                  <a:pt x="3701118" y="59309"/>
                  <a:pt x="3985445" y="0"/>
                </a:cubicBezTo>
                <a:cubicBezTo>
                  <a:pt x="4269773" y="-59309"/>
                  <a:pt x="4322346" y="4189"/>
                  <a:pt x="4490623" y="0"/>
                </a:cubicBezTo>
                <a:cubicBezTo>
                  <a:pt x="4658900" y="-4189"/>
                  <a:pt x="5050984" y="85313"/>
                  <a:pt x="5263247" y="0"/>
                </a:cubicBezTo>
                <a:cubicBezTo>
                  <a:pt x="5475510" y="-85313"/>
                  <a:pt x="5448256" y="23514"/>
                  <a:pt x="5590127" y="0"/>
                </a:cubicBezTo>
                <a:cubicBezTo>
                  <a:pt x="5731998" y="-23514"/>
                  <a:pt x="5792453" y="27618"/>
                  <a:pt x="5917006" y="0"/>
                </a:cubicBezTo>
                <a:cubicBezTo>
                  <a:pt x="6041559" y="-27618"/>
                  <a:pt x="6287272" y="42865"/>
                  <a:pt x="6422184" y="0"/>
                </a:cubicBezTo>
                <a:cubicBezTo>
                  <a:pt x="6557096" y="-42865"/>
                  <a:pt x="6654830" y="12219"/>
                  <a:pt x="6749064" y="0"/>
                </a:cubicBezTo>
                <a:cubicBezTo>
                  <a:pt x="6843298" y="-12219"/>
                  <a:pt x="7131332" y="17667"/>
                  <a:pt x="7432539" y="0"/>
                </a:cubicBezTo>
                <a:cubicBezTo>
                  <a:pt x="7733747" y="-17667"/>
                  <a:pt x="7736473" y="55751"/>
                  <a:pt x="7937717" y="0"/>
                </a:cubicBezTo>
                <a:cubicBezTo>
                  <a:pt x="8138961" y="-55751"/>
                  <a:pt x="8457784" y="59098"/>
                  <a:pt x="8710341" y="0"/>
                </a:cubicBezTo>
                <a:cubicBezTo>
                  <a:pt x="8962898" y="-59098"/>
                  <a:pt x="9016804" y="49349"/>
                  <a:pt x="9215519" y="0"/>
                </a:cubicBezTo>
                <a:cubicBezTo>
                  <a:pt x="9414234" y="-49349"/>
                  <a:pt x="9783997" y="57266"/>
                  <a:pt x="9928711" y="0"/>
                </a:cubicBezTo>
                <a:cubicBezTo>
                  <a:pt x="10593317" y="-25727"/>
                  <a:pt x="10903450" y="477157"/>
                  <a:pt x="10942523" y="1013812"/>
                </a:cubicBezTo>
                <a:cubicBezTo>
                  <a:pt x="10994995" y="1153040"/>
                  <a:pt x="10876759" y="1345516"/>
                  <a:pt x="10942523" y="1674218"/>
                </a:cubicBezTo>
                <a:cubicBezTo>
                  <a:pt x="11008287" y="2002920"/>
                  <a:pt x="10884647" y="2147262"/>
                  <a:pt x="10942523" y="2294073"/>
                </a:cubicBezTo>
                <a:cubicBezTo>
                  <a:pt x="11000399" y="2440885"/>
                  <a:pt x="10906078" y="2706725"/>
                  <a:pt x="10942523" y="2954478"/>
                </a:cubicBezTo>
                <a:cubicBezTo>
                  <a:pt x="10978968" y="3202231"/>
                  <a:pt x="10929495" y="3255410"/>
                  <a:pt x="10942523" y="3452679"/>
                </a:cubicBezTo>
                <a:cubicBezTo>
                  <a:pt x="10955551" y="3649948"/>
                  <a:pt x="10897820" y="3708542"/>
                  <a:pt x="10942523" y="3950880"/>
                </a:cubicBezTo>
                <a:cubicBezTo>
                  <a:pt x="10987226" y="4193218"/>
                  <a:pt x="10910970" y="4276716"/>
                  <a:pt x="10942523" y="4449081"/>
                </a:cubicBezTo>
                <a:cubicBezTo>
                  <a:pt x="10974076" y="4621446"/>
                  <a:pt x="10888621" y="4866842"/>
                  <a:pt x="10942523" y="5068936"/>
                </a:cubicBezTo>
                <a:cubicBezTo>
                  <a:pt x="10873044" y="5706725"/>
                  <a:pt x="10447215" y="6011896"/>
                  <a:pt x="9928711" y="6082748"/>
                </a:cubicBezTo>
                <a:cubicBezTo>
                  <a:pt x="9746273" y="6145487"/>
                  <a:pt x="9586170" y="6012987"/>
                  <a:pt x="9245235" y="6082748"/>
                </a:cubicBezTo>
                <a:cubicBezTo>
                  <a:pt x="8904300" y="6152509"/>
                  <a:pt x="8840061" y="6030379"/>
                  <a:pt x="8561760" y="6082748"/>
                </a:cubicBezTo>
                <a:cubicBezTo>
                  <a:pt x="8283459" y="6135117"/>
                  <a:pt x="8251992" y="6042801"/>
                  <a:pt x="7967433" y="6082748"/>
                </a:cubicBezTo>
                <a:cubicBezTo>
                  <a:pt x="7682874" y="6122695"/>
                  <a:pt x="7524667" y="6031088"/>
                  <a:pt x="7283958" y="6082748"/>
                </a:cubicBezTo>
                <a:cubicBezTo>
                  <a:pt x="7043250" y="6134408"/>
                  <a:pt x="7109318" y="6045464"/>
                  <a:pt x="6957078" y="6082748"/>
                </a:cubicBezTo>
                <a:cubicBezTo>
                  <a:pt x="6804838" y="6120032"/>
                  <a:pt x="6540957" y="6073796"/>
                  <a:pt x="6184453" y="6082748"/>
                </a:cubicBezTo>
                <a:cubicBezTo>
                  <a:pt x="5827949" y="6091700"/>
                  <a:pt x="5710319" y="6005644"/>
                  <a:pt x="5411829" y="6082748"/>
                </a:cubicBezTo>
                <a:cubicBezTo>
                  <a:pt x="5113339" y="6159852"/>
                  <a:pt x="5118856" y="6053933"/>
                  <a:pt x="4995800" y="6082748"/>
                </a:cubicBezTo>
                <a:cubicBezTo>
                  <a:pt x="4872744" y="6111563"/>
                  <a:pt x="4450087" y="6020663"/>
                  <a:pt x="4223176" y="6082748"/>
                </a:cubicBezTo>
                <a:cubicBezTo>
                  <a:pt x="3996265" y="6144833"/>
                  <a:pt x="3777894" y="6029726"/>
                  <a:pt x="3539700" y="6082748"/>
                </a:cubicBezTo>
                <a:cubicBezTo>
                  <a:pt x="3301506" y="6135770"/>
                  <a:pt x="3264679" y="6076016"/>
                  <a:pt x="3123671" y="6082748"/>
                </a:cubicBezTo>
                <a:cubicBezTo>
                  <a:pt x="2982663" y="6089480"/>
                  <a:pt x="2813334" y="6036156"/>
                  <a:pt x="2618494" y="6082748"/>
                </a:cubicBezTo>
                <a:cubicBezTo>
                  <a:pt x="2423654" y="6129340"/>
                  <a:pt x="2336442" y="6042329"/>
                  <a:pt x="2202465" y="6082748"/>
                </a:cubicBezTo>
                <a:cubicBezTo>
                  <a:pt x="2068488" y="6123167"/>
                  <a:pt x="1736317" y="6021771"/>
                  <a:pt x="1518990" y="6082748"/>
                </a:cubicBezTo>
                <a:cubicBezTo>
                  <a:pt x="1301663" y="6143725"/>
                  <a:pt x="1125739" y="6052395"/>
                  <a:pt x="1013812" y="6082748"/>
                </a:cubicBezTo>
                <a:cubicBezTo>
                  <a:pt x="485992" y="6096089"/>
                  <a:pt x="-56396" y="5740995"/>
                  <a:pt x="0" y="5068936"/>
                </a:cubicBezTo>
                <a:cubicBezTo>
                  <a:pt x="-22090" y="4868116"/>
                  <a:pt x="37893" y="4774715"/>
                  <a:pt x="0" y="4611286"/>
                </a:cubicBezTo>
                <a:cubicBezTo>
                  <a:pt x="-37893" y="4447857"/>
                  <a:pt x="32834" y="4199739"/>
                  <a:pt x="0" y="3950880"/>
                </a:cubicBezTo>
                <a:cubicBezTo>
                  <a:pt x="-32834" y="3702021"/>
                  <a:pt x="24631" y="3604044"/>
                  <a:pt x="0" y="3493231"/>
                </a:cubicBezTo>
                <a:cubicBezTo>
                  <a:pt x="-24631" y="3382418"/>
                  <a:pt x="42418" y="3240999"/>
                  <a:pt x="0" y="3035581"/>
                </a:cubicBezTo>
                <a:cubicBezTo>
                  <a:pt x="-42418" y="2830163"/>
                  <a:pt x="56528" y="2590394"/>
                  <a:pt x="0" y="2375175"/>
                </a:cubicBezTo>
                <a:cubicBezTo>
                  <a:pt x="-56528" y="2159956"/>
                  <a:pt x="8821" y="1922966"/>
                  <a:pt x="0" y="1795872"/>
                </a:cubicBezTo>
                <a:cubicBezTo>
                  <a:pt x="-8821" y="1668778"/>
                  <a:pt x="52102" y="1349235"/>
                  <a:pt x="0" y="1013812"/>
                </a:cubicBezTo>
                <a:close/>
              </a:path>
            </a:pathLst>
          </a:custGeom>
          <a:solidFill>
            <a:srgbClr val="B4C7E7">
              <a:alpha val="69804"/>
            </a:srgb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علامة الجمع 18">
            <a:extLst>
              <a:ext uri="{FF2B5EF4-FFF2-40B4-BE49-F238E27FC236}">
                <a16:creationId xmlns:a16="http://schemas.microsoft.com/office/drawing/2014/main" id="{88E64AC1-2329-4423-899C-8D57976623DB}"/>
              </a:ext>
            </a:extLst>
          </p:cNvPr>
          <p:cNvSpPr/>
          <p:nvPr userDrawn="1"/>
        </p:nvSpPr>
        <p:spPr>
          <a:xfrm>
            <a:off x="10993390" y="780455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275328 w 720000"/>
              <a:gd name="connsiteY1" fmla="*/ 275328 h 720000"/>
              <a:gd name="connsiteX2" fmla="*/ 275328 w 720000"/>
              <a:gd name="connsiteY2" fmla="*/ 95436 h 720000"/>
              <a:gd name="connsiteX3" fmla="*/ 444672 w 720000"/>
              <a:gd name="connsiteY3" fmla="*/ 95436 h 720000"/>
              <a:gd name="connsiteX4" fmla="*/ 444672 w 720000"/>
              <a:gd name="connsiteY4" fmla="*/ 275328 h 720000"/>
              <a:gd name="connsiteX5" fmla="*/ 624564 w 720000"/>
              <a:gd name="connsiteY5" fmla="*/ 275328 h 720000"/>
              <a:gd name="connsiteX6" fmla="*/ 624564 w 720000"/>
              <a:gd name="connsiteY6" fmla="*/ 444672 h 720000"/>
              <a:gd name="connsiteX7" fmla="*/ 444672 w 720000"/>
              <a:gd name="connsiteY7" fmla="*/ 444672 h 720000"/>
              <a:gd name="connsiteX8" fmla="*/ 444672 w 720000"/>
              <a:gd name="connsiteY8" fmla="*/ 624564 h 720000"/>
              <a:gd name="connsiteX9" fmla="*/ 275328 w 720000"/>
              <a:gd name="connsiteY9" fmla="*/ 624564 h 720000"/>
              <a:gd name="connsiteX10" fmla="*/ 275328 w 720000"/>
              <a:gd name="connsiteY10" fmla="*/ 444672 h 720000"/>
              <a:gd name="connsiteX11" fmla="*/ 95436 w 720000"/>
              <a:gd name="connsiteY11" fmla="*/ 444672 h 720000"/>
              <a:gd name="connsiteX12" fmla="*/ 95436 w 720000"/>
              <a:gd name="connsiteY12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141776" y="273079"/>
                  <a:pt x="234495" y="288306"/>
                  <a:pt x="275328" y="275328"/>
                </a:cubicBezTo>
                <a:cubicBezTo>
                  <a:pt x="258385" y="186657"/>
                  <a:pt x="296247" y="161066"/>
                  <a:pt x="275328" y="95436"/>
                </a:cubicBezTo>
                <a:cubicBezTo>
                  <a:pt x="315772" y="87417"/>
                  <a:pt x="409096" y="98531"/>
                  <a:pt x="444672" y="95436"/>
                </a:cubicBezTo>
                <a:cubicBezTo>
                  <a:pt x="459512" y="162132"/>
                  <a:pt x="444508" y="210232"/>
                  <a:pt x="444672" y="275328"/>
                </a:cubicBezTo>
                <a:cubicBezTo>
                  <a:pt x="517992" y="263379"/>
                  <a:pt x="547832" y="287747"/>
                  <a:pt x="624564" y="275328"/>
                </a:cubicBezTo>
                <a:cubicBezTo>
                  <a:pt x="643370" y="337876"/>
                  <a:pt x="616392" y="397921"/>
                  <a:pt x="624564" y="444672"/>
                </a:cubicBezTo>
                <a:cubicBezTo>
                  <a:pt x="573884" y="450670"/>
                  <a:pt x="487807" y="427564"/>
                  <a:pt x="444672" y="444672"/>
                </a:cubicBezTo>
                <a:cubicBezTo>
                  <a:pt x="445900" y="533161"/>
                  <a:pt x="426442" y="537165"/>
                  <a:pt x="444672" y="624564"/>
                </a:cubicBezTo>
                <a:cubicBezTo>
                  <a:pt x="362005" y="636877"/>
                  <a:pt x="315677" y="613791"/>
                  <a:pt x="275328" y="624564"/>
                </a:cubicBezTo>
                <a:cubicBezTo>
                  <a:pt x="258908" y="576908"/>
                  <a:pt x="291491" y="511274"/>
                  <a:pt x="275328" y="444672"/>
                </a:cubicBezTo>
                <a:cubicBezTo>
                  <a:pt x="185832" y="465765"/>
                  <a:pt x="174759" y="437697"/>
                  <a:pt x="95436" y="444672"/>
                </a:cubicBezTo>
                <a:cubicBezTo>
                  <a:pt x="84863" y="368370"/>
                  <a:pt x="101101" y="354134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166337" y="264925"/>
                  <a:pt x="201048" y="277683"/>
                  <a:pt x="275328" y="275328"/>
                </a:cubicBezTo>
                <a:cubicBezTo>
                  <a:pt x="261798" y="210645"/>
                  <a:pt x="277399" y="160265"/>
                  <a:pt x="275328" y="95436"/>
                </a:cubicBezTo>
                <a:cubicBezTo>
                  <a:pt x="357609" y="92125"/>
                  <a:pt x="384713" y="98227"/>
                  <a:pt x="444672" y="95436"/>
                </a:cubicBezTo>
                <a:cubicBezTo>
                  <a:pt x="458422" y="148695"/>
                  <a:pt x="425986" y="230478"/>
                  <a:pt x="444672" y="275328"/>
                </a:cubicBezTo>
                <a:cubicBezTo>
                  <a:pt x="494385" y="257685"/>
                  <a:pt x="577184" y="288152"/>
                  <a:pt x="624564" y="275328"/>
                </a:cubicBezTo>
                <a:cubicBezTo>
                  <a:pt x="640165" y="323900"/>
                  <a:pt x="610814" y="376830"/>
                  <a:pt x="624564" y="444672"/>
                </a:cubicBezTo>
                <a:cubicBezTo>
                  <a:pt x="575341" y="466116"/>
                  <a:pt x="517801" y="442798"/>
                  <a:pt x="444672" y="444672"/>
                </a:cubicBezTo>
                <a:cubicBezTo>
                  <a:pt x="457768" y="504516"/>
                  <a:pt x="430245" y="550192"/>
                  <a:pt x="444672" y="624564"/>
                </a:cubicBezTo>
                <a:cubicBezTo>
                  <a:pt x="375109" y="643287"/>
                  <a:pt x="316215" y="613830"/>
                  <a:pt x="275328" y="624564"/>
                </a:cubicBezTo>
                <a:cubicBezTo>
                  <a:pt x="272152" y="549839"/>
                  <a:pt x="285708" y="517986"/>
                  <a:pt x="275328" y="444672"/>
                </a:cubicBezTo>
                <a:cubicBezTo>
                  <a:pt x="197995" y="447153"/>
                  <a:pt x="179942" y="424147"/>
                  <a:pt x="95436" y="444672"/>
                </a:cubicBezTo>
                <a:cubicBezTo>
                  <a:pt x="76233" y="390097"/>
                  <a:pt x="101934" y="336548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01611133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علامة الضرب 19">
            <a:extLst>
              <a:ext uri="{FF2B5EF4-FFF2-40B4-BE49-F238E27FC236}">
                <a16:creationId xmlns:a16="http://schemas.microsoft.com/office/drawing/2014/main" id="{F216D8B8-F0E2-4511-913D-22163E48297B}"/>
              </a:ext>
            </a:extLst>
          </p:cNvPr>
          <p:cNvSpPr/>
          <p:nvPr userDrawn="1"/>
        </p:nvSpPr>
        <p:spPr>
          <a:xfrm>
            <a:off x="11081715" y="1936571"/>
            <a:ext cx="720000" cy="720000"/>
          </a:xfrm>
          <a:custGeom>
            <a:avLst/>
            <a:gdLst>
              <a:gd name="connsiteX0" fmla="*/ 113054 w 720000"/>
              <a:gd name="connsiteY0" fmla="*/ 232798 h 720000"/>
              <a:gd name="connsiteX1" fmla="*/ 232798 w 720000"/>
              <a:gd name="connsiteY1" fmla="*/ 113054 h 720000"/>
              <a:gd name="connsiteX2" fmla="*/ 360000 w 720000"/>
              <a:gd name="connsiteY2" fmla="*/ 240256 h 720000"/>
              <a:gd name="connsiteX3" fmla="*/ 487202 w 720000"/>
              <a:gd name="connsiteY3" fmla="*/ 113054 h 720000"/>
              <a:gd name="connsiteX4" fmla="*/ 606946 w 720000"/>
              <a:gd name="connsiteY4" fmla="*/ 232798 h 720000"/>
              <a:gd name="connsiteX5" fmla="*/ 479744 w 720000"/>
              <a:gd name="connsiteY5" fmla="*/ 360000 h 720000"/>
              <a:gd name="connsiteX6" fmla="*/ 606946 w 720000"/>
              <a:gd name="connsiteY6" fmla="*/ 487202 h 720000"/>
              <a:gd name="connsiteX7" fmla="*/ 487202 w 720000"/>
              <a:gd name="connsiteY7" fmla="*/ 606946 h 720000"/>
              <a:gd name="connsiteX8" fmla="*/ 360000 w 720000"/>
              <a:gd name="connsiteY8" fmla="*/ 479744 h 720000"/>
              <a:gd name="connsiteX9" fmla="*/ 232798 w 720000"/>
              <a:gd name="connsiteY9" fmla="*/ 606946 h 720000"/>
              <a:gd name="connsiteX10" fmla="*/ 113054 w 720000"/>
              <a:gd name="connsiteY10" fmla="*/ 487202 h 720000"/>
              <a:gd name="connsiteX11" fmla="*/ 240256 w 720000"/>
              <a:gd name="connsiteY11" fmla="*/ 360000 h 720000"/>
              <a:gd name="connsiteX12" fmla="*/ 113054 w 720000"/>
              <a:gd name="connsiteY12" fmla="*/ 23279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113054" y="232798"/>
                </a:moveTo>
                <a:cubicBezTo>
                  <a:pt x="142806" y="194017"/>
                  <a:pt x="203983" y="168022"/>
                  <a:pt x="232798" y="113054"/>
                </a:cubicBezTo>
                <a:cubicBezTo>
                  <a:pt x="276239" y="130361"/>
                  <a:pt x="297699" y="198474"/>
                  <a:pt x="360000" y="240256"/>
                </a:cubicBezTo>
                <a:cubicBezTo>
                  <a:pt x="376767" y="203080"/>
                  <a:pt x="439199" y="186674"/>
                  <a:pt x="487202" y="113054"/>
                </a:cubicBezTo>
                <a:cubicBezTo>
                  <a:pt x="549190" y="150428"/>
                  <a:pt x="568325" y="214929"/>
                  <a:pt x="606946" y="232798"/>
                </a:cubicBezTo>
                <a:cubicBezTo>
                  <a:pt x="571656" y="296229"/>
                  <a:pt x="505047" y="328409"/>
                  <a:pt x="479744" y="360000"/>
                </a:cubicBezTo>
                <a:cubicBezTo>
                  <a:pt x="551095" y="405068"/>
                  <a:pt x="545374" y="428998"/>
                  <a:pt x="606946" y="487202"/>
                </a:cubicBezTo>
                <a:cubicBezTo>
                  <a:pt x="590594" y="524034"/>
                  <a:pt x="511261" y="555492"/>
                  <a:pt x="487202" y="606946"/>
                </a:cubicBezTo>
                <a:cubicBezTo>
                  <a:pt x="431416" y="561482"/>
                  <a:pt x="427663" y="526990"/>
                  <a:pt x="360000" y="479744"/>
                </a:cubicBezTo>
                <a:cubicBezTo>
                  <a:pt x="317300" y="543482"/>
                  <a:pt x="258708" y="551922"/>
                  <a:pt x="232798" y="606946"/>
                </a:cubicBezTo>
                <a:cubicBezTo>
                  <a:pt x="198904" y="591290"/>
                  <a:pt x="161998" y="517219"/>
                  <a:pt x="113054" y="487202"/>
                </a:cubicBezTo>
                <a:cubicBezTo>
                  <a:pt x="173027" y="422924"/>
                  <a:pt x="190263" y="424225"/>
                  <a:pt x="240256" y="360000"/>
                </a:cubicBezTo>
                <a:cubicBezTo>
                  <a:pt x="176689" y="315175"/>
                  <a:pt x="177859" y="291270"/>
                  <a:pt x="113054" y="232798"/>
                </a:cubicBezTo>
                <a:close/>
              </a:path>
              <a:path w="720000" h="720000" stroke="0" extrusionOk="0">
                <a:moveTo>
                  <a:pt x="113054" y="232798"/>
                </a:moveTo>
                <a:cubicBezTo>
                  <a:pt x="156390" y="162460"/>
                  <a:pt x="193666" y="176563"/>
                  <a:pt x="232798" y="113054"/>
                </a:cubicBezTo>
                <a:cubicBezTo>
                  <a:pt x="306861" y="156848"/>
                  <a:pt x="318137" y="217474"/>
                  <a:pt x="360000" y="240256"/>
                </a:cubicBezTo>
                <a:cubicBezTo>
                  <a:pt x="404614" y="195142"/>
                  <a:pt x="455876" y="148921"/>
                  <a:pt x="487202" y="113054"/>
                </a:cubicBezTo>
                <a:cubicBezTo>
                  <a:pt x="546624" y="145829"/>
                  <a:pt x="569302" y="213403"/>
                  <a:pt x="606946" y="232798"/>
                </a:cubicBezTo>
                <a:cubicBezTo>
                  <a:pt x="569505" y="288468"/>
                  <a:pt x="503480" y="307290"/>
                  <a:pt x="479744" y="360000"/>
                </a:cubicBezTo>
                <a:cubicBezTo>
                  <a:pt x="514271" y="388600"/>
                  <a:pt x="544162" y="451202"/>
                  <a:pt x="606946" y="487202"/>
                </a:cubicBezTo>
                <a:cubicBezTo>
                  <a:pt x="573693" y="543700"/>
                  <a:pt x="531837" y="536245"/>
                  <a:pt x="487202" y="606946"/>
                </a:cubicBezTo>
                <a:cubicBezTo>
                  <a:pt x="421901" y="554081"/>
                  <a:pt x="406813" y="504106"/>
                  <a:pt x="360000" y="479744"/>
                </a:cubicBezTo>
                <a:cubicBezTo>
                  <a:pt x="322508" y="544093"/>
                  <a:pt x="282824" y="539395"/>
                  <a:pt x="232798" y="606946"/>
                </a:cubicBezTo>
                <a:cubicBezTo>
                  <a:pt x="191824" y="570468"/>
                  <a:pt x="176269" y="541910"/>
                  <a:pt x="113054" y="487202"/>
                </a:cubicBezTo>
                <a:cubicBezTo>
                  <a:pt x="132402" y="446851"/>
                  <a:pt x="212027" y="399913"/>
                  <a:pt x="240256" y="360000"/>
                </a:cubicBezTo>
                <a:cubicBezTo>
                  <a:pt x="194950" y="331162"/>
                  <a:pt x="158749" y="248577"/>
                  <a:pt x="113054" y="23279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583597328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علامة القسمة 20">
            <a:extLst>
              <a:ext uri="{FF2B5EF4-FFF2-40B4-BE49-F238E27FC236}">
                <a16:creationId xmlns:a16="http://schemas.microsoft.com/office/drawing/2014/main" id="{5FDDBC2A-C8B6-4F91-BFD3-9AC0F485186B}"/>
              </a:ext>
            </a:extLst>
          </p:cNvPr>
          <p:cNvSpPr/>
          <p:nvPr userDrawn="1"/>
        </p:nvSpPr>
        <p:spPr>
          <a:xfrm>
            <a:off x="11081715" y="2672734"/>
            <a:ext cx="720000" cy="720000"/>
          </a:xfrm>
          <a:custGeom>
            <a:avLst/>
            <a:gdLst>
              <a:gd name="connsiteX0" fmla="*/ 360000 w 720000"/>
              <a:gd name="connsiteY0" fmla="*/ 84888 h 720000"/>
              <a:gd name="connsiteX1" fmla="*/ 444672 w 720000"/>
              <a:gd name="connsiteY1" fmla="*/ 169560 h 720000"/>
              <a:gd name="connsiteX2" fmla="*/ 360000 w 720000"/>
              <a:gd name="connsiteY2" fmla="*/ 254232 h 720000"/>
              <a:gd name="connsiteX3" fmla="*/ 275328 w 720000"/>
              <a:gd name="connsiteY3" fmla="*/ 169560 h 720000"/>
              <a:gd name="connsiteX4" fmla="*/ 360000 w 720000"/>
              <a:gd name="connsiteY4" fmla="*/ 84888 h 720000"/>
              <a:gd name="connsiteX5" fmla="*/ 360000 w 720000"/>
              <a:gd name="connsiteY5" fmla="*/ 635112 h 720000"/>
              <a:gd name="connsiteX6" fmla="*/ 275328 w 720000"/>
              <a:gd name="connsiteY6" fmla="*/ 550440 h 720000"/>
              <a:gd name="connsiteX7" fmla="*/ 360000 w 720000"/>
              <a:gd name="connsiteY7" fmla="*/ 465768 h 720000"/>
              <a:gd name="connsiteX8" fmla="*/ 444672 w 720000"/>
              <a:gd name="connsiteY8" fmla="*/ 550440 h 720000"/>
              <a:gd name="connsiteX9" fmla="*/ 360000 w 720000"/>
              <a:gd name="connsiteY9" fmla="*/ 635112 h 720000"/>
              <a:gd name="connsiteX10" fmla="*/ 95436 w 720000"/>
              <a:gd name="connsiteY10" fmla="*/ 275328 h 720000"/>
              <a:gd name="connsiteX11" fmla="*/ 624564 w 720000"/>
              <a:gd name="connsiteY11" fmla="*/ 275328 h 720000"/>
              <a:gd name="connsiteX12" fmla="*/ 624564 w 720000"/>
              <a:gd name="connsiteY12" fmla="*/ 444672 h 720000"/>
              <a:gd name="connsiteX13" fmla="*/ 95436 w 720000"/>
              <a:gd name="connsiteY13" fmla="*/ 444672 h 720000"/>
              <a:gd name="connsiteX14" fmla="*/ 95436 w 720000"/>
              <a:gd name="connsiteY1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00" h="720000" fill="none" extrusionOk="0">
                <a:moveTo>
                  <a:pt x="360000" y="84888"/>
                </a:moveTo>
                <a:cubicBezTo>
                  <a:pt x="404982" y="80557"/>
                  <a:pt x="446242" y="124503"/>
                  <a:pt x="444672" y="169560"/>
                </a:cubicBezTo>
                <a:cubicBezTo>
                  <a:pt x="445014" y="219792"/>
                  <a:pt x="414192" y="259404"/>
                  <a:pt x="360000" y="254232"/>
                </a:cubicBezTo>
                <a:cubicBezTo>
                  <a:pt x="310532" y="250278"/>
                  <a:pt x="286727" y="219057"/>
                  <a:pt x="275328" y="169560"/>
                </a:cubicBezTo>
                <a:cubicBezTo>
                  <a:pt x="280820" y="126837"/>
                  <a:pt x="311905" y="81900"/>
                  <a:pt x="360000" y="84888"/>
                </a:cubicBezTo>
                <a:close/>
                <a:moveTo>
                  <a:pt x="360000" y="635112"/>
                </a:moveTo>
                <a:cubicBezTo>
                  <a:pt x="310495" y="627105"/>
                  <a:pt x="281814" y="594344"/>
                  <a:pt x="275328" y="550440"/>
                </a:cubicBezTo>
                <a:cubicBezTo>
                  <a:pt x="276608" y="494796"/>
                  <a:pt x="304332" y="464510"/>
                  <a:pt x="360000" y="465768"/>
                </a:cubicBezTo>
                <a:cubicBezTo>
                  <a:pt x="398525" y="472330"/>
                  <a:pt x="438998" y="511398"/>
                  <a:pt x="444672" y="550440"/>
                </a:cubicBezTo>
                <a:cubicBezTo>
                  <a:pt x="437496" y="592476"/>
                  <a:pt x="409986" y="638710"/>
                  <a:pt x="360000" y="635112"/>
                </a:cubicBezTo>
                <a:close/>
                <a:moveTo>
                  <a:pt x="95436" y="275328"/>
                </a:moveTo>
                <a:cubicBezTo>
                  <a:pt x="317060" y="217895"/>
                  <a:pt x="459875" y="309830"/>
                  <a:pt x="624564" y="275328"/>
                </a:cubicBezTo>
                <a:cubicBezTo>
                  <a:pt x="627103" y="357129"/>
                  <a:pt x="614555" y="361231"/>
                  <a:pt x="624564" y="444672"/>
                </a:cubicBezTo>
                <a:cubicBezTo>
                  <a:pt x="409970" y="470789"/>
                  <a:pt x="261676" y="425917"/>
                  <a:pt x="95436" y="444672"/>
                </a:cubicBezTo>
                <a:cubicBezTo>
                  <a:pt x="76599" y="368093"/>
                  <a:pt x="102433" y="353904"/>
                  <a:pt x="95436" y="275328"/>
                </a:cubicBezTo>
                <a:close/>
              </a:path>
              <a:path w="720000" h="720000" stroke="0" extrusionOk="0">
                <a:moveTo>
                  <a:pt x="360000" y="84888"/>
                </a:moveTo>
                <a:cubicBezTo>
                  <a:pt x="417991" y="87442"/>
                  <a:pt x="445526" y="122180"/>
                  <a:pt x="444672" y="169560"/>
                </a:cubicBezTo>
                <a:cubicBezTo>
                  <a:pt x="451864" y="210592"/>
                  <a:pt x="401658" y="245628"/>
                  <a:pt x="360000" y="254232"/>
                </a:cubicBezTo>
                <a:cubicBezTo>
                  <a:pt x="312419" y="263868"/>
                  <a:pt x="285768" y="218010"/>
                  <a:pt x="275328" y="169560"/>
                </a:cubicBezTo>
                <a:cubicBezTo>
                  <a:pt x="280510" y="131750"/>
                  <a:pt x="318966" y="97037"/>
                  <a:pt x="360000" y="84888"/>
                </a:cubicBezTo>
                <a:close/>
                <a:moveTo>
                  <a:pt x="360000" y="635112"/>
                </a:moveTo>
                <a:cubicBezTo>
                  <a:pt x="310756" y="632558"/>
                  <a:pt x="279360" y="600682"/>
                  <a:pt x="275328" y="550440"/>
                </a:cubicBezTo>
                <a:cubicBezTo>
                  <a:pt x="284972" y="503204"/>
                  <a:pt x="318853" y="471089"/>
                  <a:pt x="360000" y="465768"/>
                </a:cubicBezTo>
                <a:cubicBezTo>
                  <a:pt x="408673" y="469350"/>
                  <a:pt x="438384" y="512169"/>
                  <a:pt x="444672" y="550440"/>
                </a:cubicBezTo>
                <a:cubicBezTo>
                  <a:pt x="440310" y="601818"/>
                  <a:pt x="399914" y="637454"/>
                  <a:pt x="360000" y="635112"/>
                </a:cubicBezTo>
                <a:close/>
                <a:moveTo>
                  <a:pt x="95436" y="275328"/>
                </a:moveTo>
                <a:cubicBezTo>
                  <a:pt x="262374" y="273840"/>
                  <a:pt x="435249" y="311513"/>
                  <a:pt x="624564" y="275328"/>
                </a:cubicBezTo>
                <a:cubicBezTo>
                  <a:pt x="626821" y="315069"/>
                  <a:pt x="621967" y="381499"/>
                  <a:pt x="624564" y="444672"/>
                </a:cubicBezTo>
                <a:cubicBezTo>
                  <a:pt x="393048" y="472559"/>
                  <a:pt x="217327" y="382627"/>
                  <a:pt x="95436" y="444672"/>
                </a:cubicBezTo>
                <a:cubicBezTo>
                  <a:pt x="83083" y="371004"/>
                  <a:pt x="115638" y="315632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850806404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A7634934-0681-4BA4-A987-92C99AE826B6}"/>
              </a:ext>
            </a:extLst>
          </p:cNvPr>
          <p:cNvSpPr/>
          <p:nvPr userDrawn="1"/>
        </p:nvSpPr>
        <p:spPr>
          <a:xfrm>
            <a:off x="11081715" y="1378996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624564 w 720000"/>
              <a:gd name="connsiteY1" fmla="*/ 275328 h 720000"/>
              <a:gd name="connsiteX2" fmla="*/ 624564 w 720000"/>
              <a:gd name="connsiteY2" fmla="*/ 444672 h 720000"/>
              <a:gd name="connsiteX3" fmla="*/ 95436 w 720000"/>
              <a:gd name="connsiteY3" fmla="*/ 444672 h 720000"/>
              <a:gd name="connsiteX4" fmla="*/ 95436 w 720000"/>
              <a:gd name="connsiteY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262186" y="214755"/>
                  <a:pt x="441278" y="332314"/>
                  <a:pt x="624564" y="275328"/>
                </a:cubicBezTo>
                <a:cubicBezTo>
                  <a:pt x="629507" y="337615"/>
                  <a:pt x="606111" y="404257"/>
                  <a:pt x="624564" y="444672"/>
                </a:cubicBezTo>
                <a:cubicBezTo>
                  <a:pt x="385134" y="477276"/>
                  <a:pt x="334838" y="441711"/>
                  <a:pt x="95436" y="444672"/>
                </a:cubicBezTo>
                <a:cubicBezTo>
                  <a:pt x="77091" y="392020"/>
                  <a:pt x="107370" y="336895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254040" y="219944"/>
                  <a:pt x="489757" y="284213"/>
                  <a:pt x="624564" y="275328"/>
                </a:cubicBezTo>
                <a:cubicBezTo>
                  <a:pt x="631096" y="321188"/>
                  <a:pt x="613087" y="381656"/>
                  <a:pt x="624564" y="444672"/>
                </a:cubicBezTo>
                <a:cubicBezTo>
                  <a:pt x="412040" y="449945"/>
                  <a:pt x="233131" y="383877"/>
                  <a:pt x="95436" y="444672"/>
                </a:cubicBezTo>
                <a:cubicBezTo>
                  <a:pt x="84553" y="399415"/>
                  <a:pt x="98439" y="321185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060902189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E2DE423-6EB2-4A9F-89C6-29A9D0A0D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9081"/>
            <a:ext cx="1246873" cy="8151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182042E-E558-4000-AC5B-E2B10BBAC275}"/>
              </a:ext>
            </a:extLst>
          </p:cNvPr>
          <p:cNvSpPr/>
          <p:nvPr userDrawn="1"/>
        </p:nvSpPr>
        <p:spPr>
          <a:xfrm>
            <a:off x="838200" y="136525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270FEE-65E8-44A8-933B-31BF07FFEBEB}"/>
              </a:ext>
            </a:extLst>
          </p:cNvPr>
          <p:cNvSpPr/>
          <p:nvPr userDrawn="1"/>
        </p:nvSpPr>
        <p:spPr>
          <a:xfrm>
            <a:off x="662372" y="6323920"/>
            <a:ext cx="1422701" cy="280947"/>
          </a:xfrm>
          <a:custGeom>
            <a:avLst/>
            <a:gdLst>
              <a:gd name="connsiteX0" fmla="*/ 0 w 1422701"/>
              <a:gd name="connsiteY0" fmla="*/ 0 h 280947"/>
              <a:gd name="connsiteX1" fmla="*/ 445780 w 1422701"/>
              <a:gd name="connsiteY1" fmla="*/ 0 h 280947"/>
              <a:gd name="connsiteX2" fmla="*/ 891559 w 1422701"/>
              <a:gd name="connsiteY2" fmla="*/ 0 h 280947"/>
              <a:gd name="connsiteX3" fmla="*/ 1422701 w 1422701"/>
              <a:gd name="connsiteY3" fmla="*/ 0 h 280947"/>
              <a:gd name="connsiteX4" fmla="*/ 1422701 w 1422701"/>
              <a:gd name="connsiteY4" fmla="*/ 280947 h 280947"/>
              <a:gd name="connsiteX5" fmla="*/ 976921 w 1422701"/>
              <a:gd name="connsiteY5" fmla="*/ 280947 h 280947"/>
              <a:gd name="connsiteX6" fmla="*/ 488461 w 1422701"/>
              <a:gd name="connsiteY6" fmla="*/ 280947 h 280947"/>
              <a:gd name="connsiteX7" fmla="*/ 0 w 1422701"/>
              <a:gd name="connsiteY7" fmla="*/ 280947 h 280947"/>
              <a:gd name="connsiteX8" fmla="*/ 0 w 1422701"/>
              <a:gd name="connsiteY8" fmla="*/ 0 h 28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701" h="280947" extrusionOk="0">
                <a:moveTo>
                  <a:pt x="0" y="0"/>
                </a:moveTo>
                <a:cubicBezTo>
                  <a:pt x="188816" y="-27500"/>
                  <a:pt x="332266" y="18715"/>
                  <a:pt x="445780" y="0"/>
                </a:cubicBezTo>
                <a:cubicBezTo>
                  <a:pt x="559294" y="-18715"/>
                  <a:pt x="762597" y="51896"/>
                  <a:pt x="891559" y="0"/>
                </a:cubicBezTo>
                <a:cubicBezTo>
                  <a:pt x="1020521" y="-51896"/>
                  <a:pt x="1199635" y="23018"/>
                  <a:pt x="1422701" y="0"/>
                </a:cubicBezTo>
                <a:cubicBezTo>
                  <a:pt x="1427655" y="71059"/>
                  <a:pt x="1403937" y="149885"/>
                  <a:pt x="1422701" y="280947"/>
                </a:cubicBezTo>
                <a:cubicBezTo>
                  <a:pt x="1311936" y="325736"/>
                  <a:pt x="1093818" y="252902"/>
                  <a:pt x="976921" y="280947"/>
                </a:cubicBezTo>
                <a:cubicBezTo>
                  <a:pt x="860024" y="308992"/>
                  <a:pt x="704976" y="277355"/>
                  <a:pt x="488461" y="280947"/>
                </a:cubicBezTo>
                <a:cubicBezTo>
                  <a:pt x="271946" y="284539"/>
                  <a:pt x="134611" y="261469"/>
                  <a:pt x="0" y="280947"/>
                </a:cubicBezTo>
                <a:cubicBezTo>
                  <a:pt x="-30686" y="184792"/>
                  <a:pt x="30966" y="78883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dirty="0" err="1">
                <a:solidFill>
                  <a:schemeClr val="tx1"/>
                </a:solidFill>
                <a:cs typeface="Akhbar MT" pitchFamily="2" charset="-78"/>
              </a:rPr>
              <a:t>أ.غزيل</a:t>
            </a:r>
            <a:r>
              <a:rPr lang="ar-SA" sz="1800" dirty="0">
                <a:solidFill>
                  <a:schemeClr val="tx1"/>
                </a:solidFill>
                <a:cs typeface="Akhbar MT" pitchFamily="2" charset="-78"/>
              </a:rPr>
              <a:t> المطرفي </a:t>
            </a:r>
          </a:p>
        </p:txBody>
      </p:sp>
    </p:spTree>
    <p:extLst>
      <p:ext uri="{BB962C8B-B14F-4D97-AF65-F5344CB8AC3E}">
        <p14:creationId xmlns:p14="http://schemas.microsoft.com/office/powerpoint/2010/main" val="11174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B4C7E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130E4A-E50A-457E-8781-53DBB6D7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EC4D56-49B6-45BA-89C9-A0E93F59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BBDBEB-7F6F-4E29-8337-0D6405D83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597323-2D18-4399-902A-826D5EB2D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D35EEF-EEEB-4AE7-949F-DB7F3A1C4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5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ien.edu.sa/qr/L-GE-ME-K07-SM1-math-CH4-L3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sv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sv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SyTIzTTST2k" TargetMode="External"/><Relationship Id="rId13" Type="http://schemas.openxmlformats.org/officeDocument/2006/relationships/image" Target="../media/image51.jpeg"/><Relationship Id="rId3" Type="http://schemas.openxmlformats.org/officeDocument/2006/relationships/image" Target="../media/image11.svg"/><Relationship Id="rId7" Type="http://schemas.openxmlformats.org/officeDocument/2006/relationships/image" Target="../media/image48.png"/><Relationship Id="rId12" Type="http://schemas.openxmlformats.org/officeDocument/2006/relationships/hyperlink" Target="https://lplan.ien.edu.sa/Exporter/LessonPlanReport?id=267044&amp;userId=ofinKp86RI1zOSFk3PMNaA2&amp;treeId=3061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4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hyperlink" Target="https://www.liveworksheets.com/2-tr1190515yq" TargetMode="External"/><Relationship Id="rId9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1.svg"/><Relationship Id="rId7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sv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sv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sv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sv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sv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C2C7767-C2AD-498F-B236-0E0879ED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534" y="1242567"/>
            <a:ext cx="3182542" cy="1476581"/>
          </a:xfrm>
          <a:custGeom>
            <a:avLst/>
            <a:gdLst>
              <a:gd name="connsiteX0" fmla="*/ 0 w 3182542"/>
              <a:gd name="connsiteY0" fmla="*/ 0 h 1476581"/>
              <a:gd name="connsiteX1" fmla="*/ 466773 w 3182542"/>
              <a:gd name="connsiteY1" fmla="*/ 0 h 1476581"/>
              <a:gd name="connsiteX2" fmla="*/ 965371 w 3182542"/>
              <a:gd name="connsiteY2" fmla="*/ 0 h 1476581"/>
              <a:gd name="connsiteX3" fmla="*/ 1463969 w 3182542"/>
              <a:gd name="connsiteY3" fmla="*/ 0 h 1476581"/>
              <a:gd name="connsiteX4" fmla="*/ 1930742 w 3182542"/>
              <a:gd name="connsiteY4" fmla="*/ 0 h 1476581"/>
              <a:gd name="connsiteX5" fmla="*/ 2365690 w 3182542"/>
              <a:gd name="connsiteY5" fmla="*/ 0 h 1476581"/>
              <a:gd name="connsiteX6" fmla="*/ 3182542 w 3182542"/>
              <a:gd name="connsiteY6" fmla="*/ 0 h 1476581"/>
              <a:gd name="connsiteX7" fmla="*/ 3182542 w 3182542"/>
              <a:gd name="connsiteY7" fmla="*/ 477428 h 1476581"/>
              <a:gd name="connsiteX8" fmla="*/ 3182542 w 3182542"/>
              <a:gd name="connsiteY8" fmla="*/ 999153 h 1476581"/>
              <a:gd name="connsiteX9" fmla="*/ 3182542 w 3182542"/>
              <a:gd name="connsiteY9" fmla="*/ 1476581 h 1476581"/>
              <a:gd name="connsiteX10" fmla="*/ 2715769 w 3182542"/>
              <a:gd name="connsiteY10" fmla="*/ 1476581 h 1476581"/>
              <a:gd name="connsiteX11" fmla="*/ 2248996 w 3182542"/>
              <a:gd name="connsiteY11" fmla="*/ 1476581 h 1476581"/>
              <a:gd name="connsiteX12" fmla="*/ 1782224 w 3182542"/>
              <a:gd name="connsiteY12" fmla="*/ 1476581 h 1476581"/>
              <a:gd name="connsiteX13" fmla="*/ 1219974 w 3182542"/>
              <a:gd name="connsiteY13" fmla="*/ 1476581 h 1476581"/>
              <a:gd name="connsiteX14" fmla="*/ 689551 w 3182542"/>
              <a:gd name="connsiteY14" fmla="*/ 1476581 h 1476581"/>
              <a:gd name="connsiteX15" fmla="*/ 0 w 3182542"/>
              <a:gd name="connsiteY15" fmla="*/ 1476581 h 1476581"/>
              <a:gd name="connsiteX16" fmla="*/ 0 w 3182542"/>
              <a:gd name="connsiteY16" fmla="*/ 999153 h 1476581"/>
              <a:gd name="connsiteX17" fmla="*/ 0 w 3182542"/>
              <a:gd name="connsiteY17" fmla="*/ 536491 h 1476581"/>
              <a:gd name="connsiteX18" fmla="*/ 0 w 3182542"/>
              <a:gd name="connsiteY18" fmla="*/ 0 h 147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82542" h="1476581" fill="none" extrusionOk="0">
                <a:moveTo>
                  <a:pt x="0" y="0"/>
                </a:moveTo>
                <a:cubicBezTo>
                  <a:pt x="95050" y="-24863"/>
                  <a:pt x="344962" y="39875"/>
                  <a:pt x="466773" y="0"/>
                </a:cubicBezTo>
                <a:cubicBezTo>
                  <a:pt x="588584" y="-39875"/>
                  <a:pt x="752090" y="40441"/>
                  <a:pt x="965371" y="0"/>
                </a:cubicBezTo>
                <a:cubicBezTo>
                  <a:pt x="1178652" y="-40441"/>
                  <a:pt x="1363961" y="29343"/>
                  <a:pt x="1463969" y="0"/>
                </a:cubicBezTo>
                <a:cubicBezTo>
                  <a:pt x="1563977" y="-29343"/>
                  <a:pt x="1781092" y="22449"/>
                  <a:pt x="1930742" y="0"/>
                </a:cubicBezTo>
                <a:cubicBezTo>
                  <a:pt x="2080392" y="-22449"/>
                  <a:pt x="2244749" y="4402"/>
                  <a:pt x="2365690" y="0"/>
                </a:cubicBezTo>
                <a:cubicBezTo>
                  <a:pt x="2486631" y="-4402"/>
                  <a:pt x="2823764" y="68873"/>
                  <a:pt x="3182542" y="0"/>
                </a:cubicBezTo>
                <a:cubicBezTo>
                  <a:pt x="3236623" y="138902"/>
                  <a:pt x="3153810" y="360230"/>
                  <a:pt x="3182542" y="477428"/>
                </a:cubicBezTo>
                <a:cubicBezTo>
                  <a:pt x="3211274" y="594626"/>
                  <a:pt x="3138464" y="764620"/>
                  <a:pt x="3182542" y="999153"/>
                </a:cubicBezTo>
                <a:cubicBezTo>
                  <a:pt x="3226620" y="1233687"/>
                  <a:pt x="3180057" y="1288989"/>
                  <a:pt x="3182542" y="1476581"/>
                </a:cubicBezTo>
                <a:cubicBezTo>
                  <a:pt x="3005704" y="1500080"/>
                  <a:pt x="2885152" y="1461484"/>
                  <a:pt x="2715769" y="1476581"/>
                </a:cubicBezTo>
                <a:cubicBezTo>
                  <a:pt x="2546386" y="1491678"/>
                  <a:pt x="2460360" y="1437999"/>
                  <a:pt x="2248996" y="1476581"/>
                </a:cubicBezTo>
                <a:cubicBezTo>
                  <a:pt x="2037632" y="1515163"/>
                  <a:pt x="1947226" y="1424060"/>
                  <a:pt x="1782224" y="1476581"/>
                </a:cubicBezTo>
                <a:cubicBezTo>
                  <a:pt x="1617222" y="1529102"/>
                  <a:pt x="1374715" y="1429821"/>
                  <a:pt x="1219974" y="1476581"/>
                </a:cubicBezTo>
                <a:cubicBezTo>
                  <a:pt x="1065233" y="1523341"/>
                  <a:pt x="861612" y="1430883"/>
                  <a:pt x="689551" y="1476581"/>
                </a:cubicBezTo>
                <a:cubicBezTo>
                  <a:pt x="517490" y="1522279"/>
                  <a:pt x="342846" y="1455553"/>
                  <a:pt x="0" y="1476581"/>
                </a:cubicBezTo>
                <a:cubicBezTo>
                  <a:pt x="-46277" y="1360840"/>
                  <a:pt x="49421" y="1194667"/>
                  <a:pt x="0" y="999153"/>
                </a:cubicBezTo>
                <a:cubicBezTo>
                  <a:pt x="-49421" y="803639"/>
                  <a:pt x="52725" y="734544"/>
                  <a:pt x="0" y="536491"/>
                </a:cubicBezTo>
                <a:cubicBezTo>
                  <a:pt x="-52725" y="338438"/>
                  <a:pt x="58576" y="255709"/>
                  <a:pt x="0" y="0"/>
                </a:cubicBezTo>
                <a:close/>
              </a:path>
              <a:path w="3182542" h="1476581" stroke="0" extrusionOk="0">
                <a:moveTo>
                  <a:pt x="0" y="0"/>
                </a:moveTo>
                <a:cubicBezTo>
                  <a:pt x="120229" y="-55483"/>
                  <a:pt x="307009" y="56141"/>
                  <a:pt x="498598" y="0"/>
                </a:cubicBezTo>
                <a:cubicBezTo>
                  <a:pt x="690187" y="-56141"/>
                  <a:pt x="718383" y="39686"/>
                  <a:pt x="933546" y="0"/>
                </a:cubicBezTo>
                <a:cubicBezTo>
                  <a:pt x="1148709" y="-39686"/>
                  <a:pt x="1199285" y="4734"/>
                  <a:pt x="1463969" y="0"/>
                </a:cubicBezTo>
                <a:cubicBezTo>
                  <a:pt x="1728653" y="-4734"/>
                  <a:pt x="1807244" y="31446"/>
                  <a:pt x="1898917" y="0"/>
                </a:cubicBezTo>
                <a:cubicBezTo>
                  <a:pt x="1990590" y="-31446"/>
                  <a:pt x="2156159" y="55409"/>
                  <a:pt x="2365690" y="0"/>
                </a:cubicBezTo>
                <a:cubicBezTo>
                  <a:pt x="2575221" y="-55409"/>
                  <a:pt x="2938859" y="70801"/>
                  <a:pt x="3182542" y="0"/>
                </a:cubicBezTo>
                <a:cubicBezTo>
                  <a:pt x="3187893" y="143043"/>
                  <a:pt x="3132916" y="266782"/>
                  <a:pt x="3182542" y="447896"/>
                </a:cubicBezTo>
                <a:cubicBezTo>
                  <a:pt x="3232168" y="629010"/>
                  <a:pt x="3174134" y="726899"/>
                  <a:pt x="3182542" y="910558"/>
                </a:cubicBezTo>
                <a:cubicBezTo>
                  <a:pt x="3190950" y="1094217"/>
                  <a:pt x="3160880" y="1200752"/>
                  <a:pt x="3182542" y="1476581"/>
                </a:cubicBezTo>
                <a:cubicBezTo>
                  <a:pt x="2997023" y="1513691"/>
                  <a:pt x="2882900" y="1451419"/>
                  <a:pt x="2683944" y="1476581"/>
                </a:cubicBezTo>
                <a:cubicBezTo>
                  <a:pt x="2484988" y="1501743"/>
                  <a:pt x="2417599" y="1454103"/>
                  <a:pt x="2248996" y="1476581"/>
                </a:cubicBezTo>
                <a:cubicBezTo>
                  <a:pt x="2080393" y="1499059"/>
                  <a:pt x="1960487" y="1475437"/>
                  <a:pt x="1782224" y="1476581"/>
                </a:cubicBezTo>
                <a:cubicBezTo>
                  <a:pt x="1603961" y="1477725"/>
                  <a:pt x="1470375" y="1473526"/>
                  <a:pt x="1188149" y="1476581"/>
                </a:cubicBezTo>
                <a:cubicBezTo>
                  <a:pt x="905924" y="1479636"/>
                  <a:pt x="779600" y="1423953"/>
                  <a:pt x="625900" y="1476581"/>
                </a:cubicBezTo>
                <a:cubicBezTo>
                  <a:pt x="472200" y="1529209"/>
                  <a:pt x="289189" y="1403148"/>
                  <a:pt x="0" y="1476581"/>
                </a:cubicBezTo>
                <a:cubicBezTo>
                  <a:pt x="-32848" y="1244754"/>
                  <a:pt x="10794" y="1155549"/>
                  <a:pt x="0" y="999153"/>
                </a:cubicBezTo>
                <a:cubicBezTo>
                  <a:pt x="-10794" y="842757"/>
                  <a:pt x="49775" y="732704"/>
                  <a:pt x="0" y="536491"/>
                </a:cubicBezTo>
                <a:cubicBezTo>
                  <a:pt x="-49775" y="340278"/>
                  <a:pt x="33357" y="233645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2830109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E83DCD7-10D7-49E7-9FF7-EE8385A6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534" y="2970915"/>
            <a:ext cx="3182542" cy="2035043"/>
          </a:xfrm>
          <a:custGeom>
            <a:avLst/>
            <a:gdLst>
              <a:gd name="connsiteX0" fmla="*/ 0 w 3182542"/>
              <a:gd name="connsiteY0" fmla="*/ 0 h 2035043"/>
              <a:gd name="connsiteX1" fmla="*/ 562249 w 3182542"/>
              <a:gd name="connsiteY1" fmla="*/ 0 h 2035043"/>
              <a:gd name="connsiteX2" fmla="*/ 1060847 w 3182542"/>
              <a:gd name="connsiteY2" fmla="*/ 0 h 2035043"/>
              <a:gd name="connsiteX3" fmla="*/ 1559446 w 3182542"/>
              <a:gd name="connsiteY3" fmla="*/ 0 h 2035043"/>
              <a:gd name="connsiteX4" fmla="*/ 2121695 w 3182542"/>
              <a:gd name="connsiteY4" fmla="*/ 0 h 2035043"/>
              <a:gd name="connsiteX5" fmla="*/ 2652118 w 3182542"/>
              <a:gd name="connsiteY5" fmla="*/ 0 h 2035043"/>
              <a:gd name="connsiteX6" fmla="*/ 3182542 w 3182542"/>
              <a:gd name="connsiteY6" fmla="*/ 0 h 2035043"/>
              <a:gd name="connsiteX7" fmla="*/ 3182542 w 3182542"/>
              <a:gd name="connsiteY7" fmla="*/ 447709 h 2035043"/>
              <a:gd name="connsiteX8" fmla="*/ 3182542 w 3182542"/>
              <a:gd name="connsiteY8" fmla="*/ 997171 h 2035043"/>
              <a:gd name="connsiteX9" fmla="*/ 3182542 w 3182542"/>
              <a:gd name="connsiteY9" fmla="*/ 1465231 h 2035043"/>
              <a:gd name="connsiteX10" fmla="*/ 3182542 w 3182542"/>
              <a:gd name="connsiteY10" fmla="*/ 2035043 h 2035043"/>
              <a:gd name="connsiteX11" fmla="*/ 2747595 w 3182542"/>
              <a:gd name="connsiteY11" fmla="*/ 2035043 h 2035043"/>
              <a:gd name="connsiteX12" fmla="*/ 2217171 w 3182542"/>
              <a:gd name="connsiteY12" fmla="*/ 2035043 h 2035043"/>
              <a:gd name="connsiteX13" fmla="*/ 1623096 w 3182542"/>
              <a:gd name="connsiteY13" fmla="*/ 2035043 h 2035043"/>
              <a:gd name="connsiteX14" fmla="*/ 1092673 w 3182542"/>
              <a:gd name="connsiteY14" fmla="*/ 2035043 h 2035043"/>
              <a:gd name="connsiteX15" fmla="*/ 562249 w 3182542"/>
              <a:gd name="connsiteY15" fmla="*/ 2035043 h 2035043"/>
              <a:gd name="connsiteX16" fmla="*/ 0 w 3182542"/>
              <a:gd name="connsiteY16" fmla="*/ 2035043 h 2035043"/>
              <a:gd name="connsiteX17" fmla="*/ 0 w 3182542"/>
              <a:gd name="connsiteY17" fmla="*/ 1587334 h 2035043"/>
              <a:gd name="connsiteX18" fmla="*/ 0 w 3182542"/>
              <a:gd name="connsiteY18" fmla="*/ 1139624 h 2035043"/>
              <a:gd name="connsiteX19" fmla="*/ 0 w 3182542"/>
              <a:gd name="connsiteY19" fmla="*/ 651214 h 2035043"/>
              <a:gd name="connsiteX20" fmla="*/ 0 w 3182542"/>
              <a:gd name="connsiteY20" fmla="*/ 0 h 203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82542" h="2035043" fill="none" extrusionOk="0">
                <a:moveTo>
                  <a:pt x="0" y="0"/>
                </a:moveTo>
                <a:cubicBezTo>
                  <a:pt x="274097" y="-45415"/>
                  <a:pt x="403103" y="424"/>
                  <a:pt x="562249" y="0"/>
                </a:cubicBezTo>
                <a:cubicBezTo>
                  <a:pt x="721395" y="-424"/>
                  <a:pt x="854945" y="44688"/>
                  <a:pt x="1060847" y="0"/>
                </a:cubicBezTo>
                <a:cubicBezTo>
                  <a:pt x="1266749" y="-44688"/>
                  <a:pt x="1356615" y="33294"/>
                  <a:pt x="1559446" y="0"/>
                </a:cubicBezTo>
                <a:cubicBezTo>
                  <a:pt x="1762277" y="-33294"/>
                  <a:pt x="1976798" y="55688"/>
                  <a:pt x="2121695" y="0"/>
                </a:cubicBezTo>
                <a:cubicBezTo>
                  <a:pt x="2266592" y="-55688"/>
                  <a:pt x="2425486" y="47238"/>
                  <a:pt x="2652118" y="0"/>
                </a:cubicBezTo>
                <a:cubicBezTo>
                  <a:pt x="2878750" y="-47238"/>
                  <a:pt x="2986341" y="15779"/>
                  <a:pt x="3182542" y="0"/>
                </a:cubicBezTo>
                <a:cubicBezTo>
                  <a:pt x="3213257" y="177645"/>
                  <a:pt x="3139960" y="278912"/>
                  <a:pt x="3182542" y="447709"/>
                </a:cubicBezTo>
                <a:cubicBezTo>
                  <a:pt x="3225124" y="616506"/>
                  <a:pt x="3180184" y="865883"/>
                  <a:pt x="3182542" y="997171"/>
                </a:cubicBezTo>
                <a:cubicBezTo>
                  <a:pt x="3184900" y="1128459"/>
                  <a:pt x="3178363" y="1263790"/>
                  <a:pt x="3182542" y="1465231"/>
                </a:cubicBezTo>
                <a:cubicBezTo>
                  <a:pt x="3186721" y="1666672"/>
                  <a:pt x="3142767" y="1753446"/>
                  <a:pt x="3182542" y="2035043"/>
                </a:cubicBezTo>
                <a:cubicBezTo>
                  <a:pt x="3047426" y="2065976"/>
                  <a:pt x="2874913" y="2020045"/>
                  <a:pt x="2747595" y="2035043"/>
                </a:cubicBezTo>
                <a:cubicBezTo>
                  <a:pt x="2620277" y="2050041"/>
                  <a:pt x="2401111" y="2033856"/>
                  <a:pt x="2217171" y="2035043"/>
                </a:cubicBezTo>
                <a:cubicBezTo>
                  <a:pt x="2033231" y="2036230"/>
                  <a:pt x="1867056" y="2032499"/>
                  <a:pt x="1623096" y="2035043"/>
                </a:cubicBezTo>
                <a:cubicBezTo>
                  <a:pt x="1379136" y="2037587"/>
                  <a:pt x="1239400" y="1983892"/>
                  <a:pt x="1092673" y="2035043"/>
                </a:cubicBezTo>
                <a:cubicBezTo>
                  <a:pt x="945946" y="2086194"/>
                  <a:pt x="754778" y="2002040"/>
                  <a:pt x="562249" y="2035043"/>
                </a:cubicBezTo>
                <a:cubicBezTo>
                  <a:pt x="369720" y="2068046"/>
                  <a:pt x="252330" y="1984256"/>
                  <a:pt x="0" y="2035043"/>
                </a:cubicBezTo>
                <a:cubicBezTo>
                  <a:pt x="-46856" y="1870019"/>
                  <a:pt x="15041" y="1788993"/>
                  <a:pt x="0" y="1587334"/>
                </a:cubicBezTo>
                <a:cubicBezTo>
                  <a:pt x="-15041" y="1385675"/>
                  <a:pt x="39402" y="1230354"/>
                  <a:pt x="0" y="1139624"/>
                </a:cubicBezTo>
                <a:cubicBezTo>
                  <a:pt x="-39402" y="1048894"/>
                  <a:pt x="39788" y="764796"/>
                  <a:pt x="0" y="651214"/>
                </a:cubicBezTo>
                <a:cubicBezTo>
                  <a:pt x="-39788" y="537632"/>
                  <a:pt x="29587" y="324232"/>
                  <a:pt x="0" y="0"/>
                </a:cubicBezTo>
                <a:close/>
              </a:path>
              <a:path w="3182542" h="2035043" stroke="0" extrusionOk="0">
                <a:moveTo>
                  <a:pt x="0" y="0"/>
                </a:moveTo>
                <a:cubicBezTo>
                  <a:pt x="171517" y="-61101"/>
                  <a:pt x="359056" y="40586"/>
                  <a:pt x="530424" y="0"/>
                </a:cubicBezTo>
                <a:cubicBezTo>
                  <a:pt x="701792" y="-40586"/>
                  <a:pt x="962209" y="30333"/>
                  <a:pt x="1092673" y="0"/>
                </a:cubicBezTo>
                <a:cubicBezTo>
                  <a:pt x="1223137" y="-30333"/>
                  <a:pt x="1523519" y="66577"/>
                  <a:pt x="1654922" y="0"/>
                </a:cubicBezTo>
                <a:cubicBezTo>
                  <a:pt x="1786325" y="-66577"/>
                  <a:pt x="1947409" y="10169"/>
                  <a:pt x="2153520" y="0"/>
                </a:cubicBezTo>
                <a:cubicBezTo>
                  <a:pt x="2359631" y="-10169"/>
                  <a:pt x="2405763" y="24454"/>
                  <a:pt x="2588467" y="0"/>
                </a:cubicBezTo>
                <a:cubicBezTo>
                  <a:pt x="2771171" y="-24454"/>
                  <a:pt x="3002335" y="17619"/>
                  <a:pt x="3182542" y="0"/>
                </a:cubicBezTo>
                <a:cubicBezTo>
                  <a:pt x="3197314" y="145595"/>
                  <a:pt x="3164707" y="283748"/>
                  <a:pt x="3182542" y="508761"/>
                </a:cubicBezTo>
                <a:cubicBezTo>
                  <a:pt x="3200377" y="733774"/>
                  <a:pt x="3179653" y="836748"/>
                  <a:pt x="3182542" y="1017522"/>
                </a:cubicBezTo>
                <a:cubicBezTo>
                  <a:pt x="3185431" y="1198296"/>
                  <a:pt x="3143665" y="1348694"/>
                  <a:pt x="3182542" y="1526282"/>
                </a:cubicBezTo>
                <a:cubicBezTo>
                  <a:pt x="3221419" y="1703870"/>
                  <a:pt x="3166049" y="1818439"/>
                  <a:pt x="3182542" y="2035043"/>
                </a:cubicBezTo>
                <a:cubicBezTo>
                  <a:pt x="3020953" y="2036085"/>
                  <a:pt x="2936703" y="1985526"/>
                  <a:pt x="2715769" y="2035043"/>
                </a:cubicBezTo>
                <a:cubicBezTo>
                  <a:pt x="2494835" y="2084560"/>
                  <a:pt x="2389604" y="1983792"/>
                  <a:pt x="2217171" y="2035043"/>
                </a:cubicBezTo>
                <a:cubicBezTo>
                  <a:pt x="2044738" y="2086294"/>
                  <a:pt x="1822176" y="2026255"/>
                  <a:pt x="1686747" y="2035043"/>
                </a:cubicBezTo>
                <a:cubicBezTo>
                  <a:pt x="1551318" y="2043831"/>
                  <a:pt x="1378254" y="2029817"/>
                  <a:pt x="1156324" y="2035043"/>
                </a:cubicBezTo>
                <a:cubicBezTo>
                  <a:pt x="934394" y="2040269"/>
                  <a:pt x="791426" y="2009827"/>
                  <a:pt x="657725" y="2035043"/>
                </a:cubicBezTo>
                <a:cubicBezTo>
                  <a:pt x="524024" y="2060259"/>
                  <a:pt x="303075" y="1956464"/>
                  <a:pt x="0" y="2035043"/>
                </a:cubicBezTo>
                <a:cubicBezTo>
                  <a:pt x="-54892" y="1899069"/>
                  <a:pt x="33038" y="1672968"/>
                  <a:pt x="0" y="1566983"/>
                </a:cubicBezTo>
                <a:cubicBezTo>
                  <a:pt x="-33038" y="1460998"/>
                  <a:pt x="41307" y="1251854"/>
                  <a:pt x="0" y="1078573"/>
                </a:cubicBezTo>
                <a:cubicBezTo>
                  <a:pt x="-41307" y="905292"/>
                  <a:pt x="41452" y="811264"/>
                  <a:pt x="0" y="610513"/>
                </a:cubicBezTo>
                <a:cubicBezTo>
                  <a:pt x="-41452" y="409762"/>
                  <a:pt x="16657" y="296592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205288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828320E-BDA3-405B-BA1D-A228F3DEB19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91643" y="2359148"/>
            <a:ext cx="3772426" cy="720000"/>
          </a:xfrm>
          <a:custGeom>
            <a:avLst/>
            <a:gdLst>
              <a:gd name="connsiteX0" fmla="*/ 0 w 3772426"/>
              <a:gd name="connsiteY0" fmla="*/ 0 h 720000"/>
              <a:gd name="connsiteX1" fmla="*/ 576642 w 3772426"/>
              <a:gd name="connsiteY1" fmla="*/ 0 h 720000"/>
              <a:gd name="connsiteX2" fmla="*/ 1191009 w 3772426"/>
              <a:gd name="connsiteY2" fmla="*/ 0 h 720000"/>
              <a:gd name="connsiteX3" fmla="*/ 1616754 w 3772426"/>
              <a:gd name="connsiteY3" fmla="*/ 0 h 720000"/>
              <a:gd name="connsiteX4" fmla="*/ 2117948 w 3772426"/>
              <a:gd name="connsiteY4" fmla="*/ 0 h 720000"/>
              <a:gd name="connsiteX5" fmla="*/ 2581417 w 3772426"/>
              <a:gd name="connsiteY5" fmla="*/ 0 h 720000"/>
              <a:gd name="connsiteX6" fmla="*/ 3082611 w 3772426"/>
              <a:gd name="connsiteY6" fmla="*/ 0 h 720000"/>
              <a:gd name="connsiteX7" fmla="*/ 3772426 w 3772426"/>
              <a:gd name="connsiteY7" fmla="*/ 0 h 720000"/>
              <a:gd name="connsiteX8" fmla="*/ 3772426 w 3772426"/>
              <a:gd name="connsiteY8" fmla="*/ 367200 h 720000"/>
              <a:gd name="connsiteX9" fmla="*/ 3772426 w 3772426"/>
              <a:gd name="connsiteY9" fmla="*/ 720000 h 720000"/>
              <a:gd name="connsiteX10" fmla="*/ 3346681 w 3772426"/>
              <a:gd name="connsiteY10" fmla="*/ 720000 h 720000"/>
              <a:gd name="connsiteX11" fmla="*/ 2807763 w 3772426"/>
              <a:gd name="connsiteY11" fmla="*/ 720000 h 720000"/>
              <a:gd name="connsiteX12" fmla="*/ 2306569 w 3772426"/>
              <a:gd name="connsiteY12" fmla="*/ 720000 h 720000"/>
              <a:gd name="connsiteX13" fmla="*/ 1729927 w 3772426"/>
              <a:gd name="connsiteY13" fmla="*/ 720000 h 720000"/>
              <a:gd name="connsiteX14" fmla="*/ 1153285 w 3772426"/>
              <a:gd name="connsiteY14" fmla="*/ 720000 h 720000"/>
              <a:gd name="connsiteX15" fmla="*/ 652091 w 3772426"/>
              <a:gd name="connsiteY15" fmla="*/ 720000 h 720000"/>
              <a:gd name="connsiteX16" fmla="*/ 0 w 3772426"/>
              <a:gd name="connsiteY16" fmla="*/ 720000 h 720000"/>
              <a:gd name="connsiteX17" fmla="*/ 0 w 3772426"/>
              <a:gd name="connsiteY17" fmla="*/ 352800 h 720000"/>
              <a:gd name="connsiteX18" fmla="*/ 0 w 3772426"/>
              <a:gd name="connsiteY1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2426" h="720000" fill="none" extrusionOk="0">
                <a:moveTo>
                  <a:pt x="0" y="0"/>
                </a:moveTo>
                <a:cubicBezTo>
                  <a:pt x="134886" y="-39707"/>
                  <a:pt x="387887" y="6892"/>
                  <a:pt x="576642" y="0"/>
                </a:cubicBezTo>
                <a:cubicBezTo>
                  <a:pt x="765397" y="-6892"/>
                  <a:pt x="1002674" y="60712"/>
                  <a:pt x="1191009" y="0"/>
                </a:cubicBezTo>
                <a:cubicBezTo>
                  <a:pt x="1379344" y="-60712"/>
                  <a:pt x="1405994" y="14637"/>
                  <a:pt x="1616754" y="0"/>
                </a:cubicBezTo>
                <a:cubicBezTo>
                  <a:pt x="1827514" y="-14637"/>
                  <a:pt x="1873715" y="21156"/>
                  <a:pt x="2117948" y="0"/>
                </a:cubicBezTo>
                <a:cubicBezTo>
                  <a:pt x="2362181" y="-21156"/>
                  <a:pt x="2393686" y="12638"/>
                  <a:pt x="2581417" y="0"/>
                </a:cubicBezTo>
                <a:cubicBezTo>
                  <a:pt x="2769148" y="-12638"/>
                  <a:pt x="2940802" y="52126"/>
                  <a:pt x="3082611" y="0"/>
                </a:cubicBezTo>
                <a:cubicBezTo>
                  <a:pt x="3224420" y="-52126"/>
                  <a:pt x="3543926" y="17188"/>
                  <a:pt x="3772426" y="0"/>
                </a:cubicBezTo>
                <a:cubicBezTo>
                  <a:pt x="3786061" y="178372"/>
                  <a:pt x="3758034" y="269767"/>
                  <a:pt x="3772426" y="367200"/>
                </a:cubicBezTo>
                <a:cubicBezTo>
                  <a:pt x="3786818" y="464633"/>
                  <a:pt x="3731592" y="569221"/>
                  <a:pt x="3772426" y="720000"/>
                </a:cubicBezTo>
                <a:cubicBezTo>
                  <a:pt x="3575175" y="750846"/>
                  <a:pt x="3553528" y="719385"/>
                  <a:pt x="3346681" y="720000"/>
                </a:cubicBezTo>
                <a:cubicBezTo>
                  <a:pt x="3139835" y="720615"/>
                  <a:pt x="3070944" y="679070"/>
                  <a:pt x="2807763" y="720000"/>
                </a:cubicBezTo>
                <a:cubicBezTo>
                  <a:pt x="2544582" y="760930"/>
                  <a:pt x="2446288" y="702074"/>
                  <a:pt x="2306569" y="720000"/>
                </a:cubicBezTo>
                <a:cubicBezTo>
                  <a:pt x="2166850" y="737926"/>
                  <a:pt x="2013403" y="704300"/>
                  <a:pt x="1729927" y="720000"/>
                </a:cubicBezTo>
                <a:cubicBezTo>
                  <a:pt x="1446451" y="735700"/>
                  <a:pt x="1425384" y="682542"/>
                  <a:pt x="1153285" y="720000"/>
                </a:cubicBezTo>
                <a:cubicBezTo>
                  <a:pt x="881186" y="757458"/>
                  <a:pt x="887445" y="706604"/>
                  <a:pt x="652091" y="720000"/>
                </a:cubicBezTo>
                <a:cubicBezTo>
                  <a:pt x="416737" y="733396"/>
                  <a:pt x="304532" y="670690"/>
                  <a:pt x="0" y="720000"/>
                </a:cubicBezTo>
                <a:cubicBezTo>
                  <a:pt x="-29453" y="612170"/>
                  <a:pt x="640" y="485012"/>
                  <a:pt x="0" y="352800"/>
                </a:cubicBezTo>
                <a:cubicBezTo>
                  <a:pt x="-640" y="220588"/>
                  <a:pt x="23870" y="106884"/>
                  <a:pt x="0" y="0"/>
                </a:cubicBezTo>
                <a:close/>
              </a:path>
              <a:path w="3772426" h="720000" stroke="0" extrusionOk="0">
                <a:moveTo>
                  <a:pt x="0" y="0"/>
                </a:moveTo>
                <a:cubicBezTo>
                  <a:pt x="265439" y="-22120"/>
                  <a:pt x="489107" y="71614"/>
                  <a:pt x="614367" y="0"/>
                </a:cubicBezTo>
                <a:cubicBezTo>
                  <a:pt x="739627" y="-71614"/>
                  <a:pt x="1000411" y="2350"/>
                  <a:pt x="1228733" y="0"/>
                </a:cubicBezTo>
                <a:cubicBezTo>
                  <a:pt x="1457055" y="-2350"/>
                  <a:pt x="1549629" y="3632"/>
                  <a:pt x="1692203" y="0"/>
                </a:cubicBezTo>
                <a:cubicBezTo>
                  <a:pt x="1834777" y="-3632"/>
                  <a:pt x="2033228" y="15820"/>
                  <a:pt x="2268845" y="0"/>
                </a:cubicBezTo>
                <a:cubicBezTo>
                  <a:pt x="2504462" y="-15820"/>
                  <a:pt x="2705847" y="25031"/>
                  <a:pt x="2883211" y="0"/>
                </a:cubicBezTo>
                <a:cubicBezTo>
                  <a:pt x="3060575" y="-25031"/>
                  <a:pt x="3497891" y="3058"/>
                  <a:pt x="3772426" y="0"/>
                </a:cubicBezTo>
                <a:cubicBezTo>
                  <a:pt x="3781790" y="104229"/>
                  <a:pt x="3769695" y="218675"/>
                  <a:pt x="3772426" y="352800"/>
                </a:cubicBezTo>
                <a:cubicBezTo>
                  <a:pt x="3775157" y="486925"/>
                  <a:pt x="3735285" y="606921"/>
                  <a:pt x="3772426" y="720000"/>
                </a:cubicBezTo>
                <a:cubicBezTo>
                  <a:pt x="3554009" y="770405"/>
                  <a:pt x="3469083" y="708537"/>
                  <a:pt x="3308957" y="720000"/>
                </a:cubicBezTo>
                <a:cubicBezTo>
                  <a:pt x="3148831" y="731463"/>
                  <a:pt x="3010122" y="661336"/>
                  <a:pt x="2807763" y="720000"/>
                </a:cubicBezTo>
                <a:cubicBezTo>
                  <a:pt x="2605404" y="778664"/>
                  <a:pt x="2454633" y="709840"/>
                  <a:pt x="2193396" y="720000"/>
                </a:cubicBezTo>
                <a:cubicBezTo>
                  <a:pt x="1932159" y="730160"/>
                  <a:pt x="1796006" y="693525"/>
                  <a:pt x="1579030" y="720000"/>
                </a:cubicBezTo>
                <a:cubicBezTo>
                  <a:pt x="1362054" y="746475"/>
                  <a:pt x="1303650" y="673017"/>
                  <a:pt x="1077836" y="720000"/>
                </a:cubicBezTo>
                <a:cubicBezTo>
                  <a:pt x="852022" y="766983"/>
                  <a:pt x="759148" y="669635"/>
                  <a:pt x="576642" y="720000"/>
                </a:cubicBezTo>
                <a:cubicBezTo>
                  <a:pt x="394136" y="770365"/>
                  <a:pt x="263378" y="716202"/>
                  <a:pt x="0" y="720000"/>
                </a:cubicBezTo>
                <a:cubicBezTo>
                  <a:pt x="-9770" y="647315"/>
                  <a:pt x="21380" y="535580"/>
                  <a:pt x="0" y="381600"/>
                </a:cubicBezTo>
                <a:cubicBezTo>
                  <a:pt x="-21380" y="227620"/>
                  <a:pt x="42413" y="78489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0752994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45ACAF9-4911-4767-B815-856139D70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187" y="3322553"/>
            <a:ext cx="5505882" cy="720000"/>
          </a:xfrm>
          <a:custGeom>
            <a:avLst/>
            <a:gdLst>
              <a:gd name="connsiteX0" fmla="*/ 0 w 5505882"/>
              <a:gd name="connsiteY0" fmla="*/ 0 h 720000"/>
              <a:gd name="connsiteX1" fmla="*/ 385412 w 5505882"/>
              <a:gd name="connsiteY1" fmla="*/ 0 h 720000"/>
              <a:gd name="connsiteX2" fmla="*/ 880941 w 5505882"/>
              <a:gd name="connsiteY2" fmla="*/ 0 h 720000"/>
              <a:gd name="connsiteX3" fmla="*/ 1266353 w 5505882"/>
              <a:gd name="connsiteY3" fmla="*/ 0 h 720000"/>
              <a:gd name="connsiteX4" fmla="*/ 1651765 w 5505882"/>
              <a:gd name="connsiteY4" fmla="*/ 0 h 720000"/>
              <a:gd name="connsiteX5" fmla="*/ 2092235 w 5505882"/>
              <a:gd name="connsiteY5" fmla="*/ 0 h 720000"/>
              <a:gd name="connsiteX6" fmla="*/ 2642823 w 5505882"/>
              <a:gd name="connsiteY6" fmla="*/ 0 h 720000"/>
              <a:gd name="connsiteX7" fmla="*/ 3248470 w 5505882"/>
              <a:gd name="connsiteY7" fmla="*/ 0 h 720000"/>
              <a:gd name="connsiteX8" fmla="*/ 3854117 w 5505882"/>
              <a:gd name="connsiteY8" fmla="*/ 0 h 720000"/>
              <a:gd name="connsiteX9" fmla="*/ 4514823 w 5505882"/>
              <a:gd name="connsiteY9" fmla="*/ 0 h 720000"/>
              <a:gd name="connsiteX10" fmla="*/ 4955294 w 5505882"/>
              <a:gd name="connsiteY10" fmla="*/ 0 h 720000"/>
              <a:gd name="connsiteX11" fmla="*/ 5505882 w 5505882"/>
              <a:gd name="connsiteY11" fmla="*/ 0 h 720000"/>
              <a:gd name="connsiteX12" fmla="*/ 5505882 w 5505882"/>
              <a:gd name="connsiteY12" fmla="*/ 345600 h 720000"/>
              <a:gd name="connsiteX13" fmla="*/ 5505882 w 5505882"/>
              <a:gd name="connsiteY13" fmla="*/ 720000 h 720000"/>
              <a:gd name="connsiteX14" fmla="*/ 4900235 w 5505882"/>
              <a:gd name="connsiteY14" fmla="*/ 720000 h 720000"/>
              <a:gd name="connsiteX15" fmla="*/ 4239529 w 5505882"/>
              <a:gd name="connsiteY15" fmla="*/ 720000 h 720000"/>
              <a:gd name="connsiteX16" fmla="*/ 3688941 w 5505882"/>
              <a:gd name="connsiteY16" fmla="*/ 720000 h 720000"/>
              <a:gd name="connsiteX17" fmla="*/ 3083294 w 5505882"/>
              <a:gd name="connsiteY17" fmla="*/ 720000 h 720000"/>
              <a:gd name="connsiteX18" fmla="*/ 2532706 w 5505882"/>
              <a:gd name="connsiteY18" fmla="*/ 720000 h 720000"/>
              <a:gd name="connsiteX19" fmla="*/ 2147294 w 5505882"/>
              <a:gd name="connsiteY19" fmla="*/ 720000 h 720000"/>
              <a:gd name="connsiteX20" fmla="*/ 1486588 w 5505882"/>
              <a:gd name="connsiteY20" fmla="*/ 720000 h 720000"/>
              <a:gd name="connsiteX21" fmla="*/ 880941 w 5505882"/>
              <a:gd name="connsiteY21" fmla="*/ 720000 h 720000"/>
              <a:gd name="connsiteX22" fmla="*/ 0 w 5505882"/>
              <a:gd name="connsiteY22" fmla="*/ 720000 h 720000"/>
              <a:gd name="connsiteX23" fmla="*/ 0 w 5505882"/>
              <a:gd name="connsiteY23" fmla="*/ 345600 h 720000"/>
              <a:gd name="connsiteX24" fmla="*/ 0 w 5505882"/>
              <a:gd name="connsiteY2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05882" h="720000" fill="none" extrusionOk="0">
                <a:moveTo>
                  <a:pt x="0" y="0"/>
                </a:moveTo>
                <a:cubicBezTo>
                  <a:pt x="128654" y="-8169"/>
                  <a:pt x="288583" y="43198"/>
                  <a:pt x="385412" y="0"/>
                </a:cubicBezTo>
                <a:cubicBezTo>
                  <a:pt x="482241" y="-43198"/>
                  <a:pt x="675701" y="46481"/>
                  <a:pt x="880941" y="0"/>
                </a:cubicBezTo>
                <a:cubicBezTo>
                  <a:pt x="1086181" y="-46481"/>
                  <a:pt x="1131513" y="18073"/>
                  <a:pt x="1266353" y="0"/>
                </a:cubicBezTo>
                <a:cubicBezTo>
                  <a:pt x="1401193" y="-18073"/>
                  <a:pt x="1484014" y="25271"/>
                  <a:pt x="1651765" y="0"/>
                </a:cubicBezTo>
                <a:cubicBezTo>
                  <a:pt x="1819516" y="-25271"/>
                  <a:pt x="1950485" y="34671"/>
                  <a:pt x="2092235" y="0"/>
                </a:cubicBezTo>
                <a:cubicBezTo>
                  <a:pt x="2233985" y="-34671"/>
                  <a:pt x="2421148" y="33955"/>
                  <a:pt x="2642823" y="0"/>
                </a:cubicBezTo>
                <a:cubicBezTo>
                  <a:pt x="2864498" y="-33955"/>
                  <a:pt x="3016872" y="36582"/>
                  <a:pt x="3248470" y="0"/>
                </a:cubicBezTo>
                <a:cubicBezTo>
                  <a:pt x="3480068" y="-36582"/>
                  <a:pt x="3727212" y="69361"/>
                  <a:pt x="3854117" y="0"/>
                </a:cubicBezTo>
                <a:cubicBezTo>
                  <a:pt x="3981022" y="-69361"/>
                  <a:pt x="4307794" y="20429"/>
                  <a:pt x="4514823" y="0"/>
                </a:cubicBezTo>
                <a:cubicBezTo>
                  <a:pt x="4721852" y="-20429"/>
                  <a:pt x="4751722" y="44002"/>
                  <a:pt x="4955294" y="0"/>
                </a:cubicBezTo>
                <a:cubicBezTo>
                  <a:pt x="5158866" y="-44002"/>
                  <a:pt x="5377270" y="22821"/>
                  <a:pt x="5505882" y="0"/>
                </a:cubicBezTo>
                <a:cubicBezTo>
                  <a:pt x="5515867" y="75620"/>
                  <a:pt x="5493884" y="246389"/>
                  <a:pt x="5505882" y="345600"/>
                </a:cubicBezTo>
                <a:cubicBezTo>
                  <a:pt x="5517880" y="444811"/>
                  <a:pt x="5484049" y="598656"/>
                  <a:pt x="5505882" y="720000"/>
                </a:cubicBezTo>
                <a:cubicBezTo>
                  <a:pt x="5271264" y="768920"/>
                  <a:pt x="5062880" y="696671"/>
                  <a:pt x="4900235" y="720000"/>
                </a:cubicBezTo>
                <a:cubicBezTo>
                  <a:pt x="4737590" y="743329"/>
                  <a:pt x="4394457" y="688114"/>
                  <a:pt x="4239529" y="720000"/>
                </a:cubicBezTo>
                <a:cubicBezTo>
                  <a:pt x="4084601" y="751886"/>
                  <a:pt x="3891486" y="685843"/>
                  <a:pt x="3688941" y="720000"/>
                </a:cubicBezTo>
                <a:cubicBezTo>
                  <a:pt x="3486396" y="754157"/>
                  <a:pt x="3345455" y="658471"/>
                  <a:pt x="3083294" y="720000"/>
                </a:cubicBezTo>
                <a:cubicBezTo>
                  <a:pt x="2821133" y="781529"/>
                  <a:pt x="2778715" y="709147"/>
                  <a:pt x="2532706" y="720000"/>
                </a:cubicBezTo>
                <a:cubicBezTo>
                  <a:pt x="2286697" y="730853"/>
                  <a:pt x="2286286" y="706533"/>
                  <a:pt x="2147294" y="720000"/>
                </a:cubicBezTo>
                <a:cubicBezTo>
                  <a:pt x="2008302" y="733467"/>
                  <a:pt x="1650697" y="703220"/>
                  <a:pt x="1486588" y="720000"/>
                </a:cubicBezTo>
                <a:cubicBezTo>
                  <a:pt x="1322479" y="736780"/>
                  <a:pt x="1136088" y="686777"/>
                  <a:pt x="880941" y="720000"/>
                </a:cubicBezTo>
                <a:cubicBezTo>
                  <a:pt x="625794" y="753223"/>
                  <a:pt x="286045" y="646110"/>
                  <a:pt x="0" y="720000"/>
                </a:cubicBezTo>
                <a:cubicBezTo>
                  <a:pt x="-11084" y="557771"/>
                  <a:pt x="4386" y="484272"/>
                  <a:pt x="0" y="345600"/>
                </a:cubicBezTo>
                <a:cubicBezTo>
                  <a:pt x="-4386" y="206928"/>
                  <a:pt x="15136" y="162294"/>
                  <a:pt x="0" y="0"/>
                </a:cubicBezTo>
                <a:close/>
              </a:path>
              <a:path w="5505882" h="720000" stroke="0" extrusionOk="0">
                <a:moveTo>
                  <a:pt x="0" y="0"/>
                </a:moveTo>
                <a:cubicBezTo>
                  <a:pt x="197109" y="-34479"/>
                  <a:pt x="485927" y="47947"/>
                  <a:pt x="660706" y="0"/>
                </a:cubicBezTo>
                <a:cubicBezTo>
                  <a:pt x="835485" y="-47947"/>
                  <a:pt x="944093" y="3277"/>
                  <a:pt x="1046118" y="0"/>
                </a:cubicBezTo>
                <a:cubicBezTo>
                  <a:pt x="1148143" y="-3277"/>
                  <a:pt x="1364984" y="2368"/>
                  <a:pt x="1486588" y="0"/>
                </a:cubicBezTo>
                <a:cubicBezTo>
                  <a:pt x="1608192" y="-2368"/>
                  <a:pt x="1765243" y="2012"/>
                  <a:pt x="1982118" y="0"/>
                </a:cubicBezTo>
                <a:cubicBezTo>
                  <a:pt x="2198993" y="-2012"/>
                  <a:pt x="2203161" y="42021"/>
                  <a:pt x="2422588" y="0"/>
                </a:cubicBezTo>
                <a:cubicBezTo>
                  <a:pt x="2642015" y="-42021"/>
                  <a:pt x="2919559" y="5449"/>
                  <a:pt x="3083294" y="0"/>
                </a:cubicBezTo>
                <a:cubicBezTo>
                  <a:pt x="3247029" y="-5449"/>
                  <a:pt x="3428624" y="34592"/>
                  <a:pt x="3523764" y="0"/>
                </a:cubicBezTo>
                <a:cubicBezTo>
                  <a:pt x="3618904" y="-34592"/>
                  <a:pt x="3843040" y="15265"/>
                  <a:pt x="3964235" y="0"/>
                </a:cubicBezTo>
                <a:cubicBezTo>
                  <a:pt x="4085430" y="-15265"/>
                  <a:pt x="4296021" y="56522"/>
                  <a:pt x="4569882" y="0"/>
                </a:cubicBezTo>
                <a:cubicBezTo>
                  <a:pt x="4843743" y="-56522"/>
                  <a:pt x="5242038" y="48819"/>
                  <a:pt x="5505882" y="0"/>
                </a:cubicBezTo>
                <a:cubicBezTo>
                  <a:pt x="5528162" y="124558"/>
                  <a:pt x="5478937" y="212622"/>
                  <a:pt x="5505882" y="352800"/>
                </a:cubicBezTo>
                <a:cubicBezTo>
                  <a:pt x="5532827" y="492978"/>
                  <a:pt x="5495662" y="627341"/>
                  <a:pt x="5505882" y="720000"/>
                </a:cubicBezTo>
                <a:cubicBezTo>
                  <a:pt x="5268015" y="755164"/>
                  <a:pt x="5178356" y="712897"/>
                  <a:pt x="4900235" y="720000"/>
                </a:cubicBezTo>
                <a:cubicBezTo>
                  <a:pt x="4622114" y="727103"/>
                  <a:pt x="4575920" y="716065"/>
                  <a:pt x="4349647" y="720000"/>
                </a:cubicBezTo>
                <a:cubicBezTo>
                  <a:pt x="4123374" y="723935"/>
                  <a:pt x="3909604" y="663019"/>
                  <a:pt x="3688941" y="720000"/>
                </a:cubicBezTo>
                <a:cubicBezTo>
                  <a:pt x="3468278" y="776981"/>
                  <a:pt x="3354817" y="669707"/>
                  <a:pt x="3193412" y="720000"/>
                </a:cubicBezTo>
                <a:cubicBezTo>
                  <a:pt x="3032007" y="770293"/>
                  <a:pt x="2717555" y="665480"/>
                  <a:pt x="2587765" y="720000"/>
                </a:cubicBezTo>
                <a:cubicBezTo>
                  <a:pt x="2457975" y="774520"/>
                  <a:pt x="2169937" y="666205"/>
                  <a:pt x="1927059" y="720000"/>
                </a:cubicBezTo>
                <a:cubicBezTo>
                  <a:pt x="1684181" y="773795"/>
                  <a:pt x="1635235" y="679979"/>
                  <a:pt x="1541647" y="720000"/>
                </a:cubicBezTo>
                <a:cubicBezTo>
                  <a:pt x="1448059" y="760021"/>
                  <a:pt x="1279807" y="706045"/>
                  <a:pt x="1101176" y="720000"/>
                </a:cubicBezTo>
                <a:cubicBezTo>
                  <a:pt x="922545" y="733955"/>
                  <a:pt x="816138" y="673890"/>
                  <a:pt x="605647" y="720000"/>
                </a:cubicBezTo>
                <a:cubicBezTo>
                  <a:pt x="395156" y="766110"/>
                  <a:pt x="233693" y="663653"/>
                  <a:pt x="0" y="720000"/>
                </a:cubicBezTo>
                <a:cubicBezTo>
                  <a:pt x="-37509" y="631378"/>
                  <a:pt x="23191" y="529525"/>
                  <a:pt x="0" y="360000"/>
                </a:cubicBezTo>
                <a:cubicBezTo>
                  <a:pt x="-23191" y="190475"/>
                  <a:pt x="7724" y="167872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2578143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AF22562-0A46-4C72-A661-D0FF0491F7C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t="14194" b="16239"/>
          <a:stretch/>
        </p:blipFill>
        <p:spPr>
          <a:xfrm>
            <a:off x="3424069" y="4285958"/>
            <a:ext cx="4140000" cy="720000"/>
          </a:xfrm>
          <a:custGeom>
            <a:avLst/>
            <a:gdLst>
              <a:gd name="connsiteX0" fmla="*/ 0 w 4140000"/>
              <a:gd name="connsiteY0" fmla="*/ 0 h 720000"/>
              <a:gd name="connsiteX1" fmla="*/ 467229 w 4140000"/>
              <a:gd name="connsiteY1" fmla="*/ 0 h 720000"/>
              <a:gd name="connsiteX2" fmla="*/ 975857 w 4140000"/>
              <a:gd name="connsiteY2" fmla="*/ 0 h 720000"/>
              <a:gd name="connsiteX3" fmla="*/ 1443086 w 4140000"/>
              <a:gd name="connsiteY3" fmla="*/ 0 h 720000"/>
              <a:gd name="connsiteX4" fmla="*/ 2034514 w 4140000"/>
              <a:gd name="connsiteY4" fmla="*/ 0 h 720000"/>
              <a:gd name="connsiteX5" fmla="*/ 2543143 w 4140000"/>
              <a:gd name="connsiteY5" fmla="*/ 0 h 720000"/>
              <a:gd name="connsiteX6" fmla="*/ 3093171 w 4140000"/>
              <a:gd name="connsiteY6" fmla="*/ 0 h 720000"/>
              <a:gd name="connsiteX7" fmla="*/ 3560400 w 4140000"/>
              <a:gd name="connsiteY7" fmla="*/ 0 h 720000"/>
              <a:gd name="connsiteX8" fmla="*/ 4140000 w 4140000"/>
              <a:gd name="connsiteY8" fmla="*/ 0 h 720000"/>
              <a:gd name="connsiteX9" fmla="*/ 4140000 w 4140000"/>
              <a:gd name="connsiteY9" fmla="*/ 345600 h 720000"/>
              <a:gd name="connsiteX10" fmla="*/ 4140000 w 4140000"/>
              <a:gd name="connsiteY10" fmla="*/ 720000 h 720000"/>
              <a:gd name="connsiteX11" fmla="*/ 3548571 w 4140000"/>
              <a:gd name="connsiteY11" fmla="*/ 720000 h 720000"/>
              <a:gd name="connsiteX12" fmla="*/ 2957143 w 4140000"/>
              <a:gd name="connsiteY12" fmla="*/ 720000 h 720000"/>
              <a:gd name="connsiteX13" fmla="*/ 2407114 w 4140000"/>
              <a:gd name="connsiteY13" fmla="*/ 720000 h 720000"/>
              <a:gd name="connsiteX14" fmla="*/ 1939886 w 4140000"/>
              <a:gd name="connsiteY14" fmla="*/ 720000 h 720000"/>
              <a:gd name="connsiteX15" fmla="*/ 1307057 w 4140000"/>
              <a:gd name="connsiteY15" fmla="*/ 720000 h 720000"/>
              <a:gd name="connsiteX16" fmla="*/ 798429 w 4140000"/>
              <a:gd name="connsiteY16" fmla="*/ 720000 h 720000"/>
              <a:gd name="connsiteX17" fmla="*/ 0 w 4140000"/>
              <a:gd name="connsiteY17" fmla="*/ 720000 h 720000"/>
              <a:gd name="connsiteX18" fmla="*/ 0 w 4140000"/>
              <a:gd name="connsiteY18" fmla="*/ 352800 h 720000"/>
              <a:gd name="connsiteX19" fmla="*/ 0 w 4140000"/>
              <a:gd name="connsiteY19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0000" h="720000" fill="none" extrusionOk="0">
                <a:moveTo>
                  <a:pt x="0" y="0"/>
                </a:moveTo>
                <a:cubicBezTo>
                  <a:pt x="169055" y="-32198"/>
                  <a:pt x="300272" y="37608"/>
                  <a:pt x="467229" y="0"/>
                </a:cubicBezTo>
                <a:cubicBezTo>
                  <a:pt x="634186" y="-37608"/>
                  <a:pt x="741126" y="34355"/>
                  <a:pt x="975857" y="0"/>
                </a:cubicBezTo>
                <a:cubicBezTo>
                  <a:pt x="1210588" y="-34355"/>
                  <a:pt x="1292971" y="51304"/>
                  <a:pt x="1443086" y="0"/>
                </a:cubicBezTo>
                <a:cubicBezTo>
                  <a:pt x="1593201" y="-51304"/>
                  <a:pt x="1846764" y="53006"/>
                  <a:pt x="2034514" y="0"/>
                </a:cubicBezTo>
                <a:cubicBezTo>
                  <a:pt x="2222264" y="-53006"/>
                  <a:pt x="2301944" y="27706"/>
                  <a:pt x="2543143" y="0"/>
                </a:cubicBezTo>
                <a:cubicBezTo>
                  <a:pt x="2784342" y="-27706"/>
                  <a:pt x="2965582" y="41867"/>
                  <a:pt x="3093171" y="0"/>
                </a:cubicBezTo>
                <a:cubicBezTo>
                  <a:pt x="3220760" y="-41867"/>
                  <a:pt x="3370716" y="13252"/>
                  <a:pt x="3560400" y="0"/>
                </a:cubicBezTo>
                <a:cubicBezTo>
                  <a:pt x="3750084" y="-13252"/>
                  <a:pt x="3945717" y="60314"/>
                  <a:pt x="4140000" y="0"/>
                </a:cubicBezTo>
                <a:cubicBezTo>
                  <a:pt x="4155316" y="144911"/>
                  <a:pt x="4137944" y="209213"/>
                  <a:pt x="4140000" y="345600"/>
                </a:cubicBezTo>
                <a:cubicBezTo>
                  <a:pt x="4142056" y="481987"/>
                  <a:pt x="4131916" y="604381"/>
                  <a:pt x="4140000" y="720000"/>
                </a:cubicBezTo>
                <a:cubicBezTo>
                  <a:pt x="4001453" y="789656"/>
                  <a:pt x="3817156" y="675669"/>
                  <a:pt x="3548571" y="720000"/>
                </a:cubicBezTo>
                <a:cubicBezTo>
                  <a:pt x="3279986" y="764331"/>
                  <a:pt x="3199451" y="689739"/>
                  <a:pt x="2957143" y="720000"/>
                </a:cubicBezTo>
                <a:cubicBezTo>
                  <a:pt x="2714835" y="750261"/>
                  <a:pt x="2620494" y="659517"/>
                  <a:pt x="2407114" y="720000"/>
                </a:cubicBezTo>
                <a:cubicBezTo>
                  <a:pt x="2193734" y="780483"/>
                  <a:pt x="2035462" y="719807"/>
                  <a:pt x="1939886" y="720000"/>
                </a:cubicBezTo>
                <a:cubicBezTo>
                  <a:pt x="1844310" y="720193"/>
                  <a:pt x="1553094" y="706352"/>
                  <a:pt x="1307057" y="720000"/>
                </a:cubicBezTo>
                <a:cubicBezTo>
                  <a:pt x="1061020" y="733648"/>
                  <a:pt x="945149" y="719687"/>
                  <a:pt x="798429" y="720000"/>
                </a:cubicBezTo>
                <a:cubicBezTo>
                  <a:pt x="651709" y="720313"/>
                  <a:pt x="368249" y="666638"/>
                  <a:pt x="0" y="720000"/>
                </a:cubicBezTo>
                <a:cubicBezTo>
                  <a:pt x="-43858" y="557980"/>
                  <a:pt x="6232" y="460079"/>
                  <a:pt x="0" y="352800"/>
                </a:cubicBezTo>
                <a:cubicBezTo>
                  <a:pt x="-6232" y="245521"/>
                  <a:pt x="19581" y="138907"/>
                  <a:pt x="0" y="0"/>
                </a:cubicBezTo>
                <a:close/>
              </a:path>
              <a:path w="4140000" h="720000" stroke="0" extrusionOk="0">
                <a:moveTo>
                  <a:pt x="0" y="0"/>
                </a:moveTo>
                <a:cubicBezTo>
                  <a:pt x="151557" y="-13826"/>
                  <a:pt x="362393" y="31246"/>
                  <a:pt x="467229" y="0"/>
                </a:cubicBezTo>
                <a:cubicBezTo>
                  <a:pt x="572065" y="-31246"/>
                  <a:pt x="885038" y="13207"/>
                  <a:pt x="1100057" y="0"/>
                </a:cubicBezTo>
                <a:cubicBezTo>
                  <a:pt x="1315076" y="-13207"/>
                  <a:pt x="1525623" y="7463"/>
                  <a:pt x="1650086" y="0"/>
                </a:cubicBezTo>
                <a:cubicBezTo>
                  <a:pt x="1774549" y="-7463"/>
                  <a:pt x="1997278" y="39238"/>
                  <a:pt x="2241514" y="0"/>
                </a:cubicBezTo>
                <a:cubicBezTo>
                  <a:pt x="2485750" y="-39238"/>
                  <a:pt x="2648444" y="6070"/>
                  <a:pt x="2832943" y="0"/>
                </a:cubicBezTo>
                <a:cubicBezTo>
                  <a:pt x="3017442" y="-6070"/>
                  <a:pt x="3243267" y="42704"/>
                  <a:pt x="3424371" y="0"/>
                </a:cubicBezTo>
                <a:cubicBezTo>
                  <a:pt x="3605475" y="-42704"/>
                  <a:pt x="3958527" y="35344"/>
                  <a:pt x="4140000" y="0"/>
                </a:cubicBezTo>
                <a:cubicBezTo>
                  <a:pt x="4141786" y="87359"/>
                  <a:pt x="4111543" y="266959"/>
                  <a:pt x="4140000" y="360000"/>
                </a:cubicBezTo>
                <a:cubicBezTo>
                  <a:pt x="4168457" y="453041"/>
                  <a:pt x="4129433" y="551263"/>
                  <a:pt x="4140000" y="720000"/>
                </a:cubicBezTo>
                <a:cubicBezTo>
                  <a:pt x="4033037" y="775591"/>
                  <a:pt x="3738241" y="701060"/>
                  <a:pt x="3631371" y="720000"/>
                </a:cubicBezTo>
                <a:cubicBezTo>
                  <a:pt x="3524501" y="738940"/>
                  <a:pt x="3238088" y="698464"/>
                  <a:pt x="3081343" y="720000"/>
                </a:cubicBezTo>
                <a:cubicBezTo>
                  <a:pt x="2924598" y="741536"/>
                  <a:pt x="2792520" y="671283"/>
                  <a:pt x="2531314" y="720000"/>
                </a:cubicBezTo>
                <a:cubicBezTo>
                  <a:pt x="2270108" y="768717"/>
                  <a:pt x="2155903" y="717437"/>
                  <a:pt x="1939886" y="720000"/>
                </a:cubicBezTo>
                <a:cubicBezTo>
                  <a:pt x="1723869" y="722563"/>
                  <a:pt x="1550841" y="708303"/>
                  <a:pt x="1307057" y="720000"/>
                </a:cubicBezTo>
                <a:cubicBezTo>
                  <a:pt x="1063273" y="731697"/>
                  <a:pt x="990096" y="714919"/>
                  <a:pt x="674229" y="720000"/>
                </a:cubicBezTo>
                <a:cubicBezTo>
                  <a:pt x="358362" y="725081"/>
                  <a:pt x="185893" y="671798"/>
                  <a:pt x="0" y="720000"/>
                </a:cubicBezTo>
                <a:cubicBezTo>
                  <a:pt x="-4798" y="610925"/>
                  <a:pt x="829" y="534566"/>
                  <a:pt x="0" y="381600"/>
                </a:cubicBezTo>
                <a:cubicBezTo>
                  <a:pt x="-829" y="228634"/>
                  <a:pt x="41567" y="126213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728323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CF006C1-60FF-42DB-AA28-D393EE0AF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012" y="1539743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F7E426A-9766-4314-88E2-405057E163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1904" y="4227023"/>
            <a:ext cx="869458" cy="187269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C9EA39C-33B6-45AB-9B1E-1195A3CB10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124178" y="1643218"/>
            <a:ext cx="731363" cy="1327697"/>
          </a:xfrm>
          <a:prstGeom prst="rect">
            <a:avLst/>
          </a:prstGeom>
        </p:spPr>
      </p:pic>
      <p:pic>
        <p:nvPicPr>
          <p:cNvPr id="4" name="صورة 3">
            <a:hlinkClick r:id="rId11"/>
            <a:extLst>
              <a:ext uri="{FF2B5EF4-FFF2-40B4-BE49-F238E27FC236}">
                <a16:creationId xmlns:a16="http://schemas.microsoft.com/office/drawing/2014/main" id="{51106487-3107-48AA-B0B7-2F57800BFA8C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9375" y="567743"/>
            <a:ext cx="1080000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FF37D8A-480D-4B27-A32A-593B7FD28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953" y="775873"/>
            <a:ext cx="4465269" cy="619381"/>
          </a:xfrm>
          <a:custGeom>
            <a:avLst/>
            <a:gdLst>
              <a:gd name="connsiteX0" fmla="*/ 0 w 4465269"/>
              <a:gd name="connsiteY0" fmla="*/ 0 h 619381"/>
              <a:gd name="connsiteX1" fmla="*/ 424201 w 4465269"/>
              <a:gd name="connsiteY1" fmla="*/ 0 h 619381"/>
              <a:gd name="connsiteX2" fmla="*/ 893054 w 4465269"/>
              <a:gd name="connsiteY2" fmla="*/ 0 h 619381"/>
              <a:gd name="connsiteX3" fmla="*/ 1495865 w 4465269"/>
              <a:gd name="connsiteY3" fmla="*/ 0 h 619381"/>
              <a:gd name="connsiteX4" fmla="*/ 1964718 w 4465269"/>
              <a:gd name="connsiteY4" fmla="*/ 0 h 619381"/>
              <a:gd name="connsiteX5" fmla="*/ 2478224 w 4465269"/>
              <a:gd name="connsiteY5" fmla="*/ 0 h 619381"/>
              <a:gd name="connsiteX6" fmla="*/ 2947078 w 4465269"/>
              <a:gd name="connsiteY6" fmla="*/ 0 h 619381"/>
              <a:gd name="connsiteX7" fmla="*/ 3460583 w 4465269"/>
              <a:gd name="connsiteY7" fmla="*/ 0 h 619381"/>
              <a:gd name="connsiteX8" fmla="*/ 3884784 w 4465269"/>
              <a:gd name="connsiteY8" fmla="*/ 0 h 619381"/>
              <a:gd name="connsiteX9" fmla="*/ 4465269 w 4465269"/>
              <a:gd name="connsiteY9" fmla="*/ 0 h 619381"/>
              <a:gd name="connsiteX10" fmla="*/ 4465269 w 4465269"/>
              <a:gd name="connsiteY10" fmla="*/ 297303 h 619381"/>
              <a:gd name="connsiteX11" fmla="*/ 4465269 w 4465269"/>
              <a:gd name="connsiteY11" fmla="*/ 619381 h 619381"/>
              <a:gd name="connsiteX12" fmla="*/ 4041068 w 4465269"/>
              <a:gd name="connsiteY12" fmla="*/ 619381 h 619381"/>
              <a:gd name="connsiteX13" fmla="*/ 3438257 w 4465269"/>
              <a:gd name="connsiteY13" fmla="*/ 619381 h 619381"/>
              <a:gd name="connsiteX14" fmla="*/ 2969404 w 4465269"/>
              <a:gd name="connsiteY14" fmla="*/ 619381 h 619381"/>
              <a:gd name="connsiteX15" fmla="*/ 2411245 w 4465269"/>
              <a:gd name="connsiteY15" fmla="*/ 619381 h 619381"/>
              <a:gd name="connsiteX16" fmla="*/ 1808434 w 4465269"/>
              <a:gd name="connsiteY16" fmla="*/ 619381 h 619381"/>
              <a:gd name="connsiteX17" fmla="*/ 1205623 w 4465269"/>
              <a:gd name="connsiteY17" fmla="*/ 619381 h 619381"/>
              <a:gd name="connsiteX18" fmla="*/ 558159 w 4465269"/>
              <a:gd name="connsiteY18" fmla="*/ 619381 h 619381"/>
              <a:gd name="connsiteX19" fmla="*/ 0 w 4465269"/>
              <a:gd name="connsiteY19" fmla="*/ 619381 h 619381"/>
              <a:gd name="connsiteX20" fmla="*/ 0 w 4465269"/>
              <a:gd name="connsiteY20" fmla="*/ 297303 h 619381"/>
              <a:gd name="connsiteX21" fmla="*/ 0 w 4465269"/>
              <a:gd name="connsiteY21" fmla="*/ 0 h 61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65269" h="619381" fill="none" extrusionOk="0">
                <a:moveTo>
                  <a:pt x="0" y="0"/>
                </a:moveTo>
                <a:cubicBezTo>
                  <a:pt x="199683" y="-5531"/>
                  <a:pt x="267757" y="5436"/>
                  <a:pt x="424201" y="0"/>
                </a:cubicBezTo>
                <a:cubicBezTo>
                  <a:pt x="580645" y="-5436"/>
                  <a:pt x="683618" y="41406"/>
                  <a:pt x="893054" y="0"/>
                </a:cubicBezTo>
                <a:cubicBezTo>
                  <a:pt x="1102490" y="-41406"/>
                  <a:pt x="1252912" y="43059"/>
                  <a:pt x="1495865" y="0"/>
                </a:cubicBezTo>
                <a:cubicBezTo>
                  <a:pt x="1738818" y="-43059"/>
                  <a:pt x="1747464" y="43620"/>
                  <a:pt x="1964718" y="0"/>
                </a:cubicBezTo>
                <a:cubicBezTo>
                  <a:pt x="2181972" y="-43620"/>
                  <a:pt x="2268950" y="44103"/>
                  <a:pt x="2478224" y="0"/>
                </a:cubicBezTo>
                <a:cubicBezTo>
                  <a:pt x="2687498" y="-44103"/>
                  <a:pt x="2847601" y="3478"/>
                  <a:pt x="2947078" y="0"/>
                </a:cubicBezTo>
                <a:cubicBezTo>
                  <a:pt x="3046555" y="-3478"/>
                  <a:pt x="3280266" y="6544"/>
                  <a:pt x="3460583" y="0"/>
                </a:cubicBezTo>
                <a:cubicBezTo>
                  <a:pt x="3640900" y="-6544"/>
                  <a:pt x="3681433" y="9917"/>
                  <a:pt x="3884784" y="0"/>
                </a:cubicBezTo>
                <a:cubicBezTo>
                  <a:pt x="4088135" y="-9917"/>
                  <a:pt x="4180833" y="8618"/>
                  <a:pt x="4465269" y="0"/>
                </a:cubicBezTo>
                <a:cubicBezTo>
                  <a:pt x="4500816" y="136497"/>
                  <a:pt x="4458083" y="186590"/>
                  <a:pt x="4465269" y="297303"/>
                </a:cubicBezTo>
                <a:cubicBezTo>
                  <a:pt x="4472455" y="408016"/>
                  <a:pt x="4441844" y="491134"/>
                  <a:pt x="4465269" y="619381"/>
                </a:cubicBezTo>
                <a:cubicBezTo>
                  <a:pt x="4270458" y="640199"/>
                  <a:pt x="4251777" y="606301"/>
                  <a:pt x="4041068" y="619381"/>
                </a:cubicBezTo>
                <a:cubicBezTo>
                  <a:pt x="3830359" y="632461"/>
                  <a:pt x="3683936" y="578459"/>
                  <a:pt x="3438257" y="619381"/>
                </a:cubicBezTo>
                <a:cubicBezTo>
                  <a:pt x="3192578" y="660303"/>
                  <a:pt x="3079847" y="566374"/>
                  <a:pt x="2969404" y="619381"/>
                </a:cubicBezTo>
                <a:cubicBezTo>
                  <a:pt x="2858961" y="672388"/>
                  <a:pt x="2611860" y="618928"/>
                  <a:pt x="2411245" y="619381"/>
                </a:cubicBezTo>
                <a:cubicBezTo>
                  <a:pt x="2210630" y="619834"/>
                  <a:pt x="1983469" y="596327"/>
                  <a:pt x="1808434" y="619381"/>
                </a:cubicBezTo>
                <a:cubicBezTo>
                  <a:pt x="1633399" y="642435"/>
                  <a:pt x="1436092" y="614620"/>
                  <a:pt x="1205623" y="619381"/>
                </a:cubicBezTo>
                <a:cubicBezTo>
                  <a:pt x="975154" y="624142"/>
                  <a:pt x="786663" y="576097"/>
                  <a:pt x="558159" y="619381"/>
                </a:cubicBezTo>
                <a:cubicBezTo>
                  <a:pt x="329655" y="662665"/>
                  <a:pt x="166033" y="554849"/>
                  <a:pt x="0" y="619381"/>
                </a:cubicBezTo>
                <a:cubicBezTo>
                  <a:pt x="-881" y="466527"/>
                  <a:pt x="28781" y="450751"/>
                  <a:pt x="0" y="297303"/>
                </a:cubicBezTo>
                <a:cubicBezTo>
                  <a:pt x="-28781" y="143855"/>
                  <a:pt x="8736" y="84022"/>
                  <a:pt x="0" y="0"/>
                </a:cubicBezTo>
                <a:close/>
              </a:path>
              <a:path w="4465269" h="619381" stroke="0" extrusionOk="0">
                <a:moveTo>
                  <a:pt x="0" y="0"/>
                </a:moveTo>
                <a:cubicBezTo>
                  <a:pt x="154226" y="-66502"/>
                  <a:pt x="446037" y="4220"/>
                  <a:pt x="647464" y="0"/>
                </a:cubicBezTo>
                <a:cubicBezTo>
                  <a:pt x="848891" y="-4220"/>
                  <a:pt x="944687" y="50163"/>
                  <a:pt x="1071665" y="0"/>
                </a:cubicBezTo>
                <a:cubicBezTo>
                  <a:pt x="1198643" y="-50163"/>
                  <a:pt x="1354635" y="30714"/>
                  <a:pt x="1540518" y="0"/>
                </a:cubicBezTo>
                <a:cubicBezTo>
                  <a:pt x="1726401" y="-30714"/>
                  <a:pt x="1893515" y="27968"/>
                  <a:pt x="2054024" y="0"/>
                </a:cubicBezTo>
                <a:cubicBezTo>
                  <a:pt x="2214533" y="-27968"/>
                  <a:pt x="2362905" y="36047"/>
                  <a:pt x="2522877" y="0"/>
                </a:cubicBezTo>
                <a:cubicBezTo>
                  <a:pt x="2682849" y="-36047"/>
                  <a:pt x="2999803" y="52711"/>
                  <a:pt x="3170341" y="0"/>
                </a:cubicBezTo>
                <a:cubicBezTo>
                  <a:pt x="3340879" y="-52711"/>
                  <a:pt x="3475076" y="37793"/>
                  <a:pt x="3639194" y="0"/>
                </a:cubicBezTo>
                <a:cubicBezTo>
                  <a:pt x="3803312" y="-37793"/>
                  <a:pt x="4176408" y="5629"/>
                  <a:pt x="4465269" y="0"/>
                </a:cubicBezTo>
                <a:cubicBezTo>
                  <a:pt x="4471833" y="67809"/>
                  <a:pt x="4444372" y="162466"/>
                  <a:pt x="4465269" y="315884"/>
                </a:cubicBezTo>
                <a:cubicBezTo>
                  <a:pt x="4486166" y="469302"/>
                  <a:pt x="4431115" y="508107"/>
                  <a:pt x="4465269" y="619381"/>
                </a:cubicBezTo>
                <a:cubicBezTo>
                  <a:pt x="4253957" y="680414"/>
                  <a:pt x="4094273" y="548094"/>
                  <a:pt x="3862458" y="619381"/>
                </a:cubicBezTo>
                <a:cubicBezTo>
                  <a:pt x="3630643" y="690668"/>
                  <a:pt x="3517495" y="592627"/>
                  <a:pt x="3348952" y="619381"/>
                </a:cubicBezTo>
                <a:cubicBezTo>
                  <a:pt x="3180409" y="646135"/>
                  <a:pt x="3017650" y="564050"/>
                  <a:pt x="2746140" y="619381"/>
                </a:cubicBezTo>
                <a:cubicBezTo>
                  <a:pt x="2474630" y="674712"/>
                  <a:pt x="2408199" y="555315"/>
                  <a:pt x="2187982" y="619381"/>
                </a:cubicBezTo>
                <a:cubicBezTo>
                  <a:pt x="1967765" y="683447"/>
                  <a:pt x="1673476" y="587644"/>
                  <a:pt x="1540518" y="619381"/>
                </a:cubicBezTo>
                <a:cubicBezTo>
                  <a:pt x="1407560" y="651118"/>
                  <a:pt x="1173841" y="614308"/>
                  <a:pt x="1027012" y="619381"/>
                </a:cubicBezTo>
                <a:cubicBezTo>
                  <a:pt x="880183" y="624454"/>
                  <a:pt x="341177" y="497902"/>
                  <a:pt x="0" y="619381"/>
                </a:cubicBezTo>
                <a:cubicBezTo>
                  <a:pt x="-27158" y="472651"/>
                  <a:pt x="26341" y="373776"/>
                  <a:pt x="0" y="297303"/>
                </a:cubicBezTo>
                <a:cubicBezTo>
                  <a:pt x="-26341" y="220830"/>
                  <a:pt x="11321" y="73101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2578143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B86BC8-B298-47B6-90A0-AB51FC899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200" y="902843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B12B762-B927-4A88-86BF-2726B9777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581" y="1522224"/>
            <a:ext cx="7518102" cy="24281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6B59EF0-ED94-47C5-8AD2-3AF8A55EE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05" y="775873"/>
            <a:ext cx="3587077" cy="3989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8598040-3FC0-4519-AF03-BFDE30E74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273989" y="2056077"/>
            <a:ext cx="716941" cy="13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4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7C3B104-7793-4B18-8311-F50885B8364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t="14194" b="16239"/>
          <a:stretch/>
        </p:blipFill>
        <p:spPr>
          <a:xfrm>
            <a:off x="7953719" y="751814"/>
            <a:ext cx="3815029" cy="550202"/>
          </a:xfrm>
          <a:custGeom>
            <a:avLst/>
            <a:gdLst>
              <a:gd name="connsiteX0" fmla="*/ 0 w 3815029"/>
              <a:gd name="connsiteY0" fmla="*/ 0 h 550202"/>
              <a:gd name="connsiteX1" fmla="*/ 506854 w 3815029"/>
              <a:gd name="connsiteY1" fmla="*/ 0 h 550202"/>
              <a:gd name="connsiteX2" fmla="*/ 1128159 w 3815029"/>
              <a:gd name="connsiteY2" fmla="*/ 0 h 550202"/>
              <a:gd name="connsiteX3" fmla="*/ 1749463 w 3815029"/>
              <a:gd name="connsiteY3" fmla="*/ 0 h 550202"/>
              <a:gd name="connsiteX4" fmla="*/ 2218167 w 3815029"/>
              <a:gd name="connsiteY4" fmla="*/ 0 h 550202"/>
              <a:gd name="connsiteX5" fmla="*/ 2648720 w 3815029"/>
              <a:gd name="connsiteY5" fmla="*/ 0 h 550202"/>
              <a:gd name="connsiteX6" fmla="*/ 3193724 w 3815029"/>
              <a:gd name="connsiteY6" fmla="*/ 0 h 550202"/>
              <a:gd name="connsiteX7" fmla="*/ 3815029 w 3815029"/>
              <a:gd name="connsiteY7" fmla="*/ 0 h 550202"/>
              <a:gd name="connsiteX8" fmla="*/ 3815029 w 3815029"/>
              <a:gd name="connsiteY8" fmla="*/ 550202 h 550202"/>
              <a:gd name="connsiteX9" fmla="*/ 3231875 w 3815029"/>
              <a:gd name="connsiteY9" fmla="*/ 550202 h 550202"/>
              <a:gd name="connsiteX10" fmla="*/ 2648720 w 3815029"/>
              <a:gd name="connsiteY10" fmla="*/ 550202 h 550202"/>
              <a:gd name="connsiteX11" fmla="*/ 2065566 w 3815029"/>
              <a:gd name="connsiteY11" fmla="*/ 550202 h 550202"/>
              <a:gd name="connsiteX12" fmla="*/ 1558712 w 3815029"/>
              <a:gd name="connsiteY12" fmla="*/ 550202 h 550202"/>
              <a:gd name="connsiteX13" fmla="*/ 975557 w 3815029"/>
              <a:gd name="connsiteY13" fmla="*/ 550202 h 550202"/>
              <a:gd name="connsiteX14" fmla="*/ 0 w 3815029"/>
              <a:gd name="connsiteY14" fmla="*/ 550202 h 550202"/>
              <a:gd name="connsiteX15" fmla="*/ 0 w 3815029"/>
              <a:gd name="connsiteY15" fmla="*/ 0 h 5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5029" h="550202" fill="none" extrusionOk="0">
                <a:moveTo>
                  <a:pt x="0" y="0"/>
                </a:moveTo>
                <a:cubicBezTo>
                  <a:pt x="104301" y="-34435"/>
                  <a:pt x="367531" y="2622"/>
                  <a:pt x="506854" y="0"/>
                </a:cubicBezTo>
                <a:cubicBezTo>
                  <a:pt x="646177" y="-2622"/>
                  <a:pt x="872892" y="50937"/>
                  <a:pt x="1128159" y="0"/>
                </a:cubicBezTo>
                <a:cubicBezTo>
                  <a:pt x="1383426" y="-50937"/>
                  <a:pt x="1475571" y="57672"/>
                  <a:pt x="1749463" y="0"/>
                </a:cubicBezTo>
                <a:cubicBezTo>
                  <a:pt x="2023355" y="-57672"/>
                  <a:pt x="2085160" y="44766"/>
                  <a:pt x="2218167" y="0"/>
                </a:cubicBezTo>
                <a:cubicBezTo>
                  <a:pt x="2351174" y="-44766"/>
                  <a:pt x="2470570" y="30821"/>
                  <a:pt x="2648720" y="0"/>
                </a:cubicBezTo>
                <a:cubicBezTo>
                  <a:pt x="2826870" y="-30821"/>
                  <a:pt x="2994157" y="53830"/>
                  <a:pt x="3193724" y="0"/>
                </a:cubicBezTo>
                <a:cubicBezTo>
                  <a:pt x="3393291" y="-53830"/>
                  <a:pt x="3647088" y="58848"/>
                  <a:pt x="3815029" y="0"/>
                </a:cubicBezTo>
                <a:cubicBezTo>
                  <a:pt x="3865075" y="240818"/>
                  <a:pt x="3781216" y="377290"/>
                  <a:pt x="3815029" y="550202"/>
                </a:cubicBezTo>
                <a:cubicBezTo>
                  <a:pt x="3561095" y="588157"/>
                  <a:pt x="3500821" y="508518"/>
                  <a:pt x="3231875" y="550202"/>
                </a:cubicBezTo>
                <a:cubicBezTo>
                  <a:pt x="2962929" y="591886"/>
                  <a:pt x="2827153" y="525551"/>
                  <a:pt x="2648720" y="550202"/>
                </a:cubicBezTo>
                <a:cubicBezTo>
                  <a:pt x="2470288" y="574853"/>
                  <a:pt x="2235708" y="514652"/>
                  <a:pt x="2065566" y="550202"/>
                </a:cubicBezTo>
                <a:cubicBezTo>
                  <a:pt x="1895424" y="585752"/>
                  <a:pt x="1768586" y="511985"/>
                  <a:pt x="1558712" y="550202"/>
                </a:cubicBezTo>
                <a:cubicBezTo>
                  <a:pt x="1348838" y="588419"/>
                  <a:pt x="1183683" y="527056"/>
                  <a:pt x="975557" y="550202"/>
                </a:cubicBezTo>
                <a:cubicBezTo>
                  <a:pt x="767432" y="573348"/>
                  <a:pt x="316725" y="528512"/>
                  <a:pt x="0" y="550202"/>
                </a:cubicBezTo>
                <a:cubicBezTo>
                  <a:pt x="-63405" y="328261"/>
                  <a:pt x="41142" y="215491"/>
                  <a:pt x="0" y="0"/>
                </a:cubicBezTo>
                <a:close/>
              </a:path>
              <a:path w="3815029" h="550202" stroke="0" extrusionOk="0">
                <a:moveTo>
                  <a:pt x="0" y="0"/>
                </a:moveTo>
                <a:cubicBezTo>
                  <a:pt x="202934" y="-23216"/>
                  <a:pt x="285136" y="13965"/>
                  <a:pt x="430553" y="0"/>
                </a:cubicBezTo>
                <a:cubicBezTo>
                  <a:pt x="575970" y="-13965"/>
                  <a:pt x="887341" y="7327"/>
                  <a:pt x="1013708" y="0"/>
                </a:cubicBezTo>
                <a:cubicBezTo>
                  <a:pt x="1140075" y="-7327"/>
                  <a:pt x="1400889" y="40339"/>
                  <a:pt x="1520562" y="0"/>
                </a:cubicBezTo>
                <a:cubicBezTo>
                  <a:pt x="1640235" y="-40339"/>
                  <a:pt x="1797138" y="862"/>
                  <a:pt x="2065566" y="0"/>
                </a:cubicBezTo>
                <a:cubicBezTo>
                  <a:pt x="2333994" y="-862"/>
                  <a:pt x="2440129" y="1280"/>
                  <a:pt x="2610570" y="0"/>
                </a:cubicBezTo>
                <a:cubicBezTo>
                  <a:pt x="2781011" y="-1280"/>
                  <a:pt x="3025929" y="28677"/>
                  <a:pt x="3155574" y="0"/>
                </a:cubicBezTo>
                <a:cubicBezTo>
                  <a:pt x="3285219" y="-28677"/>
                  <a:pt x="3600639" y="68033"/>
                  <a:pt x="3815029" y="0"/>
                </a:cubicBezTo>
                <a:cubicBezTo>
                  <a:pt x="3849035" y="179347"/>
                  <a:pt x="3795848" y="333880"/>
                  <a:pt x="3815029" y="550202"/>
                </a:cubicBezTo>
                <a:cubicBezTo>
                  <a:pt x="3673282" y="569690"/>
                  <a:pt x="3529244" y="504595"/>
                  <a:pt x="3384476" y="550202"/>
                </a:cubicBezTo>
                <a:cubicBezTo>
                  <a:pt x="3239708" y="595809"/>
                  <a:pt x="2990456" y="533153"/>
                  <a:pt x="2877622" y="550202"/>
                </a:cubicBezTo>
                <a:cubicBezTo>
                  <a:pt x="2764788" y="567251"/>
                  <a:pt x="2547094" y="517116"/>
                  <a:pt x="2370768" y="550202"/>
                </a:cubicBezTo>
                <a:cubicBezTo>
                  <a:pt x="2194442" y="583288"/>
                  <a:pt x="2033010" y="546975"/>
                  <a:pt x="1863914" y="550202"/>
                </a:cubicBezTo>
                <a:cubicBezTo>
                  <a:pt x="1694818" y="553429"/>
                  <a:pt x="1531996" y="487636"/>
                  <a:pt x="1318910" y="550202"/>
                </a:cubicBezTo>
                <a:cubicBezTo>
                  <a:pt x="1105824" y="612768"/>
                  <a:pt x="934834" y="498121"/>
                  <a:pt x="735756" y="550202"/>
                </a:cubicBezTo>
                <a:cubicBezTo>
                  <a:pt x="536678" y="602283"/>
                  <a:pt x="310314" y="527582"/>
                  <a:pt x="0" y="550202"/>
                </a:cubicBezTo>
                <a:cubicBezTo>
                  <a:pt x="-4331" y="402709"/>
                  <a:pt x="57439" y="208266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728323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CB67FE-F930-4F67-8D31-A81986C6D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314" y="857119"/>
            <a:ext cx="2750635" cy="444897"/>
          </a:xfrm>
          <a:custGeom>
            <a:avLst/>
            <a:gdLst>
              <a:gd name="connsiteX0" fmla="*/ 0 w 2750635"/>
              <a:gd name="connsiteY0" fmla="*/ 0 h 444897"/>
              <a:gd name="connsiteX1" fmla="*/ 522621 w 2750635"/>
              <a:gd name="connsiteY1" fmla="*/ 0 h 444897"/>
              <a:gd name="connsiteX2" fmla="*/ 1127760 w 2750635"/>
              <a:gd name="connsiteY2" fmla="*/ 0 h 444897"/>
              <a:gd name="connsiteX3" fmla="*/ 1705394 w 2750635"/>
              <a:gd name="connsiteY3" fmla="*/ 0 h 444897"/>
              <a:gd name="connsiteX4" fmla="*/ 2200508 w 2750635"/>
              <a:gd name="connsiteY4" fmla="*/ 0 h 444897"/>
              <a:gd name="connsiteX5" fmla="*/ 2750635 w 2750635"/>
              <a:gd name="connsiteY5" fmla="*/ 0 h 444897"/>
              <a:gd name="connsiteX6" fmla="*/ 2750635 w 2750635"/>
              <a:gd name="connsiteY6" fmla="*/ 444897 h 444897"/>
              <a:gd name="connsiteX7" fmla="*/ 2173002 w 2750635"/>
              <a:gd name="connsiteY7" fmla="*/ 444897 h 444897"/>
              <a:gd name="connsiteX8" fmla="*/ 1622875 w 2750635"/>
              <a:gd name="connsiteY8" fmla="*/ 444897 h 444897"/>
              <a:gd name="connsiteX9" fmla="*/ 1045241 w 2750635"/>
              <a:gd name="connsiteY9" fmla="*/ 444897 h 444897"/>
              <a:gd name="connsiteX10" fmla="*/ 495114 w 2750635"/>
              <a:gd name="connsiteY10" fmla="*/ 444897 h 444897"/>
              <a:gd name="connsiteX11" fmla="*/ 0 w 2750635"/>
              <a:gd name="connsiteY11" fmla="*/ 444897 h 444897"/>
              <a:gd name="connsiteX12" fmla="*/ 0 w 2750635"/>
              <a:gd name="connsiteY12" fmla="*/ 0 h 44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0635" h="444897" fill="none" extrusionOk="0">
                <a:moveTo>
                  <a:pt x="0" y="0"/>
                </a:moveTo>
                <a:cubicBezTo>
                  <a:pt x="194148" y="-54342"/>
                  <a:pt x="347884" y="28141"/>
                  <a:pt x="522621" y="0"/>
                </a:cubicBezTo>
                <a:cubicBezTo>
                  <a:pt x="697358" y="-28141"/>
                  <a:pt x="963444" y="47969"/>
                  <a:pt x="1127760" y="0"/>
                </a:cubicBezTo>
                <a:cubicBezTo>
                  <a:pt x="1292076" y="-47969"/>
                  <a:pt x="1588975" y="29420"/>
                  <a:pt x="1705394" y="0"/>
                </a:cubicBezTo>
                <a:cubicBezTo>
                  <a:pt x="1821813" y="-29420"/>
                  <a:pt x="2006173" y="57267"/>
                  <a:pt x="2200508" y="0"/>
                </a:cubicBezTo>
                <a:cubicBezTo>
                  <a:pt x="2394843" y="-57267"/>
                  <a:pt x="2523699" y="65488"/>
                  <a:pt x="2750635" y="0"/>
                </a:cubicBezTo>
                <a:cubicBezTo>
                  <a:pt x="2764901" y="149616"/>
                  <a:pt x="2697390" y="227231"/>
                  <a:pt x="2750635" y="444897"/>
                </a:cubicBezTo>
                <a:cubicBezTo>
                  <a:pt x="2533954" y="470615"/>
                  <a:pt x="2330464" y="438072"/>
                  <a:pt x="2173002" y="444897"/>
                </a:cubicBezTo>
                <a:cubicBezTo>
                  <a:pt x="2015540" y="451722"/>
                  <a:pt x="1806466" y="382485"/>
                  <a:pt x="1622875" y="444897"/>
                </a:cubicBezTo>
                <a:cubicBezTo>
                  <a:pt x="1439284" y="507309"/>
                  <a:pt x="1232188" y="393196"/>
                  <a:pt x="1045241" y="444897"/>
                </a:cubicBezTo>
                <a:cubicBezTo>
                  <a:pt x="858294" y="496598"/>
                  <a:pt x="751852" y="383439"/>
                  <a:pt x="495114" y="444897"/>
                </a:cubicBezTo>
                <a:cubicBezTo>
                  <a:pt x="238376" y="506355"/>
                  <a:pt x="169671" y="416876"/>
                  <a:pt x="0" y="444897"/>
                </a:cubicBezTo>
                <a:cubicBezTo>
                  <a:pt x="-44088" y="251279"/>
                  <a:pt x="51323" y="106033"/>
                  <a:pt x="0" y="0"/>
                </a:cubicBezTo>
                <a:close/>
              </a:path>
              <a:path w="2750635" h="444897" stroke="0" extrusionOk="0">
                <a:moveTo>
                  <a:pt x="0" y="0"/>
                </a:moveTo>
                <a:cubicBezTo>
                  <a:pt x="146090" y="-5549"/>
                  <a:pt x="318585" y="25078"/>
                  <a:pt x="522621" y="0"/>
                </a:cubicBezTo>
                <a:cubicBezTo>
                  <a:pt x="726657" y="-25078"/>
                  <a:pt x="889294" y="70632"/>
                  <a:pt x="1127760" y="0"/>
                </a:cubicBezTo>
                <a:cubicBezTo>
                  <a:pt x="1366226" y="-70632"/>
                  <a:pt x="1461537" y="38887"/>
                  <a:pt x="1732900" y="0"/>
                </a:cubicBezTo>
                <a:cubicBezTo>
                  <a:pt x="2004263" y="-38887"/>
                  <a:pt x="2117482" y="10491"/>
                  <a:pt x="2255521" y="0"/>
                </a:cubicBezTo>
                <a:cubicBezTo>
                  <a:pt x="2393560" y="-10491"/>
                  <a:pt x="2623713" y="32324"/>
                  <a:pt x="2750635" y="0"/>
                </a:cubicBezTo>
                <a:cubicBezTo>
                  <a:pt x="2757667" y="136818"/>
                  <a:pt x="2711000" y="245081"/>
                  <a:pt x="2750635" y="444897"/>
                </a:cubicBezTo>
                <a:cubicBezTo>
                  <a:pt x="2600696" y="494223"/>
                  <a:pt x="2499571" y="392618"/>
                  <a:pt x="2255521" y="444897"/>
                </a:cubicBezTo>
                <a:cubicBezTo>
                  <a:pt x="2011471" y="497176"/>
                  <a:pt x="1870020" y="416130"/>
                  <a:pt x="1650381" y="444897"/>
                </a:cubicBezTo>
                <a:cubicBezTo>
                  <a:pt x="1430742" y="473664"/>
                  <a:pt x="1285827" y="404067"/>
                  <a:pt x="1072748" y="444897"/>
                </a:cubicBezTo>
                <a:cubicBezTo>
                  <a:pt x="859669" y="485727"/>
                  <a:pt x="712768" y="414460"/>
                  <a:pt x="522621" y="444897"/>
                </a:cubicBezTo>
                <a:cubicBezTo>
                  <a:pt x="332474" y="475334"/>
                  <a:pt x="128766" y="420111"/>
                  <a:pt x="0" y="444897"/>
                </a:cubicBezTo>
                <a:cubicBezTo>
                  <a:pt x="-13412" y="237097"/>
                  <a:pt x="51693" y="120997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0072010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8F2C91A-67A3-41FC-AF66-AAA3CB356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160" y="2146085"/>
            <a:ext cx="10048242" cy="1448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7BA6BC6-E51F-497E-9A3F-5ECB46187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847" y="1542329"/>
            <a:ext cx="1549554" cy="36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EBC31AB-8635-4B06-A94A-C7D1804EE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8" y="1905771"/>
            <a:ext cx="712377" cy="17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2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8079CF9-AC3E-4E3F-BCB2-78D27EB7BB3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t="14194" b="16239"/>
          <a:stretch/>
        </p:blipFill>
        <p:spPr>
          <a:xfrm>
            <a:off x="7953719" y="751814"/>
            <a:ext cx="3815029" cy="550202"/>
          </a:xfrm>
          <a:custGeom>
            <a:avLst/>
            <a:gdLst>
              <a:gd name="connsiteX0" fmla="*/ 0 w 3815029"/>
              <a:gd name="connsiteY0" fmla="*/ 0 h 550202"/>
              <a:gd name="connsiteX1" fmla="*/ 506854 w 3815029"/>
              <a:gd name="connsiteY1" fmla="*/ 0 h 550202"/>
              <a:gd name="connsiteX2" fmla="*/ 1128159 w 3815029"/>
              <a:gd name="connsiteY2" fmla="*/ 0 h 550202"/>
              <a:gd name="connsiteX3" fmla="*/ 1749463 w 3815029"/>
              <a:gd name="connsiteY3" fmla="*/ 0 h 550202"/>
              <a:gd name="connsiteX4" fmla="*/ 2218167 w 3815029"/>
              <a:gd name="connsiteY4" fmla="*/ 0 h 550202"/>
              <a:gd name="connsiteX5" fmla="*/ 2648720 w 3815029"/>
              <a:gd name="connsiteY5" fmla="*/ 0 h 550202"/>
              <a:gd name="connsiteX6" fmla="*/ 3193724 w 3815029"/>
              <a:gd name="connsiteY6" fmla="*/ 0 h 550202"/>
              <a:gd name="connsiteX7" fmla="*/ 3815029 w 3815029"/>
              <a:gd name="connsiteY7" fmla="*/ 0 h 550202"/>
              <a:gd name="connsiteX8" fmla="*/ 3815029 w 3815029"/>
              <a:gd name="connsiteY8" fmla="*/ 550202 h 550202"/>
              <a:gd name="connsiteX9" fmla="*/ 3231875 w 3815029"/>
              <a:gd name="connsiteY9" fmla="*/ 550202 h 550202"/>
              <a:gd name="connsiteX10" fmla="*/ 2648720 w 3815029"/>
              <a:gd name="connsiteY10" fmla="*/ 550202 h 550202"/>
              <a:gd name="connsiteX11" fmla="*/ 2065566 w 3815029"/>
              <a:gd name="connsiteY11" fmla="*/ 550202 h 550202"/>
              <a:gd name="connsiteX12" fmla="*/ 1558712 w 3815029"/>
              <a:gd name="connsiteY12" fmla="*/ 550202 h 550202"/>
              <a:gd name="connsiteX13" fmla="*/ 975557 w 3815029"/>
              <a:gd name="connsiteY13" fmla="*/ 550202 h 550202"/>
              <a:gd name="connsiteX14" fmla="*/ 0 w 3815029"/>
              <a:gd name="connsiteY14" fmla="*/ 550202 h 550202"/>
              <a:gd name="connsiteX15" fmla="*/ 0 w 3815029"/>
              <a:gd name="connsiteY15" fmla="*/ 0 h 5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5029" h="550202" fill="none" extrusionOk="0">
                <a:moveTo>
                  <a:pt x="0" y="0"/>
                </a:moveTo>
                <a:cubicBezTo>
                  <a:pt x="104301" y="-34435"/>
                  <a:pt x="367531" y="2622"/>
                  <a:pt x="506854" y="0"/>
                </a:cubicBezTo>
                <a:cubicBezTo>
                  <a:pt x="646177" y="-2622"/>
                  <a:pt x="872892" y="50937"/>
                  <a:pt x="1128159" y="0"/>
                </a:cubicBezTo>
                <a:cubicBezTo>
                  <a:pt x="1383426" y="-50937"/>
                  <a:pt x="1475571" y="57672"/>
                  <a:pt x="1749463" y="0"/>
                </a:cubicBezTo>
                <a:cubicBezTo>
                  <a:pt x="2023355" y="-57672"/>
                  <a:pt x="2085160" y="44766"/>
                  <a:pt x="2218167" y="0"/>
                </a:cubicBezTo>
                <a:cubicBezTo>
                  <a:pt x="2351174" y="-44766"/>
                  <a:pt x="2470570" y="30821"/>
                  <a:pt x="2648720" y="0"/>
                </a:cubicBezTo>
                <a:cubicBezTo>
                  <a:pt x="2826870" y="-30821"/>
                  <a:pt x="2994157" y="53830"/>
                  <a:pt x="3193724" y="0"/>
                </a:cubicBezTo>
                <a:cubicBezTo>
                  <a:pt x="3393291" y="-53830"/>
                  <a:pt x="3647088" y="58848"/>
                  <a:pt x="3815029" y="0"/>
                </a:cubicBezTo>
                <a:cubicBezTo>
                  <a:pt x="3865075" y="240818"/>
                  <a:pt x="3781216" y="377290"/>
                  <a:pt x="3815029" y="550202"/>
                </a:cubicBezTo>
                <a:cubicBezTo>
                  <a:pt x="3561095" y="588157"/>
                  <a:pt x="3500821" y="508518"/>
                  <a:pt x="3231875" y="550202"/>
                </a:cubicBezTo>
                <a:cubicBezTo>
                  <a:pt x="2962929" y="591886"/>
                  <a:pt x="2827153" y="525551"/>
                  <a:pt x="2648720" y="550202"/>
                </a:cubicBezTo>
                <a:cubicBezTo>
                  <a:pt x="2470288" y="574853"/>
                  <a:pt x="2235708" y="514652"/>
                  <a:pt x="2065566" y="550202"/>
                </a:cubicBezTo>
                <a:cubicBezTo>
                  <a:pt x="1895424" y="585752"/>
                  <a:pt x="1768586" y="511985"/>
                  <a:pt x="1558712" y="550202"/>
                </a:cubicBezTo>
                <a:cubicBezTo>
                  <a:pt x="1348838" y="588419"/>
                  <a:pt x="1183683" y="527056"/>
                  <a:pt x="975557" y="550202"/>
                </a:cubicBezTo>
                <a:cubicBezTo>
                  <a:pt x="767432" y="573348"/>
                  <a:pt x="316725" y="528512"/>
                  <a:pt x="0" y="550202"/>
                </a:cubicBezTo>
                <a:cubicBezTo>
                  <a:pt x="-63405" y="328261"/>
                  <a:pt x="41142" y="215491"/>
                  <a:pt x="0" y="0"/>
                </a:cubicBezTo>
                <a:close/>
              </a:path>
              <a:path w="3815029" h="550202" stroke="0" extrusionOk="0">
                <a:moveTo>
                  <a:pt x="0" y="0"/>
                </a:moveTo>
                <a:cubicBezTo>
                  <a:pt x="202934" y="-23216"/>
                  <a:pt x="285136" y="13965"/>
                  <a:pt x="430553" y="0"/>
                </a:cubicBezTo>
                <a:cubicBezTo>
                  <a:pt x="575970" y="-13965"/>
                  <a:pt x="887341" y="7327"/>
                  <a:pt x="1013708" y="0"/>
                </a:cubicBezTo>
                <a:cubicBezTo>
                  <a:pt x="1140075" y="-7327"/>
                  <a:pt x="1400889" y="40339"/>
                  <a:pt x="1520562" y="0"/>
                </a:cubicBezTo>
                <a:cubicBezTo>
                  <a:pt x="1640235" y="-40339"/>
                  <a:pt x="1797138" y="862"/>
                  <a:pt x="2065566" y="0"/>
                </a:cubicBezTo>
                <a:cubicBezTo>
                  <a:pt x="2333994" y="-862"/>
                  <a:pt x="2440129" y="1280"/>
                  <a:pt x="2610570" y="0"/>
                </a:cubicBezTo>
                <a:cubicBezTo>
                  <a:pt x="2781011" y="-1280"/>
                  <a:pt x="3025929" y="28677"/>
                  <a:pt x="3155574" y="0"/>
                </a:cubicBezTo>
                <a:cubicBezTo>
                  <a:pt x="3285219" y="-28677"/>
                  <a:pt x="3600639" y="68033"/>
                  <a:pt x="3815029" y="0"/>
                </a:cubicBezTo>
                <a:cubicBezTo>
                  <a:pt x="3849035" y="179347"/>
                  <a:pt x="3795848" y="333880"/>
                  <a:pt x="3815029" y="550202"/>
                </a:cubicBezTo>
                <a:cubicBezTo>
                  <a:pt x="3673282" y="569690"/>
                  <a:pt x="3529244" y="504595"/>
                  <a:pt x="3384476" y="550202"/>
                </a:cubicBezTo>
                <a:cubicBezTo>
                  <a:pt x="3239708" y="595809"/>
                  <a:pt x="2990456" y="533153"/>
                  <a:pt x="2877622" y="550202"/>
                </a:cubicBezTo>
                <a:cubicBezTo>
                  <a:pt x="2764788" y="567251"/>
                  <a:pt x="2547094" y="517116"/>
                  <a:pt x="2370768" y="550202"/>
                </a:cubicBezTo>
                <a:cubicBezTo>
                  <a:pt x="2194442" y="583288"/>
                  <a:pt x="2033010" y="546975"/>
                  <a:pt x="1863914" y="550202"/>
                </a:cubicBezTo>
                <a:cubicBezTo>
                  <a:pt x="1694818" y="553429"/>
                  <a:pt x="1531996" y="487636"/>
                  <a:pt x="1318910" y="550202"/>
                </a:cubicBezTo>
                <a:cubicBezTo>
                  <a:pt x="1105824" y="612768"/>
                  <a:pt x="934834" y="498121"/>
                  <a:pt x="735756" y="550202"/>
                </a:cubicBezTo>
                <a:cubicBezTo>
                  <a:pt x="536678" y="602283"/>
                  <a:pt x="310314" y="527582"/>
                  <a:pt x="0" y="550202"/>
                </a:cubicBezTo>
                <a:cubicBezTo>
                  <a:pt x="-4331" y="402709"/>
                  <a:pt x="57439" y="208266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2728323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FD6522D-2435-4DE2-A564-A10BA0CE5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341" y="850545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72826B1-E6B5-49B6-8C5E-1A17501107A0}"/>
              </a:ext>
            </a:extLst>
          </p:cNvPr>
          <p:cNvGrpSpPr/>
          <p:nvPr/>
        </p:nvGrpSpPr>
        <p:grpSpPr>
          <a:xfrm>
            <a:off x="1183491" y="1672831"/>
            <a:ext cx="9825018" cy="1571844"/>
            <a:chOff x="1635761" y="1815038"/>
            <a:chExt cx="9825018" cy="157184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78863B03-A011-4508-BE37-82F4F69A9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5761" y="1815038"/>
              <a:ext cx="9825018" cy="15718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5BBF78A-39BB-469C-944C-37929902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35761" y="1815038"/>
              <a:ext cx="428685" cy="581106"/>
            </a:xfrm>
            <a:prstGeom prst="rect">
              <a:avLst/>
            </a:prstGeom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58F6AF49-FC0A-4FE1-A8EE-C789F5749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854346" y="1672831"/>
            <a:ext cx="914402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8AA03B8-7A4E-4971-AE0D-EFE4B1989512}"/>
              </a:ext>
            </a:extLst>
          </p:cNvPr>
          <p:cNvSpPr/>
          <p:nvPr/>
        </p:nvSpPr>
        <p:spPr>
          <a:xfrm>
            <a:off x="3924782" y="4556436"/>
            <a:ext cx="4860000" cy="540000"/>
          </a:xfrm>
          <a:custGeom>
            <a:avLst/>
            <a:gdLst>
              <a:gd name="connsiteX0" fmla="*/ 0 w 4860000"/>
              <a:gd name="connsiteY0" fmla="*/ 0 h 540000"/>
              <a:gd name="connsiteX1" fmla="*/ 645686 w 4860000"/>
              <a:gd name="connsiteY1" fmla="*/ 0 h 540000"/>
              <a:gd name="connsiteX2" fmla="*/ 1339971 w 4860000"/>
              <a:gd name="connsiteY2" fmla="*/ 0 h 540000"/>
              <a:gd name="connsiteX3" fmla="*/ 2131457 w 4860000"/>
              <a:gd name="connsiteY3" fmla="*/ 0 h 540000"/>
              <a:gd name="connsiteX4" fmla="*/ 2728543 w 4860000"/>
              <a:gd name="connsiteY4" fmla="*/ 0 h 540000"/>
              <a:gd name="connsiteX5" fmla="*/ 3325629 w 4860000"/>
              <a:gd name="connsiteY5" fmla="*/ 0 h 540000"/>
              <a:gd name="connsiteX6" fmla="*/ 3922714 w 4860000"/>
              <a:gd name="connsiteY6" fmla="*/ 0 h 540000"/>
              <a:gd name="connsiteX7" fmla="*/ 4860000 w 4860000"/>
              <a:gd name="connsiteY7" fmla="*/ 0 h 540000"/>
              <a:gd name="connsiteX8" fmla="*/ 4860000 w 4860000"/>
              <a:gd name="connsiteY8" fmla="*/ 540000 h 540000"/>
              <a:gd name="connsiteX9" fmla="*/ 4068514 w 4860000"/>
              <a:gd name="connsiteY9" fmla="*/ 540000 h 540000"/>
              <a:gd name="connsiteX10" fmla="*/ 3374229 w 4860000"/>
              <a:gd name="connsiteY10" fmla="*/ 540000 h 540000"/>
              <a:gd name="connsiteX11" fmla="*/ 2825743 w 4860000"/>
              <a:gd name="connsiteY11" fmla="*/ 540000 h 540000"/>
              <a:gd name="connsiteX12" fmla="*/ 2034257 w 4860000"/>
              <a:gd name="connsiteY12" fmla="*/ 540000 h 540000"/>
              <a:gd name="connsiteX13" fmla="*/ 1242771 w 4860000"/>
              <a:gd name="connsiteY13" fmla="*/ 540000 h 540000"/>
              <a:gd name="connsiteX14" fmla="*/ 694286 w 4860000"/>
              <a:gd name="connsiteY14" fmla="*/ 540000 h 540000"/>
              <a:gd name="connsiteX15" fmla="*/ 0 w 4860000"/>
              <a:gd name="connsiteY15" fmla="*/ 540000 h 540000"/>
              <a:gd name="connsiteX16" fmla="*/ 0 w 4860000"/>
              <a:gd name="connsiteY1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60000" h="540000" fill="none" extrusionOk="0">
                <a:moveTo>
                  <a:pt x="0" y="0"/>
                </a:moveTo>
                <a:cubicBezTo>
                  <a:pt x="235600" y="-15653"/>
                  <a:pt x="497597" y="-10433"/>
                  <a:pt x="645686" y="0"/>
                </a:cubicBezTo>
                <a:cubicBezTo>
                  <a:pt x="793775" y="10433"/>
                  <a:pt x="1108378" y="-16525"/>
                  <a:pt x="1339971" y="0"/>
                </a:cubicBezTo>
                <a:cubicBezTo>
                  <a:pt x="1571564" y="16525"/>
                  <a:pt x="1923638" y="-10176"/>
                  <a:pt x="2131457" y="0"/>
                </a:cubicBezTo>
                <a:cubicBezTo>
                  <a:pt x="2339276" y="10176"/>
                  <a:pt x="2474348" y="16971"/>
                  <a:pt x="2728543" y="0"/>
                </a:cubicBezTo>
                <a:cubicBezTo>
                  <a:pt x="2982738" y="-16971"/>
                  <a:pt x="3032540" y="7320"/>
                  <a:pt x="3325629" y="0"/>
                </a:cubicBezTo>
                <a:cubicBezTo>
                  <a:pt x="3618718" y="-7320"/>
                  <a:pt x="3692453" y="-20383"/>
                  <a:pt x="3922714" y="0"/>
                </a:cubicBezTo>
                <a:cubicBezTo>
                  <a:pt x="4152975" y="20383"/>
                  <a:pt x="4452952" y="2615"/>
                  <a:pt x="4860000" y="0"/>
                </a:cubicBezTo>
                <a:cubicBezTo>
                  <a:pt x="4836425" y="224613"/>
                  <a:pt x="4837920" y="341608"/>
                  <a:pt x="4860000" y="540000"/>
                </a:cubicBezTo>
                <a:cubicBezTo>
                  <a:pt x="4634852" y="520067"/>
                  <a:pt x="4292866" y="557192"/>
                  <a:pt x="4068514" y="540000"/>
                </a:cubicBezTo>
                <a:cubicBezTo>
                  <a:pt x="3844162" y="522808"/>
                  <a:pt x="3519277" y="518261"/>
                  <a:pt x="3374229" y="540000"/>
                </a:cubicBezTo>
                <a:cubicBezTo>
                  <a:pt x="3229182" y="561739"/>
                  <a:pt x="3095276" y="564931"/>
                  <a:pt x="2825743" y="540000"/>
                </a:cubicBezTo>
                <a:cubicBezTo>
                  <a:pt x="2556210" y="515069"/>
                  <a:pt x="2230719" y="551934"/>
                  <a:pt x="2034257" y="540000"/>
                </a:cubicBezTo>
                <a:cubicBezTo>
                  <a:pt x="1837795" y="528066"/>
                  <a:pt x="1470752" y="537819"/>
                  <a:pt x="1242771" y="540000"/>
                </a:cubicBezTo>
                <a:cubicBezTo>
                  <a:pt x="1014790" y="542181"/>
                  <a:pt x="854473" y="517921"/>
                  <a:pt x="694286" y="540000"/>
                </a:cubicBezTo>
                <a:cubicBezTo>
                  <a:pt x="534100" y="562079"/>
                  <a:pt x="341662" y="524925"/>
                  <a:pt x="0" y="540000"/>
                </a:cubicBezTo>
                <a:cubicBezTo>
                  <a:pt x="-5466" y="353081"/>
                  <a:pt x="9723" y="214034"/>
                  <a:pt x="0" y="0"/>
                </a:cubicBezTo>
                <a:close/>
              </a:path>
              <a:path w="4860000" h="540000" stroke="0" extrusionOk="0">
                <a:moveTo>
                  <a:pt x="0" y="0"/>
                </a:moveTo>
                <a:cubicBezTo>
                  <a:pt x="220701" y="-10118"/>
                  <a:pt x="421979" y="20507"/>
                  <a:pt x="791486" y="0"/>
                </a:cubicBezTo>
                <a:cubicBezTo>
                  <a:pt x="1160993" y="-20507"/>
                  <a:pt x="1132734" y="9452"/>
                  <a:pt x="1388571" y="0"/>
                </a:cubicBezTo>
                <a:cubicBezTo>
                  <a:pt x="1644409" y="-9452"/>
                  <a:pt x="1831910" y="-33724"/>
                  <a:pt x="2180057" y="0"/>
                </a:cubicBezTo>
                <a:cubicBezTo>
                  <a:pt x="2528204" y="33724"/>
                  <a:pt x="2799635" y="6611"/>
                  <a:pt x="2971543" y="0"/>
                </a:cubicBezTo>
                <a:cubicBezTo>
                  <a:pt x="3143451" y="-6611"/>
                  <a:pt x="3375758" y="1046"/>
                  <a:pt x="3714429" y="0"/>
                </a:cubicBezTo>
                <a:cubicBezTo>
                  <a:pt x="4053100" y="-1046"/>
                  <a:pt x="4328711" y="-37367"/>
                  <a:pt x="4860000" y="0"/>
                </a:cubicBezTo>
                <a:cubicBezTo>
                  <a:pt x="4861426" y="184605"/>
                  <a:pt x="4878316" y="391940"/>
                  <a:pt x="4860000" y="540000"/>
                </a:cubicBezTo>
                <a:cubicBezTo>
                  <a:pt x="4676239" y="558784"/>
                  <a:pt x="4435622" y="540759"/>
                  <a:pt x="4117114" y="540000"/>
                </a:cubicBezTo>
                <a:cubicBezTo>
                  <a:pt x="3798606" y="539241"/>
                  <a:pt x="3809432" y="519882"/>
                  <a:pt x="3520029" y="540000"/>
                </a:cubicBezTo>
                <a:cubicBezTo>
                  <a:pt x="3230627" y="560118"/>
                  <a:pt x="3214268" y="534724"/>
                  <a:pt x="2971543" y="540000"/>
                </a:cubicBezTo>
                <a:cubicBezTo>
                  <a:pt x="2728818" y="545276"/>
                  <a:pt x="2414832" y="535896"/>
                  <a:pt x="2180057" y="540000"/>
                </a:cubicBezTo>
                <a:cubicBezTo>
                  <a:pt x="1945282" y="544104"/>
                  <a:pt x="1712325" y="528724"/>
                  <a:pt x="1582971" y="540000"/>
                </a:cubicBezTo>
                <a:cubicBezTo>
                  <a:pt x="1453617" y="551276"/>
                  <a:pt x="1101931" y="560831"/>
                  <a:pt x="888686" y="540000"/>
                </a:cubicBezTo>
                <a:cubicBezTo>
                  <a:pt x="675442" y="519169"/>
                  <a:pt x="304020" y="559119"/>
                  <a:pt x="0" y="540000"/>
                </a:cubicBezTo>
                <a:cubicBezTo>
                  <a:pt x="13237" y="351691"/>
                  <a:pt x="20093" y="26391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</a:t>
            </a:r>
            <a:r>
              <a:rPr lang="ar-SA" sz="2800" b="1" dirty="0">
                <a:solidFill>
                  <a:srgbClr val="FF0000"/>
                </a:solidFill>
                <a:latin typeface="Aldhabi" panose="01000000000000000000" pitchFamily="2" charset="-78"/>
                <a:cs typeface="Akhbar MT" pitchFamily="2" charset="-78"/>
              </a:rPr>
              <a:t>142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( </a:t>
            </a:r>
            <a:r>
              <a:rPr lang="ar-SA" sz="2800" b="1">
                <a:solidFill>
                  <a:srgbClr val="FF0000"/>
                </a:solidFill>
                <a:latin typeface="Aldhabi" panose="01000000000000000000" pitchFamily="2" charset="-78"/>
                <a:cs typeface="Akhbar MT" pitchFamily="2" charset="-78"/>
              </a:rPr>
              <a:t>6 – 7 – 8 -9 – 10 – 14 </a:t>
            </a: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)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FF4F19F-9CDE-4559-9117-16E8A9FC6F27}"/>
              </a:ext>
            </a:extLst>
          </p:cNvPr>
          <p:cNvSpPr/>
          <p:nvPr/>
        </p:nvSpPr>
        <p:spPr>
          <a:xfrm>
            <a:off x="3394663" y="5313428"/>
            <a:ext cx="3818031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9" name="صورة 8">
            <a:hlinkClick r:id="rId4"/>
            <a:extLst>
              <a:ext uri="{FF2B5EF4-FFF2-40B4-BE49-F238E27FC236}">
                <a16:creationId xmlns:a16="http://schemas.microsoft.com/office/drawing/2014/main" id="{F237B951-11F3-4374-9D54-E45DECD4C458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20" y="5289124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16E758B-F9ED-464F-9305-3BB3671BB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6641" y="609337"/>
            <a:ext cx="1698305" cy="345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hlinkClick r:id="rId8"/>
            <a:extLst>
              <a:ext uri="{FF2B5EF4-FFF2-40B4-BE49-F238E27FC236}">
                <a16:creationId xmlns:a16="http://schemas.microsoft.com/office/drawing/2014/main" id="{C733B16D-3914-43D1-9B56-0776E0D588C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0" y="504356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0E3162A-8663-4D4D-9198-F55D75236F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4753" y="1183928"/>
            <a:ext cx="9269164" cy="196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0CBC3A6-FBC7-4856-AC9B-4CA24A114D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1694" y="4362898"/>
            <a:ext cx="1179460" cy="1852453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FF61E00F-BBD5-455F-B573-DC71570883BD}"/>
              </a:ext>
            </a:extLst>
          </p:cNvPr>
          <p:cNvSpPr/>
          <p:nvPr/>
        </p:nvSpPr>
        <p:spPr>
          <a:xfrm>
            <a:off x="7455322" y="5303017"/>
            <a:ext cx="240835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3" name="صورة 12">
            <a:hlinkClick r:id="rId12"/>
            <a:extLst>
              <a:ext uri="{FF2B5EF4-FFF2-40B4-BE49-F238E27FC236}">
                <a16:creationId xmlns:a16="http://schemas.microsoft.com/office/drawing/2014/main" id="{AF1ECC2E-7514-4ACF-B4C2-F5C9B81CA2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65" y="5352955"/>
            <a:ext cx="976062" cy="97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953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رسم 23" descr="آلة حاسبة مع تعبئة خالصة">
            <a:extLst>
              <a:ext uri="{FF2B5EF4-FFF2-40B4-BE49-F238E27FC236}">
                <a16:creationId xmlns:a16="http://schemas.microsoft.com/office/drawing/2014/main" id="{1870812E-2DA5-40A6-A188-7D957EF6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45" y="4336885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556A1B4-81EC-4CDF-AEE3-18E8D4046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483" y="1646200"/>
            <a:ext cx="5822209" cy="486571"/>
          </a:xfrm>
          <a:custGeom>
            <a:avLst/>
            <a:gdLst>
              <a:gd name="connsiteX0" fmla="*/ 0 w 5822209"/>
              <a:gd name="connsiteY0" fmla="*/ 0 h 486571"/>
              <a:gd name="connsiteX1" fmla="*/ 582221 w 5822209"/>
              <a:gd name="connsiteY1" fmla="*/ 0 h 486571"/>
              <a:gd name="connsiteX2" fmla="*/ 1222664 w 5822209"/>
              <a:gd name="connsiteY2" fmla="*/ 0 h 486571"/>
              <a:gd name="connsiteX3" fmla="*/ 1630219 w 5822209"/>
              <a:gd name="connsiteY3" fmla="*/ 0 h 486571"/>
              <a:gd name="connsiteX4" fmla="*/ 2037773 w 5822209"/>
              <a:gd name="connsiteY4" fmla="*/ 0 h 486571"/>
              <a:gd name="connsiteX5" fmla="*/ 2561772 w 5822209"/>
              <a:gd name="connsiteY5" fmla="*/ 0 h 486571"/>
              <a:gd name="connsiteX6" fmla="*/ 3260437 w 5822209"/>
              <a:gd name="connsiteY6" fmla="*/ 0 h 486571"/>
              <a:gd name="connsiteX7" fmla="*/ 3667992 w 5822209"/>
              <a:gd name="connsiteY7" fmla="*/ 0 h 486571"/>
              <a:gd name="connsiteX8" fmla="*/ 4308435 w 5822209"/>
              <a:gd name="connsiteY8" fmla="*/ 0 h 486571"/>
              <a:gd name="connsiteX9" fmla="*/ 4948878 w 5822209"/>
              <a:gd name="connsiteY9" fmla="*/ 0 h 486571"/>
              <a:gd name="connsiteX10" fmla="*/ 5822209 w 5822209"/>
              <a:gd name="connsiteY10" fmla="*/ 0 h 486571"/>
              <a:gd name="connsiteX11" fmla="*/ 5822209 w 5822209"/>
              <a:gd name="connsiteY11" fmla="*/ 486571 h 486571"/>
              <a:gd name="connsiteX12" fmla="*/ 5356432 w 5822209"/>
              <a:gd name="connsiteY12" fmla="*/ 486571 h 486571"/>
              <a:gd name="connsiteX13" fmla="*/ 4832433 w 5822209"/>
              <a:gd name="connsiteY13" fmla="*/ 486571 h 486571"/>
              <a:gd name="connsiteX14" fmla="*/ 4133768 w 5822209"/>
              <a:gd name="connsiteY14" fmla="*/ 486571 h 486571"/>
              <a:gd name="connsiteX15" fmla="*/ 3609770 w 5822209"/>
              <a:gd name="connsiteY15" fmla="*/ 486571 h 486571"/>
              <a:gd name="connsiteX16" fmla="*/ 3027549 w 5822209"/>
              <a:gd name="connsiteY16" fmla="*/ 486571 h 486571"/>
              <a:gd name="connsiteX17" fmla="*/ 2445328 w 5822209"/>
              <a:gd name="connsiteY17" fmla="*/ 486571 h 486571"/>
              <a:gd name="connsiteX18" fmla="*/ 1804885 w 5822209"/>
              <a:gd name="connsiteY18" fmla="*/ 486571 h 486571"/>
              <a:gd name="connsiteX19" fmla="*/ 1106220 w 5822209"/>
              <a:gd name="connsiteY19" fmla="*/ 486571 h 486571"/>
              <a:gd name="connsiteX20" fmla="*/ 523999 w 5822209"/>
              <a:gd name="connsiteY20" fmla="*/ 486571 h 486571"/>
              <a:gd name="connsiteX21" fmla="*/ 0 w 5822209"/>
              <a:gd name="connsiteY21" fmla="*/ 486571 h 486571"/>
              <a:gd name="connsiteX22" fmla="*/ 0 w 5822209"/>
              <a:gd name="connsiteY22" fmla="*/ 0 h 4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22209" h="486571" fill="none" extrusionOk="0">
                <a:moveTo>
                  <a:pt x="0" y="0"/>
                </a:moveTo>
                <a:cubicBezTo>
                  <a:pt x="225222" y="-31253"/>
                  <a:pt x="424997" y="51795"/>
                  <a:pt x="582221" y="0"/>
                </a:cubicBezTo>
                <a:cubicBezTo>
                  <a:pt x="739445" y="-51795"/>
                  <a:pt x="1056805" y="29351"/>
                  <a:pt x="1222664" y="0"/>
                </a:cubicBezTo>
                <a:cubicBezTo>
                  <a:pt x="1388523" y="-29351"/>
                  <a:pt x="1468934" y="32470"/>
                  <a:pt x="1630219" y="0"/>
                </a:cubicBezTo>
                <a:cubicBezTo>
                  <a:pt x="1791505" y="-32470"/>
                  <a:pt x="1908675" y="505"/>
                  <a:pt x="2037773" y="0"/>
                </a:cubicBezTo>
                <a:cubicBezTo>
                  <a:pt x="2166871" y="-505"/>
                  <a:pt x="2314405" y="47584"/>
                  <a:pt x="2561772" y="0"/>
                </a:cubicBezTo>
                <a:cubicBezTo>
                  <a:pt x="2809139" y="-47584"/>
                  <a:pt x="3072464" y="47727"/>
                  <a:pt x="3260437" y="0"/>
                </a:cubicBezTo>
                <a:cubicBezTo>
                  <a:pt x="3448410" y="-47727"/>
                  <a:pt x="3512991" y="18985"/>
                  <a:pt x="3667992" y="0"/>
                </a:cubicBezTo>
                <a:cubicBezTo>
                  <a:pt x="3822993" y="-18985"/>
                  <a:pt x="4016892" y="62494"/>
                  <a:pt x="4308435" y="0"/>
                </a:cubicBezTo>
                <a:cubicBezTo>
                  <a:pt x="4599978" y="-62494"/>
                  <a:pt x="4654816" y="35262"/>
                  <a:pt x="4948878" y="0"/>
                </a:cubicBezTo>
                <a:cubicBezTo>
                  <a:pt x="5242940" y="-35262"/>
                  <a:pt x="5391473" y="26893"/>
                  <a:pt x="5822209" y="0"/>
                </a:cubicBezTo>
                <a:cubicBezTo>
                  <a:pt x="5825947" y="118107"/>
                  <a:pt x="5789642" y="364532"/>
                  <a:pt x="5822209" y="486571"/>
                </a:cubicBezTo>
                <a:cubicBezTo>
                  <a:pt x="5677169" y="536976"/>
                  <a:pt x="5488357" y="465375"/>
                  <a:pt x="5356432" y="486571"/>
                </a:cubicBezTo>
                <a:cubicBezTo>
                  <a:pt x="5224507" y="507767"/>
                  <a:pt x="4941543" y="447108"/>
                  <a:pt x="4832433" y="486571"/>
                </a:cubicBezTo>
                <a:cubicBezTo>
                  <a:pt x="4723323" y="526034"/>
                  <a:pt x="4275348" y="481107"/>
                  <a:pt x="4133768" y="486571"/>
                </a:cubicBezTo>
                <a:cubicBezTo>
                  <a:pt x="3992189" y="492035"/>
                  <a:pt x="3800796" y="467613"/>
                  <a:pt x="3609770" y="486571"/>
                </a:cubicBezTo>
                <a:cubicBezTo>
                  <a:pt x="3418744" y="505529"/>
                  <a:pt x="3185324" y="429629"/>
                  <a:pt x="3027549" y="486571"/>
                </a:cubicBezTo>
                <a:cubicBezTo>
                  <a:pt x="2869774" y="543513"/>
                  <a:pt x="2720986" y="432964"/>
                  <a:pt x="2445328" y="486571"/>
                </a:cubicBezTo>
                <a:cubicBezTo>
                  <a:pt x="2169670" y="540178"/>
                  <a:pt x="2006923" y="423469"/>
                  <a:pt x="1804885" y="486571"/>
                </a:cubicBezTo>
                <a:cubicBezTo>
                  <a:pt x="1602847" y="549673"/>
                  <a:pt x="1261353" y="476711"/>
                  <a:pt x="1106220" y="486571"/>
                </a:cubicBezTo>
                <a:cubicBezTo>
                  <a:pt x="951087" y="496431"/>
                  <a:pt x="728959" y="457364"/>
                  <a:pt x="523999" y="486571"/>
                </a:cubicBezTo>
                <a:cubicBezTo>
                  <a:pt x="319039" y="515778"/>
                  <a:pt x="133853" y="430663"/>
                  <a:pt x="0" y="486571"/>
                </a:cubicBezTo>
                <a:cubicBezTo>
                  <a:pt x="-8418" y="378296"/>
                  <a:pt x="33344" y="201719"/>
                  <a:pt x="0" y="0"/>
                </a:cubicBezTo>
                <a:close/>
              </a:path>
              <a:path w="5822209" h="486571" stroke="0" extrusionOk="0">
                <a:moveTo>
                  <a:pt x="0" y="0"/>
                </a:moveTo>
                <a:cubicBezTo>
                  <a:pt x="319819" y="-68081"/>
                  <a:pt x="486982" y="39000"/>
                  <a:pt x="698665" y="0"/>
                </a:cubicBezTo>
                <a:cubicBezTo>
                  <a:pt x="910349" y="-39000"/>
                  <a:pt x="949310" y="32444"/>
                  <a:pt x="1106220" y="0"/>
                </a:cubicBezTo>
                <a:cubicBezTo>
                  <a:pt x="1263131" y="-32444"/>
                  <a:pt x="1463507" y="20253"/>
                  <a:pt x="1688441" y="0"/>
                </a:cubicBezTo>
                <a:cubicBezTo>
                  <a:pt x="1913375" y="-20253"/>
                  <a:pt x="1948765" y="22409"/>
                  <a:pt x="2095995" y="0"/>
                </a:cubicBezTo>
                <a:cubicBezTo>
                  <a:pt x="2243225" y="-22409"/>
                  <a:pt x="2403533" y="19473"/>
                  <a:pt x="2619994" y="0"/>
                </a:cubicBezTo>
                <a:cubicBezTo>
                  <a:pt x="2836455" y="-19473"/>
                  <a:pt x="2912346" y="27783"/>
                  <a:pt x="3027549" y="0"/>
                </a:cubicBezTo>
                <a:cubicBezTo>
                  <a:pt x="3142753" y="-27783"/>
                  <a:pt x="3355924" y="47470"/>
                  <a:pt x="3493325" y="0"/>
                </a:cubicBezTo>
                <a:cubicBezTo>
                  <a:pt x="3630726" y="-47470"/>
                  <a:pt x="3816071" y="21639"/>
                  <a:pt x="3900880" y="0"/>
                </a:cubicBezTo>
                <a:cubicBezTo>
                  <a:pt x="3985689" y="-21639"/>
                  <a:pt x="4279901" y="65226"/>
                  <a:pt x="4599545" y="0"/>
                </a:cubicBezTo>
                <a:cubicBezTo>
                  <a:pt x="4919190" y="-65226"/>
                  <a:pt x="5098412" y="20558"/>
                  <a:pt x="5298210" y="0"/>
                </a:cubicBezTo>
                <a:cubicBezTo>
                  <a:pt x="5498008" y="-20558"/>
                  <a:pt x="5675714" y="50912"/>
                  <a:pt x="5822209" y="0"/>
                </a:cubicBezTo>
                <a:cubicBezTo>
                  <a:pt x="5856831" y="185232"/>
                  <a:pt x="5813224" y="326981"/>
                  <a:pt x="5822209" y="486571"/>
                </a:cubicBezTo>
                <a:cubicBezTo>
                  <a:pt x="5683009" y="492756"/>
                  <a:pt x="5412162" y="474987"/>
                  <a:pt x="5298210" y="486571"/>
                </a:cubicBezTo>
                <a:cubicBezTo>
                  <a:pt x="5184258" y="498155"/>
                  <a:pt x="4789334" y="436654"/>
                  <a:pt x="4657767" y="486571"/>
                </a:cubicBezTo>
                <a:cubicBezTo>
                  <a:pt x="4526200" y="536488"/>
                  <a:pt x="4198348" y="436144"/>
                  <a:pt x="4075546" y="486571"/>
                </a:cubicBezTo>
                <a:cubicBezTo>
                  <a:pt x="3952744" y="536998"/>
                  <a:pt x="3550124" y="408300"/>
                  <a:pt x="3376881" y="486571"/>
                </a:cubicBezTo>
                <a:cubicBezTo>
                  <a:pt x="3203638" y="564842"/>
                  <a:pt x="3107372" y="453423"/>
                  <a:pt x="2852882" y="486571"/>
                </a:cubicBezTo>
                <a:cubicBezTo>
                  <a:pt x="2598392" y="519719"/>
                  <a:pt x="2445325" y="437159"/>
                  <a:pt x="2328884" y="486571"/>
                </a:cubicBezTo>
                <a:cubicBezTo>
                  <a:pt x="2212443" y="535983"/>
                  <a:pt x="1990662" y="432776"/>
                  <a:pt x="1863107" y="486571"/>
                </a:cubicBezTo>
                <a:cubicBezTo>
                  <a:pt x="1735552" y="540366"/>
                  <a:pt x="1602383" y="474898"/>
                  <a:pt x="1455552" y="486571"/>
                </a:cubicBezTo>
                <a:cubicBezTo>
                  <a:pt x="1308722" y="498244"/>
                  <a:pt x="1012969" y="460982"/>
                  <a:pt x="873331" y="486571"/>
                </a:cubicBezTo>
                <a:cubicBezTo>
                  <a:pt x="733693" y="512160"/>
                  <a:pt x="300560" y="473246"/>
                  <a:pt x="0" y="486571"/>
                </a:cubicBezTo>
                <a:cubicBezTo>
                  <a:pt x="-25277" y="371964"/>
                  <a:pt x="17889" y="181729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0566774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223655E-DA4E-4A69-93AE-A62CCC3B8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151" y="2299556"/>
            <a:ext cx="4174303" cy="7327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0FD148F-4ADE-4B85-9E1C-7C2121B52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150" y="3199091"/>
            <a:ext cx="4174304" cy="7327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2401BFD-7A28-44E8-BD30-A8144FAD9E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758"/>
          <a:stretch/>
        </p:blipFill>
        <p:spPr>
          <a:xfrm>
            <a:off x="6325150" y="4998161"/>
            <a:ext cx="4192777" cy="7327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CA8EB4-1AA7-43B0-A19E-854D4E16B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150" y="4100541"/>
            <a:ext cx="4192777" cy="732751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5A72EAF5-4BA9-4B6F-BD71-2F14072D77F8}"/>
              </a:ext>
            </a:extLst>
          </p:cNvPr>
          <p:cNvSpPr/>
          <p:nvPr/>
        </p:nvSpPr>
        <p:spPr>
          <a:xfrm>
            <a:off x="2519464" y="2293407"/>
            <a:ext cx="1763561" cy="732745"/>
          </a:xfrm>
          <a:prstGeom prst="rect">
            <a:avLst/>
          </a:prstGeom>
          <a:solidFill>
            <a:schemeClr val="bg1"/>
          </a:solidFill>
          <a:ln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900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1E3E02F-0E99-4773-BF8B-48F39A58EEEA}"/>
              </a:ext>
            </a:extLst>
          </p:cNvPr>
          <p:cNvSpPr/>
          <p:nvPr/>
        </p:nvSpPr>
        <p:spPr>
          <a:xfrm>
            <a:off x="2519464" y="3196976"/>
            <a:ext cx="1763561" cy="732745"/>
          </a:xfrm>
          <a:prstGeom prst="rect">
            <a:avLst/>
          </a:prstGeom>
          <a:solidFill>
            <a:schemeClr val="bg1"/>
          </a:solidFill>
          <a:ln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4DE68A5-32D5-46E3-A673-886BB82B6629}"/>
              </a:ext>
            </a:extLst>
          </p:cNvPr>
          <p:cNvSpPr/>
          <p:nvPr/>
        </p:nvSpPr>
        <p:spPr>
          <a:xfrm>
            <a:off x="2519463" y="4100547"/>
            <a:ext cx="1763561" cy="732745"/>
          </a:xfrm>
          <a:prstGeom prst="rect">
            <a:avLst/>
          </a:prstGeom>
          <a:solidFill>
            <a:schemeClr val="bg1"/>
          </a:solidFill>
          <a:ln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90EF0E0-9404-4E0E-A935-437F540593B9}"/>
              </a:ext>
            </a:extLst>
          </p:cNvPr>
          <p:cNvSpPr/>
          <p:nvPr/>
        </p:nvSpPr>
        <p:spPr>
          <a:xfrm>
            <a:off x="2519463" y="4979120"/>
            <a:ext cx="1763561" cy="732745"/>
          </a:xfrm>
          <a:prstGeom prst="rect">
            <a:avLst/>
          </a:prstGeom>
          <a:solidFill>
            <a:schemeClr val="bg1"/>
          </a:solidFill>
          <a:ln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32DBC06C-FBCE-4741-B889-15A6EF4DA415}"/>
              </a:ext>
            </a:extLst>
          </p:cNvPr>
          <p:cNvSpPr/>
          <p:nvPr/>
        </p:nvSpPr>
        <p:spPr>
          <a:xfrm>
            <a:off x="6936367" y="986703"/>
            <a:ext cx="3572325" cy="550473"/>
          </a:xfrm>
          <a:custGeom>
            <a:avLst/>
            <a:gdLst>
              <a:gd name="connsiteX0" fmla="*/ 0 w 3572325"/>
              <a:gd name="connsiteY0" fmla="*/ 0 h 550473"/>
              <a:gd name="connsiteX1" fmla="*/ 523941 w 3572325"/>
              <a:gd name="connsiteY1" fmla="*/ 0 h 550473"/>
              <a:gd name="connsiteX2" fmla="*/ 1119329 w 3572325"/>
              <a:gd name="connsiteY2" fmla="*/ 0 h 550473"/>
              <a:gd name="connsiteX3" fmla="*/ 1786163 w 3572325"/>
              <a:gd name="connsiteY3" fmla="*/ 0 h 550473"/>
              <a:gd name="connsiteX4" fmla="*/ 2274380 w 3572325"/>
              <a:gd name="connsiteY4" fmla="*/ 0 h 550473"/>
              <a:gd name="connsiteX5" fmla="*/ 2762598 w 3572325"/>
              <a:gd name="connsiteY5" fmla="*/ 0 h 550473"/>
              <a:gd name="connsiteX6" fmla="*/ 3572325 w 3572325"/>
              <a:gd name="connsiteY6" fmla="*/ 0 h 550473"/>
              <a:gd name="connsiteX7" fmla="*/ 3572325 w 3572325"/>
              <a:gd name="connsiteY7" fmla="*/ 550473 h 550473"/>
              <a:gd name="connsiteX8" fmla="*/ 3012661 w 3572325"/>
              <a:gd name="connsiteY8" fmla="*/ 550473 h 550473"/>
              <a:gd name="connsiteX9" fmla="*/ 2345827 w 3572325"/>
              <a:gd name="connsiteY9" fmla="*/ 550473 h 550473"/>
              <a:gd name="connsiteX10" fmla="*/ 1750439 w 3572325"/>
              <a:gd name="connsiteY10" fmla="*/ 550473 h 550473"/>
              <a:gd name="connsiteX11" fmla="*/ 1119329 w 3572325"/>
              <a:gd name="connsiteY11" fmla="*/ 550473 h 550473"/>
              <a:gd name="connsiteX12" fmla="*/ 595388 w 3572325"/>
              <a:gd name="connsiteY12" fmla="*/ 550473 h 550473"/>
              <a:gd name="connsiteX13" fmla="*/ 0 w 3572325"/>
              <a:gd name="connsiteY13" fmla="*/ 550473 h 550473"/>
              <a:gd name="connsiteX14" fmla="*/ 0 w 3572325"/>
              <a:gd name="connsiteY14" fmla="*/ 0 h 5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325" h="550473" fill="none" extrusionOk="0">
                <a:moveTo>
                  <a:pt x="0" y="0"/>
                </a:moveTo>
                <a:cubicBezTo>
                  <a:pt x="175690" y="-7990"/>
                  <a:pt x="381836" y="34852"/>
                  <a:pt x="523941" y="0"/>
                </a:cubicBezTo>
                <a:cubicBezTo>
                  <a:pt x="666046" y="-34852"/>
                  <a:pt x="923803" y="21709"/>
                  <a:pt x="1119329" y="0"/>
                </a:cubicBezTo>
                <a:cubicBezTo>
                  <a:pt x="1314855" y="-21709"/>
                  <a:pt x="1650708" y="29604"/>
                  <a:pt x="1786163" y="0"/>
                </a:cubicBezTo>
                <a:cubicBezTo>
                  <a:pt x="1921618" y="-29604"/>
                  <a:pt x="2044060" y="48036"/>
                  <a:pt x="2274380" y="0"/>
                </a:cubicBezTo>
                <a:cubicBezTo>
                  <a:pt x="2504700" y="-48036"/>
                  <a:pt x="2612033" y="40828"/>
                  <a:pt x="2762598" y="0"/>
                </a:cubicBezTo>
                <a:cubicBezTo>
                  <a:pt x="2913163" y="-40828"/>
                  <a:pt x="3363456" y="10138"/>
                  <a:pt x="3572325" y="0"/>
                </a:cubicBezTo>
                <a:cubicBezTo>
                  <a:pt x="3587225" y="124505"/>
                  <a:pt x="3512751" y="383292"/>
                  <a:pt x="3572325" y="550473"/>
                </a:cubicBezTo>
                <a:cubicBezTo>
                  <a:pt x="3293591" y="590745"/>
                  <a:pt x="3289874" y="534578"/>
                  <a:pt x="3012661" y="550473"/>
                </a:cubicBezTo>
                <a:cubicBezTo>
                  <a:pt x="2735448" y="566368"/>
                  <a:pt x="2557103" y="512524"/>
                  <a:pt x="2345827" y="550473"/>
                </a:cubicBezTo>
                <a:cubicBezTo>
                  <a:pt x="2134551" y="588422"/>
                  <a:pt x="1996458" y="534808"/>
                  <a:pt x="1750439" y="550473"/>
                </a:cubicBezTo>
                <a:cubicBezTo>
                  <a:pt x="1504420" y="566138"/>
                  <a:pt x="1270300" y="531401"/>
                  <a:pt x="1119329" y="550473"/>
                </a:cubicBezTo>
                <a:cubicBezTo>
                  <a:pt x="968358" y="569545"/>
                  <a:pt x="844794" y="525881"/>
                  <a:pt x="595388" y="550473"/>
                </a:cubicBezTo>
                <a:cubicBezTo>
                  <a:pt x="345982" y="575065"/>
                  <a:pt x="139376" y="486903"/>
                  <a:pt x="0" y="550473"/>
                </a:cubicBezTo>
                <a:cubicBezTo>
                  <a:pt x="-54404" y="281603"/>
                  <a:pt x="61635" y="202465"/>
                  <a:pt x="0" y="0"/>
                </a:cubicBezTo>
                <a:close/>
              </a:path>
              <a:path w="3572325" h="550473" stroke="0" extrusionOk="0">
                <a:moveTo>
                  <a:pt x="0" y="0"/>
                </a:moveTo>
                <a:cubicBezTo>
                  <a:pt x="304973" y="-49152"/>
                  <a:pt x="431162" y="73230"/>
                  <a:pt x="631111" y="0"/>
                </a:cubicBezTo>
                <a:cubicBezTo>
                  <a:pt x="831060" y="-73230"/>
                  <a:pt x="988644" y="37703"/>
                  <a:pt x="1155052" y="0"/>
                </a:cubicBezTo>
                <a:cubicBezTo>
                  <a:pt x="1321460" y="-37703"/>
                  <a:pt x="1439324" y="16681"/>
                  <a:pt x="1643270" y="0"/>
                </a:cubicBezTo>
                <a:cubicBezTo>
                  <a:pt x="1847216" y="-16681"/>
                  <a:pt x="2029211" y="16605"/>
                  <a:pt x="2131487" y="0"/>
                </a:cubicBezTo>
                <a:cubicBezTo>
                  <a:pt x="2233763" y="-16605"/>
                  <a:pt x="2578643" y="42856"/>
                  <a:pt x="2691152" y="0"/>
                </a:cubicBezTo>
                <a:cubicBezTo>
                  <a:pt x="2803662" y="-42856"/>
                  <a:pt x="3228042" y="82220"/>
                  <a:pt x="3572325" y="0"/>
                </a:cubicBezTo>
                <a:cubicBezTo>
                  <a:pt x="3578309" y="212390"/>
                  <a:pt x="3542612" y="330139"/>
                  <a:pt x="3572325" y="550473"/>
                </a:cubicBezTo>
                <a:cubicBezTo>
                  <a:pt x="3442419" y="576797"/>
                  <a:pt x="3288420" y="501098"/>
                  <a:pt x="3084107" y="550473"/>
                </a:cubicBezTo>
                <a:cubicBezTo>
                  <a:pt x="2879794" y="599848"/>
                  <a:pt x="2649216" y="497342"/>
                  <a:pt x="2452997" y="550473"/>
                </a:cubicBezTo>
                <a:cubicBezTo>
                  <a:pt x="2256778" y="603604"/>
                  <a:pt x="2036359" y="482684"/>
                  <a:pt x="1857609" y="550473"/>
                </a:cubicBezTo>
                <a:cubicBezTo>
                  <a:pt x="1678859" y="618262"/>
                  <a:pt x="1511706" y="533712"/>
                  <a:pt x="1262222" y="550473"/>
                </a:cubicBezTo>
                <a:cubicBezTo>
                  <a:pt x="1012738" y="567234"/>
                  <a:pt x="911914" y="490195"/>
                  <a:pt x="666834" y="550473"/>
                </a:cubicBezTo>
                <a:cubicBezTo>
                  <a:pt x="421754" y="610751"/>
                  <a:pt x="329338" y="537327"/>
                  <a:pt x="0" y="550473"/>
                </a:cubicBezTo>
                <a:cubicBezTo>
                  <a:pt x="-7794" y="330668"/>
                  <a:pt x="57584" y="17323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4C7E7"/>
            </a:solidFill>
            <a:extLst>
              <a:ext uri="{C807C97D-BFC1-408E-A445-0C87EB9F89A2}">
                <ask:lineSketchStyleProps xmlns:ask="http://schemas.microsoft.com/office/drawing/2018/sketchyshapes" sd="16054978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صل كل إجابة بما يناسبها :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F34451E0-3C35-4D17-AEE1-56866FCF0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8352" y="68619"/>
            <a:ext cx="3164111" cy="548946"/>
          </a:xfrm>
          <a:custGeom>
            <a:avLst/>
            <a:gdLst>
              <a:gd name="connsiteX0" fmla="*/ 0 w 3164111"/>
              <a:gd name="connsiteY0" fmla="*/ 0 h 548946"/>
              <a:gd name="connsiteX1" fmla="*/ 590634 w 3164111"/>
              <a:gd name="connsiteY1" fmla="*/ 0 h 548946"/>
              <a:gd name="connsiteX2" fmla="*/ 1149627 w 3164111"/>
              <a:gd name="connsiteY2" fmla="*/ 0 h 548946"/>
              <a:gd name="connsiteX3" fmla="*/ 1613697 w 3164111"/>
              <a:gd name="connsiteY3" fmla="*/ 0 h 548946"/>
              <a:gd name="connsiteX4" fmla="*/ 2077766 w 3164111"/>
              <a:gd name="connsiteY4" fmla="*/ 0 h 548946"/>
              <a:gd name="connsiteX5" fmla="*/ 2668400 w 3164111"/>
              <a:gd name="connsiteY5" fmla="*/ 0 h 548946"/>
              <a:gd name="connsiteX6" fmla="*/ 3164111 w 3164111"/>
              <a:gd name="connsiteY6" fmla="*/ 0 h 548946"/>
              <a:gd name="connsiteX7" fmla="*/ 3164111 w 3164111"/>
              <a:gd name="connsiteY7" fmla="*/ 548946 h 548946"/>
              <a:gd name="connsiteX8" fmla="*/ 2636759 w 3164111"/>
              <a:gd name="connsiteY8" fmla="*/ 548946 h 548946"/>
              <a:gd name="connsiteX9" fmla="*/ 2172690 w 3164111"/>
              <a:gd name="connsiteY9" fmla="*/ 548946 h 548946"/>
              <a:gd name="connsiteX10" fmla="*/ 1613697 w 3164111"/>
              <a:gd name="connsiteY10" fmla="*/ 548946 h 548946"/>
              <a:gd name="connsiteX11" fmla="*/ 1086345 w 3164111"/>
              <a:gd name="connsiteY11" fmla="*/ 548946 h 548946"/>
              <a:gd name="connsiteX12" fmla="*/ 558993 w 3164111"/>
              <a:gd name="connsiteY12" fmla="*/ 548946 h 548946"/>
              <a:gd name="connsiteX13" fmla="*/ 0 w 3164111"/>
              <a:gd name="connsiteY13" fmla="*/ 548946 h 548946"/>
              <a:gd name="connsiteX14" fmla="*/ 0 w 3164111"/>
              <a:gd name="connsiteY14" fmla="*/ 0 h 54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4111" h="548946" fill="none" extrusionOk="0">
                <a:moveTo>
                  <a:pt x="0" y="0"/>
                </a:moveTo>
                <a:cubicBezTo>
                  <a:pt x="201848" y="-33213"/>
                  <a:pt x="356645" y="13797"/>
                  <a:pt x="590634" y="0"/>
                </a:cubicBezTo>
                <a:cubicBezTo>
                  <a:pt x="824623" y="-13797"/>
                  <a:pt x="956291" y="15271"/>
                  <a:pt x="1149627" y="0"/>
                </a:cubicBezTo>
                <a:cubicBezTo>
                  <a:pt x="1342963" y="-15271"/>
                  <a:pt x="1434201" y="30917"/>
                  <a:pt x="1613697" y="0"/>
                </a:cubicBezTo>
                <a:cubicBezTo>
                  <a:pt x="1793193" y="-30917"/>
                  <a:pt x="1975025" y="30543"/>
                  <a:pt x="2077766" y="0"/>
                </a:cubicBezTo>
                <a:cubicBezTo>
                  <a:pt x="2180507" y="-30543"/>
                  <a:pt x="2424541" y="60145"/>
                  <a:pt x="2668400" y="0"/>
                </a:cubicBezTo>
                <a:cubicBezTo>
                  <a:pt x="2912259" y="-60145"/>
                  <a:pt x="3040366" y="40294"/>
                  <a:pt x="3164111" y="0"/>
                </a:cubicBezTo>
                <a:cubicBezTo>
                  <a:pt x="3189840" y="196699"/>
                  <a:pt x="3163513" y="305312"/>
                  <a:pt x="3164111" y="548946"/>
                </a:cubicBezTo>
                <a:cubicBezTo>
                  <a:pt x="3054407" y="575976"/>
                  <a:pt x="2769755" y="492888"/>
                  <a:pt x="2636759" y="548946"/>
                </a:cubicBezTo>
                <a:cubicBezTo>
                  <a:pt x="2503763" y="605004"/>
                  <a:pt x="2396954" y="528731"/>
                  <a:pt x="2172690" y="548946"/>
                </a:cubicBezTo>
                <a:cubicBezTo>
                  <a:pt x="1948426" y="569161"/>
                  <a:pt x="1745894" y="500983"/>
                  <a:pt x="1613697" y="548946"/>
                </a:cubicBezTo>
                <a:cubicBezTo>
                  <a:pt x="1481500" y="596909"/>
                  <a:pt x="1199015" y="523598"/>
                  <a:pt x="1086345" y="548946"/>
                </a:cubicBezTo>
                <a:cubicBezTo>
                  <a:pt x="973675" y="574294"/>
                  <a:pt x="684351" y="495838"/>
                  <a:pt x="558993" y="548946"/>
                </a:cubicBezTo>
                <a:cubicBezTo>
                  <a:pt x="433635" y="602054"/>
                  <a:pt x="151225" y="528505"/>
                  <a:pt x="0" y="548946"/>
                </a:cubicBezTo>
                <a:cubicBezTo>
                  <a:pt x="-18551" y="316581"/>
                  <a:pt x="12074" y="249208"/>
                  <a:pt x="0" y="0"/>
                </a:cubicBezTo>
                <a:close/>
              </a:path>
              <a:path w="3164111" h="548946" stroke="0" extrusionOk="0">
                <a:moveTo>
                  <a:pt x="0" y="0"/>
                </a:moveTo>
                <a:cubicBezTo>
                  <a:pt x="133672" y="-36962"/>
                  <a:pt x="298062" y="7198"/>
                  <a:pt x="464070" y="0"/>
                </a:cubicBezTo>
                <a:cubicBezTo>
                  <a:pt x="630078" y="-7198"/>
                  <a:pt x="860948" y="6052"/>
                  <a:pt x="991421" y="0"/>
                </a:cubicBezTo>
                <a:cubicBezTo>
                  <a:pt x="1121894" y="-6052"/>
                  <a:pt x="1324568" y="45785"/>
                  <a:pt x="1455491" y="0"/>
                </a:cubicBezTo>
                <a:cubicBezTo>
                  <a:pt x="1586414" y="-45785"/>
                  <a:pt x="1882875" y="6769"/>
                  <a:pt x="2046125" y="0"/>
                </a:cubicBezTo>
                <a:cubicBezTo>
                  <a:pt x="2209375" y="-6769"/>
                  <a:pt x="2347605" y="44891"/>
                  <a:pt x="2605118" y="0"/>
                </a:cubicBezTo>
                <a:cubicBezTo>
                  <a:pt x="2862631" y="-44891"/>
                  <a:pt x="2911850" y="39773"/>
                  <a:pt x="3164111" y="0"/>
                </a:cubicBezTo>
                <a:cubicBezTo>
                  <a:pt x="3196366" y="116071"/>
                  <a:pt x="3139539" y="320346"/>
                  <a:pt x="3164111" y="548946"/>
                </a:cubicBezTo>
                <a:cubicBezTo>
                  <a:pt x="3002116" y="568514"/>
                  <a:pt x="2794310" y="512873"/>
                  <a:pt x="2700041" y="548946"/>
                </a:cubicBezTo>
                <a:cubicBezTo>
                  <a:pt x="2605772" y="585019"/>
                  <a:pt x="2321482" y="524784"/>
                  <a:pt x="2109407" y="548946"/>
                </a:cubicBezTo>
                <a:cubicBezTo>
                  <a:pt x="1897332" y="573108"/>
                  <a:pt x="1823158" y="501743"/>
                  <a:pt x="1676979" y="548946"/>
                </a:cubicBezTo>
                <a:cubicBezTo>
                  <a:pt x="1530800" y="596149"/>
                  <a:pt x="1460418" y="512562"/>
                  <a:pt x="1244550" y="548946"/>
                </a:cubicBezTo>
                <a:cubicBezTo>
                  <a:pt x="1028682" y="585330"/>
                  <a:pt x="926272" y="517219"/>
                  <a:pt x="717198" y="548946"/>
                </a:cubicBezTo>
                <a:cubicBezTo>
                  <a:pt x="508124" y="580673"/>
                  <a:pt x="320310" y="482436"/>
                  <a:pt x="0" y="548946"/>
                </a:cubicBezTo>
                <a:cubicBezTo>
                  <a:pt x="-3241" y="392380"/>
                  <a:pt x="39138" y="146422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101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EA54E31-5A27-4484-8B5A-428197A47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493" y="695710"/>
            <a:ext cx="1590908" cy="421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4A80C07-23AD-4D8C-85A6-1329FC33C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24" y="1349297"/>
            <a:ext cx="7244577" cy="250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1BF3A5C-0222-46E5-B9D3-F54BEFCE3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448" y="1349297"/>
            <a:ext cx="2469172" cy="2200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BFAD9E4-0C19-4BF1-BECE-40A202284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710" y="2807939"/>
            <a:ext cx="812738" cy="14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ECD53D6-4F76-4E50-BA5A-438401625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978" y="1284674"/>
            <a:ext cx="10285141" cy="2854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990586-54C3-4E6C-9D98-D2D9EB710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44" y="2261661"/>
            <a:ext cx="1087120" cy="18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8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FC63C3C-B478-4C1A-BAAE-9BAC41D06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906" y="2092604"/>
            <a:ext cx="9188605" cy="3801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D50223B-E0F8-411E-AF83-3C736CF38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756" y="1062717"/>
            <a:ext cx="8106906" cy="762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0F91F5-A303-407A-94AA-DE2AD5C4F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0851" y="728277"/>
            <a:ext cx="914400" cy="12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1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1CE414-98DF-495D-BB74-0A93B95548E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564137" y="775675"/>
            <a:ext cx="3306212" cy="607076"/>
          </a:xfrm>
          <a:custGeom>
            <a:avLst/>
            <a:gdLst>
              <a:gd name="connsiteX0" fmla="*/ 0 w 3306212"/>
              <a:gd name="connsiteY0" fmla="*/ 0 h 607076"/>
              <a:gd name="connsiteX1" fmla="*/ 551035 w 3306212"/>
              <a:gd name="connsiteY1" fmla="*/ 0 h 607076"/>
              <a:gd name="connsiteX2" fmla="*/ 1069009 w 3306212"/>
              <a:gd name="connsiteY2" fmla="*/ 0 h 607076"/>
              <a:gd name="connsiteX3" fmla="*/ 1686168 w 3306212"/>
              <a:gd name="connsiteY3" fmla="*/ 0 h 607076"/>
              <a:gd name="connsiteX4" fmla="*/ 2204141 w 3306212"/>
              <a:gd name="connsiteY4" fmla="*/ 0 h 607076"/>
              <a:gd name="connsiteX5" fmla="*/ 2821301 w 3306212"/>
              <a:gd name="connsiteY5" fmla="*/ 0 h 607076"/>
              <a:gd name="connsiteX6" fmla="*/ 3306212 w 3306212"/>
              <a:gd name="connsiteY6" fmla="*/ 0 h 607076"/>
              <a:gd name="connsiteX7" fmla="*/ 3306212 w 3306212"/>
              <a:gd name="connsiteY7" fmla="*/ 297467 h 607076"/>
              <a:gd name="connsiteX8" fmla="*/ 3306212 w 3306212"/>
              <a:gd name="connsiteY8" fmla="*/ 607076 h 607076"/>
              <a:gd name="connsiteX9" fmla="*/ 2788239 w 3306212"/>
              <a:gd name="connsiteY9" fmla="*/ 607076 h 607076"/>
              <a:gd name="connsiteX10" fmla="*/ 2204141 w 3306212"/>
              <a:gd name="connsiteY10" fmla="*/ 607076 h 607076"/>
              <a:gd name="connsiteX11" fmla="*/ 1620044 w 3306212"/>
              <a:gd name="connsiteY11" fmla="*/ 607076 h 607076"/>
              <a:gd name="connsiteX12" fmla="*/ 1035946 w 3306212"/>
              <a:gd name="connsiteY12" fmla="*/ 607076 h 607076"/>
              <a:gd name="connsiteX13" fmla="*/ 0 w 3306212"/>
              <a:gd name="connsiteY13" fmla="*/ 607076 h 607076"/>
              <a:gd name="connsiteX14" fmla="*/ 0 w 3306212"/>
              <a:gd name="connsiteY14" fmla="*/ 303538 h 607076"/>
              <a:gd name="connsiteX15" fmla="*/ 0 w 3306212"/>
              <a:gd name="connsiteY15" fmla="*/ 0 h 6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6212" h="607076" fill="none" extrusionOk="0">
                <a:moveTo>
                  <a:pt x="0" y="0"/>
                </a:moveTo>
                <a:cubicBezTo>
                  <a:pt x="160809" y="-29248"/>
                  <a:pt x="330215" y="55288"/>
                  <a:pt x="551035" y="0"/>
                </a:cubicBezTo>
                <a:cubicBezTo>
                  <a:pt x="771855" y="-55288"/>
                  <a:pt x="928388" y="2782"/>
                  <a:pt x="1069009" y="0"/>
                </a:cubicBezTo>
                <a:cubicBezTo>
                  <a:pt x="1209630" y="-2782"/>
                  <a:pt x="1380255" y="24823"/>
                  <a:pt x="1686168" y="0"/>
                </a:cubicBezTo>
                <a:cubicBezTo>
                  <a:pt x="1992081" y="-24823"/>
                  <a:pt x="1954357" y="4166"/>
                  <a:pt x="2204141" y="0"/>
                </a:cubicBezTo>
                <a:cubicBezTo>
                  <a:pt x="2453925" y="-4166"/>
                  <a:pt x="2657741" y="47464"/>
                  <a:pt x="2821301" y="0"/>
                </a:cubicBezTo>
                <a:cubicBezTo>
                  <a:pt x="2984861" y="-47464"/>
                  <a:pt x="3083510" y="10757"/>
                  <a:pt x="3306212" y="0"/>
                </a:cubicBezTo>
                <a:cubicBezTo>
                  <a:pt x="3336258" y="88680"/>
                  <a:pt x="3290855" y="184002"/>
                  <a:pt x="3306212" y="297467"/>
                </a:cubicBezTo>
                <a:cubicBezTo>
                  <a:pt x="3321569" y="410932"/>
                  <a:pt x="3282810" y="472762"/>
                  <a:pt x="3306212" y="607076"/>
                </a:cubicBezTo>
                <a:cubicBezTo>
                  <a:pt x="3162118" y="646124"/>
                  <a:pt x="2973725" y="567335"/>
                  <a:pt x="2788239" y="607076"/>
                </a:cubicBezTo>
                <a:cubicBezTo>
                  <a:pt x="2602753" y="646817"/>
                  <a:pt x="2333449" y="576237"/>
                  <a:pt x="2204141" y="607076"/>
                </a:cubicBezTo>
                <a:cubicBezTo>
                  <a:pt x="2074833" y="637915"/>
                  <a:pt x="1861065" y="538955"/>
                  <a:pt x="1620044" y="607076"/>
                </a:cubicBezTo>
                <a:cubicBezTo>
                  <a:pt x="1379023" y="675197"/>
                  <a:pt x="1297462" y="582024"/>
                  <a:pt x="1035946" y="607076"/>
                </a:cubicBezTo>
                <a:cubicBezTo>
                  <a:pt x="774430" y="632128"/>
                  <a:pt x="330006" y="571001"/>
                  <a:pt x="0" y="607076"/>
                </a:cubicBezTo>
                <a:cubicBezTo>
                  <a:pt x="-24862" y="481743"/>
                  <a:pt x="23352" y="408592"/>
                  <a:pt x="0" y="303538"/>
                </a:cubicBezTo>
                <a:cubicBezTo>
                  <a:pt x="-23352" y="198484"/>
                  <a:pt x="13101" y="138995"/>
                  <a:pt x="0" y="0"/>
                </a:cubicBezTo>
                <a:close/>
              </a:path>
              <a:path w="3306212" h="607076" stroke="0" extrusionOk="0">
                <a:moveTo>
                  <a:pt x="0" y="0"/>
                </a:moveTo>
                <a:cubicBezTo>
                  <a:pt x="219886" y="-73030"/>
                  <a:pt x="479991" y="71829"/>
                  <a:pt x="617160" y="0"/>
                </a:cubicBezTo>
                <a:cubicBezTo>
                  <a:pt x="754329" y="-71829"/>
                  <a:pt x="1085676" y="304"/>
                  <a:pt x="1234319" y="0"/>
                </a:cubicBezTo>
                <a:cubicBezTo>
                  <a:pt x="1382962" y="-304"/>
                  <a:pt x="1568315" y="39706"/>
                  <a:pt x="1719230" y="0"/>
                </a:cubicBezTo>
                <a:cubicBezTo>
                  <a:pt x="1870145" y="-39706"/>
                  <a:pt x="2052298" y="13630"/>
                  <a:pt x="2303328" y="0"/>
                </a:cubicBezTo>
                <a:cubicBezTo>
                  <a:pt x="2554358" y="-13630"/>
                  <a:pt x="2921296" y="119217"/>
                  <a:pt x="3306212" y="0"/>
                </a:cubicBezTo>
                <a:cubicBezTo>
                  <a:pt x="3340058" y="105087"/>
                  <a:pt x="3279160" y="167585"/>
                  <a:pt x="3306212" y="291396"/>
                </a:cubicBezTo>
                <a:cubicBezTo>
                  <a:pt x="3333264" y="415207"/>
                  <a:pt x="3276620" y="498301"/>
                  <a:pt x="3306212" y="607076"/>
                </a:cubicBezTo>
                <a:cubicBezTo>
                  <a:pt x="3078045" y="678252"/>
                  <a:pt x="2854951" y="558137"/>
                  <a:pt x="2689052" y="607076"/>
                </a:cubicBezTo>
                <a:cubicBezTo>
                  <a:pt x="2523153" y="656015"/>
                  <a:pt x="2344491" y="539672"/>
                  <a:pt x="2104955" y="607076"/>
                </a:cubicBezTo>
                <a:cubicBezTo>
                  <a:pt x="1865419" y="674480"/>
                  <a:pt x="1843266" y="577005"/>
                  <a:pt x="1586982" y="607076"/>
                </a:cubicBezTo>
                <a:cubicBezTo>
                  <a:pt x="1330698" y="637147"/>
                  <a:pt x="1129659" y="542675"/>
                  <a:pt x="969822" y="607076"/>
                </a:cubicBezTo>
                <a:cubicBezTo>
                  <a:pt x="809985" y="671477"/>
                  <a:pt x="475787" y="492549"/>
                  <a:pt x="0" y="607076"/>
                </a:cubicBezTo>
                <a:cubicBezTo>
                  <a:pt x="-15929" y="485856"/>
                  <a:pt x="1158" y="393543"/>
                  <a:pt x="0" y="309609"/>
                </a:cubicBezTo>
                <a:cubicBezTo>
                  <a:pt x="-1158" y="225675"/>
                  <a:pt x="13077" y="13666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0752994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A3E08D6-D487-4798-A2C6-B99CFF17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706" y="1559608"/>
            <a:ext cx="7306695" cy="79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6CB871E-3BB2-4D36-8FD4-9F1FFE845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080" y="2638315"/>
            <a:ext cx="4505954" cy="7906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1612896-C50A-4ACE-91D4-B24A9E8BE5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543" y="2676420"/>
            <a:ext cx="4525006" cy="7525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24300FE-CA80-4280-9737-5894C584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31" y="908143"/>
            <a:ext cx="1549554" cy="36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39F3D33-BE45-4AC8-86DC-CBB3B6AF5E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059" y="1056509"/>
            <a:ext cx="1164712" cy="14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2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1CE414-98DF-495D-BB74-0A93B95548E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564137" y="775675"/>
            <a:ext cx="3306212" cy="607076"/>
          </a:xfrm>
          <a:custGeom>
            <a:avLst/>
            <a:gdLst>
              <a:gd name="connsiteX0" fmla="*/ 0 w 3306212"/>
              <a:gd name="connsiteY0" fmla="*/ 0 h 607076"/>
              <a:gd name="connsiteX1" fmla="*/ 551035 w 3306212"/>
              <a:gd name="connsiteY1" fmla="*/ 0 h 607076"/>
              <a:gd name="connsiteX2" fmla="*/ 1069009 w 3306212"/>
              <a:gd name="connsiteY2" fmla="*/ 0 h 607076"/>
              <a:gd name="connsiteX3" fmla="*/ 1686168 w 3306212"/>
              <a:gd name="connsiteY3" fmla="*/ 0 h 607076"/>
              <a:gd name="connsiteX4" fmla="*/ 2204141 w 3306212"/>
              <a:gd name="connsiteY4" fmla="*/ 0 h 607076"/>
              <a:gd name="connsiteX5" fmla="*/ 2821301 w 3306212"/>
              <a:gd name="connsiteY5" fmla="*/ 0 h 607076"/>
              <a:gd name="connsiteX6" fmla="*/ 3306212 w 3306212"/>
              <a:gd name="connsiteY6" fmla="*/ 0 h 607076"/>
              <a:gd name="connsiteX7" fmla="*/ 3306212 w 3306212"/>
              <a:gd name="connsiteY7" fmla="*/ 297467 h 607076"/>
              <a:gd name="connsiteX8" fmla="*/ 3306212 w 3306212"/>
              <a:gd name="connsiteY8" fmla="*/ 607076 h 607076"/>
              <a:gd name="connsiteX9" fmla="*/ 2788239 w 3306212"/>
              <a:gd name="connsiteY9" fmla="*/ 607076 h 607076"/>
              <a:gd name="connsiteX10" fmla="*/ 2204141 w 3306212"/>
              <a:gd name="connsiteY10" fmla="*/ 607076 h 607076"/>
              <a:gd name="connsiteX11" fmla="*/ 1620044 w 3306212"/>
              <a:gd name="connsiteY11" fmla="*/ 607076 h 607076"/>
              <a:gd name="connsiteX12" fmla="*/ 1035946 w 3306212"/>
              <a:gd name="connsiteY12" fmla="*/ 607076 h 607076"/>
              <a:gd name="connsiteX13" fmla="*/ 0 w 3306212"/>
              <a:gd name="connsiteY13" fmla="*/ 607076 h 607076"/>
              <a:gd name="connsiteX14" fmla="*/ 0 w 3306212"/>
              <a:gd name="connsiteY14" fmla="*/ 303538 h 607076"/>
              <a:gd name="connsiteX15" fmla="*/ 0 w 3306212"/>
              <a:gd name="connsiteY15" fmla="*/ 0 h 6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6212" h="607076" fill="none" extrusionOk="0">
                <a:moveTo>
                  <a:pt x="0" y="0"/>
                </a:moveTo>
                <a:cubicBezTo>
                  <a:pt x="160809" y="-29248"/>
                  <a:pt x="330215" y="55288"/>
                  <a:pt x="551035" y="0"/>
                </a:cubicBezTo>
                <a:cubicBezTo>
                  <a:pt x="771855" y="-55288"/>
                  <a:pt x="928388" y="2782"/>
                  <a:pt x="1069009" y="0"/>
                </a:cubicBezTo>
                <a:cubicBezTo>
                  <a:pt x="1209630" y="-2782"/>
                  <a:pt x="1380255" y="24823"/>
                  <a:pt x="1686168" y="0"/>
                </a:cubicBezTo>
                <a:cubicBezTo>
                  <a:pt x="1992081" y="-24823"/>
                  <a:pt x="1954357" y="4166"/>
                  <a:pt x="2204141" y="0"/>
                </a:cubicBezTo>
                <a:cubicBezTo>
                  <a:pt x="2453925" y="-4166"/>
                  <a:pt x="2657741" y="47464"/>
                  <a:pt x="2821301" y="0"/>
                </a:cubicBezTo>
                <a:cubicBezTo>
                  <a:pt x="2984861" y="-47464"/>
                  <a:pt x="3083510" y="10757"/>
                  <a:pt x="3306212" y="0"/>
                </a:cubicBezTo>
                <a:cubicBezTo>
                  <a:pt x="3336258" y="88680"/>
                  <a:pt x="3290855" y="184002"/>
                  <a:pt x="3306212" y="297467"/>
                </a:cubicBezTo>
                <a:cubicBezTo>
                  <a:pt x="3321569" y="410932"/>
                  <a:pt x="3282810" y="472762"/>
                  <a:pt x="3306212" y="607076"/>
                </a:cubicBezTo>
                <a:cubicBezTo>
                  <a:pt x="3162118" y="646124"/>
                  <a:pt x="2973725" y="567335"/>
                  <a:pt x="2788239" y="607076"/>
                </a:cubicBezTo>
                <a:cubicBezTo>
                  <a:pt x="2602753" y="646817"/>
                  <a:pt x="2333449" y="576237"/>
                  <a:pt x="2204141" y="607076"/>
                </a:cubicBezTo>
                <a:cubicBezTo>
                  <a:pt x="2074833" y="637915"/>
                  <a:pt x="1861065" y="538955"/>
                  <a:pt x="1620044" y="607076"/>
                </a:cubicBezTo>
                <a:cubicBezTo>
                  <a:pt x="1379023" y="675197"/>
                  <a:pt x="1297462" y="582024"/>
                  <a:pt x="1035946" y="607076"/>
                </a:cubicBezTo>
                <a:cubicBezTo>
                  <a:pt x="774430" y="632128"/>
                  <a:pt x="330006" y="571001"/>
                  <a:pt x="0" y="607076"/>
                </a:cubicBezTo>
                <a:cubicBezTo>
                  <a:pt x="-24862" y="481743"/>
                  <a:pt x="23352" y="408592"/>
                  <a:pt x="0" y="303538"/>
                </a:cubicBezTo>
                <a:cubicBezTo>
                  <a:pt x="-23352" y="198484"/>
                  <a:pt x="13101" y="138995"/>
                  <a:pt x="0" y="0"/>
                </a:cubicBezTo>
                <a:close/>
              </a:path>
              <a:path w="3306212" h="607076" stroke="0" extrusionOk="0">
                <a:moveTo>
                  <a:pt x="0" y="0"/>
                </a:moveTo>
                <a:cubicBezTo>
                  <a:pt x="219886" y="-73030"/>
                  <a:pt x="479991" y="71829"/>
                  <a:pt x="617160" y="0"/>
                </a:cubicBezTo>
                <a:cubicBezTo>
                  <a:pt x="754329" y="-71829"/>
                  <a:pt x="1085676" y="304"/>
                  <a:pt x="1234319" y="0"/>
                </a:cubicBezTo>
                <a:cubicBezTo>
                  <a:pt x="1382962" y="-304"/>
                  <a:pt x="1568315" y="39706"/>
                  <a:pt x="1719230" y="0"/>
                </a:cubicBezTo>
                <a:cubicBezTo>
                  <a:pt x="1870145" y="-39706"/>
                  <a:pt x="2052298" y="13630"/>
                  <a:pt x="2303328" y="0"/>
                </a:cubicBezTo>
                <a:cubicBezTo>
                  <a:pt x="2554358" y="-13630"/>
                  <a:pt x="2921296" y="119217"/>
                  <a:pt x="3306212" y="0"/>
                </a:cubicBezTo>
                <a:cubicBezTo>
                  <a:pt x="3340058" y="105087"/>
                  <a:pt x="3279160" y="167585"/>
                  <a:pt x="3306212" y="291396"/>
                </a:cubicBezTo>
                <a:cubicBezTo>
                  <a:pt x="3333264" y="415207"/>
                  <a:pt x="3276620" y="498301"/>
                  <a:pt x="3306212" y="607076"/>
                </a:cubicBezTo>
                <a:cubicBezTo>
                  <a:pt x="3078045" y="678252"/>
                  <a:pt x="2854951" y="558137"/>
                  <a:pt x="2689052" y="607076"/>
                </a:cubicBezTo>
                <a:cubicBezTo>
                  <a:pt x="2523153" y="656015"/>
                  <a:pt x="2344491" y="539672"/>
                  <a:pt x="2104955" y="607076"/>
                </a:cubicBezTo>
                <a:cubicBezTo>
                  <a:pt x="1865419" y="674480"/>
                  <a:pt x="1843266" y="577005"/>
                  <a:pt x="1586982" y="607076"/>
                </a:cubicBezTo>
                <a:cubicBezTo>
                  <a:pt x="1330698" y="637147"/>
                  <a:pt x="1129659" y="542675"/>
                  <a:pt x="969822" y="607076"/>
                </a:cubicBezTo>
                <a:cubicBezTo>
                  <a:pt x="809985" y="671477"/>
                  <a:pt x="475787" y="492549"/>
                  <a:pt x="0" y="607076"/>
                </a:cubicBezTo>
                <a:cubicBezTo>
                  <a:pt x="-15929" y="485856"/>
                  <a:pt x="1158" y="393543"/>
                  <a:pt x="0" y="309609"/>
                </a:cubicBezTo>
                <a:cubicBezTo>
                  <a:pt x="-1158" y="225675"/>
                  <a:pt x="13077" y="13666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0752994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A66F621-B6A1-49C6-8374-086D867CB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0" y="1553270"/>
            <a:ext cx="8294029" cy="80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EC100D1-978B-4667-B008-2F1D51A64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060" y="2533527"/>
            <a:ext cx="3505689" cy="8097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ACB1880-F9E5-4D85-A609-F8FD4DBAA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561" y="2660696"/>
            <a:ext cx="5115639" cy="82879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A75ABF9-7E87-45C9-A58C-A950D7499A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200" y="902843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61C5E05-AB89-4682-B787-0C11101AF0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166" y="1309977"/>
            <a:ext cx="929302" cy="12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2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1CE414-98DF-495D-BB74-0A93B95548E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564137" y="775675"/>
            <a:ext cx="3306212" cy="607076"/>
          </a:xfrm>
          <a:custGeom>
            <a:avLst/>
            <a:gdLst>
              <a:gd name="connsiteX0" fmla="*/ 0 w 3306212"/>
              <a:gd name="connsiteY0" fmla="*/ 0 h 607076"/>
              <a:gd name="connsiteX1" fmla="*/ 551035 w 3306212"/>
              <a:gd name="connsiteY1" fmla="*/ 0 h 607076"/>
              <a:gd name="connsiteX2" fmla="*/ 1069009 w 3306212"/>
              <a:gd name="connsiteY2" fmla="*/ 0 h 607076"/>
              <a:gd name="connsiteX3" fmla="*/ 1686168 w 3306212"/>
              <a:gd name="connsiteY3" fmla="*/ 0 h 607076"/>
              <a:gd name="connsiteX4" fmla="*/ 2204141 w 3306212"/>
              <a:gd name="connsiteY4" fmla="*/ 0 h 607076"/>
              <a:gd name="connsiteX5" fmla="*/ 2821301 w 3306212"/>
              <a:gd name="connsiteY5" fmla="*/ 0 h 607076"/>
              <a:gd name="connsiteX6" fmla="*/ 3306212 w 3306212"/>
              <a:gd name="connsiteY6" fmla="*/ 0 h 607076"/>
              <a:gd name="connsiteX7" fmla="*/ 3306212 w 3306212"/>
              <a:gd name="connsiteY7" fmla="*/ 297467 h 607076"/>
              <a:gd name="connsiteX8" fmla="*/ 3306212 w 3306212"/>
              <a:gd name="connsiteY8" fmla="*/ 607076 h 607076"/>
              <a:gd name="connsiteX9" fmla="*/ 2788239 w 3306212"/>
              <a:gd name="connsiteY9" fmla="*/ 607076 h 607076"/>
              <a:gd name="connsiteX10" fmla="*/ 2204141 w 3306212"/>
              <a:gd name="connsiteY10" fmla="*/ 607076 h 607076"/>
              <a:gd name="connsiteX11" fmla="*/ 1620044 w 3306212"/>
              <a:gd name="connsiteY11" fmla="*/ 607076 h 607076"/>
              <a:gd name="connsiteX12" fmla="*/ 1035946 w 3306212"/>
              <a:gd name="connsiteY12" fmla="*/ 607076 h 607076"/>
              <a:gd name="connsiteX13" fmla="*/ 0 w 3306212"/>
              <a:gd name="connsiteY13" fmla="*/ 607076 h 607076"/>
              <a:gd name="connsiteX14" fmla="*/ 0 w 3306212"/>
              <a:gd name="connsiteY14" fmla="*/ 303538 h 607076"/>
              <a:gd name="connsiteX15" fmla="*/ 0 w 3306212"/>
              <a:gd name="connsiteY15" fmla="*/ 0 h 6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6212" h="607076" fill="none" extrusionOk="0">
                <a:moveTo>
                  <a:pt x="0" y="0"/>
                </a:moveTo>
                <a:cubicBezTo>
                  <a:pt x="160809" y="-29248"/>
                  <a:pt x="330215" y="55288"/>
                  <a:pt x="551035" y="0"/>
                </a:cubicBezTo>
                <a:cubicBezTo>
                  <a:pt x="771855" y="-55288"/>
                  <a:pt x="928388" y="2782"/>
                  <a:pt x="1069009" y="0"/>
                </a:cubicBezTo>
                <a:cubicBezTo>
                  <a:pt x="1209630" y="-2782"/>
                  <a:pt x="1380255" y="24823"/>
                  <a:pt x="1686168" y="0"/>
                </a:cubicBezTo>
                <a:cubicBezTo>
                  <a:pt x="1992081" y="-24823"/>
                  <a:pt x="1954357" y="4166"/>
                  <a:pt x="2204141" y="0"/>
                </a:cubicBezTo>
                <a:cubicBezTo>
                  <a:pt x="2453925" y="-4166"/>
                  <a:pt x="2657741" y="47464"/>
                  <a:pt x="2821301" y="0"/>
                </a:cubicBezTo>
                <a:cubicBezTo>
                  <a:pt x="2984861" y="-47464"/>
                  <a:pt x="3083510" y="10757"/>
                  <a:pt x="3306212" y="0"/>
                </a:cubicBezTo>
                <a:cubicBezTo>
                  <a:pt x="3336258" y="88680"/>
                  <a:pt x="3290855" y="184002"/>
                  <a:pt x="3306212" y="297467"/>
                </a:cubicBezTo>
                <a:cubicBezTo>
                  <a:pt x="3321569" y="410932"/>
                  <a:pt x="3282810" y="472762"/>
                  <a:pt x="3306212" y="607076"/>
                </a:cubicBezTo>
                <a:cubicBezTo>
                  <a:pt x="3162118" y="646124"/>
                  <a:pt x="2973725" y="567335"/>
                  <a:pt x="2788239" y="607076"/>
                </a:cubicBezTo>
                <a:cubicBezTo>
                  <a:pt x="2602753" y="646817"/>
                  <a:pt x="2333449" y="576237"/>
                  <a:pt x="2204141" y="607076"/>
                </a:cubicBezTo>
                <a:cubicBezTo>
                  <a:pt x="2074833" y="637915"/>
                  <a:pt x="1861065" y="538955"/>
                  <a:pt x="1620044" y="607076"/>
                </a:cubicBezTo>
                <a:cubicBezTo>
                  <a:pt x="1379023" y="675197"/>
                  <a:pt x="1297462" y="582024"/>
                  <a:pt x="1035946" y="607076"/>
                </a:cubicBezTo>
                <a:cubicBezTo>
                  <a:pt x="774430" y="632128"/>
                  <a:pt x="330006" y="571001"/>
                  <a:pt x="0" y="607076"/>
                </a:cubicBezTo>
                <a:cubicBezTo>
                  <a:pt x="-24862" y="481743"/>
                  <a:pt x="23352" y="408592"/>
                  <a:pt x="0" y="303538"/>
                </a:cubicBezTo>
                <a:cubicBezTo>
                  <a:pt x="-23352" y="198484"/>
                  <a:pt x="13101" y="138995"/>
                  <a:pt x="0" y="0"/>
                </a:cubicBezTo>
                <a:close/>
              </a:path>
              <a:path w="3306212" h="607076" stroke="0" extrusionOk="0">
                <a:moveTo>
                  <a:pt x="0" y="0"/>
                </a:moveTo>
                <a:cubicBezTo>
                  <a:pt x="219886" y="-73030"/>
                  <a:pt x="479991" y="71829"/>
                  <a:pt x="617160" y="0"/>
                </a:cubicBezTo>
                <a:cubicBezTo>
                  <a:pt x="754329" y="-71829"/>
                  <a:pt x="1085676" y="304"/>
                  <a:pt x="1234319" y="0"/>
                </a:cubicBezTo>
                <a:cubicBezTo>
                  <a:pt x="1382962" y="-304"/>
                  <a:pt x="1568315" y="39706"/>
                  <a:pt x="1719230" y="0"/>
                </a:cubicBezTo>
                <a:cubicBezTo>
                  <a:pt x="1870145" y="-39706"/>
                  <a:pt x="2052298" y="13630"/>
                  <a:pt x="2303328" y="0"/>
                </a:cubicBezTo>
                <a:cubicBezTo>
                  <a:pt x="2554358" y="-13630"/>
                  <a:pt x="2921296" y="119217"/>
                  <a:pt x="3306212" y="0"/>
                </a:cubicBezTo>
                <a:cubicBezTo>
                  <a:pt x="3340058" y="105087"/>
                  <a:pt x="3279160" y="167585"/>
                  <a:pt x="3306212" y="291396"/>
                </a:cubicBezTo>
                <a:cubicBezTo>
                  <a:pt x="3333264" y="415207"/>
                  <a:pt x="3276620" y="498301"/>
                  <a:pt x="3306212" y="607076"/>
                </a:cubicBezTo>
                <a:cubicBezTo>
                  <a:pt x="3078045" y="678252"/>
                  <a:pt x="2854951" y="558137"/>
                  <a:pt x="2689052" y="607076"/>
                </a:cubicBezTo>
                <a:cubicBezTo>
                  <a:pt x="2523153" y="656015"/>
                  <a:pt x="2344491" y="539672"/>
                  <a:pt x="2104955" y="607076"/>
                </a:cubicBezTo>
                <a:cubicBezTo>
                  <a:pt x="1865419" y="674480"/>
                  <a:pt x="1843266" y="577005"/>
                  <a:pt x="1586982" y="607076"/>
                </a:cubicBezTo>
                <a:cubicBezTo>
                  <a:pt x="1330698" y="637147"/>
                  <a:pt x="1129659" y="542675"/>
                  <a:pt x="969822" y="607076"/>
                </a:cubicBezTo>
                <a:cubicBezTo>
                  <a:pt x="809985" y="671477"/>
                  <a:pt x="475787" y="492549"/>
                  <a:pt x="0" y="607076"/>
                </a:cubicBezTo>
                <a:cubicBezTo>
                  <a:pt x="-15929" y="485856"/>
                  <a:pt x="1158" y="393543"/>
                  <a:pt x="0" y="309609"/>
                </a:cubicBezTo>
                <a:cubicBezTo>
                  <a:pt x="-1158" y="225675"/>
                  <a:pt x="13077" y="13666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0752994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A66F621-B6A1-49C6-8374-086D867CB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206" y="1553253"/>
            <a:ext cx="9649903" cy="89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D61A16-EC79-4E82-A734-097470DE6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810" y="2617158"/>
            <a:ext cx="5730241" cy="89547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1DA01F2-CFC1-4627-BB00-9E7436393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200" y="902843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EEB7F6D-2878-4D33-99B6-860EBD4AC6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156" y="632511"/>
            <a:ext cx="749944" cy="18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98D2729-3D26-4257-93CE-88990B3A4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114" y="1484198"/>
            <a:ext cx="2750635" cy="607076"/>
          </a:xfrm>
          <a:custGeom>
            <a:avLst/>
            <a:gdLst>
              <a:gd name="connsiteX0" fmla="*/ 0 w 2750635"/>
              <a:gd name="connsiteY0" fmla="*/ 0 h 607076"/>
              <a:gd name="connsiteX1" fmla="*/ 577633 w 2750635"/>
              <a:gd name="connsiteY1" fmla="*/ 0 h 607076"/>
              <a:gd name="connsiteX2" fmla="*/ 1072748 w 2750635"/>
              <a:gd name="connsiteY2" fmla="*/ 0 h 607076"/>
              <a:gd name="connsiteX3" fmla="*/ 1650381 w 2750635"/>
              <a:gd name="connsiteY3" fmla="*/ 0 h 607076"/>
              <a:gd name="connsiteX4" fmla="*/ 2255521 w 2750635"/>
              <a:gd name="connsiteY4" fmla="*/ 0 h 607076"/>
              <a:gd name="connsiteX5" fmla="*/ 2750635 w 2750635"/>
              <a:gd name="connsiteY5" fmla="*/ 0 h 607076"/>
              <a:gd name="connsiteX6" fmla="*/ 2750635 w 2750635"/>
              <a:gd name="connsiteY6" fmla="*/ 309609 h 607076"/>
              <a:gd name="connsiteX7" fmla="*/ 2750635 w 2750635"/>
              <a:gd name="connsiteY7" fmla="*/ 607076 h 607076"/>
              <a:gd name="connsiteX8" fmla="*/ 2228014 w 2750635"/>
              <a:gd name="connsiteY8" fmla="*/ 607076 h 607076"/>
              <a:gd name="connsiteX9" fmla="*/ 1732900 w 2750635"/>
              <a:gd name="connsiteY9" fmla="*/ 607076 h 607076"/>
              <a:gd name="connsiteX10" fmla="*/ 1155267 w 2750635"/>
              <a:gd name="connsiteY10" fmla="*/ 607076 h 607076"/>
              <a:gd name="connsiteX11" fmla="*/ 577633 w 2750635"/>
              <a:gd name="connsiteY11" fmla="*/ 607076 h 607076"/>
              <a:gd name="connsiteX12" fmla="*/ 0 w 2750635"/>
              <a:gd name="connsiteY12" fmla="*/ 607076 h 607076"/>
              <a:gd name="connsiteX13" fmla="*/ 0 w 2750635"/>
              <a:gd name="connsiteY13" fmla="*/ 303538 h 607076"/>
              <a:gd name="connsiteX14" fmla="*/ 0 w 2750635"/>
              <a:gd name="connsiteY14" fmla="*/ 0 h 6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50635" h="607076" fill="none" extrusionOk="0">
                <a:moveTo>
                  <a:pt x="0" y="0"/>
                </a:moveTo>
                <a:cubicBezTo>
                  <a:pt x="286625" y="-5538"/>
                  <a:pt x="295217" y="34061"/>
                  <a:pt x="577633" y="0"/>
                </a:cubicBezTo>
                <a:cubicBezTo>
                  <a:pt x="860049" y="-34061"/>
                  <a:pt x="874176" y="50615"/>
                  <a:pt x="1072748" y="0"/>
                </a:cubicBezTo>
                <a:cubicBezTo>
                  <a:pt x="1271320" y="-50615"/>
                  <a:pt x="1443366" y="67163"/>
                  <a:pt x="1650381" y="0"/>
                </a:cubicBezTo>
                <a:cubicBezTo>
                  <a:pt x="1857396" y="-67163"/>
                  <a:pt x="2100075" y="41102"/>
                  <a:pt x="2255521" y="0"/>
                </a:cubicBezTo>
                <a:cubicBezTo>
                  <a:pt x="2410967" y="-41102"/>
                  <a:pt x="2635236" y="12674"/>
                  <a:pt x="2750635" y="0"/>
                </a:cubicBezTo>
                <a:cubicBezTo>
                  <a:pt x="2779289" y="99805"/>
                  <a:pt x="2743399" y="208927"/>
                  <a:pt x="2750635" y="309609"/>
                </a:cubicBezTo>
                <a:cubicBezTo>
                  <a:pt x="2757871" y="410291"/>
                  <a:pt x="2731146" y="505115"/>
                  <a:pt x="2750635" y="607076"/>
                </a:cubicBezTo>
                <a:cubicBezTo>
                  <a:pt x="2510213" y="666431"/>
                  <a:pt x="2340991" y="593187"/>
                  <a:pt x="2228014" y="607076"/>
                </a:cubicBezTo>
                <a:cubicBezTo>
                  <a:pt x="2115037" y="620965"/>
                  <a:pt x="1902571" y="579055"/>
                  <a:pt x="1732900" y="607076"/>
                </a:cubicBezTo>
                <a:cubicBezTo>
                  <a:pt x="1563229" y="635097"/>
                  <a:pt x="1357121" y="545287"/>
                  <a:pt x="1155267" y="607076"/>
                </a:cubicBezTo>
                <a:cubicBezTo>
                  <a:pt x="953413" y="668865"/>
                  <a:pt x="722655" y="562449"/>
                  <a:pt x="577633" y="607076"/>
                </a:cubicBezTo>
                <a:cubicBezTo>
                  <a:pt x="432611" y="651703"/>
                  <a:pt x="127859" y="556539"/>
                  <a:pt x="0" y="607076"/>
                </a:cubicBezTo>
                <a:cubicBezTo>
                  <a:pt x="-18326" y="543893"/>
                  <a:pt x="24827" y="406109"/>
                  <a:pt x="0" y="303538"/>
                </a:cubicBezTo>
                <a:cubicBezTo>
                  <a:pt x="-24827" y="200967"/>
                  <a:pt x="18368" y="86165"/>
                  <a:pt x="0" y="0"/>
                </a:cubicBezTo>
                <a:close/>
              </a:path>
              <a:path w="2750635" h="607076" stroke="0" extrusionOk="0">
                <a:moveTo>
                  <a:pt x="0" y="0"/>
                </a:moveTo>
                <a:cubicBezTo>
                  <a:pt x="146090" y="-5549"/>
                  <a:pt x="318585" y="25078"/>
                  <a:pt x="522621" y="0"/>
                </a:cubicBezTo>
                <a:cubicBezTo>
                  <a:pt x="726657" y="-25078"/>
                  <a:pt x="889294" y="70632"/>
                  <a:pt x="1127760" y="0"/>
                </a:cubicBezTo>
                <a:cubicBezTo>
                  <a:pt x="1366226" y="-70632"/>
                  <a:pt x="1461537" y="38887"/>
                  <a:pt x="1732900" y="0"/>
                </a:cubicBezTo>
                <a:cubicBezTo>
                  <a:pt x="2004263" y="-38887"/>
                  <a:pt x="2117482" y="10491"/>
                  <a:pt x="2255521" y="0"/>
                </a:cubicBezTo>
                <a:cubicBezTo>
                  <a:pt x="2393560" y="-10491"/>
                  <a:pt x="2623713" y="32324"/>
                  <a:pt x="2750635" y="0"/>
                </a:cubicBezTo>
                <a:cubicBezTo>
                  <a:pt x="2780303" y="136000"/>
                  <a:pt x="2732223" y="204641"/>
                  <a:pt x="2750635" y="285326"/>
                </a:cubicBezTo>
                <a:cubicBezTo>
                  <a:pt x="2769047" y="366011"/>
                  <a:pt x="2726791" y="521743"/>
                  <a:pt x="2750635" y="607076"/>
                </a:cubicBezTo>
                <a:cubicBezTo>
                  <a:pt x="2655945" y="651201"/>
                  <a:pt x="2509613" y="554269"/>
                  <a:pt x="2283027" y="607076"/>
                </a:cubicBezTo>
                <a:cubicBezTo>
                  <a:pt x="2056441" y="659883"/>
                  <a:pt x="1918473" y="566246"/>
                  <a:pt x="1705394" y="607076"/>
                </a:cubicBezTo>
                <a:cubicBezTo>
                  <a:pt x="1492315" y="647906"/>
                  <a:pt x="1345414" y="576639"/>
                  <a:pt x="1155267" y="607076"/>
                </a:cubicBezTo>
                <a:cubicBezTo>
                  <a:pt x="965120" y="637513"/>
                  <a:pt x="761412" y="582290"/>
                  <a:pt x="632646" y="607076"/>
                </a:cubicBezTo>
                <a:cubicBezTo>
                  <a:pt x="503880" y="631862"/>
                  <a:pt x="146519" y="543860"/>
                  <a:pt x="0" y="607076"/>
                </a:cubicBezTo>
                <a:cubicBezTo>
                  <a:pt x="-23710" y="469559"/>
                  <a:pt x="12370" y="384980"/>
                  <a:pt x="0" y="309609"/>
                </a:cubicBezTo>
                <a:cubicBezTo>
                  <a:pt x="-12370" y="234238"/>
                  <a:pt x="13352" y="63252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0072010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FFBA682-1F4D-48C1-93EE-A12596627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280" y="2245848"/>
            <a:ext cx="8893469" cy="90500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4B3E850-5F1B-40C7-8DEE-A3240F39E3D2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564137" y="775675"/>
            <a:ext cx="3306212" cy="607076"/>
          </a:xfrm>
          <a:custGeom>
            <a:avLst/>
            <a:gdLst>
              <a:gd name="connsiteX0" fmla="*/ 0 w 3306212"/>
              <a:gd name="connsiteY0" fmla="*/ 0 h 607076"/>
              <a:gd name="connsiteX1" fmla="*/ 551035 w 3306212"/>
              <a:gd name="connsiteY1" fmla="*/ 0 h 607076"/>
              <a:gd name="connsiteX2" fmla="*/ 1069009 w 3306212"/>
              <a:gd name="connsiteY2" fmla="*/ 0 h 607076"/>
              <a:gd name="connsiteX3" fmla="*/ 1686168 w 3306212"/>
              <a:gd name="connsiteY3" fmla="*/ 0 h 607076"/>
              <a:gd name="connsiteX4" fmla="*/ 2204141 w 3306212"/>
              <a:gd name="connsiteY4" fmla="*/ 0 h 607076"/>
              <a:gd name="connsiteX5" fmla="*/ 2821301 w 3306212"/>
              <a:gd name="connsiteY5" fmla="*/ 0 h 607076"/>
              <a:gd name="connsiteX6" fmla="*/ 3306212 w 3306212"/>
              <a:gd name="connsiteY6" fmla="*/ 0 h 607076"/>
              <a:gd name="connsiteX7" fmla="*/ 3306212 w 3306212"/>
              <a:gd name="connsiteY7" fmla="*/ 297467 h 607076"/>
              <a:gd name="connsiteX8" fmla="*/ 3306212 w 3306212"/>
              <a:gd name="connsiteY8" fmla="*/ 607076 h 607076"/>
              <a:gd name="connsiteX9" fmla="*/ 2788239 w 3306212"/>
              <a:gd name="connsiteY9" fmla="*/ 607076 h 607076"/>
              <a:gd name="connsiteX10" fmla="*/ 2204141 w 3306212"/>
              <a:gd name="connsiteY10" fmla="*/ 607076 h 607076"/>
              <a:gd name="connsiteX11" fmla="*/ 1620044 w 3306212"/>
              <a:gd name="connsiteY11" fmla="*/ 607076 h 607076"/>
              <a:gd name="connsiteX12" fmla="*/ 1035946 w 3306212"/>
              <a:gd name="connsiteY12" fmla="*/ 607076 h 607076"/>
              <a:gd name="connsiteX13" fmla="*/ 0 w 3306212"/>
              <a:gd name="connsiteY13" fmla="*/ 607076 h 607076"/>
              <a:gd name="connsiteX14" fmla="*/ 0 w 3306212"/>
              <a:gd name="connsiteY14" fmla="*/ 303538 h 607076"/>
              <a:gd name="connsiteX15" fmla="*/ 0 w 3306212"/>
              <a:gd name="connsiteY15" fmla="*/ 0 h 6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6212" h="607076" fill="none" extrusionOk="0">
                <a:moveTo>
                  <a:pt x="0" y="0"/>
                </a:moveTo>
                <a:cubicBezTo>
                  <a:pt x="160809" y="-29248"/>
                  <a:pt x="330215" y="55288"/>
                  <a:pt x="551035" y="0"/>
                </a:cubicBezTo>
                <a:cubicBezTo>
                  <a:pt x="771855" y="-55288"/>
                  <a:pt x="928388" y="2782"/>
                  <a:pt x="1069009" y="0"/>
                </a:cubicBezTo>
                <a:cubicBezTo>
                  <a:pt x="1209630" y="-2782"/>
                  <a:pt x="1380255" y="24823"/>
                  <a:pt x="1686168" y="0"/>
                </a:cubicBezTo>
                <a:cubicBezTo>
                  <a:pt x="1992081" y="-24823"/>
                  <a:pt x="1954357" y="4166"/>
                  <a:pt x="2204141" y="0"/>
                </a:cubicBezTo>
                <a:cubicBezTo>
                  <a:pt x="2453925" y="-4166"/>
                  <a:pt x="2657741" y="47464"/>
                  <a:pt x="2821301" y="0"/>
                </a:cubicBezTo>
                <a:cubicBezTo>
                  <a:pt x="2984861" y="-47464"/>
                  <a:pt x="3083510" y="10757"/>
                  <a:pt x="3306212" y="0"/>
                </a:cubicBezTo>
                <a:cubicBezTo>
                  <a:pt x="3336258" y="88680"/>
                  <a:pt x="3290855" y="184002"/>
                  <a:pt x="3306212" y="297467"/>
                </a:cubicBezTo>
                <a:cubicBezTo>
                  <a:pt x="3321569" y="410932"/>
                  <a:pt x="3282810" y="472762"/>
                  <a:pt x="3306212" y="607076"/>
                </a:cubicBezTo>
                <a:cubicBezTo>
                  <a:pt x="3162118" y="646124"/>
                  <a:pt x="2973725" y="567335"/>
                  <a:pt x="2788239" y="607076"/>
                </a:cubicBezTo>
                <a:cubicBezTo>
                  <a:pt x="2602753" y="646817"/>
                  <a:pt x="2333449" y="576237"/>
                  <a:pt x="2204141" y="607076"/>
                </a:cubicBezTo>
                <a:cubicBezTo>
                  <a:pt x="2074833" y="637915"/>
                  <a:pt x="1861065" y="538955"/>
                  <a:pt x="1620044" y="607076"/>
                </a:cubicBezTo>
                <a:cubicBezTo>
                  <a:pt x="1379023" y="675197"/>
                  <a:pt x="1297462" y="582024"/>
                  <a:pt x="1035946" y="607076"/>
                </a:cubicBezTo>
                <a:cubicBezTo>
                  <a:pt x="774430" y="632128"/>
                  <a:pt x="330006" y="571001"/>
                  <a:pt x="0" y="607076"/>
                </a:cubicBezTo>
                <a:cubicBezTo>
                  <a:pt x="-24862" y="481743"/>
                  <a:pt x="23352" y="408592"/>
                  <a:pt x="0" y="303538"/>
                </a:cubicBezTo>
                <a:cubicBezTo>
                  <a:pt x="-23352" y="198484"/>
                  <a:pt x="13101" y="138995"/>
                  <a:pt x="0" y="0"/>
                </a:cubicBezTo>
                <a:close/>
              </a:path>
              <a:path w="3306212" h="607076" stroke="0" extrusionOk="0">
                <a:moveTo>
                  <a:pt x="0" y="0"/>
                </a:moveTo>
                <a:cubicBezTo>
                  <a:pt x="219886" y="-73030"/>
                  <a:pt x="479991" y="71829"/>
                  <a:pt x="617160" y="0"/>
                </a:cubicBezTo>
                <a:cubicBezTo>
                  <a:pt x="754329" y="-71829"/>
                  <a:pt x="1085676" y="304"/>
                  <a:pt x="1234319" y="0"/>
                </a:cubicBezTo>
                <a:cubicBezTo>
                  <a:pt x="1382962" y="-304"/>
                  <a:pt x="1568315" y="39706"/>
                  <a:pt x="1719230" y="0"/>
                </a:cubicBezTo>
                <a:cubicBezTo>
                  <a:pt x="1870145" y="-39706"/>
                  <a:pt x="2052298" y="13630"/>
                  <a:pt x="2303328" y="0"/>
                </a:cubicBezTo>
                <a:cubicBezTo>
                  <a:pt x="2554358" y="-13630"/>
                  <a:pt x="2921296" y="119217"/>
                  <a:pt x="3306212" y="0"/>
                </a:cubicBezTo>
                <a:cubicBezTo>
                  <a:pt x="3340058" y="105087"/>
                  <a:pt x="3279160" y="167585"/>
                  <a:pt x="3306212" y="291396"/>
                </a:cubicBezTo>
                <a:cubicBezTo>
                  <a:pt x="3333264" y="415207"/>
                  <a:pt x="3276620" y="498301"/>
                  <a:pt x="3306212" y="607076"/>
                </a:cubicBezTo>
                <a:cubicBezTo>
                  <a:pt x="3078045" y="678252"/>
                  <a:pt x="2854951" y="558137"/>
                  <a:pt x="2689052" y="607076"/>
                </a:cubicBezTo>
                <a:cubicBezTo>
                  <a:pt x="2523153" y="656015"/>
                  <a:pt x="2344491" y="539672"/>
                  <a:pt x="2104955" y="607076"/>
                </a:cubicBezTo>
                <a:cubicBezTo>
                  <a:pt x="1865419" y="674480"/>
                  <a:pt x="1843266" y="577005"/>
                  <a:pt x="1586982" y="607076"/>
                </a:cubicBezTo>
                <a:cubicBezTo>
                  <a:pt x="1330698" y="637147"/>
                  <a:pt x="1129659" y="542675"/>
                  <a:pt x="969822" y="607076"/>
                </a:cubicBezTo>
                <a:cubicBezTo>
                  <a:pt x="809985" y="671477"/>
                  <a:pt x="475787" y="492549"/>
                  <a:pt x="0" y="607076"/>
                </a:cubicBezTo>
                <a:cubicBezTo>
                  <a:pt x="-15929" y="485856"/>
                  <a:pt x="1158" y="393543"/>
                  <a:pt x="0" y="309609"/>
                </a:cubicBezTo>
                <a:cubicBezTo>
                  <a:pt x="-1158" y="225675"/>
                  <a:pt x="13077" y="136667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0752994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6B965E4-6661-41B3-AC4A-DA39EC1F9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308" y="1606014"/>
            <a:ext cx="1549554" cy="36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7EA3069-5B2D-4B6A-8142-915AEDDB7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014761"/>
            <a:ext cx="1101708" cy="10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58B4FB61-CF1F-48BD-9182-970C4E1A7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D0C479B-A15A-4786-A5E5-721AD0F4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953" y="775873"/>
            <a:ext cx="4465269" cy="619381"/>
          </a:xfrm>
          <a:custGeom>
            <a:avLst/>
            <a:gdLst>
              <a:gd name="connsiteX0" fmla="*/ 0 w 4465269"/>
              <a:gd name="connsiteY0" fmla="*/ 0 h 619381"/>
              <a:gd name="connsiteX1" fmla="*/ 424201 w 4465269"/>
              <a:gd name="connsiteY1" fmla="*/ 0 h 619381"/>
              <a:gd name="connsiteX2" fmla="*/ 893054 w 4465269"/>
              <a:gd name="connsiteY2" fmla="*/ 0 h 619381"/>
              <a:gd name="connsiteX3" fmla="*/ 1495865 w 4465269"/>
              <a:gd name="connsiteY3" fmla="*/ 0 h 619381"/>
              <a:gd name="connsiteX4" fmla="*/ 1964718 w 4465269"/>
              <a:gd name="connsiteY4" fmla="*/ 0 h 619381"/>
              <a:gd name="connsiteX5" fmla="*/ 2478224 w 4465269"/>
              <a:gd name="connsiteY5" fmla="*/ 0 h 619381"/>
              <a:gd name="connsiteX6" fmla="*/ 2947078 w 4465269"/>
              <a:gd name="connsiteY6" fmla="*/ 0 h 619381"/>
              <a:gd name="connsiteX7" fmla="*/ 3460583 w 4465269"/>
              <a:gd name="connsiteY7" fmla="*/ 0 h 619381"/>
              <a:gd name="connsiteX8" fmla="*/ 3884784 w 4465269"/>
              <a:gd name="connsiteY8" fmla="*/ 0 h 619381"/>
              <a:gd name="connsiteX9" fmla="*/ 4465269 w 4465269"/>
              <a:gd name="connsiteY9" fmla="*/ 0 h 619381"/>
              <a:gd name="connsiteX10" fmla="*/ 4465269 w 4465269"/>
              <a:gd name="connsiteY10" fmla="*/ 297303 h 619381"/>
              <a:gd name="connsiteX11" fmla="*/ 4465269 w 4465269"/>
              <a:gd name="connsiteY11" fmla="*/ 619381 h 619381"/>
              <a:gd name="connsiteX12" fmla="*/ 4041068 w 4465269"/>
              <a:gd name="connsiteY12" fmla="*/ 619381 h 619381"/>
              <a:gd name="connsiteX13" fmla="*/ 3438257 w 4465269"/>
              <a:gd name="connsiteY13" fmla="*/ 619381 h 619381"/>
              <a:gd name="connsiteX14" fmla="*/ 2969404 w 4465269"/>
              <a:gd name="connsiteY14" fmla="*/ 619381 h 619381"/>
              <a:gd name="connsiteX15" fmla="*/ 2411245 w 4465269"/>
              <a:gd name="connsiteY15" fmla="*/ 619381 h 619381"/>
              <a:gd name="connsiteX16" fmla="*/ 1808434 w 4465269"/>
              <a:gd name="connsiteY16" fmla="*/ 619381 h 619381"/>
              <a:gd name="connsiteX17" fmla="*/ 1205623 w 4465269"/>
              <a:gd name="connsiteY17" fmla="*/ 619381 h 619381"/>
              <a:gd name="connsiteX18" fmla="*/ 558159 w 4465269"/>
              <a:gd name="connsiteY18" fmla="*/ 619381 h 619381"/>
              <a:gd name="connsiteX19" fmla="*/ 0 w 4465269"/>
              <a:gd name="connsiteY19" fmla="*/ 619381 h 619381"/>
              <a:gd name="connsiteX20" fmla="*/ 0 w 4465269"/>
              <a:gd name="connsiteY20" fmla="*/ 297303 h 619381"/>
              <a:gd name="connsiteX21" fmla="*/ 0 w 4465269"/>
              <a:gd name="connsiteY21" fmla="*/ 0 h 61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65269" h="619381" fill="none" extrusionOk="0">
                <a:moveTo>
                  <a:pt x="0" y="0"/>
                </a:moveTo>
                <a:cubicBezTo>
                  <a:pt x="199683" y="-5531"/>
                  <a:pt x="267757" y="5436"/>
                  <a:pt x="424201" y="0"/>
                </a:cubicBezTo>
                <a:cubicBezTo>
                  <a:pt x="580645" y="-5436"/>
                  <a:pt x="683618" y="41406"/>
                  <a:pt x="893054" y="0"/>
                </a:cubicBezTo>
                <a:cubicBezTo>
                  <a:pt x="1102490" y="-41406"/>
                  <a:pt x="1252912" y="43059"/>
                  <a:pt x="1495865" y="0"/>
                </a:cubicBezTo>
                <a:cubicBezTo>
                  <a:pt x="1738818" y="-43059"/>
                  <a:pt x="1747464" y="43620"/>
                  <a:pt x="1964718" y="0"/>
                </a:cubicBezTo>
                <a:cubicBezTo>
                  <a:pt x="2181972" y="-43620"/>
                  <a:pt x="2268950" y="44103"/>
                  <a:pt x="2478224" y="0"/>
                </a:cubicBezTo>
                <a:cubicBezTo>
                  <a:pt x="2687498" y="-44103"/>
                  <a:pt x="2847601" y="3478"/>
                  <a:pt x="2947078" y="0"/>
                </a:cubicBezTo>
                <a:cubicBezTo>
                  <a:pt x="3046555" y="-3478"/>
                  <a:pt x="3280266" y="6544"/>
                  <a:pt x="3460583" y="0"/>
                </a:cubicBezTo>
                <a:cubicBezTo>
                  <a:pt x="3640900" y="-6544"/>
                  <a:pt x="3681433" y="9917"/>
                  <a:pt x="3884784" y="0"/>
                </a:cubicBezTo>
                <a:cubicBezTo>
                  <a:pt x="4088135" y="-9917"/>
                  <a:pt x="4180833" y="8618"/>
                  <a:pt x="4465269" y="0"/>
                </a:cubicBezTo>
                <a:cubicBezTo>
                  <a:pt x="4500816" y="136497"/>
                  <a:pt x="4458083" y="186590"/>
                  <a:pt x="4465269" y="297303"/>
                </a:cubicBezTo>
                <a:cubicBezTo>
                  <a:pt x="4472455" y="408016"/>
                  <a:pt x="4441844" y="491134"/>
                  <a:pt x="4465269" y="619381"/>
                </a:cubicBezTo>
                <a:cubicBezTo>
                  <a:pt x="4270458" y="640199"/>
                  <a:pt x="4251777" y="606301"/>
                  <a:pt x="4041068" y="619381"/>
                </a:cubicBezTo>
                <a:cubicBezTo>
                  <a:pt x="3830359" y="632461"/>
                  <a:pt x="3683936" y="578459"/>
                  <a:pt x="3438257" y="619381"/>
                </a:cubicBezTo>
                <a:cubicBezTo>
                  <a:pt x="3192578" y="660303"/>
                  <a:pt x="3079847" y="566374"/>
                  <a:pt x="2969404" y="619381"/>
                </a:cubicBezTo>
                <a:cubicBezTo>
                  <a:pt x="2858961" y="672388"/>
                  <a:pt x="2611860" y="618928"/>
                  <a:pt x="2411245" y="619381"/>
                </a:cubicBezTo>
                <a:cubicBezTo>
                  <a:pt x="2210630" y="619834"/>
                  <a:pt x="1983469" y="596327"/>
                  <a:pt x="1808434" y="619381"/>
                </a:cubicBezTo>
                <a:cubicBezTo>
                  <a:pt x="1633399" y="642435"/>
                  <a:pt x="1436092" y="614620"/>
                  <a:pt x="1205623" y="619381"/>
                </a:cubicBezTo>
                <a:cubicBezTo>
                  <a:pt x="975154" y="624142"/>
                  <a:pt x="786663" y="576097"/>
                  <a:pt x="558159" y="619381"/>
                </a:cubicBezTo>
                <a:cubicBezTo>
                  <a:pt x="329655" y="662665"/>
                  <a:pt x="166033" y="554849"/>
                  <a:pt x="0" y="619381"/>
                </a:cubicBezTo>
                <a:cubicBezTo>
                  <a:pt x="-881" y="466527"/>
                  <a:pt x="28781" y="450751"/>
                  <a:pt x="0" y="297303"/>
                </a:cubicBezTo>
                <a:cubicBezTo>
                  <a:pt x="-28781" y="143855"/>
                  <a:pt x="8736" y="84022"/>
                  <a:pt x="0" y="0"/>
                </a:cubicBezTo>
                <a:close/>
              </a:path>
              <a:path w="4465269" h="619381" stroke="0" extrusionOk="0">
                <a:moveTo>
                  <a:pt x="0" y="0"/>
                </a:moveTo>
                <a:cubicBezTo>
                  <a:pt x="154226" y="-66502"/>
                  <a:pt x="446037" y="4220"/>
                  <a:pt x="647464" y="0"/>
                </a:cubicBezTo>
                <a:cubicBezTo>
                  <a:pt x="848891" y="-4220"/>
                  <a:pt x="944687" y="50163"/>
                  <a:pt x="1071665" y="0"/>
                </a:cubicBezTo>
                <a:cubicBezTo>
                  <a:pt x="1198643" y="-50163"/>
                  <a:pt x="1354635" y="30714"/>
                  <a:pt x="1540518" y="0"/>
                </a:cubicBezTo>
                <a:cubicBezTo>
                  <a:pt x="1726401" y="-30714"/>
                  <a:pt x="1893515" y="27968"/>
                  <a:pt x="2054024" y="0"/>
                </a:cubicBezTo>
                <a:cubicBezTo>
                  <a:pt x="2214533" y="-27968"/>
                  <a:pt x="2362905" y="36047"/>
                  <a:pt x="2522877" y="0"/>
                </a:cubicBezTo>
                <a:cubicBezTo>
                  <a:pt x="2682849" y="-36047"/>
                  <a:pt x="2999803" y="52711"/>
                  <a:pt x="3170341" y="0"/>
                </a:cubicBezTo>
                <a:cubicBezTo>
                  <a:pt x="3340879" y="-52711"/>
                  <a:pt x="3475076" y="37793"/>
                  <a:pt x="3639194" y="0"/>
                </a:cubicBezTo>
                <a:cubicBezTo>
                  <a:pt x="3803312" y="-37793"/>
                  <a:pt x="4176408" y="5629"/>
                  <a:pt x="4465269" y="0"/>
                </a:cubicBezTo>
                <a:cubicBezTo>
                  <a:pt x="4471833" y="67809"/>
                  <a:pt x="4444372" y="162466"/>
                  <a:pt x="4465269" y="315884"/>
                </a:cubicBezTo>
                <a:cubicBezTo>
                  <a:pt x="4486166" y="469302"/>
                  <a:pt x="4431115" y="508107"/>
                  <a:pt x="4465269" y="619381"/>
                </a:cubicBezTo>
                <a:cubicBezTo>
                  <a:pt x="4253957" y="680414"/>
                  <a:pt x="4094273" y="548094"/>
                  <a:pt x="3862458" y="619381"/>
                </a:cubicBezTo>
                <a:cubicBezTo>
                  <a:pt x="3630643" y="690668"/>
                  <a:pt x="3517495" y="592627"/>
                  <a:pt x="3348952" y="619381"/>
                </a:cubicBezTo>
                <a:cubicBezTo>
                  <a:pt x="3180409" y="646135"/>
                  <a:pt x="3017650" y="564050"/>
                  <a:pt x="2746140" y="619381"/>
                </a:cubicBezTo>
                <a:cubicBezTo>
                  <a:pt x="2474630" y="674712"/>
                  <a:pt x="2408199" y="555315"/>
                  <a:pt x="2187982" y="619381"/>
                </a:cubicBezTo>
                <a:cubicBezTo>
                  <a:pt x="1967765" y="683447"/>
                  <a:pt x="1673476" y="587644"/>
                  <a:pt x="1540518" y="619381"/>
                </a:cubicBezTo>
                <a:cubicBezTo>
                  <a:pt x="1407560" y="651118"/>
                  <a:pt x="1173841" y="614308"/>
                  <a:pt x="1027012" y="619381"/>
                </a:cubicBezTo>
                <a:cubicBezTo>
                  <a:pt x="880183" y="624454"/>
                  <a:pt x="341177" y="497902"/>
                  <a:pt x="0" y="619381"/>
                </a:cubicBezTo>
                <a:cubicBezTo>
                  <a:pt x="-27158" y="472651"/>
                  <a:pt x="26341" y="373776"/>
                  <a:pt x="0" y="297303"/>
                </a:cubicBezTo>
                <a:cubicBezTo>
                  <a:pt x="-26341" y="220830"/>
                  <a:pt x="11321" y="73101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2578143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3795C20-D935-442F-BC98-D7D95B332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147" y="1031811"/>
            <a:ext cx="1549554" cy="36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3488C9-E89A-4E15-B74D-BAEFA8558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121" y="1657446"/>
            <a:ext cx="9784080" cy="4580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747F027-FA66-4736-B936-A4619494E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1657" y="3138447"/>
            <a:ext cx="428685" cy="58110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92BE521-4F1F-41E8-9B13-05F2EF674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851" y="1213532"/>
            <a:ext cx="870539" cy="15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8939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DA1AF34-039E-4292-9F35-2B46CCEBFA1C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34</Words>
  <Application>Microsoft Office PowerPoint</Application>
  <PresentationFormat>شاشة عريضة</PresentationFormat>
  <Paragraphs>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Aldhabi</vt:lpstr>
      <vt:lpstr>Arial</vt:lpstr>
      <vt:lpstr>Calibri</vt:lpstr>
      <vt:lpstr>Calibri Light</vt:lpstr>
      <vt:lpstr>Dubai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11</cp:revision>
  <dcterms:created xsi:type="dcterms:W3CDTF">2021-12-03T17:19:09Z</dcterms:created>
  <dcterms:modified xsi:type="dcterms:W3CDTF">2022-03-30T04:54:16Z</dcterms:modified>
</cp:coreProperties>
</file>