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6AE720-48CC-44EE-8A08-38C2D0155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71E3252-EDDD-4296-AFF2-E541B5521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81474-B389-4C0A-B96F-A0758C7C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C1267B-9F8D-4464-8579-E466419C4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CD6AFD-4FC4-4B53-B18C-0F5F9D31B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325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350145-9AD8-4F6C-9739-A87621783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5F40DE4-F6BB-469B-B44E-B62CD34FB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08EB7F2-2424-4E4B-83CB-C255A36D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925E57-4E40-474A-80BC-0C990685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24179C-9AF9-43C6-A007-6B62B2324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18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76382DE-53B0-4386-BFF2-4F8DE7525A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76E455-A4EE-411C-9B88-1694ECF81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A6221A-E21E-42A6-96F3-F21CBFD1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C38092-ED1F-40DD-B7FE-7D370A75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66BC67-E3D8-48B9-8A5F-58488B54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921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698818-E143-4BB6-B47F-73AF2F60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19C19A-7CD4-41EF-94C9-82B7258C2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88519F-F1F5-4207-AEE6-7BA2F9F37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68AC26-341D-44E7-9B49-1B7E966C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9980FD-B8BF-4B40-8C5E-AF203CF20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194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EB82CB-2CF1-4BAA-8423-959B30B93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705B32-C80A-453F-A3DB-DFAAD81A3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44DBE1-FFFC-4ECD-A0DD-FBB2EDFE6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77EE4D-7983-480B-93DF-6071EC2A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CF6D83-983F-4259-823D-A49B813D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46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CA0918-983B-4712-98AC-7F4199B72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7A6218-2077-4C56-9BAD-C98AF37CE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B6DD4D3-FBE9-48AB-B0CB-B6DF1C5DF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D8356E-B55A-4F70-84DB-472378F1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9A1685-E358-4D99-9F36-A875D48E8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88AA87A-BBDC-4A93-9DBA-E18A8C99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643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DC9A98-247E-43E8-B68D-042C8507C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2A82F5-E63A-4A20-88B2-0E278237A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F58053E-4CD8-47D3-A5E9-E85BE50D3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230E70B-DF00-4D13-B557-B6DACE9800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8EEC7E0-8BB1-41A6-ADA6-2FD05F268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8595672-5D5D-4CD1-9FDB-940216BB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31694D5-2CE9-4AD1-88CA-3B8FA5B98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275A84B-EAF0-42E6-B5AC-C7507FAA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937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8163EB-74BA-42C5-83E8-F9840ED5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7AFA082-D04A-4D67-A265-DE4A97240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7BE5B37-32DB-4EAF-BF3D-7A24C37CB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197C063-FBEF-4DA2-8AD3-8B982C54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213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B194696-0099-4C2A-BDA5-70889FDD1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DE5E313-6B52-4DE9-96D2-557E82CF3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BBD111E-D0DA-4B9D-BF25-705F4B260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689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D45658-C7E9-4D41-9D97-BA3D4E36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5BFCE1-8CA2-4170-9687-5E63C07F9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AE00A8E-8378-48FB-9539-DEF5360E6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E501FD-3D99-4207-8129-CAF27518D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17EA76-5613-4E07-9A65-6E4DEE785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32B91D-535D-4331-BE8C-DD6FB67E0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929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FD3756-4126-4EEC-A62A-B6DB772A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EA0A73D-B4D3-45D3-8F52-41E19814E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CCA4839-20F3-4035-BF5B-C392FC434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92B571-0408-45D3-BCB1-B59A12F6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251E54-AC8A-4BDD-9C90-E4A303D3D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BFC8CB-429D-4C05-9D55-34AE22371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521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CC4ABC3-96B7-41AE-8FEC-6DEE80AFB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AE1C20-1F62-437C-BD5A-A21838D4C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C440EF-89B3-4DF1-9C09-0EDE66D8D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CEA6-AEB6-4959-A4F4-4514F85E2CF2}" type="datetimeFigureOut">
              <a:rPr lang="ar-SA" smtClean="0"/>
              <a:t>30/01/43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0D061C-17D6-47FC-8400-850F8FF92E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E02270-D3D7-473E-84CB-A1EA4023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42395-1F02-497B-A450-0B0CA6F8ECF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354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62F4B73-79DB-4EEA-BBD8-773AA9766C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96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E2A3D86-2C82-4971-9544-CD0E1A8D5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371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F54619D-E2B9-486C-B32D-D4D1A905D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766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3A70A9E-DA46-4DE9-A86E-81CF83F33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741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2D10A0D-4BA3-491D-B569-82322CDA6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5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1EE7B16-F0DF-46EF-AB6D-14EEFA6186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3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C1DDD43-3D4A-42C1-8A74-AD8B2A7CC0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6484854-98DD-4271-86BC-F42AB1470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545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55106ECF-2B1F-4B0F-9B43-B45566C35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4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422F721-D116-4F77-AD2B-EA457D663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8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0D6BC8D-7B65-4FCB-B82E-331934A6A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660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FF08571-2F9E-4505-9668-A59ED377C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24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7E3FBC9-E9C9-4D1E-BF84-4B3DB1BD9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66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E151FA-DD24-41A3-84B6-460C443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F1F3BD-7795-418C-859F-65CFE855B4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4BFDE65-0F75-4047-A12F-98E0B2221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762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2021-09-07T20:07:44Z</dcterms:created>
  <dcterms:modified xsi:type="dcterms:W3CDTF">2021-09-07T20:11:05Z</dcterms:modified>
</cp:coreProperties>
</file>