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76.xml" ContentType="application/vnd.openxmlformats-officedocument.presentationml.slide+xml"/>
  <Override PartName="/ppt/slides/slide94.xml" ContentType="application/vnd.openxmlformats-officedocument.presentationml.slide+xml"/>
  <Override PartName="/ppt/slides/slide113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83.xml" ContentType="application/vnd.openxmlformats-officedocument.presentationml.slide+xml"/>
  <Override PartName="/ppt/slides/slide102.xml" ContentType="application/vnd.openxmlformats-officedocument.presentationml.slide+xml"/>
  <Override PartName="/ppt/slideLayouts/slideLayout6.xml" ContentType="application/vnd.openxmlformats-officedocument.presentationml.slideLayout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slides/slide72.xml" ContentType="application/vnd.openxmlformats-officedocument.presentationml.slide+xml"/>
  <Override PartName="/ppt/slides/slide90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s/slide99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77.xml" ContentType="application/vnd.openxmlformats-officedocument.presentationml.slide+xml"/>
  <Override PartName="/ppt/slides/slide88.xml" ContentType="application/vnd.openxmlformats-officedocument.presentationml.slide+xml"/>
  <Override PartName="/ppt/slides/slide107.xml" ContentType="application/vnd.openxmlformats-officedocument.presentationml.slide+xml"/>
  <Override PartName="/ppt/viewProps.xml" ContentType="application/vnd.openxmlformats-officedocument.presentationml.viewProp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s/slide57.xml" ContentType="application/vnd.openxmlformats-officedocument.presentationml.slide+xml"/>
  <Override PartName="/ppt/slides/slide66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s/slide95.xml" ContentType="application/vnd.openxmlformats-officedocument.presentationml.slide+xml"/>
  <Override PartName="/ppt/slides/slide103.xml" ContentType="application/vnd.openxmlformats-officedocument.presentationml.slide+xml"/>
  <Override PartName="/ppt/slides/slide105.xml" ContentType="application/vnd.openxmlformats-officedocument.presentationml.slide+xml"/>
  <Override PartName="/ppt/slides/slide114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slides/slide55.xml" ContentType="application/vnd.openxmlformats-officedocument.presentationml.slide+xml"/>
  <Override PartName="/ppt/slides/slide64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slides/slide93.xml" ContentType="application/vnd.openxmlformats-officedocument.presentationml.slide+xml"/>
  <Override PartName="/ppt/slides/slide101.xml" ContentType="application/vnd.openxmlformats-officedocument.presentationml.slide+xml"/>
  <Override PartName="/ppt/slides/slide112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s/slide62.xml" ContentType="application/vnd.openxmlformats-officedocument.presentationml.slide+xml"/>
  <Override PartName="/ppt/slides/slide71.xml" ContentType="application/vnd.openxmlformats-officedocument.presentationml.slide+xml"/>
  <Override PartName="/ppt/slides/slide80.xml" ContentType="application/vnd.openxmlformats-officedocument.presentationml.slide+xml"/>
  <Override PartName="/ppt/slides/slide82.xml" ContentType="application/vnd.openxmlformats-officedocument.presentationml.slide+xml"/>
  <Override PartName="/ppt/slides/slide91.xml" ContentType="application/vnd.openxmlformats-officedocument.presentationml.slide+xml"/>
  <Override PartName="/ppt/slides/slide110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Default Extension="wav" ContentType="audio/wav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0.xml" ContentType="application/vnd.openxmlformats-officedocument.presentationml.slideLayout+xml"/>
  <Default Extension="gif" ContentType="image/gif"/>
  <Override PartName="/ppt/slides/slide89.xml" ContentType="application/vnd.openxmlformats-officedocument.presentationml.slide+xml"/>
  <Override PartName="/ppt/slides/slide98.xml" ContentType="application/vnd.openxmlformats-officedocument.presentationml.slide+xml"/>
  <Override PartName="/ppt/slides/slide108.xml" ContentType="application/vnd.openxmlformats-officedocument.presentationml.slide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slides/slide69.xml" ContentType="application/vnd.openxmlformats-officedocument.presentationml.slide+xml"/>
  <Override PartName="/ppt/slides/slide78.xml" ContentType="application/vnd.openxmlformats-officedocument.presentationml.slide+xml"/>
  <Override PartName="/ppt/slides/slide87.xml" ContentType="application/vnd.openxmlformats-officedocument.presentationml.slide+xml"/>
  <Override PartName="/ppt/slides/slide96.xml" ContentType="application/vnd.openxmlformats-officedocument.presentationml.slide+xml"/>
  <Override PartName="/ppt/slides/slide106.xml" ContentType="application/vnd.openxmlformats-officedocument.presentationml.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85.xml" ContentType="application/vnd.openxmlformats-officedocument.presentationml.slide+xml"/>
  <Override PartName="/ppt/slides/slide104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s/slide92.xml" ContentType="application/vnd.openxmlformats-officedocument.presentationml.slide+xml"/>
  <Override PartName="/ppt/slides/slide111.xml" ContentType="application/vnd.openxmlformats-officedocument.presentationml.slide+xml"/>
  <Override PartName="/ppt/slideLayouts/slideLayout4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Override PartName="/ppt/slides/slide100.xml" ContentType="application/vnd.openxmlformats-officedocument.presentationml.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slides/slide79.xml" ContentType="application/vnd.openxmlformats-officedocument.presentationml.slide+xml"/>
  <Override PartName="/ppt/slides/slide109.xml" ContentType="application/vnd.openxmlformats-officedocument.presentationml.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s/slide97.xml" ContentType="application/vnd.openxmlformats-officedocument.presentationml.slide+xml"/>
  <Override PartName="/ppt/slideLayouts/slideLayout9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tl="1" saveSubsetFonts="1">
  <p:sldMasterIdLst>
    <p:sldMasterId id="2147483648" r:id="rId1"/>
  </p:sldMasterIdLst>
  <p:sldIdLst>
    <p:sldId id="256" r:id="rId2"/>
    <p:sldId id="258" r:id="rId3"/>
    <p:sldId id="257" r:id="rId4"/>
    <p:sldId id="259" r:id="rId5"/>
    <p:sldId id="261" r:id="rId6"/>
    <p:sldId id="262" r:id="rId7"/>
    <p:sldId id="263" r:id="rId8"/>
    <p:sldId id="266" r:id="rId9"/>
    <p:sldId id="267" r:id="rId10"/>
    <p:sldId id="269" r:id="rId11"/>
    <p:sldId id="268" r:id="rId12"/>
    <p:sldId id="270" r:id="rId13"/>
    <p:sldId id="271" r:id="rId14"/>
    <p:sldId id="376" r:id="rId15"/>
    <p:sldId id="272" r:id="rId16"/>
    <p:sldId id="273" r:id="rId17"/>
    <p:sldId id="275" r:id="rId18"/>
    <p:sldId id="278" r:id="rId19"/>
    <p:sldId id="279" r:id="rId20"/>
    <p:sldId id="276" r:id="rId21"/>
    <p:sldId id="277" r:id="rId22"/>
    <p:sldId id="280" r:id="rId23"/>
    <p:sldId id="281" r:id="rId24"/>
    <p:sldId id="282" r:id="rId25"/>
    <p:sldId id="283" r:id="rId26"/>
    <p:sldId id="284" r:id="rId27"/>
    <p:sldId id="285" r:id="rId28"/>
    <p:sldId id="286" r:id="rId29"/>
    <p:sldId id="287" r:id="rId30"/>
    <p:sldId id="288" r:id="rId31"/>
    <p:sldId id="289" r:id="rId32"/>
    <p:sldId id="290" r:id="rId33"/>
    <p:sldId id="292" r:id="rId34"/>
    <p:sldId id="293" r:id="rId35"/>
    <p:sldId id="294" r:id="rId36"/>
    <p:sldId id="295" r:id="rId37"/>
    <p:sldId id="296" r:id="rId38"/>
    <p:sldId id="297" r:id="rId39"/>
    <p:sldId id="298" r:id="rId40"/>
    <p:sldId id="299" r:id="rId41"/>
    <p:sldId id="300" r:id="rId42"/>
    <p:sldId id="301" r:id="rId43"/>
    <p:sldId id="302" r:id="rId44"/>
    <p:sldId id="303" r:id="rId45"/>
    <p:sldId id="304" r:id="rId46"/>
    <p:sldId id="305" r:id="rId47"/>
    <p:sldId id="308" r:id="rId48"/>
    <p:sldId id="306" r:id="rId49"/>
    <p:sldId id="307" r:id="rId50"/>
    <p:sldId id="309" r:id="rId51"/>
    <p:sldId id="310" r:id="rId52"/>
    <p:sldId id="311" r:id="rId53"/>
    <p:sldId id="312" r:id="rId54"/>
    <p:sldId id="313" r:id="rId55"/>
    <p:sldId id="314" r:id="rId56"/>
    <p:sldId id="315" r:id="rId57"/>
    <p:sldId id="316" r:id="rId58"/>
    <p:sldId id="317" r:id="rId59"/>
    <p:sldId id="318" r:id="rId60"/>
    <p:sldId id="319" r:id="rId61"/>
    <p:sldId id="320" r:id="rId62"/>
    <p:sldId id="321" r:id="rId63"/>
    <p:sldId id="322" r:id="rId64"/>
    <p:sldId id="323" r:id="rId65"/>
    <p:sldId id="324" r:id="rId66"/>
    <p:sldId id="325" r:id="rId67"/>
    <p:sldId id="326" r:id="rId68"/>
    <p:sldId id="327" r:id="rId69"/>
    <p:sldId id="328" r:id="rId70"/>
    <p:sldId id="329" r:id="rId71"/>
    <p:sldId id="330" r:id="rId72"/>
    <p:sldId id="331" r:id="rId73"/>
    <p:sldId id="332" r:id="rId74"/>
    <p:sldId id="333" r:id="rId75"/>
    <p:sldId id="334" r:id="rId76"/>
    <p:sldId id="335" r:id="rId77"/>
    <p:sldId id="336" r:id="rId78"/>
    <p:sldId id="337" r:id="rId79"/>
    <p:sldId id="338" r:id="rId80"/>
    <p:sldId id="339" r:id="rId81"/>
    <p:sldId id="340" r:id="rId82"/>
    <p:sldId id="341" r:id="rId83"/>
    <p:sldId id="342" r:id="rId84"/>
    <p:sldId id="343" r:id="rId85"/>
    <p:sldId id="344" r:id="rId86"/>
    <p:sldId id="345" r:id="rId87"/>
    <p:sldId id="346" r:id="rId88"/>
    <p:sldId id="347" r:id="rId89"/>
    <p:sldId id="348" r:id="rId90"/>
    <p:sldId id="349" r:id="rId91"/>
    <p:sldId id="350" r:id="rId92"/>
    <p:sldId id="351" r:id="rId93"/>
    <p:sldId id="352" r:id="rId94"/>
    <p:sldId id="353" r:id="rId95"/>
    <p:sldId id="354" r:id="rId96"/>
    <p:sldId id="370" r:id="rId97"/>
    <p:sldId id="355" r:id="rId98"/>
    <p:sldId id="356" r:id="rId99"/>
    <p:sldId id="359" r:id="rId100"/>
    <p:sldId id="358" r:id="rId101"/>
    <p:sldId id="360" r:id="rId102"/>
    <p:sldId id="361" r:id="rId103"/>
    <p:sldId id="362" r:id="rId104"/>
    <p:sldId id="363" r:id="rId105"/>
    <p:sldId id="364" r:id="rId106"/>
    <p:sldId id="365" r:id="rId107"/>
    <p:sldId id="366" r:id="rId108"/>
    <p:sldId id="367" r:id="rId109"/>
    <p:sldId id="368" r:id="rId110"/>
    <p:sldId id="369" r:id="rId111"/>
    <p:sldId id="371" r:id="rId112"/>
    <p:sldId id="372" r:id="rId113"/>
    <p:sldId id="374" r:id="rId114"/>
    <p:sldId id="375" r:id="rId115"/>
  </p:sldIdLst>
  <p:sldSz cx="9144000" cy="6858000" type="screen4x3"/>
  <p:notesSz cx="6858000" cy="9144000"/>
  <p:defaultTextStyle>
    <a:defPPr>
      <a:defRPr lang="ar-SA"/>
    </a:defPPr>
    <a:lvl1pPr marL="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99"/>
    <a:srgbClr val="E8DCB0"/>
    <a:srgbClr val="FFCC99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88367" autoAdjust="0"/>
    <p:restoredTop sz="94660"/>
  </p:normalViewPr>
  <p:slideViewPr>
    <p:cSldViewPr>
      <p:cViewPr>
        <p:scale>
          <a:sx n="55" d="100"/>
          <a:sy n="55" d="100"/>
        </p:scale>
        <p:origin x="-1740" y="-44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viewProps" Target="viewProps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slide" Target="slides/slide101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tableStyles" Target="tableStyle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8ABB09-4A1D-463E-8065-109CC2B7EFAA}" type="datetimeFigureOut">
              <a:rPr lang="ar-SA" smtClean="0"/>
              <a:pPr/>
              <a:t>14/10/1433</a:t>
            </a:fld>
            <a:endParaRPr lang="ar-SA"/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34F065-1154-456A-91E3-76DE8E75E17B}" type="slidenum">
              <a:rPr lang="ar-SA" smtClean="0"/>
              <a:pPr/>
              <a:t>‹#›</a:t>
            </a:fld>
            <a:endParaRPr lang="ar-SA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8ABB09-4A1D-463E-8065-109CC2B7EFAA}" type="datetimeFigureOut">
              <a:rPr lang="ar-SA" smtClean="0"/>
              <a:pPr/>
              <a:t>14/10/1433</a:t>
            </a:fld>
            <a:endParaRPr lang="ar-SA"/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34F065-1154-456A-91E3-76DE8E75E17B}" type="slidenum">
              <a:rPr lang="ar-SA" smtClean="0"/>
              <a:pPr/>
              <a:t>‹#›</a:t>
            </a:fld>
            <a:endParaRPr lang="ar-SA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8ABB09-4A1D-463E-8065-109CC2B7EFAA}" type="datetimeFigureOut">
              <a:rPr lang="ar-SA" smtClean="0"/>
              <a:pPr/>
              <a:t>14/10/1433</a:t>
            </a:fld>
            <a:endParaRPr lang="ar-SA"/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34F065-1154-456A-91E3-76DE8E75E17B}" type="slidenum">
              <a:rPr lang="ar-SA" smtClean="0"/>
              <a:pPr/>
              <a:t>‹#›</a:t>
            </a:fld>
            <a:endParaRPr lang="ar-SA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8ABB09-4A1D-463E-8065-109CC2B7EFAA}" type="datetimeFigureOut">
              <a:rPr lang="ar-SA" smtClean="0"/>
              <a:pPr/>
              <a:t>14/10/1433</a:t>
            </a:fld>
            <a:endParaRPr lang="ar-SA"/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34F065-1154-456A-91E3-76DE8E75E17B}" type="slidenum">
              <a:rPr lang="ar-SA" smtClean="0"/>
              <a:pPr/>
              <a:t>‹#›</a:t>
            </a:fld>
            <a:endParaRPr lang="ar-SA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8ABB09-4A1D-463E-8065-109CC2B7EFAA}" type="datetimeFigureOut">
              <a:rPr lang="ar-SA" smtClean="0"/>
              <a:pPr/>
              <a:t>14/10/1433</a:t>
            </a:fld>
            <a:endParaRPr lang="ar-SA"/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34F065-1154-456A-91E3-76DE8E75E17B}" type="slidenum">
              <a:rPr lang="ar-SA" smtClean="0"/>
              <a:pPr/>
              <a:t>‹#›</a:t>
            </a:fld>
            <a:endParaRPr lang="ar-SA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8ABB09-4A1D-463E-8065-109CC2B7EFAA}" type="datetimeFigureOut">
              <a:rPr lang="ar-SA" smtClean="0"/>
              <a:pPr/>
              <a:t>14/10/1433</a:t>
            </a:fld>
            <a:endParaRPr lang="ar-SA"/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34F065-1154-456A-91E3-76DE8E75E17B}" type="slidenum">
              <a:rPr lang="ar-SA" smtClean="0"/>
              <a:pPr/>
              <a:t>‹#›</a:t>
            </a:fld>
            <a:endParaRPr lang="ar-SA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7" name="عنصر نائب للتاريخ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8ABB09-4A1D-463E-8065-109CC2B7EFAA}" type="datetimeFigureOut">
              <a:rPr lang="ar-SA" smtClean="0"/>
              <a:pPr/>
              <a:t>14/10/1433</a:t>
            </a:fld>
            <a:endParaRPr lang="ar-SA"/>
          </a:p>
        </p:txBody>
      </p:sp>
      <p:sp>
        <p:nvSpPr>
          <p:cNvPr id="8" name="عنصر نائب للتذييل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9" name="عنصر نائب لرقم الشريحة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34F065-1154-456A-91E3-76DE8E75E17B}" type="slidenum">
              <a:rPr lang="ar-SA" smtClean="0"/>
              <a:pPr/>
              <a:t>‹#›</a:t>
            </a:fld>
            <a:endParaRPr lang="ar-SA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8ABB09-4A1D-463E-8065-109CC2B7EFAA}" type="datetimeFigureOut">
              <a:rPr lang="ar-SA" smtClean="0"/>
              <a:pPr/>
              <a:t>14/10/1433</a:t>
            </a:fld>
            <a:endParaRPr lang="ar-SA"/>
          </a:p>
        </p:txBody>
      </p:sp>
      <p:sp>
        <p:nvSpPr>
          <p:cNvPr id="4" name="عنصر نائب للتذييل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5" name="عنصر نائب لرقم الشريحة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34F065-1154-456A-91E3-76DE8E75E17B}" type="slidenum">
              <a:rPr lang="ar-SA" smtClean="0"/>
              <a:pPr/>
              <a:t>‹#›</a:t>
            </a:fld>
            <a:endParaRPr lang="ar-SA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تاريخ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8ABB09-4A1D-463E-8065-109CC2B7EFAA}" type="datetimeFigureOut">
              <a:rPr lang="ar-SA" smtClean="0"/>
              <a:pPr/>
              <a:t>14/10/1433</a:t>
            </a:fld>
            <a:endParaRPr lang="ar-SA"/>
          </a:p>
        </p:txBody>
      </p:sp>
      <p:sp>
        <p:nvSpPr>
          <p:cNvPr id="3" name="عنصر نائب للتذييل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34F065-1154-456A-91E3-76DE8E75E17B}" type="slidenum">
              <a:rPr lang="ar-SA" smtClean="0"/>
              <a:pPr/>
              <a:t>‹#›</a:t>
            </a:fld>
            <a:endParaRPr lang="ar-SA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8ABB09-4A1D-463E-8065-109CC2B7EFAA}" type="datetimeFigureOut">
              <a:rPr lang="ar-SA" smtClean="0"/>
              <a:pPr/>
              <a:t>14/10/1433</a:t>
            </a:fld>
            <a:endParaRPr lang="ar-SA"/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34F065-1154-456A-91E3-76DE8E75E17B}" type="slidenum">
              <a:rPr lang="ar-SA" smtClean="0"/>
              <a:pPr/>
              <a:t>‹#›</a:t>
            </a:fld>
            <a:endParaRPr lang="ar-SA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8ABB09-4A1D-463E-8065-109CC2B7EFAA}" type="datetimeFigureOut">
              <a:rPr lang="ar-SA" smtClean="0"/>
              <a:pPr/>
              <a:t>14/10/1433</a:t>
            </a:fld>
            <a:endParaRPr lang="ar-SA"/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34F065-1154-456A-91E3-76DE8E75E17B}" type="slidenum">
              <a:rPr lang="ar-SA" smtClean="0"/>
              <a:pPr/>
              <a:t>‹#›</a:t>
            </a:fld>
            <a:endParaRPr lang="ar-SA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عنوان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1" anchor="ctr">
            <a:normAutofit/>
          </a:bodyPr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1">
            <a:normAutofit/>
          </a:bodyPr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B8ABB09-4A1D-463E-8065-109CC2B7EFAA}" type="datetimeFigureOut">
              <a:rPr lang="ar-SA" smtClean="0"/>
              <a:pPr/>
              <a:t>14/10/1433</a:t>
            </a:fld>
            <a:endParaRPr lang="ar-SA"/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ar-SA"/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4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B34F065-1154-456A-91E3-76DE8E75E17B}" type="slidenum">
              <a:rPr lang="ar-SA" smtClean="0"/>
              <a:pPr/>
              <a:t>‹#›</a:t>
            </a:fld>
            <a:endParaRPr lang="ar-SA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1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r" defTabSz="914400" rtl="1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defTabSz="914400" rtl="1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r" defTabSz="914400" rtl="1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r" defTabSz="914400" rtl="1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1.gif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gif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gi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1.png"/><Relationship Id="rId4" Type="http://schemas.openxmlformats.org/officeDocument/2006/relationships/image" Target="../media/image1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24.gif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3.png"/><Relationship Id="rId5" Type="http://schemas.openxmlformats.org/officeDocument/2006/relationships/image" Target="../media/image22.png"/><Relationship Id="rId4" Type="http://schemas.openxmlformats.org/officeDocument/2006/relationships/image" Target="../media/image1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6.gif"/><Relationship Id="rId5" Type="http://schemas.openxmlformats.org/officeDocument/2006/relationships/image" Target="../media/image25.png"/><Relationship Id="rId4" Type="http://schemas.openxmlformats.org/officeDocument/2006/relationships/image" Target="../media/image1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29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8.gif"/><Relationship Id="rId5" Type="http://schemas.openxmlformats.org/officeDocument/2006/relationships/image" Target="../media/image27.png"/><Relationship Id="rId4" Type="http://schemas.openxmlformats.org/officeDocument/2006/relationships/image" Target="../media/image18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10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8.jpeg"/><Relationship Id="rId10" Type="http://schemas.openxmlformats.org/officeDocument/2006/relationships/image" Target="../media/image15.png"/><Relationship Id="rId4" Type="http://schemas.openxmlformats.org/officeDocument/2006/relationships/image" Target="../media/image7.jpeg"/><Relationship Id="rId9" Type="http://schemas.openxmlformats.org/officeDocument/2006/relationships/image" Target="../media/image14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3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7.png"/><Relationship Id="rId5" Type="http://schemas.openxmlformats.org/officeDocument/2006/relationships/image" Target="../media/image10.jpeg"/><Relationship Id="rId10" Type="http://schemas.openxmlformats.org/officeDocument/2006/relationships/image" Target="../media/image16.png"/><Relationship Id="rId4" Type="http://schemas.openxmlformats.org/officeDocument/2006/relationships/image" Target="../media/image9.jpeg"/><Relationship Id="rId9" Type="http://schemas.openxmlformats.org/officeDocument/2006/relationships/image" Target="../media/image15.pn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jpeg"/><Relationship Id="rId13" Type="http://schemas.openxmlformats.org/officeDocument/2006/relationships/image" Target="../media/image41.jpeg"/><Relationship Id="rId3" Type="http://schemas.openxmlformats.org/officeDocument/2006/relationships/image" Target="../media/image7.jpeg"/><Relationship Id="rId7" Type="http://schemas.openxmlformats.org/officeDocument/2006/relationships/image" Target="../media/image36.jpeg"/><Relationship Id="rId12" Type="http://schemas.openxmlformats.org/officeDocument/2006/relationships/image" Target="../media/image14.png"/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5.jpeg"/><Relationship Id="rId11" Type="http://schemas.openxmlformats.org/officeDocument/2006/relationships/image" Target="../media/image40.jpeg"/><Relationship Id="rId5" Type="http://schemas.openxmlformats.org/officeDocument/2006/relationships/image" Target="../media/image34.jpeg"/><Relationship Id="rId10" Type="http://schemas.openxmlformats.org/officeDocument/2006/relationships/image" Target="../media/image39.png"/><Relationship Id="rId4" Type="http://schemas.openxmlformats.org/officeDocument/2006/relationships/image" Target="../media/image33.jpeg"/><Relationship Id="rId9" Type="http://schemas.openxmlformats.org/officeDocument/2006/relationships/image" Target="../media/image38.png"/><Relationship Id="rId14" Type="http://schemas.openxmlformats.org/officeDocument/2006/relationships/image" Target="../media/image42.jpe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jpeg"/><Relationship Id="rId13" Type="http://schemas.openxmlformats.org/officeDocument/2006/relationships/image" Target="../media/image14.png"/><Relationship Id="rId3" Type="http://schemas.openxmlformats.org/officeDocument/2006/relationships/image" Target="../media/image7.jpeg"/><Relationship Id="rId7" Type="http://schemas.openxmlformats.org/officeDocument/2006/relationships/image" Target="../media/image35.jpeg"/><Relationship Id="rId12" Type="http://schemas.openxmlformats.org/officeDocument/2006/relationships/image" Target="../media/image40.jpeg"/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4.jpeg"/><Relationship Id="rId11" Type="http://schemas.openxmlformats.org/officeDocument/2006/relationships/image" Target="../media/image39.png"/><Relationship Id="rId5" Type="http://schemas.openxmlformats.org/officeDocument/2006/relationships/image" Target="../media/image42.jpeg"/><Relationship Id="rId10" Type="http://schemas.openxmlformats.org/officeDocument/2006/relationships/image" Target="../media/image38.png"/><Relationship Id="rId4" Type="http://schemas.openxmlformats.org/officeDocument/2006/relationships/image" Target="../media/image33.jpeg"/><Relationship Id="rId9" Type="http://schemas.openxmlformats.org/officeDocument/2006/relationships/image" Target="../media/image37.jpeg"/><Relationship Id="rId14" Type="http://schemas.openxmlformats.org/officeDocument/2006/relationships/image" Target="../media/image41.jpeg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3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7.png"/><Relationship Id="rId5" Type="http://schemas.openxmlformats.org/officeDocument/2006/relationships/image" Target="../media/image10.jpeg"/><Relationship Id="rId10" Type="http://schemas.openxmlformats.org/officeDocument/2006/relationships/image" Target="../media/image16.png"/><Relationship Id="rId4" Type="http://schemas.openxmlformats.org/officeDocument/2006/relationships/image" Target="../media/image9.jpeg"/><Relationship Id="rId9" Type="http://schemas.openxmlformats.org/officeDocument/2006/relationships/image" Target="../media/image15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10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8.jpeg"/><Relationship Id="rId10" Type="http://schemas.openxmlformats.org/officeDocument/2006/relationships/image" Target="../media/image15.png"/><Relationship Id="rId4" Type="http://schemas.openxmlformats.org/officeDocument/2006/relationships/image" Target="../media/image7.jpeg"/><Relationship Id="rId9" Type="http://schemas.openxmlformats.org/officeDocument/2006/relationships/image" Target="../media/image14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10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8.jpeg"/><Relationship Id="rId10" Type="http://schemas.openxmlformats.org/officeDocument/2006/relationships/image" Target="../media/image15.png"/><Relationship Id="rId4" Type="http://schemas.openxmlformats.org/officeDocument/2006/relationships/image" Target="../media/image7.jpeg"/><Relationship Id="rId9" Type="http://schemas.openxmlformats.org/officeDocument/2006/relationships/image" Target="../media/image14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10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8.jpeg"/><Relationship Id="rId10" Type="http://schemas.openxmlformats.org/officeDocument/2006/relationships/image" Target="../media/image15.png"/><Relationship Id="rId4" Type="http://schemas.openxmlformats.org/officeDocument/2006/relationships/image" Target="../media/image7.jpeg"/><Relationship Id="rId9" Type="http://schemas.openxmlformats.org/officeDocument/2006/relationships/image" Target="../media/image14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10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8.jpeg"/><Relationship Id="rId10" Type="http://schemas.openxmlformats.org/officeDocument/2006/relationships/image" Target="../media/image15.png"/><Relationship Id="rId4" Type="http://schemas.openxmlformats.org/officeDocument/2006/relationships/image" Target="../media/image7.jpeg"/><Relationship Id="rId9" Type="http://schemas.openxmlformats.org/officeDocument/2006/relationships/image" Target="../media/image14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10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8.jpeg"/><Relationship Id="rId10" Type="http://schemas.openxmlformats.org/officeDocument/2006/relationships/image" Target="../media/image15.png"/><Relationship Id="rId4" Type="http://schemas.openxmlformats.org/officeDocument/2006/relationships/image" Target="../media/image7.jpeg"/><Relationship Id="rId9" Type="http://schemas.openxmlformats.org/officeDocument/2006/relationships/image" Target="../media/image14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10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8.jpeg"/><Relationship Id="rId10" Type="http://schemas.openxmlformats.org/officeDocument/2006/relationships/image" Target="../media/image15.png"/><Relationship Id="rId4" Type="http://schemas.openxmlformats.org/officeDocument/2006/relationships/image" Target="../media/image7.jpeg"/><Relationship Id="rId9" Type="http://schemas.openxmlformats.org/officeDocument/2006/relationships/image" Target="../media/image14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10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8.jpeg"/><Relationship Id="rId10" Type="http://schemas.openxmlformats.org/officeDocument/2006/relationships/image" Target="../media/image15.png"/><Relationship Id="rId4" Type="http://schemas.openxmlformats.org/officeDocument/2006/relationships/image" Target="../media/image7.jpeg"/><Relationship Id="rId9" Type="http://schemas.openxmlformats.org/officeDocument/2006/relationships/image" Target="../media/image14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10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8.jpeg"/><Relationship Id="rId10" Type="http://schemas.openxmlformats.org/officeDocument/2006/relationships/image" Target="../media/image15.png"/><Relationship Id="rId4" Type="http://schemas.openxmlformats.org/officeDocument/2006/relationships/image" Target="../media/image7.jpeg"/><Relationship Id="rId9" Type="http://schemas.openxmlformats.org/officeDocument/2006/relationships/image" Target="../media/image14.pn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10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8.jpeg"/><Relationship Id="rId10" Type="http://schemas.openxmlformats.org/officeDocument/2006/relationships/image" Target="../media/image15.png"/><Relationship Id="rId4" Type="http://schemas.openxmlformats.org/officeDocument/2006/relationships/image" Target="../media/image7.jpeg"/><Relationship Id="rId9" Type="http://schemas.openxmlformats.org/officeDocument/2006/relationships/image" Target="../media/image14.png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10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8.jpeg"/><Relationship Id="rId10" Type="http://schemas.openxmlformats.org/officeDocument/2006/relationships/image" Target="../media/image15.png"/><Relationship Id="rId4" Type="http://schemas.openxmlformats.org/officeDocument/2006/relationships/image" Target="../media/image7.jpeg"/><Relationship Id="rId9" Type="http://schemas.openxmlformats.org/officeDocument/2006/relationships/image" Target="../media/image14.png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10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8.jpeg"/><Relationship Id="rId10" Type="http://schemas.openxmlformats.org/officeDocument/2006/relationships/image" Target="../media/image15.png"/><Relationship Id="rId4" Type="http://schemas.openxmlformats.org/officeDocument/2006/relationships/image" Target="../media/image7.jpeg"/><Relationship Id="rId9" Type="http://schemas.openxmlformats.org/officeDocument/2006/relationships/image" Target="../media/image14.png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10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8.jpeg"/><Relationship Id="rId10" Type="http://schemas.openxmlformats.org/officeDocument/2006/relationships/image" Target="../media/image15.png"/><Relationship Id="rId4" Type="http://schemas.openxmlformats.org/officeDocument/2006/relationships/image" Target="../media/image7.jpeg"/><Relationship Id="rId9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10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8.jpeg"/><Relationship Id="rId10" Type="http://schemas.openxmlformats.org/officeDocument/2006/relationships/image" Target="../media/image15.png"/><Relationship Id="rId4" Type="http://schemas.openxmlformats.org/officeDocument/2006/relationships/image" Target="../media/image7.jpeg"/><Relationship Id="rId9" Type="http://schemas.openxmlformats.org/officeDocument/2006/relationships/image" Target="../media/image14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10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8.jpeg"/><Relationship Id="rId10" Type="http://schemas.openxmlformats.org/officeDocument/2006/relationships/image" Target="../media/image15.png"/><Relationship Id="rId4" Type="http://schemas.openxmlformats.org/officeDocument/2006/relationships/image" Target="../media/image7.jpeg"/><Relationship Id="rId9" Type="http://schemas.openxmlformats.org/officeDocument/2006/relationships/image" Target="../media/image14.png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10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8.jpeg"/><Relationship Id="rId10" Type="http://schemas.openxmlformats.org/officeDocument/2006/relationships/image" Target="../media/image15.png"/><Relationship Id="rId4" Type="http://schemas.openxmlformats.org/officeDocument/2006/relationships/image" Target="../media/image7.jpeg"/><Relationship Id="rId9" Type="http://schemas.openxmlformats.org/officeDocument/2006/relationships/image" Target="../media/image14.png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jpe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صورة 3" descr="bh30.coma271c4da43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5" name="شكل حر 4"/>
          <p:cNvSpPr/>
          <p:nvPr/>
        </p:nvSpPr>
        <p:spPr>
          <a:xfrm>
            <a:off x="6954982" y="2978728"/>
            <a:ext cx="166255" cy="263236"/>
          </a:xfrm>
          <a:custGeom>
            <a:avLst/>
            <a:gdLst>
              <a:gd name="connsiteX0" fmla="*/ 0 w 166255"/>
              <a:gd name="connsiteY0" fmla="*/ 207818 h 263236"/>
              <a:gd name="connsiteX1" fmla="*/ 0 w 166255"/>
              <a:gd name="connsiteY1" fmla="*/ 13854 h 263236"/>
              <a:gd name="connsiteX2" fmla="*/ 166255 w 166255"/>
              <a:gd name="connsiteY2" fmla="*/ 0 h 263236"/>
              <a:gd name="connsiteX3" fmla="*/ 166255 w 166255"/>
              <a:gd name="connsiteY3" fmla="*/ 263236 h 263236"/>
              <a:gd name="connsiteX4" fmla="*/ 0 w 166255"/>
              <a:gd name="connsiteY4" fmla="*/ 207818 h 263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255" h="263236">
                <a:moveTo>
                  <a:pt x="0" y="207818"/>
                </a:moveTo>
                <a:lnTo>
                  <a:pt x="0" y="13854"/>
                </a:lnTo>
                <a:lnTo>
                  <a:pt x="166255" y="0"/>
                </a:lnTo>
                <a:lnTo>
                  <a:pt x="166255" y="263236"/>
                </a:lnTo>
                <a:lnTo>
                  <a:pt x="0" y="20781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" name="شكل حر 5"/>
          <p:cNvSpPr/>
          <p:nvPr/>
        </p:nvSpPr>
        <p:spPr>
          <a:xfrm>
            <a:off x="6072199" y="3157102"/>
            <a:ext cx="223838" cy="271897"/>
          </a:xfrm>
          <a:custGeom>
            <a:avLst/>
            <a:gdLst>
              <a:gd name="connsiteX0" fmla="*/ 0 w 166255"/>
              <a:gd name="connsiteY0" fmla="*/ 207818 h 263236"/>
              <a:gd name="connsiteX1" fmla="*/ 0 w 166255"/>
              <a:gd name="connsiteY1" fmla="*/ 13854 h 263236"/>
              <a:gd name="connsiteX2" fmla="*/ 166255 w 166255"/>
              <a:gd name="connsiteY2" fmla="*/ 0 h 263236"/>
              <a:gd name="connsiteX3" fmla="*/ 166255 w 166255"/>
              <a:gd name="connsiteY3" fmla="*/ 263236 h 263236"/>
              <a:gd name="connsiteX4" fmla="*/ 0 w 166255"/>
              <a:gd name="connsiteY4" fmla="*/ 207818 h 263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255" h="263236">
                <a:moveTo>
                  <a:pt x="0" y="207818"/>
                </a:moveTo>
                <a:lnTo>
                  <a:pt x="0" y="13854"/>
                </a:lnTo>
                <a:lnTo>
                  <a:pt x="166255" y="0"/>
                </a:lnTo>
                <a:lnTo>
                  <a:pt x="166255" y="263236"/>
                </a:lnTo>
                <a:lnTo>
                  <a:pt x="0" y="20781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" name="مستطيل 6"/>
          <p:cNvSpPr/>
          <p:nvPr/>
        </p:nvSpPr>
        <p:spPr>
          <a:xfrm>
            <a:off x="1000100" y="1571612"/>
            <a:ext cx="2989922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ar-SA" sz="5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ادرسي مع</a:t>
            </a:r>
          </a:p>
          <a:p>
            <a:pPr algn="ctr"/>
            <a:r>
              <a:rPr lang="ar-SA" sz="5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حـــــــــــــــلا</a:t>
            </a:r>
            <a:endParaRPr lang="ar-SA" sz="5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pic>
        <p:nvPicPr>
          <p:cNvPr id="8" name="Picture 2" descr="http://www.muslmh.com/saveFTP/F2/gosoon/school1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14348" y="4429132"/>
            <a:ext cx="1998644" cy="1998645"/>
          </a:xfrm>
          <a:prstGeom prst="rect">
            <a:avLst/>
          </a:prstGeom>
          <a:noFill/>
        </p:spPr>
      </p:pic>
      <p:sp>
        <p:nvSpPr>
          <p:cNvPr id="9" name="مربع نص 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</p:spTree>
  </p:cSld>
  <p:clrMapOvr>
    <a:masterClrMapping/>
  </p:clrMapOvr>
  <p:transition>
    <p:sndAc>
      <p:stSnd>
        <p:snd r:embed="rId2" name="chimes.wav" builtIn="1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-1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73"/>
            <a:chOff x="0" y="4000504"/>
            <a:chExt cx="10215570" cy="342906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48" name="شكل حر 147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49" name="رابط مستقيم 148"/>
              <p:cNvCxnSpPr>
                <a:stCxn id="148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رابط مستقيم 149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3" name="مستطيل 142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مستطيل 143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7" name="مستطيل 146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09"/>
              <a:ext cx="1106579" cy="2053863"/>
              <a:chOff x="7072330" y="4929198"/>
              <a:chExt cx="1217231" cy="2143164"/>
            </a:xfrm>
          </p:grpSpPr>
          <p:sp>
            <p:nvSpPr>
              <p:cNvPr id="137" name="مستطيل 136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شكل حر 139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1" name="مستطيل 140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شكل حر 141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2" name="مستطيل 131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مستطيل 132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مستطيل 134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6" name="مستطيل 135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26" name="مستطيل 125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شكل حر 128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0" name="مستطيل 129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شكل حر 130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1" name="مستطيل 120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مستطيل 121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مستطيل 123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5" name="مستطيل 124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38"/>
              <a:ext cx="1106579" cy="1928825"/>
              <a:chOff x="7072330" y="4929198"/>
              <a:chExt cx="1217231" cy="2143164"/>
            </a:xfrm>
          </p:grpSpPr>
          <p:sp>
            <p:nvSpPr>
              <p:cNvPr id="115" name="مستطيل 114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شكل حر 117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9" name="مستطيل 118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شكل حر 119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0" name="مستطيل 109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مستطيل 110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مستطيل 112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4" name="مستطيل 113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4" name="مستطيل 103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5" name="مستطيل 104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6" name="مستطيل 105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7" name="شكل حر 106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8" name="مستطيل 107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شكل حر 108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974580" y="5098355"/>
              <a:ext cx="31962" cy="60199"/>
              <a:chOff x="4478130" y="4786322"/>
              <a:chExt cx="339360" cy="618971"/>
            </a:xfrm>
          </p:grpSpPr>
          <p:cxnSp>
            <p:nvCxnSpPr>
              <p:cNvPr id="102" name="رابط مستقيم 101"/>
              <p:cNvCxnSpPr/>
              <p:nvPr/>
            </p:nvCxnSpPr>
            <p:spPr>
              <a:xfrm flipV="1">
                <a:off x="4478130" y="4984180"/>
                <a:ext cx="31173" cy="42111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رابط مستقيم 102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7" name="مجموعة 147"/>
            <p:cNvGrpSpPr/>
            <p:nvPr/>
          </p:nvGrpSpPr>
          <p:grpSpPr>
            <a:xfrm>
              <a:off x="2970432" y="4184838"/>
              <a:ext cx="1071570" cy="1000132"/>
              <a:chOff x="10215602" y="1500174"/>
              <a:chExt cx="1189908" cy="1174883"/>
            </a:xfrm>
          </p:grpSpPr>
          <p:sp>
            <p:nvSpPr>
              <p:cNvPr id="98" name="شكل بيضاوي 97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9" name="شكل حر 98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1" name="شكل حر 100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8" name="شكل حر 67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9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6" name="شكل بيضاوي 95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0" name="شكل حر 69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1" name="شكل حر 70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2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0" name="شكل بيضاوي 89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1" name="شكل حر 90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2" name="شكل حر 91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3" name="شكل حر 92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3" name="شكل حر 72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4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5" name="شكل بيضاوي 84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6" name="شكل حر 85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87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88" name="شكل حر 87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9" name="شكل حر 88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5" name="شكل حر 74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6" name="شكل بيضاوي 75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حر 77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بيضاوي 78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حر 80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2" name="مجموعة 228"/>
            <p:cNvGrpSpPr/>
            <p:nvPr/>
          </p:nvGrpSpPr>
          <p:grpSpPr>
            <a:xfrm rot="9234720" flipH="1" flipV="1">
              <a:off x="7159048" y="6279936"/>
              <a:ext cx="46081" cy="37619"/>
              <a:chOff x="4326510" y="4786322"/>
              <a:chExt cx="490980" cy="421109"/>
            </a:xfrm>
          </p:grpSpPr>
          <p:cxnSp>
            <p:nvCxnSpPr>
              <p:cNvPr id="83" name="رابط مستقيم 82"/>
              <p:cNvCxnSpPr/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رابط مستقيم 8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1" name="شكل حر 150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2" name="صورة 151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3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4" name="صورة 153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5" name="صورة 154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sp>
        <p:nvSpPr>
          <p:cNvPr id="194" name="مربع نص 193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196" name="شكل حر 195"/>
          <p:cNvSpPr/>
          <p:nvPr/>
        </p:nvSpPr>
        <p:spPr>
          <a:xfrm rot="21408060">
            <a:off x="3639137" y="1201386"/>
            <a:ext cx="240627" cy="89628"/>
          </a:xfrm>
          <a:custGeom>
            <a:avLst/>
            <a:gdLst>
              <a:gd name="connsiteX0" fmla="*/ 7813 w 4145098"/>
              <a:gd name="connsiteY0" fmla="*/ 869429 h 1573967"/>
              <a:gd name="connsiteX1" fmla="*/ 112744 w 4145098"/>
              <a:gd name="connsiteY1" fmla="*/ 749508 h 1573967"/>
              <a:gd name="connsiteX2" fmla="*/ 262646 w 4145098"/>
              <a:gd name="connsiteY2" fmla="*/ 584616 h 1573967"/>
              <a:gd name="connsiteX3" fmla="*/ 307616 w 4145098"/>
              <a:gd name="connsiteY3" fmla="*/ 554636 h 1573967"/>
              <a:gd name="connsiteX4" fmla="*/ 382567 w 4145098"/>
              <a:gd name="connsiteY4" fmla="*/ 479685 h 1573967"/>
              <a:gd name="connsiteX5" fmla="*/ 412547 w 4145098"/>
              <a:gd name="connsiteY5" fmla="*/ 434715 h 1573967"/>
              <a:gd name="connsiteX6" fmla="*/ 532469 w 4145098"/>
              <a:gd name="connsiteY6" fmla="*/ 344774 h 1573967"/>
              <a:gd name="connsiteX7" fmla="*/ 562449 w 4145098"/>
              <a:gd name="connsiteY7" fmla="*/ 314793 h 1573967"/>
              <a:gd name="connsiteX8" fmla="*/ 637400 w 4145098"/>
              <a:gd name="connsiteY8" fmla="*/ 284813 h 1573967"/>
              <a:gd name="connsiteX9" fmla="*/ 772311 w 4145098"/>
              <a:gd name="connsiteY9" fmla="*/ 209862 h 1573967"/>
              <a:gd name="connsiteX10" fmla="*/ 922213 w 4145098"/>
              <a:gd name="connsiteY10" fmla="*/ 134911 h 1573967"/>
              <a:gd name="connsiteX11" fmla="*/ 1042134 w 4145098"/>
              <a:gd name="connsiteY11" fmla="*/ 74951 h 1573967"/>
              <a:gd name="connsiteX12" fmla="*/ 1102095 w 4145098"/>
              <a:gd name="connsiteY12" fmla="*/ 44970 h 1573967"/>
              <a:gd name="connsiteX13" fmla="*/ 1177046 w 4145098"/>
              <a:gd name="connsiteY13" fmla="*/ 29980 h 1573967"/>
              <a:gd name="connsiteX14" fmla="*/ 1237006 w 4145098"/>
              <a:gd name="connsiteY14" fmla="*/ 14990 h 1573967"/>
              <a:gd name="connsiteX15" fmla="*/ 1341938 w 4145098"/>
              <a:gd name="connsiteY15" fmla="*/ 0 h 1573967"/>
              <a:gd name="connsiteX16" fmla="*/ 1476849 w 4145098"/>
              <a:gd name="connsiteY16" fmla="*/ 14990 h 1573967"/>
              <a:gd name="connsiteX17" fmla="*/ 1521820 w 4145098"/>
              <a:gd name="connsiteY17" fmla="*/ 29980 h 1573967"/>
              <a:gd name="connsiteX18" fmla="*/ 1566790 w 4145098"/>
              <a:gd name="connsiteY18" fmla="*/ 74951 h 1573967"/>
              <a:gd name="connsiteX19" fmla="*/ 1611760 w 4145098"/>
              <a:gd name="connsiteY19" fmla="*/ 104931 h 1573967"/>
              <a:gd name="connsiteX20" fmla="*/ 1626751 w 4145098"/>
              <a:gd name="connsiteY20" fmla="*/ 149901 h 1573967"/>
              <a:gd name="connsiteX21" fmla="*/ 1656731 w 4145098"/>
              <a:gd name="connsiteY21" fmla="*/ 179882 h 1573967"/>
              <a:gd name="connsiteX22" fmla="*/ 1686711 w 4145098"/>
              <a:gd name="connsiteY22" fmla="*/ 224852 h 1573967"/>
              <a:gd name="connsiteX23" fmla="*/ 1716692 w 4145098"/>
              <a:gd name="connsiteY23" fmla="*/ 254833 h 1573967"/>
              <a:gd name="connsiteX24" fmla="*/ 1746672 w 4145098"/>
              <a:gd name="connsiteY24" fmla="*/ 299803 h 1573967"/>
              <a:gd name="connsiteX25" fmla="*/ 1836613 w 4145098"/>
              <a:gd name="connsiteY25" fmla="*/ 374754 h 1573967"/>
              <a:gd name="connsiteX26" fmla="*/ 1881583 w 4145098"/>
              <a:gd name="connsiteY26" fmla="*/ 434715 h 1573967"/>
              <a:gd name="connsiteX27" fmla="*/ 1911564 w 4145098"/>
              <a:gd name="connsiteY27" fmla="*/ 479685 h 1573967"/>
              <a:gd name="connsiteX28" fmla="*/ 2001505 w 4145098"/>
              <a:gd name="connsiteY28" fmla="*/ 524656 h 1573967"/>
              <a:gd name="connsiteX29" fmla="*/ 2046475 w 4145098"/>
              <a:gd name="connsiteY29" fmla="*/ 509665 h 1573967"/>
              <a:gd name="connsiteX30" fmla="*/ 2076456 w 4145098"/>
              <a:gd name="connsiteY30" fmla="*/ 479685 h 1573967"/>
              <a:gd name="connsiteX31" fmla="*/ 2121426 w 4145098"/>
              <a:gd name="connsiteY31" fmla="*/ 449705 h 1573967"/>
              <a:gd name="connsiteX32" fmla="*/ 2226357 w 4145098"/>
              <a:gd name="connsiteY32" fmla="*/ 359764 h 1573967"/>
              <a:gd name="connsiteX33" fmla="*/ 2346279 w 4145098"/>
              <a:gd name="connsiteY33" fmla="*/ 254833 h 1573967"/>
              <a:gd name="connsiteX34" fmla="*/ 2481190 w 4145098"/>
              <a:gd name="connsiteY34" fmla="*/ 149901 h 1573967"/>
              <a:gd name="connsiteX35" fmla="*/ 2616101 w 4145098"/>
              <a:gd name="connsiteY35" fmla="*/ 104931 h 1573967"/>
              <a:gd name="connsiteX36" fmla="*/ 2661072 w 4145098"/>
              <a:gd name="connsiteY36" fmla="*/ 89941 h 1573967"/>
              <a:gd name="connsiteX37" fmla="*/ 2990856 w 4145098"/>
              <a:gd name="connsiteY37" fmla="*/ 119921 h 1573967"/>
              <a:gd name="connsiteX38" fmla="*/ 3140757 w 4145098"/>
              <a:gd name="connsiteY38" fmla="*/ 179882 h 1573967"/>
              <a:gd name="connsiteX39" fmla="*/ 3185728 w 4145098"/>
              <a:gd name="connsiteY39" fmla="*/ 194872 h 1573967"/>
              <a:gd name="connsiteX40" fmla="*/ 3245688 w 4145098"/>
              <a:gd name="connsiteY40" fmla="*/ 239842 h 1573967"/>
              <a:gd name="connsiteX41" fmla="*/ 3275669 w 4145098"/>
              <a:gd name="connsiteY41" fmla="*/ 269823 h 1573967"/>
              <a:gd name="connsiteX42" fmla="*/ 3395590 w 4145098"/>
              <a:gd name="connsiteY42" fmla="*/ 359764 h 1573967"/>
              <a:gd name="connsiteX43" fmla="*/ 3425570 w 4145098"/>
              <a:gd name="connsiteY43" fmla="*/ 449705 h 1573967"/>
              <a:gd name="connsiteX44" fmla="*/ 3455551 w 4145098"/>
              <a:gd name="connsiteY44" fmla="*/ 479685 h 1573967"/>
              <a:gd name="connsiteX45" fmla="*/ 3515511 w 4145098"/>
              <a:gd name="connsiteY45" fmla="*/ 569626 h 1573967"/>
              <a:gd name="connsiteX46" fmla="*/ 3575472 w 4145098"/>
              <a:gd name="connsiteY46" fmla="*/ 629587 h 1573967"/>
              <a:gd name="connsiteX47" fmla="*/ 3620442 w 4145098"/>
              <a:gd name="connsiteY47" fmla="*/ 689547 h 1573967"/>
              <a:gd name="connsiteX48" fmla="*/ 3695393 w 4145098"/>
              <a:gd name="connsiteY48" fmla="*/ 764498 h 1573967"/>
              <a:gd name="connsiteX49" fmla="*/ 3770344 w 4145098"/>
              <a:gd name="connsiteY49" fmla="*/ 839449 h 1573967"/>
              <a:gd name="connsiteX50" fmla="*/ 3845295 w 4145098"/>
              <a:gd name="connsiteY50" fmla="*/ 944380 h 1573967"/>
              <a:gd name="connsiteX51" fmla="*/ 3965216 w 4145098"/>
              <a:gd name="connsiteY51" fmla="*/ 1049311 h 1573967"/>
              <a:gd name="connsiteX52" fmla="*/ 4010187 w 4145098"/>
              <a:gd name="connsiteY52" fmla="*/ 1109272 h 1573967"/>
              <a:gd name="connsiteX53" fmla="*/ 4055157 w 4145098"/>
              <a:gd name="connsiteY53" fmla="*/ 1154242 h 1573967"/>
              <a:gd name="connsiteX54" fmla="*/ 4145098 w 4145098"/>
              <a:gd name="connsiteY54" fmla="*/ 1214203 h 1573967"/>
              <a:gd name="connsiteX55" fmla="*/ 4100128 w 4145098"/>
              <a:gd name="connsiteY55" fmla="*/ 1229193 h 1573967"/>
              <a:gd name="connsiteX56" fmla="*/ 4055157 w 4145098"/>
              <a:gd name="connsiteY56" fmla="*/ 1199213 h 1573967"/>
              <a:gd name="connsiteX57" fmla="*/ 3935236 w 4145098"/>
              <a:gd name="connsiteY57" fmla="*/ 1154242 h 1573967"/>
              <a:gd name="connsiteX58" fmla="*/ 3680403 w 4145098"/>
              <a:gd name="connsiteY58" fmla="*/ 1139252 h 1573967"/>
              <a:gd name="connsiteX59" fmla="*/ 3635433 w 4145098"/>
              <a:gd name="connsiteY59" fmla="*/ 1124262 h 1573967"/>
              <a:gd name="connsiteX60" fmla="*/ 3335629 w 4145098"/>
              <a:gd name="connsiteY60" fmla="*/ 1094282 h 1573967"/>
              <a:gd name="connsiteX61" fmla="*/ 3215708 w 4145098"/>
              <a:gd name="connsiteY61" fmla="*/ 1064301 h 1573967"/>
              <a:gd name="connsiteX62" fmla="*/ 3110777 w 4145098"/>
              <a:gd name="connsiteY62" fmla="*/ 1019331 h 1573967"/>
              <a:gd name="connsiteX63" fmla="*/ 2706042 w 4145098"/>
              <a:gd name="connsiteY63" fmla="*/ 1004341 h 1573967"/>
              <a:gd name="connsiteX64" fmla="*/ 2646082 w 4145098"/>
              <a:gd name="connsiteY64" fmla="*/ 989351 h 1573967"/>
              <a:gd name="connsiteX65" fmla="*/ 2601111 w 4145098"/>
              <a:gd name="connsiteY65" fmla="*/ 959370 h 1573967"/>
              <a:gd name="connsiteX66" fmla="*/ 2556141 w 4145098"/>
              <a:gd name="connsiteY66" fmla="*/ 944380 h 1573967"/>
              <a:gd name="connsiteX67" fmla="*/ 2526160 w 4145098"/>
              <a:gd name="connsiteY67" fmla="*/ 914400 h 1573967"/>
              <a:gd name="connsiteX68" fmla="*/ 292626 w 4145098"/>
              <a:gd name="connsiteY68" fmla="*/ 884420 h 1573967"/>
              <a:gd name="connsiteX69" fmla="*/ 22803 w 4145098"/>
              <a:gd name="connsiteY69" fmla="*/ 869429 h 1573967"/>
              <a:gd name="connsiteX70" fmla="*/ 112744 w 4145098"/>
              <a:gd name="connsiteY70" fmla="*/ 929390 h 1573967"/>
              <a:gd name="connsiteX71" fmla="*/ 217675 w 4145098"/>
              <a:gd name="connsiteY71" fmla="*/ 1004341 h 1573967"/>
              <a:gd name="connsiteX72" fmla="*/ 247656 w 4145098"/>
              <a:gd name="connsiteY72" fmla="*/ 1034321 h 1573967"/>
              <a:gd name="connsiteX73" fmla="*/ 292626 w 4145098"/>
              <a:gd name="connsiteY73" fmla="*/ 1064301 h 1573967"/>
              <a:gd name="connsiteX74" fmla="*/ 322606 w 4145098"/>
              <a:gd name="connsiteY74" fmla="*/ 1094282 h 1573967"/>
              <a:gd name="connsiteX75" fmla="*/ 367577 w 4145098"/>
              <a:gd name="connsiteY75" fmla="*/ 1109272 h 1573967"/>
              <a:gd name="connsiteX76" fmla="*/ 442528 w 4145098"/>
              <a:gd name="connsiteY76" fmla="*/ 1169233 h 1573967"/>
              <a:gd name="connsiteX77" fmla="*/ 547459 w 4145098"/>
              <a:gd name="connsiteY77" fmla="*/ 1229193 h 1573967"/>
              <a:gd name="connsiteX78" fmla="*/ 577439 w 4145098"/>
              <a:gd name="connsiteY78" fmla="*/ 1259174 h 1573967"/>
              <a:gd name="connsiteX79" fmla="*/ 637400 w 4145098"/>
              <a:gd name="connsiteY79" fmla="*/ 1289154 h 1573967"/>
              <a:gd name="connsiteX80" fmla="*/ 712351 w 4145098"/>
              <a:gd name="connsiteY80" fmla="*/ 1334124 h 1573967"/>
              <a:gd name="connsiteX81" fmla="*/ 772311 w 4145098"/>
              <a:gd name="connsiteY81" fmla="*/ 1379095 h 1573967"/>
              <a:gd name="connsiteX82" fmla="*/ 802292 w 4145098"/>
              <a:gd name="connsiteY82" fmla="*/ 1409075 h 1573967"/>
              <a:gd name="connsiteX83" fmla="*/ 847262 w 4145098"/>
              <a:gd name="connsiteY83" fmla="*/ 1424065 h 1573967"/>
              <a:gd name="connsiteX84" fmla="*/ 1476849 w 4145098"/>
              <a:gd name="connsiteY84" fmla="*/ 1439056 h 1573967"/>
              <a:gd name="connsiteX85" fmla="*/ 1551800 w 4145098"/>
              <a:gd name="connsiteY85" fmla="*/ 1454046 h 1573967"/>
              <a:gd name="connsiteX86" fmla="*/ 1611760 w 4145098"/>
              <a:gd name="connsiteY86" fmla="*/ 1469036 h 1573967"/>
              <a:gd name="connsiteX87" fmla="*/ 1731682 w 4145098"/>
              <a:gd name="connsiteY87" fmla="*/ 1484026 h 1573967"/>
              <a:gd name="connsiteX88" fmla="*/ 1881583 w 4145098"/>
              <a:gd name="connsiteY88" fmla="*/ 1528997 h 1573967"/>
              <a:gd name="connsiteX89" fmla="*/ 1926554 w 4145098"/>
              <a:gd name="connsiteY89" fmla="*/ 1543987 h 1573967"/>
              <a:gd name="connsiteX90" fmla="*/ 2586121 w 4145098"/>
              <a:gd name="connsiteY90" fmla="*/ 1573967 h 1573967"/>
              <a:gd name="connsiteX91" fmla="*/ 2975865 w 4145098"/>
              <a:gd name="connsiteY91" fmla="*/ 1558977 h 1573967"/>
              <a:gd name="connsiteX92" fmla="*/ 3020836 w 4145098"/>
              <a:gd name="connsiteY92" fmla="*/ 1543987 h 1573967"/>
              <a:gd name="connsiteX93" fmla="*/ 3080797 w 4145098"/>
              <a:gd name="connsiteY93" fmla="*/ 1528997 h 1573967"/>
              <a:gd name="connsiteX94" fmla="*/ 3155747 w 4145098"/>
              <a:gd name="connsiteY94" fmla="*/ 1484026 h 1573967"/>
              <a:gd name="connsiteX95" fmla="*/ 3230698 w 4145098"/>
              <a:gd name="connsiteY95" fmla="*/ 1424065 h 1573967"/>
              <a:gd name="connsiteX96" fmla="*/ 3320639 w 4145098"/>
              <a:gd name="connsiteY96" fmla="*/ 1379095 h 1573967"/>
              <a:gd name="connsiteX97" fmla="*/ 3350620 w 4145098"/>
              <a:gd name="connsiteY97" fmla="*/ 1349115 h 1573967"/>
              <a:gd name="connsiteX98" fmla="*/ 3530501 w 4145098"/>
              <a:gd name="connsiteY98" fmla="*/ 1304144 h 1573967"/>
              <a:gd name="connsiteX99" fmla="*/ 3575472 w 4145098"/>
              <a:gd name="connsiteY99" fmla="*/ 1289154 h 1573967"/>
              <a:gd name="connsiteX100" fmla="*/ 3620442 w 4145098"/>
              <a:gd name="connsiteY100" fmla="*/ 1259174 h 1573967"/>
              <a:gd name="connsiteX101" fmla="*/ 3740364 w 4145098"/>
              <a:gd name="connsiteY101" fmla="*/ 1229193 h 1573967"/>
              <a:gd name="connsiteX102" fmla="*/ 3830305 w 4145098"/>
              <a:gd name="connsiteY102" fmla="*/ 1199213 h 1573967"/>
              <a:gd name="connsiteX103" fmla="*/ 3830305 w 4145098"/>
              <a:gd name="connsiteY103" fmla="*/ 1169233 h 1573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4145098" h="1573967">
                <a:moveTo>
                  <a:pt x="7813" y="869429"/>
                </a:moveTo>
                <a:cubicBezTo>
                  <a:pt x="70167" y="775899"/>
                  <a:pt x="0" y="874779"/>
                  <a:pt x="112744" y="749508"/>
                </a:cubicBezTo>
                <a:cubicBezTo>
                  <a:pt x="162498" y="694226"/>
                  <a:pt x="198706" y="627242"/>
                  <a:pt x="262646" y="584616"/>
                </a:cubicBezTo>
                <a:cubicBezTo>
                  <a:pt x="277636" y="574623"/>
                  <a:pt x="294058" y="566499"/>
                  <a:pt x="307616" y="554636"/>
                </a:cubicBezTo>
                <a:cubicBezTo>
                  <a:pt x="334206" y="531370"/>
                  <a:pt x="359301" y="506275"/>
                  <a:pt x="382567" y="479685"/>
                </a:cubicBezTo>
                <a:cubicBezTo>
                  <a:pt x="394430" y="466127"/>
                  <a:pt x="399156" y="446767"/>
                  <a:pt x="412547" y="434715"/>
                </a:cubicBezTo>
                <a:cubicBezTo>
                  <a:pt x="449688" y="401289"/>
                  <a:pt x="497137" y="380107"/>
                  <a:pt x="532469" y="344774"/>
                </a:cubicBezTo>
                <a:cubicBezTo>
                  <a:pt x="542462" y="334780"/>
                  <a:pt x="550178" y="321805"/>
                  <a:pt x="562449" y="314793"/>
                </a:cubicBezTo>
                <a:cubicBezTo>
                  <a:pt x="585812" y="301443"/>
                  <a:pt x="613777" y="297698"/>
                  <a:pt x="637400" y="284813"/>
                </a:cubicBezTo>
                <a:cubicBezTo>
                  <a:pt x="799398" y="196451"/>
                  <a:pt x="667325" y="244857"/>
                  <a:pt x="772311" y="209862"/>
                </a:cubicBezTo>
                <a:cubicBezTo>
                  <a:pt x="917446" y="101012"/>
                  <a:pt x="732812" y="229611"/>
                  <a:pt x="922213" y="134911"/>
                </a:cubicBezTo>
                <a:lnTo>
                  <a:pt x="1042134" y="74951"/>
                </a:lnTo>
                <a:cubicBezTo>
                  <a:pt x="1062121" y="64957"/>
                  <a:pt x="1080183" y="49352"/>
                  <a:pt x="1102095" y="44970"/>
                </a:cubicBezTo>
                <a:cubicBezTo>
                  <a:pt x="1127079" y="39973"/>
                  <a:pt x="1152174" y="35507"/>
                  <a:pt x="1177046" y="29980"/>
                </a:cubicBezTo>
                <a:cubicBezTo>
                  <a:pt x="1197157" y="25511"/>
                  <a:pt x="1216737" y="18675"/>
                  <a:pt x="1237006" y="14990"/>
                </a:cubicBezTo>
                <a:cubicBezTo>
                  <a:pt x="1271769" y="8670"/>
                  <a:pt x="1306961" y="4997"/>
                  <a:pt x="1341938" y="0"/>
                </a:cubicBezTo>
                <a:cubicBezTo>
                  <a:pt x="1386908" y="4997"/>
                  <a:pt x="1432218" y="7552"/>
                  <a:pt x="1476849" y="14990"/>
                </a:cubicBezTo>
                <a:cubicBezTo>
                  <a:pt x="1492435" y="17588"/>
                  <a:pt x="1508673" y="21215"/>
                  <a:pt x="1521820" y="29980"/>
                </a:cubicBezTo>
                <a:cubicBezTo>
                  <a:pt x="1539459" y="41739"/>
                  <a:pt x="1550504" y="61379"/>
                  <a:pt x="1566790" y="74951"/>
                </a:cubicBezTo>
                <a:cubicBezTo>
                  <a:pt x="1580630" y="86484"/>
                  <a:pt x="1596770" y="94938"/>
                  <a:pt x="1611760" y="104931"/>
                </a:cubicBezTo>
                <a:cubicBezTo>
                  <a:pt x="1616757" y="119921"/>
                  <a:pt x="1618621" y="136352"/>
                  <a:pt x="1626751" y="149901"/>
                </a:cubicBezTo>
                <a:cubicBezTo>
                  <a:pt x="1634022" y="162020"/>
                  <a:pt x="1647902" y="168846"/>
                  <a:pt x="1656731" y="179882"/>
                </a:cubicBezTo>
                <a:cubicBezTo>
                  <a:pt x="1667985" y="193950"/>
                  <a:pt x="1675457" y="210784"/>
                  <a:pt x="1686711" y="224852"/>
                </a:cubicBezTo>
                <a:cubicBezTo>
                  <a:pt x="1695540" y="235888"/>
                  <a:pt x="1707863" y="243797"/>
                  <a:pt x="1716692" y="254833"/>
                </a:cubicBezTo>
                <a:cubicBezTo>
                  <a:pt x="1727946" y="268901"/>
                  <a:pt x="1735139" y="285963"/>
                  <a:pt x="1746672" y="299803"/>
                </a:cubicBezTo>
                <a:cubicBezTo>
                  <a:pt x="1782742" y="343088"/>
                  <a:pt x="1792393" y="345274"/>
                  <a:pt x="1836613" y="374754"/>
                </a:cubicBezTo>
                <a:cubicBezTo>
                  <a:pt x="1851603" y="394741"/>
                  <a:pt x="1867062" y="414385"/>
                  <a:pt x="1881583" y="434715"/>
                </a:cubicBezTo>
                <a:cubicBezTo>
                  <a:pt x="1892055" y="449375"/>
                  <a:pt x="1898825" y="466946"/>
                  <a:pt x="1911564" y="479685"/>
                </a:cubicBezTo>
                <a:cubicBezTo>
                  <a:pt x="1940623" y="508743"/>
                  <a:pt x="1964930" y="512464"/>
                  <a:pt x="2001505" y="524656"/>
                </a:cubicBezTo>
                <a:cubicBezTo>
                  <a:pt x="2016495" y="519659"/>
                  <a:pt x="2032926" y="517795"/>
                  <a:pt x="2046475" y="509665"/>
                </a:cubicBezTo>
                <a:cubicBezTo>
                  <a:pt x="2058594" y="502394"/>
                  <a:pt x="2065420" y="488514"/>
                  <a:pt x="2076456" y="479685"/>
                </a:cubicBezTo>
                <a:cubicBezTo>
                  <a:pt x="2090524" y="468431"/>
                  <a:pt x="2107747" y="461429"/>
                  <a:pt x="2121426" y="449705"/>
                </a:cubicBezTo>
                <a:cubicBezTo>
                  <a:pt x="2248650" y="340656"/>
                  <a:pt x="2123116" y="428591"/>
                  <a:pt x="2226357" y="359764"/>
                </a:cubicBezTo>
                <a:cubicBezTo>
                  <a:pt x="2311307" y="232340"/>
                  <a:pt x="2171385" y="429730"/>
                  <a:pt x="2346279" y="254833"/>
                </a:cubicBezTo>
                <a:cubicBezTo>
                  <a:pt x="2409884" y="191227"/>
                  <a:pt x="2406796" y="178514"/>
                  <a:pt x="2481190" y="149901"/>
                </a:cubicBezTo>
                <a:cubicBezTo>
                  <a:pt x="2525433" y="132884"/>
                  <a:pt x="2571131" y="119921"/>
                  <a:pt x="2616101" y="104931"/>
                </a:cubicBezTo>
                <a:lnTo>
                  <a:pt x="2661072" y="89941"/>
                </a:lnTo>
                <a:cubicBezTo>
                  <a:pt x="2716972" y="93668"/>
                  <a:pt x="2907613" y="100711"/>
                  <a:pt x="2990856" y="119921"/>
                </a:cubicBezTo>
                <a:cubicBezTo>
                  <a:pt x="3089432" y="142669"/>
                  <a:pt x="3061416" y="145878"/>
                  <a:pt x="3140757" y="179882"/>
                </a:cubicBezTo>
                <a:cubicBezTo>
                  <a:pt x="3155281" y="186106"/>
                  <a:pt x="3170738" y="189875"/>
                  <a:pt x="3185728" y="194872"/>
                </a:cubicBezTo>
                <a:cubicBezTo>
                  <a:pt x="3205715" y="209862"/>
                  <a:pt x="3226495" y="223848"/>
                  <a:pt x="3245688" y="239842"/>
                </a:cubicBezTo>
                <a:cubicBezTo>
                  <a:pt x="3256545" y="248890"/>
                  <a:pt x="3264362" y="261343"/>
                  <a:pt x="3275669" y="269823"/>
                </a:cubicBezTo>
                <a:cubicBezTo>
                  <a:pt x="3411266" y="371520"/>
                  <a:pt x="3326837" y="291008"/>
                  <a:pt x="3395590" y="359764"/>
                </a:cubicBezTo>
                <a:cubicBezTo>
                  <a:pt x="3405583" y="389744"/>
                  <a:pt x="3403224" y="427359"/>
                  <a:pt x="3425570" y="449705"/>
                </a:cubicBezTo>
                <a:cubicBezTo>
                  <a:pt x="3435564" y="459698"/>
                  <a:pt x="3447071" y="468379"/>
                  <a:pt x="3455551" y="479685"/>
                </a:cubicBezTo>
                <a:cubicBezTo>
                  <a:pt x="3477170" y="508510"/>
                  <a:pt x="3490033" y="544148"/>
                  <a:pt x="3515511" y="569626"/>
                </a:cubicBezTo>
                <a:cubicBezTo>
                  <a:pt x="3535498" y="589613"/>
                  <a:pt x="3558512" y="606974"/>
                  <a:pt x="3575472" y="629587"/>
                </a:cubicBezTo>
                <a:cubicBezTo>
                  <a:pt x="3590462" y="649574"/>
                  <a:pt x="3603844" y="670874"/>
                  <a:pt x="3620442" y="689547"/>
                </a:cubicBezTo>
                <a:cubicBezTo>
                  <a:pt x="3643915" y="715955"/>
                  <a:pt x="3675794" y="735100"/>
                  <a:pt x="3695393" y="764498"/>
                </a:cubicBezTo>
                <a:cubicBezTo>
                  <a:pt x="3735367" y="824459"/>
                  <a:pt x="3710384" y="799475"/>
                  <a:pt x="3770344" y="839449"/>
                </a:cubicBezTo>
                <a:cubicBezTo>
                  <a:pt x="3787370" y="864989"/>
                  <a:pt x="3826696" y="925781"/>
                  <a:pt x="3845295" y="944380"/>
                </a:cubicBezTo>
                <a:cubicBezTo>
                  <a:pt x="3949312" y="1048397"/>
                  <a:pt x="3819379" y="854863"/>
                  <a:pt x="3965216" y="1049311"/>
                </a:cubicBezTo>
                <a:cubicBezTo>
                  <a:pt x="3980206" y="1069298"/>
                  <a:pt x="3993928" y="1090303"/>
                  <a:pt x="4010187" y="1109272"/>
                </a:cubicBezTo>
                <a:cubicBezTo>
                  <a:pt x="4023983" y="1125368"/>
                  <a:pt x="4038423" y="1141227"/>
                  <a:pt x="4055157" y="1154242"/>
                </a:cubicBezTo>
                <a:cubicBezTo>
                  <a:pt x="4083599" y="1176363"/>
                  <a:pt x="4145098" y="1214203"/>
                  <a:pt x="4145098" y="1214203"/>
                </a:cubicBezTo>
                <a:cubicBezTo>
                  <a:pt x="4130108" y="1219200"/>
                  <a:pt x="4115714" y="1231791"/>
                  <a:pt x="4100128" y="1229193"/>
                </a:cubicBezTo>
                <a:cubicBezTo>
                  <a:pt x="4082357" y="1226231"/>
                  <a:pt x="4070799" y="1208151"/>
                  <a:pt x="4055157" y="1199213"/>
                </a:cubicBezTo>
                <a:cubicBezTo>
                  <a:pt x="4017308" y="1177585"/>
                  <a:pt x="3979500" y="1158458"/>
                  <a:pt x="3935236" y="1154242"/>
                </a:cubicBezTo>
                <a:cubicBezTo>
                  <a:pt x="3850528" y="1146174"/>
                  <a:pt x="3765347" y="1144249"/>
                  <a:pt x="3680403" y="1139252"/>
                </a:cubicBezTo>
                <a:cubicBezTo>
                  <a:pt x="3665413" y="1134255"/>
                  <a:pt x="3650858" y="1127690"/>
                  <a:pt x="3635433" y="1124262"/>
                </a:cubicBezTo>
                <a:cubicBezTo>
                  <a:pt x="3534937" y="1101930"/>
                  <a:pt x="3440538" y="1101775"/>
                  <a:pt x="3335629" y="1094282"/>
                </a:cubicBezTo>
                <a:cubicBezTo>
                  <a:pt x="3282338" y="1083624"/>
                  <a:pt x="3261807" y="1082741"/>
                  <a:pt x="3215708" y="1064301"/>
                </a:cubicBezTo>
                <a:cubicBezTo>
                  <a:pt x="3180376" y="1050168"/>
                  <a:pt x="3148570" y="1023777"/>
                  <a:pt x="3110777" y="1019331"/>
                </a:cubicBezTo>
                <a:cubicBezTo>
                  <a:pt x="2976698" y="1003557"/>
                  <a:pt x="2840954" y="1009338"/>
                  <a:pt x="2706042" y="1004341"/>
                </a:cubicBezTo>
                <a:cubicBezTo>
                  <a:pt x="2686055" y="999344"/>
                  <a:pt x="2665018" y="997467"/>
                  <a:pt x="2646082" y="989351"/>
                </a:cubicBezTo>
                <a:cubicBezTo>
                  <a:pt x="2629523" y="982254"/>
                  <a:pt x="2617225" y="967427"/>
                  <a:pt x="2601111" y="959370"/>
                </a:cubicBezTo>
                <a:cubicBezTo>
                  <a:pt x="2586978" y="952304"/>
                  <a:pt x="2571131" y="949377"/>
                  <a:pt x="2556141" y="944380"/>
                </a:cubicBezTo>
                <a:cubicBezTo>
                  <a:pt x="2546147" y="934387"/>
                  <a:pt x="2540288" y="914774"/>
                  <a:pt x="2526160" y="914400"/>
                </a:cubicBezTo>
                <a:cubicBezTo>
                  <a:pt x="1781843" y="894683"/>
                  <a:pt x="292626" y="884420"/>
                  <a:pt x="292626" y="884420"/>
                </a:cubicBezTo>
                <a:lnTo>
                  <a:pt x="22803" y="869429"/>
                </a:lnTo>
                <a:lnTo>
                  <a:pt x="112744" y="929390"/>
                </a:lnTo>
                <a:cubicBezTo>
                  <a:pt x="151697" y="955359"/>
                  <a:pt x="180474" y="973340"/>
                  <a:pt x="217675" y="1004341"/>
                </a:cubicBezTo>
                <a:cubicBezTo>
                  <a:pt x="228532" y="1013389"/>
                  <a:pt x="236620" y="1025492"/>
                  <a:pt x="247656" y="1034321"/>
                </a:cubicBezTo>
                <a:cubicBezTo>
                  <a:pt x="261724" y="1045575"/>
                  <a:pt x="278558" y="1053047"/>
                  <a:pt x="292626" y="1064301"/>
                </a:cubicBezTo>
                <a:cubicBezTo>
                  <a:pt x="303662" y="1073130"/>
                  <a:pt x="310487" y="1087011"/>
                  <a:pt x="322606" y="1094282"/>
                </a:cubicBezTo>
                <a:cubicBezTo>
                  <a:pt x="336155" y="1102412"/>
                  <a:pt x="352587" y="1104275"/>
                  <a:pt x="367577" y="1109272"/>
                </a:cubicBezTo>
                <a:cubicBezTo>
                  <a:pt x="505987" y="1201546"/>
                  <a:pt x="335730" y="1083794"/>
                  <a:pt x="442528" y="1169233"/>
                </a:cubicBezTo>
                <a:cubicBezTo>
                  <a:pt x="477841" y="1197484"/>
                  <a:pt x="506424" y="1208676"/>
                  <a:pt x="547459" y="1229193"/>
                </a:cubicBezTo>
                <a:cubicBezTo>
                  <a:pt x="557452" y="1239187"/>
                  <a:pt x="565680" y="1251334"/>
                  <a:pt x="577439" y="1259174"/>
                </a:cubicBezTo>
                <a:cubicBezTo>
                  <a:pt x="596032" y="1271569"/>
                  <a:pt x="617866" y="1278302"/>
                  <a:pt x="637400" y="1289154"/>
                </a:cubicBezTo>
                <a:cubicBezTo>
                  <a:pt x="662869" y="1303303"/>
                  <a:pt x="688109" y="1317962"/>
                  <a:pt x="712351" y="1334124"/>
                </a:cubicBezTo>
                <a:cubicBezTo>
                  <a:pt x="733139" y="1347982"/>
                  <a:pt x="753118" y="1363101"/>
                  <a:pt x="772311" y="1379095"/>
                </a:cubicBezTo>
                <a:cubicBezTo>
                  <a:pt x="783168" y="1388143"/>
                  <a:pt x="790173" y="1401804"/>
                  <a:pt x="802292" y="1409075"/>
                </a:cubicBezTo>
                <a:cubicBezTo>
                  <a:pt x="815841" y="1417204"/>
                  <a:pt x="831477" y="1423363"/>
                  <a:pt x="847262" y="1424065"/>
                </a:cubicBezTo>
                <a:cubicBezTo>
                  <a:pt x="1056977" y="1433386"/>
                  <a:pt x="1266987" y="1434059"/>
                  <a:pt x="1476849" y="1439056"/>
                </a:cubicBezTo>
                <a:cubicBezTo>
                  <a:pt x="1501833" y="1444053"/>
                  <a:pt x="1526928" y="1448519"/>
                  <a:pt x="1551800" y="1454046"/>
                </a:cubicBezTo>
                <a:cubicBezTo>
                  <a:pt x="1571911" y="1458515"/>
                  <a:pt x="1591439" y="1465649"/>
                  <a:pt x="1611760" y="1469036"/>
                </a:cubicBezTo>
                <a:cubicBezTo>
                  <a:pt x="1651497" y="1475659"/>
                  <a:pt x="1691708" y="1479029"/>
                  <a:pt x="1731682" y="1484026"/>
                </a:cubicBezTo>
                <a:cubicBezTo>
                  <a:pt x="1822305" y="1506682"/>
                  <a:pt x="1772091" y="1492499"/>
                  <a:pt x="1881583" y="1528997"/>
                </a:cubicBezTo>
                <a:cubicBezTo>
                  <a:pt x="1896573" y="1533994"/>
                  <a:pt x="1910818" y="1542556"/>
                  <a:pt x="1926554" y="1543987"/>
                </a:cubicBezTo>
                <a:cubicBezTo>
                  <a:pt x="2255736" y="1573912"/>
                  <a:pt x="2036281" y="1557305"/>
                  <a:pt x="2586121" y="1573967"/>
                </a:cubicBezTo>
                <a:cubicBezTo>
                  <a:pt x="2716036" y="1568970"/>
                  <a:pt x="2846162" y="1567922"/>
                  <a:pt x="2975865" y="1558977"/>
                </a:cubicBezTo>
                <a:cubicBezTo>
                  <a:pt x="2991629" y="1557890"/>
                  <a:pt x="3005643" y="1548328"/>
                  <a:pt x="3020836" y="1543987"/>
                </a:cubicBezTo>
                <a:cubicBezTo>
                  <a:pt x="3040645" y="1538327"/>
                  <a:pt x="3060810" y="1533994"/>
                  <a:pt x="3080797" y="1528997"/>
                </a:cubicBezTo>
                <a:cubicBezTo>
                  <a:pt x="3139353" y="1470439"/>
                  <a:pt x="3077912" y="1522943"/>
                  <a:pt x="3155747" y="1484026"/>
                </a:cubicBezTo>
                <a:cubicBezTo>
                  <a:pt x="3217272" y="1453264"/>
                  <a:pt x="3184218" y="1461249"/>
                  <a:pt x="3230698" y="1424065"/>
                </a:cubicBezTo>
                <a:cubicBezTo>
                  <a:pt x="3272209" y="1390856"/>
                  <a:pt x="3273143" y="1394927"/>
                  <a:pt x="3320639" y="1379095"/>
                </a:cubicBezTo>
                <a:cubicBezTo>
                  <a:pt x="3330633" y="1369102"/>
                  <a:pt x="3337979" y="1355435"/>
                  <a:pt x="3350620" y="1349115"/>
                </a:cubicBezTo>
                <a:cubicBezTo>
                  <a:pt x="3423318" y="1312765"/>
                  <a:pt x="3453703" y="1321210"/>
                  <a:pt x="3530501" y="1304144"/>
                </a:cubicBezTo>
                <a:cubicBezTo>
                  <a:pt x="3545926" y="1300716"/>
                  <a:pt x="3560482" y="1294151"/>
                  <a:pt x="3575472" y="1289154"/>
                </a:cubicBezTo>
                <a:cubicBezTo>
                  <a:pt x="3590462" y="1279161"/>
                  <a:pt x="3603511" y="1265331"/>
                  <a:pt x="3620442" y="1259174"/>
                </a:cubicBezTo>
                <a:cubicBezTo>
                  <a:pt x="3659166" y="1245093"/>
                  <a:pt x="3701274" y="1242223"/>
                  <a:pt x="3740364" y="1229193"/>
                </a:cubicBezTo>
                <a:cubicBezTo>
                  <a:pt x="3770344" y="1219200"/>
                  <a:pt x="3830305" y="1230815"/>
                  <a:pt x="3830305" y="1199213"/>
                </a:cubicBezTo>
                <a:lnTo>
                  <a:pt x="3830305" y="1169233"/>
                </a:lnTo>
              </a:path>
            </a:pathLst>
          </a:custGeom>
          <a:solidFill>
            <a:srgbClr val="FF00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7" name="شكل حر 196"/>
          <p:cNvSpPr/>
          <p:nvPr/>
        </p:nvSpPr>
        <p:spPr>
          <a:xfrm>
            <a:off x="6101255" y="4650828"/>
            <a:ext cx="488731" cy="1277006"/>
          </a:xfrm>
          <a:custGeom>
            <a:avLst/>
            <a:gdLst>
              <a:gd name="connsiteX0" fmla="*/ 0 w 488731"/>
              <a:gd name="connsiteY0" fmla="*/ 993227 h 1277006"/>
              <a:gd name="connsiteX1" fmla="*/ 378373 w 488731"/>
              <a:gd name="connsiteY1" fmla="*/ 0 h 1277006"/>
              <a:gd name="connsiteX2" fmla="*/ 457200 w 488731"/>
              <a:gd name="connsiteY2" fmla="*/ 63062 h 1277006"/>
              <a:gd name="connsiteX3" fmla="*/ 488731 w 488731"/>
              <a:gd name="connsiteY3" fmla="*/ 94593 h 1277006"/>
              <a:gd name="connsiteX4" fmla="*/ 31531 w 488731"/>
              <a:gd name="connsiteY4" fmla="*/ 1277006 h 1277006"/>
              <a:gd name="connsiteX5" fmla="*/ 0 w 488731"/>
              <a:gd name="connsiteY5" fmla="*/ 993227 h 1277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8731" h="1277006">
                <a:moveTo>
                  <a:pt x="0" y="993227"/>
                </a:moveTo>
                <a:lnTo>
                  <a:pt x="378373" y="0"/>
                </a:lnTo>
                <a:lnTo>
                  <a:pt x="457200" y="63062"/>
                </a:lnTo>
                <a:lnTo>
                  <a:pt x="488731" y="94593"/>
                </a:lnTo>
                <a:lnTo>
                  <a:pt x="31531" y="1277006"/>
                </a:lnTo>
                <a:lnTo>
                  <a:pt x="0" y="993227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8" name="شكل حر 197"/>
          <p:cNvSpPr/>
          <p:nvPr/>
        </p:nvSpPr>
        <p:spPr>
          <a:xfrm rot="11493500">
            <a:off x="6366807" y="4436825"/>
            <a:ext cx="261722" cy="272276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9" name="شكل حر 198"/>
          <p:cNvSpPr/>
          <p:nvPr/>
        </p:nvSpPr>
        <p:spPr>
          <a:xfrm>
            <a:off x="6934200" y="4815840"/>
            <a:ext cx="594360" cy="1005840"/>
          </a:xfrm>
          <a:custGeom>
            <a:avLst/>
            <a:gdLst>
              <a:gd name="connsiteX0" fmla="*/ 594360 w 594360"/>
              <a:gd name="connsiteY0" fmla="*/ 762000 h 1005840"/>
              <a:gd name="connsiteX1" fmla="*/ 106680 w 594360"/>
              <a:gd name="connsiteY1" fmla="*/ 0 h 1005840"/>
              <a:gd name="connsiteX2" fmla="*/ 0 w 594360"/>
              <a:gd name="connsiteY2" fmla="*/ 91440 h 1005840"/>
              <a:gd name="connsiteX3" fmla="*/ 548640 w 594360"/>
              <a:gd name="connsiteY3" fmla="*/ 1005840 h 1005840"/>
              <a:gd name="connsiteX4" fmla="*/ 594360 w 594360"/>
              <a:gd name="connsiteY4" fmla="*/ 762000 h 1005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60" h="1005840">
                <a:moveTo>
                  <a:pt x="594360" y="762000"/>
                </a:moveTo>
                <a:lnTo>
                  <a:pt x="106680" y="0"/>
                </a:lnTo>
                <a:lnTo>
                  <a:pt x="0" y="91440"/>
                </a:lnTo>
                <a:lnTo>
                  <a:pt x="548640" y="1005840"/>
                </a:lnTo>
                <a:lnTo>
                  <a:pt x="594360" y="762000"/>
                </a:lnTo>
                <a:close/>
              </a:path>
            </a:pathLst>
          </a:cu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0" name="شكل حر 199"/>
          <p:cNvSpPr/>
          <p:nvPr/>
        </p:nvSpPr>
        <p:spPr>
          <a:xfrm rot="19264463" flipV="1">
            <a:off x="6844192" y="4603843"/>
            <a:ext cx="262560" cy="227128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1" name="شكل حر 200"/>
          <p:cNvSpPr/>
          <p:nvPr/>
        </p:nvSpPr>
        <p:spPr>
          <a:xfrm>
            <a:off x="1481959" y="4840014"/>
            <a:ext cx="614855" cy="1213945"/>
          </a:xfrm>
          <a:custGeom>
            <a:avLst/>
            <a:gdLst>
              <a:gd name="connsiteX0" fmla="*/ 0 w 614855"/>
              <a:gd name="connsiteY0" fmla="*/ 882869 h 1213945"/>
              <a:gd name="connsiteX1" fmla="*/ 504496 w 614855"/>
              <a:gd name="connsiteY1" fmla="*/ 0 h 1213945"/>
              <a:gd name="connsiteX2" fmla="*/ 614855 w 614855"/>
              <a:gd name="connsiteY2" fmla="*/ 110358 h 1213945"/>
              <a:gd name="connsiteX3" fmla="*/ 47296 w 614855"/>
              <a:gd name="connsiteY3" fmla="*/ 1213945 h 1213945"/>
              <a:gd name="connsiteX4" fmla="*/ 0 w 614855"/>
              <a:gd name="connsiteY4" fmla="*/ 882869 h 1213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4855" h="1213945">
                <a:moveTo>
                  <a:pt x="0" y="882869"/>
                </a:moveTo>
                <a:lnTo>
                  <a:pt x="504496" y="0"/>
                </a:lnTo>
                <a:lnTo>
                  <a:pt x="614855" y="110358"/>
                </a:lnTo>
                <a:lnTo>
                  <a:pt x="47296" y="1213945"/>
                </a:lnTo>
                <a:lnTo>
                  <a:pt x="0" y="882869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2" name="شكل حر 201"/>
          <p:cNvSpPr/>
          <p:nvPr/>
        </p:nvSpPr>
        <p:spPr>
          <a:xfrm rot="11493500">
            <a:off x="1809728" y="4681143"/>
            <a:ext cx="309569" cy="269004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3" name="شكل حر 202"/>
          <p:cNvSpPr/>
          <p:nvPr/>
        </p:nvSpPr>
        <p:spPr>
          <a:xfrm>
            <a:off x="3567659" y="4811843"/>
            <a:ext cx="464695" cy="1154242"/>
          </a:xfrm>
          <a:custGeom>
            <a:avLst/>
            <a:gdLst>
              <a:gd name="connsiteX0" fmla="*/ 0 w 464695"/>
              <a:gd name="connsiteY0" fmla="*/ 824459 h 1154242"/>
              <a:gd name="connsiteX1" fmla="*/ 374754 w 464695"/>
              <a:gd name="connsiteY1" fmla="*/ 0 h 1154242"/>
              <a:gd name="connsiteX2" fmla="*/ 464695 w 464695"/>
              <a:gd name="connsiteY2" fmla="*/ 59960 h 1154242"/>
              <a:gd name="connsiteX3" fmla="*/ 44971 w 464695"/>
              <a:gd name="connsiteY3" fmla="*/ 1154242 h 1154242"/>
              <a:gd name="connsiteX4" fmla="*/ 0 w 464695"/>
              <a:gd name="connsiteY4" fmla="*/ 824459 h 1154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4695" h="1154242">
                <a:moveTo>
                  <a:pt x="0" y="824459"/>
                </a:moveTo>
                <a:lnTo>
                  <a:pt x="374754" y="0"/>
                </a:lnTo>
                <a:lnTo>
                  <a:pt x="464695" y="59960"/>
                </a:lnTo>
                <a:lnTo>
                  <a:pt x="44971" y="1154242"/>
                </a:lnTo>
                <a:lnTo>
                  <a:pt x="0" y="824459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4" name="شكل حر 203"/>
          <p:cNvSpPr/>
          <p:nvPr/>
        </p:nvSpPr>
        <p:spPr>
          <a:xfrm rot="11493500">
            <a:off x="3809992" y="4600294"/>
            <a:ext cx="309569" cy="269004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205" name="مجموعة 204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206" name="مجموعة 263"/>
            <p:cNvGrpSpPr/>
            <p:nvPr/>
          </p:nvGrpSpPr>
          <p:grpSpPr>
            <a:xfrm>
              <a:off x="4286248" y="-51"/>
              <a:ext cx="1571636" cy="5643556"/>
              <a:chOff x="-2071734" y="357305"/>
              <a:chExt cx="1364105" cy="4714769"/>
            </a:xfrm>
          </p:grpSpPr>
          <p:sp>
            <p:nvSpPr>
              <p:cNvPr id="208" name="شكل حر 207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09" name="شكل حر 208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10" name="شكل حر 209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211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241" name="شكل بيضاوي 240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42" name="شكل بيضاوي 241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43" name="شكل بيضاوي 242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212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238" name="شكل بيضاوي 237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39" name="شكل بيضاوي 238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40" name="شكل بيضاوي 239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213" name="شكل حر 212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14" name="شكل حر 213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15" name="شكل حر 214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16" name="شكل حر 215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17" name="شكل حر 216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18" name="شكل حر 217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19" name="شكل حر 218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220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236" name="شكل حر 235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37" name="شكل حر 236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221" name="شكل بيضاوي 220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22" name="شكل بيضاوي 221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223" name="شكل بيضاوي 222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224" name="شكل حر 223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25" name="مستطيل 224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26" name="مستطيل 225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27" name="شكل حر 226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228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" name="شكل حر 228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30" name="شكل حر 229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31" name="شكل حر 230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232" name="رابط مستقيم 231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رابط مستقيم 232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رابط مستقيم 233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رابط مستقيم 234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7" name="شكل حر 206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5" name="وسيلة شرح مستطيلة مستديرة الزوايا 194"/>
          <p:cNvSpPr/>
          <p:nvPr/>
        </p:nvSpPr>
        <p:spPr>
          <a:xfrm>
            <a:off x="4572000" y="1571612"/>
            <a:ext cx="1643074" cy="1500198"/>
          </a:xfrm>
          <a:prstGeom prst="wedgeRoundRectCallout">
            <a:avLst>
              <a:gd name="adj1" fmla="val -92696"/>
              <a:gd name="adj2" fmla="val -67290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b="1" dirty="0" smtClean="0">
                <a:solidFill>
                  <a:schemeClr val="tx1"/>
                </a:solidFill>
              </a:rPr>
              <a:t>ريم</a:t>
            </a:r>
            <a:endParaRPr lang="ar-SA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 descr="34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"/>
            <a:ext cx="9144000" cy="6858000"/>
          </a:xfrm>
          <a:prstGeom prst="rect">
            <a:avLst/>
          </a:prstGeom>
        </p:spPr>
      </p:pic>
      <p:sp>
        <p:nvSpPr>
          <p:cNvPr id="3" name="مستطيل 2"/>
          <p:cNvSpPr/>
          <p:nvPr/>
        </p:nvSpPr>
        <p:spPr>
          <a:xfrm>
            <a:off x="2428860" y="642918"/>
            <a:ext cx="602440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ar-SA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وفي الإذاعة المدرسية ....</a:t>
            </a:r>
            <a:endParaRPr lang="ar-SA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FFFF00">
                  <a:tint val="66000"/>
                  <a:satMod val="160000"/>
                </a:srgbClr>
              </a:gs>
              <a:gs pos="50000">
                <a:srgbClr val="FFFF00">
                  <a:tint val="44500"/>
                  <a:satMod val="160000"/>
                </a:srgbClr>
              </a:gs>
              <a:gs pos="100000">
                <a:srgbClr val="FFFF00">
                  <a:tint val="23500"/>
                  <a:satMod val="160000"/>
                </a:srgbClr>
              </a:gs>
            </a:gsLst>
            <a:path path="circle">
              <a:fillToRect t="100000" r="100000"/>
            </a:path>
            <a:tileRect l="-100000" b="-10000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8" name="شكل حر 7"/>
          <p:cNvSpPr/>
          <p:nvPr/>
        </p:nvSpPr>
        <p:spPr>
          <a:xfrm>
            <a:off x="4027807" y="8081982"/>
            <a:ext cx="885628" cy="743620"/>
          </a:xfrm>
          <a:custGeom>
            <a:avLst/>
            <a:gdLst>
              <a:gd name="connsiteX0" fmla="*/ 329784 w 689548"/>
              <a:gd name="connsiteY0" fmla="*/ 0 h 674557"/>
              <a:gd name="connsiteX1" fmla="*/ 329784 w 689548"/>
              <a:gd name="connsiteY1" fmla="*/ 209862 h 674557"/>
              <a:gd name="connsiteX2" fmla="*/ 689548 w 689548"/>
              <a:gd name="connsiteY2" fmla="*/ 494675 h 674557"/>
              <a:gd name="connsiteX3" fmla="*/ 644577 w 689548"/>
              <a:gd name="connsiteY3" fmla="*/ 644577 h 674557"/>
              <a:gd name="connsiteX4" fmla="*/ 164892 w 689548"/>
              <a:gd name="connsiteY4" fmla="*/ 449705 h 674557"/>
              <a:gd name="connsiteX5" fmla="*/ 164892 w 689548"/>
              <a:gd name="connsiteY5" fmla="*/ 674557 h 674557"/>
              <a:gd name="connsiteX6" fmla="*/ 0 w 689548"/>
              <a:gd name="connsiteY6" fmla="*/ 659567 h 674557"/>
              <a:gd name="connsiteX7" fmla="*/ 0 w 689548"/>
              <a:gd name="connsiteY7" fmla="*/ 0 h 674557"/>
              <a:gd name="connsiteX8" fmla="*/ 329784 w 689548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548" h="674557">
                <a:moveTo>
                  <a:pt x="329784" y="0"/>
                </a:moveTo>
                <a:lnTo>
                  <a:pt x="329784" y="209862"/>
                </a:lnTo>
                <a:lnTo>
                  <a:pt x="689548" y="494675"/>
                </a:lnTo>
                <a:lnTo>
                  <a:pt x="644577" y="644577"/>
                </a:lnTo>
                <a:lnTo>
                  <a:pt x="164892" y="449705"/>
                </a:lnTo>
                <a:lnTo>
                  <a:pt x="164892" y="674557"/>
                </a:lnTo>
                <a:lnTo>
                  <a:pt x="0" y="659567"/>
                </a:lnTo>
                <a:lnTo>
                  <a:pt x="0" y="0"/>
                </a:lnTo>
                <a:lnTo>
                  <a:pt x="329784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شكل حر 8"/>
          <p:cNvSpPr/>
          <p:nvPr/>
        </p:nvSpPr>
        <p:spPr>
          <a:xfrm>
            <a:off x="4686915" y="7969400"/>
            <a:ext cx="885628" cy="818235"/>
          </a:xfrm>
          <a:custGeom>
            <a:avLst/>
            <a:gdLst>
              <a:gd name="connsiteX0" fmla="*/ 329784 w 689548"/>
              <a:gd name="connsiteY0" fmla="*/ 0 h 674557"/>
              <a:gd name="connsiteX1" fmla="*/ 329784 w 689548"/>
              <a:gd name="connsiteY1" fmla="*/ 209862 h 674557"/>
              <a:gd name="connsiteX2" fmla="*/ 689548 w 689548"/>
              <a:gd name="connsiteY2" fmla="*/ 494675 h 674557"/>
              <a:gd name="connsiteX3" fmla="*/ 644577 w 689548"/>
              <a:gd name="connsiteY3" fmla="*/ 644577 h 674557"/>
              <a:gd name="connsiteX4" fmla="*/ 164892 w 689548"/>
              <a:gd name="connsiteY4" fmla="*/ 449705 h 674557"/>
              <a:gd name="connsiteX5" fmla="*/ 164892 w 689548"/>
              <a:gd name="connsiteY5" fmla="*/ 674557 h 674557"/>
              <a:gd name="connsiteX6" fmla="*/ 0 w 689548"/>
              <a:gd name="connsiteY6" fmla="*/ 659567 h 674557"/>
              <a:gd name="connsiteX7" fmla="*/ 0 w 689548"/>
              <a:gd name="connsiteY7" fmla="*/ 0 h 674557"/>
              <a:gd name="connsiteX8" fmla="*/ 329784 w 689548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548" h="674557">
                <a:moveTo>
                  <a:pt x="329784" y="0"/>
                </a:moveTo>
                <a:lnTo>
                  <a:pt x="329784" y="209862"/>
                </a:lnTo>
                <a:lnTo>
                  <a:pt x="689548" y="494675"/>
                </a:lnTo>
                <a:lnTo>
                  <a:pt x="644577" y="644577"/>
                </a:lnTo>
                <a:lnTo>
                  <a:pt x="164892" y="449705"/>
                </a:lnTo>
                <a:lnTo>
                  <a:pt x="164892" y="674557"/>
                </a:lnTo>
                <a:lnTo>
                  <a:pt x="0" y="659567"/>
                </a:lnTo>
                <a:lnTo>
                  <a:pt x="0" y="0"/>
                </a:lnTo>
                <a:lnTo>
                  <a:pt x="329784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" name="شكل حر 9"/>
          <p:cNvSpPr/>
          <p:nvPr/>
        </p:nvSpPr>
        <p:spPr>
          <a:xfrm>
            <a:off x="3214678" y="2279717"/>
            <a:ext cx="2714644" cy="2960688"/>
          </a:xfrm>
          <a:custGeom>
            <a:avLst/>
            <a:gdLst>
              <a:gd name="connsiteX0" fmla="*/ 749508 w 2113613"/>
              <a:gd name="connsiteY0" fmla="*/ 224853 h 2440805"/>
              <a:gd name="connsiteX1" fmla="*/ 704538 w 2113613"/>
              <a:gd name="connsiteY1" fmla="*/ 389744 h 2440805"/>
              <a:gd name="connsiteX2" fmla="*/ 344774 w 2113613"/>
              <a:gd name="connsiteY2" fmla="*/ 449705 h 2440805"/>
              <a:gd name="connsiteX3" fmla="*/ 0 w 2113613"/>
              <a:gd name="connsiteY3" fmla="*/ 1349115 h 2440805"/>
              <a:gd name="connsiteX4" fmla="*/ 404735 w 2113613"/>
              <a:gd name="connsiteY4" fmla="*/ 2113613 h 2440805"/>
              <a:gd name="connsiteX5" fmla="*/ 569626 w 2113613"/>
              <a:gd name="connsiteY5" fmla="*/ 2023672 h 2440805"/>
              <a:gd name="connsiteX6" fmla="*/ 299803 w 2113613"/>
              <a:gd name="connsiteY6" fmla="*/ 1409076 h 2440805"/>
              <a:gd name="connsiteX7" fmla="*/ 479685 w 2113613"/>
              <a:gd name="connsiteY7" fmla="*/ 719528 h 2440805"/>
              <a:gd name="connsiteX8" fmla="*/ 494675 w 2113613"/>
              <a:gd name="connsiteY8" fmla="*/ 1798820 h 2440805"/>
              <a:gd name="connsiteX9" fmla="*/ 1633928 w 2113613"/>
              <a:gd name="connsiteY9" fmla="*/ 1798820 h 2440805"/>
              <a:gd name="connsiteX10" fmla="*/ 1633928 w 2113613"/>
              <a:gd name="connsiteY10" fmla="*/ 719528 h 2440805"/>
              <a:gd name="connsiteX11" fmla="*/ 1828800 w 2113613"/>
              <a:gd name="connsiteY11" fmla="*/ 1648918 h 2440805"/>
              <a:gd name="connsiteX12" fmla="*/ 1723869 w 2113613"/>
              <a:gd name="connsiteY12" fmla="*/ 2113613 h 2440805"/>
              <a:gd name="connsiteX13" fmla="*/ 1993692 w 2113613"/>
              <a:gd name="connsiteY13" fmla="*/ 2173574 h 2440805"/>
              <a:gd name="connsiteX14" fmla="*/ 2113613 w 2113613"/>
              <a:gd name="connsiteY14" fmla="*/ 1648918 h 2440805"/>
              <a:gd name="connsiteX15" fmla="*/ 1783830 w 2113613"/>
              <a:gd name="connsiteY15" fmla="*/ 509666 h 2440805"/>
              <a:gd name="connsiteX16" fmla="*/ 1394085 w 2113613"/>
              <a:gd name="connsiteY16" fmla="*/ 404735 h 2440805"/>
              <a:gd name="connsiteX17" fmla="*/ 1304144 w 2113613"/>
              <a:gd name="connsiteY17" fmla="*/ 194872 h 2440805"/>
              <a:gd name="connsiteX18" fmla="*/ 1214203 w 2113613"/>
              <a:gd name="connsiteY18" fmla="*/ 194872 h 2440805"/>
              <a:gd name="connsiteX19" fmla="*/ 1169233 w 2113613"/>
              <a:gd name="connsiteY19" fmla="*/ 194872 h 2440805"/>
              <a:gd name="connsiteX20" fmla="*/ 1004341 w 2113613"/>
              <a:gd name="connsiteY20" fmla="*/ 0 h 2440805"/>
              <a:gd name="connsiteX21" fmla="*/ 839449 w 2113613"/>
              <a:gd name="connsiteY21" fmla="*/ 254833 h 2440805"/>
              <a:gd name="connsiteX22" fmla="*/ 749508 w 2113613"/>
              <a:gd name="connsiteY22" fmla="*/ 224853 h 244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13613" h="2440805">
                <a:moveTo>
                  <a:pt x="749508" y="224853"/>
                </a:moveTo>
                <a:lnTo>
                  <a:pt x="704538" y="389744"/>
                </a:lnTo>
                <a:lnTo>
                  <a:pt x="344774" y="449705"/>
                </a:lnTo>
                <a:lnTo>
                  <a:pt x="0" y="1349115"/>
                </a:lnTo>
                <a:cubicBezTo>
                  <a:pt x="409271" y="2152499"/>
                  <a:pt x="404735" y="2440805"/>
                  <a:pt x="404735" y="2113613"/>
                </a:cubicBezTo>
                <a:lnTo>
                  <a:pt x="569626" y="2023672"/>
                </a:lnTo>
                <a:lnTo>
                  <a:pt x="299803" y="1409076"/>
                </a:lnTo>
                <a:lnTo>
                  <a:pt x="479685" y="719528"/>
                </a:lnTo>
                <a:lnTo>
                  <a:pt x="494675" y="1798820"/>
                </a:lnTo>
                <a:lnTo>
                  <a:pt x="1633928" y="1798820"/>
                </a:lnTo>
                <a:lnTo>
                  <a:pt x="1633928" y="719528"/>
                </a:lnTo>
                <a:lnTo>
                  <a:pt x="1828800" y="1648918"/>
                </a:lnTo>
                <a:lnTo>
                  <a:pt x="1723869" y="2113613"/>
                </a:lnTo>
                <a:lnTo>
                  <a:pt x="1993692" y="2173574"/>
                </a:lnTo>
                <a:lnTo>
                  <a:pt x="2113613" y="1648918"/>
                </a:lnTo>
                <a:lnTo>
                  <a:pt x="1783830" y="509666"/>
                </a:lnTo>
                <a:lnTo>
                  <a:pt x="1394085" y="404735"/>
                </a:lnTo>
                <a:lnTo>
                  <a:pt x="1304144" y="194872"/>
                </a:lnTo>
                <a:lnTo>
                  <a:pt x="1214203" y="194872"/>
                </a:lnTo>
                <a:lnTo>
                  <a:pt x="1169233" y="194872"/>
                </a:lnTo>
                <a:lnTo>
                  <a:pt x="1004341" y="0"/>
                </a:lnTo>
                <a:lnTo>
                  <a:pt x="839449" y="254833"/>
                </a:lnTo>
                <a:lnTo>
                  <a:pt x="749508" y="224853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11" name="مجموعة 234"/>
          <p:cNvGrpSpPr/>
          <p:nvPr/>
        </p:nvGrpSpPr>
        <p:grpSpPr>
          <a:xfrm>
            <a:off x="4443270" y="3686251"/>
            <a:ext cx="183505" cy="173308"/>
            <a:chOff x="5500694" y="1785926"/>
            <a:chExt cx="1143008" cy="1143008"/>
          </a:xfrm>
        </p:grpSpPr>
        <p:sp>
          <p:nvSpPr>
            <p:cNvPr id="41" name="شكل بيضاوي 40"/>
            <p:cNvSpPr/>
            <p:nvPr/>
          </p:nvSpPr>
          <p:spPr>
            <a:xfrm>
              <a:off x="5500694" y="1785926"/>
              <a:ext cx="1143008" cy="114300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شكل بيضاوي 41"/>
            <p:cNvSpPr/>
            <p:nvPr/>
          </p:nvSpPr>
          <p:spPr>
            <a:xfrm>
              <a:off x="5902854" y="205668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شكل بيضاوي 42"/>
            <p:cNvSpPr/>
            <p:nvPr/>
          </p:nvSpPr>
          <p:spPr>
            <a:xfrm>
              <a:off x="5899342" y="242886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12" name="مجموعة 235"/>
          <p:cNvGrpSpPr/>
          <p:nvPr/>
        </p:nvGrpSpPr>
        <p:grpSpPr>
          <a:xfrm>
            <a:off x="4421987" y="3396309"/>
            <a:ext cx="183505" cy="173308"/>
            <a:chOff x="5500694" y="1785926"/>
            <a:chExt cx="1143008" cy="1143008"/>
          </a:xfrm>
        </p:grpSpPr>
        <p:sp>
          <p:nvSpPr>
            <p:cNvPr id="38" name="شكل بيضاوي 37"/>
            <p:cNvSpPr/>
            <p:nvPr/>
          </p:nvSpPr>
          <p:spPr>
            <a:xfrm>
              <a:off x="5500694" y="1785926"/>
              <a:ext cx="1143008" cy="114300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شكل بيضاوي 38"/>
            <p:cNvSpPr/>
            <p:nvPr/>
          </p:nvSpPr>
          <p:spPr>
            <a:xfrm>
              <a:off x="5902854" y="205668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شكل بيضاوي 39"/>
            <p:cNvSpPr/>
            <p:nvPr/>
          </p:nvSpPr>
          <p:spPr>
            <a:xfrm>
              <a:off x="5899342" y="242886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3" name="شكل حر 12"/>
          <p:cNvSpPr/>
          <p:nvPr/>
        </p:nvSpPr>
        <p:spPr>
          <a:xfrm>
            <a:off x="3850019" y="2788842"/>
            <a:ext cx="770111" cy="2236511"/>
          </a:xfrm>
          <a:custGeom>
            <a:avLst/>
            <a:gdLst>
              <a:gd name="connsiteX0" fmla="*/ 224853 w 599607"/>
              <a:gd name="connsiteY0" fmla="*/ 0 h 1843790"/>
              <a:gd name="connsiteX1" fmla="*/ 239843 w 599607"/>
              <a:gd name="connsiteY1" fmla="*/ 299803 h 1843790"/>
              <a:gd name="connsiteX2" fmla="*/ 329784 w 599607"/>
              <a:gd name="connsiteY2" fmla="*/ 764498 h 1843790"/>
              <a:gd name="connsiteX3" fmla="*/ 464696 w 599607"/>
              <a:gd name="connsiteY3" fmla="*/ 1079292 h 1843790"/>
              <a:gd name="connsiteX4" fmla="*/ 599607 w 599607"/>
              <a:gd name="connsiteY4" fmla="*/ 1843790 h 1843790"/>
              <a:gd name="connsiteX5" fmla="*/ 29981 w 599607"/>
              <a:gd name="connsiteY5" fmla="*/ 1379095 h 1843790"/>
              <a:gd name="connsiteX6" fmla="*/ 0 w 599607"/>
              <a:gd name="connsiteY6" fmla="*/ 329783 h 1843790"/>
              <a:gd name="connsiteX7" fmla="*/ 0 w 599607"/>
              <a:gd name="connsiteY7" fmla="*/ 14990 h 1843790"/>
              <a:gd name="connsiteX8" fmla="*/ 224853 w 599607"/>
              <a:gd name="connsiteY8" fmla="*/ 0 h 184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9607" h="1843790">
                <a:moveTo>
                  <a:pt x="224853" y="0"/>
                </a:moveTo>
                <a:lnTo>
                  <a:pt x="239843" y="299803"/>
                </a:lnTo>
                <a:lnTo>
                  <a:pt x="329784" y="764498"/>
                </a:lnTo>
                <a:lnTo>
                  <a:pt x="464696" y="1079292"/>
                </a:lnTo>
                <a:lnTo>
                  <a:pt x="599607" y="1843790"/>
                </a:lnTo>
                <a:lnTo>
                  <a:pt x="29981" y="1379095"/>
                </a:lnTo>
                <a:lnTo>
                  <a:pt x="0" y="329783"/>
                </a:lnTo>
                <a:lnTo>
                  <a:pt x="0" y="14990"/>
                </a:lnTo>
                <a:lnTo>
                  <a:pt x="224853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4" name="شكل حر 13"/>
          <p:cNvSpPr/>
          <p:nvPr/>
        </p:nvSpPr>
        <p:spPr>
          <a:xfrm>
            <a:off x="4851166" y="2725426"/>
            <a:ext cx="481321" cy="2275210"/>
          </a:xfrm>
          <a:custGeom>
            <a:avLst/>
            <a:gdLst>
              <a:gd name="connsiteX0" fmla="*/ 89941 w 374754"/>
              <a:gd name="connsiteY0" fmla="*/ 121844 h 1875693"/>
              <a:gd name="connsiteX1" fmla="*/ 0 w 374754"/>
              <a:gd name="connsiteY1" fmla="*/ 946303 h 1875693"/>
              <a:gd name="connsiteX2" fmla="*/ 0 w 374754"/>
              <a:gd name="connsiteY2" fmla="*/ 1875693 h 1875693"/>
              <a:gd name="connsiteX3" fmla="*/ 374754 w 374754"/>
              <a:gd name="connsiteY3" fmla="*/ 1500939 h 1875693"/>
              <a:gd name="connsiteX4" fmla="*/ 374754 w 374754"/>
              <a:gd name="connsiteY4" fmla="*/ 436637 h 1875693"/>
              <a:gd name="connsiteX5" fmla="*/ 359764 w 374754"/>
              <a:gd name="connsiteY5" fmla="*/ 196795 h 1875693"/>
              <a:gd name="connsiteX6" fmla="*/ 89941 w 374754"/>
              <a:gd name="connsiteY6" fmla="*/ 121844 h 1875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4754" h="1875693">
                <a:moveTo>
                  <a:pt x="89941" y="121844"/>
                </a:moveTo>
                <a:lnTo>
                  <a:pt x="0" y="946303"/>
                </a:lnTo>
                <a:lnTo>
                  <a:pt x="0" y="1875693"/>
                </a:lnTo>
                <a:lnTo>
                  <a:pt x="374754" y="1500939"/>
                </a:lnTo>
                <a:lnTo>
                  <a:pt x="374754" y="436637"/>
                </a:lnTo>
                <a:lnTo>
                  <a:pt x="359764" y="196795"/>
                </a:lnTo>
                <a:cubicBezTo>
                  <a:pt x="100311" y="89962"/>
                  <a:pt x="104931" y="0"/>
                  <a:pt x="89941" y="121844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شكل حر 14"/>
          <p:cNvSpPr/>
          <p:nvPr/>
        </p:nvSpPr>
        <p:spPr>
          <a:xfrm>
            <a:off x="3850019" y="4443497"/>
            <a:ext cx="1655742" cy="4914667"/>
          </a:xfrm>
          <a:custGeom>
            <a:avLst/>
            <a:gdLst>
              <a:gd name="connsiteX0" fmla="*/ 0 w 1289155"/>
              <a:gd name="connsiteY0" fmla="*/ 0 h 3897497"/>
              <a:gd name="connsiteX1" fmla="*/ 0 w 1289155"/>
              <a:gd name="connsiteY1" fmla="*/ 59960 h 3897497"/>
              <a:gd name="connsiteX2" fmla="*/ 44971 w 1289155"/>
              <a:gd name="connsiteY2" fmla="*/ 239842 h 3897497"/>
              <a:gd name="connsiteX3" fmla="*/ 14991 w 1289155"/>
              <a:gd name="connsiteY3" fmla="*/ 2983042 h 3897497"/>
              <a:gd name="connsiteX4" fmla="*/ 1289155 w 1289155"/>
              <a:gd name="connsiteY4" fmla="*/ 2983042 h 3897497"/>
              <a:gd name="connsiteX5" fmla="*/ 1169233 w 1289155"/>
              <a:gd name="connsiteY5" fmla="*/ 44970 h 3897497"/>
              <a:gd name="connsiteX6" fmla="*/ 794479 w 1289155"/>
              <a:gd name="connsiteY6" fmla="*/ 419724 h 3897497"/>
              <a:gd name="connsiteX7" fmla="*/ 794479 w 1289155"/>
              <a:gd name="connsiteY7" fmla="*/ 14990 h 3897497"/>
              <a:gd name="connsiteX8" fmla="*/ 539646 w 1289155"/>
              <a:gd name="connsiteY8" fmla="*/ 29980 h 3897497"/>
              <a:gd name="connsiteX9" fmla="*/ 584617 w 1289155"/>
              <a:gd name="connsiteY9" fmla="*/ 449705 h 3897497"/>
              <a:gd name="connsiteX10" fmla="*/ 0 w 1289155"/>
              <a:gd name="connsiteY10" fmla="*/ 0 h 3897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9155" h="3897497">
                <a:moveTo>
                  <a:pt x="0" y="0"/>
                </a:moveTo>
                <a:lnTo>
                  <a:pt x="0" y="59960"/>
                </a:lnTo>
                <a:lnTo>
                  <a:pt x="44971" y="239842"/>
                </a:lnTo>
                <a:cubicBezTo>
                  <a:pt x="35032" y="1154243"/>
                  <a:pt x="14991" y="3897497"/>
                  <a:pt x="14991" y="2983042"/>
                </a:cubicBezTo>
                <a:lnTo>
                  <a:pt x="1289155" y="2983042"/>
                </a:lnTo>
                <a:lnTo>
                  <a:pt x="1169233" y="44970"/>
                </a:lnTo>
                <a:lnTo>
                  <a:pt x="794479" y="419724"/>
                </a:lnTo>
                <a:lnTo>
                  <a:pt x="794479" y="14990"/>
                </a:lnTo>
                <a:lnTo>
                  <a:pt x="539646" y="29980"/>
                </a:lnTo>
                <a:lnTo>
                  <a:pt x="584617" y="449705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6" name="شكل حر 15"/>
          <p:cNvSpPr/>
          <p:nvPr/>
        </p:nvSpPr>
        <p:spPr>
          <a:xfrm rot="11493500" flipV="1">
            <a:off x="5146625" y="4849166"/>
            <a:ext cx="697447" cy="549442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8" name="شكل حر 17"/>
          <p:cNvSpPr/>
          <p:nvPr/>
        </p:nvSpPr>
        <p:spPr>
          <a:xfrm>
            <a:off x="4118061" y="2228836"/>
            <a:ext cx="878040" cy="1019329"/>
          </a:xfrm>
          <a:custGeom>
            <a:avLst/>
            <a:gdLst>
              <a:gd name="connsiteX0" fmla="*/ 0 w 441214"/>
              <a:gd name="connsiteY0" fmla="*/ 246184 h 431622"/>
              <a:gd name="connsiteX1" fmla="*/ 169452 w 441214"/>
              <a:gd name="connsiteY1" fmla="*/ 431622 h 431622"/>
              <a:gd name="connsiteX2" fmla="*/ 441214 w 441214"/>
              <a:gd name="connsiteY2" fmla="*/ 239790 h 431622"/>
              <a:gd name="connsiteX3" fmla="*/ 393256 w 441214"/>
              <a:gd name="connsiteY3" fmla="*/ 99113 h 431622"/>
              <a:gd name="connsiteX4" fmla="*/ 306932 w 441214"/>
              <a:gd name="connsiteY4" fmla="*/ 124690 h 431622"/>
              <a:gd name="connsiteX5" fmla="*/ 214213 w 441214"/>
              <a:gd name="connsiteY5" fmla="*/ 6394 h 431622"/>
              <a:gd name="connsiteX6" fmla="*/ 191833 w 441214"/>
              <a:gd name="connsiteY6" fmla="*/ 0 h 431622"/>
              <a:gd name="connsiteX7" fmla="*/ 89522 w 441214"/>
              <a:gd name="connsiteY7" fmla="*/ 156662 h 431622"/>
              <a:gd name="connsiteX8" fmla="*/ 28775 w 441214"/>
              <a:gd name="connsiteY8" fmla="*/ 115099 h 431622"/>
              <a:gd name="connsiteX9" fmla="*/ 0 w 441214"/>
              <a:gd name="connsiteY9" fmla="*/ 246184 h 43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1214" h="431622">
                <a:moveTo>
                  <a:pt x="0" y="246184"/>
                </a:moveTo>
                <a:lnTo>
                  <a:pt x="169452" y="431622"/>
                </a:lnTo>
                <a:lnTo>
                  <a:pt x="441214" y="239790"/>
                </a:lnTo>
                <a:lnTo>
                  <a:pt x="393256" y="99113"/>
                </a:lnTo>
                <a:lnTo>
                  <a:pt x="306932" y="124690"/>
                </a:lnTo>
                <a:lnTo>
                  <a:pt x="214213" y="6394"/>
                </a:lnTo>
                <a:lnTo>
                  <a:pt x="191833" y="0"/>
                </a:lnTo>
                <a:lnTo>
                  <a:pt x="89522" y="156662"/>
                </a:lnTo>
                <a:lnTo>
                  <a:pt x="28775" y="115099"/>
                </a:lnTo>
                <a:lnTo>
                  <a:pt x="0" y="246184"/>
                </a:ln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" name="شكل حر 18"/>
          <p:cNvSpPr/>
          <p:nvPr/>
        </p:nvSpPr>
        <p:spPr>
          <a:xfrm>
            <a:off x="4442186" y="3028448"/>
            <a:ext cx="51270" cy="222117"/>
          </a:xfrm>
          <a:custGeom>
            <a:avLst/>
            <a:gdLst>
              <a:gd name="connsiteX0" fmla="*/ 9777 w 25763"/>
              <a:gd name="connsiteY0" fmla="*/ 111903 h 111903"/>
              <a:gd name="connsiteX1" fmla="*/ 9777 w 25763"/>
              <a:gd name="connsiteY1" fmla="*/ 35170 h 111903"/>
              <a:gd name="connsiteX2" fmla="*/ 16172 w 25763"/>
              <a:gd name="connsiteY2" fmla="*/ 15986 h 111903"/>
              <a:gd name="connsiteX3" fmla="*/ 19369 w 25763"/>
              <a:gd name="connsiteY3" fmla="*/ 6395 h 111903"/>
              <a:gd name="connsiteX4" fmla="*/ 25763 w 25763"/>
              <a:gd name="connsiteY4" fmla="*/ 0 h 11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3" h="111903">
                <a:moveTo>
                  <a:pt x="9777" y="111903"/>
                </a:moveTo>
                <a:cubicBezTo>
                  <a:pt x="0" y="82570"/>
                  <a:pt x="3062" y="95603"/>
                  <a:pt x="9777" y="35170"/>
                </a:cubicBezTo>
                <a:cubicBezTo>
                  <a:pt x="10521" y="28471"/>
                  <a:pt x="14040" y="22381"/>
                  <a:pt x="16172" y="15986"/>
                </a:cubicBezTo>
                <a:cubicBezTo>
                  <a:pt x="17238" y="12789"/>
                  <a:pt x="16986" y="8778"/>
                  <a:pt x="19369" y="6395"/>
                </a:cubicBezTo>
                <a:lnTo>
                  <a:pt x="25763" y="0"/>
                </a:lnTo>
              </a:path>
            </a:pathLst>
          </a:cu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20" name="مجموعة 262"/>
          <p:cNvGrpSpPr/>
          <p:nvPr/>
        </p:nvGrpSpPr>
        <p:grpSpPr>
          <a:xfrm>
            <a:off x="3356844" y="-217"/>
            <a:ext cx="2423895" cy="3226037"/>
            <a:chOff x="-576392" y="247196"/>
            <a:chExt cx="1180968" cy="1638532"/>
          </a:xfrm>
        </p:grpSpPr>
        <p:sp>
          <p:nvSpPr>
            <p:cNvPr id="36" name="شكل حر 35"/>
            <p:cNvSpPr/>
            <p:nvPr/>
          </p:nvSpPr>
          <p:spPr>
            <a:xfrm>
              <a:off x="-553266" y="285728"/>
              <a:ext cx="1106531" cy="1597532"/>
            </a:xfrm>
            <a:custGeom>
              <a:avLst/>
              <a:gdLst>
                <a:gd name="connsiteX0" fmla="*/ 295312 w 1106531"/>
                <a:gd name="connsiteY0" fmla="*/ 64044 h 1597532"/>
                <a:gd name="connsiteX1" fmla="*/ 117413 w 1106531"/>
                <a:gd name="connsiteY1" fmla="*/ 156551 h 1597532"/>
                <a:gd name="connsiteX2" fmla="*/ 49811 w 1106531"/>
                <a:gd name="connsiteY2" fmla="*/ 245501 h 1597532"/>
                <a:gd name="connsiteX3" fmla="*/ 17790 w 1106531"/>
                <a:gd name="connsiteY3" fmla="*/ 345124 h 1597532"/>
                <a:gd name="connsiteX4" fmla="*/ 0 w 1106531"/>
                <a:gd name="connsiteY4" fmla="*/ 494559 h 1597532"/>
                <a:gd name="connsiteX5" fmla="*/ 35580 w 1106531"/>
                <a:gd name="connsiteY5" fmla="*/ 715153 h 1597532"/>
                <a:gd name="connsiteX6" fmla="*/ 124529 w 1106531"/>
                <a:gd name="connsiteY6" fmla="*/ 953538 h 1597532"/>
                <a:gd name="connsiteX7" fmla="*/ 213478 w 1106531"/>
                <a:gd name="connsiteY7" fmla="*/ 1053161 h 1597532"/>
                <a:gd name="connsiteX8" fmla="*/ 320218 w 1106531"/>
                <a:gd name="connsiteY8" fmla="*/ 1117205 h 1597532"/>
                <a:gd name="connsiteX9" fmla="*/ 270406 w 1106531"/>
                <a:gd name="connsiteY9" fmla="*/ 1191922 h 1597532"/>
                <a:gd name="connsiteX10" fmla="*/ 245500 w 1106531"/>
                <a:gd name="connsiteY10" fmla="*/ 1287988 h 1597532"/>
                <a:gd name="connsiteX11" fmla="*/ 245500 w 1106531"/>
                <a:gd name="connsiteY11" fmla="*/ 1398285 h 1597532"/>
                <a:gd name="connsiteX12" fmla="*/ 338008 w 1106531"/>
                <a:gd name="connsiteY12" fmla="*/ 1476560 h 1597532"/>
                <a:gd name="connsiteX13" fmla="*/ 373587 w 1106531"/>
                <a:gd name="connsiteY13" fmla="*/ 1476560 h 1597532"/>
                <a:gd name="connsiteX14" fmla="*/ 437631 w 1106531"/>
                <a:gd name="connsiteY14" fmla="*/ 1480118 h 1597532"/>
                <a:gd name="connsiteX15" fmla="*/ 551486 w 1106531"/>
                <a:gd name="connsiteY15" fmla="*/ 1483676 h 1597532"/>
                <a:gd name="connsiteX16" fmla="*/ 690247 w 1106531"/>
                <a:gd name="connsiteY16" fmla="*/ 1458771 h 1597532"/>
                <a:gd name="connsiteX17" fmla="*/ 757849 w 1106531"/>
                <a:gd name="connsiteY17" fmla="*/ 1597532 h 1597532"/>
                <a:gd name="connsiteX18" fmla="*/ 836124 w 1106531"/>
                <a:gd name="connsiteY18" fmla="*/ 1537046 h 1597532"/>
                <a:gd name="connsiteX19" fmla="*/ 843240 w 1106531"/>
                <a:gd name="connsiteY19" fmla="*/ 1526372 h 1597532"/>
                <a:gd name="connsiteX20" fmla="*/ 846798 w 1106531"/>
                <a:gd name="connsiteY20" fmla="*/ 1522814 h 1597532"/>
                <a:gd name="connsiteX21" fmla="*/ 914400 w 1106531"/>
                <a:gd name="connsiteY21" fmla="*/ 1465886 h 1597532"/>
                <a:gd name="connsiteX22" fmla="*/ 992675 w 1106531"/>
                <a:gd name="connsiteY22" fmla="*/ 1476560 h 1597532"/>
                <a:gd name="connsiteX23" fmla="*/ 1038929 w 1106531"/>
                <a:gd name="connsiteY23" fmla="*/ 1505024 h 1597532"/>
                <a:gd name="connsiteX24" fmla="*/ 1106531 w 1106531"/>
                <a:gd name="connsiteY24" fmla="*/ 1430307 h 1597532"/>
                <a:gd name="connsiteX25" fmla="*/ 1074509 w 1106531"/>
                <a:gd name="connsiteY25" fmla="*/ 1359147 h 1597532"/>
                <a:gd name="connsiteX26" fmla="*/ 985559 w 1106531"/>
                <a:gd name="connsiteY26" fmla="*/ 1227502 h 1597532"/>
                <a:gd name="connsiteX27" fmla="*/ 957095 w 1106531"/>
                <a:gd name="connsiteY27" fmla="*/ 1110089 h 1597532"/>
                <a:gd name="connsiteX28" fmla="*/ 939306 w 1106531"/>
                <a:gd name="connsiteY28" fmla="*/ 996234 h 1597532"/>
                <a:gd name="connsiteX29" fmla="*/ 1042487 w 1106531"/>
                <a:gd name="connsiteY29" fmla="*/ 764965 h 1597532"/>
                <a:gd name="connsiteX30" fmla="*/ 1067393 w 1106531"/>
                <a:gd name="connsiteY30" fmla="*/ 576392 h 1597532"/>
                <a:gd name="connsiteX31" fmla="*/ 1024697 w 1106531"/>
                <a:gd name="connsiteY31" fmla="*/ 419841 h 1597532"/>
                <a:gd name="connsiteX32" fmla="*/ 964211 w 1106531"/>
                <a:gd name="connsiteY32" fmla="*/ 245501 h 1597532"/>
                <a:gd name="connsiteX33" fmla="*/ 893052 w 1106531"/>
                <a:gd name="connsiteY33" fmla="*/ 113855 h 1597532"/>
                <a:gd name="connsiteX34" fmla="*/ 818334 w 1106531"/>
                <a:gd name="connsiteY34" fmla="*/ 49812 h 1597532"/>
                <a:gd name="connsiteX35" fmla="*/ 693805 w 1106531"/>
                <a:gd name="connsiteY35" fmla="*/ 7116 h 1597532"/>
                <a:gd name="connsiteX36" fmla="*/ 416283 w 1106531"/>
                <a:gd name="connsiteY36" fmla="*/ 0 h 159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6531" h="1597532">
                  <a:moveTo>
                    <a:pt x="295312" y="64044"/>
                  </a:moveTo>
                  <a:lnTo>
                    <a:pt x="117413" y="156551"/>
                  </a:lnTo>
                  <a:lnTo>
                    <a:pt x="49811" y="245501"/>
                  </a:lnTo>
                  <a:lnTo>
                    <a:pt x="17790" y="345124"/>
                  </a:lnTo>
                  <a:lnTo>
                    <a:pt x="0" y="494559"/>
                  </a:lnTo>
                  <a:lnTo>
                    <a:pt x="35580" y="715153"/>
                  </a:lnTo>
                  <a:lnTo>
                    <a:pt x="124529" y="953538"/>
                  </a:lnTo>
                  <a:lnTo>
                    <a:pt x="213478" y="1053161"/>
                  </a:lnTo>
                  <a:lnTo>
                    <a:pt x="320218" y="1117205"/>
                  </a:lnTo>
                  <a:lnTo>
                    <a:pt x="270406" y="1191922"/>
                  </a:lnTo>
                  <a:cubicBezTo>
                    <a:pt x="248801" y="1289146"/>
                    <a:pt x="281861" y="1287988"/>
                    <a:pt x="245500" y="1287988"/>
                  </a:cubicBezTo>
                  <a:lnTo>
                    <a:pt x="245500" y="1398285"/>
                  </a:lnTo>
                  <a:lnTo>
                    <a:pt x="338008" y="1476560"/>
                  </a:lnTo>
                  <a:lnTo>
                    <a:pt x="373587" y="1476560"/>
                  </a:lnTo>
                  <a:lnTo>
                    <a:pt x="437631" y="1480118"/>
                  </a:lnTo>
                  <a:lnTo>
                    <a:pt x="551486" y="1483676"/>
                  </a:lnTo>
                  <a:lnTo>
                    <a:pt x="690247" y="1458771"/>
                  </a:lnTo>
                  <a:lnTo>
                    <a:pt x="757849" y="1597532"/>
                  </a:lnTo>
                  <a:cubicBezTo>
                    <a:pt x="783941" y="1577370"/>
                    <a:pt x="810793" y="1558156"/>
                    <a:pt x="836124" y="1537046"/>
                  </a:cubicBezTo>
                  <a:cubicBezTo>
                    <a:pt x="839409" y="1534308"/>
                    <a:pt x="840674" y="1529793"/>
                    <a:pt x="843240" y="1526372"/>
                  </a:cubicBezTo>
                  <a:cubicBezTo>
                    <a:pt x="844246" y="1525030"/>
                    <a:pt x="845612" y="1524000"/>
                    <a:pt x="846798" y="1522814"/>
                  </a:cubicBezTo>
                  <a:cubicBezTo>
                    <a:pt x="906242" y="1463370"/>
                    <a:pt x="876890" y="1465886"/>
                    <a:pt x="914400" y="1465886"/>
                  </a:cubicBezTo>
                  <a:lnTo>
                    <a:pt x="992675" y="1476560"/>
                  </a:lnTo>
                  <a:cubicBezTo>
                    <a:pt x="1036358" y="1505682"/>
                    <a:pt x="1018266" y="1505024"/>
                    <a:pt x="1038929" y="1505024"/>
                  </a:cubicBezTo>
                  <a:lnTo>
                    <a:pt x="1106531" y="1430307"/>
                  </a:lnTo>
                  <a:cubicBezTo>
                    <a:pt x="1077627" y="1358046"/>
                    <a:pt x="1103614" y="1359147"/>
                    <a:pt x="1074509" y="1359147"/>
                  </a:cubicBezTo>
                  <a:lnTo>
                    <a:pt x="985559" y="1227502"/>
                  </a:lnTo>
                  <a:lnTo>
                    <a:pt x="957095" y="1110089"/>
                  </a:lnTo>
                  <a:lnTo>
                    <a:pt x="939306" y="996234"/>
                  </a:lnTo>
                  <a:lnTo>
                    <a:pt x="1042487" y="764965"/>
                  </a:lnTo>
                  <a:lnTo>
                    <a:pt x="1067393" y="576392"/>
                  </a:lnTo>
                  <a:lnTo>
                    <a:pt x="1024697" y="419841"/>
                  </a:lnTo>
                  <a:cubicBezTo>
                    <a:pt x="967239" y="247467"/>
                    <a:pt x="1010206" y="291483"/>
                    <a:pt x="964211" y="245501"/>
                  </a:cubicBezTo>
                  <a:lnTo>
                    <a:pt x="893052" y="113855"/>
                  </a:lnTo>
                  <a:lnTo>
                    <a:pt x="818334" y="49812"/>
                  </a:lnTo>
                  <a:cubicBezTo>
                    <a:pt x="692674" y="10318"/>
                    <a:pt x="693805" y="54185"/>
                    <a:pt x="693805" y="7116"/>
                  </a:cubicBezTo>
                  <a:lnTo>
                    <a:pt x="416283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شكل حر 36"/>
            <p:cNvSpPr/>
            <p:nvPr/>
          </p:nvSpPr>
          <p:spPr>
            <a:xfrm>
              <a:off x="-576392" y="247196"/>
              <a:ext cx="1180968" cy="1638532"/>
            </a:xfrm>
            <a:custGeom>
              <a:avLst/>
              <a:gdLst>
                <a:gd name="connsiteX0" fmla="*/ 957096 w 1180968"/>
                <a:gd name="connsiteY0" fmla="*/ 1040792 h 1638532"/>
                <a:gd name="connsiteX1" fmla="*/ 946422 w 1180968"/>
                <a:gd name="connsiteY1" fmla="*/ 1026560 h 1638532"/>
                <a:gd name="connsiteX2" fmla="*/ 932190 w 1180968"/>
                <a:gd name="connsiteY2" fmla="*/ 1015886 h 1638532"/>
                <a:gd name="connsiteX3" fmla="*/ 928632 w 1180968"/>
                <a:gd name="connsiteY3" fmla="*/ 1001654 h 1638532"/>
                <a:gd name="connsiteX4" fmla="*/ 939306 w 1180968"/>
                <a:gd name="connsiteY4" fmla="*/ 976748 h 1638532"/>
                <a:gd name="connsiteX5" fmla="*/ 953538 w 1180968"/>
                <a:gd name="connsiteY5" fmla="*/ 980306 h 1638532"/>
                <a:gd name="connsiteX6" fmla="*/ 974885 w 1180968"/>
                <a:gd name="connsiteY6" fmla="*/ 976748 h 1638532"/>
                <a:gd name="connsiteX7" fmla="*/ 978443 w 1180968"/>
                <a:gd name="connsiteY7" fmla="*/ 966074 h 1638532"/>
                <a:gd name="connsiteX8" fmla="*/ 964211 w 1180968"/>
                <a:gd name="connsiteY8" fmla="*/ 923378 h 1638532"/>
                <a:gd name="connsiteX9" fmla="*/ 992675 w 1180968"/>
                <a:gd name="connsiteY9" fmla="*/ 909146 h 1638532"/>
                <a:gd name="connsiteX10" fmla="*/ 1003349 w 1180968"/>
                <a:gd name="connsiteY10" fmla="*/ 902030 h 1638532"/>
                <a:gd name="connsiteX11" fmla="*/ 1010465 w 1180968"/>
                <a:gd name="connsiteY11" fmla="*/ 880683 h 1638532"/>
                <a:gd name="connsiteX12" fmla="*/ 1017581 w 1180968"/>
                <a:gd name="connsiteY12" fmla="*/ 855777 h 1638532"/>
                <a:gd name="connsiteX13" fmla="*/ 1017581 w 1180968"/>
                <a:gd name="connsiteY13" fmla="*/ 823755 h 1638532"/>
                <a:gd name="connsiteX14" fmla="*/ 1028255 w 1180968"/>
                <a:gd name="connsiteY14" fmla="*/ 816639 h 1638532"/>
                <a:gd name="connsiteX15" fmla="*/ 1031813 w 1180968"/>
                <a:gd name="connsiteY15" fmla="*/ 805965 h 1638532"/>
                <a:gd name="connsiteX16" fmla="*/ 1035371 w 1180968"/>
                <a:gd name="connsiteY16" fmla="*/ 788175 h 1638532"/>
                <a:gd name="connsiteX17" fmla="*/ 1042487 w 1180968"/>
                <a:gd name="connsiteY17" fmla="*/ 777501 h 1638532"/>
                <a:gd name="connsiteX18" fmla="*/ 1046045 w 1180968"/>
                <a:gd name="connsiteY18" fmla="*/ 709900 h 1638532"/>
                <a:gd name="connsiteX19" fmla="*/ 1056719 w 1180968"/>
                <a:gd name="connsiteY19" fmla="*/ 706342 h 1638532"/>
                <a:gd name="connsiteX20" fmla="*/ 1078067 w 1180968"/>
                <a:gd name="connsiteY20" fmla="*/ 692110 h 1638532"/>
                <a:gd name="connsiteX21" fmla="*/ 1081625 w 1180968"/>
                <a:gd name="connsiteY21" fmla="*/ 581813 h 1638532"/>
                <a:gd name="connsiteX22" fmla="*/ 1078067 w 1180968"/>
                <a:gd name="connsiteY22" fmla="*/ 571139 h 1638532"/>
                <a:gd name="connsiteX23" fmla="*/ 1067393 w 1180968"/>
                <a:gd name="connsiteY23" fmla="*/ 560465 h 1638532"/>
                <a:gd name="connsiteX24" fmla="*/ 1063835 w 1180968"/>
                <a:gd name="connsiteY24" fmla="*/ 539117 h 1638532"/>
                <a:gd name="connsiteX25" fmla="*/ 1042487 w 1180968"/>
                <a:gd name="connsiteY25" fmla="*/ 542675 h 1638532"/>
                <a:gd name="connsiteX26" fmla="*/ 1010465 w 1180968"/>
                <a:gd name="connsiteY26" fmla="*/ 535559 h 1638532"/>
                <a:gd name="connsiteX27" fmla="*/ 992675 w 1180968"/>
                <a:gd name="connsiteY27" fmla="*/ 510653 h 1638532"/>
                <a:gd name="connsiteX28" fmla="*/ 989117 w 1180968"/>
                <a:gd name="connsiteY28" fmla="*/ 485747 h 1638532"/>
                <a:gd name="connsiteX29" fmla="*/ 971327 w 1180968"/>
                <a:gd name="connsiteY29" fmla="*/ 482189 h 1638532"/>
                <a:gd name="connsiteX30" fmla="*/ 967769 w 1180968"/>
                <a:gd name="connsiteY30" fmla="*/ 467957 h 1638532"/>
                <a:gd name="connsiteX31" fmla="*/ 978443 w 1180968"/>
                <a:gd name="connsiteY31" fmla="*/ 439493 h 1638532"/>
                <a:gd name="connsiteX32" fmla="*/ 992675 w 1180968"/>
                <a:gd name="connsiteY32" fmla="*/ 428820 h 1638532"/>
                <a:gd name="connsiteX33" fmla="*/ 996233 w 1180968"/>
                <a:gd name="connsiteY33" fmla="*/ 411030 h 1638532"/>
                <a:gd name="connsiteX34" fmla="*/ 1003349 w 1180968"/>
                <a:gd name="connsiteY34" fmla="*/ 396798 h 1638532"/>
                <a:gd name="connsiteX35" fmla="*/ 1014023 w 1180968"/>
                <a:gd name="connsiteY35" fmla="*/ 375450 h 1638532"/>
                <a:gd name="connsiteX36" fmla="*/ 1010465 w 1180968"/>
                <a:gd name="connsiteY36" fmla="*/ 332754 h 1638532"/>
                <a:gd name="connsiteX37" fmla="*/ 1006907 w 1180968"/>
                <a:gd name="connsiteY37" fmla="*/ 322080 h 1638532"/>
                <a:gd name="connsiteX38" fmla="*/ 996233 w 1180968"/>
                <a:gd name="connsiteY38" fmla="*/ 314964 h 1638532"/>
                <a:gd name="connsiteX39" fmla="*/ 985559 w 1180968"/>
                <a:gd name="connsiteY39" fmla="*/ 279385 h 1638532"/>
                <a:gd name="connsiteX40" fmla="*/ 982001 w 1180968"/>
                <a:gd name="connsiteY40" fmla="*/ 268711 h 1638532"/>
                <a:gd name="connsiteX41" fmla="*/ 971327 w 1180968"/>
                <a:gd name="connsiteY41" fmla="*/ 265153 h 1638532"/>
                <a:gd name="connsiteX42" fmla="*/ 910842 w 1180968"/>
                <a:gd name="connsiteY42" fmla="*/ 261595 h 1638532"/>
                <a:gd name="connsiteX43" fmla="*/ 864588 w 1180968"/>
                <a:gd name="connsiteY43" fmla="*/ 258037 h 1638532"/>
                <a:gd name="connsiteX44" fmla="*/ 861030 w 1180968"/>
                <a:gd name="connsiteY44" fmla="*/ 247363 h 1638532"/>
                <a:gd name="connsiteX45" fmla="*/ 853914 w 1180968"/>
                <a:gd name="connsiteY45" fmla="*/ 236689 h 1638532"/>
                <a:gd name="connsiteX46" fmla="*/ 836124 w 1180968"/>
                <a:gd name="connsiteY46" fmla="*/ 204667 h 1638532"/>
                <a:gd name="connsiteX47" fmla="*/ 825450 w 1180968"/>
                <a:gd name="connsiteY47" fmla="*/ 197551 h 1638532"/>
                <a:gd name="connsiteX48" fmla="*/ 814776 w 1180968"/>
                <a:gd name="connsiteY48" fmla="*/ 147739 h 1638532"/>
                <a:gd name="connsiteX49" fmla="*/ 796987 w 1180968"/>
                <a:gd name="connsiteY49" fmla="*/ 144181 h 1638532"/>
                <a:gd name="connsiteX50" fmla="*/ 786313 w 1180968"/>
                <a:gd name="connsiteY50" fmla="*/ 137065 h 1638532"/>
                <a:gd name="connsiteX51" fmla="*/ 754291 w 1180968"/>
                <a:gd name="connsiteY51" fmla="*/ 129950 h 1638532"/>
                <a:gd name="connsiteX52" fmla="*/ 743617 w 1180968"/>
                <a:gd name="connsiteY52" fmla="*/ 122834 h 1638532"/>
                <a:gd name="connsiteX53" fmla="*/ 725827 w 1180968"/>
                <a:gd name="connsiteY53" fmla="*/ 90812 h 1638532"/>
                <a:gd name="connsiteX54" fmla="*/ 718711 w 1180968"/>
                <a:gd name="connsiteY54" fmla="*/ 80138 h 1638532"/>
                <a:gd name="connsiteX55" fmla="*/ 711595 w 1180968"/>
                <a:gd name="connsiteY55" fmla="*/ 58790 h 1638532"/>
                <a:gd name="connsiteX56" fmla="*/ 676015 w 1180968"/>
                <a:gd name="connsiteY56" fmla="*/ 55232 h 1638532"/>
                <a:gd name="connsiteX57" fmla="*/ 665341 w 1180968"/>
                <a:gd name="connsiteY57" fmla="*/ 48116 h 1638532"/>
                <a:gd name="connsiteX58" fmla="*/ 658225 w 1180968"/>
                <a:gd name="connsiteY58" fmla="*/ 37442 h 1638532"/>
                <a:gd name="connsiteX59" fmla="*/ 636878 w 1180968"/>
                <a:gd name="connsiteY59" fmla="*/ 30326 h 1638532"/>
                <a:gd name="connsiteX60" fmla="*/ 569276 w 1180968"/>
                <a:gd name="connsiteY60" fmla="*/ 33884 h 1638532"/>
                <a:gd name="connsiteX61" fmla="*/ 565718 w 1180968"/>
                <a:gd name="connsiteY61" fmla="*/ 69464 h 1638532"/>
                <a:gd name="connsiteX62" fmla="*/ 562160 w 1180968"/>
                <a:gd name="connsiteY62" fmla="*/ 80138 h 1638532"/>
                <a:gd name="connsiteX63" fmla="*/ 540812 w 1180968"/>
                <a:gd name="connsiteY63" fmla="*/ 87254 h 1638532"/>
                <a:gd name="connsiteX64" fmla="*/ 515906 w 1180968"/>
                <a:gd name="connsiteY64" fmla="*/ 94370 h 1638532"/>
                <a:gd name="connsiteX65" fmla="*/ 494559 w 1180968"/>
                <a:gd name="connsiteY65" fmla="*/ 83696 h 1638532"/>
                <a:gd name="connsiteX66" fmla="*/ 476769 w 1180968"/>
                <a:gd name="connsiteY66" fmla="*/ 69464 h 1638532"/>
                <a:gd name="connsiteX67" fmla="*/ 455421 w 1180968"/>
                <a:gd name="connsiteY67" fmla="*/ 83696 h 1638532"/>
                <a:gd name="connsiteX68" fmla="*/ 444747 w 1180968"/>
                <a:gd name="connsiteY68" fmla="*/ 90812 h 1638532"/>
                <a:gd name="connsiteX69" fmla="*/ 434073 w 1180968"/>
                <a:gd name="connsiteY69" fmla="*/ 87254 h 1638532"/>
                <a:gd name="connsiteX70" fmla="*/ 426957 w 1180968"/>
                <a:gd name="connsiteY70" fmla="*/ 76580 h 1638532"/>
                <a:gd name="connsiteX71" fmla="*/ 405609 w 1180968"/>
                <a:gd name="connsiteY71" fmla="*/ 69464 h 1638532"/>
                <a:gd name="connsiteX72" fmla="*/ 384261 w 1180968"/>
                <a:gd name="connsiteY72" fmla="*/ 73022 h 1638532"/>
                <a:gd name="connsiteX73" fmla="*/ 366471 w 1180968"/>
                <a:gd name="connsiteY73" fmla="*/ 90812 h 1638532"/>
                <a:gd name="connsiteX74" fmla="*/ 345124 w 1180968"/>
                <a:gd name="connsiteY74" fmla="*/ 94370 h 1638532"/>
                <a:gd name="connsiteX75" fmla="*/ 323776 w 1180968"/>
                <a:gd name="connsiteY75" fmla="*/ 101486 h 1638532"/>
                <a:gd name="connsiteX76" fmla="*/ 313102 w 1180968"/>
                <a:gd name="connsiteY76" fmla="*/ 105044 h 1638532"/>
                <a:gd name="connsiteX77" fmla="*/ 309544 w 1180968"/>
                <a:gd name="connsiteY77" fmla="*/ 140623 h 1638532"/>
                <a:gd name="connsiteX78" fmla="*/ 298870 w 1180968"/>
                <a:gd name="connsiteY78" fmla="*/ 144181 h 1638532"/>
                <a:gd name="connsiteX79" fmla="*/ 284638 w 1180968"/>
                <a:gd name="connsiteY79" fmla="*/ 147739 h 1638532"/>
                <a:gd name="connsiteX80" fmla="*/ 238384 w 1180968"/>
                <a:gd name="connsiteY80" fmla="*/ 154855 h 1638532"/>
                <a:gd name="connsiteX81" fmla="*/ 206362 w 1180968"/>
                <a:gd name="connsiteY81" fmla="*/ 161971 h 1638532"/>
                <a:gd name="connsiteX82" fmla="*/ 185015 w 1180968"/>
                <a:gd name="connsiteY82" fmla="*/ 169087 h 1638532"/>
                <a:gd name="connsiteX83" fmla="*/ 138761 w 1180968"/>
                <a:gd name="connsiteY83" fmla="*/ 233131 h 1638532"/>
                <a:gd name="connsiteX84" fmla="*/ 135203 w 1180968"/>
                <a:gd name="connsiteY84" fmla="*/ 243805 h 1638532"/>
                <a:gd name="connsiteX85" fmla="*/ 131645 w 1180968"/>
                <a:gd name="connsiteY85" fmla="*/ 265153 h 1638532"/>
                <a:gd name="connsiteX86" fmla="*/ 128087 w 1180968"/>
                <a:gd name="connsiteY86" fmla="*/ 279385 h 1638532"/>
                <a:gd name="connsiteX87" fmla="*/ 106739 w 1180968"/>
                <a:gd name="connsiteY87" fmla="*/ 286500 h 1638532"/>
                <a:gd name="connsiteX88" fmla="*/ 103181 w 1180968"/>
                <a:gd name="connsiteY88" fmla="*/ 318522 h 1638532"/>
                <a:gd name="connsiteX89" fmla="*/ 88949 w 1180968"/>
                <a:gd name="connsiteY89" fmla="*/ 322080 h 1638532"/>
                <a:gd name="connsiteX90" fmla="*/ 78275 w 1180968"/>
                <a:gd name="connsiteY90" fmla="*/ 339870 h 1638532"/>
                <a:gd name="connsiteX91" fmla="*/ 71159 w 1180968"/>
                <a:gd name="connsiteY91" fmla="*/ 350544 h 1638532"/>
                <a:gd name="connsiteX92" fmla="*/ 60485 w 1180968"/>
                <a:gd name="connsiteY92" fmla="*/ 354102 h 1638532"/>
                <a:gd name="connsiteX93" fmla="*/ 46253 w 1180968"/>
                <a:gd name="connsiteY93" fmla="*/ 375450 h 1638532"/>
                <a:gd name="connsiteX94" fmla="*/ 53369 w 1180968"/>
                <a:gd name="connsiteY94" fmla="*/ 443051 h 1638532"/>
                <a:gd name="connsiteX95" fmla="*/ 60485 w 1180968"/>
                <a:gd name="connsiteY95" fmla="*/ 453725 h 1638532"/>
                <a:gd name="connsiteX96" fmla="*/ 56927 w 1180968"/>
                <a:gd name="connsiteY96" fmla="*/ 539117 h 1638532"/>
                <a:gd name="connsiteX97" fmla="*/ 46253 w 1180968"/>
                <a:gd name="connsiteY97" fmla="*/ 546233 h 1638532"/>
                <a:gd name="connsiteX98" fmla="*/ 42696 w 1180968"/>
                <a:gd name="connsiteY98" fmla="*/ 556907 h 1638532"/>
                <a:gd name="connsiteX99" fmla="*/ 46253 w 1180968"/>
                <a:gd name="connsiteY99" fmla="*/ 617392 h 1638532"/>
                <a:gd name="connsiteX100" fmla="*/ 202804 w 1180968"/>
                <a:gd name="connsiteY100" fmla="*/ 631624 h 1638532"/>
                <a:gd name="connsiteX101" fmla="*/ 199246 w 1180968"/>
                <a:gd name="connsiteY101" fmla="*/ 667204 h 1638532"/>
                <a:gd name="connsiteX102" fmla="*/ 174341 w 1180968"/>
                <a:gd name="connsiteY102" fmla="*/ 674320 h 1638532"/>
                <a:gd name="connsiteX103" fmla="*/ 142319 w 1180968"/>
                <a:gd name="connsiteY103" fmla="*/ 702784 h 1638532"/>
                <a:gd name="connsiteX104" fmla="*/ 131645 w 1180968"/>
                <a:gd name="connsiteY104" fmla="*/ 713458 h 1638532"/>
                <a:gd name="connsiteX105" fmla="*/ 117413 w 1180968"/>
                <a:gd name="connsiteY105" fmla="*/ 741922 h 1638532"/>
                <a:gd name="connsiteX106" fmla="*/ 106739 w 1180968"/>
                <a:gd name="connsiteY106" fmla="*/ 763269 h 1638532"/>
                <a:gd name="connsiteX107" fmla="*/ 92507 w 1180968"/>
                <a:gd name="connsiteY107" fmla="*/ 784617 h 1638532"/>
                <a:gd name="connsiteX108" fmla="*/ 96065 w 1180968"/>
                <a:gd name="connsiteY108" fmla="*/ 837987 h 1638532"/>
                <a:gd name="connsiteX109" fmla="*/ 106739 w 1180968"/>
                <a:gd name="connsiteY109" fmla="*/ 845103 h 1638532"/>
                <a:gd name="connsiteX110" fmla="*/ 110297 w 1180968"/>
                <a:gd name="connsiteY110" fmla="*/ 873567 h 1638532"/>
                <a:gd name="connsiteX111" fmla="*/ 174341 w 1180968"/>
                <a:gd name="connsiteY111" fmla="*/ 877125 h 1638532"/>
                <a:gd name="connsiteX112" fmla="*/ 160109 w 1180968"/>
                <a:gd name="connsiteY112" fmla="*/ 891357 h 1638532"/>
                <a:gd name="connsiteX113" fmla="*/ 142319 w 1180968"/>
                <a:gd name="connsiteY113" fmla="*/ 919820 h 1638532"/>
                <a:gd name="connsiteX114" fmla="*/ 145877 w 1180968"/>
                <a:gd name="connsiteY114" fmla="*/ 966074 h 1638532"/>
                <a:gd name="connsiteX115" fmla="*/ 167225 w 1180968"/>
                <a:gd name="connsiteY115" fmla="*/ 980306 h 1638532"/>
                <a:gd name="connsiteX116" fmla="*/ 170783 w 1180968"/>
                <a:gd name="connsiteY116" fmla="*/ 1001654 h 1638532"/>
                <a:gd name="connsiteX117" fmla="*/ 174341 w 1180968"/>
                <a:gd name="connsiteY117" fmla="*/ 1026560 h 1638532"/>
                <a:gd name="connsiteX118" fmla="*/ 202804 w 1180968"/>
                <a:gd name="connsiteY118" fmla="*/ 1030118 h 1638532"/>
                <a:gd name="connsiteX119" fmla="*/ 206362 w 1180968"/>
                <a:gd name="connsiteY119" fmla="*/ 1065697 h 1638532"/>
                <a:gd name="connsiteX120" fmla="*/ 281080 w 1180968"/>
                <a:gd name="connsiteY120" fmla="*/ 1079929 h 1638532"/>
                <a:gd name="connsiteX121" fmla="*/ 284638 w 1180968"/>
                <a:gd name="connsiteY121" fmla="*/ 1108393 h 1638532"/>
                <a:gd name="connsiteX122" fmla="*/ 295312 w 1180968"/>
                <a:gd name="connsiteY122" fmla="*/ 1111951 h 1638532"/>
                <a:gd name="connsiteX123" fmla="*/ 323776 w 1180968"/>
                <a:gd name="connsiteY123" fmla="*/ 1119067 h 1638532"/>
                <a:gd name="connsiteX124" fmla="*/ 330892 w 1180968"/>
                <a:gd name="connsiteY124" fmla="*/ 1129741 h 1638532"/>
                <a:gd name="connsiteX125" fmla="*/ 359355 w 1180968"/>
                <a:gd name="connsiteY125" fmla="*/ 1161763 h 1638532"/>
                <a:gd name="connsiteX126" fmla="*/ 355797 w 1180968"/>
                <a:gd name="connsiteY126" fmla="*/ 1183111 h 1638532"/>
                <a:gd name="connsiteX127" fmla="*/ 338008 w 1180968"/>
                <a:gd name="connsiteY127" fmla="*/ 1200900 h 1638532"/>
                <a:gd name="connsiteX128" fmla="*/ 327334 w 1180968"/>
                <a:gd name="connsiteY128" fmla="*/ 1204458 h 1638532"/>
                <a:gd name="connsiteX129" fmla="*/ 313102 w 1180968"/>
                <a:gd name="connsiteY129" fmla="*/ 1225806 h 1638532"/>
                <a:gd name="connsiteX130" fmla="*/ 295312 w 1180968"/>
                <a:gd name="connsiteY130" fmla="*/ 1293408 h 1638532"/>
                <a:gd name="connsiteX131" fmla="*/ 291754 w 1180968"/>
                <a:gd name="connsiteY131" fmla="*/ 1304082 h 1638532"/>
                <a:gd name="connsiteX132" fmla="*/ 302428 w 1180968"/>
                <a:gd name="connsiteY132" fmla="*/ 1307640 h 1638532"/>
                <a:gd name="connsiteX133" fmla="*/ 313102 w 1180968"/>
                <a:gd name="connsiteY133" fmla="*/ 1314756 h 1638532"/>
                <a:gd name="connsiteX134" fmla="*/ 352239 w 1180968"/>
                <a:gd name="connsiteY134" fmla="*/ 1307640 h 1638532"/>
                <a:gd name="connsiteX135" fmla="*/ 387819 w 1180968"/>
                <a:gd name="connsiteY135" fmla="*/ 1286292 h 1638532"/>
                <a:gd name="connsiteX136" fmla="*/ 402051 w 1180968"/>
                <a:gd name="connsiteY136" fmla="*/ 1279176 h 1638532"/>
                <a:gd name="connsiteX137" fmla="*/ 423399 w 1180968"/>
                <a:gd name="connsiteY137" fmla="*/ 1286292 h 1638532"/>
                <a:gd name="connsiteX138" fmla="*/ 426957 w 1180968"/>
                <a:gd name="connsiteY138" fmla="*/ 1296966 h 1638532"/>
                <a:gd name="connsiteX139" fmla="*/ 430515 w 1180968"/>
                <a:gd name="connsiteY139" fmla="*/ 1336104 h 1638532"/>
                <a:gd name="connsiteX140" fmla="*/ 448305 w 1180968"/>
                <a:gd name="connsiteY140" fmla="*/ 1321872 h 1638532"/>
                <a:gd name="connsiteX141" fmla="*/ 469653 w 1180968"/>
                <a:gd name="connsiteY141" fmla="*/ 1311198 h 1638532"/>
                <a:gd name="connsiteX142" fmla="*/ 480327 w 1180968"/>
                <a:gd name="connsiteY142" fmla="*/ 1304082 h 1638532"/>
                <a:gd name="connsiteX143" fmla="*/ 498117 w 1180968"/>
                <a:gd name="connsiteY143" fmla="*/ 1368125 h 1638532"/>
                <a:gd name="connsiteX144" fmla="*/ 487443 w 1180968"/>
                <a:gd name="connsiteY144" fmla="*/ 1375241 h 1638532"/>
                <a:gd name="connsiteX145" fmla="*/ 466095 w 1180968"/>
                <a:gd name="connsiteY145" fmla="*/ 1385915 h 1638532"/>
                <a:gd name="connsiteX146" fmla="*/ 451863 w 1180968"/>
                <a:gd name="connsiteY146" fmla="*/ 1396589 h 1638532"/>
                <a:gd name="connsiteX147" fmla="*/ 441189 w 1180968"/>
                <a:gd name="connsiteY147" fmla="*/ 1400147 h 1638532"/>
                <a:gd name="connsiteX148" fmla="*/ 426957 w 1180968"/>
                <a:gd name="connsiteY148" fmla="*/ 1407263 h 1638532"/>
                <a:gd name="connsiteX149" fmla="*/ 412725 w 1180968"/>
                <a:gd name="connsiteY149" fmla="*/ 1417937 h 1638532"/>
                <a:gd name="connsiteX150" fmla="*/ 380703 w 1180968"/>
                <a:gd name="connsiteY150" fmla="*/ 1425053 h 1638532"/>
                <a:gd name="connsiteX151" fmla="*/ 359355 w 1180968"/>
                <a:gd name="connsiteY151" fmla="*/ 1435727 h 1638532"/>
                <a:gd name="connsiteX152" fmla="*/ 352239 w 1180968"/>
                <a:gd name="connsiteY152" fmla="*/ 1446401 h 1638532"/>
                <a:gd name="connsiteX153" fmla="*/ 341566 w 1180968"/>
                <a:gd name="connsiteY153" fmla="*/ 1457075 h 1638532"/>
                <a:gd name="connsiteX154" fmla="*/ 334450 w 1180968"/>
                <a:gd name="connsiteY154" fmla="*/ 1478423 h 1638532"/>
                <a:gd name="connsiteX155" fmla="*/ 338008 w 1180968"/>
                <a:gd name="connsiteY155" fmla="*/ 1506886 h 1638532"/>
                <a:gd name="connsiteX156" fmla="*/ 352239 w 1180968"/>
                <a:gd name="connsiteY156" fmla="*/ 1510444 h 1638532"/>
                <a:gd name="connsiteX157" fmla="*/ 402051 w 1180968"/>
                <a:gd name="connsiteY157" fmla="*/ 1514002 h 1638532"/>
                <a:gd name="connsiteX158" fmla="*/ 590624 w 1180968"/>
                <a:gd name="connsiteY158" fmla="*/ 1510444 h 1638532"/>
                <a:gd name="connsiteX159" fmla="*/ 594182 w 1180968"/>
                <a:gd name="connsiteY159" fmla="*/ 1442843 h 1638532"/>
                <a:gd name="connsiteX160" fmla="*/ 611972 w 1180968"/>
                <a:gd name="connsiteY160" fmla="*/ 1385915 h 1638532"/>
                <a:gd name="connsiteX161" fmla="*/ 619088 w 1180968"/>
                <a:gd name="connsiteY161" fmla="*/ 1375241 h 1638532"/>
                <a:gd name="connsiteX162" fmla="*/ 608414 w 1180968"/>
                <a:gd name="connsiteY162" fmla="*/ 1339662 h 1638532"/>
                <a:gd name="connsiteX163" fmla="*/ 604856 w 1180968"/>
                <a:gd name="connsiteY163" fmla="*/ 1328988 h 1638532"/>
                <a:gd name="connsiteX164" fmla="*/ 658225 w 1180968"/>
                <a:gd name="connsiteY164" fmla="*/ 1325430 h 1638532"/>
                <a:gd name="connsiteX165" fmla="*/ 672457 w 1180968"/>
                <a:gd name="connsiteY165" fmla="*/ 1346778 h 1638532"/>
                <a:gd name="connsiteX166" fmla="*/ 729385 w 1180968"/>
                <a:gd name="connsiteY166" fmla="*/ 1382357 h 1638532"/>
                <a:gd name="connsiteX167" fmla="*/ 725827 w 1180968"/>
                <a:gd name="connsiteY167" fmla="*/ 1400147 h 1638532"/>
                <a:gd name="connsiteX168" fmla="*/ 718711 w 1180968"/>
                <a:gd name="connsiteY168" fmla="*/ 1421495 h 1638532"/>
                <a:gd name="connsiteX169" fmla="*/ 711595 w 1180968"/>
                <a:gd name="connsiteY169" fmla="*/ 1457075 h 1638532"/>
                <a:gd name="connsiteX170" fmla="*/ 704479 w 1180968"/>
                <a:gd name="connsiteY170" fmla="*/ 1467749 h 1638532"/>
                <a:gd name="connsiteX171" fmla="*/ 715153 w 1180968"/>
                <a:gd name="connsiteY171" fmla="*/ 1471307 h 1638532"/>
                <a:gd name="connsiteX172" fmla="*/ 725827 w 1180968"/>
                <a:gd name="connsiteY172" fmla="*/ 1499771 h 1638532"/>
                <a:gd name="connsiteX173" fmla="*/ 747175 w 1180968"/>
                <a:gd name="connsiteY173" fmla="*/ 1485539 h 1638532"/>
                <a:gd name="connsiteX174" fmla="*/ 757849 w 1180968"/>
                <a:gd name="connsiteY174" fmla="*/ 1478423 h 1638532"/>
                <a:gd name="connsiteX175" fmla="*/ 772081 w 1180968"/>
                <a:gd name="connsiteY175" fmla="*/ 1485539 h 1638532"/>
                <a:gd name="connsiteX176" fmla="*/ 793429 w 1180968"/>
                <a:gd name="connsiteY176" fmla="*/ 1506886 h 1638532"/>
                <a:gd name="connsiteX177" fmla="*/ 814776 w 1180968"/>
                <a:gd name="connsiteY177" fmla="*/ 1514002 h 1638532"/>
                <a:gd name="connsiteX178" fmla="*/ 832566 w 1180968"/>
                <a:gd name="connsiteY178" fmla="*/ 1499771 h 1638532"/>
                <a:gd name="connsiteX179" fmla="*/ 853914 w 1180968"/>
                <a:gd name="connsiteY179" fmla="*/ 1489097 h 1638532"/>
                <a:gd name="connsiteX180" fmla="*/ 882378 w 1180968"/>
                <a:gd name="connsiteY180" fmla="*/ 1492655 h 1638532"/>
                <a:gd name="connsiteX181" fmla="*/ 885936 w 1180968"/>
                <a:gd name="connsiteY181" fmla="*/ 1517560 h 1638532"/>
                <a:gd name="connsiteX182" fmla="*/ 928632 w 1180968"/>
                <a:gd name="connsiteY182" fmla="*/ 1514002 h 1638532"/>
                <a:gd name="connsiteX183" fmla="*/ 932190 w 1180968"/>
                <a:gd name="connsiteY183" fmla="*/ 1496213 h 1638532"/>
                <a:gd name="connsiteX184" fmla="*/ 942864 w 1180968"/>
                <a:gd name="connsiteY184" fmla="*/ 1492655 h 1638532"/>
                <a:gd name="connsiteX185" fmla="*/ 949980 w 1180968"/>
                <a:gd name="connsiteY185" fmla="*/ 1471307 h 1638532"/>
                <a:gd name="connsiteX186" fmla="*/ 957096 w 1180968"/>
                <a:gd name="connsiteY186" fmla="*/ 1460633 h 1638532"/>
                <a:gd name="connsiteX187" fmla="*/ 960653 w 1180968"/>
                <a:gd name="connsiteY187" fmla="*/ 1439285 h 1638532"/>
                <a:gd name="connsiteX188" fmla="*/ 989117 w 1180968"/>
                <a:gd name="connsiteY188" fmla="*/ 1432169 h 1638532"/>
                <a:gd name="connsiteX189" fmla="*/ 992675 w 1180968"/>
                <a:gd name="connsiteY189" fmla="*/ 1421495 h 1638532"/>
                <a:gd name="connsiteX190" fmla="*/ 1024697 w 1180968"/>
                <a:gd name="connsiteY190" fmla="*/ 1432169 h 1638532"/>
                <a:gd name="connsiteX191" fmla="*/ 1031813 w 1180968"/>
                <a:gd name="connsiteY191" fmla="*/ 1442843 h 1638532"/>
                <a:gd name="connsiteX192" fmla="*/ 1042487 w 1180968"/>
                <a:gd name="connsiteY192" fmla="*/ 1457075 h 1638532"/>
                <a:gd name="connsiteX193" fmla="*/ 1046045 w 1180968"/>
                <a:gd name="connsiteY193" fmla="*/ 1474865 h 1638532"/>
                <a:gd name="connsiteX194" fmla="*/ 1074509 w 1180968"/>
                <a:gd name="connsiteY194" fmla="*/ 1471307 h 1638532"/>
                <a:gd name="connsiteX195" fmla="*/ 1085183 w 1180968"/>
                <a:gd name="connsiteY195" fmla="*/ 1464191 h 1638532"/>
                <a:gd name="connsiteX196" fmla="*/ 1081625 w 1180968"/>
                <a:gd name="connsiteY196" fmla="*/ 1439285 h 1638532"/>
                <a:gd name="connsiteX197" fmla="*/ 1070951 w 1180968"/>
                <a:gd name="connsiteY197" fmla="*/ 1432169 h 1638532"/>
                <a:gd name="connsiteX198" fmla="*/ 1060277 w 1180968"/>
                <a:gd name="connsiteY198" fmla="*/ 1414379 h 1638532"/>
                <a:gd name="connsiteX199" fmla="*/ 1053161 w 1180968"/>
                <a:gd name="connsiteY199" fmla="*/ 1403705 h 1638532"/>
                <a:gd name="connsiteX200" fmla="*/ 1042487 w 1180968"/>
                <a:gd name="connsiteY200" fmla="*/ 1396589 h 1638532"/>
                <a:gd name="connsiteX201" fmla="*/ 1035371 w 1180968"/>
                <a:gd name="connsiteY201" fmla="*/ 1375241 h 1638532"/>
                <a:gd name="connsiteX202" fmla="*/ 1031813 w 1180968"/>
                <a:gd name="connsiteY202" fmla="*/ 1364567 h 1638532"/>
                <a:gd name="connsiteX203" fmla="*/ 1006907 w 1180968"/>
                <a:gd name="connsiteY203" fmla="*/ 1346778 h 1638532"/>
                <a:gd name="connsiteX204" fmla="*/ 996233 w 1180968"/>
                <a:gd name="connsiteY204" fmla="*/ 1339662 h 1638532"/>
                <a:gd name="connsiteX205" fmla="*/ 992675 w 1180968"/>
                <a:gd name="connsiteY205" fmla="*/ 1325430 h 1638532"/>
                <a:gd name="connsiteX206" fmla="*/ 971327 w 1180968"/>
                <a:gd name="connsiteY206" fmla="*/ 1307640 h 1638532"/>
                <a:gd name="connsiteX207" fmla="*/ 953538 w 1180968"/>
                <a:gd name="connsiteY207" fmla="*/ 1282734 h 1638532"/>
                <a:gd name="connsiteX208" fmla="*/ 935748 w 1180968"/>
                <a:gd name="connsiteY208" fmla="*/ 1286292 h 1638532"/>
                <a:gd name="connsiteX209" fmla="*/ 796987 w 1180968"/>
                <a:gd name="connsiteY209" fmla="*/ 1275618 h 1638532"/>
                <a:gd name="connsiteX210" fmla="*/ 779197 w 1180968"/>
                <a:gd name="connsiteY210" fmla="*/ 1257828 h 1638532"/>
                <a:gd name="connsiteX211" fmla="*/ 754291 w 1180968"/>
                <a:gd name="connsiteY211" fmla="*/ 1264944 h 1638532"/>
                <a:gd name="connsiteX212" fmla="*/ 736501 w 1180968"/>
                <a:gd name="connsiteY212" fmla="*/ 1279176 h 1638532"/>
                <a:gd name="connsiteX213" fmla="*/ 722269 w 1180968"/>
                <a:gd name="connsiteY213" fmla="*/ 1272060 h 1638532"/>
                <a:gd name="connsiteX214" fmla="*/ 715153 w 1180968"/>
                <a:gd name="connsiteY214" fmla="*/ 1261386 h 1638532"/>
                <a:gd name="connsiteX215" fmla="*/ 786313 w 1180968"/>
                <a:gd name="connsiteY215" fmla="*/ 1236480 h 1638532"/>
                <a:gd name="connsiteX216" fmla="*/ 796987 w 1180968"/>
                <a:gd name="connsiteY216" fmla="*/ 1225806 h 1638532"/>
                <a:gd name="connsiteX217" fmla="*/ 800545 w 1180968"/>
                <a:gd name="connsiteY217" fmla="*/ 1215132 h 1638532"/>
                <a:gd name="connsiteX218" fmla="*/ 811218 w 1180968"/>
                <a:gd name="connsiteY218" fmla="*/ 1211574 h 1638532"/>
                <a:gd name="connsiteX219" fmla="*/ 850356 w 1180968"/>
                <a:gd name="connsiteY219" fmla="*/ 1215132 h 1638532"/>
                <a:gd name="connsiteX220" fmla="*/ 871704 w 1180968"/>
                <a:gd name="connsiteY220" fmla="*/ 1222248 h 1638532"/>
                <a:gd name="connsiteX221" fmla="*/ 882378 w 1180968"/>
                <a:gd name="connsiteY221" fmla="*/ 1225806 h 1638532"/>
                <a:gd name="connsiteX222" fmla="*/ 910842 w 1180968"/>
                <a:gd name="connsiteY222" fmla="*/ 1222248 h 1638532"/>
                <a:gd name="connsiteX223" fmla="*/ 921516 w 1180968"/>
                <a:gd name="connsiteY223" fmla="*/ 1190227 h 1638532"/>
                <a:gd name="connsiteX224" fmla="*/ 949980 w 1180968"/>
                <a:gd name="connsiteY224" fmla="*/ 1158205 h 1638532"/>
                <a:gd name="connsiteX225" fmla="*/ 949980 w 1180968"/>
                <a:gd name="connsiteY225" fmla="*/ 1047908 h 1638532"/>
                <a:gd name="connsiteX226" fmla="*/ 964211 w 1180968"/>
                <a:gd name="connsiteY226" fmla="*/ 1051465 h 1638532"/>
                <a:gd name="connsiteX227" fmla="*/ 967769 w 1180968"/>
                <a:gd name="connsiteY227" fmla="*/ 1062139 h 1638532"/>
                <a:gd name="connsiteX228" fmla="*/ 971327 w 1180968"/>
                <a:gd name="connsiteY228" fmla="*/ 1111951 h 1638532"/>
                <a:gd name="connsiteX229" fmla="*/ 982001 w 1180968"/>
                <a:gd name="connsiteY229" fmla="*/ 1119067 h 1638532"/>
                <a:gd name="connsiteX230" fmla="*/ 989117 w 1180968"/>
                <a:gd name="connsiteY230" fmla="*/ 1193785 h 1638532"/>
                <a:gd name="connsiteX231" fmla="*/ 996233 w 1180968"/>
                <a:gd name="connsiteY231" fmla="*/ 1204458 h 1638532"/>
                <a:gd name="connsiteX232" fmla="*/ 999791 w 1180968"/>
                <a:gd name="connsiteY232" fmla="*/ 1215132 h 1638532"/>
                <a:gd name="connsiteX233" fmla="*/ 1010465 w 1180968"/>
                <a:gd name="connsiteY233" fmla="*/ 1222248 h 1638532"/>
                <a:gd name="connsiteX234" fmla="*/ 1024697 w 1180968"/>
                <a:gd name="connsiteY234" fmla="*/ 1232922 h 1638532"/>
                <a:gd name="connsiteX235" fmla="*/ 1035371 w 1180968"/>
                <a:gd name="connsiteY235" fmla="*/ 1275618 h 1638532"/>
                <a:gd name="connsiteX236" fmla="*/ 1042487 w 1180968"/>
                <a:gd name="connsiteY236" fmla="*/ 1286292 h 1638532"/>
                <a:gd name="connsiteX237" fmla="*/ 1046045 w 1180968"/>
                <a:gd name="connsiteY237" fmla="*/ 1304082 h 1638532"/>
                <a:gd name="connsiteX238" fmla="*/ 1049603 w 1180968"/>
                <a:gd name="connsiteY238" fmla="*/ 1325430 h 1638532"/>
                <a:gd name="connsiteX239" fmla="*/ 1060277 w 1180968"/>
                <a:gd name="connsiteY239" fmla="*/ 1332546 h 1638532"/>
                <a:gd name="connsiteX240" fmla="*/ 1074509 w 1180968"/>
                <a:gd name="connsiteY240" fmla="*/ 1357451 h 1638532"/>
                <a:gd name="connsiteX241" fmla="*/ 1099415 w 1180968"/>
                <a:gd name="connsiteY241" fmla="*/ 1364567 h 1638532"/>
                <a:gd name="connsiteX242" fmla="*/ 1117204 w 1180968"/>
                <a:gd name="connsiteY242" fmla="*/ 1385915 h 1638532"/>
                <a:gd name="connsiteX243" fmla="*/ 1127878 w 1180968"/>
                <a:gd name="connsiteY243" fmla="*/ 1407263 h 1638532"/>
                <a:gd name="connsiteX244" fmla="*/ 1142110 w 1180968"/>
                <a:gd name="connsiteY244" fmla="*/ 1417937 h 1638532"/>
                <a:gd name="connsiteX245" fmla="*/ 1152784 w 1180968"/>
                <a:gd name="connsiteY245" fmla="*/ 1439285 h 1638532"/>
                <a:gd name="connsiteX246" fmla="*/ 1159900 w 1180968"/>
                <a:gd name="connsiteY246" fmla="*/ 1449959 h 1638532"/>
                <a:gd name="connsiteX247" fmla="*/ 1156342 w 1180968"/>
                <a:gd name="connsiteY247" fmla="*/ 1510444 h 1638532"/>
                <a:gd name="connsiteX248" fmla="*/ 1138552 w 1180968"/>
                <a:gd name="connsiteY248" fmla="*/ 1528234 h 1638532"/>
                <a:gd name="connsiteX249" fmla="*/ 1074509 w 1180968"/>
                <a:gd name="connsiteY249" fmla="*/ 1542466 h 1638532"/>
                <a:gd name="connsiteX250" fmla="*/ 1063835 w 1180968"/>
                <a:gd name="connsiteY250" fmla="*/ 1549582 h 1638532"/>
                <a:gd name="connsiteX251" fmla="*/ 1006907 w 1180968"/>
                <a:gd name="connsiteY251" fmla="*/ 1546024 h 1638532"/>
                <a:gd name="connsiteX252" fmla="*/ 996233 w 1180968"/>
                <a:gd name="connsiteY252" fmla="*/ 1542466 h 1638532"/>
                <a:gd name="connsiteX253" fmla="*/ 974885 w 1180968"/>
                <a:gd name="connsiteY253" fmla="*/ 1538908 h 1638532"/>
                <a:gd name="connsiteX254" fmla="*/ 964211 w 1180968"/>
                <a:gd name="connsiteY254" fmla="*/ 1528234 h 1638532"/>
                <a:gd name="connsiteX255" fmla="*/ 925074 w 1180968"/>
                <a:gd name="connsiteY255" fmla="*/ 1528234 h 1638532"/>
                <a:gd name="connsiteX256" fmla="*/ 907284 w 1180968"/>
                <a:gd name="connsiteY256" fmla="*/ 1531792 h 1638532"/>
                <a:gd name="connsiteX257" fmla="*/ 900168 w 1180968"/>
                <a:gd name="connsiteY257" fmla="*/ 1542466 h 1638532"/>
                <a:gd name="connsiteX258" fmla="*/ 889494 w 1180968"/>
                <a:gd name="connsiteY258" fmla="*/ 1549582 h 1638532"/>
                <a:gd name="connsiteX259" fmla="*/ 871704 w 1180968"/>
                <a:gd name="connsiteY259" fmla="*/ 1578046 h 1638532"/>
                <a:gd name="connsiteX260" fmla="*/ 861030 w 1180968"/>
                <a:gd name="connsiteY260" fmla="*/ 1581604 h 1638532"/>
                <a:gd name="connsiteX261" fmla="*/ 843240 w 1180968"/>
                <a:gd name="connsiteY261" fmla="*/ 1599394 h 1638532"/>
                <a:gd name="connsiteX262" fmla="*/ 825450 w 1180968"/>
                <a:gd name="connsiteY262" fmla="*/ 1617184 h 1638532"/>
                <a:gd name="connsiteX263" fmla="*/ 818334 w 1180968"/>
                <a:gd name="connsiteY263" fmla="*/ 1627858 h 1638532"/>
                <a:gd name="connsiteX264" fmla="*/ 807660 w 1180968"/>
                <a:gd name="connsiteY264" fmla="*/ 1631416 h 1638532"/>
                <a:gd name="connsiteX265" fmla="*/ 796987 w 1180968"/>
                <a:gd name="connsiteY265" fmla="*/ 1638532 h 1638532"/>
                <a:gd name="connsiteX266" fmla="*/ 750733 w 1180968"/>
                <a:gd name="connsiteY266" fmla="*/ 1634974 h 1638532"/>
                <a:gd name="connsiteX267" fmla="*/ 736501 w 1180968"/>
                <a:gd name="connsiteY267" fmla="*/ 1617184 h 1638532"/>
                <a:gd name="connsiteX268" fmla="*/ 725827 w 1180968"/>
                <a:gd name="connsiteY268" fmla="*/ 1595836 h 1638532"/>
                <a:gd name="connsiteX269" fmla="*/ 722269 w 1180968"/>
                <a:gd name="connsiteY269" fmla="*/ 1549582 h 1638532"/>
                <a:gd name="connsiteX270" fmla="*/ 718711 w 1180968"/>
                <a:gd name="connsiteY270" fmla="*/ 1538908 h 1638532"/>
                <a:gd name="connsiteX271" fmla="*/ 697363 w 1180968"/>
                <a:gd name="connsiteY271" fmla="*/ 1528234 h 1638532"/>
                <a:gd name="connsiteX272" fmla="*/ 633320 w 1180968"/>
                <a:gd name="connsiteY272" fmla="*/ 1531792 h 1638532"/>
                <a:gd name="connsiteX273" fmla="*/ 615530 w 1180968"/>
                <a:gd name="connsiteY273" fmla="*/ 1535350 h 1638532"/>
                <a:gd name="connsiteX274" fmla="*/ 540812 w 1180968"/>
                <a:gd name="connsiteY274" fmla="*/ 1538908 h 1638532"/>
                <a:gd name="connsiteX275" fmla="*/ 384261 w 1180968"/>
                <a:gd name="connsiteY275" fmla="*/ 1546024 h 1638532"/>
                <a:gd name="connsiteX276" fmla="*/ 298870 w 1180968"/>
                <a:gd name="connsiteY276" fmla="*/ 1542466 h 1638532"/>
                <a:gd name="connsiteX277" fmla="*/ 281080 w 1180968"/>
                <a:gd name="connsiteY277" fmla="*/ 1524676 h 1638532"/>
                <a:gd name="connsiteX278" fmla="*/ 263290 w 1180968"/>
                <a:gd name="connsiteY278" fmla="*/ 1506886 h 1638532"/>
                <a:gd name="connsiteX279" fmla="*/ 256174 w 1180968"/>
                <a:gd name="connsiteY279" fmla="*/ 1496213 h 1638532"/>
                <a:gd name="connsiteX280" fmla="*/ 245500 w 1180968"/>
                <a:gd name="connsiteY280" fmla="*/ 1481981 h 1638532"/>
                <a:gd name="connsiteX281" fmla="*/ 241942 w 1180968"/>
                <a:gd name="connsiteY281" fmla="*/ 1467749 h 1638532"/>
                <a:gd name="connsiteX282" fmla="*/ 245500 w 1180968"/>
                <a:gd name="connsiteY282" fmla="*/ 1371683 h 1638532"/>
                <a:gd name="connsiteX283" fmla="*/ 249058 w 1180968"/>
                <a:gd name="connsiteY283" fmla="*/ 1343220 h 1638532"/>
                <a:gd name="connsiteX284" fmla="*/ 252616 w 1180968"/>
                <a:gd name="connsiteY284" fmla="*/ 1286292 h 1638532"/>
                <a:gd name="connsiteX285" fmla="*/ 259732 w 1180968"/>
                <a:gd name="connsiteY285" fmla="*/ 1272060 h 1638532"/>
                <a:gd name="connsiteX286" fmla="*/ 270406 w 1180968"/>
                <a:gd name="connsiteY286" fmla="*/ 1240038 h 1638532"/>
                <a:gd name="connsiteX287" fmla="*/ 273964 w 1180968"/>
                <a:gd name="connsiteY287" fmla="*/ 1229364 h 1638532"/>
                <a:gd name="connsiteX288" fmla="*/ 284638 w 1180968"/>
                <a:gd name="connsiteY288" fmla="*/ 1218690 h 1638532"/>
                <a:gd name="connsiteX289" fmla="*/ 291754 w 1180968"/>
                <a:gd name="connsiteY289" fmla="*/ 1208016 h 1638532"/>
                <a:gd name="connsiteX290" fmla="*/ 298870 w 1180968"/>
                <a:gd name="connsiteY290" fmla="*/ 1186669 h 1638532"/>
                <a:gd name="connsiteX291" fmla="*/ 295312 w 1180968"/>
                <a:gd name="connsiteY291" fmla="*/ 1165321 h 1638532"/>
                <a:gd name="connsiteX292" fmla="*/ 266848 w 1180968"/>
                <a:gd name="connsiteY292" fmla="*/ 1140415 h 1638532"/>
                <a:gd name="connsiteX293" fmla="*/ 234826 w 1180968"/>
                <a:gd name="connsiteY293" fmla="*/ 1126183 h 1638532"/>
                <a:gd name="connsiteX294" fmla="*/ 224152 w 1180968"/>
                <a:gd name="connsiteY294" fmla="*/ 1122625 h 1638532"/>
                <a:gd name="connsiteX295" fmla="*/ 202804 w 1180968"/>
                <a:gd name="connsiteY295" fmla="*/ 1108393 h 1638532"/>
                <a:gd name="connsiteX296" fmla="*/ 174341 w 1180968"/>
                <a:gd name="connsiteY296" fmla="*/ 1083487 h 1638532"/>
                <a:gd name="connsiteX297" fmla="*/ 152993 w 1180968"/>
                <a:gd name="connsiteY297" fmla="*/ 1076371 h 1638532"/>
                <a:gd name="connsiteX298" fmla="*/ 128087 w 1180968"/>
                <a:gd name="connsiteY298" fmla="*/ 1047908 h 1638532"/>
                <a:gd name="connsiteX299" fmla="*/ 120971 w 1180968"/>
                <a:gd name="connsiteY299" fmla="*/ 1037234 h 1638532"/>
                <a:gd name="connsiteX300" fmla="*/ 103181 w 1180968"/>
                <a:gd name="connsiteY300" fmla="*/ 1019444 h 1638532"/>
                <a:gd name="connsiteX301" fmla="*/ 96065 w 1180968"/>
                <a:gd name="connsiteY301" fmla="*/ 998096 h 1638532"/>
                <a:gd name="connsiteX302" fmla="*/ 85391 w 1180968"/>
                <a:gd name="connsiteY302" fmla="*/ 980306 h 1638532"/>
                <a:gd name="connsiteX303" fmla="*/ 78275 w 1180968"/>
                <a:gd name="connsiteY303" fmla="*/ 969632 h 1638532"/>
                <a:gd name="connsiteX304" fmla="*/ 71159 w 1180968"/>
                <a:gd name="connsiteY304" fmla="*/ 948284 h 1638532"/>
                <a:gd name="connsiteX305" fmla="*/ 64043 w 1180968"/>
                <a:gd name="connsiteY305" fmla="*/ 934052 h 1638532"/>
                <a:gd name="connsiteX306" fmla="*/ 56927 w 1180968"/>
                <a:gd name="connsiteY306" fmla="*/ 923378 h 1638532"/>
                <a:gd name="connsiteX307" fmla="*/ 53369 w 1180968"/>
                <a:gd name="connsiteY307" fmla="*/ 912704 h 1638532"/>
                <a:gd name="connsiteX308" fmla="*/ 49811 w 1180968"/>
                <a:gd name="connsiteY308" fmla="*/ 809523 h 1638532"/>
                <a:gd name="connsiteX309" fmla="*/ 39138 w 1180968"/>
                <a:gd name="connsiteY309" fmla="*/ 777501 h 1638532"/>
                <a:gd name="connsiteX310" fmla="*/ 35580 w 1180968"/>
                <a:gd name="connsiteY310" fmla="*/ 756153 h 1638532"/>
                <a:gd name="connsiteX311" fmla="*/ 28464 w 1180968"/>
                <a:gd name="connsiteY311" fmla="*/ 745479 h 1638532"/>
                <a:gd name="connsiteX312" fmla="*/ 24906 w 1180968"/>
                <a:gd name="connsiteY312" fmla="*/ 734806 h 1638532"/>
                <a:gd name="connsiteX313" fmla="*/ 21348 w 1180968"/>
                <a:gd name="connsiteY313" fmla="*/ 699226 h 1638532"/>
                <a:gd name="connsiteX314" fmla="*/ 10674 w 1180968"/>
                <a:gd name="connsiteY314" fmla="*/ 667204 h 1638532"/>
                <a:gd name="connsiteX315" fmla="*/ 3558 w 1180968"/>
                <a:gd name="connsiteY315" fmla="*/ 645856 h 1638532"/>
                <a:gd name="connsiteX316" fmla="*/ 0 w 1180968"/>
                <a:gd name="connsiteY316" fmla="*/ 635182 h 1638532"/>
                <a:gd name="connsiteX317" fmla="*/ 3558 w 1180968"/>
                <a:gd name="connsiteY317" fmla="*/ 457283 h 1638532"/>
                <a:gd name="connsiteX318" fmla="*/ 7116 w 1180968"/>
                <a:gd name="connsiteY318" fmla="*/ 435936 h 1638532"/>
                <a:gd name="connsiteX319" fmla="*/ 14232 w 1180968"/>
                <a:gd name="connsiteY319" fmla="*/ 411030 h 1638532"/>
                <a:gd name="connsiteX320" fmla="*/ 17790 w 1180968"/>
                <a:gd name="connsiteY320" fmla="*/ 396798 h 1638532"/>
                <a:gd name="connsiteX321" fmla="*/ 21348 w 1180968"/>
                <a:gd name="connsiteY321" fmla="*/ 307848 h 1638532"/>
                <a:gd name="connsiteX322" fmla="*/ 24906 w 1180968"/>
                <a:gd name="connsiteY322" fmla="*/ 282943 h 1638532"/>
                <a:gd name="connsiteX323" fmla="*/ 39138 w 1180968"/>
                <a:gd name="connsiteY323" fmla="*/ 240247 h 1638532"/>
                <a:gd name="connsiteX324" fmla="*/ 49811 w 1180968"/>
                <a:gd name="connsiteY324" fmla="*/ 226015 h 1638532"/>
                <a:gd name="connsiteX325" fmla="*/ 67601 w 1180968"/>
                <a:gd name="connsiteY325" fmla="*/ 208225 h 1638532"/>
                <a:gd name="connsiteX326" fmla="*/ 74717 w 1180968"/>
                <a:gd name="connsiteY326" fmla="*/ 193993 h 1638532"/>
                <a:gd name="connsiteX327" fmla="*/ 85391 w 1180968"/>
                <a:gd name="connsiteY327" fmla="*/ 183319 h 1638532"/>
                <a:gd name="connsiteX328" fmla="*/ 92507 w 1180968"/>
                <a:gd name="connsiteY328" fmla="*/ 161971 h 1638532"/>
                <a:gd name="connsiteX329" fmla="*/ 103181 w 1180968"/>
                <a:gd name="connsiteY329" fmla="*/ 158413 h 1638532"/>
                <a:gd name="connsiteX330" fmla="*/ 128087 w 1180968"/>
                <a:gd name="connsiteY330" fmla="*/ 144181 h 1638532"/>
                <a:gd name="connsiteX331" fmla="*/ 152993 w 1180968"/>
                <a:gd name="connsiteY331" fmla="*/ 137065 h 1638532"/>
                <a:gd name="connsiteX332" fmla="*/ 185015 w 1180968"/>
                <a:gd name="connsiteY332" fmla="*/ 119276 h 1638532"/>
                <a:gd name="connsiteX333" fmla="*/ 206362 w 1180968"/>
                <a:gd name="connsiteY333" fmla="*/ 101486 h 1638532"/>
                <a:gd name="connsiteX334" fmla="*/ 217036 w 1180968"/>
                <a:gd name="connsiteY334" fmla="*/ 90812 h 1638532"/>
                <a:gd name="connsiteX335" fmla="*/ 238384 w 1180968"/>
                <a:gd name="connsiteY335" fmla="*/ 76580 h 1638532"/>
                <a:gd name="connsiteX336" fmla="*/ 245500 w 1180968"/>
                <a:gd name="connsiteY336" fmla="*/ 65906 h 1638532"/>
                <a:gd name="connsiteX337" fmla="*/ 295312 w 1180968"/>
                <a:gd name="connsiteY337" fmla="*/ 51674 h 1638532"/>
                <a:gd name="connsiteX338" fmla="*/ 316660 w 1180968"/>
                <a:gd name="connsiteY338" fmla="*/ 44558 h 1638532"/>
                <a:gd name="connsiteX339" fmla="*/ 327334 w 1180968"/>
                <a:gd name="connsiteY339" fmla="*/ 37442 h 1638532"/>
                <a:gd name="connsiteX340" fmla="*/ 352239 w 1180968"/>
                <a:gd name="connsiteY340" fmla="*/ 30326 h 1638532"/>
                <a:gd name="connsiteX341" fmla="*/ 430515 w 1180968"/>
                <a:gd name="connsiteY341" fmla="*/ 26768 h 1638532"/>
                <a:gd name="connsiteX342" fmla="*/ 451863 w 1180968"/>
                <a:gd name="connsiteY342" fmla="*/ 16094 h 1638532"/>
                <a:gd name="connsiteX343" fmla="*/ 469653 w 1180968"/>
                <a:gd name="connsiteY343" fmla="*/ 1862 h 1638532"/>
                <a:gd name="connsiteX344" fmla="*/ 697363 w 1180968"/>
                <a:gd name="connsiteY344" fmla="*/ 5420 h 1638532"/>
                <a:gd name="connsiteX345" fmla="*/ 708037 w 1180968"/>
                <a:gd name="connsiteY345" fmla="*/ 12536 h 1638532"/>
                <a:gd name="connsiteX346" fmla="*/ 736501 w 1180968"/>
                <a:gd name="connsiteY346" fmla="*/ 19652 h 1638532"/>
                <a:gd name="connsiteX347" fmla="*/ 747175 w 1180968"/>
                <a:gd name="connsiteY347" fmla="*/ 26768 h 1638532"/>
                <a:gd name="connsiteX348" fmla="*/ 846798 w 1180968"/>
                <a:gd name="connsiteY348" fmla="*/ 41000 h 1638532"/>
                <a:gd name="connsiteX349" fmla="*/ 871704 w 1180968"/>
                <a:gd name="connsiteY349" fmla="*/ 44558 h 1638532"/>
                <a:gd name="connsiteX350" fmla="*/ 889494 w 1180968"/>
                <a:gd name="connsiteY350" fmla="*/ 62348 h 1638532"/>
                <a:gd name="connsiteX351" fmla="*/ 900168 w 1180968"/>
                <a:gd name="connsiteY351" fmla="*/ 69464 h 1638532"/>
                <a:gd name="connsiteX352" fmla="*/ 921516 w 1180968"/>
                <a:gd name="connsiteY352" fmla="*/ 90812 h 1638532"/>
                <a:gd name="connsiteX353" fmla="*/ 942864 w 1180968"/>
                <a:gd name="connsiteY353" fmla="*/ 112160 h 1638532"/>
                <a:gd name="connsiteX354" fmla="*/ 953538 w 1180968"/>
                <a:gd name="connsiteY354" fmla="*/ 122834 h 1638532"/>
                <a:gd name="connsiteX355" fmla="*/ 964211 w 1180968"/>
                <a:gd name="connsiteY355" fmla="*/ 133508 h 1638532"/>
                <a:gd name="connsiteX356" fmla="*/ 982001 w 1180968"/>
                <a:gd name="connsiteY356" fmla="*/ 151297 h 1638532"/>
                <a:gd name="connsiteX357" fmla="*/ 989117 w 1180968"/>
                <a:gd name="connsiteY357" fmla="*/ 172645 h 1638532"/>
                <a:gd name="connsiteX358" fmla="*/ 996233 w 1180968"/>
                <a:gd name="connsiteY358" fmla="*/ 218899 h 1638532"/>
                <a:gd name="connsiteX359" fmla="*/ 1014023 w 1180968"/>
                <a:gd name="connsiteY359" fmla="*/ 240247 h 1638532"/>
                <a:gd name="connsiteX360" fmla="*/ 1028255 w 1180968"/>
                <a:gd name="connsiteY360" fmla="*/ 275827 h 1638532"/>
                <a:gd name="connsiteX361" fmla="*/ 1038929 w 1180968"/>
                <a:gd name="connsiteY361" fmla="*/ 314964 h 1638532"/>
                <a:gd name="connsiteX362" fmla="*/ 1046045 w 1180968"/>
                <a:gd name="connsiteY362" fmla="*/ 325638 h 1638532"/>
                <a:gd name="connsiteX363" fmla="*/ 1053161 w 1180968"/>
                <a:gd name="connsiteY363" fmla="*/ 346986 h 1638532"/>
                <a:gd name="connsiteX364" fmla="*/ 1056719 w 1180968"/>
                <a:gd name="connsiteY364" fmla="*/ 357660 h 1638532"/>
                <a:gd name="connsiteX365" fmla="*/ 1060277 w 1180968"/>
                <a:gd name="connsiteY365" fmla="*/ 421704 h 1638532"/>
                <a:gd name="connsiteX366" fmla="*/ 1067393 w 1180968"/>
                <a:gd name="connsiteY366" fmla="*/ 443051 h 1638532"/>
                <a:gd name="connsiteX367" fmla="*/ 1081625 w 1180968"/>
                <a:gd name="connsiteY367" fmla="*/ 464399 h 1638532"/>
                <a:gd name="connsiteX368" fmla="*/ 1085183 w 1180968"/>
                <a:gd name="connsiteY368" fmla="*/ 485747 h 1638532"/>
                <a:gd name="connsiteX369" fmla="*/ 1088741 w 1180968"/>
                <a:gd name="connsiteY369" fmla="*/ 510653 h 1638532"/>
                <a:gd name="connsiteX370" fmla="*/ 1099415 w 1180968"/>
                <a:gd name="connsiteY370" fmla="*/ 535559 h 1638532"/>
                <a:gd name="connsiteX371" fmla="*/ 1113646 w 1180968"/>
                <a:gd name="connsiteY371" fmla="*/ 560465 h 1638532"/>
                <a:gd name="connsiteX372" fmla="*/ 1117204 w 1180968"/>
                <a:gd name="connsiteY372" fmla="*/ 571139 h 1638532"/>
                <a:gd name="connsiteX373" fmla="*/ 1124320 w 1180968"/>
                <a:gd name="connsiteY373" fmla="*/ 581813 h 1638532"/>
                <a:gd name="connsiteX374" fmla="*/ 1127878 w 1180968"/>
                <a:gd name="connsiteY374" fmla="*/ 617392 h 1638532"/>
                <a:gd name="connsiteX375" fmla="*/ 1124320 w 1180968"/>
                <a:gd name="connsiteY375" fmla="*/ 781059 h 1638532"/>
                <a:gd name="connsiteX376" fmla="*/ 1113646 w 1180968"/>
                <a:gd name="connsiteY376" fmla="*/ 805965 h 1638532"/>
                <a:gd name="connsiteX377" fmla="*/ 1102973 w 1180968"/>
                <a:gd name="connsiteY377" fmla="*/ 816639 h 1638532"/>
                <a:gd name="connsiteX378" fmla="*/ 1085183 w 1180968"/>
                <a:gd name="connsiteY378" fmla="*/ 834429 h 1638532"/>
                <a:gd name="connsiteX379" fmla="*/ 1081625 w 1180968"/>
                <a:gd name="connsiteY379" fmla="*/ 845103 h 1638532"/>
                <a:gd name="connsiteX380" fmla="*/ 1070951 w 1180968"/>
                <a:gd name="connsiteY380" fmla="*/ 866451 h 1638532"/>
                <a:gd name="connsiteX381" fmla="*/ 1067393 w 1180968"/>
                <a:gd name="connsiteY381" fmla="*/ 891357 h 1638532"/>
                <a:gd name="connsiteX382" fmla="*/ 1060277 w 1180968"/>
                <a:gd name="connsiteY382" fmla="*/ 902030 h 1638532"/>
                <a:gd name="connsiteX383" fmla="*/ 1056719 w 1180968"/>
                <a:gd name="connsiteY383" fmla="*/ 919820 h 1638532"/>
                <a:gd name="connsiteX384" fmla="*/ 1046045 w 1180968"/>
                <a:gd name="connsiteY384" fmla="*/ 941168 h 1638532"/>
                <a:gd name="connsiteX385" fmla="*/ 1035371 w 1180968"/>
                <a:gd name="connsiteY385" fmla="*/ 980306 h 1638532"/>
                <a:gd name="connsiteX386" fmla="*/ 1031813 w 1180968"/>
                <a:gd name="connsiteY386" fmla="*/ 990980 h 1638532"/>
                <a:gd name="connsiteX387" fmla="*/ 1028255 w 1180968"/>
                <a:gd name="connsiteY387" fmla="*/ 1001654 h 1638532"/>
                <a:gd name="connsiteX388" fmla="*/ 1017581 w 1180968"/>
                <a:gd name="connsiteY388" fmla="*/ 1012328 h 1638532"/>
                <a:gd name="connsiteX389" fmla="*/ 1010465 w 1180968"/>
                <a:gd name="connsiteY389" fmla="*/ 1033676 h 1638532"/>
                <a:gd name="connsiteX390" fmla="*/ 1006907 w 1180968"/>
                <a:gd name="connsiteY390" fmla="*/ 1044350 h 1638532"/>
                <a:gd name="connsiteX391" fmla="*/ 999791 w 1180968"/>
                <a:gd name="connsiteY391" fmla="*/ 1087045 h 1638532"/>
                <a:gd name="connsiteX392" fmla="*/ 996233 w 1180968"/>
                <a:gd name="connsiteY392" fmla="*/ 1204458 h 1638532"/>
                <a:gd name="connsiteX393" fmla="*/ 989117 w 1180968"/>
                <a:gd name="connsiteY393" fmla="*/ 1193785 h 1638532"/>
                <a:gd name="connsiteX394" fmla="*/ 985559 w 1180968"/>
                <a:gd name="connsiteY394" fmla="*/ 1183111 h 1638532"/>
                <a:gd name="connsiteX395" fmla="*/ 971327 w 1180968"/>
                <a:gd name="connsiteY395" fmla="*/ 1161763 h 1638532"/>
                <a:gd name="connsiteX396" fmla="*/ 967769 w 1180968"/>
                <a:gd name="connsiteY396" fmla="*/ 1065697 h 1638532"/>
                <a:gd name="connsiteX397" fmla="*/ 960653 w 1180968"/>
                <a:gd name="connsiteY397" fmla="*/ 1055023 h 1638532"/>
                <a:gd name="connsiteX398" fmla="*/ 949980 w 1180968"/>
                <a:gd name="connsiteY398" fmla="*/ 1051465 h 1638532"/>
                <a:gd name="connsiteX399" fmla="*/ 957096 w 1180968"/>
                <a:gd name="connsiteY399" fmla="*/ 1040792 h 163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</a:cxnLst>
              <a:rect l="l" t="t" r="r" b="b"/>
              <a:pathLst>
                <a:path w="1180968" h="1638532">
                  <a:moveTo>
                    <a:pt x="957096" y="1040792"/>
                  </a:moveTo>
                  <a:cubicBezTo>
                    <a:pt x="953538" y="1036048"/>
                    <a:pt x="950615" y="1030753"/>
                    <a:pt x="946422" y="1026560"/>
                  </a:cubicBezTo>
                  <a:cubicBezTo>
                    <a:pt x="942229" y="1022367"/>
                    <a:pt x="935637" y="1020711"/>
                    <a:pt x="932190" y="1015886"/>
                  </a:cubicBezTo>
                  <a:cubicBezTo>
                    <a:pt x="929348" y="1011907"/>
                    <a:pt x="929818" y="1006398"/>
                    <a:pt x="928632" y="1001654"/>
                  </a:cubicBezTo>
                  <a:cubicBezTo>
                    <a:pt x="929651" y="997578"/>
                    <a:pt x="932605" y="978982"/>
                    <a:pt x="939306" y="976748"/>
                  </a:cubicBezTo>
                  <a:cubicBezTo>
                    <a:pt x="943945" y="975202"/>
                    <a:pt x="948794" y="979120"/>
                    <a:pt x="953538" y="980306"/>
                  </a:cubicBezTo>
                  <a:cubicBezTo>
                    <a:pt x="960654" y="979120"/>
                    <a:pt x="968622" y="980327"/>
                    <a:pt x="974885" y="976748"/>
                  </a:cubicBezTo>
                  <a:cubicBezTo>
                    <a:pt x="978141" y="974887"/>
                    <a:pt x="978443" y="969824"/>
                    <a:pt x="978443" y="966074"/>
                  </a:cubicBezTo>
                  <a:cubicBezTo>
                    <a:pt x="978443" y="928895"/>
                    <a:pt x="983373" y="936153"/>
                    <a:pt x="964211" y="923378"/>
                  </a:cubicBezTo>
                  <a:cubicBezTo>
                    <a:pt x="956723" y="900915"/>
                    <a:pt x="958453" y="917701"/>
                    <a:pt x="992675" y="909146"/>
                  </a:cubicBezTo>
                  <a:cubicBezTo>
                    <a:pt x="996824" y="908109"/>
                    <a:pt x="999791" y="904402"/>
                    <a:pt x="1003349" y="902030"/>
                  </a:cubicBezTo>
                  <a:cubicBezTo>
                    <a:pt x="1005721" y="894914"/>
                    <a:pt x="1008310" y="887867"/>
                    <a:pt x="1010465" y="880683"/>
                  </a:cubicBezTo>
                  <a:cubicBezTo>
                    <a:pt x="1023872" y="835995"/>
                    <a:pt x="1005621" y="891658"/>
                    <a:pt x="1017581" y="855777"/>
                  </a:cubicBezTo>
                  <a:cubicBezTo>
                    <a:pt x="1015454" y="845142"/>
                    <a:pt x="1010624" y="834191"/>
                    <a:pt x="1017581" y="823755"/>
                  </a:cubicBezTo>
                  <a:cubicBezTo>
                    <a:pt x="1019953" y="820197"/>
                    <a:pt x="1024697" y="819011"/>
                    <a:pt x="1028255" y="816639"/>
                  </a:cubicBezTo>
                  <a:cubicBezTo>
                    <a:pt x="1029441" y="813081"/>
                    <a:pt x="1030903" y="809603"/>
                    <a:pt x="1031813" y="805965"/>
                  </a:cubicBezTo>
                  <a:cubicBezTo>
                    <a:pt x="1033280" y="800098"/>
                    <a:pt x="1033248" y="793837"/>
                    <a:pt x="1035371" y="788175"/>
                  </a:cubicBezTo>
                  <a:cubicBezTo>
                    <a:pt x="1036872" y="784171"/>
                    <a:pt x="1040115" y="781059"/>
                    <a:pt x="1042487" y="777501"/>
                  </a:cubicBezTo>
                  <a:cubicBezTo>
                    <a:pt x="1043673" y="754967"/>
                    <a:pt x="1041620" y="732027"/>
                    <a:pt x="1046045" y="709900"/>
                  </a:cubicBezTo>
                  <a:cubicBezTo>
                    <a:pt x="1046781" y="706222"/>
                    <a:pt x="1053441" y="708163"/>
                    <a:pt x="1056719" y="706342"/>
                  </a:cubicBezTo>
                  <a:cubicBezTo>
                    <a:pt x="1064195" y="702189"/>
                    <a:pt x="1078067" y="692110"/>
                    <a:pt x="1078067" y="692110"/>
                  </a:cubicBezTo>
                  <a:cubicBezTo>
                    <a:pt x="1103264" y="654315"/>
                    <a:pt x="1088064" y="681617"/>
                    <a:pt x="1081625" y="581813"/>
                  </a:cubicBezTo>
                  <a:cubicBezTo>
                    <a:pt x="1081384" y="578070"/>
                    <a:pt x="1080147" y="574260"/>
                    <a:pt x="1078067" y="571139"/>
                  </a:cubicBezTo>
                  <a:cubicBezTo>
                    <a:pt x="1075276" y="566952"/>
                    <a:pt x="1070951" y="564023"/>
                    <a:pt x="1067393" y="560465"/>
                  </a:cubicBezTo>
                  <a:cubicBezTo>
                    <a:pt x="1066207" y="553349"/>
                    <a:pt x="1069705" y="543310"/>
                    <a:pt x="1063835" y="539117"/>
                  </a:cubicBezTo>
                  <a:cubicBezTo>
                    <a:pt x="1057965" y="534924"/>
                    <a:pt x="1049685" y="543155"/>
                    <a:pt x="1042487" y="542675"/>
                  </a:cubicBezTo>
                  <a:cubicBezTo>
                    <a:pt x="1031577" y="541948"/>
                    <a:pt x="1021139" y="537931"/>
                    <a:pt x="1010465" y="535559"/>
                  </a:cubicBezTo>
                  <a:cubicBezTo>
                    <a:pt x="1010452" y="535542"/>
                    <a:pt x="993542" y="513543"/>
                    <a:pt x="992675" y="510653"/>
                  </a:cubicBezTo>
                  <a:cubicBezTo>
                    <a:pt x="990265" y="502620"/>
                    <a:pt x="994149" y="492456"/>
                    <a:pt x="989117" y="485747"/>
                  </a:cubicBezTo>
                  <a:cubicBezTo>
                    <a:pt x="985489" y="480909"/>
                    <a:pt x="977257" y="483375"/>
                    <a:pt x="971327" y="482189"/>
                  </a:cubicBezTo>
                  <a:cubicBezTo>
                    <a:pt x="970141" y="477445"/>
                    <a:pt x="967769" y="472847"/>
                    <a:pt x="967769" y="467957"/>
                  </a:cubicBezTo>
                  <a:cubicBezTo>
                    <a:pt x="967769" y="457775"/>
                    <a:pt x="971081" y="446854"/>
                    <a:pt x="978443" y="439493"/>
                  </a:cubicBezTo>
                  <a:cubicBezTo>
                    <a:pt x="982636" y="435300"/>
                    <a:pt x="987931" y="432378"/>
                    <a:pt x="992675" y="428820"/>
                  </a:cubicBezTo>
                  <a:cubicBezTo>
                    <a:pt x="993861" y="422890"/>
                    <a:pt x="994321" y="416767"/>
                    <a:pt x="996233" y="411030"/>
                  </a:cubicBezTo>
                  <a:cubicBezTo>
                    <a:pt x="997910" y="405998"/>
                    <a:pt x="1001260" y="401673"/>
                    <a:pt x="1003349" y="396798"/>
                  </a:cubicBezTo>
                  <a:cubicBezTo>
                    <a:pt x="1012187" y="376175"/>
                    <a:pt x="1000348" y="395963"/>
                    <a:pt x="1014023" y="375450"/>
                  </a:cubicBezTo>
                  <a:cubicBezTo>
                    <a:pt x="1012837" y="361218"/>
                    <a:pt x="1012352" y="346910"/>
                    <a:pt x="1010465" y="332754"/>
                  </a:cubicBezTo>
                  <a:cubicBezTo>
                    <a:pt x="1009969" y="329036"/>
                    <a:pt x="1009250" y="325009"/>
                    <a:pt x="1006907" y="322080"/>
                  </a:cubicBezTo>
                  <a:cubicBezTo>
                    <a:pt x="1004236" y="318741"/>
                    <a:pt x="999791" y="317336"/>
                    <a:pt x="996233" y="314964"/>
                  </a:cubicBezTo>
                  <a:cubicBezTo>
                    <a:pt x="979322" y="264230"/>
                    <a:pt x="996314" y="317025"/>
                    <a:pt x="985559" y="279385"/>
                  </a:cubicBezTo>
                  <a:cubicBezTo>
                    <a:pt x="984529" y="275779"/>
                    <a:pt x="984653" y="271363"/>
                    <a:pt x="982001" y="268711"/>
                  </a:cubicBezTo>
                  <a:cubicBezTo>
                    <a:pt x="979349" y="266059"/>
                    <a:pt x="975059" y="265526"/>
                    <a:pt x="971327" y="265153"/>
                  </a:cubicBezTo>
                  <a:cubicBezTo>
                    <a:pt x="951231" y="263143"/>
                    <a:pt x="930994" y="262938"/>
                    <a:pt x="910842" y="261595"/>
                  </a:cubicBezTo>
                  <a:cubicBezTo>
                    <a:pt x="895413" y="260566"/>
                    <a:pt x="880006" y="259223"/>
                    <a:pt x="864588" y="258037"/>
                  </a:cubicBezTo>
                  <a:cubicBezTo>
                    <a:pt x="863402" y="254479"/>
                    <a:pt x="862707" y="250718"/>
                    <a:pt x="861030" y="247363"/>
                  </a:cubicBezTo>
                  <a:cubicBezTo>
                    <a:pt x="859118" y="243538"/>
                    <a:pt x="855039" y="240815"/>
                    <a:pt x="853914" y="236689"/>
                  </a:cubicBezTo>
                  <a:cubicBezTo>
                    <a:pt x="844468" y="202052"/>
                    <a:pt x="862334" y="211219"/>
                    <a:pt x="836124" y="204667"/>
                  </a:cubicBezTo>
                  <a:cubicBezTo>
                    <a:pt x="832566" y="202295"/>
                    <a:pt x="826708" y="201638"/>
                    <a:pt x="825450" y="197551"/>
                  </a:cubicBezTo>
                  <a:cubicBezTo>
                    <a:pt x="825364" y="197271"/>
                    <a:pt x="827899" y="155238"/>
                    <a:pt x="814776" y="147739"/>
                  </a:cubicBezTo>
                  <a:cubicBezTo>
                    <a:pt x="809526" y="144739"/>
                    <a:pt x="802917" y="145367"/>
                    <a:pt x="796987" y="144181"/>
                  </a:cubicBezTo>
                  <a:cubicBezTo>
                    <a:pt x="793429" y="141809"/>
                    <a:pt x="790138" y="138977"/>
                    <a:pt x="786313" y="137065"/>
                  </a:cubicBezTo>
                  <a:cubicBezTo>
                    <a:pt x="777558" y="132688"/>
                    <a:pt x="762482" y="131315"/>
                    <a:pt x="754291" y="129950"/>
                  </a:cubicBezTo>
                  <a:cubicBezTo>
                    <a:pt x="750733" y="127578"/>
                    <a:pt x="746433" y="126052"/>
                    <a:pt x="743617" y="122834"/>
                  </a:cubicBezTo>
                  <a:cubicBezTo>
                    <a:pt x="717441" y="92918"/>
                    <a:pt x="736415" y="111988"/>
                    <a:pt x="725827" y="90812"/>
                  </a:cubicBezTo>
                  <a:cubicBezTo>
                    <a:pt x="723915" y="86987"/>
                    <a:pt x="720448" y="84046"/>
                    <a:pt x="718711" y="80138"/>
                  </a:cubicBezTo>
                  <a:cubicBezTo>
                    <a:pt x="715665" y="73284"/>
                    <a:pt x="719059" y="59536"/>
                    <a:pt x="711595" y="58790"/>
                  </a:cubicBezTo>
                  <a:lnTo>
                    <a:pt x="676015" y="55232"/>
                  </a:lnTo>
                  <a:cubicBezTo>
                    <a:pt x="672457" y="52860"/>
                    <a:pt x="668365" y="51140"/>
                    <a:pt x="665341" y="48116"/>
                  </a:cubicBezTo>
                  <a:cubicBezTo>
                    <a:pt x="662317" y="45092"/>
                    <a:pt x="661851" y="39708"/>
                    <a:pt x="658225" y="37442"/>
                  </a:cubicBezTo>
                  <a:cubicBezTo>
                    <a:pt x="651865" y="33467"/>
                    <a:pt x="636878" y="30326"/>
                    <a:pt x="636878" y="30326"/>
                  </a:cubicBezTo>
                  <a:cubicBezTo>
                    <a:pt x="614344" y="31512"/>
                    <a:pt x="589048" y="23009"/>
                    <a:pt x="569276" y="33884"/>
                  </a:cubicBezTo>
                  <a:cubicBezTo>
                    <a:pt x="558832" y="39628"/>
                    <a:pt x="567530" y="57683"/>
                    <a:pt x="565718" y="69464"/>
                  </a:cubicBezTo>
                  <a:cubicBezTo>
                    <a:pt x="565148" y="73171"/>
                    <a:pt x="565212" y="77958"/>
                    <a:pt x="562160" y="80138"/>
                  </a:cubicBezTo>
                  <a:cubicBezTo>
                    <a:pt x="556056" y="84498"/>
                    <a:pt x="548089" y="85435"/>
                    <a:pt x="540812" y="87254"/>
                  </a:cubicBezTo>
                  <a:cubicBezTo>
                    <a:pt x="522942" y="91722"/>
                    <a:pt x="531219" y="89266"/>
                    <a:pt x="515906" y="94370"/>
                  </a:cubicBezTo>
                  <a:cubicBezTo>
                    <a:pt x="507224" y="91476"/>
                    <a:pt x="501456" y="90594"/>
                    <a:pt x="494559" y="83696"/>
                  </a:cubicBezTo>
                  <a:cubicBezTo>
                    <a:pt x="478467" y="67603"/>
                    <a:pt x="497548" y="76390"/>
                    <a:pt x="476769" y="69464"/>
                  </a:cubicBezTo>
                  <a:lnTo>
                    <a:pt x="455421" y="83696"/>
                  </a:lnTo>
                  <a:lnTo>
                    <a:pt x="444747" y="90812"/>
                  </a:lnTo>
                  <a:cubicBezTo>
                    <a:pt x="441189" y="89626"/>
                    <a:pt x="437002" y="89597"/>
                    <a:pt x="434073" y="87254"/>
                  </a:cubicBezTo>
                  <a:cubicBezTo>
                    <a:pt x="430734" y="84583"/>
                    <a:pt x="430583" y="78846"/>
                    <a:pt x="426957" y="76580"/>
                  </a:cubicBezTo>
                  <a:cubicBezTo>
                    <a:pt x="420596" y="72605"/>
                    <a:pt x="405609" y="69464"/>
                    <a:pt x="405609" y="69464"/>
                  </a:cubicBezTo>
                  <a:cubicBezTo>
                    <a:pt x="398493" y="70650"/>
                    <a:pt x="390714" y="69796"/>
                    <a:pt x="384261" y="73022"/>
                  </a:cubicBezTo>
                  <a:cubicBezTo>
                    <a:pt x="346306" y="91999"/>
                    <a:pt x="409170" y="76579"/>
                    <a:pt x="366471" y="90812"/>
                  </a:cubicBezTo>
                  <a:cubicBezTo>
                    <a:pt x="359627" y="93093"/>
                    <a:pt x="352122" y="92620"/>
                    <a:pt x="345124" y="94370"/>
                  </a:cubicBezTo>
                  <a:cubicBezTo>
                    <a:pt x="337847" y="96189"/>
                    <a:pt x="330892" y="99114"/>
                    <a:pt x="323776" y="101486"/>
                  </a:cubicBezTo>
                  <a:lnTo>
                    <a:pt x="313102" y="105044"/>
                  </a:lnTo>
                  <a:cubicBezTo>
                    <a:pt x="311916" y="116904"/>
                    <a:pt x="313617" y="129422"/>
                    <a:pt x="309544" y="140623"/>
                  </a:cubicBezTo>
                  <a:cubicBezTo>
                    <a:pt x="308262" y="144148"/>
                    <a:pt x="302476" y="143151"/>
                    <a:pt x="298870" y="144181"/>
                  </a:cubicBezTo>
                  <a:cubicBezTo>
                    <a:pt x="294168" y="145524"/>
                    <a:pt x="289340" y="146396"/>
                    <a:pt x="284638" y="147739"/>
                  </a:cubicBezTo>
                  <a:cubicBezTo>
                    <a:pt x="253081" y="156755"/>
                    <a:pt x="308126" y="145556"/>
                    <a:pt x="238384" y="154855"/>
                  </a:cubicBezTo>
                  <a:cubicBezTo>
                    <a:pt x="232290" y="155668"/>
                    <a:pt x="213126" y="159942"/>
                    <a:pt x="206362" y="161971"/>
                  </a:cubicBezTo>
                  <a:cubicBezTo>
                    <a:pt x="199178" y="164126"/>
                    <a:pt x="185015" y="169087"/>
                    <a:pt x="185015" y="169087"/>
                  </a:cubicBezTo>
                  <a:cubicBezTo>
                    <a:pt x="179424" y="264130"/>
                    <a:pt x="202428" y="213541"/>
                    <a:pt x="138761" y="233131"/>
                  </a:cubicBezTo>
                  <a:cubicBezTo>
                    <a:pt x="135176" y="234234"/>
                    <a:pt x="136017" y="240144"/>
                    <a:pt x="135203" y="243805"/>
                  </a:cubicBezTo>
                  <a:cubicBezTo>
                    <a:pt x="133638" y="250847"/>
                    <a:pt x="133060" y="258079"/>
                    <a:pt x="131645" y="265153"/>
                  </a:cubicBezTo>
                  <a:cubicBezTo>
                    <a:pt x="130686" y="269948"/>
                    <a:pt x="131800" y="276203"/>
                    <a:pt x="128087" y="279385"/>
                  </a:cubicBezTo>
                  <a:cubicBezTo>
                    <a:pt x="122392" y="284266"/>
                    <a:pt x="106739" y="286500"/>
                    <a:pt x="106739" y="286500"/>
                  </a:cubicBezTo>
                  <a:cubicBezTo>
                    <a:pt x="105553" y="297174"/>
                    <a:pt x="107984" y="308916"/>
                    <a:pt x="103181" y="318522"/>
                  </a:cubicBezTo>
                  <a:cubicBezTo>
                    <a:pt x="100994" y="322896"/>
                    <a:pt x="92662" y="318898"/>
                    <a:pt x="88949" y="322080"/>
                  </a:cubicBezTo>
                  <a:cubicBezTo>
                    <a:pt x="83698" y="326581"/>
                    <a:pt x="81940" y="334006"/>
                    <a:pt x="78275" y="339870"/>
                  </a:cubicBezTo>
                  <a:cubicBezTo>
                    <a:pt x="76009" y="343496"/>
                    <a:pt x="74498" y="347873"/>
                    <a:pt x="71159" y="350544"/>
                  </a:cubicBezTo>
                  <a:cubicBezTo>
                    <a:pt x="68230" y="352887"/>
                    <a:pt x="64043" y="352916"/>
                    <a:pt x="60485" y="354102"/>
                  </a:cubicBezTo>
                  <a:cubicBezTo>
                    <a:pt x="55741" y="361218"/>
                    <a:pt x="45543" y="366927"/>
                    <a:pt x="46253" y="375450"/>
                  </a:cubicBezTo>
                  <a:cubicBezTo>
                    <a:pt x="46489" y="378280"/>
                    <a:pt x="50151" y="432324"/>
                    <a:pt x="53369" y="443051"/>
                  </a:cubicBezTo>
                  <a:cubicBezTo>
                    <a:pt x="54598" y="447147"/>
                    <a:pt x="58113" y="450167"/>
                    <a:pt x="60485" y="453725"/>
                  </a:cubicBezTo>
                  <a:cubicBezTo>
                    <a:pt x="59299" y="482189"/>
                    <a:pt x="61259" y="510960"/>
                    <a:pt x="56927" y="539117"/>
                  </a:cubicBezTo>
                  <a:cubicBezTo>
                    <a:pt x="56277" y="543343"/>
                    <a:pt x="48924" y="542894"/>
                    <a:pt x="46253" y="546233"/>
                  </a:cubicBezTo>
                  <a:cubicBezTo>
                    <a:pt x="43910" y="549162"/>
                    <a:pt x="43882" y="553349"/>
                    <a:pt x="42696" y="556907"/>
                  </a:cubicBezTo>
                  <a:cubicBezTo>
                    <a:pt x="43882" y="577069"/>
                    <a:pt x="27689" y="609436"/>
                    <a:pt x="46253" y="617392"/>
                  </a:cubicBezTo>
                  <a:cubicBezTo>
                    <a:pt x="303882" y="727803"/>
                    <a:pt x="146699" y="575514"/>
                    <a:pt x="202804" y="631624"/>
                  </a:cubicBezTo>
                  <a:cubicBezTo>
                    <a:pt x="201618" y="643484"/>
                    <a:pt x="205857" y="657287"/>
                    <a:pt x="199246" y="667204"/>
                  </a:cubicBezTo>
                  <a:cubicBezTo>
                    <a:pt x="194457" y="674388"/>
                    <a:pt x="181662" y="669744"/>
                    <a:pt x="174341" y="674320"/>
                  </a:cubicBezTo>
                  <a:cubicBezTo>
                    <a:pt x="162231" y="681889"/>
                    <a:pt x="152847" y="693134"/>
                    <a:pt x="142319" y="702784"/>
                  </a:cubicBezTo>
                  <a:cubicBezTo>
                    <a:pt x="138610" y="706184"/>
                    <a:pt x="134866" y="709592"/>
                    <a:pt x="131645" y="713458"/>
                  </a:cubicBezTo>
                  <a:cubicBezTo>
                    <a:pt x="122435" y="724510"/>
                    <a:pt x="123953" y="727535"/>
                    <a:pt x="117413" y="741922"/>
                  </a:cubicBezTo>
                  <a:cubicBezTo>
                    <a:pt x="114121" y="749165"/>
                    <a:pt x="110748" y="756397"/>
                    <a:pt x="106739" y="763269"/>
                  </a:cubicBezTo>
                  <a:cubicBezTo>
                    <a:pt x="102430" y="770656"/>
                    <a:pt x="92507" y="784617"/>
                    <a:pt x="92507" y="784617"/>
                  </a:cubicBezTo>
                  <a:cubicBezTo>
                    <a:pt x="93693" y="802407"/>
                    <a:pt x="91981" y="820631"/>
                    <a:pt x="96065" y="837987"/>
                  </a:cubicBezTo>
                  <a:cubicBezTo>
                    <a:pt x="97044" y="842150"/>
                    <a:pt x="105151" y="841133"/>
                    <a:pt x="106739" y="845103"/>
                  </a:cubicBezTo>
                  <a:cubicBezTo>
                    <a:pt x="110290" y="853981"/>
                    <a:pt x="101656" y="869474"/>
                    <a:pt x="110297" y="873567"/>
                  </a:cubicBezTo>
                  <a:cubicBezTo>
                    <a:pt x="129620" y="882720"/>
                    <a:pt x="152993" y="875939"/>
                    <a:pt x="174341" y="877125"/>
                  </a:cubicBezTo>
                  <a:cubicBezTo>
                    <a:pt x="163588" y="909383"/>
                    <a:pt x="180350" y="868587"/>
                    <a:pt x="160109" y="891357"/>
                  </a:cubicBezTo>
                  <a:cubicBezTo>
                    <a:pt x="152676" y="899719"/>
                    <a:pt x="142319" y="919820"/>
                    <a:pt x="142319" y="919820"/>
                  </a:cubicBezTo>
                  <a:cubicBezTo>
                    <a:pt x="143505" y="935238"/>
                    <a:pt x="139989" y="951775"/>
                    <a:pt x="145877" y="966074"/>
                  </a:cubicBezTo>
                  <a:cubicBezTo>
                    <a:pt x="149133" y="973982"/>
                    <a:pt x="167225" y="980306"/>
                    <a:pt x="167225" y="980306"/>
                  </a:cubicBezTo>
                  <a:cubicBezTo>
                    <a:pt x="168411" y="987422"/>
                    <a:pt x="169686" y="994524"/>
                    <a:pt x="170783" y="1001654"/>
                  </a:cubicBezTo>
                  <a:cubicBezTo>
                    <a:pt x="172058" y="1009943"/>
                    <a:pt x="168073" y="1020988"/>
                    <a:pt x="174341" y="1026560"/>
                  </a:cubicBezTo>
                  <a:cubicBezTo>
                    <a:pt x="181487" y="1032912"/>
                    <a:pt x="193316" y="1028932"/>
                    <a:pt x="202804" y="1030118"/>
                  </a:cubicBezTo>
                  <a:cubicBezTo>
                    <a:pt x="203990" y="1041978"/>
                    <a:pt x="195918" y="1059953"/>
                    <a:pt x="206362" y="1065697"/>
                  </a:cubicBezTo>
                  <a:cubicBezTo>
                    <a:pt x="315861" y="1125920"/>
                    <a:pt x="254317" y="1039784"/>
                    <a:pt x="281080" y="1079929"/>
                  </a:cubicBezTo>
                  <a:cubicBezTo>
                    <a:pt x="282266" y="1089417"/>
                    <a:pt x="280755" y="1099655"/>
                    <a:pt x="284638" y="1108393"/>
                  </a:cubicBezTo>
                  <a:cubicBezTo>
                    <a:pt x="286161" y="1111820"/>
                    <a:pt x="291674" y="1111041"/>
                    <a:pt x="295312" y="1111951"/>
                  </a:cubicBezTo>
                  <a:lnTo>
                    <a:pt x="323776" y="1119067"/>
                  </a:lnTo>
                  <a:cubicBezTo>
                    <a:pt x="326148" y="1122625"/>
                    <a:pt x="328051" y="1126545"/>
                    <a:pt x="330892" y="1129741"/>
                  </a:cubicBezTo>
                  <a:cubicBezTo>
                    <a:pt x="363387" y="1166299"/>
                    <a:pt x="343205" y="1137538"/>
                    <a:pt x="359355" y="1161763"/>
                  </a:cubicBezTo>
                  <a:cubicBezTo>
                    <a:pt x="358169" y="1168879"/>
                    <a:pt x="358078" y="1176267"/>
                    <a:pt x="355797" y="1183111"/>
                  </a:cubicBezTo>
                  <a:cubicBezTo>
                    <a:pt x="352951" y="1191650"/>
                    <a:pt x="345598" y="1197105"/>
                    <a:pt x="338008" y="1200900"/>
                  </a:cubicBezTo>
                  <a:cubicBezTo>
                    <a:pt x="334653" y="1202577"/>
                    <a:pt x="330892" y="1203272"/>
                    <a:pt x="327334" y="1204458"/>
                  </a:cubicBezTo>
                  <a:cubicBezTo>
                    <a:pt x="322590" y="1211574"/>
                    <a:pt x="313576" y="1217267"/>
                    <a:pt x="313102" y="1225806"/>
                  </a:cubicBezTo>
                  <a:cubicBezTo>
                    <a:pt x="309273" y="1294732"/>
                    <a:pt x="330287" y="1284664"/>
                    <a:pt x="295312" y="1293408"/>
                  </a:cubicBezTo>
                  <a:cubicBezTo>
                    <a:pt x="294126" y="1296966"/>
                    <a:pt x="290077" y="1300727"/>
                    <a:pt x="291754" y="1304082"/>
                  </a:cubicBezTo>
                  <a:cubicBezTo>
                    <a:pt x="293431" y="1307437"/>
                    <a:pt x="299073" y="1305963"/>
                    <a:pt x="302428" y="1307640"/>
                  </a:cubicBezTo>
                  <a:cubicBezTo>
                    <a:pt x="306253" y="1309552"/>
                    <a:pt x="309544" y="1312384"/>
                    <a:pt x="313102" y="1314756"/>
                  </a:cubicBezTo>
                  <a:cubicBezTo>
                    <a:pt x="326148" y="1312384"/>
                    <a:pt x="339427" y="1311057"/>
                    <a:pt x="352239" y="1307640"/>
                  </a:cubicBezTo>
                  <a:cubicBezTo>
                    <a:pt x="363651" y="1304597"/>
                    <a:pt x="378939" y="1290732"/>
                    <a:pt x="387819" y="1286292"/>
                  </a:cubicBezTo>
                  <a:lnTo>
                    <a:pt x="402051" y="1279176"/>
                  </a:lnTo>
                  <a:cubicBezTo>
                    <a:pt x="409167" y="1281548"/>
                    <a:pt x="417295" y="1281932"/>
                    <a:pt x="423399" y="1286292"/>
                  </a:cubicBezTo>
                  <a:cubicBezTo>
                    <a:pt x="426451" y="1288472"/>
                    <a:pt x="426427" y="1293253"/>
                    <a:pt x="426957" y="1296966"/>
                  </a:cubicBezTo>
                  <a:cubicBezTo>
                    <a:pt x="428810" y="1309934"/>
                    <a:pt x="429329" y="1323058"/>
                    <a:pt x="430515" y="1336104"/>
                  </a:cubicBezTo>
                  <a:cubicBezTo>
                    <a:pt x="451295" y="1329177"/>
                    <a:pt x="432211" y="1337966"/>
                    <a:pt x="448305" y="1321872"/>
                  </a:cubicBezTo>
                  <a:cubicBezTo>
                    <a:pt x="458502" y="1311675"/>
                    <a:pt x="458078" y="1316986"/>
                    <a:pt x="469653" y="1311198"/>
                  </a:cubicBezTo>
                  <a:cubicBezTo>
                    <a:pt x="473478" y="1309286"/>
                    <a:pt x="476769" y="1306454"/>
                    <a:pt x="480327" y="1304082"/>
                  </a:cubicBezTo>
                  <a:cubicBezTo>
                    <a:pt x="518052" y="1310370"/>
                    <a:pt x="512018" y="1302092"/>
                    <a:pt x="498117" y="1368125"/>
                  </a:cubicBezTo>
                  <a:cubicBezTo>
                    <a:pt x="497236" y="1372309"/>
                    <a:pt x="491268" y="1373329"/>
                    <a:pt x="487443" y="1375241"/>
                  </a:cubicBezTo>
                  <a:cubicBezTo>
                    <a:pt x="463944" y="1386991"/>
                    <a:pt x="489887" y="1368920"/>
                    <a:pt x="466095" y="1385915"/>
                  </a:cubicBezTo>
                  <a:cubicBezTo>
                    <a:pt x="461270" y="1389362"/>
                    <a:pt x="457012" y="1393647"/>
                    <a:pt x="451863" y="1396589"/>
                  </a:cubicBezTo>
                  <a:cubicBezTo>
                    <a:pt x="448607" y="1398450"/>
                    <a:pt x="444636" y="1398670"/>
                    <a:pt x="441189" y="1400147"/>
                  </a:cubicBezTo>
                  <a:cubicBezTo>
                    <a:pt x="436314" y="1402236"/>
                    <a:pt x="431455" y="1404452"/>
                    <a:pt x="426957" y="1407263"/>
                  </a:cubicBezTo>
                  <a:cubicBezTo>
                    <a:pt x="421928" y="1410406"/>
                    <a:pt x="417874" y="1414995"/>
                    <a:pt x="412725" y="1417937"/>
                  </a:cubicBezTo>
                  <a:cubicBezTo>
                    <a:pt x="405079" y="1422306"/>
                    <a:pt x="386760" y="1423707"/>
                    <a:pt x="380703" y="1425053"/>
                  </a:cubicBezTo>
                  <a:cubicBezTo>
                    <a:pt x="369655" y="1427508"/>
                    <a:pt x="368951" y="1429330"/>
                    <a:pt x="359355" y="1435727"/>
                  </a:cubicBezTo>
                  <a:cubicBezTo>
                    <a:pt x="356983" y="1439285"/>
                    <a:pt x="354976" y="1443116"/>
                    <a:pt x="352239" y="1446401"/>
                  </a:cubicBezTo>
                  <a:cubicBezTo>
                    <a:pt x="349018" y="1450266"/>
                    <a:pt x="344009" y="1452677"/>
                    <a:pt x="341566" y="1457075"/>
                  </a:cubicBezTo>
                  <a:cubicBezTo>
                    <a:pt x="337923" y="1463632"/>
                    <a:pt x="334450" y="1478423"/>
                    <a:pt x="334450" y="1478423"/>
                  </a:cubicBezTo>
                  <a:cubicBezTo>
                    <a:pt x="335636" y="1487911"/>
                    <a:pt x="333365" y="1498528"/>
                    <a:pt x="338008" y="1506886"/>
                  </a:cubicBezTo>
                  <a:cubicBezTo>
                    <a:pt x="340383" y="1511160"/>
                    <a:pt x="347379" y="1509904"/>
                    <a:pt x="352239" y="1510444"/>
                  </a:cubicBezTo>
                  <a:cubicBezTo>
                    <a:pt x="368783" y="1512282"/>
                    <a:pt x="385447" y="1512816"/>
                    <a:pt x="402051" y="1514002"/>
                  </a:cubicBezTo>
                  <a:cubicBezTo>
                    <a:pt x="464909" y="1512816"/>
                    <a:pt x="531669" y="1532279"/>
                    <a:pt x="590624" y="1510444"/>
                  </a:cubicBezTo>
                  <a:cubicBezTo>
                    <a:pt x="611784" y="1502607"/>
                    <a:pt x="592857" y="1465369"/>
                    <a:pt x="594182" y="1442843"/>
                  </a:cubicBezTo>
                  <a:cubicBezTo>
                    <a:pt x="597602" y="1384710"/>
                    <a:pt x="580570" y="1393765"/>
                    <a:pt x="611972" y="1385915"/>
                  </a:cubicBezTo>
                  <a:cubicBezTo>
                    <a:pt x="614344" y="1382357"/>
                    <a:pt x="618662" y="1379496"/>
                    <a:pt x="619088" y="1375241"/>
                  </a:cubicBezTo>
                  <a:cubicBezTo>
                    <a:pt x="621784" y="1348282"/>
                    <a:pt x="616684" y="1356202"/>
                    <a:pt x="608414" y="1339662"/>
                  </a:cubicBezTo>
                  <a:cubicBezTo>
                    <a:pt x="606737" y="1336307"/>
                    <a:pt x="606042" y="1332546"/>
                    <a:pt x="604856" y="1328988"/>
                  </a:cubicBezTo>
                  <a:cubicBezTo>
                    <a:pt x="612670" y="1305546"/>
                    <a:pt x="609388" y="1303724"/>
                    <a:pt x="658225" y="1325430"/>
                  </a:cubicBezTo>
                  <a:cubicBezTo>
                    <a:pt x="666040" y="1328903"/>
                    <a:pt x="672457" y="1346778"/>
                    <a:pt x="672457" y="1346778"/>
                  </a:cubicBezTo>
                  <a:cubicBezTo>
                    <a:pt x="665392" y="1410365"/>
                    <a:pt x="660580" y="1356555"/>
                    <a:pt x="729385" y="1382357"/>
                  </a:cubicBezTo>
                  <a:cubicBezTo>
                    <a:pt x="735047" y="1384480"/>
                    <a:pt x="727418" y="1394313"/>
                    <a:pt x="725827" y="1400147"/>
                  </a:cubicBezTo>
                  <a:cubicBezTo>
                    <a:pt x="723853" y="1407384"/>
                    <a:pt x="721083" y="1414379"/>
                    <a:pt x="718711" y="1421495"/>
                  </a:cubicBezTo>
                  <a:cubicBezTo>
                    <a:pt x="717400" y="1430673"/>
                    <a:pt x="716563" y="1447139"/>
                    <a:pt x="711595" y="1457075"/>
                  </a:cubicBezTo>
                  <a:cubicBezTo>
                    <a:pt x="709683" y="1460900"/>
                    <a:pt x="706851" y="1464191"/>
                    <a:pt x="704479" y="1467749"/>
                  </a:cubicBezTo>
                  <a:cubicBezTo>
                    <a:pt x="708037" y="1468935"/>
                    <a:pt x="712224" y="1468964"/>
                    <a:pt x="715153" y="1471307"/>
                  </a:cubicBezTo>
                  <a:cubicBezTo>
                    <a:pt x="723878" y="1478287"/>
                    <a:pt x="723898" y="1490127"/>
                    <a:pt x="725827" y="1499771"/>
                  </a:cubicBezTo>
                  <a:lnTo>
                    <a:pt x="747175" y="1485539"/>
                  </a:lnTo>
                  <a:lnTo>
                    <a:pt x="757849" y="1478423"/>
                  </a:lnTo>
                  <a:cubicBezTo>
                    <a:pt x="762593" y="1480795"/>
                    <a:pt x="767939" y="1482226"/>
                    <a:pt x="772081" y="1485539"/>
                  </a:cubicBezTo>
                  <a:cubicBezTo>
                    <a:pt x="779939" y="1491825"/>
                    <a:pt x="783882" y="1503704"/>
                    <a:pt x="793429" y="1506886"/>
                  </a:cubicBezTo>
                  <a:lnTo>
                    <a:pt x="814776" y="1514002"/>
                  </a:lnTo>
                  <a:cubicBezTo>
                    <a:pt x="835556" y="1507075"/>
                    <a:pt x="816473" y="1515863"/>
                    <a:pt x="832566" y="1499771"/>
                  </a:cubicBezTo>
                  <a:cubicBezTo>
                    <a:pt x="839464" y="1492874"/>
                    <a:pt x="845232" y="1491991"/>
                    <a:pt x="853914" y="1489097"/>
                  </a:cubicBezTo>
                  <a:lnTo>
                    <a:pt x="882378" y="1492655"/>
                  </a:lnTo>
                  <a:cubicBezTo>
                    <a:pt x="888646" y="1498226"/>
                    <a:pt x="878322" y="1514046"/>
                    <a:pt x="885936" y="1517560"/>
                  </a:cubicBezTo>
                  <a:cubicBezTo>
                    <a:pt x="898903" y="1523544"/>
                    <a:pt x="914400" y="1515188"/>
                    <a:pt x="928632" y="1514002"/>
                  </a:cubicBezTo>
                  <a:cubicBezTo>
                    <a:pt x="929818" y="1508072"/>
                    <a:pt x="928836" y="1501244"/>
                    <a:pt x="932190" y="1496213"/>
                  </a:cubicBezTo>
                  <a:cubicBezTo>
                    <a:pt x="934270" y="1493092"/>
                    <a:pt x="940684" y="1495707"/>
                    <a:pt x="942864" y="1492655"/>
                  </a:cubicBezTo>
                  <a:cubicBezTo>
                    <a:pt x="947224" y="1486551"/>
                    <a:pt x="945819" y="1477548"/>
                    <a:pt x="949980" y="1471307"/>
                  </a:cubicBezTo>
                  <a:lnTo>
                    <a:pt x="957096" y="1460633"/>
                  </a:lnTo>
                  <a:cubicBezTo>
                    <a:pt x="958282" y="1453517"/>
                    <a:pt x="955261" y="1444078"/>
                    <a:pt x="960653" y="1439285"/>
                  </a:cubicBezTo>
                  <a:cubicBezTo>
                    <a:pt x="967963" y="1432787"/>
                    <a:pt x="989117" y="1432169"/>
                    <a:pt x="989117" y="1432169"/>
                  </a:cubicBezTo>
                  <a:cubicBezTo>
                    <a:pt x="990303" y="1428611"/>
                    <a:pt x="990023" y="1424147"/>
                    <a:pt x="992675" y="1421495"/>
                  </a:cubicBezTo>
                  <a:cubicBezTo>
                    <a:pt x="1003947" y="1410223"/>
                    <a:pt x="1017365" y="1427281"/>
                    <a:pt x="1024697" y="1432169"/>
                  </a:cubicBezTo>
                  <a:cubicBezTo>
                    <a:pt x="1027069" y="1435727"/>
                    <a:pt x="1029328" y="1439363"/>
                    <a:pt x="1031813" y="1442843"/>
                  </a:cubicBezTo>
                  <a:cubicBezTo>
                    <a:pt x="1035260" y="1447668"/>
                    <a:pt x="1040079" y="1451656"/>
                    <a:pt x="1042487" y="1457075"/>
                  </a:cubicBezTo>
                  <a:cubicBezTo>
                    <a:pt x="1044943" y="1462601"/>
                    <a:pt x="1044859" y="1468935"/>
                    <a:pt x="1046045" y="1474865"/>
                  </a:cubicBezTo>
                  <a:cubicBezTo>
                    <a:pt x="1055533" y="1473679"/>
                    <a:pt x="1065284" y="1473823"/>
                    <a:pt x="1074509" y="1471307"/>
                  </a:cubicBezTo>
                  <a:cubicBezTo>
                    <a:pt x="1078635" y="1470182"/>
                    <a:pt x="1084255" y="1468365"/>
                    <a:pt x="1085183" y="1464191"/>
                  </a:cubicBezTo>
                  <a:cubicBezTo>
                    <a:pt x="1087002" y="1456004"/>
                    <a:pt x="1085031" y="1446948"/>
                    <a:pt x="1081625" y="1439285"/>
                  </a:cubicBezTo>
                  <a:cubicBezTo>
                    <a:pt x="1079888" y="1435377"/>
                    <a:pt x="1074509" y="1434541"/>
                    <a:pt x="1070951" y="1432169"/>
                  </a:cubicBezTo>
                  <a:cubicBezTo>
                    <a:pt x="1067393" y="1426239"/>
                    <a:pt x="1063942" y="1420243"/>
                    <a:pt x="1060277" y="1414379"/>
                  </a:cubicBezTo>
                  <a:cubicBezTo>
                    <a:pt x="1058011" y="1410753"/>
                    <a:pt x="1056185" y="1406729"/>
                    <a:pt x="1053161" y="1403705"/>
                  </a:cubicBezTo>
                  <a:cubicBezTo>
                    <a:pt x="1050137" y="1400681"/>
                    <a:pt x="1046045" y="1398961"/>
                    <a:pt x="1042487" y="1396589"/>
                  </a:cubicBezTo>
                  <a:lnTo>
                    <a:pt x="1035371" y="1375241"/>
                  </a:lnTo>
                  <a:cubicBezTo>
                    <a:pt x="1034185" y="1371683"/>
                    <a:pt x="1034934" y="1366647"/>
                    <a:pt x="1031813" y="1364567"/>
                  </a:cubicBezTo>
                  <a:cubicBezTo>
                    <a:pt x="1006657" y="1347797"/>
                    <a:pt x="1037800" y="1368843"/>
                    <a:pt x="1006907" y="1346778"/>
                  </a:cubicBezTo>
                  <a:cubicBezTo>
                    <a:pt x="1003427" y="1344293"/>
                    <a:pt x="999791" y="1342034"/>
                    <a:pt x="996233" y="1339662"/>
                  </a:cubicBezTo>
                  <a:cubicBezTo>
                    <a:pt x="995047" y="1334918"/>
                    <a:pt x="995101" y="1329676"/>
                    <a:pt x="992675" y="1325430"/>
                  </a:cubicBezTo>
                  <a:cubicBezTo>
                    <a:pt x="988460" y="1318054"/>
                    <a:pt x="978129" y="1312174"/>
                    <a:pt x="971327" y="1307640"/>
                  </a:cubicBezTo>
                  <a:cubicBezTo>
                    <a:pt x="963025" y="1282734"/>
                    <a:pt x="971327" y="1288664"/>
                    <a:pt x="953538" y="1282734"/>
                  </a:cubicBezTo>
                  <a:cubicBezTo>
                    <a:pt x="947608" y="1283920"/>
                    <a:pt x="941794" y="1286439"/>
                    <a:pt x="935748" y="1286292"/>
                  </a:cubicBezTo>
                  <a:cubicBezTo>
                    <a:pt x="817213" y="1283401"/>
                    <a:pt x="847061" y="1292311"/>
                    <a:pt x="796987" y="1275618"/>
                  </a:cubicBezTo>
                  <a:cubicBezTo>
                    <a:pt x="792992" y="1269626"/>
                    <a:pt x="787936" y="1259076"/>
                    <a:pt x="779197" y="1257828"/>
                  </a:cubicBezTo>
                  <a:cubicBezTo>
                    <a:pt x="776070" y="1257381"/>
                    <a:pt x="758297" y="1263609"/>
                    <a:pt x="754291" y="1264944"/>
                  </a:cubicBezTo>
                  <a:cubicBezTo>
                    <a:pt x="749963" y="1271436"/>
                    <a:pt x="746962" y="1280670"/>
                    <a:pt x="736501" y="1279176"/>
                  </a:cubicBezTo>
                  <a:cubicBezTo>
                    <a:pt x="731250" y="1278426"/>
                    <a:pt x="727013" y="1274432"/>
                    <a:pt x="722269" y="1272060"/>
                  </a:cubicBezTo>
                  <a:cubicBezTo>
                    <a:pt x="719897" y="1268502"/>
                    <a:pt x="715625" y="1265636"/>
                    <a:pt x="715153" y="1261386"/>
                  </a:cubicBezTo>
                  <a:cubicBezTo>
                    <a:pt x="710378" y="1218414"/>
                    <a:pt x="749174" y="1238435"/>
                    <a:pt x="786313" y="1236480"/>
                  </a:cubicBezTo>
                  <a:cubicBezTo>
                    <a:pt x="789871" y="1232922"/>
                    <a:pt x="794196" y="1229993"/>
                    <a:pt x="796987" y="1225806"/>
                  </a:cubicBezTo>
                  <a:cubicBezTo>
                    <a:pt x="799067" y="1222685"/>
                    <a:pt x="797893" y="1217784"/>
                    <a:pt x="800545" y="1215132"/>
                  </a:cubicBezTo>
                  <a:cubicBezTo>
                    <a:pt x="803197" y="1212480"/>
                    <a:pt x="807660" y="1212760"/>
                    <a:pt x="811218" y="1211574"/>
                  </a:cubicBezTo>
                  <a:cubicBezTo>
                    <a:pt x="824264" y="1212760"/>
                    <a:pt x="837456" y="1212855"/>
                    <a:pt x="850356" y="1215132"/>
                  </a:cubicBezTo>
                  <a:cubicBezTo>
                    <a:pt x="857743" y="1216436"/>
                    <a:pt x="864588" y="1219876"/>
                    <a:pt x="871704" y="1222248"/>
                  </a:cubicBezTo>
                  <a:lnTo>
                    <a:pt x="882378" y="1225806"/>
                  </a:lnTo>
                  <a:cubicBezTo>
                    <a:pt x="891866" y="1224620"/>
                    <a:pt x="903009" y="1227731"/>
                    <a:pt x="910842" y="1222248"/>
                  </a:cubicBezTo>
                  <a:cubicBezTo>
                    <a:pt x="934561" y="1205645"/>
                    <a:pt x="907878" y="1203865"/>
                    <a:pt x="921516" y="1190227"/>
                  </a:cubicBezTo>
                  <a:cubicBezTo>
                    <a:pt x="945888" y="1165855"/>
                    <a:pt x="937282" y="1177252"/>
                    <a:pt x="949980" y="1158205"/>
                  </a:cubicBezTo>
                  <a:cubicBezTo>
                    <a:pt x="946815" y="1123389"/>
                    <a:pt x="941157" y="1081436"/>
                    <a:pt x="949980" y="1047908"/>
                  </a:cubicBezTo>
                  <a:cubicBezTo>
                    <a:pt x="951224" y="1043179"/>
                    <a:pt x="959467" y="1050279"/>
                    <a:pt x="964211" y="1051465"/>
                  </a:cubicBezTo>
                  <a:cubicBezTo>
                    <a:pt x="965397" y="1055023"/>
                    <a:pt x="967331" y="1058414"/>
                    <a:pt x="967769" y="1062139"/>
                  </a:cubicBezTo>
                  <a:cubicBezTo>
                    <a:pt x="969714" y="1078671"/>
                    <a:pt x="967290" y="1095802"/>
                    <a:pt x="971327" y="1111951"/>
                  </a:cubicBezTo>
                  <a:cubicBezTo>
                    <a:pt x="972364" y="1116100"/>
                    <a:pt x="978443" y="1116695"/>
                    <a:pt x="982001" y="1119067"/>
                  </a:cubicBezTo>
                  <a:cubicBezTo>
                    <a:pt x="982029" y="1119493"/>
                    <a:pt x="984250" y="1179185"/>
                    <a:pt x="989117" y="1193785"/>
                  </a:cubicBezTo>
                  <a:cubicBezTo>
                    <a:pt x="990469" y="1197841"/>
                    <a:pt x="993861" y="1200900"/>
                    <a:pt x="996233" y="1204458"/>
                  </a:cubicBezTo>
                  <a:cubicBezTo>
                    <a:pt x="997419" y="1208016"/>
                    <a:pt x="997448" y="1212203"/>
                    <a:pt x="999791" y="1215132"/>
                  </a:cubicBezTo>
                  <a:cubicBezTo>
                    <a:pt x="1002462" y="1218471"/>
                    <a:pt x="1006985" y="1219763"/>
                    <a:pt x="1010465" y="1222248"/>
                  </a:cubicBezTo>
                  <a:cubicBezTo>
                    <a:pt x="1015290" y="1225695"/>
                    <a:pt x="1019953" y="1229364"/>
                    <a:pt x="1024697" y="1232922"/>
                  </a:cubicBezTo>
                  <a:cubicBezTo>
                    <a:pt x="1026475" y="1243593"/>
                    <a:pt x="1029106" y="1266221"/>
                    <a:pt x="1035371" y="1275618"/>
                  </a:cubicBezTo>
                  <a:lnTo>
                    <a:pt x="1042487" y="1286292"/>
                  </a:lnTo>
                  <a:cubicBezTo>
                    <a:pt x="1043673" y="1292222"/>
                    <a:pt x="1044963" y="1298132"/>
                    <a:pt x="1046045" y="1304082"/>
                  </a:cubicBezTo>
                  <a:cubicBezTo>
                    <a:pt x="1047336" y="1311180"/>
                    <a:pt x="1046377" y="1318977"/>
                    <a:pt x="1049603" y="1325430"/>
                  </a:cubicBezTo>
                  <a:cubicBezTo>
                    <a:pt x="1051515" y="1329255"/>
                    <a:pt x="1056719" y="1330174"/>
                    <a:pt x="1060277" y="1332546"/>
                  </a:cubicBezTo>
                  <a:cubicBezTo>
                    <a:pt x="1062028" y="1336049"/>
                    <a:pt x="1070317" y="1354098"/>
                    <a:pt x="1074509" y="1357451"/>
                  </a:cubicBezTo>
                  <a:cubicBezTo>
                    <a:pt x="1076829" y="1359307"/>
                    <a:pt x="1098485" y="1364334"/>
                    <a:pt x="1099415" y="1364567"/>
                  </a:cubicBezTo>
                  <a:cubicBezTo>
                    <a:pt x="1107283" y="1372435"/>
                    <a:pt x="1112251" y="1376009"/>
                    <a:pt x="1117204" y="1385915"/>
                  </a:cubicBezTo>
                  <a:cubicBezTo>
                    <a:pt x="1122992" y="1397490"/>
                    <a:pt x="1117681" y="1397066"/>
                    <a:pt x="1127878" y="1407263"/>
                  </a:cubicBezTo>
                  <a:cubicBezTo>
                    <a:pt x="1132071" y="1411456"/>
                    <a:pt x="1137917" y="1413744"/>
                    <a:pt x="1142110" y="1417937"/>
                  </a:cubicBezTo>
                  <a:cubicBezTo>
                    <a:pt x="1152307" y="1428134"/>
                    <a:pt x="1146996" y="1427710"/>
                    <a:pt x="1152784" y="1439285"/>
                  </a:cubicBezTo>
                  <a:cubicBezTo>
                    <a:pt x="1154696" y="1443110"/>
                    <a:pt x="1157528" y="1446401"/>
                    <a:pt x="1159900" y="1449959"/>
                  </a:cubicBezTo>
                  <a:cubicBezTo>
                    <a:pt x="1158714" y="1470121"/>
                    <a:pt x="1159198" y="1490450"/>
                    <a:pt x="1156342" y="1510444"/>
                  </a:cubicBezTo>
                  <a:cubicBezTo>
                    <a:pt x="1153743" y="1528635"/>
                    <a:pt x="1149878" y="1522571"/>
                    <a:pt x="1138552" y="1528234"/>
                  </a:cubicBezTo>
                  <a:cubicBezTo>
                    <a:pt x="1101306" y="1546857"/>
                    <a:pt x="1180968" y="1528271"/>
                    <a:pt x="1074509" y="1542466"/>
                  </a:cubicBezTo>
                  <a:cubicBezTo>
                    <a:pt x="1070951" y="1544838"/>
                    <a:pt x="1068105" y="1549357"/>
                    <a:pt x="1063835" y="1549582"/>
                  </a:cubicBezTo>
                  <a:cubicBezTo>
                    <a:pt x="1044848" y="1550581"/>
                    <a:pt x="1025816" y="1548014"/>
                    <a:pt x="1006907" y="1546024"/>
                  </a:cubicBezTo>
                  <a:cubicBezTo>
                    <a:pt x="1003177" y="1545631"/>
                    <a:pt x="999894" y="1543280"/>
                    <a:pt x="996233" y="1542466"/>
                  </a:cubicBezTo>
                  <a:cubicBezTo>
                    <a:pt x="989191" y="1540901"/>
                    <a:pt x="982001" y="1540094"/>
                    <a:pt x="974885" y="1538908"/>
                  </a:cubicBezTo>
                  <a:cubicBezTo>
                    <a:pt x="971327" y="1535350"/>
                    <a:pt x="968398" y="1531025"/>
                    <a:pt x="964211" y="1528234"/>
                  </a:cubicBezTo>
                  <a:cubicBezTo>
                    <a:pt x="952931" y="1520714"/>
                    <a:pt x="935677" y="1526603"/>
                    <a:pt x="925074" y="1528234"/>
                  </a:cubicBezTo>
                  <a:cubicBezTo>
                    <a:pt x="919097" y="1529154"/>
                    <a:pt x="913214" y="1530606"/>
                    <a:pt x="907284" y="1531792"/>
                  </a:cubicBezTo>
                  <a:cubicBezTo>
                    <a:pt x="904912" y="1535350"/>
                    <a:pt x="903192" y="1539442"/>
                    <a:pt x="900168" y="1542466"/>
                  </a:cubicBezTo>
                  <a:cubicBezTo>
                    <a:pt x="897144" y="1545490"/>
                    <a:pt x="891760" y="1545956"/>
                    <a:pt x="889494" y="1549582"/>
                  </a:cubicBezTo>
                  <a:cubicBezTo>
                    <a:pt x="874744" y="1573183"/>
                    <a:pt x="892201" y="1567798"/>
                    <a:pt x="871704" y="1578046"/>
                  </a:cubicBezTo>
                  <a:cubicBezTo>
                    <a:pt x="868349" y="1579723"/>
                    <a:pt x="864588" y="1580418"/>
                    <a:pt x="861030" y="1581604"/>
                  </a:cubicBezTo>
                  <a:cubicBezTo>
                    <a:pt x="842054" y="1610068"/>
                    <a:pt x="866960" y="1575674"/>
                    <a:pt x="843240" y="1599394"/>
                  </a:cubicBezTo>
                  <a:cubicBezTo>
                    <a:pt x="819520" y="1623114"/>
                    <a:pt x="853914" y="1598208"/>
                    <a:pt x="825450" y="1617184"/>
                  </a:cubicBezTo>
                  <a:cubicBezTo>
                    <a:pt x="823078" y="1620742"/>
                    <a:pt x="821673" y="1625187"/>
                    <a:pt x="818334" y="1627858"/>
                  </a:cubicBezTo>
                  <a:cubicBezTo>
                    <a:pt x="815405" y="1630201"/>
                    <a:pt x="811014" y="1629739"/>
                    <a:pt x="807660" y="1631416"/>
                  </a:cubicBezTo>
                  <a:cubicBezTo>
                    <a:pt x="803836" y="1633328"/>
                    <a:pt x="800545" y="1636160"/>
                    <a:pt x="796987" y="1638532"/>
                  </a:cubicBezTo>
                  <a:cubicBezTo>
                    <a:pt x="781569" y="1637346"/>
                    <a:pt x="765932" y="1637824"/>
                    <a:pt x="750733" y="1634974"/>
                  </a:cubicBezTo>
                  <a:cubicBezTo>
                    <a:pt x="737496" y="1632492"/>
                    <a:pt x="740922" y="1626026"/>
                    <a:pt x="736501" y="1617184"/>
                  </a:cubicBezTo>
                  <a:cubicBezTo>
                    <a:pt x="722706" y="1589595"/>
                    <a:pt x="734770" y="1622665"/>
                    <a:pt x="725827" y="1595836"/>
                  </a:cubicBezTo>
                  <a:cubicBezTo>
                    <a:pt x="724641" y="1580418"/>
                    <a:pt x="724187" y="1564926"/>
                    <a:pt x="722269" y="1549582"/>
                  </a:cubicBezTo>
                  <a:cubicBezTo>
                    <a:pt x="721804" y="1545861"/>
                    <a:pt x="721054" y="1541837"/>
                    <a:pt x="718711" y="1538908"/>
                  </a:cubicBezTo>
                  <a:cubicBezTo>
                    <a:pt x="713695" y="1532638"/>
                    <a:pt x="704395" y="1530578"/>
                    <a:pt x="697363" y="1528234"/>
                  </a:cubicBezTo>
                  <a:cubicBezTo>
                    <a:pt x="676015" y="1529420"/>
                    <a:pt x="654620" y="1529940"/>
                    <a:pt x="633320" y="1531792"/>
                  </a:cubicBezTo>
                  <a:cubicBezTo>
                    <a:pt x="627295" y="1532316"/>
                    <a:pt x="621560" y="1534886"/>
                    <a:pt x="615530" y="1535350"/>
                  </a:cubicBezTo>
                  <a:cubicBezTo>
                    <a:pt x="590669" y="1537262"/>
                    <a:pt x="565718" y="1537722"/>
                    <a:pt x="540812" y="1538908"/>
                  </a:cubicBezTo>
                  <a:cubicBezTo>
                    <a:pt x="476813" y="1546908"/>
                    <a:pt x="491318" y="1546024"/>
                    <a:pt x="384261" y="1546024"/>
                  </a:cubicBezTo>
                  <a:cubicBezTo>
                    <a:pt x="355773" y="1546024"/>
                    <a:pt x="327334" y="1543652"/>
                    <a:pt x="298870" y="1542466"/>
                  </a:cubicBezTo>
                  <a:cubicBezTo>
                    <a:pt x="279894" y="1514002"/>
                    <a:pt x="304800" y="1548396"/>
                    <a:pt x="281080" y="1524676"/>
                  </a:cubicBezTo>
                  <a:cubicBezTo>
                    <a:pt x="257360" y="1500956"/>
                    <a:pt x="291754" y="1525862"/>
                    <a:pt x="263290" y="1506886"/>
                  </a:cubicBezTo>
                  <a:cubicBezTo>
                    <a:pt x="260918" y="1503328"/>
                    <a:pt x="258659" y="1499692"/>
                    <a:pt x="256174" y="1496213"/>
                  </a:cubicBezTo>
                  <a:cubicBezTo>
                    <a:pt x="252727" y="1491388"/>
                    <a:pt x="248152" y="1487285"/>
                    <a:pt x="245500" y="1481981"/>
                  </a:cubicBezTo>
                  <a:cubicBezTo>
                    <a:pt x="243313" y="1477607"/>
                    <a:pt x="243128" y="1472493"/>
                    <a:pt x="241942" y="1467749"/>
                  </a:cubicBezTo>
                  <a:cubicBezTo>
                    <a:pt x="243128" y="1435727"/>
                    <a:pt x="243672" y="1403675"/>
                    <a:pt x="245500" y="1371683"/>
                  </a:cubicBezTo>
                  <a:cubicBezTo>
                    <a:pt x="246045" y="1362137"/>
                    <a:pt x="248264" y="1352748"/>
                    <a:pt x="249058" y="1343220"/>
                  </a:cubicBezTo>
                  <a:cubicBezTo>
                    <a:pt x="250637" y="1324273"/>
                    <a:pt x="249796" y="1305095"/>
                    <a:pt x="252616" y="1286292"/>
                  </a:cubicBezTo>
                  <a:cubicBezTo>
                    <a:pt x="253403" y="1281047"/>
                    <a:pt x="257762" y="1276985"/>
                    <a:pt x="259732" y="1272060"/>
                  </a:cubicBezTo>
                  <a:cubicBezTo>
                    <a:pt x="263911" y="1261613"/>
                    <a:pt x="266848" y="1250712"/>
                    <a:pt x="270406" y="1240038"/>
                  </a:cubicBezTo>
                  <a:cubicBezTo>
                    <a:pt x="271592" y="1236480"/>
                    <a:pt x="271312" y="1232016"/>
                    <a:pt x="273964" y="1229364"/>
                  </a:cubicBezTo>
                  <a:cubicBezTo>
                    <a:pt x="277522" y="1225806"/>
                    <a:pt x="281417" y="1222556"/>
                    <a:pt x="284638" y="1218690"/>
                  </a:cubicBezTo>
                  <a:cubicBezTo>
                    <a:pt x="287376" y="1215405"/>
                    <a:pt x="290017" y="1211924"/>
                    <a:pt x="291754" y="1208016"/>
                  </a:cubicBezTo>
                  <a:cubicBezTo>
                    <a:pt x="294800" y="1201162"/>
                    <a:pt x="298870" y="1186669"/>
                    <a:pt x="298870" y="1186669"/>
                  </a:cubicBezTo>
                  <a:cubicBezTo>
                    <a:pt x="297684" y="1179553"/>
                    <a:pt x="297593" y="1172165"/>
                    <a:pt x="295312" y="1165321"/>
                  </a:cubicBezTo>
                  <a:cubicBezTo>
                    <a:pt x="291076" y="1152614"/>
                    <a:pt x="276505" y="1146853"/>
                    <a:pt x="266848" y="1140415"/>
                  </a:cubicBezTo>
                  <a:cubicBezTo>
                    <a:pt x="249933" y="1129138"/>
                    <a:pt x="260231" y="1134651"/>
                    <a:pt x="234826" y="1126183"/>
                  </a:cubicBezTo>
                  <a:cubicBezTo>
                    <a:pt x="231268" y="1124997"/>
                    <a:pt x="227273" y="1124705"/>
                    <a:pt x="224152" y="1122625"/>
                  </a:cubicBezTo>
                  <a:lnTo>
                    <a:pt x="202804" y="1108393"/>
                  </a:lnTo>
                  <a:cubicBezTo>
                    <a:pt x="194502" y="1095941"/>
                    <a:pt x="192130" y="1089417"/>
                    <a:pt x="174341" y="1083487"/>
                  </a:cubicBezTo>
                  <a:lnTo>
                    <a:pt x="152993" y="1076371"/>
                  </a:lnTo>
                  <a:cubicBezTo>
                    <a:pt x="136389" y="1051465"/>
                    <a:pt x="145877" y="1059767"/>
                    <a:pt x="128087" y="1047908"/>
                  </a:cubicBezTo>
                  <a:cubicBezTo>
                    <a:pt x="125715" y="1044350"/>
                    <a:pt x="123995" y="1040258"/>
                    <a:pt x="120971" y="1037234"/>
                  </a:cubicBezTo>
                  <a:cubicBezTo>
                    <a:pt x="108637" y="1024900"/>
                    <a:pt x="110771" y="1036522"/>
                    <a:pt x="103181" y="1019444"/>
                  </a:cubicBezTo>
                  <a:cubicBezTo>
                    <a:pt x="100135" y="1012590"/>
                    <a:pt x="99169" y="1004925"/>
                    <a:pt x="96065" y="998096"/>
                  </a:cubicBezTo>
                  <a:cubicBezTo>
                    <a:pt x="93203" y="991800"/>
                    <a:pt x="89056" y="986170"/>
                    <a:pt x="85391" y="980306"/>
                  </a:cubicBezTo>
                  <a:cubicBezTo>
                    <a:pt x="83125" y="976680"/>
                    <a:pt x="80012" y="973540"/>
                    <a:pt x="78275" y="969632"/>
                  </a:cubicBezTo>
                  <a:cubicBezTo>
                    <a:pt x="75229" y="962778"/>
                    <a:pt x="74514" y="954993"/>
                    <a:pt x="71159" y="948284"/>
                  </a:cubicBezTo>
                  <a:cubicBezTo>
                    <a:pt x="68787" y="943540"/>
                    <a:pt x="66674" y="938657"/>
                    <a:pt x="64043" y="934052"/>
                  </a:cubicBezTo>
                  <a:cubicBezTo>
                    <a:pt x="61921" y="930339"/>
                    <a:pt x="58839" y="927203"/>
                    <a:pt x="56927" y="923378"/>
                  </a:cubicBezTo>
                  <a:cubicBezTo>
                    <a:pt x="55250" y="920023"/>
                    <a:pt x="54555" y="916262"/>
                    <a:pt x="53369" y="912704"/>
                  </a:cubicBezTo>
                  <a:cubicBezTo>
                    <a:pt x="52183" y="878310"/>
                    <a:pt x="53413" y="843748"/>
                    <a:pt x="49811" y="809523"/>
                  </a:cubicBezTo>
                  <a:cubicBezTo>
                    <a:pt x="48633" y="798334"/>
                    <a:pt x="40988" y="788599"/>
                    <a:pt x="39138" y="777501"/>
                  </a:cubicBezTo>
                  <a:cubicBezTo>
                    <a:pt x="37952" y="770385"/>
                    <a:pt x="37861" y="762997"/>
                    <a:pt x="35580" y="756153"/>
                  </a:cubicBezTo>
                  <a:cubicBezTo>
                    <a:pt x="34228" y="752096"/>
                    <a:pt x="30376" y="749304"/>
                    <a:pt x="28464" y="745479"/>
                  </a:cubicBezTo>
                  <a:cubicBezTo>
                    <a:pt x="26787" y="742125"/>
                    <a:pt x="26092" y="738364"/>
                    <a:pt x="24906" y="734806"/>
                  </a:cubicBezTo>
                  <a:cubicBezTo>
                    <a:pt x="23720" y="722946"/>
                    <a:pt x="23545" y="710941"/>
                    <a:pt x="21348" y="699226"/>
                  </a:cubicBezTo>
                  <a:lnTo>
                    <a:pt x="10674" y="667204"/>
                  </a:lnTo>
                  <a:lnTo>
                    <a:pt x="3558" y="645856"/>
                  </a:lnTo>
                  <a:lnTo>
                    <a:pt x="0" y="635182"/>
                  </a:lnTo>
                  <a:cubicBezTo>
                    <a:pt x="1186" y="575882"/>
                    <a:pt x="1441" y="516557"/>
                    <a:pt x="3558" y="457283"/>
                  </a:cubicBezTo>
                  <a:cubicBezTo>
                    <a:pt x="3815" y="450074"/>
                    <a:pt x="5701" y="443010"/>
                    <a:pt x="7116" y="435936"/>
                  </a:cubicBezTo>
                  <a:cubicBezTo>
                    <a:pt x="10824" y="417397"/>
                    <a:pt x="9710" y="426856"/>
                    <a:pt x="14232" y="411030"/>
                  </a:cubicBezTo>
                  <a:cubicBezTo>
                    <a:pt x="15575" y="406328"/>
                    <a:pt x="16604" y="401542"/>
                    <a:pt x="17790" y="396798"/>
                  </a:cubicBezTo>
                  <a:cubicBezTo>
                    <a:pt x="18976" y="367148"/>
                    <a:pt x="19497" y="337464"/>
                    <a:pt x="21348" y="307848"/>
                  </a:cubicBezTo>
                  <a:cubicBezTo>
                    <a:pt x="21871" y="299478"/>
                    <a:pt x="23527" y="291215"/>
                    <a:pt x="24906" y="282943"/>
                  </a:cubicBezTo>
                  <a:cubicBezTo>
                    <a:pt x="27490" y="267442"/>
                    <a:pt x="30710" y="253733"/>
                    <a:pt x="39138" y="240247"/>
                  </a:cubicBezTo>
                  <a:cubicBezTo>
                    <a:pt x="42281" y="235218"/>
                    <a:pt x="46365" y="230840"/>
                    <a:pt x="49811" y="226015"/>
                  </a:cubicBezTo>
                  <a:cubicBezTo>
                    <a:pt x="60592" y="210921"/>
                    <a:pt x="52076" y="218575"/>
                    <a:pt x="67601" y="208225"/>
                  </a:cubicBezTo>
                  <a:cubicBezTo>
                    <a:pt x="69973" y="203481"/>
                    <a:pt x="71634" y="198309"/>
                    <a:pt x="74717" y="193993"/>
                  </a:cubicBezTo>
                  <a:cubicBezTo>
                    <a:pt x="77642" y="189898"/>
                    <a:pt x="82947" y="187718"/>
                    <a:pt x="85391" y="183319"/>
                  </a:cubicBezTo>
                  <a:cubicBezTo>
                    <a:pt x="89034" y="176762"/>
                    <a:pt x="85391" y="164343"/>
                    <a:pt x="92507" y="161971"/>
                  </a:cubicBezTo>
                  <a:cubicBezTo>
                    <a:pt x="96065" y="160785"/>
                    <a:pt x="99826" y="160090"/>
                    <a:pt x="103181" y="158413"/>
                  </a:cubicBezTo>
                  <a:cubicBezTo>
                    <a:pt x="138914" y="140547"/>
                    <a:pt x="84423" y="162894"/>
                    <a:pt x="128087" y="144181"/>
                  </a:cubicBezTo>
                  <a:cubicBezTo>
                    <a:pt x="135233" y="141118"/>
                    <a:pt x="145771" y="138871"/>
                    <a:pt x="152993" y="137065"/>
                  </a:cubicBezTo>
                  <a:cubicBezTo>
                    <a:pt x="177462" y="120754"/>
                    <a:pt x="166228" y="125538"/>
                    <a:pt x="185015" y="119276"/>
                  </a:cubicBezTo>
                  <a:cubicBezTo>
                    <a:pt x="216187" y="88101"/>
                    <a:pt x="176649" y="126247"/>
                    <a:pt x="206362" y="101486"/>
                  </a:cubicBezTo>
                  <a:cubicBezTo>
                    <a:pt x="210228" y="98265"/>
                    <a:pt x="213064" y="93901"/>
                    <a:pt x="217036" y="90812"/>
                  </a:cubicBezTo>
                  <a:cubicBezTo>
                    <a:pt x="223787" y="85561"/>
                    <a:pt x="238384" y="76580"/>
                    <a:pt x="238384" y="76580"/>
                  </a:cubicBezTo>
                  <a:cubicBezTo>
                    <a:pt x="240756" y="73022"/>
                    <a:pt x="241874" y="68172"/>
                    <a:pt x="245500" y="65906"/>
                  </a:cubicBezTo>
                  <a:cubicBezTo>
                    <a:pt x="253332" y="61011"/>
                    <a:pt x="289291" y="53681"/>
                    <a:pt x="295312" y="51674"/>
                  </a:cubicBezTo>
                  <a:cubicBezTo>
                    <a:pt x="302428" y="49302"/>
                    <a:pt x="310419" y="48719"/>
                    <a:pt x="316660" y="44558"/>
                  </a:cubicBezTo>
                  <a:cubicBezTo>
                    <a:pt x="320218" y="42186"/>
                    <a:pt x="323509" y="39354"/>
                    <a:pt x="327334" y="37442"/>
                  </a:cubicBezTo>
                  <a:cubicBezTo>
                    <a:pt x="331007" y="35606"/>
                    <a:pt x="349545" y="30533"/>
                    <a:pt x="352239" y="30326"/>
                  </a:cubicBezTo>
                  <a:cubicBezTo>
                    <a:pt x="378281" y="28323"/>
                    <a:pt x="404423" y="27954"/>
                    <a:pt x="430515" y="26768"/>
                  </a:cubicBezTo>
                  <a:cubicBezTo>
                    <a:pt x="439196" y="23874"/>
                    <a:pt x="444966" y="22991"/>
                    <a:pt x="451863" y="16094"/>
                  </a:cubicBezTo>
                  <a:cubicBezTo>
                    <a:pt x="467957" y="0"/>
                    <a:pt x="448873" y="8789"/>
                    <a:pt x="469653" y="1862"/>
                  </a:cubicBezTo>
                  <a:cubicBezTo>
                    <a:pt x="545556" y="3048"/>
                    <a:pt x="621526" y="2024"/>
                    <a:pt x="697363" y="5420"/>
                  </a:cubicBezTo>
                  <a:cubicBezTo>
                    <a:pt x="701635" y="5611"/>
                    <a:pt x="704212" y="10624"/>
                    <a:pt x="708037" y="12536"/>
                  </a:cubicBezTo>
                  <a:cubicBezTo>
                    <a:pt x="715331" y="16183"/>
                    <a:pt x="729735" y="18299"/>
                    <a:pt x="736501" y="19652"/>
                  </a:cubicBezTo>
                  <a:cubicBezTo>
                    <a:pt x="740059" y="22024"/>
                    <a:pt x="743695" y="24283"/>
                    <a:pt x="747175" y="26768"/>
                  </a:cubicBezTo>
                  <a:cubicBezTo>
                    <a:pt x="786163" y="54617"/>
                    <a:pt x="746038" y="36802"/>
                    <a:pt x="846798" y="41000"/>
                  </a:cubicBezTo>
                  <a:cubicBezTo>
                    <a:pt x="855100" y="42186"/>
                    <a:pt x="863671" y="42148"/>
                    <a:pt x="871704" y="44558"/>
                  </a:cubicBezTo>
                  <a:cubicBezTo>
                    <a:pt x="885258" y="48624"/>
                    <a:pt x="880684" y="53538"/>
                    <a:pt x="889494" y="62348"/>
                  </a:cubicBezTo>
                  <a:cubicBezTo>
                    <a:pt x="892518" y="65372"/>
                    <a:pt x="896610" y="67092"/>
                    <a:pt x="900168" y="69464"/>
                  </a:cubicBezTo>
                  <a:cubicBezTo>
                    <a:pt x="907052" y="90116"/>
                    <a:pt x="898409" y="71907"/>
                    <a:pt x="921516" y="90812"/>
                  </a:cubicBezTo>
                  <a:cubicBezTo>
                    <a:pt x="929305" y="97185"/>
                    <a:pt x="935748" y="105044"/>
                    <a:pt x="942864" y="112160"/>
                  </a:cubicBezTo>
                  <a:lnTo>
                    <a:pt x="953538" y="122834"/>
                  </a:lnTo>
                  <a:cubicBezTo>
                    <a:pt x="957096" y="126392"/>
                    <a:pt x="961420" y="129322"/>
                    <a:pt x="964211" y="133508"/>
                  </a:cubicBezTo>
                  <a:cubicBezTo>
                    <a:pt x="973699" y="147739"/>
                    <a:pt x="967769" y="141809"/>
                    <a:pt x="982001" y="151297"/>
                  </a:cubicBezTo>
                  <a:cubicBezTo>
                    <a:pt x="984373" y="158413"/>
                    <a:pt x="988289" y="165190"/>
                    <a:pt x="989117" y="172645"/>
                  </a:cubicBezTo>
                  <a:cubicBezTo>
                    <a:pt x="989831" y="179073"/>
                    <a:pt x="991611" y="208114"/>
                    <a:pt x="996233" y="218899"/>
                  </a:cubicBezTo>
                  <a:cubicBezTo>
                    <a:pt x="999948" y="227568"/>
                    <a:pt x="1007611" y="233835"/>
                    <a:pt x="1014023" y="240247"/>
                  </a:cubicBezTo>
                  <a:cubicBezTo>
                    <a:pt x="1022816" y="266627"/>
                    <a:pt x="1017784" y="254886"/>
                    <a:pt x="1028255" y="275827"/>
                  </a:cubicBezTo>
                  <a:cubicBezTo>
                    <a:pt x="1030165" y="285374"/>
                    <a:pt x="1033770" y="307226"/>
                    <a:pt x="1038929" y="314964"/>
                  </a:cubicBezTo>
                  <a:cubicBezTo>
                    <a:pt x="1041301" y="318522"/>
                    <a:pt x="1044308" y="321730"/>
                    <a:pt x="1046045" y="325638"/>
                  </a:cubicBezTo>
                  <a:cubicBezTo>
                    <a:pt x="1049091" y="332492"/>
                    <a:pt x="1050789" y="339870"/>
                    <a:pt x="1053161" y="346986"/>
                  </a:cubicBezTo>
                  <a:lnTo>
                    <a:pt x="1056719" y="357660"/>
                  </a:lnTo>
                  <a:cubicBezTo>
                    <a:pt x="1057905" y="379008"/>
                    <a:pt x="1057625" y="400488"/>
                    <a:pt x="1060277" y="421704"/>
                  </a:cubicBezTo>
                  <a:cubicBezTo>
                    <a:pt x="1061207" y="429147"/>
                    <a:pt x="1063232" y="436810"/>
                    <a:pt x="1067393" y="443051"/>
                  </a:cubicBezTo>
                  <a:lnTo>
                    <a:pt x="1081625" y="464399"/>
                  </a:lnTo>
                  <a:cubicBezTo>
                    <a:pt x="1082811" y="471515"/>
                    <a:pt x="1084086" y="478617"/>
                    <a:pt x="1085183" y="485747"/>
                  </a:cubicBezTo>
                  <a:cubicBezTo>
                    <a:pt x="1086458" y="494036"/>
                    <a:pt x="1087096" y="502430"/>
                    <a:pt x="1088741" y="510653"/>
                  </a:cubicBezTo>
                  <a:cubicBezTo>
                    <a:pt x="1090827" y="521083"/>
                    <a:pt x="1095075" y="525433"/>
                    <a:pt x="1099415" y="535559"/>
                  </a:cubicBezTo>
                  <a:cubicBezTo>
                    <a:pt x="1108471" y="556689"/>
                    <a:pt x="1094995" y="535595"/>
                    <a:pt x="1113646" y="560465"/>
                  </a:cubicBezTo>
                  <a:cubicBezTo>
                    <a:pt x="1114832" y="564023"/>
                    <a:pt x="1115527" y="567784"/>
                    <a:pt x="1117204" y="571139"/>
                  </a:cubicBezTo>
                  <a:cubicBezTo>
                    <a:pt x="1119116" y="574964"/>
                    <a:pt x="1123358" y="577646"/>
                    <a:pt x="1124320" y="581813"/>
                  </a:cubicBezTo>
                  <a:cubicBezTo>
                    <a:pt x="1127000" y="593427"/>
                    <a:pt x="1126692" y="605532"/>
                    <a:pt x="1127878" y="617392"/>
                  </a:cubicBezTo>
                  <a:cubicBezTo>
                    <a:pt x="1126692" y="671948"/>
                    <a:pt x="1126545" y="726536"/>
                    <a:pt x="1124320" y="781059"/>
                  </a:cubicBezTo>
                  <a:cubicBezTo>
                    <a:pt x="1124119" y="785986"/>
                    <a:pt x="1115320" y="803621"/>
                    <a:pt x="1113646" y="805965"/>
                  </a:cubicBezTo>
                  <a:cubicBezTo>
                    <a:pt x="1110722" y="810059"/>
                    <a:pt x="1106194" y="812774"/>
                    <a:pt x="1102973" y="816639"/>
                  </a:cubicBezTo>
                  <a:cubicBezTo>
                    <a:pt x="1088150" y="834428"/>
                    <a:pt x="1104750" y="821384"/>
                    <a:pt x="1085183" y="834429"/>
                  </a:cubicBezTo>
                  <a:cubicBezTo>
                    <a:pt x="1083997" y="837987"/>
                    <a:pt x="1083302" y="841748"/>
                    <a:pt x="1081625" y="845103"/>
                  </a:cubicBezTo>
                  <a:cubicBezTo>
                    <a:pt x="1067830" y="872692"/>
                    <a:pt x="1079894" y="839622"/>
                    <a:pt x="1070951" y="866451"/>
                  </a:cubicBezTo>
                  <a:cubicBezTo>
                    <a:pt x="1069765" y="874753"/>
                    <a:pt x="1069803" y="883324"/>
                    <a:pt x="1067393" y="891357"/>
                  </a:cubicBezTo>
                  <a:cubicBezTo>
                    <a:pt x="1066164" y="895453"/>
                    <a:pt x="1061778" y="898026"/>
                    <a:pt x="1060277" y="902030"/>
                  </a:cubicBezTo>
                  <a:cubicBezTo>
                    <a:pt x="1058154" y="907692"/>
                    <a:pt x="1058842" y="914158"/>
                    <a:pt x="1056719" y="919820"/>
                  </a:cubicBezTo>
                  <a:cubicBezTo>
                    <a:pt x="1043675" y="954605"/>
                    <a:pt x="1054330" y="908028"/>
                    <a:pt x="1046045" y="941168"/>
                  </a:cubicBezTo>
                  <a:cubicBezTo>
                    <a:pt x="1035987" y="981400"/>
                    <a:pt x="1050637" y="934508"/>
                    <a:pt x="1035371" y="980306"/>
                  </a:cubicBezTo>
                  <a:lnTo>
                    <a:pt x="1031813" y="990980"/>
                  </a:lnTo>
                  <a:cubicBezTo>
                    <a:pt x="1030627" y="994538"/>
                    <a:pt x="1030907" y="999002"/>
                    <a:pt x="1028255" y="1001654"/>
                  </a:cubicBezTo>
                  <a:lnTo>
                    <a:pt x="1017581" y="1012328"/>
                  </a:lnTo>
                  <a:lnTo>
                    <a:pt x="1010465" y="1033676"/>
                  </a:lnTo>
                  <a:cubicBezTo>
                    <a:pt x="1009279" y="1037234"/>
                    <a:pt x="1007524" y="1040651"/>
                    <a:pt x="1006907" y="1044350"/>
                  </a:cubicBezTo>
                  <a:lnTo>
                    <a:pt x="999791" y="1087045"/>
                  </a:lnTo>
                  <a:cubicBezTo>
                    <a:pt x="998605" y="1126183"/>
                    <a:pt x="1000129" y="1165497"/>
                    <a:pt x="996233" y="1204458"/>
                  </a:cubicBezTo>
                  <a:cubicBezTo>
                    <a:pt x="995808" y="1208713"/>
                    <a:pt x="991029" y="1197609"/>
                    <a:pt x="989117" y="1193785"/>
                  </a:cubicBezTo>
                  <a:cubicBezTo>
                    <a:pt x="987440" y="1190431"/>
                    <a:pt x="987380" y="1186389"/>
                    <a:pt x="985559" y="1183111"/>
                  </a:cubicBezTo>
                  <a:cubicBezTo>
                    <a:pt x="981406" y="1175635"/>
                    <a:pt x="971327" y="1161763"/>
                    <a:pt x="971327" y="1161763"/>
                  </a:cubicBezTo>
                  <a:cubicBezTo>
                    <a:pt x="970141" y="1129741"/>
                    <a:pt x="970957" y="1097582"/>
                    <a:pt x="967769" y="1065697"/>
                  </a:cubicBezTo>
                  <a:cubicBezTo>
                    <a:pt x="967344" y="1061442"/>
                    <a:pt x="963992" y="1057694"/>
                    <a:pt x="960653" y="1055023"/>
                  </a:cubicBezTo>
                  <a:cubicBezTo>
                    <a:pt x="957725" y="1052680"/>
                    <a:pt x="953538" y="1052651"/>
                    <a:pt x="949980" y="1051465"/>
                  </a:cubicBezTo>
                  <a:lnTo>
                    <a:pt x="957096" y="1040792"/>
                  </a:lnTo>
                  <a:close/>
                </a:path>
              </a:pathLst>
            </a:custGeom>
            <a:solidFill>
              <a:srgbClr val="FF99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21" name="شكل بيضاوي 20"/>
          <p:cNvSpPr/>
          <p:nvPr/>
        </p:nvSpPr>
        <p:spPr>
          <a:xfrm>
            <a:off x="3597706" y="196067"/>
            <a:ext cx="1763495" cy="1976561"/>
          </a:xfrm>
          <a:prstGeom prst="ellipse">
            <a:avLst/>
          </a:pr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2" name="شكل بيضاوي 21"/>
          <p:cNvSpPr/>
          <p:nvPr/>
        </p:nvSpPr>
        <p:spPr>
          <a:xfrm>
            <a:off x="3787724" y="1356078"/>
            <a:ext cx="451253" cy="228064"/>
          </a:xfrm>
          <a:prstGeom prst="ellipse">
            <a:avLst/>
          </a:prstGeom>
          <a:solidFill>
            <a:srgbClr val="FF0000">
              <a:alpha val="27000"/>
            </a:srgb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23" name="شكل بيضاوي 22"/>
          <p:cNvSpPr/>
          <p:nvPr/>
        </p:nvSpPr>
        <p:spPr>
          <a:xfrm>
            <a:off x="4719930" y="1368291"/>
            <a:ext cx="451253" cy="228064"/>
          </a:xfrm>
          <a:prstGeom prst="ellipse">
            <a:avLst/>
          </a:prstGeom>
          <a:solidFill>
            <a:srgbClr val="FF0000">
              <a:alpha val="27000"/>
            </a:srgb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25" name="مستطيل 24"/>
          <p:cNvSpPr/>
          <p:nvPr/>
        </p:nvSpPr>
        <p:spPr>
          <a:xfrm>
            <a:off x="3855004" y="924379"/>
            <a:ext cx="480953" cy="228064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6" name="مستطيل 25"/>
          <p:cNvSpPr/>
          <p:nvPr/>
        </p:nvSpPr>
        <p:spPr>
          <a:xfrm>
            <a:off x="4622952" y="920641"/>
            <a:ext cx="480953" cy="228064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" name="شكل حر 26"/>
          <p:cNvSpPr/>
          <p:nvPr/>
        </p:nvSpPr>
        <p:spPr>
          <a:xfrm rot="21051458">
            <a:off x="4261395" y="1201341"/>
            <a:ext cx="249708" cy="286551"/>
          </a:xfrm>
          <a:custGeom>
            <a:avLst/>
            <a:gdLst>
              <a:gd name="connsiteX0" fmla="*/ 214020 w 214020"/>
              <a:gd name="connsiteY0" fmla="*/ 0 h 524656"/>
              <a:gd name="connsiteX1" fmla="*/ 184039 w 214020"/>
              <a:gd name="connsiteY1" fmla="*/ 329783 h 524656"/>
              <a:gd name="connsiteX2" fmla="*/ 4157 w 214020"/>
              <a:gd name="connsiteY2" fmla="*/ 224852 h 524656"/>
              <a:gd name="connsiteX3" fmla="*/ 109089 w 214020"/>
              <a:gd name="connsiteY3" fmla="*/ 524656 h 524656"/>
              <a:gd name="connsiteX4" fmla="*/ 109089 w 214020"/>
              <a:gd name="connsiteY4" fmla="*/ 509665 h 52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020" h="524656">
                <a:moveTo>
                  <a:pt x="214020" y="0"/>
                </a:moveTo>
                <a:lnTo>
                  <a:pt x="184039" y="329783"/>
                </a:lnTo>
                <a:cubicBezTo>
                  <a:pt x="0" y="207090"/>
                  <a:pt x="4157" y="137798"/>
                  <a:pt x="4157" y="224852"/>
                </a:cubicBezTo>
                <a:lnTo>
                  <a:pt x="109089" y="524656"/>
                </a:lnTo>
                <a:lnTo>
                  <a:pt x="109089" y="509665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cxnSp>
        <p:nvCxnSpPr>
          <p:cNvPr id="28" name="رابط مستقيم 168"/>
          <p:cNvCxnSpPr/>
          <p:nvPr/>
        </p:nvCxnSpPr>
        <p:spPr>
          <a:xfrm flipV="1">
            <a:off x="4335957" y="1066578"/>
            <a:ext cx="286996" cy="373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شكل حر 28"/>
          <p:cNvSpPr/>
          <p:nvPr/>
        </p:nvSpPr>
        <p:spPr>
          <a:xfrm>
            <a:off x="3755135" y="199572"/>
            <a:ext cx="655984" cy="446656"/>
          </a:xfrm>
          <a:custGeom>
            <a:avLst/>
            <a:gdLst>
              <a:gd name="connsiteX0" fmla="*/ 584617 w 584617"/>
              <a:gd name="connsiteY0" fmla="*/ 14990 h 419725"/>
              <a:gd name="connsiteX1" fmla="*/ 554636 w 584617"/>
              <a:gd name="connsiteY1" fmla="*/ 89941 h 419725"/>
              <a:gd name="connsiteX2" fmla="*/ 404735 w 584617"/>
              <a:gd name="connsiteY2" fmla="*/ 209863 h 419725"/>
              <a:gd name="connsiteX3" fmla="*/ 269823 w 584617"/>
              <a:gd name="connsiteY3" fmla="*/ 269823 h 419725"/>
              <a:gd name="connsiteX4" fmla="*/ 89941 w 584617"/>
              <a:gd name="connsiteY4" fmla="*/ 359764 h 419725"/>
              <a:gd name="connsiteX5" fmla="*/ 0 w 584617"/>
              <a:gd name="connsiteY5" fmla="*/ 419725 h 419725"/>
              <a:gd name="connsiteX6" fmla="*/ 164892 w 584617"/>
              <a:gd name="connsiteY6" fmla="*/ 179882 h 419725"/>
              <a:gd name="connsiteX7" fmla="*/ 479685 w 584617"/>
              <a:gd name="connsiteY7" fmla="*/ 0 h 419725"/>
              <a:gd name="connsiteX8" fmla="*/ 584617 w 584617"/>
              <a:gd name="connsiteY8" fmla="*/ 14990 h 41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4617" h="419725">
                <a:moveTo>
                  <a:pt x="584617" y="14990"/>
                </a:moveTo>
                <a:lnTo>
                  <a:pt x="554636" y="89941"/>
                </a:lnTo>
                <a:lnTo>
                  <a:pt x="404735" y="209863"/>
                </a:lnTo>
                <a:lnTo>
                  <a:pt x="269823" y="269823"/>
                </a:lnTo>
                <a:cubicBezTo>
                  <a:pt x="100544" y="362157"/>
                  <a:pt x="167540" y="359764"/>
                  <a:pt x="89941" y="359764"/>
                </a:cubicBezTo>
                <a:lnTo>
                  <a:pt x="0" y="419725"/>
                </a:lnTo>
                <a:lnTo>
                  <a:pt x="164892" y="179882"/>
                </a:lnTo>
                <a:lnTo>
                  <a:pt x="479685" y="0"/>
                </a:lnTo>
                <a:lnTo>
                  <a:pt x="584617" y="14990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0" name="شكل حر 29"/>
          <p:cNvSpPr/>
          <p:nvPr/>
        </p:nvSpPr>
        <p:spPr>
          <a:xfrm>
            <a:off x="3755135" y="215525"/>
            <a:ext cx="925105" cy="510463"/>
          </a:xfrm>
          <a:custGeom>
            <a:avLst/>
            <a:gdLst>
              <a:gd name="connsiteX0" fmla="*/ 824459 w 824459"/>
              <a:gd name="connsiteY0" fmla="*/ 29981 h 479686"/>
              <a:gd name="connsiteX1" fmla="*/ 644577 w 824459"/>
              <a:gd name="connsiteY1" fmla="*/ 194873 h 479686"/>
              <a:gd name="connsiteX2" fmla="*/ 524656 w 824459"/>
              <a:gd name="connsiteY2" fmla="*/ 254833 h 479686"/>
              <a:gd name="connsiteX3" fmla="*/ 404734 w 824459"/>
              <a:gd name="connsiteY3" fmla="*/ 314794 h 479686"/>
              <a:gd name="connsiteX4" fmla="*/ 209862 w 824459"/>
              <a:gd name="connsiteY4" fmla="*/ 434715 h 479686"/>
              <a:gd name="connsiteX5" fmla="*/ 29980 w 824459"/>
              <a:gd name="connsiteY5" fmla="*/ 479686 h 479686"/>
              <a:gd name="connsiteX6" fmla="*/ 0 w 824459"/>
              <a:gd name="connsiteY6" fmla="*/ 479686 h 479686"/>
              <a:gd name="connsiteX7" fmla="*/ 14990 w 824459"/>
              <a:gd name="connsiteY7" fmla="*/ 374755 h 479686"/>
              <a:gd name="connsiteX8" fmla="*/ 299803 w 824459"/>
              <a:gd name="connsiteY8" fmla="*/ 239843 h 479686"/>
              <a:gd name="connsiteX9" fmla="*/ 479685 w 824459"/>
              <a:gd name="connsiteY9" fmla="*/ 119922 h 479686"/>
              <a:gd name="connsiteX10" fmla="*/ 599606 w 824459"/>
              <a:gd name="connsiteY10" fmla="*/ 0 h 479686"/>
              <a:gd name="connsiteX11" fmla="*/ 824459 w 824459"/>
              <a:gd name="connsiteY11" fmla="*/ 29981 h 47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24459" h="479686">
                <a:moveTo>
                  <a:pt x="824459" y="29981"/>
                </a:moveTo>
                <a:lnTo>
                  <a:pt x="644577" y="194873"/>
                </a:lnTo>
                <a:cubicBezTo>
                  <a:pt x="519977" y="241597"/>
                  <a:pt x="524656" y="197151"/>
                  <a:pt x="524656" y="254833"/>
                </a:cubicBezTo>
                <a:lnTo>
                  <a:pt x="404734" y="314794"/>
                </a:lnTo>
                <a:cubicBezTo>
                  <a:pt x="230417" y="425724"/>
                  <a:pt x="298114" y="390590"/>
                  <a:pt x="209862" y="434715"/>
                </a:cubicBezTo>
                <a:lnTo>
                  <a:pt x="29980" y="479686"/>
                </a:lnTo>
                <a:lnTo>
                  <a:pt x="0" y="479686"/>
                </a:lnTo>
                <a:lnTo>
                  <a:pt x="14990" y="374755"/>
                </a:lnTo>
                <a:lnTo>
                  <a:pt x="299803" y="239843"/>
                </a:lnTo>
                <a:lnTo>
                  <a:pt x="479685" y="119922"/>
                </a:lnTo>
                <a:lnTo>
                  <a:pt x="599606" y="0"/>
                </a:lnTo>
                <a:lnTo>
                  <a:pt x="824459" y="29981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" name="شكل حر 30"/>
          <p:cNvSpPr/>
          <p:nvPr/>
        </p:nvSpPr>
        <p:spPr>
          <a:xfrm>
            <a:off x="3670602" y="165066"/>
            <a:ext cx="1160588" cy="590222"/>
          </a:xfrm>
          <a:custGeom>
            <a:avLst/>
            <a:gdLst>
              <a:gd name="connsiteX0" fmla="*/ 1034322 w 1034322"/>
              <a:gd name="connsiteY0" fmla="*/ 119921 h 554636"/>
              <a:gd name="connsiteX1" fmla="*/ 854440 w 1034322"/>
              <a:gd name="connsiteY1" fmla="*/ 299803 h 554636"/>
              <a:gd name="connsiteX2" fmla="*/ 644577 w 1034322"/>
              <a:gd name="connsiteY2" fmla="*/ 479685 h 554636"/>
              <a:gd name="connsiteX3" fmla="*/ 404735 w 1034322"/>
              <a:gd name="connsiteY3" fmla="*/ 524656 h 554636"/>
              <a:gd name="connsiteX4" fmla="*/ 164892 w 1034322"/>
              <a:gd name="connsiteY4" fmla="*/ 554636 h 554636"/>
              <a:gd name="connsiteX5" fmla="*/ 14991 w 1034322"/>
              <a:gd name="connsiteY5" fmla="*/ 554636 h 554636"/>
              <a:gd name="connsiteX6" fmla="*/ 0 w 1034322"/>
              <a:gd name="connsiteY6" fmla="*/ 554636 h 554636"/>
              <a:gd name="connsiteX7" fmla="*/ 44971 w 1034322"/>
              <a:gd name="connsiteY7" fmla="*/ 479685 h 554636"/>
              <a:gd name="connsiteX8" fmla="*/ 224853 w 1034322"/>
              <a:gd name="connsiteY8" fmla="*/ 449705 h 554636"/>
              <a:gd name="connsiteX9" fmla="*/ 569627 w 1034322"/>
              <a:gd name="connsiteY9" fmla="*/ 299803 h 554636"/>
              <a:gd name="connsiteX10" fmla="*/ 854440 w 1034322"/>
              <a:gd name="connsiteY10" fmla="*/ 89941 h 554636"/>
              <a:gd name="connsiteX11" fmla="*/ 884420 w 1034322"/>
              <a:gd name="connsiteY11" fmla="*/ 0 h 554636"/>
              <a:gd name="connsiteX12" fmla="*/ 1034322 w 1034322"/>
              <a:gd name="connsiteY12" fmla="*/ 119921 h 554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4322" h="554636">
                <a:moveTo>
                  <a:pt x="1034322" y="119921"/>
                </a:moveTo>
                <a:lnTo>
                  <a:pt x="854440" y="299803"/>
                </a:lnTo>
                <a:lnTo>
                  <a:pt x="644577" y="479685"/>
                </a:lnTo>
                <a:lnTo>
                  <a:pt x="404735" y="524656"/>
                </a:lnTo>
                <a:lnTo>
                  <a:pt x="164892" y="554636"/>
                </a:lnTo>
                <a:lnTo>
                  <a:pt x="14991" y="554636"/>
                </a:lnTo>
                <a:lnTo>
                  <a:pt x="0" y="554636"/>
                </a:lnTo>
                <a:lnTo>
                  <a:pt x="44971" y="479685"/>
                </a:lnTo>
                <a:lnTo>
                  <a:pt x="224853" y="449705"/>
                </a:lnTo>
                <a:lnTo>
                  <a:pt x="569627" y="299803"/>
                </a:lnTo>
                <a:lnTo>
                  <a:pt x="854440" y="89941"/>
                </a:lnTo>
                <a:lnTo>
                  <a:pt x="884420" y="0"/>
                </a:lnTo>
                <a:lnTo>
                  <a:pt x="1034322" y="119921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cxnSp>
        <p:nvCxnSpPr>
          <p:cNvPr id="32" name="رابط مستقيم 31"/>
          <p:cNvCxnSpPr/>
          <p:nvPr/>
        </p:nvCxnSpPr>
        <p:spPr>
          <a:xfrm rot="10800000" flipV="1">
            <a:off x="4285497" y="484202"/>
            <a:ext cx="320636" cy="1520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رابط مستقيم 32"/>
          <p:cNvCxnSpPr/>
          <p:nvPr/>
        </p:nvCxnSpPr>
        <p:spPr>
          <a:xfrm rot="10800000" flipV="1">
            <a:off x="3901522" y="303992"/>
            <a:ext cx="320636" cy="1520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رابط مستقيم 33"/>
          <p:cNvCxnSpPr/>
          <p:nvPr/>
        </p:nvCxnSpPr>
        <p:spPr>
          <a:xfrm flipV="1">
            <a:off x="5107845" y="956282"/>
            <a:ext cx="253356" cy="7976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رابط مستقيم 34"/>
          <p:cNvCxnSpPr/>
          <p:nvPr/>
        </p:nvCxnSpPr>
        <p:spPr>
          <a:xfrm>
            <a:off x="3597706" y="1032304"/>
            <a:ext cx="240476" cy="31903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شكل حر 6"/>
          <p:cNvSpPr/>
          <p:nvPr/>
        </p:nvSpPr>
        <p:spPr>
          <a:xfrm>
            <a:off x="4867407" y="1678113"/>
            <a:ext cx="33749" cy="25920"/>
          </a:xfrm>
          <a:custGeom>
            <a:avLst/>
            <a:gdLst>
              <a:gd name="connsiteX0" fmla="*/ 15631 w 19539"/>
              <a:gd name="connsiteY0" fmla="*/ 3908 h 15631"/>
              <a:gd name="connsiteX1" fmla="*/ 0 w 19539"/>
              <a:gd name="connsiteY1" fmla="*/ 11723 h 15631"/>
              <a:gd name="connsiteX2" fmla="*/ 11723 w 19539"/>
              <a:gd name="connsiteY2" fmla="*/ 15631 h 15631"/>
              <a:gd name="connsiteX3" fmla="*/ 19539 w 19539"/>
              <a:gd name="connsiteY3" fmla="*/ 7815 h 15631"/>
              <a:gd name="connsiteX4" fmla="*/ 11723 w 19539"/>
              <a:gd name="connsiteY4" fmla="*/ 0 h 15631"/>
              <a:gd name="connsiteX5" fmla="*/ 15631 w 19539"/>
              <a:gd name="connsiteY5" fmla="*/ 3908 h 1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39" h="15631">
                <a:moveTo>
                  <a:pt x="15631" y="3908"/>
                </a:moveTo>
                <a:lnTo>
                  <a:pt x="0" y="11723"/>
                </a:lnTo>
                <a:cubicBezTo>
                  <a:pt x="1842" y="15407"/>
                  <a:pt x="7815" y="14328"/>
                  <a:pt x="11723" y="15631"/>
                </a:cubicBezTo>
                <a:cubicBezTo>
                  <a:pt x="14328" y="13026"/>
                  <a:pt x="19539" y="11499"/>
                  <a:pt x="19539" y="7815"/>
                </a:cubicBezTo>
                <a:lnTo>
                  <a:pt x="11723" y="0"/>
                </a:lnTo>
                <a:lnTo>
                  <a:pt x="15631" y="3908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4" name="شكل حر 43"/>
          <p:cNvSpPr/>
          <p:nvPr/>
        </p:nvSpPr>
        <p:spPr>
          <a:xfrm>
            <a:off x="4769061" y="3357562"/>
            <a:ext cx="586596" cy="486647"/>
          </a:xfrm>
          <a:custGeom>
            <a:avLst/>
            <a:gdLst>
              <a:gd name="connsiteX0" fmla="*/ 0 w 586596"/>
              <a:gd name="connsiteY0" fmla="*/ 486647 h 486647"/>
              <a:gd name="connsiteX1" fmla="*/ 69011 w 586596"/>
              <a:gd name="connsiteY1" fmla="*/ 383130 h 486647"/>
              <a:gd name="connsiteX2" fmla="*/ 120770 w 586596"/>
              <a:gd name="connsiteY2" fmla="*/ 279613 h 486647"/>
              <a:gd name="connsiteX3" fmla="*/ 189781 w 586596"/>
              <a:gd name="connsiteY3" fmla="*/ 210601 h 486647"/>
              <a:gd name="connsiteX4" fmla="*/ 241540 w 586596"/>
              <a:gd name="connsiteY4" fmla="*/ 158843 h 486647"/>
              <a:gd name="connsiteX5" fmla="*/ 345057 w 586596"/>
              <a:gd name="connsiteY5" fmla="*/ 89832 h 486647"/>
              <a:gd name="connsiteX6" fmla="*/ 396815 w 586596"/>
              <a:gd name="connsiteY6" fmla="*/ 55326 h 486647"/>
              <a:gd name="connsiteX7" fmla="*/ 500332 w 586596"/>
              <a:gd name="connsiteY7" fmla="*/ 3567 h 486647"/>
              <a:gd name="connsiteX8" fmla="*/ 586596 w 586596"/>
              <a:gd name="connsiteY8" fmla="*/ 3567 h 48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6596" h="486647">
                <a:moveTo>
                  <a:pt x="0" y="486647"/>
                </a:moveTo>
                <a:cubicBezTo>
                  <a:pt x="23004" y="452141"/>
                  <a:pt x="55897" y="422472"/>
                  <a:pt x="69011" y="383130"/>
                </a:cubicBezTo>
                <a:cubicBezTo>
                  <a:pt x="92821" y="311700"/>
                  <a:pt x="76176" y="346503"/>
                  <a:pt x="120770" y="279613"/>
                </a:cubicBezTo>
                <a:cubicBezTo>
                  <a:pt x="153632" y="181026"/>
                  <a:pt x="110912" y="263180"/>
                  <a:pt x="189781" y="210601"/>
                </a:cubicBezTo>
                <a:cubicBezTo>
                  <a:pt x="210082" y="197067"/>
                  <a:pt x="222280" y="173823"/>
                  <a:pt x="241540" y="158843"/>
                </a:cubicBezTo>
                <a:cubicBezTo>
                  <a:pt x="274275" y="133383"/>
                  <a:pt x="310551" y="112836"/>
                  <a:pt x="345057" y="89832"/>
                </a:cubicBezTo>
                <a:lnTo>
                  <a:pt x="396815" y="55326"/>
                </a:lnTo>
                <a:cubicBezTo>
                  <a:pt x="432380" y="31616"/>
                  <a:pt x="456377" y="9062"/>
                  <a:pt x="500332" y="3567"/>
                </a:cubicBezTo>
                <a:cubicBezTo>
                  <a:pt x="528865" y="0"/>
                  <a:pt x="557841" y="3567"/>
                  <a:pt x="586596" y="3567"/>
                </a:cubicBezTo>
              </a:path>
            </a:pathLst>
          </a:cu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5" name="شكل بيضاوي 44"/>
          <p:cNvSpPr/>
          <p:nvPr/>
        </p:nvSpPr>
        <p:spPr>
          <a:xfrm>
            <a:off x="4286248" y="1714488"/>
            <a:ext cx="428628" cy="142876"/>
          </a:xfrm>
          <a:prstGeom prst="ellipse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7" name="شكل حر 46"/>
          <p:cNvSpPr/>
          <p:nvPr/>
        </p:nvSpPr>
        <p:spPr>
          <a:xfrm>
            <a:off x="2950234" y="2605177"/>
            <a:ext cx="966158" cy="2587925"/>
          </a:xfrm>
          <a:custGeom>
            <a:avLst/>
            <a:gdLst>
              <a:gd name="connsiteX0" fmla="*/ 862641 w 966158"/>
              <a:gd name="connsiteY0" fmla="*/ 1863306 h 2587925"/>
              <a:gd name="connsiteX1" fmla="*/ 966158 w 966158"/>
              <a:gd name="connsiteY1" fmla="*/ 2122098 h 2587925"/>
              <a:gd name="connsiteX2" fmla="*/ 741872 w 966158"/>
              <a:gd name="connsiteY2" fmla="*/ 2587925 h 2587925"/>
              <a:gd name="connsiteX3" fmla="*/ 0 w 966158"/>
              <a:gd name="connsiteY3" fmla="*/ 983412 h 2587925"/>
              <a:gd name="connsiteX4" fmla="*/ 862641 w 966158"/>
              <a:gd name="connsiteY4" fmla="*/ 0 h 2587925"/>
              <a:gd name="connsiteX5" fmla="*/ 914400 w 966158"/>
              <a:gd name="connsiteY5" fmla="*/ 776378 h 2587925"/>
              <a:gd name="connsiteX6" fmla="*/ 914400 w 966158"/>
              <a:gd name="connsiteY6" fmla="*/ 2311880 h 258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6158" h="2587925">
                <a:moveTo>
                  <a:pt x="862641" y="1863306"/>
                </a:moveTo>
                <a:lnTo>
                  <a:pt x="966158" y="2122098"/>
                </a:lnTo>
                <a:lnTo>
                  <a:pt x="741872" y="2587925"/>
                </a:lnTo>
                <a:lnTo>
                  <a:pt x="0" y="983412"/>
                </a:lnTo>
                <a:lnTo>
                  <a:pt x="862641" y="0"/>
                </a:lnTo>
                <a:lnTo>
                  <a:pt x="914400" y="776378"/>
                </a:lnTo>
                <a:lnTo>
                  <a:pt x="914400" y="2311880"/>
                </a:lnTo>
              </a:path>
            </a:pathLst>
          </a:custGeom>
          <a:solidFill>
            <a:srgbClr val="FFFF99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8" name="شكل حر 47"/>
          <p:cNvSpPr/>
          <p:nvPr/>
        </p:nvSpPr>
        <p:spPr>
          <a:xfrm>
            <a:off x="3001992" y="2846717"/>
            <a:ext cx="862642" cy="1587260"/>
          </a:xfrm>
          <a:custGeom>
            <a:avLst/>
            <a:gdLst>
              <a:gd name="connsiteX0" fmla="*/ 810883 w 862642"/>
              <a:gd name="connsiteY0" fmla="*/ 0 h 1587260"/>
              <a:gd name="connsiteX1" fmla="*/ 0 w 862642"/>
              <a:gd name="connsiteY1" fmla="*/ 1052423 h 1587260"/>
              <a:gd name="connsiteX2" fmla="*/ 586597 w 862642"/>
              <a:gd name="connsiteY2" fmla="*/ 1587260 h 1587260"/>
              <a:gd name="connsiteX3" fmla="*/ 724619 w 862642"/>
              <a:gd name="connsiteY3" fmla="*/ 1259457 h 1587260"/>
              <a:gd name="connsiteX4" fmla="*/ 431321 w 862642"/>
              <a:gd name="connsiteY4" fmla="*/ 1000664 h 1587260"/>
              <a:gd name="connsiteX5" fmla="*/ 862642 w 862642"/>
              <a:gd name="connsiteY5" fmla="*/ 431321 h 1587260"/>
              <a:gd name="connsiteX6" fmla="*/ 862642 w 862642"/>
              <a:gd name="connsiteY6" fmla="*/ 0 h 1587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2642" h="1587260">
                <a:moveTo>
                  <a:pt x="810883" y="0"/>
                </a:moveTo>
                <a:lnTo>
                  <a:pt x="0" y="1052423"/>
                </a:lnTo>
                <a:lnTo>
                  <a:pt x="586597" y="1587260"/>
                </a:lnTo>
                <a:lnTo>
                  <a:pt x="724619" y="1259457"/>
                </a:lnTo>
                <a:lnTo>
                  <a:pt x="431321" y="1000664"/>
                </a:lnTo>
                <a:lnTo>
                  <a:pt x="862642" y="431321"/>
                </a:lnTo>
                <a:lnTo>
                  <a:pt x="862642" y="0"/>
                </a:lnTo>
              </a:path>
            </a:pathLst>
          </a:cu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20477916">
            <a:off x="2888014" y="2727945"/>
            <a:ext cx="2005134" cy="1857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7" name="شكل حر 16"/>
          <p:cNvSpPr/>
          <p:nvPr/>
        </p:nvSpPr>
        <p:spPr>
          <a:xfrm rot="5559309" flipH="1" flipV="1">
            <a:off x="3571333" y="3935541"/>
            <a:ext cx="579810" cy="552473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9" name="وسيلة شرح مستطيلة مستديرة الزوايا 48"/>
          <p:cNvSpPr/>
          <p:nvPr/>
        </p:nvSpPr>
        <p:spPr>
          <a:xfrm>
            <a:off x="6000760" y="2214554"/>
            <a:ext cx="2357454" cy="1928826"/>
          </a:xfrm>
          <a:prstGeom prst="wedgeRoundRectCallout">
            <a:avLst>
              <a:gd name="adj1" fmla="val -106459"/>
              <a:gd name="adj2" fmla="val -60937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dirty="0" smtClean="0">
                <a:solidFill>
                  <a:schemeClr val="tx1"/>
                </a:solidFill>
              </a:rPr>
              <a:t>والآن سأكرم الطالبات المتميزات وأعلن أسماءهن...</a:t>
            </a:r>
            <a:endParaRPr lang="ar-SA" sz="24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FFFF00">
                  <a:tint val="66000"/>
                  <a:satMod val="160000"/>
                </a:srgbClr>
              </a:gs>
              <a:gs pos="50000">
                <a:srgbClr val="FFFF00">
                  <a:tint val="44500"/>
                  <a:satMod val="160000"/>
                </a:srgbClr>
              </a:gs>
              <a:gs pos="100000">
                <a:srgbClr val="FFFF00">
                  <a:tint val="23500"/>
                  <a:satMod val="160000"/>
                </a:srgbClr>
              </a:gs>
            </a:gsLst>
            <a:path path="circle">
              <a:fillToRect t="100000" r="100000"/>
            </a:path>
            <a:tileRect l="-100000" b="-10000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" name="شكل حر 2"/>
          <p:cNvSpPr/>
          <p:nvPr/>
        </p:nvSpPr>
        <p:spPr>
          <a:xfrm>
            <a:off x="4027807" y="8081982"/>
            <a:ext cx="885628" cy="743620"/>
          </a:xfrm>
          <a:custGeom>
            <a:avLst/>
            <a:gdLst>
              <a:gd name="connsiteX0" fmla="*/ 329784 w 689548"/>
              <a:gd name="connsiteY0" fmla="*/ 0 h 674557"/>
              <a:gd name="connsiteX1" fmla="*/ 329784 w 689548"/>
              <a:gd name="connsiteY1" fmla="*/ 209862 h 674557"/>
              <a:gd name="connsiteX2" fmla="*/ 689548 w 689548"/>
              <a:gd name="connsiteY2" fmla="*/ 494675 h 674557"/>
              <a:gd name="connsiteX3" fmla="*/ 644577 w 689548"/>
              <a:gd name="connsiteY3" fmla="*/ 644577 h 674557"/>
              <a:gd name="connsiteX4" fmla="*/ 164892 w 689548"/>
              <a:gd name="connsiteY4" fmla="*/ 449705 h 674557"/>
              <a:gd name="connsiteX5" fmla="*/ 164892 w 689548"/>
              <a:gd name="connsiteY5" fmla="*/ 674557 h 674557"/>
              <a:gd name="connsiteX6" fmla="*/ 0 w 689548"/>
              <a:gd name="connsiteY6" fmla="*/ 659567 h 674557"/>
              <a:gd name="connsiteX7" fmla="*/ 0 w 689548"/>
              <a:gd name="connsiteY7" fmla="*/ 0 h 674557"/>
              <a:gd name="connsiteX8" fmla="*/ 329784 w 689548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548" h="674557">
                <a:moveTo>
                  <a:pt x="329784" y="0"/>
                </a:moveTo>
                <a:lnTo>
                  <a:pt x="329784" y="209862"/>
                </a:lnTo>
                <a:lnTo>
                  <a:pt x="689548" y="494675"/>
                </a:lnTo>
                <a:lnTo>
                  <a:pt x="644577" y="644577"/>
                </a:lnTo>
                <a:lnTo>
                  <a:pt x="164892" y="449705"/>
                </a:lnTo>
                <a:lnTo>
                  <a:pt x="164892" y="674557"/>
                </a:lnTo>
                <a:lnTo>
                  <a:pt x="0" y="659567"/>
                </a:lnTo>
                <a:lnTo>
                  <a:pt x="0" y="0"/>
                </a:lnTo>
                <a:lnTo>
                  <a:pt x="329784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شكل حر 3"/>
          <p:cNvSpPr/>
          <p:nvPr/>
        </p:nvSpPr>
        <p:spPr>
          <a:xfrm>
            <a:off x="4686915" y="7969400"/>
            <a:ext cx="885628" cy="818235"/>
          </a:xfrm>
          <a:custGeom>
            <a:avLst/>
            <a:gdLst>
              <a:gd name="connsiteX0" fmla="*/ 329784 w 689548"/>
              <a:gd name="connsiteY0" fmla="*/ 0 h 674557"/>
              <a:gd name="connsiteX1" fmla="*/ 329784 w 689548"/>
              <a:gd name="connsiteY1" fmla="*/ 209862 h 674557"/>
              <a:gd name="connsiteX2" fmla="*/ 689548 w 689548"/>
              <a:gd name="connsiteY2" fmla="*/ 494675 h 674557"/>
              <a:gd name="connsiteX3" fmla="*/ 644577 w 689548"/>
              <a:gd name="connsiteY3" fmla="*/ 644577 h 674557"/>
              <a:gd name="connsiteX4" fmla="*/ 164892 w 689548"/>
              <a:gd name="connsiteY4" fmla="*/ 449705 h 674557"/>
              <a:gd name="connsiteX5" fmla="*/ 164892 w 689548"/>
              <a:gd name="connsiteY5" fmla="*/ 674557 h 674557"/>
              <a:gd name="connsiteX6" fmla="*/ 0 w 689548"/>
              <a:gd name="connsiteY6" fmla="*/ 659567 h 674557"/>
              <a:gd name="connsiteX7" fmla="*/ 0 w 689548"/>
              <a:gd name="connsiteY7" fmla="*/ 0 h 674557"/>
              <a:gd name="connsiteX8" fmla="*/ 329784 w 689548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548" h="674557">
                <a:moveTo>
                  <a:pt x="329784" y="0"/>
                </a:moveTo>
                <a:lnTo>
                  <a:pt x="329784" y="209862"/>
                </a:lnTo>
                <a:lnTo>
                  <a:pt x="689548" y="494675"/>
                </a:lnTo>
                <a:lnTo>
                  <a:pt x="644577" y="644577"/>
                </a:lnTo>
                <a:lnTo>
                  <a:pt x="164892" y="449705"/>
                </a:lnTo>
                <a:lnTo>
                  <a:pt x="164892" y="674557"/>
                </a:lnTo>
                <a:lnTo>
                  <a:pt x="0" y="659567"/>
                </a:lnTo>
                <a:lnTo>
                  <a:pt x="0" y="0"/>
                </a:lnTo>
                <a:lnTo>
                  <a:pt x="329784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" name="شكل حر 4"/>
          <p:cNvSpPr/>
          <p:nvPr/>
        </p:nvSpPr>
        <p:spPr>
          <a:xfrm>
            <a:off x="3214678" y="2279717"/>
            <a:ext cx="2714644" cy="2960688"/>
          </a:xfrm>
          <a:custGeom>
            <a:avLst/>
            <a:gdLst>
              <a:gd name="connsiteX0" fmla="*/ 749508 w 2113613"/>
              <a:gd name="connsiteY0" fmla="*/ 224853 h 2440805"/>
              <a:gd name="connsiteX1" fmla="*/ 704538 w 2113613"/>
              <a:gd name="connsiteY1" fmla="*/ 389744 h 2440805"/>
              <a:gd name="connsiteX2" fmla="*/ 344774 w 2113613"/>
              <a:gd name="connsiteY2" fmla="*/ 449705 h 2440805"/>
              <a:gd name="connsiteX3" fmla="*/ 0 w 2113613"/>
              <a:gd name="connsiteY3" fmla="*/ 1349115 h 2440805"/>
              <a:gd name="connsiteX4" fmla="*/ 404735 w 2113613"/>
              <a:gd name="connsiteY4" fmla="*/ 2113613 h 2440805"/>
              <a:gd name="connsiteX5" fmla="*/ 569626 w 2113613"/>
              <a:gd name="connsiteY5" fmla="*/ 2023672 h 2440805"/>
              <a:gd name="connsiteX6" fmla="*/ 299803 w 2113613"/>
              <a:gd name="connsiteY6" fmla="*/ 1409076 h 2440805"/>
              <a:gd name="connsiteX7" fmla="*/ 479685 w 2113613"/>
              <a:gd name="connsiteY7" fmla="*/ 719528 h 2440805"/>
              <a:gd name="connsiteX8" fmla="*/ 494675 w 2113613"/>
              <a:gd name="connsiteY8" fmla="*/ 1798820 h 2440805"/>
              <a:gd name="connsiteX9" fmla="*/ 1633928 w 2113613"/>
              <a:gd name="connsiteY9" fmla="*/ 1798820 h 2440805"/>
              <a:gd name="connsiteX10" fmla="*/ 1633928 w 2113613"/>
              <a:gd name="connsiteY10" fmla="*/ 719528 h 2440805"/>
              <a:gd name="connsiteX11" fmla="*/ 1828800 w 2113613"/>
              <a:gd name="connsiteY11" fmla="*/ 1648918 h 2440805"/>
              <a:gd name="connsiteX12" fmla="*/ 1723869 w 2113613"/>
              <a:gd name="connsiteY12" fmla="*/ 2113613 h 2440805"/>
              <a:gd name="connsiteX13" fmla="*/ 1993692 w 2113613"/>
              <a:gd name="connsiteY13" fmla="*/ 2173574 h 2440805"/>
              <a:gd name="connsiteX14" fmla="*/ 2113613 w 2113613"/>
              <a:gd name="connsiteY14" fmla="*/ 1648918 h 2440805"/>
              <a:gd name="connsiteX15" fmla="*/ 1783830 w 2113613"/>
              <a:gd name="connsiteY15" fmla="*/ 509666 h 2440805"/>
              <a:gd name="connsiteX16" fmla="*/ 1394085 w 2113613"/>
              <a:gd name="connsiteY16" fmla="*/ 404735 h 2440805"/>
              <a:gd name="connsiteX17" fmla="*/ 1304144 w 2113613"/>
              <a:gd name="connsiteY17" fmla="*/ 194872 h 2440805"/>
              <a:gd name="connsiteX18" fmla="*/ 1214203 w 2113613"/>
              <a:gd name="connsiteY18" fmla="*/ 194872 h 2440805"/>
              <a:gd name="connsiteX19" fmla="*/ 1169233 w 2113613"/>
              <a:gd name="connsiteY19" fmla="*/ 194872 h 2440805"/>
              <a:gd name="connsiteX20" fmla="*/ 1004341 w 2113613"/>
              <a:gd name="connsiteY20" fmla="*/ 0 h 2440805"/>
              <a:gd name="connsiteX21" fmla="*/ 839449 w 2113613"/>
              <a:gd name="connsiteY21" fmla="*/ 254833 h 2440805"/>
              <a:gd name="connsiteX22" fmla="*/ 749508 w 2113613"/>
              <a:gd name="connsiteY22" fmla="*/ 224853 h 244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13613" h="2440805">
                <a:moveTo>
                  <a:pt x="749508" y="224853"/>
                </a:moveTo>
                <a:lnTo>
                  <a:pt x="704538" y="389744"/>
                </a:lnTo>
                <a:lnTo>
                  <a:pt x="344774" y="449705"/>
                </a:lnTo>
                <a:lnTo>
                  <a:pt x="0" y="1349115"/>
                </a:lnTo>
                <a:cubicBezTo>
                  <a:pt x="409271" y="2152499"/>
                  <a:pt x="404735" y="2440805"/>
                  <a:pt x="404735" y="2113613"/>
                </a:cubicBezTo>
                <a:lnTo>
                  <a:pt x="569626" y="2023672"/>
                </a:lnTo>
                <a:lnTo>
                  <a:pt x="299803" y="1409076"/>
                </a:lnTo>
                <a:lnTo>
                  <a:pt x="479685" y="719528"/>
                </a:lnTo>
                <a:lnTo>
                  <a:pt x="494675" y="1798820"/>
                </a:lnTo>
                <a:lnTo>
                  <a:pt x="1633928" y="1798820"/>
                </a:lnTo>
                <a:lnTo>
                  <a:pt x="1633928" y="719528"/>
                </a:lnTo>
                <a:lnTo>
                  <a:pt x="1828800" y="1648918"/>
                </a:lnTo>
                <a:lnTo>
                  <a:pt x="1723869" y="2113613"/>
                </a:lnTo>
                <a:lnTo>
                  <a:pt x="1993692" y="2173574"/>
                </a:lnTo>
                <a:lnTo>
                  <a:pt x="2113613" y="1648918"/>
                </a:lnTo>
                <a:lnTo>
                  <a:pt x="1783830" y="509666"/>
                </a:lnTo>
                <a:lnTo>
                  <a:pt x="1394085" y="404735"/>
                </a:lnTo>
                <a:lnTo>
                  <a:pt x="1304144" y="194872"/>
                </a:lnTo>
                <a:lnTo>
                  <a:pt x="1214203" y="194872"/>
                </a:lnTo>
                <a:lnTo>
                  <a:pt x="1169233" y="194872"/>
                </a:lnTo>
                <a:lnTo>
                  <a:pt x="1004341" y="0"/>
                </a:lnTo>
                <a:lnTo>
                  <a:pt x="839449" y="254833"/>
                </a:lnTo>
                <a:lnTo>
                  <a:pt x="749508" y="224853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6" name="مجموعة 234"/>
          <p:cNvGrpSpPr/>
          <p:nvPr/>
        </p:nvGrpSpPr>
        <p:grpSpPr>
          <a:xfrm>
            <a:off x="4443270" y="3686251"/>
            <a:ext cx="183505" cy="173308"/>
            <a:chOff x="5500694" y="1785926"/>
            <a:chExt cx="1143008" cy="1143008"/>
          </a:xfrm>
        </p:grpSpPr>
        <p:sp>
          <p:nvSpPr>
            <p:cNvPr id="7" name="شكل بيضاوي 6"/>
            <p:cNvSpPr/>
            <p:nvPr/>
          </p:nvSpPr>
          <p:spPr>
            <a:xfrm>
              <a:off x="5500694" y="1785926"/>
              <a:ext cx="1143008" cy="114300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شكل بيضاوي 7"/>
            <p:cNvSpPr/>
            <p:nvPr/>
          </p:nvSpPr>
          <p:spPr>
            <a:xfrm>
              <a:off x="5902854" y="205668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شكل بيضاوي 8"/>
            <p:cNvSpPr/>
            <p:nvPr/>
          </p:nvSpPr>
          <p:spPr>
            <a:xfrm>
              <a:off x="5899342" y="242886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10" name="مجموعة 235"/>
          <p:cNvGrpSpPr/>
          <p:nvPr/>
        </p:nvGrpSpPr>
        <p:grpSpPr>
          <a:xfrm>
            <a:off x="4421987" y="3396309"/>
            <a:ext cx="183505" cy="173308"/>
            <a:chOff x="5500694" y="1785926"/>
            <a:chExt cx="1143008" cy="1143008"/>
          </a:xfrm>
        </p:grpSpPr>
        <p:sp>
          <p:nvSpPr>
            <p:cNvPr id="11" name="شكل بيضاوي 10"/>
            <p:cNvSpPr/>
            <p:nvPr/>
          </p:nvSpPr>
          <p:spPr>
            <a:xfrm>
              <a:off x="5500694" y="1785926"/>
              <a:ext cx="1143008" cy="114300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شكل بيضاوي 11"/>
            <p:cNvSpPr/>
            <p:nvPr/>
          </p:nvSpPr>
          <p:spPr>
            <a:xfrm>
              <a:off x="5902854" y="205668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شكل بيضاوي 12"/>
            <p:cNvSpPr/>
            <p:nvPr/>
          </p:nvSpPr>
          <p:spPr>
            <a:xfrm>
              <a:off x="5899342" y="242886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4" name="شكل حر 13"/>
          <p:cNvSpPr/>
          <p:nvPr/>
        </p:nvSpPr>
        <p:spPr>
          <a:xfrm>
            <a:off x="3850019" y="2788842"/>
            <a:ext cx="770111" cy="2236511"/>
          </a:xfrm>
          <a:custGeom>
            <a:avLst/>
            <a:gdLst>
              <a:gd name="connsiteX0" fmla="*/ 224853 w 599607"/>
              <a:gd name="connsiteY0" fmla="*/ 0 h 1843790"/>
              <a:gd name="connsiteX1" fmla="*/ 239843 w 599607"/>
              <a:gd name="connsiteY1" fmla="*/ 299803 h 1843790"/>
              <a:gd name="connsiteX2" fmla="*/ 329784 w 599607"/>
              <a:gd name="connsiteY2" fmla="*/ 764498 h 1843790"/>
              <a:gd name="connsiteX3" fmla="*/ 464696 w 599607"/>
              <a:gd name="connsiteY3" fmla="*/ 1079292 h 1843790"/>
              <a:gd name="connsiteX4" fmla="*/ 599607 w 599607"/>
              <a:gd name="connsiteY4" fmla="*/ 1843790 h 1843790"/>
              <a:gd name="connsiteX5" fmla="*/ 29981 w 599607"/>
              <a:gd name="connsiteY5" fmla="*/ 1379095 h 1843790"/>
              <a:gd name="connsiteX6" fmla="*/ 0 w 599607"/>
              <a:gd name="connsiteY6" fmla="*/ 329783 h 1843790"/>
              <a:gd name="connsiteX7" fmla="*/ 0 w 599607"/>
              <a:gd name="connsiteY7" fmla="*/ 14990 h 1843790"/>
              <a:gd name="connsiteX8" fmla="*/ 224853 w 599607"/>
              <a:gd name="connsiteY8" fmla="*/ 0 h 184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9607" h="1843790">
                <a:moveTo>
                  <a:pt x="224853" y="0"/>
                </a:moveTo>
                <a:lnTo>
                  <a:pt x="239843" y="299803"/>
                </a:lnTo>
                <a:lnTo>
                  <a:pt x="329784" y="764498"/>
                </a:lnTo>
                <a:lnTo>
                  <a:pt x="464696" y="1079292"/>
                </a:lnTo>
                <a:lnTo>
                  <a:pt x="599607" y="1843790"/>
                </a:lnTo>
                <a:lnTo>
                  <a:pt x="29981" y="1379095"/>
                </a:lnTo>
                <a:lnTo>
                  <a:pt x="0" y="329783"/>
                </a:lnTo>
                <a:lnTo>
                  <a:pt x="0" y="14990"/>
                </a:lnTo>
                <a:lnTo>
                  <a:pt x="224853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شكل حر 14"/>
          <p:cNvSpPr/>
          <p:nvPr/>
        </p:nvSpPr>
        <p:spPr>
          <a:xfrm>
            <a:off x="4851166" y="2725426"/>
            <a:ext cx="481321" cy="2275210"/>
          </a:xfrm>
          <a:custGeom>
            <a:avLst/>
            <a:gdLst>
              <a:gd name="connsiteX0" fmla="*/ 89941 w 374754"/>
              <a:gd name="connsiteY0" fmla="*/ 121844 h 1875693"/>
              <a:gd name="connsiteX1" fmla="*/ 0 w 374754"/>
              <a:gd name="connsiteY1" fmla="*/ 946303 h 1875693"/>
              <a:gd name="connsiteX2" fmla="*/ 0 w 374754"/>
              <a:gd name="connsiteY2" fmla="*/ 1875693 h 1875693"/>
              <a:gd name="connsiteX3" fmla="*/ 374754 w 374754"/>
              <a:gd name="connsiteY3" fmla="*/ 1500939 h 1875693"/>
              <a:gd name="connsiteX4" fmla="*/ 374754 w 374754"/>
              <a:gd name="connsiteY4" fmla="*/ 436637 h 1875693"/>
              <a:gd name="connsiteX5" fmla="*/ 359764 w 374754"/>
              <a:gd name="connsiteY5" fmla="*/ 196795 h 1875693"/>
              <a:gd name="connsiteX6" fmla="*/ 89941 w 374754"/>
              <a:gd name="connsiteY6" fmla="*/ 121844 h 1875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4754" h="1875693">
                <a:moveTo>
                  <a:pt x="89941" y="121844"/>
                </a:moveTo>
                <a:lnTo>
                  <a:pt x="0" y="946303"/>
                </a:lnTo>
                <a:lnTo>
                  <a:pt x="0" y="1875693"/>
                </a:lnTo>
                <a:lnTo>
                  <a:pt x="374754" y="1500939"/>
                </a:lnTo>
                <a:lnTo>
                  <a:pt x="374754" y="436637"/>
                </a:lnTo>
                <a:lnTo>
                  <a:pt x="359764" y="196795"/>
                </a:lnTo>
                <a:cubicBezTo>
                  <a:pt x="100311" y="89962"/>
                  <a:pt x="104931" y="0"/>
                  <a:pt x="89941" y="121844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6" name="شكل حر 15"/>
          <p:cNvSpPr/>
          <p:nvPr/>
        </p:nvSpPr>
        <p:spPr>
          <a:xfrm>
            <a:off x="3850019" y="4443497"/>
            <a:ext cx="1655742" cy="4914667"/>
          </a:xfrm>
          <a:custGeom>
            <a:avLst/>
            <a:gdLst>
              <a:gd name="connsiteX0" fmla="*/ 0 w 1289155"/>
              <a:gd name="connsiteY0" fmla="*/ 0 h 3897497"/>
              <a:gd name="connsiteX1" fmla="*/ 0 w 1289155"/>
              <a:gd name="connsiteY1" fmla="*/ 59960 h 3897497"/>
              <a:gd name="connsiteX2" fmla="*/ 44971 w 1289155"/>
              <a:gd name="connsiteY2" fmla="*/ 239842 h 3897497"/>
              <a:gd name="connsiteX3" fmla="*/ 14991 w 1289155"/>
              <a:gd name="connsiteY3" fmla="*/ 2983042 h 3897497"/>
              <a:gd name="connsiteX4" fmla="*/ 1289155 w 1289155"/>
              <a:gd name="connsiteY4" fmla="*/ 2983042 h 3897497"/>
              <a:gd name="connsiteX5" fmla="*/ 1169233 w 1289155"/>
              <a:gd name="connsiteY5" fmla="*/ 44970 h 3897497"/>
              <a:gd name="connsiteX6" fmla="*/ 794479 w 1289155"/>
              <a:gd name="connsiteY6" fmla="*/ 419724 h 3897497"/>
              <a:gd name="connsiteX7" fmla="*/ 794479 w 1289155"/>
              <a:gd name="connsiteY7" fmla="*/ 14990 h 3897497"/>
              <a:gd name="connsiteX8" fmla="*/ 539646 w 1289155"/>
              <a:gd name="connsiteY8" fmla="*/ 29980 h 3897497"/>
              <a:gd name="connsiteX9" fmla="*/ 584617 w 1289155"/>
              <a:gd name="connsiteY9" fmla="*/ 449705 h 3897497"/>
              <a:gd name="connsiteX10" fmla="*/ 0 w 1289155"/>
              <a:gd name="connsiteY10" fmla="*/ 0 h 3897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9155" h="3897497">
                <a:moveTo>
                  <a:pt x="0" y="0"/>
                </a:moveTo>
                <a:lnTo>
                  <a:pt x="0" y="59960"/>
                </a:lnTo>
                <a:lnTo>
                  <a:pt x="44971" y="239842"/>
                </a:lnTo>
                <a:cubicBezTo>
                  <a:pt x="35032" y="1154243"/>
                  <a:pt x="14991" y="3897497"/>
                  <a:pt x="14991" y="2983042"/>
                </a:cubicBezTo>
                <a:lnTo>
                  <a:pt x="1289155" y="2983042"/>
                </a:lnTo>
                <a:lnTo>
                  <a:pt x="1169233" y="44970"/>
                </a:lnTo>
                <a:lnTo>
                  <a:pt x="794479" y="419724"/>
                </a:lnTo>
                <a:lnTo>
                  <a:pt x="794479" y="14990"/>
                </a:lnTo>
                <a:lnTo>
                  <a:pt x="539646" y="29980"/>
                </a:lnTo>
                <a:lnTo>
                  <a:pt x="584617" y="449705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" name="شكل حر 16"/>
          <p:cNvSpPr/>
          <p:nvPr/>
        </p:nvSpPr>
        <p:spPr>
          <a:xfrm rot="11493500" flipV="1">
            <a:off x="5146625" y="4849166"/>
            <a:ext cx="697447" cy="549442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8" name="شكل حر 17"/>
          <p:cNvSpPr/>
          <p:nvPr/>
        </p:nvSpPr>
        <p:spPr>
          <a:xfrm>
            <a:off x="4118061" y="2228836"/>
            <a:ext cx="878040" cy="1019329"/>
          </a:xfrm>
          <a:custGeom>
            <a:avLst/>
            <a:gdLst>
              <a:gd name="connsiteX0" fmla="*/ 0 w 441214"/>
              <a:gd name="connsiteY0" fmla="*/ 246184 h 431622"/>
              <a:gd name="connsiteX1" fmla="*/ 169452 w 441214"/>
              <a:gd name="connsiteY1" fmla="*/ 431622 h 431622"/>
              <a:gd name="connsiteX2" fmla="*/ 441214 w 441214"/>
              <a:gd name="connsiteY2" fmla="*/ 239790 h 431622"/>
              <a:gd name="connsiteX3" fmla="*/ 393256 w 441214"/>
              <a:gd name="connsiteY3" fmla="*/ 99113 h 431622"/>
              <a:gd name="connsiteX4" fmla="*/ 306932 w 441214"/>
              <a:gd name="connsiteY4" fmla="*/ 124690 h 431622"/>
              <a:gd name="connsiteX5" fmla="*/ 214213 w 441214"/>
              <a:gd name="connsiteY5" fmla="*/ 6394 h 431622"/>
              <a:gd name="connsiteX6" fmla="*/ 191833 w 441214"/>
              <a:gd name="connsiteY6" fmla="*/ 0 h 431622"/>
              <a:gd name="connsiteX7" fmla="*/ 89522 w 441214"/>
              <a:gd name="connsiteY7" fmla="*/ 156662 h 431622"/>
              <a:gd name="connsiteX8" fmla="*/ 28775 w 441214"/>
              <a:gd name="connsiteY8" fmla="*/ 115099 h 431622"/>
              <a:gd name="connsiteX9" fmla="*/ 0 w 441214"/>
              <a:gd name="connsiteY9" fmla="*/ 246184 h 43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1214" h="431622">
                <a:moveTo>
                  <a:pt x="0" y="246184"/>
                </a:moveTo>
                <a:lnTo>
                  <a:pt x="169452" y="431622"/>
                </a:lnTo>
                <a:lnTo>
                  <a:pt x="441214" y="239790"/>
                </a:lnTo>
                <a:lnTo>
                  <a:pt x="393256" y="99113"/>
                </a:lnTo>
                <a:lnTo>
                  <a:pt x="306932" y="124690"/>
                </a:lnTo>
                <a:lnTo>
                  <a:pt x="214213" y="6394"/>
                </a:lnTo>
                <a:lnTo>
                  <a:pt x="191833" y="0"/>
                </a:lnTo>
                <a:lnTo>
                  <a:pt x="89522" y="156662"/>
                </a:lnTo>
                <a:lnTo>
                  <a:pt x="28775" y="115099"/>
                </a:lnTo>
                <a:lnTo>
                  <a:pt x="0" y="246184"/>
                </a:ln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" name="شكل حر 18"/>
          <p:cNvSpPr/>
          <p:nvPr/>
        </p:nvSpPr>
        <p:spPr>
          <a:xfrm>
            <a:off x="4442186" y="3028448"/>
            <a:ext cx="51270" cy="222117"/>
          </a:xfrm>
          <a:custGeom>
            <a:avLst/>
            <a:gdLst>
              <a:gd name="connsiteX0" fmla="*/ 9777 w 25763"/>
              <a:gd name="connsiteY0" fmla="*/ 111903 h 111903"/>
              <a:gd name="connsiteX1" fmla="*/ 9777 w 25763"/>
              <a:gd name="connsiteY1" fmla="*/ 35170 h 111903"/>
              <a:gd name="connsiteX2" fmla="*/ 16172 w 25763"/>
              <a:gd name="connsiteY2" fmla="*/ 15986 h 111903"/>
              <a:gd name="connsiteX3" fmla="*/ 19369 w 25763"/>
              <a:gd name="connsiteY3" fmla="*/ 6395 h 111903"/>
              <a:gd name="connsiteX4" fmla="*/ 25763 w 25763"/>
              <a:gd name="connsiteY4" fmla="*/ 0 h 11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3" h="111903">
                <a:moveTo>
                  <a:pt x="9777" y="111903"/>
                </a:moveTo>
                <a:cubicBezTo>
                  <a:pt x="0" y="82570"/>
                  <a:pt x="3062" y="95603"/>
                  <a:pt x="9777" y="35170"/>
                </a:cubicBezTo>
                <a:cubicBezTo>
                  <a:pt x="10521" y="28471"/>
                  <a:pt x="14040" y="22381"/>
                  <a:pt x="16172" y="15986"/>
                </a:cubicBezTo>
                <a:cubicBezTo>
                  <a:pt x="17238" y="12789"/>
                  <a:pt x="16986" y="8778"/>
                  <a:pt x="19369" y="6395"/>
                </a:cubicBezTo>
                <a:lnTo>
                  <a:pt x="25763" y="0"/>
                </a:lnTo>
              </a:path>
            </a:pathLst>
          </a:cu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20" name="مجموعة 262"/>
          <p:cNvGrpSpPr/>
          <p:nvPr/>
        </p:nvGrpSpPr>
        <p:grpSpPr>
          <a:xfrm>
            <a:off x="3356844" y="-217"/>
            <a:ext cx="2423895" cy="3226037"/>
            <a:chOff x="-576392" y="247196"/>
            <a:chExt cx="1180968" cy="1638532"/>
          </a:xfrm>
        </p:grpSpPr>
        <p:sp>
          <p:nvSpPr>
            <p:cNvPr id="21" name="شكل حر 20"/>
            <p:cNvSpPr/>
            <p:nvPr/>
          </p:nvSpPr>
          <p:spPr>
            <a:xfrm>
              <a:off x="-553266" y="285728"/>
              <a:ext cx="1106531" cy="1597532"/>
            </a:xfrm>
            <a:custGeom>
              <a:avLst/>
              <a:gdLst>
                <a:gd name="connsiteX0" fmla="*/ 295312 w 1106531"/>
                <a:gd name="connsiteY0" fmla="*/ 64044 h 1597532"/>
                <a:gd name="connsiteX1" fmla="*/ 117413 w 1106531"/>
                <a:gd name="connsiteY1" fmla="*/ 156551 h 1597532"/>
                <a:gd name="connsiteX2" fmla="*/ 49811 w 1106531"/>
                <a:gd name="connsiteY2" fmla="*/ 245501 h 1597532"/>
                <a:gd name="connsiteX3" fmla="*/ 17790 w 1106531"/>
                <a:gd name="connsiteY3" fmla="*/ 345124 h 1597532"/>
                <a:gd name="connsiteX4" fmla="*/ 0 w 1106531"/>
                <a:gd name="connsiteY4" fmla="*/ 494559 h 1597532"/>
                <a:gd name="connsiteX5" fmla="*/ 35580 w 1106531"/>
                <a:gd name="connsiteY5" fmla="*/ 715153 h 1597532"/>
                <a:gd name="connsiteX6" fmla="*/ 124529 w 1106531"/>
                <a:gd name="connsiteY6" fmla="*/ 953538 h 1597532"/>
                <a:gd name="connsiteX7" fmla="*/ 213478 w 1106531"/>
                <a:gd name="connsiteY7" fmla="*/ 1053161 h 1597532"/>
                <a:gd name="connsiteX8" fmla="*/ 320218 w 1106531"/>
                <a:gd name="connsiteY8" fmla="*/ 1117205 h 1597532"/>
                <a:gd name="connsiteX9" fmla="*/ 270406 w 1106531"/>
                <a:gd name="connsiteY9" fmla="*/ 1191922 h 1597532"/>
                <a:gd name="connsiteX10" fmla="*/ 245500 w 1106531"/>
                <a:gd name="connsiteY10" fmla="*/ 1287988 h 1597532"/>
                <a:gd name="connsiteX11" fmla="*/ 245500 w 1106531"/>
                <a:gd name="connsiteY11" fmla="*/ 1398285 h 1597532"/>
                <a:gd name="connsiteX12" fmla="*/ 338008 w 1106531"/>
                <a:gd name="connsiteY12" fmla="*/ 1476560 h 1597532"/>
                <a:gd name="connsiteX13" fmla="*/ 373587 w 1106531"/>
                <a:gd name="connsiteY13" fmla="*/ 1476560 h 1597532"/>
                <a:gd name="connsiteX14" fmla="*/ 437631 w 1106531"/>
                <a:gd name="connsiteY14" fmla="*/ 1480118 h 1597532"/>
                <a:gd name="connsiteX15" fmla="*/ 551486 w 1106531"/>
                <a:gd name="connsiteY15" fmla="*/ 1483676 h 1597532"/>
                <a:gd name="connsiteX16" fmla="*/ 690247 w 1106531"/>
                <a:gd name="connsiteY16" fmla="*/ 1458771 h 1597532"/>
                <a:gd name="connsiteX17" fmla="*/ 757849 w 1106531"/>
                <a:gd name="connsiteY17" fmla="*/ 1597532 h 1597532"/>
                <a:gd name="connsiteX18" fmla="*/ 836124 w 1106531"/>
                <a:gd name="connsiteY18" fmla="*/ 1537046 h 1597532"/>
                <a:gd name="connsiteX19" fmla="*/ 843240 w 1106531"/>
                <a:gd name="connsiteY19" fmla="*/ 1526372 h 1597532"/>
                <a:gd name="connsiteX20" fmla="*/ 846798 w 1106531"/>
                <a:gd name="connsiteY20" fmla="*/ 1522814 h 1597532"/>
                <a:gd name="connsiteX21" fmla="*/ 914400 w 1106531"/>
                <a:gd name="connsiteY21" fmla="*/ 1465886 h 1597532"/>
                <a:gd name="connsiteX22" fmla="*/ 992675 w 1106531"/>
                <a:gd name="connsiteY22" fmla="*/ 1476560 h 1597532"/>
                <a:gd name="connsiteX23" fmla="*/ 1038929 w 1106531"/>
                <a:gd name="connsiteY23" fmla="*/ 1505024 h 1597532"/>
                <a:gd name="connsiteX24" fmla="*/ 1106531 w 1106531"/>
                <a:gd name="connsiteY24" fmla="*/ 1430307 h 1597532"/>
                <a:gd name="connsiteX25" fmla="*/ 1074509 w 1106531"/>
                <a:gd name="connsiteY25" fmla="*/ 1359147 h 1597532"/>
                <a:gd name="connsiteX26" fmla="*/ 985559 w 1106531"/>
                <a:gd name="connsiteY26" fmla="*/ 1227502 h 1597532"/>
                <a:gd name="connsiteX27" fmla="*/ 957095 w 1106531"/>
                <a:gd name="connsiteY27" fmla="*/ 1110089 h 1597532"/>
                <a:gd name="connsiteX28" fmla="*/ 939306 w 1106531"/>
                <a:gd name="connsiteY28" fmla="*/ 996234 h 1597532"/>
                <a:gd name="connsiteX29" fmla="*/ 1042487 w 1106531"/>
                <a:gd name="connsiteY29" fmla="*/ 764965 h 1597532"/>
                <a:gd name="connsiteX30" fmla="*/ 1067393 w 1106531"/>
                <a:gd name="connsiteY30" fmla="*/ 576392 h 1597532"/>
                <a:gd name="connsiteX31" fmla="*/ 1024697 w 1106531"/>
                <a:gd name="connsiteY31" fmla="*/ 419841 h 1597532"/>
                <a:gd name="connsiteX32" fmla="*/ 964211 w 1106531"/>
                <a:gd name="connsiteY32" fmla="*/ 245501 h 1597532"/>
                <a:gd name="connsiteX33" fmla="*/ 893052 w 1106531"/>
                <a:gd name="connsiteY33" fmla="*/ 113855 h 1597532"/>
                <a:gd name="connsiteX34" fmla="*/ 818334 w 1106531"/>
                <a:gd name="connsiteY34" fmla="*/ 49812 h 1597532"/>
                <a:gd name="connsiteX35" fmla="*/ 693805 w 1106531"/>
                <a:gd name="connsiteY35" fmla="*/ 7116 h 1597532"/>
                <a:gd name="connsiteX36" fmla="*/ 416283 w 1106531"/>
                <a:gd name="connsiteY36" fmla="*/ 0 h 159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6531" h="1597532">
                  <a:moveTo>
                    <a:pt x="295312" y="64044"/>
                  </a:moveTo>
                  <a:lnTo>
                    <a:pt x="117413" y="156551"/>
                  </a:lnTo>
                  <a:lnTo>
                    <a:pt x="49811" y="245501"/>
                  </a:lnTo>
                  <a:lnTo>
                    <a:pt x="17790" y="345124"/>
                  </a:lnTo>
                  <a:lnTo>
                    <a:pt x="0" y="494559"/>
                  </a:lnTo>
                  <a:lnTo>
                    <a:pt x="35580" y="715153"/>
                  </a:lnTo>
                  <a:lnTo>
                    <a:pt x="124529" y="953538"/>
                  </a:lnTo>
                  <a:lnTo>
                    <a:pt x="213478" y="1053161"/>
                  </a:lnTo>
                  <a:lnTo>
                    <a:pt x="320218" y="1117205"/>
                  </a:lnTo>
                  <a:lnTo>
                    <a:pt x="270406" y="1191922"/>
                  </a:lnTo>
                  <a:cubicBezTo>
                    <a:pt x="248801" y="1289146"/>
                    <a:pt x="281861" y="1287988"/>
                    <a:pt x="245500" y="1287988"/>
                  </a:cubicBezTo>
                  <a:lnTo>
                    <a:pt x="245500" y="1398285"/>
                  </a:lnTo>
                  <a:lnTo>
                    <a:pt x="338008" y="1476560"/>
                  </a:lnTo>
                  <a:lnTo>
                    <a:pt x="373587" y="1476560"/>
                  </a:lnTo>
                  <a:lnTo>
                    <a:pt x="437631" y="1480118"/>
                  </a:lnTo>
                  <a:lnTo>
                    <a:pt x="551486" y="1483676"/>
                  </a:lnTo>
                  <a:lnTo>
                    <a:pt x="690247" y="1458771"/>
                  </a:lnTo>
                  <a:lnTo>
                    <a:pt x="757849" y="1597532"/>
                  </a:lnTo>
                  <a:cubicBezTo>
                    <a:pt x="783941" y="1577370"/>
                    <a:pt x="810793" y="1558156"/>
                    <a:pt x="836124" y="1537046"/>
                  </a:cubicBezTo>
                  <a:cubicBezTo>
                    <a:pt x="839409" y="1534308"/>
                    <a:pt x="840674" y="1529793"/>
                    <a:pt x="843240" y="1526372"/>
                  </a:cubicBezTo>
                  <a:cubicBezTo>
                    <a:pt x="844246" y="1525030"/>
                    <a:pt x="845612" y="1524000"/>
                    <a:pt x="846798" y="1522814"/>
                  </a:cubicBezTo>
                  <a:cubicBezTo>
                    <a:pt x="906242" y="1463370"/>
                    <a:pt x="876890" y="1465886"/>
                    <a:pt x="914400" y="1465886"/>
                  </a:cubicBezTo>
                  <a:lnTo>
                    <a:pt x="992675" y="1476560"/>
                  </a:lnTo>
                  <a:cubicBezTo>
                    <a:pt x="1036358" y="1505682"/>
                    <a:pt x="1018266" y="1505024"/>
                    <a:pt x="1038929" y="1505024"/>
                  </a:cubicBezTo>
                  <a:lnTo>
                    <a:pt x="1106531" y="1430307"/>
                  </a:lnTo>
                  <a:cubicBezTo>
                    <a:pt x="1077627" y="1358046"/>
                    <a:pt x="1103614" y="1359147"/>
                    <a:pt x="1074509" y="1359147"/>
                  </a:cubicBezTo>
                  <a:lnTo>
                    <a:pt x="985559" y="1227502"/>
                  </a:lnTo>
                  <a:lnTo>
                    <a:pt x="957095" y="1110089"/>
                  </a:lnTo>
                  <a:lnTo>
                    <a:pt x="939306" y="996234"/>
                  </a:lnTo>
                  <a:lnTo>
                    <a:pt x="1042487" y="764965"/>
                  </a:lnTo>
                  <a:lnTo>
                    <a:pt x="1067393" y="576392"/>
                  </a:lnTo>
                  <a:lnTo>
                    <a:pt x="1024697" y="419841"/>
                  </a:lnTo>
                  <a:cubicBezTo>
                    <a:pt x="967239" y="247467"/>
                    <a:pt x="1010206" y="291483"/>
                    <a:pt x="964211" y="245501"/>
                  </a:cubicBezTo>
                  <a:lnTo>
                    <a:pt x="893052" y="113855"/>
                  </a:lnTo>
                  <a:lnTo>
                    <a:pt x="818334" y="49812"/>
                  </a:lnTo>
                  <a:cubicBezTo>
                    <a:pt x="692674" y="10318"/>
                    <a:pt x="693805" y="54185"/>
                    <a:pt x="693805" y="7116"/>
                  </a:cubicBezTo>
                  <a:lnTo>
                    <a:pt x="416283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شكل حر 21"/>
            <p:cNvSpPr/>
            <p:nvPr/>
          </p:nvSpPr>
          <p:spPr>
            <a:xfrm>
              <a:off x="-576392" y="247196"/>
              <a:ext cx="1180968" cy="1638532"/>
            </a:xfrm>
            <a:custGeom>
              <a:avLst/>
              <a:gdLst>
                <a:gd name="connsiteX0" fmla="*/ 957096 w 1180968"/>
                <a:gd name="connsiteY0" fmla="*/ 1040792 h 1638532"/>
                <a:gd name="connsiteX1" fmla="*/ 946422 w 1180968"/>
                <a:gd name="connsiteY1" fmla="*/ 1026560 h 1638532"/>
                <a:gd name="connsiteX2" fmla="*/ 932190 w 1180968"/>
                <a:gd name="connsiteY2" fmla="*/ 1015886 h 1638532"/>
                <a:gd name="connsiteX3" fmla="*/ 928632 w 1180968"/>
                <a:gd name="connsiteY3" fmla="*/ 1001654 h 1638532"/>
                <a:gd name="connsiteX4" fmla="*/ 939306 w 1180968"/>
                <a:gd name="connsiteY4" fmla="*/ 976748 h 1638532"/>
                <a:gd name="connsiteX5" fmla="*/ 953538 w 1180968"/>
                <a:gd name="connsiteY5" fmla="*/ 980306 h 1638532"/>
                <a:gd name="connsiteX6" fmla="*/ 974885 w 1180968"/>
                <a:gd name="connsiteY6" fmla="*/ 976748 h 1638532"/>
                <a:gd name="connsiteX7" fmla="*/ 978443 w 1180968"/>
                <a:gd name="connsiteY7" fmla="*/ 966074 h 1638532"/>
                <a:gd name="connsiteX8" fmla="*/ 964211 w 1180968"/>
                <a:gd name="connsiteY8" fmla="*/ 923378 h 1638532"/>
                <a:gd name="connsiteX9" fmla="*/ 992675 w 1180968"/>
                <a:gd name="connsiteY9" fmla="*/ 909146 h 1638532"/>
                <a:gd name="connsiteX10" fmla="*/ 1003349 w 1180968"/>
                <a:gd name="connsiteY10" fmla="*/ 902030 h 1638532"/>
                <a:gd name="connsiteX11" fmla="*/ 1010465 w 1180968"/>
                <a:gd name="connsiteY11" fmla="*/ 880683 h 1638532"/>
                <a:gd name="connsiteX12" fmla="*/ 1017581 w 1180968"/>
                <a:gd name="connsiteY12" fmla="*/ 855777 h 1638532"/>
                <a:gd name="connsiteX13" fmla="*/ 1017581 w 1180968"/>
                <a:gd name="connsiteY13" fmla="*/ 823755 h 1638532"/>
                <a:gd name="connsiteX14" fmla="*/ 1028255 w 1180968"/>
                <a:gd name="connsiteY14" fmla="*/ 816639 h 1638532"/>
                <a:gd name="connsiteX15" fmla="*/ 1031813 w 1180968"/>
                <a:gd name="connsiteY15" fmla="*/ 805965 h 1638532"/>
                <a:gd name="connsiteX16" fmla="*/ 1035371 w 1180968"/>
                <a:gd name="connsiteY16" fmla="*/ 788175 h 1638532"/>
                <a:gd name="connsiteX17" fmla="*/ 1042487 w 1180968"/>
                <a:gd name="connsiteY17" fmla="*/ 777501 h 1638532"/>
                <a:gd name="connsiteX18" fmla="*/ 1046045 w 1180968"/>
                <a:gd name="connsiteY18" fmla="*/ 709900 h 1638532"/>
                <a:gd name="connsiteX19" fmla="*/ 1056719 w 1180968"/>
                <a:gd name="connsiteY19" fmla="*/ 706342 h 1638532"/>
                <a:gd name="connsiteX20" fmla="*/ 1078067 w 1180968"/>
                <a:gd name="connsiteY20" fmla="*/ 692110 h 1638532"/>
                <a:gd name="connsiteX21" fmla="*/ 1081625 w 1180968"/>
                <a:gd name="connsiteY21" fmla="*/ 581813 h 1638532"/>
                <a:gd name="connsiteX22" fmla="*/ 1078067 w 1180968"/>
                <a:gd name="connsiteY22" fmla="*/ 571139 h 1638532"/>
                <a:gd name="connsiteX23" fmla="*/ 1067393 w 1180968"/>
                <a:gd name="connsiteY23" fmla="*/ 560465 h 1638532"/>
                <a:gd name="connsiteX24" fmla="*/ 1063835 w 1180968"/>
                <a:gd name="connsiteY24" fmla="*/ 539117 h 1638532"/>
                <a:gd name="connsiteX25" fmla="*/ 1042487 w 1180968"/>
                <a:gd name="connsiteY25" fmla="*/ 542675 h 1638532"/>
                <a:gd name="connsiteX26" fmla="*/ 1010465 w 1180968"/>
                <a:gd name="connsiteY26" fmla="*/ 535559 h 1638532"/>
                <a:gd name="connsiteX27" fmla="*/ 992675 w 1180968"/>
                <a:gd name="connsiteY27" fmla="*/ 510653 h 1638532"/>
                <a:gd name="connsiteX28" fmla="*/ 989117 w 1180968"/>
                <a:gd name="connsiteY28" fmla="*/ 485747 h 1638532"/>
                <a:gd name="connsiteX29" fmla="*/ 971327 w 1180968"/>
                <a:gd name="connsiteY29" fmla="*/ 482189 h 1638532"/>
                <a:gd name="connsiteX30" fmla="*/ 967769 w 1180968"/>
                <a:gd name="connsiteY30" fmla="*/ 467957 h 1638532"/>
                <a:gd name="connsiteX31" fmla="*/ 978443 w 1180968"/>
                <a:gd name="connsiteY31" fmla="*/ 439493 h 1638532"/>
                <a:gd name="connsiteX32" fmla="*/ 992675 w 1180968"/>
                <a:gd name="connsiteY32" fmla="*/ 428820 h 1638532"/>
                <a:gd name="connsiteX33" fmla="*/ 996233 w 1180968"/>
                <a:gd name="connsiteY33" fmla="*/ 411030 h 1638532"/>
                <a:gd name="connsiteX34" fmla="*/ 1003349 w 1180968"/>
                <a:gd name="connsiteY34" fmla="*/ 396798 h 1638532"/>
                <a:gd name="connsiteX35" fmla="*/ 1014023 w 1180968"/>
                <a:gd name="connsiteY35" fmla="*/ 375450 h 1638532"/>
                <a:gd name="connsiteX36" fmla="*/ 1010465 w 1180968"/>
                <a:gd name="connsiteY36" fmla="*/ 332754 h 1638532"/>
                <a:gd name="connsiteX37" fmla="*/ 1006907 w 1180968"/>
                <a:gd name="connsiteY37" fmla="*/ 322080 h 1638532"/>
                <a:gd name="connsiteX38" fmla="*/ 996233 w 1180968"/>
                <a:gd name="connsiteY38" fmla="*/ 314964 h 1638532"/>
                <a:gd name="connsiteX39" fmla="*/ 985559 w 1180968"/>
                <a:gd name="connsiteY39" fmla="*/ 279385 h 1638532"/>
                <a:gd name="connsiteX40" fmla="*/ 982001 w 1180968"/>
                <a:gd name="connsiteY40" fmla="*/ 268711 h 1638532"/>
                <a:gd name="connsiteX41" fmla="*/ 971327 w 1180968"/>
                <a:gd name="connsiteY41" fmla="*/ 265153 h 1638532"/>
                <a:gd name="connsiteX42" fmla="*/ 910842 w 1180968"/>
                <a:gd name="connsiteY42" fmla="*/ 261595 h 1638532"/>
                <a:gd name="connsiteX43" fmla="*/ 864588 w 1180968"/>
                <a:gd name="connsiteY43" fmla="*/ 258037 h 1638532"/>
                <a:gd name="connsiteX44" fmla="*/ 861030 w 1180968"/>
                <a:gd name="connsiteY44" fmla="*/ 247363 h 1638532"/>
                <a:gd name="connsiteX45" fmla="*/ 853914 w 1180968"/>
                <a:gd name="connsiteY45" fmla="*/ 236689 h 1638532"/>
                <a:gd name="connsiteX46" fmla="*/ 836124 w 1180968"/>
                <a:gd name="connsiteY46" fmla="*/ 204667 h 1638532"/>
                <a:gd name="connsiteX47" fmla="*/ 825450 w 1180968"/>
                <a:gd name="connsiteY47" fmla="*/ 197551 h 1638532"/>
                <a:gd name="connsiteX48" fmla="*/ 814776 w 1180968"/>
                <a:gd name="connsiteY48" fmla="*/ 147739 h 1638532"/>
                <a:gd name="connsiteX49" fmla="*/ 796987 w 1180968"/>
                <a:gd name="connsiteY49" fmla="*/ 144181 h 1638532"/>
                <a:gd name="connsiteX50" fmla="*/ 786313 w 1180968"/>
                <a:gd name="connsiteY50" fmla="*/ 137065 h 1638532"/>
                <a:gd name="connsiteX51" fmla="*/ 754291 w 1180968"/>
                <a:gd name="connsiteY51" fmla="*/ 129950 h 1638532"/>
                <a:gd name="connsiteX52" fmla="*/ 743617 w 1180968"/>
                <a:gd name="connsiteY52" fmla="*/ 122834 h 1638532"/>
                <a:gd name="connsiteX53" fmla="*/ 725827 w 1180968"/>
                <a:gd name="connsiteY53" fmla="*/ 90812 h 1638532"/>
                <a:gd name="connsiteX54" fmla="*/ 718711 w 1180968"/>
                <a:gd name="connsiteY54" fmla="*/ 80138 h 1638532"/>
                <a:gd name="connsiteX55" fmla="*/ 711595 w 1180968"/>
                <a:gd name="connsiteY55" fmla="*/ 58790 h 1638532"/>
                <a:gd name="connsiteX56" fmla="*/ 676015 w 1180968"/>
                <a:gd name="connsiteY56" fmla="*/ 55232 h 1638532"/>
                <a:gd name="connsiteX57" fmla="*/ 665341 w 1180968"/>
                <a:gd name="connsiteY57" fmla="*/ 48116 h 1638532"/>
                <a:gd name="connsiteX58" fmla="*/ 658225 w 1180968"/>
                <a:gd name="connsiteY58" fmla="*/ 37442 h 1638532"/>
                <a:gd name="connsiteX59" fmla="*/ 636878 w 1180968"/>
                <a:gd name="connsiteY59" fmla="*/ 30326 h 1638532"/>
                <a:gd name="connsiteX60" fmla="*/ 569276 w 1180968"/>
                <a:gd name="connsiteY60" fmla="*/ 33884 h 1638532"/>
                <a:gd name="connsiteX61" fmla="*/ 565718 w 1180968"/>
                <a:gd name="connsiteY61" fmla="*/ 69464 h 1638532"/>
                <a:gd name="connsiteX62" fmla="*/ 562160 w 1180968"/>
                <a:gd name="connsiteY62" fmla="*/ 80138 h 1638532"/>
                <a:gd name="connsiteX63" fmla="*/ 540812 w 1180968"/>
                <a:gd name="connsiteY63" fmla="*/ 87254 h 1638532"/>
                <a:gd name="connsiteX64" fmla="*/ 515906 w 1180968"/>
                <a:gd name="connsiteY64" fmla="*/ 94370 h 1638532"/>
                <a:gd name="connsiteX65" fmla="*/ 494559 w 1180968"/>
                <a:gd name="connsiteY65" fmla="*/ 83696 h 1638532"/>
                <a:gd name="connsiteX66" fmla="*/ 476769 w 1180968"/>
                <a:gd name="connsiteY66" fmla="*/ 69464 h 1638532"/>
                <a:gd name="connsiteX67" fmla="*/ 455421 w 1180968"/>
                <a:gd name="connsiteY67" fmla="*/ 83696 h 1638532"/>
                <a:gd name="connsiteX68" fmla="*/ 444747 w 1180968"/>
                <a:gd name="connsiteY68" fmla="*/ 90812 h 1638532"/>
                <a:gd name="connsiteX69" fmla="*/ 434073 w 1180968"/>
                <a:gd name="connsiteY69" fmla="*/ 87254 h 1638532"/>
                <a:gd name="connsiteX70" fmla="*/ 426957 w 1180968"/>
                <a:gd name="connsiteY70" fmla="*/ 76580 h 1638532"/>
                <a:gd name="connsiteX71" fmla="*/ 405609 w 1180968"/>
                <a:gd name="connsiteY71" fmla="*/ 69464 h 1638532"/>
                <a:gd name="connsiteX72" fmla="*/ 384261 w 1180968"/>
                <a:gd name="connsiteY72" fmla="*/ 73022 h 1638532"/>
                <a:gd name="connsiteX73" fmla="*/ 366471 w 1180968"/>
                <a:gd name="connsiteY73" fmla="*/ 90812 h 1638532"/>
                <a:gd name="connsiteX74" fmla="*/ 345124 w 1180968"/>
                <a:gd name="connsiteY74" fmla="*/ 94370 h 1638532"/>
                <a:gd name="connsiteX75" fmla="*/ 323776 w 1180968"/>
                <a:gd name="connsiteY75" fmla="*/ 101486 h 1638532"/>
                <a:gd name="connsiteX76" fmla="*/ 313102 w 1180968"/>
                <a:gd name="connsiteY76" fmla="*/ 105044 h 1638532"/>
                <a:gd name="connsiteX77" fmla="*/ 309544 w 1180968"/>
                <a:gd name="connsiteY77" fmla="*/ 140623 h 1638532"/>
                <a:gd name="connsiteX78" fmla="*/ 298870 w 1180968"/>
                <a:gd name="connsiteY78" fmla="*/ 144181 h 1638532"/>
                <a:gd name="connsiteX79" fmla="*/ 284638 w 1180968"/>
                <a:gd name="connsiteY79" fmla="*/ 147739 h 1638532"/>
                <a:gd name="connsiteX80" fmla="*/ 238384 w 1180968"/>
                <a:gd name="connsiteY80" fmla="*/ 154855 h 1638532"/>
                <a:gd name="connsiteX81" fmla="*/ 206362 w 1180968"/>
                <a:gd name="connsiteY81" fmla="*/ 161971 h 1638532"/>
                <a:gd name="connsiteX82" fmla="*/ 185015 w 1180968"/>
                <a:gd name="connsiteY82" fmla="*/ 169087 h 1638532"/>
                <a:gd name="connsiteX83" fmla="*/ 138761 w 1180968"/>
                <a:gd name="connsiteY83" fmla="*/ 233131 h 1638532"/>
                <a:gd name="connsiteX84" fmla="*/ 135203 w 1180968"/>
                <a:gd name="connsiteY84" fmla="*/ 243805 h 1638532"/>
                <a:gd name="connsiteX85" fmla="*/ 131645 w 1180968"/>
                <a:gd name="connsiteY85" fmla="*/ 265153 h 1638532"/>
                <a:gd name="connsiteX86" fmla="*/ 128087 w 1180968"/>
                <a:gd name="connsiteY86" fmla="*/ 279385 h 1638532"/>
                <a:gd name="connsiteX87" fmla="*/ 106739 w 1180968"/>
                <a:gd name="connsiteY87" fmla="*/ 286500 h 1638532"/>
                <a:gd name="connsiteX88" fmla="*/ 103181 w 1180968"/>
                <a:gd name="connsiteY88" fmla="*/ 318522 h 1638532"/>
                <a:gd name="connsiteX89" fmla="*/ 88949 w 1180968"/>
                <a:gd name="connsiteY89" fmla="*/ 322080 h 1638532"/>
                <a:gd name="connsiteX90" fmla="*/ 78275 w 1180968"/>
                <a:gd name="connsiteY90" fmla="*/ 339870 h 1638532"/>
                <a:gd name="connsiteX91" fmla="*/ 71159 w 1180968"/>
                <a:gd name="connsiteY91" fmla="*/ 350544 h 1638532"/>
                <a:gd name="connsiteX92" fmla="*/ 60485 w 1180968"/>
                <a:gd name="connsiteY92" fmla="*/ 354102 h 1638532"/>
                <a:gd name="connsiteX93" fmla="*/ 46253 w 1180968"/>
                <a:gd name="connsiteY93" fmla="*/ 375450 h 1638532"/>
                <a:gd name="connsiteX94" fmla="*/ 53369 w 1180968"/>
                <a:gd name="connsiteY94" fmla="*/ 443051 h 1638532"/>
                <a:gd name="connsiteX95" fmla="*/ 60485 w 1180968"/>
                <a:gd name="connsiteY95" fmla="*/ 453725 h 1638532"/>
                <a:gd name="connsiteX96" fmla="*/ 56927 w 1180968"/>
                <a:gd name="connsiteY96" fmla="*/ 539117 h 1638532"/>
                <a:gd name="connsiteX97" fmla="*/ 46253 w 1180968"/>
                <a:gd name="connsiteY97" fmla="*/ 546233 h 1638532"/>
                <a:gd name="connsiteX98" fmla="*/ 42696 w 1180968"/>
                <a:gd name="connsiteY98" fmla="*/ 556907 h 1638532"/>
                <a:gd name="connsiteX99" fmla="*/ 46253 w 1180968"/>
                <a:gd name="connsiteY99" fmla="*/ 617392 h 1638532"/>
                <a:gd name="connsiteX100" fmla="*/ 202804 w 1180968"/>
                <a:gd name="connsiteY100" fmla="*/ 631624 h 1638532"/>
                <a:gd name="connsiteX101" fmla="*/ 199246 w 1180968"/>
                <a:gd name="connsiteY101" fmla="*/ 667204 h 1638532"/>
                <a:gd name="connsiteX102" fmla="*/ 174341 w 1180968"/>
                <a:gd name="connsiteY102" fmla="*/ 674320 h 1638532"/>
                <a:gd name="connsiteX103" fmla="*/ 142319 w 1180968"/>
                <a:gd name="connsiteY103" fmla="*/ 702784 h 1638532"/>
                <a:gd name="connsiteX104" fmla="*/ 131645 w 1180968"/>
                <a:gd name="connsiteY104" fmla="*/ 713458 h 1638532"/>
                <a:gd name="connsiteX105" fmla="*/ 117413 w 1180968"/>
                <a:gd name="connsiteY105" fmla="*/ 741922 h 1638532"/>
                <a:gd name="connsiteX106" fmla="*/ 106739 w 1180968"/>
                <a:gd name="connsiteY106" fmla="*/ 763269 h 1638532"/>
                <a:gd name="connsiteX107" fmla="*/ 92507 w 1180968"/>
                <a:gd name="connsiteY107" fmla="*/ 784617 h 1638532"/>
                <a:gd name="connsiteX108" fmla="*/ 96065 w 1180968"/>
                <a:gd name="connsiteY108" fmla="*/ 837987 h 1638532"/>
                <a:gd name="connsiteX109" fmla="*/ 106739 w 1180968"/>
                <a:gd name="connsiteY109" fmla="*/ 845103 h 1638532"/>
                <a:gd name="connsiteX110" fmla="*/ 110297 w 1180968"/>
                <a:gd name="connsiteY110" fmla="*/ 873567 h 1638532"/>
                <a:gd name="connsiteX111" fmla="*/ 174341 w 1180968"/>
                <a:gd name="connsiteY111" fmla="*/ 877125 h 1638532"/>
                <a:gd name="connsiteX112" fmla="*/ 160109 w 1180968"/>
                <a:gd name="connsiteY112" fmla="*/ 891357 h 1638532"/>
                <a:gd name="connsiteX113" fmla="*/ 142319 w 1180968"/>
                <a:gd name="connsiteY113" fmla="*/ 919820 h 1638532"/>
                <a:gd name="connsiteX114" fmla="*/ 145877 w 1180968"/>
                <a:gd name="connsiteY114" fmla="*/ 966074 h 1638532"/>
                <a:gd name="connsiteX115" fmla="*/ 167225 w 1180968"/>
                <a:gd name="connsiteY115" fmla="*/ 980306 h 1638532"/>
                <a:gd name="connsiteX116" fmla="*/ 170783 w 1180968"/>
                <a:gd name="connsiteY116" fmla="*/ 1001654 h 1638532"/>
                <a:gd name="connsiteX117" fmla="*/ 174341 w 1180968"/>
                <a:gd name="connsiteY117" fmla="*/ 1026560 h 1638532"/>
                <a:gd name="connsiteX118" fmla="*/ 202804 w 1180968"/>
                <a:gd name="connsiteY118" fmla="*/ 1030118 h 1638532"/>
                <a:gd name="connsiteX119" fmla="*/ 206362 w 1180968"/>
                <a:gd name="connsiteY119" fmla="*/ 1065697 h 1638532"/>
                <a:gd name="connsiteX120" fmla="*/ 281080 w 1180968"/>
                <a:gd name="connsiteY120" fmla="*/ 1079929 h 1638532"/>
                <a:gd name="connsiteX121" fmla="*/ 284638 w 1180968"/>
                <a:gd name="connsiteY121" fmla="*/ 1108393 h 1638532"/>
                <a:gd name="connsiteX122" fmla="*/ 295312 w 1180968"/>
                <a:gd name="connsiteY122" fmla="*/ 1111951 h 1638532"/>
                <a:gd name="connsiteX123" fmla="*/ 323776 w 1180968"/>
                <a:gd name="connsiteY123" fmla="*/ 1119067 h 1638532"/>
                <a:gd name="connsiteX124" fmla="*/ 330892 w 1180968"/>
                <a:gd name="connsiteY124" fmla="*/ 1129741 h 1638532"/>
                <a:gd name="connsiteX125" fmla="*/ 359355 w 1180968"/>
                <a:gd name="connsiteY125" fmla="*/ 1161763 h 1638532"/>
                <a:gd name="connsiteX126" fmla="*/ 355797 w 1180968"/>
                <a:gd name="connsiteY126" fmla="*/ 1183111 h 1638532"/>
                <a:gd name="connsiteX127" fmla="*/ 338008 w 1180968"/>
                <a:gd name="connsiteY127" fmla="*/ 1200900 h 1638532"/>
                <a:gd name="connsiteX128" fmla="*/ 327334 w 1180968"/>
                <a:gd name="connsiteY128" fmla="*/ 1204458 h 1638532"/>
                <a:gd name="connsiteX129" fmla="*/ 313102 w 1180968"/>
                <a:gd name="connsiteY129" fmla="*/ 1225806 h 1638532"/>
                <a:gd name="connsiteX130" fmla="*/ 295312 w 1180968"/>
                <a:gd name="connsiteY130" fmla="*/ 1293408 h 1638532"/>
                <a:gd name="connsiteX131" fmla="*/ 291754 w 1180968"/>
                <a:gd name="connsiteY131" fmla="*/ 1304082 h 1638532"/>
                <a:gd name="connsiteX132" fmla="*/ 302428 w 1180968"/>
                <a:gd name="connsiteY132" fmla="*/ 1307640 h 1638532"/>
                <a:gd name="connsiteX133" fmla="*/ 313102 w 1180968"/>
                <a:gd name="connsiteY133" fmla="*/ 1314756 h 1638532"/>
                <a:gd name="connsiteX134" fmla="*/ 352239 w 1180968"/>
                <a:gd name="connsiteY134" fmla="*/ 1307640 h 1638532"/>
                <a:gd name="connsiteX135" fmla="*/ 387819 w 1180968"/>
                <a:gd name="connsiteY135" fmla="*/ 1286292 h 1638532"/>
                <a:gd name="connsiteX136" fmla="*/ 402051 w 1180968"/>
                <a:gd name="connsiteY136" fmla="*/ 1279176 h 1638532"/>
                <a:gd name="connsiteX137" fmla="*/ 423399 w 1180968"/>
                <a:gd name="connsiteY137" fmla="*/ 1286292 h 1638532"/>
                <a:gd name="connsiteX138" fmla="*/ 426957 w 1180968"/>
                <a:gd name="connsiteY138" fmla="*/ 1296966 h 1638532"/>
                <a:gd name="connsiteX139" fmla="*/ 430515 w 1180968"/>
                <a:gd name="connsiteY139" fmla="*/ 1336104 h 1638532"/>
                <a:gd name="connsiteX140" fmla="*/ 448305 w 1180968"/>
                <a:gd name="connsiteY140" fmla="*/ 1321872 h 1638532"/>
                <a:gd name="connsiteX141" fmla="*/ 469653 w 1180968"/>
                <a:gd name="connsiteY141" fmla="*/ 1311198 h 1638532"/>
                <a:gd name="connsiteX142" fmla="*/ 480327 w 1180968"/>
                <a:gd name="connsiteY142" fmla="*/ 1304082 h 1638532"/>
                <a:gd name="connsiteX143" fmla="*/ 498117 w 1180968"/>
                <a:gd name="connsiteY143" fmla="*/ 1368125 h 1638532"/>
                <a:gd name="connsiteX144" fmla="*/ 487443 w 1180968"/>
                <a:gd name="connsiteY144" fmla="*/ 1375241 h 1638532"/>
                <a:gd name="connsiteX145" fmla="*/ 466095 w 1180968"/>
                <a:gd name="connsiteY145" fmla="*/ 1385915 h 1638532"/>
                <a:gd name="connsiteX146" fmla="*/ 451863 w 1180968"/>
                <a:gd name="connsiteY146" fmla="*/ 1396589 h 1638532"/>
                <a:gd name="connsiteX147" fmla="*/ 441189 w 1180968"/>
                <a:gd name="connsiteY147" fmla="*/ 1400147 h 1638532"/>
                <a:gd name="connsiteX148" fmla="*/ 426957 w 1180968"/>
                <a:gd name="connsiteY148" fmla="*/ 1407263 h 1638532"/>
                <a:gd name="connsiteX149" fmla="*/ 412725 w 1180968"/>
                <a:gd name="connsiteY149" fmla="*/ 1417937 h 1638532"/>
                <a:gd name="connsiteX150" fmla="*/ 380703 w 1180968"/>
                <a:gd name="connsiteY150" fmla="*/ 1425053 h 1638532"/>
                <a:gd name="connsiteX151" fmla="*/ 359355 w 1180968"/>
                <a:gd name="connsiteY151" fmla="*/ 1435727 h 1638532"/>
                <a:gd name="connsiteX152" fmla="*/ 352239 w 1180968"/>
                <a:gd name="connsiteY152" fmla="*/ 1446401 h 1638532"/>
                <a:gd name="connsiteX153" fmla="*/ 341566 w 1180968"/>
                <a:gd name="connsiteY153" fmla="*/ 1457075 h 1638532"/>
                <a:gd name="connsiteX154" fmla="*/ 334450 w 1180968"/>
                <a:gd name="connsiteY154" fmla="*/ 1478423 h 1638532"/>
                <a:gd name="connsiteX155" fmla="*/ 338008 w 1180968"/>
                <a:gd name="connsiteY155" fmla="*/ 1506886 h 1638532"/>
                <a:gd name="connsiteX156" fmla="*/ 352239 w 1180968"/>
                <a:gd name="connsiteY156" fmla="*/ 1510444 h 1638532"/>
                <a:gd name="connsiteX157" fmla="*/ 402051 w 1180968"/>
                <a:gd name="connsiteY157" fmla="*/ 1514002 h 1638532"/>
                <a:gd name="connsiteX158" fmla="*/ 590624 w 1180968"/>
                <a:gd name="connsiteY158" fmla="*/ 1510444 h 1638532"/>
                <a:gd name="connsiteX159" fmla="*/ 594182 w 1180968"/>
                <a:gd name="connsiteY159" fmla="*/ 1442843 h 1638532"/>
                <a:gd name="connsiteX160" fmla="*/ 611972 w 1180968"/>
                <a:gd name="connsiteY160" fmla="*/ 1385915 h 1638532"/>
                <a:gd name="connsiteX161" fmla="*/ 619088 w 1180968"/>
                <a:gd name="connsiteY161" fmla="*/ 1375241 h 1638532"/>
                <a:gd name="connsiteX162" fmla="*/ 608414 w 1180968"/>
                <a:gd name="connsiteY162" fmla="*/ 1339662 h 1638532"/>
                <a:gd name="connsiteX163" fmla="*/ 604856 w 1180968"/>
                <a:gd name="connsiteY163" fmla="*/ 1328988 h 1638532"/>
                <a:gd name="connsiteX164" fmla="*/ 658225 w 1180968"/>
                <a:gd name="connsiteY164" fmla="*/ 1325430 h 1638532"/>
                <a:gd name="connsiteX165" fmla="*/ 672457 w 1180968"/>
                <a:gd name="connsiteY165" fmla="*/ 1346778 h 1638532"/>
                <a:gd name="connsiteX166" fmla="*/ 729385 w 1180968"/>
                <a:gd name="connsiteY166" fmla="*/ 1382357 h 1638532"/>
                <a:gd name="connsiteX167" fmla="*/ 725827 w 1180968"/>
                <a:gd name="connsiteY167" fmla="*/ 1400147 h 1638532"/>
                <a:gd name="connsiteX168" fmla="*/ 718711 w 1180968"/>
                <a:gd name="connsiteY168" fmla="*/ 1421495 h 1638532"/>
                <a:gd name="connsiteX169" fmla="*/ 711595 w 1180968"/>
                <a:gd name="connsiteY169" fmla="*/ 1457075 h 1638532"/>
                <a:gd name="connsiteX170" fmla="*/ 704479 w 1180968"/>
                <a:gd name="connsiteY170" fmla="*/ 1467749 h 1638532"/>
                <a:gd name="connsiteX171" fmla="*/ 715153 w 1180968"/>
                <a:gd name="connsiteY171" fmla="*/ 1471307 h 1638532"/>
                <a:gd name="connsiteX172" fmla="*/ 725827 w 1180968"/>
                <a:gd name="connsiteY172" fmla="*/ 1499771 h 1638532"/>
                <a:gd name="connsiteX173" fmla="*/ 747175 w 1180968"/>
                <a:gd name="connsiteY173" fmla="*/ 1485539 h 1638532"/>
                <a:gd name="connsiteX174" fmla="*/ 757849 w 1180968"/>
                <a:gd name="connsiteY174" fmla="*/ 1478423 h 1638532"/>
                <a:gd name="connsiteX175" fmla="*/ 772081 w 1180968"/>
                <a:gd name="connsiteY175" fmla="*/ 1485539 h 1638532"/>
                <a:gd name="connsiteX176" fmla="*/ 793429 w 1180968"/>
                <a:gd name="connsiteY176" fmla="*/ 1506886 h 1638532"/>
                <a:gd name="connsiteX177" fmla="*/ 814776 w 1180968"/>
                <a:gd name="connsiteY177" fmla="*/ 1514002 h 1638532"/>
                <a:gd name="connsiteX178" fmla="*/ 832566 w 1180968"/>
                <a:gd name="connsiteY178" fmla="*/ 1499771 h 1638532"/>
                <a:gd name="connsiteX179" fmla="*/ 853914 w 1180968"/>
                <a:gd name="connsiteY179" fmla="*/ 1489097 h 1638532"/>
                <a:gd name="connsiteX180" fmla="*/ 882378 w 1180968"/>
                <a:gd name="connsiteY180" fmla="*/ 1492655 h 1638532"/>
                <a:gd name="connsiteX181" fmla="*/ 885936 w 1180968"/>
                <a:gd name="connsiteY181" fmla="*/ 1517560 h 1638532"/>
                <a:gd name="connsiteX182" fmla="*/ 928632 w 1180968"/>
                <a:gd name="connsiteY182" fmla="*/ 1514002 h 1638532"/>
                <a:gd name="connsiteX183" fmla="*/ 932190 w 1180968"/>
                <a:gd name="connsiteY183" fmla="*/ 1496213 h 1638532"/>
                <a:gd name="connsiteX184" fmla="*/ 942864 w 1180968"/>
                <a:gd name="connsiteY184" fmla="*/ 1492655 h 1638532"/>
                <a:gd name="connsiteX185" fmla="*/ 949980 w 1180968"/>
                <a:gd name="connsiteY185" fmla="*/ 1471307 h 1638532"/>
                <a:gd name="connsiteX186" fmla="*/ 957096 w 1180968"/>
                <a:gd name="connsiteY186" fmla="*/ 1460633 h 1638532"/>
                <a:gd name="connsiteX187" fmla="*/ 960653 w 1180968"/>
                <a:gd name="connsiteY187" fmla="*/ 1439285 h 1638532"/>
                <a:gd name="connsiteX188" fmla="*/ 989117 w 1180968"/>
                <a:gd name="connsiteY188" fmla="*/ 1432169 h 1638532"/>
                <a:gd name="connsiteX189" fmla="*/ 992675 w 1180968"/>
                <a:gd name="connsiteY189" fmla="*/ 1421495 h 1638532"/>
                <a:gd name="connsiteX190" fmla="*/ 1024697 w 1180968"/>
                <a:gd name="connsiteY190" fmla="*/ 1432169 h 1638532"/>
                <a:gd name="connsiteX191" fmla="*/ 1031813 w 1180968"/>
                <a:gd name="connsiteY191" fmla="*/ 1442843 h 1638532"/>
                <a:gd name="connsiteX192" fmla="*/ 1042487 w 1180968"/>
                <a:gd name="connsiteY192" fmla="*/ 1457075 h 1638532"/>
                <a:gd name="connsiteX193" fmla="*/ 1046045 w 1180968"/>
                <a:gd name="connsiteY193" fmla="*/ 1474865 h 1638532"/>
                <a:gd name="connsiteX194" fmla="*/ 1074509 w 1180968"/>
                <a:gd name="connsiteY194" fmla="*/ 1471307 h 1638532"/>
                <a:gd name="connsiteX195" fmla="*/ 1085183 w 1180968"/>
                <a:gd name="connsiteY195" fmla="*/ 1464191 h 1638532"/>
                <a:gd name="connsiteX196" fmla="*/ 1081625 w 1180968"/>
                <a:gd name="connsiteY196" fmla="*/ 1439285 h 1638532"/>
                <a:gd name="connsiteX197" fmla="*/ 1070951 w 1180968"/>
                <a:gd name="connsiteY197" fmla="*/ 1432169 h 1638532"/>
                <a:gd name="connsiteX198" fmla="*/ 1060277 w 1180968"/>
                <a:gd name="connsiteY198" fmla="*/ 1414379 h 1638532"/>
                <a:gd name="connsiteX199" fmla="*/ 1053161 w 1180968"/>
                <a:gd name="connsiteY199" fmla="*/ 1403705 h 1638532"/>
                <a:gd name="connsiteX200" fmla="*/ 1042487 w 1180968"/>
                <a:gd name="connsiteY200" fmla="*/ 1396589 h 1638532"/>
                <a:gd name="connsiteX201" fmla="*/ 1035371 w 1180968"/>
                <a:gd name="connsiteY201" fmla="*/ 1375241 h 1638532"/>
                <a:gd name="connsiteX202" fmla="*/ 1031813 w 1180968"/>
                <a:gd name="connsiteY202" fmla="*/ 1364567 h 1638532"/>
                <a:gd name="connsiteX203" fmla="*/ 1006907 w 1180968"/>
                <a:gd name="connsiteY203" fmla="*/ 1346778 h 1638532"/>
                <a:gd name="connsiteX204" fmla="*/ 996233 w 1180968"/>
                <a:gd name="connsiteY204" fmla="*/ 1339662 h 1638532"/>
                <a:gd name="connsiteX205" fmla="*/ 992675 w 1180968"/>
                <a:gd name="connsiteY205" fmla="*/ 1325430 h 1638532"/>
                <a:gd name="connsiteX206" fmla="*/ 971327 w 1180968"/>
                <a:gd name="connsiteY206" fmla="*/ 1307640 h 1638532"/>
                <a:gd name="connsiteX207" fmla="*/ 953538 w 1180968"/>
                <a:gd name="connsiteY207" fmla="*/ 1282734 h 1638532"/>
                <a:gd name="connsiteX208" fmla="*/ 935748 w 1180968"/>
                <a:gd name="connsiteY208" fmla="*/ 1286292 h 1638532"/>
                <a:gd name="connsiteX209" fmla="*/ 796987 w 1180968"/>
                <a:gd name="connsiteY209" fmla="*/ 1275618 h 1638532"/>
                <a:gd name="connsiteX210" fmla="*/ 779197 w 1180968"/>
                <a:gd name="connsiteY210" fmla="*/ 1257828 h 1638532"/>
                <a:gd name="connsiteX211" fmla="*/ 754291 w 1180968"/>
                <a:gd name="connsiteY211" fmla="*/ 1264944 h 1638532"/>
                <a:gd name="connsiteX212" fmla="*/ 736501 w 1180968"/>
                <a:gd name="connsiteY212" fmla="*/ 1279176 h 1638532"/>
                <a:gd name="connsiteX213" fmla="*/ 722269 w 1180968"/>
                <a:gd name="connsiteY213" fmla="*/ 1272060 h 1638532"/>
                <a:gd name="connsiteX214" fmla="*/ 715153 w 1180968"/>
                <a:gd name="connsiteY214" fmla="*/ 1261386 h 1638532"/>
                <a:gd name="connsiteX215" fmla="*/ 786313 w 1180968"/>
                <a:gd name="connsiteY215" fmla="*/ 1236480 h 1638532"/>
                <a:gd name="connsiteX216" fmla="*/ 796987 w 1180968"/>
                <a:gd name="connsiteY216" fmla="*/ 1225806 h 1638532"/>
                <a:gd name="connsiteX217" fmla="*/ 800545 w 1180968"/>
                <a:gd name="connsiteY217" fmla="*/ 1215132 h 1638532"/>
                <a:gd name="connsiteX218" fmla="*/ 811218 w 1180968"/>
                <a:gd name="connsiteY218" fmla="*/ 1211574 h 1638532"/>
                <a:gd name="connsiteX219" fmla="*/ 850356 w 1180968"/>
                <a:gd name="connsiteY219" fmla="*/ 1215132 h 1638532"/>
                <a:gd name="connsiteX220" fmla="*/ 871704 w 1180968"/>
                <a:gd name="connsiteY220" fmla="*/ 1222248 h 1638532"/>
                <a:gd name="connsiteX221" fmla="*/ 882378 w 1180968"/>
                <a:gd name="connsiteY221" fmla="*/ 1225806 h 1638532"/>
                <a:gd name="connsiteX222" fmla="*/ 910842 w 1180968"/>
                <a:gd name="connsiteY222" fmla="*/ 1222248 h 1638532"/>
                <a:gd name="connsiteX223" fmla="*/ 921516 w 1180968"/>
                <a:gd name="connsiteY223" fmla="*/ 1190227 h 1638532"/>
                <a:gd name="connsiteX224" fmla="*/ 949980 w 1180968"/>
                <a:gd name="connsiteY224" fmla="*/ 1158205 h 1638532"/>
                <a:gd name="connsiteX225" fmla="*/ 949980 w 1180968"/>
                <a:gd name="connsiteY225" fmla="*/ 1047908 h 1638532"/>
                <a:gd name="connsiteX226" fmla="*/ 964211 w 1180968"/>
                <a:gd name="connsiteY226" fmla="*/ 1051465 h 1638532"/>
                <a:gd name="connsiteX227" fmla="*/ 967769 w 1180968"/>
                <a:gd name="connsiteY227" fmla="*/ 1062139 h 1638532"/>
                <a:gd name="connsiteX228" fmla="*/ 971327 w 1180968"/>
                <a:gd name="connsiteY228" fmla="*/ 1111951 h 1638532"/>
                <a:gd name="connsiteX229" fmla="*/ 982001 w 1180968"/>
                <a:gd name="connsiteY229" fmla="*/ 1119067 h 1638532"/>
                <a:gd name="connsiteX230" fmla="*/ 989117 w 1180968"/>
                <a:gd name="connsiteY230" fmla="*/ 1193785 h 1638532"/>
                <a:gd name="connsiteX231" fmla="*/ 996233 w 1180968"/>
                <a:gd name="connsiteY231" fmla="*/ 1204458 h 1638532"/>
                <a:gd name="connsiteX232" fmla="*/ 999791 w 1180968"/>
                <a:gd name="connsiteY232" fmla="*/ 1215132 h 1638532"/>
                <a:gd name="connsiteX233" fmla="*/ 1010465 w 1180968"/>
                <a:gd name="connsiteY233" fmla="*/ 1222248 h 1638532"/>
                <a:gd name="connsiteX234" fmla="*/ 1024697 w 1180968"/>
                <a:gd name="connsiteY234" fmla="*/ 1232922 h 1638532"/>
                <a:gd name="connsiteX235" fmla="*/ 1035371 w 1180968"/>
                <a:gd name="connsiteY235" fmla="*/ 1275618 h 1638532"/>
                <a:gd name="connsiteX236" fmla="*/ 1042487 w 1180968"/>
                <a:gd name="connsiteY236" fmla="*/ 1286292 h 1638532"/>
                <a:gd name="connsiteX237" fmla="*/ 1046045 w 1180968"/>
                <a:gd name="connsiteY237" fmla="*/ 1304082 h 1638532"/>
                <a:gd name="connsiteX238" fmla="*/ 1049603 w 1180968"/>
                <a:gd name="connsiteY238" fmla="*/ 1325430 h 1638532"/>
                <a:gd name="connsiteX239" fmla="*/ 1060277 w 1180968"/>
                <a:gd name="connsiteY239" fmla="*/ 1332546 h 1638532"/>
                <a:gd name="connsiteX240" fmla="*/ 1074509 w 1180968"/>
                <a:gd name="connsiteY240" fmla="*/ 1357451 h 1638532"/>
                <a:gd name="connsiteX241" fmla="*/ 1099415 w 1180968"/>
                <a:gd name="connsiteY241" fmla="*/ 1364567 h 1638532"/>
                <a:gd name="connsiteX242" fmla="*/ 1117204 w 1180968"/>
                <a:gd name="connsiteY242" fmla="*/ 1385915 h 1638532"/>
                <a:gd name="connsiteX243" fmla="*/ 1127878 w 1180968"/>
                <a:gd name="connsiteY243" fmla="*/ 1407263 h 1638532"/>
                <a:gd name="connsiteX244" fmla="*/ 1142110 w 1180968"/>
                <a:gd name="connsiteY244" fmla="*/ 1417937 h 1638532"/>
                <a:gd name="connsiteX245" fmla="*/ 1152784 w 1180968"/>
                <a:gd name="connsiteY245" fmla="*/ 1439285 h 1638532"/>
                <a:gd name="connsiteX246" fmla="*/ 1159900 w 1180968"/>
                <a:gd name="connsiteY246" fmla="*/ 1449959 h 1638532"/>
                <a:gd name="connsiteX247" fmla="*/ 1156342 w 1180968"/>
                <a:gd name="connsiteY247" fmla="*/ 1510444 h 1638532"/>
                <a:gd name="connsiteX248" fmla="*/ 1138552 w 1180968"/>
                <a:gd name="connsiteY248" fmla="*/ 1528234 h 1638532"/>
                <a:gd name="connsiteX249" fmla="*/ 1074509 w 1180968"/>
                <a:gd name="connsiteY249" fmla="*/ 1542466 h 1638532"/>
                <a:gd name="connsiteX250" fmla="*/ 1063835 w 1180968"/>
                <a:gd name="connsiteY250" fmla="*/ 1549582 h 1638532"/>
                <a:gd name="connsiteX251" fmla="*/ 1006907 w 1180968"/>
                <a:gd name="connsiteY251" fmla="*/ 1546024 h 1638532"/>
                <a:gd name="connsiteX252" fmla="*/ 996233 w 1180968"/>
                <a:gd name="connsiteY252" fmla="*/ 1542466 h 1638532"/>
                <a:gd name="connsiteX253" fmla="*/ 974885 w 1180968"/>
                <a:gd name="connsiteY253" fmla="*/ 1538908 h 1638532"/>
                <a:gd name="connsiteX254" fmla="*/ 964211 w 1180968"/>
                <a:gd name="connsiteY254" fmla="*/ 1528234 h 1638532"/>
                <a:gd name="connsiteX255" fmla="*/ 925074 w 1180968"/>
                <a:gd name="connsiteY255" fmla="*/ 1528234 h 1638532"/>
                <a:gd name="connsiteX256" fmla="*/ 907284 w 1180968"/>
                <a:gd name="connsiteY256" fmla="*/ 1531792 h 1638532"/>
                <a:gd name="connsiteX257" fmla="*/ 900168 w 1180968"/>
                <a:gd name="connsiteY257" fmla="*/ 1542466 h 1638532"/>
                <a:gd name="connsiteX258" fmla="*/ 889494 w 1180968"/>
                <a:gd name="connsiteY258" fmla="*/ 1549582 h 1638532"/>
                <a:gd name="connsiteX259" fmla="*/ 871704 w 1180968"/>
                <a:gd name="connsiteY259" fmla="*/ 1578046 h 1638532"/>
                <a:gd name="connsiteX260" fmla="*/ 861030 w 1180968"/>
                <a:gd name="connsiteY260" fmla="*/ 1581604 h 1638532"/>
                <a:gd name="connsiteX261" fmla="*/ 843240 w 1180968"/>
                <a:gd name="connsiteY261" fmla="*/ 1599394 h 1638532"/>
                <a:gd name="connsiteX262" fmla="*/ 825450 w 1180968"/>
                <a:gd name="connsiteY262" fmla="*/ 1617184 h 1638532"/>
                <a:gd name="connsiteX263" fmla="*/ 818334 w 1180968"/>
                <a:gd name="connsiteY263" fmla="*/ 1627858 h 1638532"/>
                <a:gd name="connsiteX264" fmla="*/ 807660 w 1180968"/>
                <a:gd name="connsiteY264" fmla="*/ 1631416 h 1638532"/>
                <a:gd name="connsiteX265" fmla="*/ 796987 w 1180968"/>
                <a:gd name="connsiteY265" fmla="*/ 1638532 h 1638532"/>
                <a:gd name="connsiteX266" fmla="*/ 750733 w 1180968"/>
                <a:gd name="connsiteY266" fmla="*/ 1634974 h 1638532"/>
                <a:gd name="connsiteX267" fmla="*/ 736501 w 1180968"/>
                <a:gd name="connsiteY267" fmla="*/ 1617184 h 1638532"/>
                <a:gd name="connsiteX268" fmla="*/ 725827 w 1180968"/>
                <a:gd name="connsiteY268" fmla="*/ 1595836 h 1638532"/>
                <a:gd name="connsiteX269" fmla="*/ 722269 w 1180968"/>
                <a:gd name="connsiteY269" fmla="*/ 1549582 h 1638532"/>
                <a:gd name="connsiteX270" fmla="*/ 718711 w 1180968"/>
                <a:gd name="connsiteY270" fmla="*/ 1538908 h 1638532"/>
                <a:gd name="connsiteX271" fmla="*/ 697363 w 1180968"/>
                <a:gd name="connsiteY271" fmla="*/ 1528234 h 1638532"/>
                <a:gd name="connsiteX272" fmla="*/ 633320 w 1180968"/>
                <a:gd name="connsiteY272" fmla="*/ 1531792 h 1638532"/>
                <a:gd name="connsiteX273" fmla="*/ 615530 w 1180968"/>
                <a:gd name="connsiteY273" fmla="*/ 1535350 h 1638532"/>
                <a:gd name="connsiteX274" fmla="*/ 540812 w 1180968"/>
                <a:gd name="connsiteY274" fmla="*/ 1538908 h 1638532"/>
                <a:gd name="connsiteX275" fmla="*/ 384261 w 1180968"/>
                <a:gd name="connsiteY275" fmla="*/ 1546024 h 1638532"/>
                <a:gd name="connsiteX276" fmla="*/ 298870 w 1180968"/>
                <a:gd name="connsiteY276" fmla="*/ 1542466 h 1638532"/>
                <a:gd name="connsiteX277" fmla="*/ 281080 w 1180968"/>
                <a:gd name="connsiteY277" fmla="*/ 1524676 h 1638532"/>
                <a:gd name="connsiteX278" fmla="*/ 263290 w 1180968"/>
                <a:gd name="connsiteY278" fmla="*/ 1506886 h 1638532"/>
                <a:gd name="connsiteX279" fmla="*/ 256174 w 1180968"/>
                <a:gd name="connsiteY279" fmla="*/ 1496213 h 1638532"/>
                <a:gd name="connsiteX280" fmla="*/ 245500 w 1180968"/>
                <a:gd name="connsiteY280" fmla="*/ 1481981 h 1638532"/>
                <a:gd name="connsiteX281" fmla="*/ 241942 w 1180968"/>
                <a:gd name="connsiteY281" fmla="*/ 1467749 h 1638532"/>
                <a:gd name="connsiteX282" fmla="*/ 245500 w 1180968"/>
                <a:gd name="connsiteY282" fmla="*/ 1371683 h 1638532"/>
                <a:gd name="connsiteX283" fmla="*/ 249058 w 1180968"/>
                <a:gd name="connsiteY283" fmla="*/ 1343220 h 1638532"/>
                <a:gd name="connsiteX284" fmla="*/ 252616 w 1180968"/>
                <a:gd name="connsiteY284" fmla="*/ 1286292 h 1638532"/>
                <a:gd name="connsiteX285" fmla="*/ 259732 w 1180968"/>
                <a:gd name="connsiteY285" fmla="*/ 1272060 h 1638532"/>
                <a:gd name="connsiteX286" fmla="*/ 270406 w 1180968"/>
                <a:gd name="connsiteY286" fmla="*/ 1240038 h 1638532"/>
                <a:gd name="connsiteX287" fmla="*/ 273964 w 1180968"/>
                <a:gd name="connsiteY287" fmla="*/ 1229364 h 1638532"/>
                <a:gd name="connsiteX288" fmla="*/ 284638 w 1180968"/>
                <a:gd name="connsiteY288" fmla="*/ 1218690 h 1638532"/>
                <a:gd name="connsiteX289" fmla="*/ 291754 w 1180968"/>
                <a:gd name="connsiteY289" fmla="*/ 1208016 h 1638532"/>
                <a:gd name="connsiteX290" fmla="*/ 298870 w 1180968"/>
                <a:gd name="connsiteY290" fmla="*/ 1186669 h 1638532"/>
                <a:gd name="connsiteX291" fmla="*/ 295312 w 1180968"/>
                <a:gd name="connsiteY291" fmla="*/ 1165321 h 1638532"/>
                <a:gd name="connsiteX292" fmla="*/ 266848 w 1180968"/>
                <a:gd name="connsiteY292" fmla="*/ 1140415 h 1638532"/>
                <a:gd name="connsiteX293" fmla="*/ 234826 w 1180968"/>
                <a:gd name="connsiteY293" fmla="*/ 1126183 h 1638532"/>
                <a:gd name="connsiteX294" fmla="*/ 224152 w 1180968"/>
                <a:gd name="connsiteY294" fmla="*/ 1122625 h 1638532"/>
                <a:gd name="connsiteX295" fmla="*/ 202804 w 1180968"/>
                <a:gd name="connsiteY295" fmla="*/ 1108393 h 1638532"/>
                <a:gd name="connsiteX296" fmla="*/ 174341 w 1180968"/>
                <a:gd name="connsiteY296" fmla="*/ 1083487 h 1638532"/>
                <a:gd name="connsiteX297" fmla="*/ 152993 w 1180968"/>
                <a:gd name="connsiteY297" fmla="*/ 1076371 h 1638532"/>
                <a:gd name="connsiteX298" fmla="*/ 128087 w 1180968"/>
                <a:gd name="connsiteY298" fmla="*/ 1047908 h 1638532"/>
                <a:gd name="connsiteX299" fmla="*/ 120971 w 1180968"/>
                <a:gd name="connsiteY299" fmla="*/ 1037234 h 1638532"/>
                <a:gd name="connsiteX300" fmla="*/ 103181 w 1180968"/>
                <a:gd name="connsiteY300" fmla="*/ 1019444 h 1638532"/>
                <a:gd name="connsiteX301" fmla="*/ 96065 w 1180968"/>
                <a:gd name="connsiteY301" fmla="*/ 998096 h 1638532"/>
                <a:gd name="connsiteX302" fmla="*/ 85391 w 1180968"/>
                <a:gd name="connsiteY302" fmla="*/ 980306 h 1638532"/>
                <a:gd name="connsiteX303" fmla="*/ 78275 w 1180968"/>
                <a:gd name="connsiteY303" fmla="*/ 969632 h 1638532"/>
                <a:gd name="connsiteX304" fmla="*/ 71159 w 1180968"/>
                <a:gd name="connsiteY304" fmla="*/ 948284 h 1638532"/>
                <a:gd name="connsiteX305" fmla="*/ 64043 w 1180968"/>
                <a:gd name="connsiteY305" fmla="*/ 934052 h 1638532"/>
                <a:gd name="connsiteX306" fmla="*/ 56927 w 1180968"/>
                <a:gd name="connsiteY306" fmla="*/ 923378 h 1638532"/>
                <a:gd name="connsiteX307" fmla="*/ 53369 w 1180968"/>
                <a:gd name="connsiteY307" fmla="*/ 912704 h 1638532"/>
                <a:gd name="connsiteX308" fmla="*/ 49811 w 1180968"/>
                <a:gd name="connsiteY308" fmla="*/ 809523 h 1638532"/>
                <a:gd name="connsiteX309" fmla="*/ 39138 w 1180968"/>
                <a:gd name="connsiteY309" fmla="*/ 777501 h 1638532"/>
                <a:gd name="connsiteX310" fmla="*/ 35580 w 1180968"/>
                <a:gd name="connsiteY310" fmla="*/ 756153 h 1638532"/>
                <a:gd name="connsiteX311" fmla="*/ 28464 w 1180968"/>
                <a:gd name="connsiteY311" fmla="*/ 745479 h 1638532"/>
                <a:gd name="connsiteX312" fmla="*/ 24906 w 1180968"/>
                <a:gd name="connsiteY312" fmla="*/ 734806 h 1638532"/>
                <a:gd name="connsiteX313" fmla="*/ 21348 w 1180968"/>
                <a:gd name="connsiteY313" fmla="*/ 699226 h 1638532"/>
                <a:gd name="connsiteX314" fmla="*/ 10674 w 1180968"/>
                <a:gd name="connsiteY314" fmla="*/ 667204 h 1638532"/>
                <a:gd name="connsiteX315" fmla="*/ 3558 w 1180968"/>
                <a:gd name="connsiteY315" fmla="*/ 645856 h 1638532"/>
                <a:gd name="connsiteX316" fmla="*/ 0 w 1180968"/>
                <a:gd name="connsiteY316" fmla="*/ 635182 h 1638532"/>
                <a:gd name="connsiteX317" fmla="*/ 3558 w 1180968"/>
                <a:gd name="connsiteY317" fmla="*/ 457283 h 1638532"/>
                <a:gd name="connsiteX318" fmla="*/ 7116 w 1180968"/>
                <a:gd name="connsiteY318" fmla="*/ 435936 h 1638532"/>
                <a:gd name="connsiteX319" fmla="*/ 14232 w 1180968"/>
                <a:gd name="connsiteY319" fmla="*/ 411030 h 1638532"/>
                <a:gd name="connsiteX320" fmla="*/ 17790 w 1180968"/>
                <a:gd name="connsiteY320" fmla="*/ 396798 h 1638532"/>
                <a:gd name="connsiteX321" fmla="*/ 21348 w 1180968"/>
                <a:gd name="connsiteY321" fmla="*/ 307848 h 1638532"/>
                <a:gd name="connsiteX322" fmla="*/ 24906 w 1180968"/>
                <a:gd name="connsiteY322" fmla="*/ 282943 h 1638532"/>
                <a:gd name="connsiteX323" fmla="*/ 39138 w 1180968"/>
                <a:gd name="connsiteY323" fmla="*/ 240247 h 1638532"/>
                <a:gd name="connsiteX324" fmla="*/ 49811 w 1180968"/>
                <a:gd name="connsiteY324" fmla="*/ 226015 h 1638532"/>
                <a:gd name="connsiteX325" fmla="*/ 67601 w 1180968"/>
                <a:gd name="connsiteY325" fmla="*/ 208225 h 1638532"/>
                <a:gd name="connsiteX326" fmla="*/ 74717 w 1180968"/>
                <a:gd name="connsiteY326" fmla="*/ 193993 h 1638532"/>
                <a:gd name="connsiteX327" fmla="*/ 85391 w 1180968"/>
                <a:gd name="connsiteY327" fmla="*/ 183319 h 1638532"/>
                <a:gd name="connsiteX328" fmla="*/ 92507 w 1180968"/>
                <a:gd name="connsiteY328" fmla="*/ 161971 h 1638532"/>
                <a:gd name="connsiteX329" fmla="*/ 103181 w 1180968"/>
                <a:gd name="connsiteY329" fmla="*/ 158413 h 1638532"/>
                <a:gd name="connsiteX330" fmla="*/ 128087 w 1180968"/>
                <a:gd name="connsiteY330" fmla="*/ 144181 h 1638532"/>
                <a:gd name="connsiteX331" fmla="*/ 152993 w 1180968"/>
                <a:gd name="connsiteY331" fmla="*/ 137065 h 1638532"/>
                <a:gd name="connsiteX332" fmla="*/ 185015 w 1180968"/>
                <a:gd name="connsiteY332" fmla="*/ 119276 h 1638532"/>
                <a:gd name="connsiteX333" fmla="*/ 206362 w 1180968"/>
                <a:gd name="connsiteY333" fmla="*/ 101486 h 1638532"/>
                <a:gd name="connsiteX334" fmla="*/ 217036 w 1180968"/>
                <a:gd name="connsiteY334" fmla="*/ 90812 h 1638532"/>
                <a:gd name="connsiteX335" fmla="*/ 238384 w 1180968"/>
                <a:gd name="connsiteY335" fmla="*/ 76580 h 1638532"/>
                <a:gd name="connsiteX336" fmla="*/ 245500 w 1180968"/>
                <a:gd name="connsiteY336" fmla="*/ 65906 h 1638532"/>
                <a:gd name="connsiteX337" fmla="*/ 295312 w 1180968"/>
                <a:gd name="connsiteY337" fmla="*/ 51674 h 1638532"/>
                <a:gd name="connsiteX338" fmla="*/ 316660 w 1180968"/>
                <a:gd name="connsiteY338" fmla="*/ 44558 h 1638532"/>
                <a:gd name="connsiteX339" fmla="*/ 327334 w 1180968"/>
                <a:gd name="connsiteY339" fmla="*/ 37442 h 1638532"/>
                <a:gd name="connsiteX340" fmla="*/ 352239 w 1180968"/>
                <a:gd name="connsiteY340" fmla="*/ 30326 h 1638532"/>
                <a:gd name="connsiteX341" fmla="*/ 430515 w 1180968"/>
                <a:gd name="connsiteY341" fmla="*/ 26768 h 1638532"/>
                <a:gd name="connsiteX342" fmla="*/ 451863 w 1180968"/>
                <a:gd name="connsiteY342" fmla="*/ 16094 h 1638532"/>
                <a:gd name="connsiteX343" fmla="*/ 469653 w 1180968"/>
                <a:gd name="connsiteY343" fmla="*/ 1862 h 1638532"/>
                <a:gd name="connsiteX344" fmla="*/ 697363 w 1180968"/>
                <a:gd name="connsiteY344" fmla="*/ 5420 h 1638532"/>
                <a:gd name="connsiteX345" fmla="*/ 708037 w 1180968"/>
                <a:gd name="connsiteY345" fmla="*/ 12536 h 1638532"/>
                <a:gd name="connsiteX346" fmla="*/ 736501 w 1180968"/>
                <a:gd name="connsiteY346" fmla="*/ 19652 h 1638532"/>
                <a:gd name="connsiteX347" fmla="*/ 747175 w 1180968"/>
                <a:gd name="connsiteY347" fmla="*/ 26768 h 1638532"/>
                <a:gd name="connsiteX348" fmla="*/ 846798 w 1180968"/>
                <a:gd name="connsiteY348" fmla="*/ 41000 h 1638532"/>
                <a:gd name="connsiteX349" fmla="*/ 871704 w 1180968"/>
                <a:gd name="connsiteY349" fmla="*/ 44558 h 1638532"/>
                <a:gd name="connsiteX350" fmla="*/ 889494 w 1180968"/>
                <a:gd name="connsiteY350" fmla="*/ 62348 h 1638532"/>
                <a:gd name="connsiteX351" fmla="*/ 900168 w 1180968"/>
                <a:gd name="connsiteY351" fmla="*/ 69464 h 1638532"/>
                <a:gd name="connsiteX352" fmla="*/ 921516 w 1180968"/>
                <a:gd name="connsiteY352" fmla="*/ 90812 h 1638532"/>
                <a:gd name="connsiteX353" fmla="*/ 942864 w 1180968"/>
                <a:gd name="connsiteY353" fmla="*/ 112160 h 1638532"/>
                <a:gd name="connsiteX354" fmla="*/ 953538 w 1180968"/>
                <a:gd name="connsiteY354" fmla="*/ 122834 h 1638532"/>
                <a:gd name="connsiteX355" fmla="*/ 964211 w 1180968"/>
                <a:gd name="connsiteY355" fmla="*/ 133508 h 1638532"/>
                <a:gd name="connsiteX356" fmla="*/ 982001 w 1180968"/>
                <a:gd name="connsiteY356" fmla="*/ 151297 h 1638532"/>
                <a:gd name="connsiteX357" fmla="*/ 989117 w 1180968"/>
                <a:gd name="connsiteY357" fmla="*/ 172645 h 1638532"/>
                <a:gd name="connsiteX358" fmla="*/ 996233 w 1180968"/>
                <a:gd name="connsiteY358" fmla="*/ 218899 h 1638532"/>
                <a:gd name="connsiteX359" fmla="*/ 1014023 w 1180968"/>
                <a:gd name="connsiteY359" fmla="*/ 240247 h 1638532"/>
                <a:gd name="connsiteX360" fmla="*/ 1028255 w 1180968"/>
                <a:gd name="connsiteY360" fmla="*/ 275827 h 1638532"/>
                <a:gd name="connsiteX361" fmla="*/ 1038929 w 1180968"/>
                <a:gd name="connsiteY361" fmla="*/ 314964 h 1638532"/>
                <a:gd name="connsiteX362" fmla="*/ 1046045 w 1180968"/>
                <a:gd name="connsiteY362" fmla="*/ 325638 h 1638532"/>
                <a:gd name="connsiteX363" fmla="*/ 1053161 w 1180968"/>
                <a:gd name="connsiteY363" fmla="*/ 346986 h 1638532"/>
                <a:gd name="connsiteX364" fmla="*/ 1056719 w 1180968"/>
                <a:gd name="connsiteY364" fmla="*/ 357660 h 1638532"/>
                <a:gd name="connsiteX365" fmla="*/ 1060277 w 1180968"/>
                <a:gd name="connsiteY365" fmla="*/ 421704 h 1638532"/>
                <a:gd name="connsiteX366" fmla="*/ 1067393 w 1180968"/>
                <a:gd name="connsiteY366" fmla="*/ 443051 h 1638532"/>
                <a:gd name="connsiteX367" fmla="*/ 1081625 w 1180968"/>
                <a:gd name="connsiteY367" fmla="*/ 464399 h 1638532"/>
                <a:gd name="connsiteX368" fmla="*/ 1085183 w 1180968"/>
                <a:gd name="connsiteY368" fmla="*/ 485747 h 1638532"/>
                <a:gd name="connsiteX369" fmla="*/ 1088741 w 1180968"/>
                <a:gd name="connsiteY369" fmla="*/ 510653 h 1638532"/>
                <a:gd name="connsiteX370" fmla="*/ 1099415 w 1180968"/>
                <a:gd name="connsiteY370" fmla="*/ 535559 h 1638532"/>
                <a:gd name="connsiteX371" fmla="*/ 1113646 w 1180968"/>
                <a:gd name="connsiteY371" fmla="*/ 560465 h 1638532"/>
                <a:gd name="connsiteX372" fmla="*/ 1117204 w 1180968"/>
                <a:gd name="connsiteY372" fmla="*/ 571139 h 1638532"/>
                <a:gd name="connsiteX373" fmla="*/ 1124320 w 1180968"/>
                <a:gd name="connsiteY373" fmla="*/ 581813 h 1638532"/>
                <a:gd name="connsiteX374" fmla="*/ 1127878 w 1180968"/>
                <a:gd name="connsiteY374" fmla="*/ 617392 h 1638532"/>
                <a:gd name="connsiteX375" fmla="*/ 1124320 w 1180968"/>
                <a:gd name="connsiteY375" fmla="*/ 781059 h 1638532"/>
                <a:gd name="connsiteX376" fmla="*/ 1113646 w 1180968"/>
                <a:gd name="connsiteY376" fmla="*/ 805965 h 1638532"/>
                <a:gd name="connsiteX377" fmla="*/ 1102973 w 1180968"/>
                <a:gd name="connsiteY377" fmla="*/ 816639 h 1638532"/>
                <a:gd name="connsiteX378" fmla="*/ 1085183 w 1180968"/>
                <a:gd name="connsiteY378" fmla="*/ 834429 h 1638532"/>
                <a:gd name="connsiteX379" fmla="*/ 1081625 w 1180968"/>
                <a:gd name="connsiteY379" fmla="*/ 845103 h 1638532"/>
                <a:gd name="connsiteX380" fmla="*/ 1070951 w 1180968"/>
                <a:gd name="connsiteY380" fmla="*/ 866451 h 1638532"/>
                <a:gd name="connsiteX381" fmla="*/ 1067393 w 1180968"/>
                <a:gd name="connsiteY381" fmla="*/ 891357 h 1638532"/>
                <a:gd name="connsiteX382" fmla="*/ 1060277 w 1180968"/>
                <a:gd name="connsiteY382" fmla="*/ 902030 h 1638532"/>
                <a:gd name="connsiteX383" fmla="*/ 1056719 w 1180968"/>
                <a:gd name="connsiteY383" fmla="*/ 919820 h 1638532"/>
                <a:gd name="connsiteX384" fmla="*/ 1046045 w 1180968"/>
                <a:gd name="connsiteY384" fmla="*/ 941168 h 1638532"/>
                <a:gd name="connsiteX385" fmla="*/ 1035371 w 1180968"/>
                <a:gd name="connsiteY385" fmla="*/ 980306 h 1638532"/>
                <a:gd name="connsiteX386" fmla="*/ 1031813 w 1180968"/>
                <a:gd name="connsiteY386" fmla="*/ 990980 h 1638532"/>
                <a:gd name="connsiteX387" fmla="*/ 1028255 w 1180968"/>
                <a:gd name="connsiteY387" fmla="*/ 1001654 h 1638532"/>
                <a:gd name="connsiteX388" fmla="*/ 1017581 w 1180968"/>
                <a:gd name="connsiteY388" fmla="*/ 1012328 h 1638532"/>
                <a:gd name="connsiteX389" fmla="*/ 1010465 w 1180968"/>
                <a:gd name="connsiteY389" fmla="*/ 1033676 h 1638532"/>
                <a:gd name="connsiteX390" fmla="*/ 1006907 w 1180968"/>
                <a:gd name="connsiteY390" fmla="*/ 1044350 h 1638532"/>
                <a:gd name="connsiteX391" fmla="*/ 999791 w 1180968"/>
                <a:gd name="connsiteY391" fmla="*/ 1087045 h 1638532"/>
                <a:gd name="connsiteX392" fmla="*/ 996233 w 1180968"/>
                <a:gd name="connsiteY392" fmla="*/ 1204458 h 1638532"/>
                <a:gd name="connsiteX393" fmla="*/ 989117 w 1180968"/>
                <a:gd name="connsiteY393" fmla="*/ 1193785 h 1638532"/>
                <a:gd name="connsiteX394" fmla="*/ 985559 w 1180968"/>
                <a:gd name="connsiteY394" fmla="*/ 1183111 h 1638532"/>
                <a:gd name="connsiteX395" fmla="*/ 971327 w 1180968"/>
                <a:gd name="connsiteY395" fmla="*/ 1161763 h 1638532"/>
                <a:gd name="connsiteX396" fmla="*/ 967769 w 1180968"/>
                <a:gd name="connsiteY396" fmla="*/ 1065697 h 1638532"/>
                <a:gd name="connsiteX397" fmla="*/ 960653 w 1180968"/>
                <a:gd name="connsiteY397" fmla="*/ 1055023 h 1638532"/>
                <a:gd name="connsiteX398" fmla="*/ 949980 w 1180968"/>
                <a:gd name="connsiteY398" fmla="*/ 1051465 h 1638532"/>
                <a:gd name="connsiteX399" fmla="*/ 957096 w 1180968"/>
                <a:gd name="connsiteY399" fmla="*/ 1040792 h 163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</a:cxnLst>
              <a:rect l="l" t="t" r="r" b="b"/>
              <a:pathLst>
                <a:path w="1180968" h="1638532">
                  <a:moveTo>
                    <a:pt x="957096" y="1040792"/>
                  </a:moveTo>
                  <a:cubicBezTo>
                    <a:pt x="953538" y="1036048"/>
                    <a:pt x="950615" y="1030753"/>
                    <a:pt x="946422" y="1026560"/>
                  </a:cubicBezTo>
                  <a:cubicBezTo>
                    <a:pt x="942229" y="1022367"/>
                    <a:pt x="935637" y="1020711"/>
                    <a:pt x="932190" y="1015886"/>
                  </a:cubicBezTo>
                  <a:cubicBezTo>
                    <a:pt x="929348" y="1011907"/>
                    <a:pt x="929818" y="1006398"/>
                    <a:pt x="928632" y="1001654"/>
                  </a:cubicBezTo>
                  <a:cubicBezTo>
                    <a:pt x="929651" y="997578"/>
                    <a:pt x="932605" y="978982"/>
                    <a:pt x="939306" y="976748"/>
                  </a:cubicBezTo>
                  <a:cubicBezTo>
                    <a:pt x="943945" y="975202"/>
                    <a:pt x="948794" y="979120"/>
                    <a:pt x="953538" y="980306"/>
                  </a:cubicBezTo>
                  <a:cubicBezTo>
                    <a:pt x="960654" y="979120"/>
                    <a:pt x="968622" y="980327"/>
                    <a:pt x="974885" y="976748"/>
                  </a:cubicBezTo>
                  <a:cubicBezTo>
                    <a:pt x="978141" y="974887"/>
                    <a:pt x="978443" y="969824"/>
                    <a:pt x="978443" y="966074"/>
                  </a:cubicBezTo>
                  <a:cubicBezTo>
                    <a:pt x="978443" y="928895"/>
                    <a:pt x="983373" y="936153"/>
                    <a:pt x="964211" y="923378"/>
                  </a:cubicBezTo>
                  <a:cubicBezTo>
                    <a:pt x="956723" y="900915"/>
                    <a:pt x="958453" y="917701"/>
                    <a:pt x="992675" y="909146"/>
                  </a:cubicBezTo>
                  <a:cubicBezTo>
                    <a:pt x="996824" y="908109"/>
                    <a:pt x="999791" y="904402"/>
                    <a:pt x="1003349" y="902030"/>
                  </a:cubicBezTo>
                  <a:cubicBezTo>
                    <a:pt x="1005721" y="894914"/>
                    <a:pt x="1008310" y="887867"/>
                    <a:pt x="1010465" y="880683"/>
                  </a:cubicBezTo>
                  <a:cubicBezTo>
                    <a:pt x="1023872" y="835995"/>
                    <a:pt x="1005621" y="891658"/>
                    <a:pt x="1017581" y="855777"/>
                  </a:cubicBezTo>
                  <a:cubicBezTo>
                    <a:pt x="1015454" y="845142"/>
                    <a:pt x="1010624" y="834191"/>
                    <a:pt x="1017581" y="823755"/>
                  </a:cubicBezTo>
                  <a:cubicBezTo>
                    <a:pt x="1019953" y="820197"/>
                    <a:pt x="1024697" y="819011"/>
                    <a:pt x="1028255" y="816639"/>
                  </a:cubicBezTo>
                  <a:cubicBezTo>
                    <a:pt x="1029441" y="813081"/>
                    <a:pt x="1030903" y="809603"/>
                    <a:pt x="1031813" y="805965"/>
                  </a:cubicBezTo>
                  <a:cubicBezTo>
                    <a:pt x="1033280" y="800098"/>
                    <a:pt x="1033248" y="793837"/>
                    <a:pt x="1035371" y="788175"/>
                  </a:cubicBezTo>
                  <a:cubicBezTo>
                    <a:pt x="1036872" y="784171"/>
                    <a:pt x="1040115" y="781059"/>
                    <a:pt x="1042487" y="777501"/>
                  </a:cubicBezTo>
                  <a:cubicBezTo>
                    <a:pt x="1043673" y="754967"/>
                    <a:pt x="1041620" y="732027"/>
                    <a:pt x="1046045" y="709900"/>
                  </a:cubicBezTo>
                  <a:cubicBezTo>
                    <a:pt x="1046781" y="706222"/>
                    <a:pt x="1053441" y="708163"/>
                    <a:pt x="1056719" y="706342"/>
                  </a:cubicBezTo>
                  <a:cubicBezTo>
                    <a:pt x="1064195" y="702189"/>
                    <a:pt x="1078067" y="692110"/>
                    <a:pt x="1078067" y="692110"/>
                  </a:cubicBezTo>
                  <a:cubicBezTo>
                    <a:pt x="1103264" y="654315"/>
                    <a:pt x="1088064" y="681617"/>
                    <a:pt x="1081625" y="581813"/>
                  </a:cubicBezTo>
                  <a:cubicBezTo>
                    <a:pt x="1081384" y="578070"/>
                    <a:pt x="1080147" y="574260"/>
                    <a:pt x="1078067" y="571139"/>
                  </a:cubicBezTo>
                  <a:cubicBezTo>
                    <a:pt x="1075276" y="566952"/>
                    <a:pt x="1070951" y="564023"/>
                    <a:pt x="1067393" y="560465"/>
                  </a:cubicBezTo>
                  <a:cubicBezTo>
                    <a:pt x="1066207" y="553349"/>
                    <a:pt x="1069705" y="543310"/>
                    <a:pt x="1063835" y="539117"/>
                  </a:cubicBezTo>
                  <a:cubicBezTo>
                    <a:pt x="1057965" y="534924"/>
                    <a:pt x="1049685" y="543155"/>
                    <a:pt x="1042487" y="542675"/>
                  </a:cubicBezTo>
                  <a:cubicBezTo>
                    <a:pt x="1031577" y="541948"/>
                    <a:pt x="1021139" y="537931"/>
                    <a:pt x="1010465" y="535559"/>
                  </a:cubicBezTo>
                  <a:cubicBezTo>
                    <a:pt x="1010452" y="535542"/>
                    <a:pt x="993542" y="513543"/>
                    <a:pt x="992675" y="510653"/>
                  </a:cubicBezTo>
                  <a:cubicBezTo>
                    <a:pt x="990265" y="502620"/>
                    <a:pt x="994149" y="492456"/>
                    <a:pt x="989117" y="485747"/>
                  </a:cubicBezTo>
                  <a:cubicBezTo>
                    <a:pt x="985489" y="480909"/>
                    <a:pt x="977257" y="483375"/>
                    <a:pt x="971327" y="482189"/>
                  </a:cubicBezTo>
                  <a:cubicBezTo>
                    <a:pt x="970141" y="477445"/>
                    <a:pt x="967769" y="472847"/>
                    <a:pt x="967769" y="467957"/>
                  </a:cubicBezTo>
                  <a:cubicBezTo>
                    <a:pt x="967769" y="457775"/>
                    <a:pt x="971081" y="446854"/>
                    <a:pt x="978443" y="439493"/>
                  </a:cubicBezTo>
                  <a:cubicBezTo>
                    <a:pt x="982636" y="435300"/>
                    <a:pt x="987931" y="432378"/>
                    <a:pt x="992675" y="428820"/>
                  </a:cubicBezTo>
                  <a:cubicBezTo>
                    <a:pt x="993861" y="422890"/>
                    <a:pt x="994321" y="416767"/>
                    <a:pt x="996233" y="411030"/>
                  </a:cubicBezTo>
                  <a:cubicBezTo>
                    <a:pt x="997910" y="405998"/>
                    <a:pt x="1001260" y="401673"/>
                    <a:pt x="1003349" y="396798"/>
                  </a:cubicBezTo>
                  <a:cubicBezTo>
                    <a:pt x="1012187" y="376175"/>
                    <a:pt x="1000348" y="395963"/>
                    <a:pt x="1014023" y="375450"/>
                  </a:cubicBezTo>
                  <a:cubicBezTo>
                    <a:pt x="1012837" y="361218"/>
                    <a:pt x="1012352" y="346910"/>
                    <a:pt x="1010465" y="332754"/>
                  </a:cubicBezTo>
                  <a:cubicBezTo>
                    <a:pt x="1009969" y="329036"/>
                    <a:pt x="1009250" y="325009"/>
                    <a:pt x="1006907" y="322080"/>
                  </a:cubicBezTo>
                  <a:cubicBezTo>
                    <a:pt x="1004236" y="318741"/>
                    <a:pt x="999791" y="317336"/>
                    <a:pt x="996233" y="314964"/>
                  </a:cubicBezTo>
                  <a:cubicBezTo>
                    <a:pt x="979322" y="264230"/>
                    <a:pt x="996314" y="317025"/>
                    <a:pt x="985559" y="279385"/>
                  </a:cubicBezTo>
                  <a:cubicBezTo>
                    <a:pt x="984529" y="275779"/>
                    <a:pt x="984653" y="271363"/>
                    <a:pt x="982001" y="268711"/>
                  </a:cubicBezTo>
                  <a:cubicBezTo>
                    <a:pt x="979349" y="266059"/>
                    <a:pt x="975059" y="265526"/>
                    <a:pt x="971327" y="265153"/>
                  </a:cubicBezTo>
                  <a:cubicBezTo>
                    <a:pt x="951231" y="263143"/>
                    <a:pt x="930994" y="262938"/>
                    <a:pt x="910842" y="261595"/>
                  </a:cubicBezTo>
                  <a:cubicBezTo>
                    <a:pt x="895413" y="260566"/>
                    <a:pt x="880006" y="259223"/>
                    <a:pt x="864588" y="258037"/>
                  </a:cubicBezTo>
                  <a:cubicBezTo>
                    <a:pt x="863402" y="254479"/>
                    <a:pt x="862707" y="250718"/>
                    <a:pt x="861030" y="247363"/>
                  </a:cubicBezTo>
                  <a:cubicBezTo>
                    <a:pt x="859118" y="243538"/>
                    <a:pt x="855039" y="240815"/>
                    <a:pt x="853914" y="236689"/>
                  </a:cubicBezTo>
                  <a:cubicBezTo>
                    <a:pt x="844468" y="202052"/>
                    <a:pt x="862334" y="211219"/>
                    <a:pt x="836124" y="204667"/>
                  </a:cubicBezTo>
                  <a:cubicBezTo>
                    <a:pt x="832566" y="202295"/>
                    <a:pt x="826708" y="201638"/>
                    <a:pt x="825450" y="197551"/>
                  </a:cubicBezTo>
                  <a:cubicBezTo>
                    <a:pt x="825364" y="197271"/>
                    <a:pt x="827899" y="155238"/>
                    <a:pt x="814776" y="147739"/>
                  </a:cubicBezTo>
                  <a:cubicBezTo>
                    <a:pt x="809526" y="144739"/>
                    <a:pt x="802917" y="145367"/>
                    <a:pt x="796987" y="144181"/>
                  </a:cubicBezTo>
                  <a:cubicBezTo>
                    <a:pt x="793429" y="141809"/>
                    <a:pt x="790138" y="138977"/>
                    <a:pt x="786313" y="137065"/>
                  </a:cubicBezTo>
                  <a:cubicBezTo>
                    <a:pt x="777558" y="132688"/>
                    <a:pt x="762482" y="131315"/>
                    <a:pt x="754291" y="129950"/>
                  </a:cubicBezTo>
                  <a:cubicBezTo>
                    <a:pt x="750733" y="127578"/>
                    <a:pt x="746433" y="126052"/>
                    <a:pt x="743617" y="122834"/>
                  </a:cubicBezTo>
                  <a:cubicBezTo>
                    <a:pt x="717441" y="92918"/>
                    <a:pt x="736415" y="111988"/>
                    <a:pt x="725827" y="90812"/>
                  </a:cubicBezTo>
                  <a:cubicBezTo>
                    <a:pt x="723915" y="86987"/>
                    <a:pt x="720448" y="84046"/>
                    <a:pt x="718711" y="80138"/>
                  </a:cubicBezTo>
                  <a:cubicBezTo>
                    <a:pt x="715665" y="73284"/>
                    <a:pt x="719059" y="59536"/>
                    <a:pt x="711595" y="58790"/>
                  </a:cubicBezTo>
                  <a:lnTo>
                    <a:pt x="676015" y="55232"/>
                  </a:lnTo>
                  <a:cubicBezTo>
                    <a:pt x="672457" y="52860"/>
                    <a:pt x="668365" y="51140"/>
                    <a:pt x="665341" y="48116"/>
                  </a:cubicBezTo>
                  <a:cubicBezTo>
                    <a:pt x="662317" y="45092"/>
                    <a:pt x="661851" y="39708"/>
                    <a:pt x="658225" y="37442"/>
                  </a:cubicBezTo>
                  <a:cubicBezTo>
                    <a:pt x="651865" y="33467"/>
                    <a:pt x="636878" y="30326"/>
                    <a:pt x="636878" y="30326"/>
                  </a:cubicBezTo>
                  <a:cubicBezTo>
                    <a:pt x="614344" y="31512"/>
                    <a:pt x="589048" y="23009"/>
                    <a:pt x="569276" y="33884"/>
                  </a:cubicBezTo>
                  <a:cubicBezTo>
                    <a:pt x="558832" y="39628"/>
                    <a:pt x="567530" y="57683"/>
                    <a:pt x="565718" y="69464"/>
                  </a:cubicBezTo>
                  <a:cubicBezTo>
                    <a:pt x="565148" y="73171"/>
                    <a:pt x="565212" y="77958"/>
                    <a:pt x="562160" y="80138"/>
                  </a:cubicBezTo>
                  <a:cubicBezTo>
                    <a:pt x="556056" y="84498"/>
                    <a:pt x="548089" y="85435"/>
                    <a:pt x="540812" y="87254"/>
                  </a:cubicBezTo>
                  <a:cubicBezTo>
                    <a:pt x="522942" y="91722"/>
                    <a:pt x="531219" y="89266"/>
                    <a:pt x="515906" y="94370"/>
                  </a:cubicBezTo>
                  <a:cubicBezTo>
                    <a:pt x="507224" y="91476"/>
                    <a:pt x="501456" y="90594"/>
                    <a:pt x="494559" y="83696"/>
                  </a:cubicBezTo>
                  <a:cubicBezTo>
                    <a:pt x="478467" y="67603"/>
                    <a:pt x="497548" y="76390"/>
                    <a:pt x="476769" y="69464"/>
                  </a:cubicBezTo>
                  <a:lnTo>
                    <a:pt x="455421" y="83696"/>
                  </a:lnTo>
                  <a:lnTo>
                    <a:pt x="444747" y="90812"/>
                  </a:lnTo>
                  <a:cubicBezTo>
                    <a:pt x="441189" y="89626"/>
                    <a:pt x="437002" y="89597"/>
                    <a:pt x="434073" y="87254"/>
                  </a:cubicBezTo>
                  <a:cubicBezTo>
                    <a:pt x="430734" y="84583"/>
                    <a:pt x="430583" y="78846"/>
                    <a:pt x="426957" y="76580"/>
                  </a:cubicBezTo>
                  <a:cubicBezTo>
                    <a:pt x="420596" y="72605"/>
                    <a:pt x="405609" y="69464"/>
                    <a:pt x="405609" y="69464"/>
                  </a:cubicBezTo>
                  <a:cubicBezTo>
                    <a:pt x="398493" y="70650"/>
                    <a:pt x="390714" y="69796"/>
                    <a:pt x="384261" y="73022"/>
                  </a:cubicBezTo>
                  <a:cubicBezTo>
                    <a:pt x="346306" y="91999"/>
                    <a:pt x="409170" y="76579"/>
                    <a:pt x="366471" y="90812"/>
                  </a:cubicBezTo>
                  <a:cubicBezTo>
                    <a:pt x="359627" y="93093"/>
                    <a:pt x="352122" y="92620"/>
                    <a:pt x="345124" y="94370"/>
                  </a:cubicBezTo>
                  <a:cubicBezTo>
                    <a:pt x="337847" y="96189"/>
                    <a:pt x="330892" y="99114"/>
                    <a:pt x="323776" y="101486"/>
                  </a:cubicBezTo>
                  <a:lnTo>
                    <a:pt x="313102" y="105044"/>
                  </a:lnTo>
                  <a:cubicBezTo>
                    <a:pt x="311916" y="116904"/>
                    <a:pt x="313617" y="129422"/>
                    <a:pt x="309544" y="140623"/>
                  </a:cubicBezTo>
                  <a:cubicBezTo>
                    <a:pt x="308262" y="144148"/>
                    <a:pt x="302476" y="143151"/>
                    <a:pt x="298870" y="144181"/>
                  </a:cubicBezTo>
                  <a:cubicBezTo>
                    <a:pt x="294168" y="145524"/>
                    <a:pt x="289340" y="146396"/>
                    <a:pt x="284638" y="147739"/>
                  </a:cubicBezTo>
                  <a:cubicBezTo>
                    <a:pt x="253081" y="156755"/>
                    <a:pt x="308126" y="145556"/>
                    <a:pt x="238384" y="154855"/>
                  </a:cubicBezTo>
                  <a:cubicBezTo>
                    <a:pt x="232290" y="155668"/>
                    <a:pt x="213126" y="159942"/>
                    <a:pt x="206362" y="161971"/>
                  </a:cubicBezTo>
                  <a:cubicBezTo>
                    <a:pt x="199178" y="164126"/>
                    <a:pt x="185015" y="169087"/>
                    <a:pt x="185015" y="169087"/>
                  </a:cubicBezTo>
                  <a:cubicBezTo>
                    <a:pt x="179424" y="264130"/>
                    <a:pt x="202428" y="213541"/>
                    <a:pt x="138761" y="233131"/>
                  </a:cubicBezTo>
                  <a:cubicBezTo>
                    <a:pt x="135176" y="234234"/>
                    <a:pt x="136017" y="240144"/>
                    <a:pt x="135203" y="243805"/>
                  </a:cubicBezTo>
                  <a:cubicBezTo>
                    <a:pt x="133638" y="250847"/>
                    <a:pt x="133060" y="258079"/>
                    <a:pt x="131645" y="265153"/>
                  </a:cubicBezTo>
                  <a:cubicBezTo>
                    <a:pt x="130686" y="269948"/>
                    <a:pt x="131800" y="276203"/>
                    <a:pt x="128087" y="279385"/>
                  </a:cubicBezTo>
                  <a:cubicBezTo>
                    <a:pt x="122392" y="284266"/>
                    <a:pt x="106739" y="286500"/>
                    <a:pt x="106739" y="286500"/>
                  </a:cubicBezTo>
                  <a:cubicBezTo>
                    <a:pt x="105553" y="297174"/>
                    <a:pt x="107984" y="308916"/>
                    <a:pt x="103181" y="318522"/>
                  </a:cubicBezTo>
                  <a:cubicBezTo>
                    <a:pt x="100994" y="322896"/>
                    <a:pt x="92662" y="318898"/>
                    <a:pt x="88949" y="322080"/>
                  </a:cubicBezTo>
                  <a:cubicBezTo>
                    <a:pt x="83698" y="326581"/>
                    <a:pt x="81940" y="334006"/>
                    <a:pt x="78275" y="339870"/>
                  </a:cubicBezTo>
                  <a:cubicBezTo>
                    <a:pt x="76009" y="343496"/>
                    <a:pt x="74498" y="347873"/>
                    <a:pt x="71159" y="350544"/>
                  </a:cubicBezTo>
                  <a:cubicBezTo>
                    <a:pt x="68230" y="352887"/>
                    <a:pt x="64043" y="352916"/>
                    <a:pt x="60485" y="354102"/>
                  </a:cubicBezTo>
                  <a:cubicBezTo>
                    <a:pt x="55741" y="361218"/>
                    <a:pt x="45543" y="366927"/>
                    <a:pt x="46253" y="375450"/>
                  </a:cubicBezTo>
                  <a:cubicBezTo>
                    <a:pt x="46489" y="378280"/>
                    <a:pt x="50151" y="432324"/>
                    <a:pt x="53369" y="443051"/>
                  </a:cubicBezTo>
                  <a:cubicBezTo>
                    <a:pt x="54598" y="447147"/>
                    <a:pt x="58113" y="450167"/>
                    <a:pt x="60485" y="453725"/>
                  </a:cubicBezTo>
                  <a:cubicBezTo>
                    <a:pt x="59299" y="482189"/>
                    <a:pt x="61259" y="510960"/>
                    <a:pt x="56927" y="539117"/>
                  </a:cubicBezTo>
                  <a:cubicBezTo>
                    <a:pt x="56277" y="543343"/>
                    <a:pt x="48924" y="542894"/>
                    <a:pt x="46253" y="546233"/>
                  </a:cubicBezTo>
                  <a:cubicBezTo>
                    <a:pt x="43910" y="549162"/>
                    <a:pt x="43882" y="553349"/>
                    <a:pt x="42696" y="556907"/>
                  </a:cubicBezTo>
                  <a:cubicBezTo>
                    <a:pt x="43882" y="577069"/>
                    <a:pt x="27689" y="609436"/>
                    <a:pt x="46253" y="617392"/>
                  </a:cubicBezTo>
                  <a:cubicBezTo>
                    <a:pt x="303882" y="727803"/>
                    <a:pt x="146699" y="575514"/>
                    <a:pt x="202804" y="631624"/>
                  </a:cubicBezTo>
                  <a:cubicBezTo>
                    <a:pt x="201618" y="643484"/>
                    <a:pt x="205857" y="657287"/>
                    <a:pt x="199246" y="667204"/>
                  </a:cubicBezTo>
                  <a:cubicBezTo>
                    <a:pt x="194457" y="674388"/>
                    <a:pt x="181662" y="669744"/>
                    <a:pt x="174341" y="674320"/>
                  </a:cubicBezTo>
                  <a:cubicBezTo>
                    <a:pt x="162231" y="681889"/>
                    <a:pt x="152847" y="693134"/>
                    <a:pt x="142319" y="702784"/>
                  </a:cubicBezTo>
                  <a:cubicBezTo>
                    <a:pt x="138610" y="706184"/>
                    <a:pt x="134866" y="709592"/>
                    <a:pt x="131645" y="713458"/>
                  </a:cubicBezTo>
                  <a:cubicBezTo>
                    <a:pt x="122435" y="724510"/>
                    <a:pt x="123953" y="727535"/>
                    <a:pt x="117413" y="741922"/>
                  </a:cubicBezTo>
                  <a:cubicBezTo>
                    <a:pt x="114121" y="749165"/>
                    <a:pt x="110748" y="756397"/>
                    <a:pt x="106739" y="763269"/>
                  </a:cubicBezTo>
                  <a:cubicBezTo>
                    <a:pt x="102430" y="770656"/>
                    <a:pt x="92507" y="784617"/>
                    <a:pt x="92507" y="784617"/>
                  </a:cubicBezTo>
                  <a:cubicBezTo>
                    <a:pt x="93693" y="802407"/>
                    <a:pt x="91981" y="820631"/>
                    <a:pt x="96065" y="837987"/>
                  </a:cubicBezTo>
                  <a:cubicBezTo>
                    <a:pt x="97044" y="842150"/>
                    <a:pt x="105151" y="841133"/>
                    <a:pt x="106739" y="845103"/>
                  </a:cubicBezTo>
                  <a:cubicBezTo>
                    <a:pt x="110290" y="853981"/>
                    <a:pt x="101656" y="869474"/>
                    <a:pt x="110297" y="873567"/>
                  </a:cubicBezTo>
                  <a:cubicBezTo>
                    <a:pt x="129620" y="882720"/>
                    <a:pt x="152993" y="875939"/>
                    <a:pt x="174341" y="877125"/>
                  </a:cubicBezTo>
                  <a:cubicBezTo>
                    <a:pt x="163588" y="909383"/>
                    <a:pt x="180350" y="868587"/>
                    <a:pt x="160109" y="891357"/>
                  </a:cubicBezTo>
                  <a:cubicBezTo>
                    <a:pt x="152676" y="899719"/>
                    <a:pt x="142319" y="919820"/>
                    <a:pt x="142319" y="919820"/>
                  </a:cubicBezTo>
                  <a:cubicBezTo>
                    <a:pt x="143505" y="935238"/>
                    <a:pt x="139989" y="951775"/>
                    <a:pt x="145877" y="966074"/>
                  </a:cubicBezTo>
                  <a:cubicBezTo>
                    <a:pt x="149133" y="973982"/>
                    <a:pt x="167225" y="980306"/>
                    <a:pt x="167225" y="980306"/>
                  </a:cubicBezTo>
                  <a:cubicBezTo>
                    <a:pt x="168411" y="987422"/>
                    <a:pt x="169686" y="994524"/>
                    <a:pt x="170783" y="1001654"/>
                  </a:cubicBezTo>
                  <a:cubicBezTo>
                    <a:pt x="172058" y="1009943"/>
                    <a:pt x="168073" y="1020988"/>
                    <a:pt x="174341" y="1026560"/>
                  </a:cubicBezTo>
                  <a:cubicBezTo>
                    <a:pt x="181487" y="1032912"/>
                    <a:pt x="193316" y="1028932"/>
                    <a:pt x="202804" y="1030118"/>
                  </a:cubicBezTo>
                  <a:cubicBezTo>
                    <a:pt x="203990" y="1041978"/>
                    <a:pt x="195918" y="1059953"/>
                    <a:pt x="206362" y="1065697"/>
                  </a:cubicBezTo>
                  <a:cubicBezTo>
                    <a:pt x="315861" y="1125920"/>
                    <a:pt x="254317" y="1039784"/>
                    <a:pt x="281080" y="1079929"/>
                  </a:cubicBezTo>
                  <a:cubicBezTo>
                    <a:pt x="282266" y="1089417"/>
                    <a:pt x="280755" y="1099655"/>
                    <a:pt x="284638" y="1108393"/>
                  </a:cubicBezTo>
                  <a:cubicBezTo>
                    <a:pt x="286161" y="1111820"/>
                    <a:pt x="291674" y="1111041"/>
                    <a:pt x="295312" y="1111951"/>
                  </a:cubicBezTo>
                  <a:lnTo>
                    <a:pt x="323776" y="1119067"/>
                  </a:lnTo>
                  <a:cubicBezTo>
                    <a:pt x="326148" y="1122625"/>
                    <a:pt x="328051" y="1126545"/>
                    <a:pt x="330892" y="1129741"/>
                  </a:cubicBezTo>
                  <a:cubicBezTo>
                    <a:pt x="363387" y="1166299"/>
                    <a:pt x="343205" y="1137538"/>
                    <a:pt x="359355" y="1161763"/>
                  </a:cubicBezTo>
                  <a:cubicBezTo>
                    <a:pt x="358169" y="1168879"/>
                    <a:pt x="358078" y="1176267"/>
                    <a:pt x="355797" y="1183111"/>
                  </a:cubicBezTo>
                  <a:cubicBezTo>
                    <a:pt x="352951" y="1191650"/>
                    <a:pt x="345598" y="1197105"/>
                    <a:pt x="338008" y="1200900"/>
                  </a:cubicBezTo>
                  <a:cubicBezTo>
                    <a:pt x="334653" y="1202577"/>
                    <a:pt x="330892" y="1203272"/>
                    <a:pt x="327334" y="1204458"/>
                  </a:cubicBezTo>
                  <a:cubicBezTo>
                    <a:pt x="322590" y="1211574"/>
                    <a:pt x="313576" y="1217267"/>
                    <a:pt x="313102" y="1225806"/>
                  </a:cubicBezTo>
                  <a:cubicBezTo>
                    <a:pt x="309273" y="1294732"/>
                    <a:pt x="330287" y="1284664"/>
                    <a:pt x="295312" y="1293408"/>
                  </a:cubicBezTo>
                  <a:cubicBezTo>
                    <a:pt x="294126" y="1296966"/>
                    <a:pt x="290077" y="1300727"/>
                    <a:pt x="291754" y="1304082"/>
                  </a:cubicBezTo>
                  <a:cubicBezTo>
                    <a:pt x="293431" y="1307437"/>
                    <a:pt x="299073" y="1305963"/>
                    <a:pt x="302428" y="1307640"/>
                  </a:cubicBezTo>
                  <a:cubicBezTo>
                    <a:pt x="306253" y="1309552"/>
                    <a:pt x="309544" y="1312384"/>
                    <a:pt x="313102" y="1314756"/>
                  </a:cubicBezTo>
                  <a:cubicBezTo>
                    <a:pt x="326148" y="1312384"/>
                    <a:pt x="339427" y="1311057"/>
                    <a:pt x="352239" y="1307640"/>
                  </a:cubicBezTo>
                  <a:cubicBezTo>
                    <a:pt x="363651" y="1304597"/>
                    <a:pt x="378939" y="1290732"/>
                    <a:pt x="387819" y="1286292"/>
                  </a:cubicBezTo>
                  <a:lnTo>
                    <a:pt x="402051" y="1279176"/>
                  </a:lnTo>
                  <a:cubicBezTo>
                    <a:pt x="409167" y="1281548"/>
                    <a:pt x="417295" y="1281932"/>
                    <a:pt x="423399" y="1286292"/>
                  </a:cubicBezTo>
                  <a:cubicBezTo>
                    <a:pt x="426451" y="1288472"/>
                    <a:pt x="426427" y="1293253"/>
                    <a:pt x="426957" y="1296966"/>
                  </a:cubicBezTo>
                  <a:cubicBezTo>
                    <a:pt x="428810" y="1309934"/>
                    <a:pt x="429329" y="1323058"/>
                    <a:pt x="430515" y="1336104"/>
                  </a:cubicBezTo>
                  <a:cubicBezTo>
                    <a:pt x="451295" y="1329177"/>
                    <a:pt x="432211" y="1337966"/>
                    <a:pt x="448305" y="1321872"/>
                  </a:cubicBezTo>
                  <a:cubicBezTo>
                    <a:pt x="458502" y="1311675"/>
                    <a:pt x="458078" y="1316986"/>
                    <a:pt x="469653" y="1311198"/>
                  </a:cubicBezTo>
                  <a:cubicBezTo>
                    <a:pt x="473478" y="1309286"/>
                    <a:pt x="476769" y="1306454"/>
                    <a:pt x="480327" y="1304082"/>
                  </a:cubicBezTo>
                  <a:cubicBezTo>
                    <a:pt x="518052" y="1310370"/>
                    <a:pt x="512018" y="1302092"/>
                    <a:pt x="498117" y="1368125"/>
                  </a:cubicBezTo>
                  <a:cubicBezTo>
                    <a:pt x="497236" y="1372309"/>
                    <a:pt x="491268" y="1373329"/>
                    <a:pt x="487443" y="1375241"/>
                  </a:cubicBezTo>
                  <a:cubicBezTo>
                    <a:pt x="463944" y="1386991"/>
                    <a:pt x="489887" y="1368920"/>
                    <a:pt x="466095" y="1385915"/>
                  </a:cubicBezTo>
                  <a:cubicBezTo>
                    <a:pt x="461270" y="1389362"/>
                    <a:pt x="457012" y="1393647"/>
                    <a:pt x="451863" y="1396589"/>
                  </a:cubicBezTo>
                  <a:cubicBezTo>
                    <a:pt x="448607" y="1398450"/>
                    <a:pt x="444636" y="1398670"/>
                    <a:pt x="441189" y="1400147"/>
                  </a:cubicBezTo>
                  <a:cubicBezTo>
                    <a:pt x="436314" y="1402236"/>
                    <a:pt x="431455" y="1404452"/>
                    <a:pt x="426957" y="1407263"/>
                  </a:cubicBezTo>
                  <a:cubicBezTo>
                    <a:pt x="421928" y="1410406"/>
                    <a:pt x="417874" y="1414995"/>
                    <a:pt x="412725" y="1417937"/>
                  </a:cubicBezTo>
                  <a:cubicBezTo>
                    <a:pt x="405079" y="1422306"/>
                    <a:pt x="386760" y="1423707"/>
                    <a:pt x="380703" y="1425053"/>
                  </a:cubicBezTo>
                  <a:cubicBezTo>
                    <a:pt x="369655" y="1427508"/>
                    <a:pt x="368951" y="1429330"/>
                    <a:pt x="359355" y="1435727"/>
                  </a:cubicBezTo>
                  <a:cubicBezTo>
                    <a:pt x="356983" y="1439285"/>
                    <a:pt x="354976" y="1443116"/>
                    <a:pt x="352239" y="1446401"/>
                  </a:cubicBezTo>
                  <a:cubicBezTo>
                    <a:pt x="349018" y="1450266"/>
                    <a:pt x="344009" y="1452677"/>
                    <a:pt x="341566" y="1457075"/>
                  </a:cubicBezTo>
                  <a:cubicBezTo>
                    <a:pt x="337923" y="1463632"/>
                    <a:pt x="334450" y="1478423"/>
                    <a:pt x="334450" y="1478423"/>
                  </a:cubicBezTo>
                  <a:cubicBezTo>
                    <a:pt x="335636" y="1487911"/>
                    <a:pt x="333365" y="1498528"/>
                    <a:pt x="338008" y="1506886"/>
                  </a:cubicBezTo>
                  <a:cubicBezTo>
                    <a:pt x="340383" y="1511160"/>
                    <a:pt x="347379" y="1509904"/>
                    <a:pt x="352239" y="1510444"/>
                  </a:cubicBezTo>
                  <a:cubicBezTo>
                    <a:pt x="368783" y="1512282"/>
                    <a:pt x="385447" y="1512816"/>
                    <a:pt x="402051" y="1514002"/>
                  </a:cubicBezTo>
                  <a:cubicBezTo>
                    <a:pt x="464909" y="1512816"/>
                    <a:pt x="531669" y="1532279"/>
                    <a:pt x="590624" y="1510444"/>
                  </a:cubicBezTo>
                  <a:cubicBezTo>
                    <a:pt x="611784" y="1502607"/>
                    <a:pt x="592857" y="1465369"/>
                    <a:pt x="594182" y="1442843"/>
                  </a:cubicBezTo>
                  <a:cubicBezTo>
                    <a:pt x="597602" y="1384710"/>
                    <a:pt x="580570" y="1393765"/>
                    <a:pt x="611972" y="1385915"/>
                  </a:cubicBezTo>
                  <a:cubicBezTo>
                    <a:pt x="614344" y="1382357"/>
                    <a:pt x="618662" y="1379496"/>
                    <a:pt x="619088" y="1375241"/>
                  </a:cubicBezTo>
                  <a:cubicBezTo>
                    <a:pt x="621784" y="1348282"/>
                    <a:pt x="616684" y="1356202"/>
                    <a:pt x="608414" y="1339662"/>
                  </a:cubicBezTo>
                  <a:cubicBezTo>
                    <a:pt x="606737" y="1336307"/>
                    <a:pt x="606042" y="1332546"/>
                    <a:pt x="604856" y="1328988"/>
                  </a:cubicBezTo>
                  <a:cubicBezTo>
                    <a:pt x="612670" y="1305546"/>
                    <a:pt x="609388" y="1303724"/>
                    <a:pt x="658225" y="1325430"/>
                  </a:cubicBezTo>
                  <a:cubicBezTo>
                    <a:pt x="666040" y="1328903"/>
                    <a:pt x="672457" y="1346778"/>
                    <a:pt x="672457" y="1346778"/>
                  </a:cubicBezTo>
                  <a:cubicBezTo>
                    <a:pt x="665392" y="1410365"/>
                    <a:pt x="660580" y="1356555"/>
                    <a:pt x="729385" y="1382357"/>
                  </a:cubicBezTo>
                  <a:cubicBezTo>
                    <a:pt x="735047" y="1384480"/>
                    <a:pt x="727418" y="1394313"/>
                    <a:pt x="725827" y="1400147"/>
                  </a:cubicBezTo>
                  <a:cubicBezTo>
                    <a:pt x="723853" y="1407384"/>
                    <a:pt x="721083" y="1414379"/>
                    <a:pt x="718711" y="1421495"/>
                  </a:cubicBezTo>
                  <a:cubicBezTo>
                    <a:pt x="717400" y="1430673"/>
                    <a:pt x="716563" y="1447139"/>
                    <a:pt x="711595" y="1457075"/>
                  </a:cubicBezTo>
                  <a:cubicBezTo>
                    <a:pt x="709683" y="1460900"/>
                    <a:pt x="706851" y="1464191"/>
                    <a:pt x="704479" y="1467749"/>
                  </a:cubicBezTo>
                  <a:cubicBezTo>
                    <a:pt x="708037" y="1468935"/>
                    <a:pt x="712224" y="1468964"/>
                    <a:pt x="715153" y="1471307"/>
                  </a:cubicBezTo>
                  <a:cubicBezTo>
                    <a:pt x="723878" y="1478287"/>
                    <a:pt x="723898" y="1490127"/>
                    <a:pt x="725827" y="1499771"/>
                  </a:cubicBezTo>
                  <a:lnTo>
                    <a:pt x="747175" y="1485539"/>
                  </a:lnTo>
                  <a:lnTo>
                    <a:pt x="757849" y="1478423"/>
                  </a:lnTo>
                  <a:cubicBezTo>
                    <a:pt x="762593" y="1480795"/>
                    <a:pt x="767939" y="1482226"/>
                    <a:pt x="772081" y="1485539"/>
                  </a:cubicBezTo>
                  <a:cubicBezTo>
                    <a:pt x="779939" y="1491825"/>
                    <a:pt x="783882" y="1503704"/>
                    <a:pt x="793429" y="1506886"/>
                  </a:cubicBezTo>
                  <a:lnTo>
                    <a:pt x="814776" y="1514002"/>
                  </a:lnTo>
                  <a:cubicBezTo>
                    <a:pt x="835556" y="1507075"/>
                    <a:pt x="816473" y="1515863"/>
                    <a:pt x="832566" y="1499771"/>
                  </a:cubicBezTo>
                  <a:cubicBezTo>
                    <a:pt x="839464" y="1492874"/>
                    <a:pt x="845232" y="1491991"/>
                    <a:pt x="853914" y="1489097"/>
                  </a:cubicBezTo>
                  <a:lnTo>
                    <a:pt x="882378" y="1492655"/>
                  </a:lnTo>
                  <a:cubicBezTo>
                    <a:pt x="888646" y="1498226"/>
                    <a:pt x="878322" y="1514046"/>
                    <a:pt x="885936" y="1517560"/>
                  </a:cubicBezTo>
                  <a:cubicBezTo>
                    <a:pt x="898903" y="1523544"/>
                    <a:pt x="914400" y="1515188"/>
                    <a:pt x="928632" y="1514002"/>
                  </a:cubicBezTo>
                  <a:cubicBezTo>
                    <a:pt x="929818" y="1508072"/>
                    <a:pt x="928836" y="1501244"/>
                    <a:pt x="932190" y="1496213"/>
                  </a:cubicBezTo>
                  <a:cubicBezTo>
                    <a:pt x="934270" y="1493092"/>
                    <a:pt x="940684" y="1495707"/>
                    <a:pt x="942864" y="1492655"/>
                  </a:cubicBezTo>
                  <a:cubicBezTo>
                    <a:pt x="947224" y="1486551"/>
                    <a:pt x="945819" y="1477548"/>
                    <a:pt x="949980" y="1471307"/>
                  </a:cubicBezTo>
                  <a:lnTo>
                    <a:pt x="957096" y="1460633"/>
                  </a:lnTo>
                  <a:cubicBezTo>
                    <a:pt x="958282" y="1453517"/>
                    <a:pt x="955261" y="1444078"/>
                    <a:pt x="960653" y="1439285"/>
                  </a:cubicBezTo>
                  <a:cubicBezTo>
                    <a:pt x="967963" y="1432787"/>
                    <a:pt x="989117" y="1432169"/>
                    <a:pt x="989117" y="1432169"/>
                  </a:cubicBezTo>
                  <a:cubicBezTo>
                    <a:pt x="990303" y="1428611"/>
                    <a:pt x="990023" y="1424147"/>
                    <a:pt x="992675" y="1421495"/>
                  </a:cubicBezTo>
                  <a:cubicBezTo>
                    <a:pt x="1003947" y="1410223"/>
                    <a:pt x="1017365" y="1427281"/>
                    <a:pt x="1024697" y="1432169"/>
                  </a:cubicBezTo>
                  <a:cubicBezTo>
                    <a:pt x="1027069" y="1435727"/>
                    <a:pt x="1029328" y="1439363"/>
                    <a:pt x="1031813" y="1442843"/>
                  </a:cubicBezTo>
                  <a:cubicBezTo>
                    <a:pt x="1035260" y="1447668"/>
                    <a:pt x="1040079" y="1451656"/>
                    <a:pt x="1042487" y="1457075"/>
                  </a:cubicBezTo>
                  <a:cubicBezTo>
                    <a:pt x="1044943" y="1462601"/>
                    <a:pt x="1044859" y="1468935"/>
                    <a:pt x="1046045" y="1474865"/>
                  </a:cubicBezTo>
                  <a:cubicBezTo>
                    <a:pt x="1055533" y="1473679"/>
                    <a:pt x="1065284" y="1473823"/>
                    <a:pt x="1074509" y="1471307"/>
                  </a:cubicBezTo>
                  <a:cubicBezTo>
                    <a:pt x="1078635" y="1470182"/>
                    <a:pt x="1084255" y="1468365"/>
                    <a:pt x="1085183" y="1464191"/>
                  </a:cubicBezTo>
                  <a:cubicBezTo>
                    <a:pt x="1087002" y="1456004"/>
                    <a:pt x="1085031" y="1446948"/>
                    <a:pt x="1081625" y="1439285"/>
                  </a:cubicBezTo>
                  <a:cubicBezTo>
                    <a:pt x="1079888" y="1435377"/>
                    <a:pt x="1074509" y="1434541"/>
                    <a:pt x="1070951" y="1432169"/>
                  </a:cubicBezTo>
                  <a:cubicBezTo>
                    <a:pt x="1067393" y="1426239"/>
                    <a:pt x="1063942" y="1420243"/>
                    <a:pt x="1060277" y="1414379"/>
                  </a:cubicBezTo>
                  <a:cubicBezTo>
                    <a:pt x="1058011" y="1410753"/>
                    <a:pt x="1056185" y="1406729"/>
                    <a:pt x="1053161" y="1403705"/>
                  </a:cubicBezTo>
                  <a:cubicBezTo>
                    <a:pt x="1050137" y="1400681"/>
                    <a:pt x="1046045" y="1398961"/>
                    <a:pt x="1042487" y="1396589"/>
                  </a:cubicBezTo>
                  <a:lnTo>
                    <a:pt x="1035371" y="1375241"/>
                  </a:lnTo>
                  <a:cubicBezTo>
                    <a:pt x="1034185" y="1371683"/>
                    <a:pt x="1034934" y="1366647"/>
                    <a:pt x="1031813" y="1364567"/>
                  </a:cubicBezTo>
                  <a:cubicBezTo>
                    <a:pt x="1006657" y="1347797"/>
                    <a:pt x="1037800" y="1368843"/>
                    <a:pt x="1006907" y="1346778"/>
                  </a:cubicBezTo>
                  <a:cubicBezTo>
                    <a:pt x="1003427" y="1344293"/>
                    <a:pt x="999791" y="1342034"/>
                    <a:pt x="996233" y="1339662"/>
                  </a:cubicBezTo>
                  <a:cubicBezTo>
                    <a:pt x="995047" y="1334918"/>
                    <a:pt x="995101" y="1329676"/>
                    <a:pt x="992675" y="1325430"/>
                  </a:cubicBezTo>
                  <a:cubicBezTo>
                    <a:pt x="988460" y="1318054"/>
                    <a:pt x="978129" y="1312174"/>
                    <a:pt x="971327" y="1307640"/>
                  </a:cubicBezTo>
                  <a:cubicBezTo>
                    <a:pt x="963025" y="1282734"/>
                    <a:pt x="971327" y="1288664"/>
                    <a:pt x="953538" y="1282734"/>
                  </a:cubicBezTo>
                  <a:cubicBezTo>
                    <a:pt x="947608" y="1283920"/>
                    <a:pt x="941794" y="1286439"/>
                    <a:pt x="935748" y="1286292"/>
                  </a:cubicBezTo>
                  <a:cubicBezTo>
                    <a:pt x="817213" y="1283401"/>
                    <a:pt x="847061" y="1292311"/>
                    <a:pt x="796987" y="1275618"/>
                  </a:cubicBezTo>
                  <a:cubicBezTo>
                    <a:pt x="792992" y="1269626"/>
                    <a:pt x="787936" y="1259076"/>
                    <a:pt x="779197" y="1257828"/>
                  </a:cubicBezTo>
                  <a:cubicBezTo>
                    <a:pt x="776070" y="1257381"/>
                    <a:pt x="758297" y="1263609"/>
                    <a:pt x="754291" y="1264944"/>
                  </a:cubicBezTo>
                  <a:cubicBezTo>
                    <a:pt x="749963" y="1271436"/>
                    <a:pt x="746962" y="1280670"/>
                    <a:pt x="736501" y="1279176"/>
                  </a:cubicBezTo>
                  <a:cubicBezTo>
                    <a:pt x="731250" y="1278426"/>
                    <a:pt x="727013" y="1274432"/>
                    <a:pt x="722269" y="1272060"/>
                  </a:cubicBezTo>
                  <a:cubicBezTo>
                    <a:pt x="719897" y="1268502"/>
                    <a:pt x="715625" y="1265636"/>
                    <a:pt x="715153" y="1261386"/>
                  </a:cubicBezTo>
                  <a:cubicBezTo>
                    <a:pt x="710378" y="1218414"/>
                    <a:pt x="749174" y="1238435"/>
                    <a:pt x="786313" y="1236480"/>
                  </a:cubicBezTo>
                  <a:cubicBezTo>
                    <a:pt x="789871" y="1232922"/>
                    <a:pt x="794196" y="1229993"/>
                    <a:pt x="796987" y="1225806"/>
                  </a:cubicBezTo>
                  <a:cubicBezTo>
                    <a:pt x="799067" y="1222685"/>
                    <a:pt x="797893" y="1217784"/>
                    <a:pt x="800545" y="1215132"/>
                  </a:cubicBezTo>
                  <a:cubicBezTo>
                    <a:pt x="803197" y="1212480"/>
                    <a:pt x="807660" y="1212760"/>
                    <a:pt x="811218" y="1211574"/>
                  </a:cubicBezTo>
                  <a:cubicBezTo>
                    <a:pt x="824264" y="1212760"/>
                    <a:pt x="837456" y="1212855"/>
                    <a:pt x="850356" y="1215132"/>
                  </a:cubicBezTo>
                  <a:cubicBezTo>
                    <a:pt x="857743" y="1216436"/>
                    <a:pt x="864588" y="1219876"/>
                    <a:pt x="871704" y="1222248"/>
                  </a:cubicBezTo>
                  <a:lnTo>
                    <a:pt x="882378" y="1225806"/>
                  </a:lnTo>
                  <a:cubicBezTo>
                    <a:pt x="891866" y="1224620"/>
                    <a:pt x="903009" y="1227731"/>
                    <a:pt x="910842" y="1222248"/>
                  </a:cubicBezTo>
                  <a:cubicBezTo>
                    <a:pt x="934561" y="1205645"/>
                    <a:pt x="907878" y="1203865"/>
                    <a:pt x="921516" y="1190227"/>
                  </a:cubicBezTo>
                  <a:cubicBezTo>
                    <a:pt x="945888" y="1165855"/>
                    <a:pt x="937282" y="1177252"/>
                    <a:pt x="949980" y="1158205"/>
                  </a:cubicBezTo>
                  <a:cubicBezTo>
                    <a:pt x="946815" y="1123389"/>
                    <a:pt x="941157" y="1081436"/>
                    <a:pt x="949980" y="1047908"/>
                  </a:cubicBezTo>
                  <a:cubicBezTo>
                    <a:pt x="951224" y="1043179"/>
                    <a:pt x="959467" y="1050279"/>
                    <a:pt x="964211" y="1051465"/>
                  </a:cubicBezTo>
                  <a:cubicBezTo>
                    <a:pt x="965397" y="1055023"/>
                    <a:pt x="967331" y="1058414"/>
                    <a:pt x="967769" y="1062139"/>
                  </a:cubicBezTo>
                  <a:cubicBezTo>
                    <a:pt x="969714" y="1078671"/>
                    <a:pt x="967290" y="1095802"/>
                    <a:pt x="971327" y="1111951"/>
                  </a:cubicBezTo>
                  <a:cubicBezTo>
                    <a:pt x="972364" y="1116100"/>
                    <a:pt x="978443" y="1116695"/>
                    <a:pt x="982001" y="1119067"/>
                  </a:cubicBezTo>
                  <a:cubicBezTo>
                    <a:pt x="982029" y="1119493"/>
                    <a:pt x="984250" y="1179185"/>
                    <a:pt x="989117" y="1193785"/>
                  </a:cubicBezTo>
                  <a:cubicBezTo>
                    <a:pt x="990469" y="1197841"/>
                    <a:pt x="993861" y="1200900"/>
                    <a:pt x="996233" y="1204458"/>
                  </a:cubicBezTo>
                  <a:cubicBezTo>
                    <a:pt x="997419" y="1208016"/>
                    <a:pt x="997448" y="1212203"/>
                    <a:pt x="999791" y="1215132"/>
                  </a:cubicBezTo>
                  <a:cubicBezTo>
                    <a:pt x="1002462" y="1218471"/>
                    <a:pt x="1006985" y="1219763"/>
                    <a:pt x="1010465" y="1222248"/>
                  </a:cubicBezTo>
                  <a:cubicBezTo>
                    <a:pt x="1015290" y="1225695"/>
                    <a:pt x="1019953" y="1229364"/>
                    <a:pt x="1024697" y="1232922"/>
                  </a:cubicBezTo>
                  <a:cubicBezTo>
                    <a:pt x="1026475" y="1243593"/>
                    <a:pt x="1029106" y="1266221"/>
                    <a:pt x="1035371" y="1275618"/>
                  </a:cubicBezTo>
                  <a:lnTo>
                    <a:pt x="1042487" y="1286292"/>
                  </a:lnTo>
                  <a:cubicBezTo>
                    <a:pt x="1043673" y="1292222"/>
                    <a:pt x="1044963" y="1298132"/>
                    <a:pt x="1046045" y="1304082"/>
                  </a:cubicBezTo>
                  <a:cubicBezTo>
                    <a:pt x="1047336" y="1311180"/>
                    <a:pt x="1046377" y="1318977"/>
                    <a:pt x="1049603" y="1325430"/>
                  </a:cubicBezTo>
                  <a:cubicBezTo>
                    <a:pt x="1051515" y="1329255"/>
                    <a:pt x="1056719" y="1330174"/>
                    <a:pt x="1060277" y="1332546"/>
                  </a:cubicBezTo>
                  <a:cubicBezTo>
                    <a:pt x="1062028" y="1336049"/>
                    <a:pt x="1070317" y="1354098"/>
                    <a:pt x="1074509" y="1357451"/>
                  </a:cubicBezTo>
                  <a:cubicBezTo>
                    <a:pt x="1076829" y="1359307"/>
                    <a:pt x="1098485" y="1364334"/>
                    <a:pt x="1099415" y="1364567"/>
                  </a:cubicBezTo>
                  <a:cubicBezTo>
                    <a:pt x="1107283" y="1372435"/>
                    <a:pt x="1112251" y="1376009"/>
                    <a:pt x="1117204" y="1385915"/>
                  </a:cubicBezTo>
                  <a:cubicBezTo>
                    <a:pt x="1122992" y="1397490"/>
                    <a:pt x="1117681" y="1397066"/>
                    <a:pt x="1127878" y="1407263"/>
                  </a:cubicBezTo>
                  <a:cubicBezTo>
                    <a:pt x="1132071" y="1411456"/>
                    <a:pt x="1137917" y="1413744"/>
                    <a:pt x="1142110" y="1417937"/>
                  </a:cubicBezTo>
                  <a:cubicBezTo>
                    <a:pt x="1152307" y="1428134"/>
                    <a:pt x="1146996" y="1427710"/>
                    <a:pt x="1152784" y="1439285"/>
                  </a:cubicBezTo>
                  <a:cubicBezTo>
                    <a:pt x="1154696" y="1443110"/>
                    <a:pt x="1157528" y="1446401"/>
                    <a:pt x="1159900" y="1449959"/>
                  </a:cubicBezTo>
                  <a:cubicBezTo>
                    <a:pt x="1158714" y="1470121"/>
                    <a:pt x="1159198" y="1490450"/>
                    <a:pt x="1156342" y="1510444"/>
                  </a:cubicBezTo>
                  <a:cubicBezTo>
                    <a:pt x="1153743" y="1528635"/>
                    <a:pt x="1149878" y="1522571"/>
                    <a:pt x="1138552" y="1528234"/>
                  </a:cubicBezTo>
                  <a:cubicBezTo>
                    <a:pt x="1101306" y="1546857"/>
                    <a:pt x="1180968" y="1528271"/>
                    <a:pt x="1074509" y="1542466"/>
                  </a:cubicBezTo>
                  <a:cubicBezTo>
                    <a:pt x="1070951" y="1544838"/>
                    <a:pt x="1068105" y="1549357"/>
                    <a:pt x="1063835" y="1549582"/>
                  </a:cubicBezTo>
                  <a:cubicBezTo>
                    <a:pt x="1044848" y="1550581"/>
                    <a:pt x="1025816" y="1548014"/>
                    <a:pt x="1006907" y="1546024"/>
                  </a:cubicBezTo>
                  <a:cubicBezTo>
                    <a:pt x="1003177" y="1545631"/>
                    <a:pt x="999894" y="1543280"/>
                    <a:pt x="996233" y="1542466"/>
                  </a:cubicBezTo>
                  <a:cubicBezTo>
                    <a:pt x="989191" y="1540901"/>
                    <a:pt x="982001" y="1540094"/>
                    <a:pt x="974885" y="1538908"/>
                  </a:cubicBezTo>
                  <a:cubicBezTo>
                    <a:pt x="971327" y="1535350"/>
                    <a:pt x="968398" y="1531025"/>
                    <a:pt x="964211" y="1528234"/>
                  </a:cubicBezTo>
                  <a:cubicBezTo>
                    <a:pt x="952931" y="1520714"/>
                    <a:pt x="935677" y="1526603"/>
                    <a:pt x="925074" y="1528234"/>
                  </a:cubicBezTo>
                  <a:cubicBezTo>
                    <a:pt x="919097" y="1529154"/>
                    <a:pt x="913214" y="1530606"/>
                    <a:pt x="907284" y="1531792"/>
                  </a:cubicBezTo>
                  <a:cubicBezTo>
                    <a:pt x="904912" y="1535350"/>
                    <a:pt x="903192" y="1539442"/>
                    <a:pt x="900168" y="1542466"/>
                  </a:cubicBezTo>
                  <a:cubicBezTo>
                    <a:pt x="897144" y="1545490"/>
                    <a:pt x="891760" y="1545956"/>
                    <a:pt x="889494" y="1549582"/>
                  </a:cubicBezTo>
                  <a:cubicBezTo>
                    <a:pt x="874744" y="1573183"/>
                    <a:pt x="892201" y="1567798"/>
                    <a:pt x="871704" y="1578046"/>
                  </a:cubicBezTo>
                  <a:cubicBezTo>
                    <a:pt x="868349" y="1579723"/>
                    <a:pt x="864588" y="1580418"/>
                    <a:pt x="861030" y="1581604"/>
                  </a:cubicBezTo>
                  <a:cubicBezTo>
                    <a:pt x="842054" y="1610068"/>
                    <a:pt x="866960" y="1575674"/>
                    <a:pt x="843240" y="1599394"/>
                  </a:cubicBezTo>
                  <a:cubicBezTo>
                    <a:pt x="819520" y="1623114"/>
                    <a:pt x="853914" y="1598208"/>
                    <a:pt x="825450" y="1617184"/>
                  </a:cubicBezTo>
                  <a:cubicBezTo>
                    <a:pt x="823078" y="1620742"/>
                    <a:pt x="821673" y="1625187"/>
                    <a:pt x="818334" y="1627858"/>
                  </a:cubicBezTo>
                  <a:cubicBezTo>
                    <a:pt x="815405" y="1630201"/>
                    <a:pt x="811014" y="1629739"/>
                    <a:pt x="807660" y="1631416"/>
                  </a:cubicBezTo>
                  <a:cubicBezTo>
                    <a:pt x="803836" y="1633328"/>
                    <a:pt x="800545" y="1636160"/>
                    <a:pt x="796987" y="1638532"/>
                  </a:cubicBezTo>
                  <a:cubicBezTo>
                    <a:pt x="781569" y="1637346"/>
                    <a:pt x="765932" y="1637824"/>
                    <a:pt x="750733" y="1634974"/>
                  </a:cubicBezTo>
                  <a:cubicBezTo>
                    <a:pt x="737496" y="1632492"/>
                    <a:pt x="740922" y="1626026"/>
                    <a:pt x="736501" y="1617184"/>
                  </a:cubicBezTo>
                  <a:cubicBezTo>
                    <a:pt x="722706" y="1589595"/>
                    <a:pt x="734770" y="1622665"/>
                    <a:pt x="725827" y="1595836"/>
                  </a:cubicBezTo>
                  <a:cubicBezTo>
                    <a:pt x="724641" y="1580418"/>
                    <a:pt x="724187" y="1564926"/>
                    <a:pt x="722269" y="1549582"/>
                  </a:cubicBezTo>
                  <a:cubicBezTo>
                    <a:pt x="721804" y="1545861"/>
                    <a:pt x="721054" y="1541837"/>
                    <a:pt x="718711" y="1538908"/>
                  </a:cubicBezTo>
                  <a:cubicBezTo>
                    <a:pt x="713695" y="1532638"/>
                    <a:pt x="704395" y="1530578"/>
                    <a:pt x="697363" y="1528234"/>
                  </a:cubicBezTo>
                  <a:cubicBezTo>
                    <a:pt x="676015" y="1529420"/>
                    <a:pt x="654620" y="1529940"/>
                    <a:pt x="633320" y="1531792"/>
                  </a:cubicBezTo>
                  <a:cubicBezTo>
                    <a:pt x="627295" y="1532316"/>
                    <a:pt x="621560" y="1534886"/>
                    <a:pt x="615530" y="1535350"/>
                  </a:cubicBezTo>
                  <a:cubicBezTo>
                    <a:pt x="590669" y="1537262"/>
                    <a:pt x="565718" y="1537722"/>
                    <a:pt x="540812" y="1538908"/>
                  </a:cubicBezTo>
                  <a:cubicBezTo>
                    <a:pt x="476813" y="1546908"/>
                    <a:pt x="491318" y="1546024"/>
                    <a:pt x="384261" y="1546024"/>
                  </a:cubicBezTo>
                  <a:cubicBezTo>
                    <a:pt x="355773" y="1546024"/>
                    <a:pt x="327334" y="1543652"/>
                    <a:pt x="298870" y="1542466"/>
                  </a:cubicBezTo>
                  <a:cubicBezTo>
                    <a:pt x="279894" y="1514002"/>
                    <a:pt x="304800" y="1548396"/>
                    <a:pt x="281080" y="1524676"/>
                  </a:cubicBezTo>
                  <a:cubicBezTo>
                    <a:pt x="257360" y="1500956"/>
                    <a:pt x="291754" y="1525862"/>
                    <a:pt x="263290" y="1506886"/>
                  </a:cubicBezTo>
                  <a:cubicBezTo>
                    <a:pt x="260918" y="1503328"/>
                    <a:pt x="258659" y="1499692"/>
                    <a:pt x="256174" y="1496213"/>
                  </a:cubicBezTo>
                  <a:cubicBezTo>
                    <a:pt x="252727" y="1491388"/>
                    <a:pt x="248152" y="1487285"/>
                    <a:pt x="245500" y="1481981"/>
                  </a:cubicBezTo>
                  <a:cubicBezTo>
                    <a:pt x="243313" y="1477607"/>
                    <a:pt x="243128" y="1472493"/>
                    <a:pt x="241942" y="1467749"/>
                  </a:cubicBezTo>
                  <a:cubicBezTo>
                    <a:pt x="243128" y="1435727"/>
                    <a:pt x="243672" y="1403675"/>
                    <a:pt x="245500" y="1371683"/>
                  </a:cubicBezTo>
                  <a:cubicBezTo>
                    <a:pt x="246045" y="1362137"/>
                    <a:pt x="248264" y="1352748"/>
                    <a:pt x="249058" y="1343220"/>
                  </a:cubicBezTo>
                  <a:cubicBezTo>
                    <a:pt x="250637" y="1324273"/>
                    <a:pt x="249796" y="1305095"/>
                    <a:pt x="252616" y="1286292"/>
                  </a:cubicBezTo>
                  <a:cubicBezTo>
                    <a:pt x="253403" y="1281047"/>
                    <a:pt x="257762" y="1276985"/>
                    <a:pt x="259732" y="1272060"/>
                  </a:cubicBezTo>
                  <a:cubicBezTo>
                    <a:pt x="263911" y="1261613"/>
                    <a:pt x="266848" y="1250712"/>
                    <a:pt x="270406" y="1240038"/>
                  </a:cubicBezTo>
                  <a:cubicBezTo>
                    <a:pt x="271592" y="1236480"/>
                    <a:pt x="271312" y="1232016"/>
                    <a:pt x="273964" y="1229364"/>
                  </a:cubicBezTo>
                  <a:cubicBezTo>
                    <a:pt x="277522" y="1225806"/>
                    <a:pt x="281417" y="1222556"/>
                    <a:pt x="284638" y="1218690"/>
                  </a:cubicBezTo>
                  <a:cubicBezTo>
                    <a:pt x="287376" y="1215405"/>
                    <a:pt x="290017" y="1211924"/>
                    <a:pt x="291754" y="1208016"/>
                  </a:cubicBezTo>
                  <a:cubicBezTo>
                    <a:pt x="294800" y="1201162"/>
                    <a:pt x="298870" y="1186669"/>
                    <a:pt x="298870" y="1186669"/>
                  </a:cubicBezTo>
                  <a:cubicBezTo>
                    <a:pt x="297684" y="1179553"/>
                    <a:pt x="297593" y="1172165"/>
                    <a:pt x="295312" y="1165321"/>
                  </a:cubicBezTo>
                  <a:cubicBezTo>
                    <a:pt x="291076" y="1152614"/>
                    <a:pt x="276505" y="1146853"/>
                    <a:pt x="266848" y="1140415"/>
                  </a:cubicBezTo>
                  <a:cubicBezTo>
                    <a:pt x="249933" y="1129138"/>
                    <a:pt x="260231" y="1134651"/>
                    <a:pt x="234826" y="1126183"/>
                  </a:cubicBezTo>
                  <a:cubicBezTo>
                    <a:pt x="231268" y="1124997"/>
                    <a:pt x="227273" y="1124705"/>
                    <a:pt x="224152" y="1122625"/>
                  </a:cubicBezTo>
                  <a:lnTo>
                    <a:pt x="202804" y="1108393"/>
                  </a:lnTo>
                  <a:cubicBezTo>
                    <a:pt x="194502" y="1095941"/>
                    <a:pt x="192130" y="1089417"/>
                    <a:pt x="174341" y="1083487"/>
                  </a:cubicBezTo>
                  <a:lnTo>
                    <a:pt x="152993" y="1076371"/>
                  </a:lnTo>
                  <a:cubicBezTo>
                    <a:pt x="136389" y="1051465"/>
                    <a:pt x="145877" y="1059767"/>
                    <a:pt x="128087" y="1047908"/>
                  </a:cubicBezTo>
                  <a:cubicBezTo>
                    <a:pt x="125715" y="1044350"/>
                    <a:pt x="123995" y="1040258"/>
                    <a:pt x="120971" y="1037234"/>
                  </a:cubicBezTo>
                  <a:cubicBezTo>
                    <a:pt x="108637" y="1024900"/>
                    <a:pt x="110771" y="1036522"/>
                    <a:pt x="103181" y="1019444"/>
                  </a:cubicBezTo>
                  <a:cubicBezTo>
                    <a:pt x="100135" y="1012590"/>
                    <a:pt x="99169" y="1004925"/>
                    <a:pt x="96065" y="998096"/>
                  </a:cubicBezTo>
                  <a:cubicBezTo>
                    <a:pt x="93203" y="991800"/>
                    <a:pt x="89056" y="986170"/>
                    <a:pt x="85391" y="980306"/>
                  </a:cubicBezTo>
                  <a:cubicBezTo>
                    <a:pt x="83125" y="976680"/>
                    <a:pt x="80012" y="973540"/>
                    <a:pt x="78275" y="969632"/>
                  </a:cubicBezTo>
                  <a:cubicBezTo>
                    <a:pt x="75229" y="962778"/>
                    <a:pt x="74514" y="954993"/>
                    <a:pt x="71159" y="948284"/>
                  </a:cubicBezTo>
                  <a:cubicBezTo>
                    <a:pt x="68787" y="943540"/>
                    <a:pt x="66674" y="938657"/>
                    <a:pt x="64043" y="934052"/>
                  </a:cubicBezTo>
                  <a:cubicBezTo>
                    <a:pt x="61921" y="930339"/>
                    <a:pt x="58839" y="927203"/>
                    <a:pt x="56927" y="923378"/>
                  </a:cubicBezTo>
                  <a:cubicBezTo>
                    <a:pt x="55250" y="920023"/>
                    <a:pt x="54555" y="916262"/>
                    <a:pt x="53369" y="912704"/>
                  </a:cubicBezTo>
                  <a:cubicBezTo>
                    <a:pt x="52183" y="878310"/>
                    <a:pt x="53413" y="843748"/>
                    <a:pt x="49811" y="809523"/>
                  </a:cubicBezTo>
                  <a:cubicBezTo>
                    <a:pt x="48633" y="798334"/>
                    <a:pt x="40988" y="788599"/>
                    <a:pt x="39138" y="777501"/>
                  </a:cubicBezTo>
                  <a:cubicBezTo>
                    <a:pt x="37952" y="770385"/>
                    <a:pt x="37861" y="762997"/>
                    <a:pt x="35580" y="756153"/>
                  </a:cubicBezTo>
                  <a:cubicBezTo>
                    <a:pt x="34228" y="752096"/>
                    <a:pt x="30376" y="749304"/>
                    <a:pt x="28464" y="745479"/>
                  </a:cubicBezTo>
                  <a:cubicBezTo>
                    <a:pt x="26787" y="742125"/>
                    <a:pt x="26092" y="738364"/>
                    <a:pt x="24906" y="734806"/>
                  </a:cubicBezTo>
                  <a:cubicBezTo>
                    <a:pt x="23720" y="722946"/>
                    <a:pt x="23545" y="710941"/>
                    <a:pt x="21348" y="699226"/>
                  </a:cubicBezTo>
                  <a:lnTo>
                    <a:pt x="10674" y="667204"/>
                  </a:lnTo>
                  <a:lnTo>
                    <a:pt x="3558" y="645856"/>
                  </a:lnTo>
                  <a:lnTo>
                    <a:pt x="0" y="635182"/>
                  </a:lnTo>
                  <a:cubicBezTo>
                    <a:pt x="1186" y="575882"/>
                    <a:pt x="1441" y="516557"/>
                    <a:pt x="3558" y="457283"/>
                  </a:cubicBezTo>
                  <a:cubicBezTo>
                    <a:pt x="3815" y="450074"/>
                    <a:pt x="5701" y="443010"/>
                    <a:pt x="7116" y="435936"/>
                  </a:cubicBezTo>
                  <a:cubicBezTo>
                    <a:pt x="10824" y="417397"/>
                    <a:pt x="9710" y="426856"/>
                    <a:pt x="14232" y="411030"/>
                  </a:cubicBezTo>
                  <a:cubicBezTo>
                    <a:pt x="15575" y="406328"/>
                    <a:pt x="16604" y="401542"/>
                    <a:pt x="17790" y="396798"/>
                  </a:cubicBezTo>
                  <a:cubicBezTo>
                    <a:pt x="18976" y="367148"/>
                    <a:pt x="19497" y="337464"/>
                    <a:pt x="21348" y="307848"/>
                  </a:cubicBezTo>
                  <a:cubicBezTo>
                    <a:pt x="21871" y="299478"/>
                    <a:pt x="23527" y="291215"/>
                    <a:pt x="24906" y="282943"/>
                  </a:cubicBezTo>
                  <a:cubicBezTo>
                    <a:pt x="27490" y="267442"/>
                    <a:pt x="30710" y="253733"/>
                    <a:pt x="39138" y="240247"/>
                  </a:cubicBezTo>
                  <a:cubicBezTo>
                    <a:pt x="42281" y="235218"/>
                    <a:pt x="46365" y="230840"/>
                    <a:pt x="49811" y="226015"/>
                  </a:cubicBezTo>
                  <a:cubicBezTo>
                    <a:pt x="60592" y="210921"/>
                    <a:pt x="52076" y="218575"/>
                    <a:pt x="67601" y="208225"/>
                  </a:cubicBezTo>
                  <a:cubicBezTo>
                    <a:pt x="69973" y="203481"/>
                    <a:pt x="71634" y="198309"/>
                    <a:pt x="74717" y="193993"/>
                  </a:cubicBezTo>
                  <a:cubicBezTo>
                    <a:pt x="77642" y="189898"/>
                    <a:pt x="82947" y="187718"/>
                    <a:pt x="85391" y="183319"/>
                  </a:cubicBezTo>
                  <a:cubicBezTo>
                    <a:pt x="89034" y="176762"/>
                    <a:pt x="85391" y="164343"/>
                    <a:pt x="92507" y="161971"/>
                  </a:cubicBezTo>
                  <a:cubicBezTo>
                    <a:pt x="96065" y="160785"/>
                    <a:pt x="99826" y="160090"/>
                    <a:pt x="103181" y="158413"/>
                  </a:cubicBezTo>
                  <a:cubicBezTo>
                    <a:pt x="138914" y="140547"/>
                    <a:pt x="84423" y="162894"/>
                    <a:pt x="128087" y="144181"/>
                  </a:cubicBezTo>
                  <a:cubicBezTo>
                    <a:pt x="135233" y="141118"/>
                    <a:pt x="145771" y="138871"/>
                    <a:pt x="152993" y="137065"/>
                  </a:cubicBezTo>
                  <a:cubicBezTo>
                    <a:pt x="177462" y="120754"/>
                    <a:pt x="166228" y="125538"/>
                    <a:pt x="185015" y="119276"/>
                  </a:cubicBezTo>
                  <a:cubicBezTo>
                    <a:pt x="216187" y="88101"/>
                    <a:pt x="176649" y="126247"/>
                    <a:pt x="206362" y="101486"/>
                  </a:cubicBezTo>
                  <a:cubicBezTo>
                    <a:pt x="210228" y="98265"/>
                    <a:pt x="213064" y="93901"/>
                    <a:pt x="217036" y="90812"/>
                  </a:cubicBezTo>
                  <a:cubicBezTo>
                    <a:pt x="223787" y="85561"/>
                    <a:pt x="238384" y="76580"/>
                    <a:pt x="238384" y="76580"/>
                  </a:cubicBezTo>
                  <a:cubicBezTo>
                    <a:pt x="240756" y="73022"/>
                    <a:pt x="241874" y="68172"/>
                    <a:pt x="245500" y="65906"/>
                  </a:cubicBezTo>
                  <a:cubicBezTo>
                    <a:pt x="253332" y="61011"/>
                    <a:pt x="289291" y="53681"/>
                    <a:pt x="295312" y="51674"/>
                  </a:cubicBezTo>
                  <a:cubicBezTo>
                    <a:pt x="302428" y="49302"/>
                    <a:pt x="310419" y="48719"/>
                    <a:pt x="316660" y="44558"/>
                  </a:cubicBezTo>
                  <a:cubicBezTo>
                    <a:pt x="320218" y="42186"/>
                    <a:pt x="323509" y="39354"/>
                    <a:pt x="327334" y="37442"/>
                  </a:cubicBezTo>
                  <a:cubicBezTo>
                    <a:pt x="331007" y="35606"/>
                    <a:pt x="349545" y="30533"/>
                    <a:pt x="352239" y="30326"/>
                  </a:cubicBezTo>
                  <a:cubicBezTo>
                    <a:pt x="378281" y="28323"/>
                    <a:pt x="404423" y="27954"/>
                    <a:pt x="430515" y="26768"/>
                  </a:cubicBezTo>
                  <a:cubicBezTo>
                    <a:pt x="439196" y="23874"/>
                    <a:pt x="444966" y="22991"/>
                    <a:pt x="451863" y="16094"/>
                  </a:cubicBezTo>
                  <a:cubicBezTo>
                    <a:pt x="467957" y="0"/>
                    <a:pt x="448873" y="8789"/>
                    <a:pt x="469653" y="1862"/>
                  </a:cubicBezTo>
                  <a:cubicBezTo>
                    <a:pt x="545556" y="3048"/>
                    <a:pt x="621526" y="2024"/>
                    <a:pt x="697363" y="5420"/>
                  </a:cubicBezTo>
                  <a:cubicBezTo>
                    <a:pt x="701635" y="5611"/>
                    <a:pt x="704212" y="10624"/>
                    <a:pt x="708037" y="12536"/>
                  </a:cubicBezTo>
                  <a:cubicBezTo>
                    <a:pt x="715331" y="16183"/>
                    <a:pt x="729735" y="18299"/>
                    <a:pt x="736501" y="19652"/>
                  </a:cubicBezTo>
                  <a:cubicBezTo>
                    <a:pt x="740059" y="22024"/>
                    <a:pt x="743695" y="24283"/>
                    <a:pt x="747175" y="26768"/>
                  </a:cubicBezTo>
                  <a:cubicBezTo>
                    <a:pt x="786163" y="54617"/>
                    <a:pt x="746038" y="36802"/>
                    <a:pt x="846798" y="41000"/>
                  </a:cubicBezTo>
                  <a:cubicBezTo>
                    <a:pt x="855100" y="42186"/>
                    <a:pt x="863671" y="42148"/>
                    <a:pt x="871704" y="44558"/>
                  </a:cubicBezTo>
                  <a:cubicBezTo>
                    <a:pt x="885258" y="48624"/>
                    <a:pt x="880684" y="53538"/>
                    <a:pt x="889494" y="62348"/>
                  </a:cubicBezTo>
                  <a:cubicBezTo>
                    <a:pt x="892518" y="65372"/>
                    <a:pt x="896610" y="67092"/>
                    <a:pt x="900168" y="69464"/>
                  </a:cubicBezTo>
                  <a:cubicBezTo>
                    <a:pt x="907052" y="90116"/>
                    <a:pt x="898409" y="71907"/>
                    <a:pt x="921516" y="90812"/>
                  </a:cubicBezTo>
                  <a:cubicBezTo>
                    <a:pt x="929305" y="97185"/>
                    <a:pt x="935748" y="105044"/>
                    <a:pt x="942864" y="112160"/>
                  </a:cubicBezTo>
                  <a:lnTo>
                    <a:pt x="953538" y="122834"/>
                  </a:lnTo>
                  <a:cubicBezTo>
                    <a:pt x="957096" y="126392"/>
                    <a:pt x="961420" y="129322"/>
                    <a:pt x="964211" y="133508"/>
                  </a:cubicBezTo>
                  <a:cubicBezTo>
                    <a:pt x="973699" y="147739"/>
                    <a:pt x="967769" y="141809"/>
                    <a:pt x="982001" y="151297"/>
                  </a:cubicBezTo>
                  <a:cubicBezTo>
                    <a:pt x="984373" y="158413"/>
                    <a:pt x="988289" y="165190"/>
                    <a:pt x="989117" y="172645"/>
                  </a:cubicBezTo>
                  <a:cubicBezTo>
                    <a:pt x="989831" y="179073"/>
                    <a:pt x="991611" y="208114"/>
                    <a:pt x="996233" y="218899"/>
                  </a:cubicBezTo>
                  <a:cubicBezTo>
                    <a:pt x="999948" y="227568"/>
                    <a:pt x="1007611" y="233835"/>
                    <a:pt x="1014023" y="240247"/>
                  </a:cubicBezTo>
                  <a:cubicBezTo>
                    <a:pt x="1022816" y="266627"/>
                    <a:pt x="1017784" y="254886"/>
                    <a:pt x="1028255" y="275827"/>
                  </a:cubicBezTo>
                  <a:cubicBezTo>
                    <a:pt x="1030165" y="285374"/>
                    <a:pt x="1033770" y="307226"/>
                    <a:pt x="1038929" y="314964"/>
                  </a:cubicBezTo>
                  <a:cubicBezTo>
                    <a:pt x="1041301" y="318522"/>
                    <a:pt x="1044308" y="321730"/>
                    <a:pt x="1046045" y="325638"/>
                  </a:cubicBezTo>
                  <a:cubicBezTo>
                    <a:pt x="1049091" y="332492"/>
                    <a:pt x="1050789" y="339870"/>
                    <a:pt x="1053161" y="346986"/>
                  </a:cubicBezTo>
                  <a:lnTo>
                    <a:pt x="1056719" y="357660"/>
                  </a:lnTo>
                  <a:cubicBezTo>
                    <a:pt x="1057905" y="379008"/>
                    <a:pt x="1057625" y="400488"/>
                    <a:pt x="1060277" y="421704"/>
                  </a:cubicBezTo>
                  <a:cubicBezTo>
                    <a:pt x="1061207" y="429147"/>
                    <a:pt x="1063232" y="436810"/>
                    <a:pt x="1067393" y="443051"/>
                  </a:cubicBezTo>
                  <a:lnTo>
                    <a:pt x="1081625" y="464399"/>
                  </a:lnTo>
                  <a:cubicBezTo>
                    <a:pt x="1082811" y="471515"/>
                    <a:pt x="1084086" y="478617"/>
                    <a:pt x="1085183" y="485747"/>
                  </a:cubicBezTo>
                  <a:cubicBezTo>
                    <a:pt x="1086458" y="494036"/>
                    <a:pt x="1087096" y="502430"/>
                    <a:pt x="1088741" y="510653"/>
                  </a:cubicBezTo>
                  <a:cubicBezTo>
                    <a:pt x="1090827" y="521083"/>
                    <a:pt x="1095075" y="525433"/>
                    <a:pt x="1099415" y="535559"/>
                  </a:cubicBezTo>
                  <a:cubicBezTo>
                    <a:pt x="1108471" y="556689"/>
                    <a:pt x="1094995" y="535595"/>
                    <a:pt x="1113646" y="560465"/>
                  </a:cubicBezTo>
                  <a:cubicBezTo>
                    <a:pt x="1114832" y="564023"/>
                    <a:pt x="1115527" y="567784"/>
                    <a:pt x="1117204" y="571139"/>
                  </a:cubicBezTo>
                  <a:cubicBezTo>
                    <a:pt x="1119116" y="574964"/>
                    <a:pt x="1123358" y="577646"/>
                    <a:pt x="1124320" y="581813"/>
                  </a:cubicBezTo>
                  <a:cubicBezTo>
                    <a:pt x="1127000" y="593427"/>
                    <a:pt x="1126692" y="605532"/>
                    <a:pt x="1127878" y="617392"/>
                  </a:cubicBezTo>
                  <a:cubicBezTo>
                    <a:pt x="1126692" y="671948"/>
                    <a:pt x="1126545" y="726536"/>
                    <a:pt x="1124320" y="781059"/>
                  </a:cubicBezTo>
                  <a:cubicBezTo>
                    <a:pt x="1124119" y="785986"/>
                    <a:pt x="1115320" y="803621"/>
                    <a:pt x="1113646" y="805965"/>
                  </a:cubicBezTo>
                  <a:cubicBezTo>
                    <a:pt x="1110722" y="810059"/>
                    <a:pt x="1106194" y="812774"/>
                    <a:pt x="1102973" y="816639"/>
                  </a:cubicBezTo>
                  <a:cubicBezTo>
                    <a:pt x="1088150" y="834428"/>
                    <a:pt x="1104750" y="821384"/>
                    <a:pt x="1085183" y="834429"/>
                  </a:cubicBezTo>
                  <a:cubicBezTo>
                    <a:pt x="1083997" y="837987"/>
                    <a:pt x="1083302" y="841748"/>
                    <a:pt x="1081625" y="845103"/>
                  </a:cubicBezTo>
                  <a:cubicBezTo>
                    <a:pt x="1067830" y="872692"/>
                    <a:pt x="1079894" y="839622"/>
                    <a:pt x="1070951" y="866451"/>
                  </a:cubicBezTo>
                  <a:cubicBezTo>
                    <a:pt x="1069765" y="874753"/>
                    <a:pt x="1069803" y="883324"/>
                    <a:pt x="1067393" y="891357"/>
                  </a:cubicBezTo>
                  <a:cubicBezTo>
                    <a:pt x="1066164" y="895453"/>
                    <a:pt x="1061778" y="898026"/>
                    <a:pt x="1060277" y="902030"/>
                  </a:cubicBezTo>
                  <a:cubicBezTo>
                    <a:pt x="1058154" y="907692"/>
                    <a:pt x="1058842" y="914158"/>
                    <a:pt x="1056719" y="919820"/>
                  </a:cubicBezTo>
                  <a:cubicBezTo>
                    <a:pt x="1043675" y="954605"/>
                    <a:pt x="1054330" y="908028"/>
                    <a:pt x="1046045" y="941168"/>
                  </a:cubicBezTo>
                  <a:cubicBezTo>
                    <a:pt x="1035987" y="981400"/>
                    <a:pt x="1050637" y="934508"/>
                    <a:pt x="1035371" y="980306"/>
                  </a:cubicBezTo>
                  <a:lnTo>
                    <a:pt x="1031813" y="990980"/>
                  </a:lnTo>
                  <a:cubicBezTo>
                    <a:pt x="1030627" y="994538"/>
                    <a:pt x="1030907" y="999002"/>
                    <a:pt x="1028255" y="1001654"/>
                  </a:cubicBezTo>
                  <a:lnTo>
                    <a:pt x="1017581" y="1012328"/>
                  </a:lnTo>
                  <a:lnTo>
                    <a:pt x="1010465" y="1033676"/>
                  </a:lnTo>
                  <a:cubicBezTo>
                    <a:pt x="1009279" y="1037234"/>
                    <a:pt x="1007524" y="1040651"/>
                    <a:pt x="1006907" y="1044350"/>
                  </a:cubicBezTo>
                  <a:lnTo>
                    <a:pt x="999791" y="1087045"/>
                  </a:lnTo>
                  <a:cubicBezTo>
                    <a:pt x="998605" y="1126183"/>
                    <a:pt x="1000129" y="1165497"/>
                    <a:pt x="996233" y="1204458"/>
                  </a:cubicBezTo>
                  <a:cubicBezTo>
                    <a:pt x="995808" y="1208713"/>
                    <a:pt x="991029" y="1197609"/>
                    <a:pt x="989117" y="1193785"/>
                  </a:cubicBezTo>
                  <a:cubicBezTo>
                    <a:pt x="987440" y="1190431"/>
                    <a:pt x="987380" y="1186389"/>
                    <a:pt x="985559" y="1183111"/>
                  </a:cubicBezTo>
                  <a:cubicBezTo>
                    <a:pt x="981406" y="1175635"/>
                    <a:pt x="971327" y="1161763"/>
                    <a:pt x="971327" y="1161763"/>
                  </a:cubicBezTo>
                  <a:cubicBezTo>
                    <a:pt x="970141" y="1129741"/>
                    <a:pt x="970957" y="1097582"/>
                    <a:pt x="967769" y="1065697"/>
                  </a:cubicBezTo>
                  <a:cubicBezTo>
                    <a:pt x="967344" y="1061442"/>
                    <a:pt x="963992" y="1057694"/>
                    <a:pt x="960653" y="1055023"/>
                  </a:cubicBezTo>
                  <a:cubicBezTo>
                    <a:pt x="957725" y="1052680"/>
                    <a:pt x="953538" y="1052651"/>
                    <a:pt x="949980" y="1051465"/>
                  </a:cubicBezTo>
                  <a:lnTo>
                    <a:pt x="957096" y="1040792"/>
                  </a:lnTo>
                  <a:close/>
                </a:path>
              </a:pathLst>
            </a:custGeom>
            <a:solidFill>
              <a:srgbClr val="FF99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23" name="شكل بيضاوي 22"/>
          <p:cNvSpPr/>
          <p:nvPr/>
        </p:nvSpPr>
        <p:spPr>
          <a:xfrm>
            <a:off x="3597706" y="196067"/>
            <a:ext cx="1763495" cy="1976561"/>
          </a:xfrm>
          <a:prstGeom prst="ellipse">
            <a:avLst/>
          </a:pr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4" name="شكل بيضاوي 23"/>
          <p:cNvSpPr/>
          <p:nvPr/>
        </p:nvSpPr>
        <p:spPr>
          <a:xfrm>
            <a:off x="3787724" y="1356078"/>
            <a:ext cx="451253" cy="228064"/>
          </a:xfrm>
          <a:prstGeom prst="ellipse">
            <a:avLst/>
          </a:prstGeom>
          <a:solidFill>
            <a:srgbClr val="FF0000">
              <a:alpha val="27000"/>
            </a:srgb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25" name="شكل بيضاوي 24"/>
          <p:cNvSpPr/>
          <p:nvPr/>
        </p:nvSpPr>
        <p:spPr>
          <a:xfrm>
            <a:off x="4719930" y="1368291"/>
            <a:ext cx="451253" cy="228064"/>
          </a:xfrm>
          <a:prstGeom prst="ellipse">
            <a:avLst/>
          </a:prstGeom>
          <a:solidFill>
            <a:srgbClr val="FF0000">
              <a:alpha val="27000"/>
            </a:srgb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26" name="مستطيل 25"/>
          <p:cNvSpPr/>
          <p:nvPr/>
        </p:nvSpPr>
        <p:spPr>
          <a:xfrm>
            <a:off x="3855004" y="924379"/>
            <a:ext cx="480953" cy="228064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" name="مستطيل 26"/>
          <p:cNvSpPr/>
          <p:nvPr/>
        </p:nvSpPr>
        <p:spPr>
          <a:xfrm>
            <a:off x="4622952" y="920641"/>
            <a:ext cx="480953" cy="228064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" name="شكل حر 27"/>
          <p:cNvSpPr/>
          <p:nvPr/>
        </p:nvSpPr>
        <p:spPr>
          <a:xfrm rot="21051458">
            <a:off x="4261395" y="1201341"/>
            <a:ext cx="249708" cy="286551"/>
          </a:xfrm>
          <a:custGeom>
            <a:avLst/>
            <a:gdLst>
              <a:gd name="connsiteX0" fmla="*/ 214020 w 214020"/>
              <a:gd name="connsiteY0" fmla="*/ 0 h 524656"/>
              <a:gd name="connsiteX1" fmla="*/ 184039 w 214020"/>
              <a:gd name="connsiteY1" fmla="*/ 329783 h 524656"/>
              <a:gd name="connsiteX2" fmla="*/ 4157 w 214020"/>
              <a:gd name="connsiteY2" fmla="*/ 224852 h 524656"/>
              <a:gd name="connsiteX3" fmla="*/ 109089 w 214020"/>
              <a:gd name="connsiteY3" fmla="*/ 524656 h 524656"/>
              <a:gd name="connsiteX4" fmla="*/ 109089 w 214020"/>
              <a:gd name="connsiteY4" fmla="*/ 509665 h 52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020" h="524656">
                <a:moveTo>
                  <a:pt x="214020" y="0"/>
                </a:moveTo>
                <a:lnTo>
                  <a:pt x="184039" y="329783"/>
                </a:lnTo>
                <a:cubicBezTo>
                  <a:pt x="0" y="207090"/>
                  <a:pt x="4157" y="137798"/>
                  <a:pt x="4157" y="224852"/>
                </a:cubicBezTo>
                <a:lnTo>
                  <a:pt x="109089" y="524656"/>
                </a:lnTo>
                <a:lnTo>
                  <a:pt x="109089" y="509665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cxnSp>
        <p:nvCxnSpPr>
          <p:cNvPr id="29" name="رابط مستقيم 168"/>
          <p:cNvCxnSpPr/>
          <p:nvPr/>
        </p:nvCxnSpPr>
        <p:spPr>
          <a:xfrm flipV="1">
            <a:off x="4335957" y="1066578"/>
            <a:ext cx="286996" cy="373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شكل حر 29"/>
          <p:cNvSpPr/>
          <p:nvPr/>
        </p:nvSpPr>
        <p:spPr>
          <a:xfrm>
            <a:off x="3755135" y="199572"/>
            <a:ext cx="655984" cy="446656"/>
          </a:xfrm>
          <a:custGeom>
            <a:avLst/>
            <a:gdLst>
              <a:gd name="connsiteX0" fmla="*/ 584617 w 584617"/>
              <a:gd name="connsiteY0" fmla="*/ 14990 h 419725"/>
              <a:gd name="connsiteX1" fmla="*/ 554636 w 584617"/>
              <a:gd name="connsiteY1" fmla="*/ 89941 h 419725"/>
              <a:gd name="connsiteX2" fmla="*/ 404735 w 584617"/>
              <a:gd name="connsiteY2" fmla="*/ 209863 h 419725"/>
              <a:gd name="connsiteX3" fmla="*/ 269823 w 584617"/>
              <a:gd name="connsiteY3" fmla="*/ 269823 h 419725"/>
              <a:gd name="connsiteX4" fmla="*/ 89941 w 584617"/>
              <a:gd name="connsiteY4" fmla="*/ 359764 h 419725"/>
              <a:gd name="connsiteX5" fmla="*/ 0 w 584617"/>
              <a:gd name="connsiteY5" fmla="*/ 419725 h 419725"/>
              <a:gd name="connsiteX6" fmla="*/ 164892 w 584617"/>
              <a:gd name="connsiteY6" fmla="*/ 179882 h 419725"/>
              <a:gd name="connsiteX7" fmla="*/ 479685 w 584617"/>
              <a:gd name="connsiteY7" fmla="*/ 0 h 419725"/>
              <a:gd name="connsiteX8" fmla="*/ 584617 w 584617"/>
              <a:gd name="connsiteY8" fmla="*/ 14990 h 41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4617" h="419725">
                <a:moveTo>
                  <a:pt x="584617" y="14990"/>
                </a:moveTo>
                <a:lnTo>
                  <a:pt x="554636" y="89941"/>
                </a:lnTo>
                <a:lnTo>
                  <a:pt x="404735" y="209863"/>
                </a:lnTo>
                <a:lnTo>
                  <a:pt x="269823" y="269823"/>
                </a:lnTo>
                <a:cubicBezTo>
                  <a:pt x="100544" y="362157"/>
                  <a:pt x="167540" y="359764"/>
                  <a:pt x="89941" y="359764"/>
                </a:cubicBezTo>
                <a:lnTo>
                  <a:pt x="0" y="419725"/>
                </a:lnTo>
                <a:lnTo>
                  <a:pt x="164892" y="179882"/>
                </a:lnTo>
                <a:lnTo>
                  <a:pt x="479685" y="0"/>
                </a:lnTo>
                <a:lnTo>
                  <a:pt x="584617" y="14990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" name="شكل حر 30"/>
          <p:cNvSpPr/>
          <p:nvPr/>
        </p:nvSpPr>
        <p:spPr>
          <a:xfrm>
            <a:off x="3755135" y="215525"/>
            <a:ext cx="925105" cy="510463"/>
          </a:xfrm>
          <a:custGeom>
            <a:avLst/>
            <a:gdLst>
              <a:gd name="connsiteX0" fmla="*/ 824459 w 824459"/>
              <a:gd name="connsiteY0" fmla="*/ 29981 h 479686"/>
              <a:gd name="connsiteX1" fmla="*/ 644577 w 824459"/>
              <a:gd name="connsiteY1" fmla="*/ 194873 h 479686"/>
              <a:gd name="connsiteX2" fmla="*/ 524656 w 824459"/>
              <a:gd name="connsiteY2" fmla="*/ 254833 h 479686"/>
              <a:gd name="connsiteX3" fmla="*/ 404734 w 824459"/>
              <a:gd name="connsiteY3" fmla="*/ 314794 h 479686"/>
              <a:gd name="connsiteX4" fmla="*/ 209862 w 824459"/>
              <a:gd name="connsiteY4" fmla="*/ 434715 h 479686"/>
              <a:gd name="connsiteX5" fmla="*/ 29980 w 824459"/>
              <a:gd name="connsiteY5" fmla="*/ 479686 h 479686"/>
              <a:gd name="connsiteX6" fmla="*/ 0 w 824459"/>
              <a:gd name="connsiteY6" fmla="*/ 479686 h 479686"/>
              <a:gd name="connsiteX7" fmla="*/ 14990 w 824459"/>
              <a:gd name="connsiteY7" fmla="*/ 374755 h 479686"/>
              <a:gd name="connsiteX8" fmla="*/ 299803 w 824459"/>
              <a:gd name="connsiteY8" fmla="*/ 239843 h 479686"/>
              <a:gd name="connsiteX9" fmla="*/ 479685 w 824459"/>
              <a:gd name="connsiteY9" fmla="*/ 119922 h 479686"/>
              <a:gd name="connsiteX10" fmla="*/ 599606 w 824459"/>
              <a:gd name="connsiteY10" fmla="*/ 0 h 479686"/>
              <a:gd name="connsiteX11" fmla="*/ 824459 w 824459"/>
              <a:gd name="connsiteY11" fmla="*/ 29981 h 47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24459" h="479686">
                <a:moveTo>
                  <a:pt x="824459" y="29981"/>
                </a:moveTo>
                <a:lnTo>
                  <a:pt x="644577" y="194873"/>
                </a:lnTo>
                <a:cubicBezTo>
                  <a:pt x="519977" y="241597"/>
                  <a:pt x="524656" y="197151"/>
                  <a:pt x="524656" y="254833"/>
                </a:cubicBezTo>
                <a:lnTo>
                  <a:pt x="404734" y="314794"/>
                </a:lnTo>
                <a:cubicBezTo>
                  <a:pt x="230417" y="425724"/>
                  <a:pt x="298114" y="390590"/>
                  <a:pt x="209862" y="434715"/>
                </a:cubicBezTo>
                <a:lnTo>
                  <a:pt x="29980" y="479686"/>
                </a:lnTo>
                <a:lnTo>
                  <a:pt x="0" y="479686"/>
                </a:lnTo>
                <a:lnTo>
                  <a:pt x="14990" y="374755"/>
                </a:lnTo>
                <a:lnTo>
                  <a:pt x="299803" y="239843"/>
                </a:lnTo>
                <a:lnTo>
                  <a:pt x="479685" y="119922"/>
                </a:lnTo>
                <a:lnTo>
                  <a:pt x="599606" y="0"/>
                </a:lnTo>
                <a:lnTo>
                  <a:pt x="824459" y="29981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" name="شكل حر 31"/>
          <p:cNvSpPr/>
          <p:nvPr/>
        </p:nvSpPr>
        <p:spPr>
          <a:xfrm>
            <a:off x="3670602" y="165066"/>
            <a:ext cx="1160588" cy="590222"/>
          </a:xfrm>
          <a:custGeom>
            <a:avLst/>
            <a:gdLst>
              <a:gd name="connsiteX0" fmla="*/ 1034322 w 1034322"/>
              <a:gd name="connsiteY0" fmla="*/ 119921 h 554636"/>
              <a:gd name="connsiteX1" fmla="*/ 854440 w 1034322"/>
              <a:gd name="connsiteY1" fmla="*/ 299803 h 554636"/>
              <a:gd name="connsiteX2" fmla="*/ 644577 w 1034322"/>
              <a:gd name="connsiteY2" fmla="*/ 479685 h 554636"/>
              <a:gd name="connsiteX3" fmla="*/ 404735 w 1034322"/>
              <a:gd name="connsiteY3" fmla="*/ 524656 h 554636"/>
              <a:gd name="connsiteX4" fmla="*/ 164892 w 1034322"/>
              <a:gd name="connsiteY4" fmla="*/ 554636 h 554636"/>
              <a:gd name="connsiteX5" fmla="*/ 14991 w 1034322"/>
              <a:gd name="connsiteY5" fmla="*/ 554636 h 554636"/>
              <a:gd name="connsiteX6" fmla="*/ 0 w 1034322"/>
              <a:gd name="connsiteY6" fmla="*/ 554636 h 554636"/>
              <a:gd name="connsiteX7" fmla="*/ 44971 w 1034322"/>
              <a:gd name="connsiteY7" fmla="*/ 479685 h 554636"/>
              <a:gd name="connsiteX8" fmla="*/ 224853 w 1034322"/>
              <a:gd name="connsiteY8" fmla="*/ 449705 h 554636"/>
              <a:gd name="connsiteX9" fmla="*/ 569627 w 1034322"/>
              <a:gd name="connsiteY9" fmla="*/ 299803 h 554636"/>
              <a:gd name="connsiteX10" fmla="*/ 854440 w 1034322"/>
              <a:gd name="connsiteY10" fmla="*/ 89941 h 554636"/>
              <a:gd name="connsiteX11" fmla="*/ 884420 w 1034322"/>
              <a:gd name="connsiteY11" fmla="*/ 0 h 554636"/>
              <a:gd name="connsiteX12" fmla="*/ 1034322 w 1034322"/>
              <a:gd name="connsiteY12" fmla="*/ 119921 h 554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4322" h="554636">
                <a:moveTo>
                  <a:pt x="1034322" y="119921"/>
                </a:moveTo>
                <a:lnTo>
                  <a:pt x="854440" y="299803"/>
                </a:lnTo>
                <a:lnTo>
                  <a:pt x="644577" y="479685"/>
                </a:lnTo>
                <a:lnTo>
                  <a:pt x="404735" y="524656"/>
                </a:lnTo>
                <a:lnTo>
                  <a:pt x="164892" y="554636"/>
                </a:lnTo>
                <a:lnTo>
                  <a:pt x="14991" y="554636"/>
                </a:lnTo>
                <a:lnTo>
                  <a:pt x="0" y="554636"/>
                </a:lnTo>
                <a:lnTo>
                  <a:pt x="44971" y="479685"/>
                </a:lnTo>
                <a:lnTo>
                  <a:pt x="224853" y="449705"/>
                </a:lnTo>
                <a:lnTo>
                  <a:pt x="569627" y="299803"/>
                </a:lnTo>
                <a:lnTo>
                  <a:pt x="854440" y="89941"/>
                </a:lnTo>
                <a:lnTo>
                  <a:pt x="884420" y="0"/>
                </a:lnTo>
                <a:lnTo>
                  <a:pt x="1034322" y="119921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cxnSp>
        <p:nvCxnSpPr>
          <p:cNvPr id="33" name="رابط مستقيم 32"/>
          <p:cNvCxnSpPr/>
          <p:nvPr/>
        </p:nvCxnSpPr>
        <p:spPr>
          <a:xfrm rot="10800000" flipV="1">
            <a:off x="4285497" y="484202"/>
            <a:ext cx="320636" cy="1520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رابط مستقيم 33"/>
          <p:cNvCxnSpPr/>
          <p:nvPr/>
        </p:nvCxnSpPr>
        <p:spPr>
          <a:xfrm rot="10800000" flipV="1">
            <a:off x="3901522" y="303992"/>
            <a:ext cx="320636" cy="1520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رابط مستقيم 34"/>
          <p:cNvCxnSpPr/>
          <p:nvPr/>
        </p:nvCxnSpPr>
        <p:spPr>
          <a:xfrm flipV="1">
            <a:off x="5107845" y="956282"/>
            <a:ext cx="253356" cy="7976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رابط مستقيم 35"/>
          <p:cNvCxnSpPr/>
          <p:nvPr/>
        </p:nvCxnSpPr>
        <p:spPr>
          <a:xfrm>
            <a:off x="3597706" y="1032304"/>
            <a:ext cx="240476" cy="31903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شكل حر 36"/>
          <p:cNvSpPr/>
          <p:nvPr/>
        </p:nvSpPr>
        <p:spPr>
          <a:xfrm>
            <a:off x="4867407" y="1678113"/>
            <a:ext cx="33749" cy="25920"/>
          </a:xfrm>
          <a:custGeom>
            <a:avLst/>
            <a:gdLst>
              <a:gd name="connsiteX0" fmla="*/ 15631 w 19539"/>
              <a:gd name="connsiteY0" fmla="*/ 3908 h 15631"/>
              <a:gd name="connsiteX1" fmla="*/ 0 w 19539"/>
              <a:gd name="connsiteY1" fmla="*/ 11723 h 15631"/>
              <a:gd name="connsiteX2" fmla="*/ 11723 w 19539"/>
              <a:gd name="connsiteY2" fmla="*/ 15631 h 15631"/>
              <a:gd name="connsiteX3" fmla="*/ 19539 w 19539"/>
              <a:gd name="connsiteY3" fmla="*/ 7815 h 15631"/>
              <a:gd name="connsiteX4" fmla="*/ 11723 w 19539"/>
              <a:gd name="connsiteY4" fmla="*/ 0 h 15631"/>
              <a:gd name="connsiteX5" fmla="*/ 15631 w 19539"/>
              <a:gd name="connsiteY5" fmla="*/ 3908 h 1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39" h="15631">
                <a:moveTo>
                  <a:pt x="15631" y="3908"/>
                </a:moveTo>
                <a:lnTo>
                  <a:pt x="0" y="11723"/>
                </a:lnTo>
                <a:cubicBezTo>
                  <a:pt x="1842" y="15407"/>
                  <a:pt x="7815" y="14328"/>
                  <a:pt x="11723" y="15631"/>
                </a:cubicBezTo>
                <a:cubicBezTo>
                  <a:pt x="14328" y="13026"/>
                  <a:pt x="19539" y="11499"/>
                  <a:pt x="19539" y="7815"/>
                </a:cubicBezTo>
                <a:lnTo>
                  <a:pt x="11723" y="0"/>
                </a:lnTo>
                <a:lnTo>
                  <a:pt x="15631" y="3908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8" name="شكل حر 37"/>
          <p:cNvSpPr/>
          <p:nvPr/>
        </p:nvSpPr>
        <p:spPr>
          <a:xfrm>
            <a:off x="4769061" y="3357562"/>
            <a:ext cx="586596" cy="486647"/>
          </a:xfrm>
          <a:custGeom>
            <a:avLst/>
            <a:gdLst>
              <a:gd name="connsiteX0" fmla="*/ 0 w 586596"/>
              <a:gd name="connsiteY0" fmla="*/ 486647 h 486647"/>
              <a:gd name="connsiteX1" fmla="*/ 69011 w 586596"/>
              <a:gd name="connsiteY1" fmla="*/ 383130 h 486647"/>
              <a:gd name="connsiteX2" fmla="*/ 120770 w 586596"/>
              <a:gd name="connsiteY2" fmla="*/ 279613 h 486647"/>
              <a:gd name="connsiteX3" fmla="*/ 189781 w 586596"/>
              <a:gd name="connsiteY3" fmla="*/ 210601 h 486647"/>
              <a:gd name="connsiteX4" fmla="*/ 241540 w 586596"/>
              <a:gd name="connsiteY4" fmla="*/ 158843 h 486647"/>
              <a:gd name="connsiteX5" fmla="*/ 345057 w 586596"/>
              <a:gd name="connsiteY5" fmla="*/ 89832 h 486647"/>
              <a:gd name="connsiteX6" fmla="*/ 396815 w 586596"/>
              <a:gd name="connsiteY6" fmla="*/ 55326 h 486647"/>
              <a:gd name="connsiteX7" fmla="*/ 500332 w 586596"/>
              <a:gd name="connsiteY7" fmla="*/ 3567 h 486647"/>
              <a:gd name="connsiteX8" fmla="*/ 586596 w 586596"/>
              <a:gd name="connsiteY8" fmla="*/ 3567 h 48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6596" h="486647">
                <a:moveTo>
                  <a:pt x="0" y="486647"/>
                </a:moveTo>
                <a:cubicBezTo>
                  <a:pt x="23004" y="452141"/>
                  <a:pt x="55897" y="422472"/>
                  <a:pt x="69011" y="383130"/>
                </a:cubicBezTo>
                <a:cubicBezTo>
                  <a:pt x="92821" y="311700"/>
                  <a:pt x="76176" y="346503"/>
                  <a:pt x="120770" y="279613"/>
                </a:cubicBezTo>
                <a:cubicBezTo>
                  <a:pt x="153632" y="181026"/>
                  <a:pt x="110912" y="263180"/>
                  <a:pt x="189781" y="210601"/>
                </a:cubicBezTo>
                <a:cubicBezTo>
                  <a:pt x="210082" y="197067"/>
                  <a:pt x="222280" y="173823"/>
                  <a:pt x="241540" y="158843"/>
                </a:cubicBezTo>
                <a:cubicBezTo>
                  <a:pt x="274275" y="133383"/>
                  <a:pt x="310551" y="112836"/>
                  <a:pt x="345057" y="89832"/>
                </a:cubicBezTo>
                <a:lnTo>
                  <a:pt x="396815" y="55326"/>
                </a:lnTo>
                <a:cubicBezTo>
                  <a:pt x="432380" y="31616"/>
                  <a:pt x="456377" y="9062"/>
                  <a:pt x="500332" y="3567"/>
                </a:cubicBezTo>
                <a:cubicBezTo>
                  <a:pt x="528865" y="0"/>
                  <a:pt x="557841" y="3567"/>
                  <a:pt x="586596" y="3567"/>
                </a:cubicBezTo>
              </a:path>
            </a:pathLst>
          </a:cu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9" name="شكل بيضاوي 38"/>
          <p:cNvSpPr/>
          <p:nvPr/>
        </p:nvSpPr>
        <p:spPr>
          <a:xfrm>
            <a:off x="4286248" y="1714488"/>
            <a:ext cx="428628" cy="142876"/>
          </a:xfrm>
          <a:prstGeom prst="ellipse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0" name="شكل حر 39"/>
          <p:cNvSpPr/>
          <p:nvPr/>
        </p:nvSpPr>
        <p:spPr>
          <a:xfrm>
            <a:off x="2950234" y="2605177"/>
            <a:ext cx="966158" cy="2587925"/>
          </a:xfrm>
          <a:custGeom>
            <a:avLst/>
            <a:gdLst>
              <a:gd name="connsiteX0" fmla="*/ 862641 w 966158"/>
              <a:gd name="connsiteY0" fmla="*/ 1863306 h 2587925"/>
              <a:gd name="connsiteX1" fmla="*/ 966158 w 966158"/>
              <a:gd name="connsiteY1" fmla="*/ 2122098 h 2587925"/>
              <a:gd name="connsiteX2" fmla="*/ 741872 w 966158"/>
              <a:gd name="connsiteY2" fmla="*/ 2587925 h 2587925"/>
              <a:gd name="connsiteX3" fmla="*/ 0 w 966158"/>
              <a:gd name="connsiteY3" fmla="*/ 983412 h 2587925"/>
              <a:gd name="connsiteX4" fmla="*/ 862641 w 966158"/>
              <a:gd name="connsiteY4" fmla="*/ 0 h 2587925"/>
              <a:gd name="connsiteX5" fmla="*/ 914400 w 966158"/>
              <a:gd name="connsiteY5" fmla="*/ 776378 h 2587925"/>
              <a:gd name="connsiteX6" fmla="*/ 914400 w 966158"/>
              <a:gd name="connsiteY6" fmla="*/ 2311880 h 258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6158" h="2587925">
                <a:moveTo>
                  <a:pt x="862641" y="1863306"/>
                </a:moveTo>
                <a:lnTo>
                  <a:pt x="966158" y="2122098"/>
                </a:lnTo>
                <a:lnTo>
                  <a:pt x="741872" y="2587925"/>
                </a:lnTo>
                <a:lnTo>
                  <a:pt x="0" y="983412"/>
                </a:lnTo>
                <a:lnTo>
                  <a:pt x="862641" y="0"/>
                </a:lnTo>
                <a:lnTo>
                  <a:pt x="914400" y="776378"/>
                </a:lnTo>
                <a:lnTo>
                  <a:pt x="914400" y="2311880"/>
                </a:lnTo>
              </a:path>
            </a:pathLst>
          </a:custGeom>
          <a:solidFill>
            <a:srgbClr val="FFFF99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1" name="شكل حر 40"/>
          <p:cNvSpPr/>
          <p:nvPr/>
        </p:nvSpPr>
        <p:spPr>
          <a:xfrm>
            <a:off x="3001992" y="2846717"/>
            <a:ext cx="862642" cy="1587260"/>
          </a:xfrm>
          <a:custGeom>
            <a:avLst/>
            <a:gdLst>
              <a:gd name="connsiteX0" fmla="*/ 810883 w 862642"/>
              <a:gd name="connsiteY0" fmla="*/ 0 h 1587260"/>
              <a:gd name="connsiteX1" fmla="*/ 0 w 862642"/>
              <a:gd name="connsiteY1" fmla="*/ 1052423 h 1587260"/>
              <a:gd name="connsiteX2" fmla="*/ 586597 w 862642"/>
              <a:gd name="connsiteY2" fmla="*/ 1587260 h 1587260"/>
              <a:gd name="connsiteX3" fmla="*/ 724619 w 862642"/>
              <a:gd name="connsiteY3" fmla="*/ 1259457 h 1587260"/>
              <a:gd name="connsiteX4" fmla="*/ 431321 w 862642"/>
              <a:gd name="connsiteY4" fmla="*/ 1000664 h 1587260"/>
              <a:gd name="connsiteX5" fmla="*/ 862642 w 862642"/>
              <a:gd name="connsiteY5" fmla="*/ 431321 h 1587260"/>
              <a:gd name="connsiteX6" fmla="*/ 862642 w 862642"/>
              <a:gd name="connsiteY6" fmla="*/ 0 h 1587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2642" h="1587260">
                <a:moveTo>
                  <a:pt x="810883" y="0"/>
                </a:moveTo>
                <a:lnTo>
                  <a:pt x="0" y="1052423"/>
                </a:lnTo>
                <a:lnTo>
                  <a:pt x="586597" y="1587260"/>
                </a:lnTo>
                <a:lnTo>
                  <a:pt x="724619" y="1259457"/>
                </a:lnTo>
                <a:lnTo>
                  <a:pt x="431321" y="1000664"/>
                </a:lnTo>
                <a:lnTo>
                  <a:pt x="862642" y="431321"/>
                </a:lnTo>
                <a:lnTo>
                  <a:pt x="862642" y="0"/>
                </a:lnTo>
              </a:path>
            </a:pathLst>
          </a:cu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2" name="Picture 3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20477916">
            <a:off x="2888014" y="2727945"/>
            <a:ext cx="2005134" cy="1857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3" name="شكل حر 42"/>
          <p:cNvSpPr/>
          <p:nvPr/>
        </p:nvSpPr>
        <p:spPr>
          <a:xfrm rot="5559309" flipH="1" flipV="1">
            <a:off x="3571333" y="3935541"/>
            <a:ext cx="579810" cy="552473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4" name="وسيلة شرح مستطيلة مستديرة الزوايا 43"/>
          <p:cNvSpPr/>
          <p:nvPr/>
        </p:nvSpPr>
        <p:spPr>
          <a:xfrm>
            <a:off x="6000760" y="2214554"/>
            <a:ext cx="2357454" cy="1928826"/>
          </a:xfrm>
          <a:prstGeom prst="wedgeRoundRectCallout">
            <a:avLst>
              <a:gd name="adj1" fmla="val -106459"/>
              <a:gd name="adj2" fmla="val -60937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dirty="0" smtClean="0">
                <a:solidFill>
                  <a:schemeClr val="tx1"/>
                </a:solidFill>
              </a:rPr>
              <a:t>الطالبة مريم</a:t>
            </a:r>
            <a:endParaRPr lang="ar-SA" sz="24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ransition advTm="2000">
    <p:sndAc>
      <p:stSnd>
        <p:snd r:embed="rId2" name="applause.wav" builtIn="1"/>
      </p:stSnd>
    </p:sndAc>
  </p:transition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FFFF00">
                  <a:tint val="66000"/>
                  <a:satMod val="160000"/>
                </a:srgbClr>
              </a:gs>
              <a:gs pos="50000">
                <a:srgbClr val="FFFF00">
                  <a:tint val="44500"/>
                  <a:satMod val="160000"/>
                </a:srgbClr>
              </a:gs>
              <a:gs pos="100000">
                <a:srgbClr val="FFFF00">
                  <a:tint val="23500"/>
                  <a:satMod val="160000"/>
                </a:srgbClr>
              </a:gs>
            </a:gsLst>
            <a:path path="circle">
              <a:fillToRect t="100000" r="100000"/>
            </a:path>
            <a:tileRect l="-100000" b="-10000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" name="شكل حر 2"/>
          <p:cNvSpPr/>
          <p:nvPr/>
        </p:nvSpPr>
        <p:spPr>
          <a:xfrm>
            <a:off x="4027807" y="8081982"/>
            <a:ext cx="885628" cy="743620"/>
          </a:xfrm>
          <a:custGeom>
            <a:avLst/>
            <a:gdLst>
              <a:gd name="connsiteX0" fmla="*/ 329784 w 689548"/>
              <a:gd name="connsiteY0" fmla="*/ 0 h 674557"/>
              <a:gd name="connsiteX1" fmla="*/ 329784 w 689548"/>
              <a:gd name="connsiteY1" fmla="*/ 209862 h 674557"/>
              <a:gd name="connsiteX2" fmla="*/ 689548 w 689548"/>
              <a:gd name="connsiteY2" fmla="*/ 494675 h 674557"/>
              <a:gd name="connsiteX3" fmla="*/ 644577 w 689548"/>
              <a:gd name="connsiteY3" fmla="*/ 644577 h 674557"/>
              <a:gd name="connsiteX4" fmla="*/ 164892 w 689548"/>
              <a:gd name="connsiteY4" fmla="*/ 449705 h 674557"/>
              <a:gd name="connsiteX5" fmla="*/ 164892 w 689548"/>
              <a:gd name="connsiteY5" fmla="*/ 674557 h 674557"/>
              <a:gd name="connsiteX6" fmla="*/ 0 w 689548"/>
              <a:gd name="connsiteY6" fmla="*/ 659567 h 674557"/>
              <a:gd name="connsiteX7" fmla="*/ 0 w 689548"/>
              <a:gd name="connsiteY7" fmla="*/ 0 h 674557"/>
              <a:gd name="connsiteX8" fmla="*/ 329784 w 689548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548" h="674557">
                <a:moveTo>
                  <a:pt x="329784" y="0"/>
                </a:moveTo>
                <a:lnTo>
                  <a:pt x="329784" y="209862"/>
                </a:lnTo>
                <a:lnTo>
                  <a:pt x="689548" y="494675"/>
                </a:lnTo>
                <a:lnTo>
                  <a:pt x="644577" y="644577"/>
                </a:lnTo>
                <a:lnTo>
                  <a:pt x="164892" y="449705"/>
                </a:lnTo>
                <a:lnTo>
                  <a:pt x="164892" y="674557"/>
                </a:lnTo>
                <a:lnTo>
                  <a:pt x="0" y="659567"/>
                </a:lnTo>
                <a:lnTo>
                  <a:pt x="0" y="0"/>
                </a:lnTo>
                <a:lnTo>
                  <a:pt x="329784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شكل حر 3"/>
          <p:cNvSpPr/>
          <p:nvPr/>
        </p:nvSpPr>
        <p:spPr>
          <a:xfrm>
            <a:off x="4686915" y="7969400"/>
            <a:ext cx="885628" cy="818235"/>
          </a:xfrm>
          <a:custGeom>
            <a:avLst/>
            <a:gdLst>
              <a:gd name="connsiteX0" fmla="*/ 329784 w 689548"/>
              <a:gd name="connsiteY0" fmla="*/ 0 h 674557"/>
              <a:gd name="connsiteX1" fmla="*/ 329784 w 689548"/>
              <a:gd name="connsiteY1" fmla="*/ 209862 h 674557"/>
              <a:gd name="connsiteX2" fmla="*/ 689548 w 689548"/>
              <a:gd name="connsiteY2" fmla="*/ 494675 h 674557"/>
              <a:gd name="connsiteX3" fmla="*/ 644577 w 689548"/>
              <a:gd name="connsiteY3" fmla="*/ 644577 h 674557"/>
              <a:gd name="connsiteX4" fmla="*/ 164892 w 689548"/>
              <a:gd name="connsiteY4" fmla="*/ 449705 h 674557"/>
              <a:gd name="connsiteX5" fmla="*/ 164892 w 689548"/>
              <a:gd name="connsiteY5" fmla="*/ 674557 h 674557"/>
              <a:gd name="connsiteX6" fmla="*/ 0 w 689548"/>
              <a:gd name="connsiteY6" fmla="*/ 659567 h 674557"/>
              <a:gd name="connsiteX7" fmla="*/ 0 w 689548"/>
              <a:gd name="connsiteY7" fmla="*/ 0 h 674557"/>
              <a:gd name="connsiteX8" fmla="*/ 329784 w 689548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548" h="674557">
                <a:moveTo>
                  <a:pt x="329784" y="0"/>
                </a:moveTo>
                <a:lnTo>
                  <a:pt x="329784" y="209862"/>
                </a:lnTo>
                <a:lnTo>
                  <a:pt x="689548" y="494675"/>
                </a:lnTo>
                <a:lnTo>
                  <a:pt x="644577" y="644577"/>
                </a:lnTo>
                <a:lnTo>
                  <a:pt x="164892" y="449705"/>
                </a:lnTo>
                <a:lnTo>
                  <a:pt x="164892" y="674557"/>
                </a:lnTo>
                <a:lnTo>
                  <a:pt x="0" y="659567"/>
                </a:lnTo>
                <a:lnTo>
                  <a:pt x="0" y="0"/>
                </a:lnTo>
                <a:lnTo>
                  <a:pt x="329784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" name="شكل حر 4"/>
          <p:cNvSpPr/>
          <p:nvPr/>
        </p:nvSpPr>
        <p:spPr>
          <a:xfrm>
            <a:off x="3214678" y="2279717"/>
            <a:ext cx="2714644" cy="2960688"/>
          </a:xfrm>
          <a:custGeom>
            <a:avLst/>
            <a:gdLst>
              <a:gd name="connsiteX0" fmla="*/ 749508 w 2113613"/>
              <a:gd name="connsiteY0" fmla="*/ 224853 h 2440805"/>
              <a:gd name="connsiteX1" fmla="*/ 704538 w 2113613"/>
              <a:gd name="connsiteY1" fmla="*/ 389744 h 2440805"/>
              <a:gd name="connsiteX2" fmla="*/ 344774 w 2113613"/>
              <a:gd name="connsiteY2" fmla="*/ 449705 h 2440805"/>
              <a:gd name="connsiteX3" fmla="*/ 0 w 2113613"/>
              <a:gd name="connsiteY3" fmla="*/ 1349115 h 2440805"/>
              <a:gd name="connsiteX4" fmla="*/ 404735 w 2113613"/>
              <a:gd name="connsiteY4" fmla="*/ 2113613 h 2440805"/>
              <a:gd name="connsiteX5" fmla="*/ 569626 w 2113613"/>
              <a:gd name="connsiteY5" fmla="*/ 2023672 h 2440805"/>
              <a:gd name="connsiteX6" fmla="*/ 299803 w 2113613"/>
              <a:gd name="connsiteY6" fmla="*/ 1409076 h 2440805"/>
              <a:gd name="connsiteX7" fmla="*/ 479685 w 2113613"/>
              <a:gd name="connsiteY7" fmla="*/ 719528 h 2440805"/>
              <a:gd name="connsiteX8" fmla="*/ 494675 w 2113613"/>
              <a:gd name="connsiteY8" fmla="*/ 1798820 h 2440805"/>
              <a:gd name="connsiteX9" fmla="*/ 1633928 w 2113613"/>
              <a:gd name="connsiteY9" fmla="*/ 1798820 h 2440805"/>
              <a:gd name="connsiteX10" fmla="*/ 1633928 w 2113613"/>
              <a:gd name="connsiteY10" fmla="*/ 719528 h 2440805"/>
              <a:gd name="connsiteX11" fmla="*/ 1828800 w 2113613"/>
              <a:gd name="connsiteY11" fmla="*/ 1648918 h 2440805"/>
              <a:gd name="connsiteX12" fmla="*/ 1723869 w 2113613"/>
              <a:gd name="connsiteY12" fmla="*/ 2113613 h 2440805"/>
              <a:gd name="connsiteX13" fmla="*/ 1993692 w 2113613"/>
              <a:gd name="connsiteY13" fmla="*/ 2173574 h 2440805"/>
              <a:gd name="connsiteX14" fmla="*/ 2113613 w 2113613"/>
              <a:gd name="connsiteY14" fmla="*/ 1648918 h 2440805"/>
              <a:gd name="connsiteX15" fmla="*/ 1783830 w 2113613"/>
              <a:gd name="connsiteY15" fmla="*/ 509666 h 2440805"/>
              <a:gd name="connsiteX16" fmla="*/ 1394085 w 2113613"/>
              <a:gd name="connsiteY16" fmla="*/ 404735 h 2440805"/>
              <a:gd name="connsiteX17" fmla="*/ 1304144 w 2113613"/>
              <a:gd name="connsiteY17" fmla="*/ 194872 h 2440805"/>
              <a:gd name="connsiteX18" fmla="*/ 1214203 w 2113613"/>
              <a:gd name="connsiteY18" fmla="*/ 194872 h 2440805"/>
              <a:gd name="connsiteX19" fmla="*/ 1169233 w 2113613"/>
              <a:gd name="connsiteY19" fmla="*/ 194872 h 2440805"/>
              <a:gd name="connsiteX20" fmla="*/ 1004341 w 2113613"/>
              <a:gd name="connsiteY20" fmla="*/ 0 h 2440805"/>
              <a:gd name="connsiteX21" fmla="*/ 839449 w 2113613"/>
              <a:gd name="connsiteY21" fmla="*/ 254833 h 2440805"/>
              <a:gd name="connsiteX22" fmla="*/ 749508 w 2113613"/>
              <a:gd name="connsiteY22" fmla="*/ 224853 h 244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13613" h="2440805">
                <a:moveTo>
                  <a:pt x="749508" y="224853"/>
                </a:moveTo>
                <a:lnTo>
                  <a:pt x="704538" y="389744"/>
                </a:lnTo>
                <a:lnTo>
                  <a:pt x="344774" y="449705"/>
                </a:lnTo>
                <a:lnTo>
                  <a:pt x="0" y="1349115"/>
                </a:lnTo>
                <a:cubicBezTo>
                  <a:pt x="409271" y="2152499"/>
                  <a:pt x="404735" y="2440805"/>
                  <a:pt x="404735" y="2113613"/>
                </a:cubicBezTo>
                <a:lnTo>
                  <a:pt x="569626" y="2023672"/>
                </a:lnTo>
                <a:lnTo>
                  <a:pt x="299803" y="1409076"/>
                </a:lnTo>
                <a:lnTo>
                  <a:pt x="479685" y="719528"/>
                </a:lnTo>
                <a:lnTo>
                  <a:pt x="494675" y="1798820"/>
                </a:lnTo>
                <a:lnTo>
                  <a:pt x="1633928" y="1798820"/>
                </a:lnTo>
                <a:lnTo>
                  <a:pt x="1633928" y="719528"/>
                </a:lnTo>
                <a:lnTo>
                  <a:pt x="1828800" y="1648918"/>
                </a:lnTo>
                <a:lnTo>
                  <a:pt x="1723869" y="2113613"/>
                </a:lnTo>
                <a:lnTo>
                  <a:pt x="1993692" y="2173574"/>
                </a:lnTo>
                <a:lnTo>
                  <a:pt x="2113613" y="1648918"/>
                </a:lnTo>
                <a:lnTo>
                  <a:pt x="1783830" y="509666"/>
                </a:lnTo>
                <a:lnTo>
                  <a:pt x="1394085" y="404735"/>
                </a:lnTo>
                <a:lnTo>
                  <a:pt x="1304144" y="194872"/>
                </a:lnTo>
                <a:lnTo>
                  <a:pt x="1214203" y="194872"/>
                </a:lnTo>
                <a:lnTo>
                  <a:pt x="1169233" y="194872"/>
                </a:lnTo>
                <a:lnTo>
                  <a:pt x="1004341" y="0"/>
                </a:lnTo>
                <a:lnTo>
                  <a:pt x="839449" y="254833"/>
                </a:lnTo>
                <a:lnTo>
                  <a:pt x="749508" y="224853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6" name="مجموعة 234"/>
          <p:cNvGrpSpPr/>
          <p:nvPr/>
        </p:nvGrpSpPr>
        <p:grpSpPr>
          <a:xfrm>
            <a:off x="4443270" y="3686251"/>
            <a:ext cx="183505" cy="173308"/>
            <a:chOff x="5500694" y="1785926"/>
            <a:chExt cx="1143008" cy="1143008"/>
          </a:xfrm>
        </p:grpSpPr>
        <p:sp>
          <p:nvSpPr>
            <p:cNvPr id="7" name="شكل بيضاوي 6"/>
            <p:cNvSpPr/>
            <p:nvPr/>
          </p:nvSpPr>
          <p:spPr>
            <a:xfrm>
              <a:off x="5500694" y="1785926"/>
              <a:ext cx="1143008" cy="114300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شكل بيضاوي 7"/>
            <p:cNvSpPr/>
            <p:nvPr/>
          </p:nvSpPr>
          <p:spPr>
            <a:xfrm>
              <a:off x="5902854" y="205668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شكل بيضاوي 8"/>
            <p:cNvSpPr/>
            <p:nvPr/>
          </p:nvSpPr>
          <p:spPr>
            <a:xfrm>
              <a:off x="5899342" y="242886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10" name="مجموعة 235"/>
          <p:cNvGrpSpPr/>
          <p:nvPr/>
        </p:nvGrpSpPr>
        <p:grpSpPr>
          <a:xfrm>
            <a:off x="4421987" y="3396309"/>
            <a:ext cx="183505" cy="173308"/>
            <a:chOff x="5500694" y="1785926"/>
            <a:chExt cx="1143008" cy="1143008"/>
          </a:xfrm>
        </p:grpSpPr>
        <p:sp>
          <p:nvSpPr>
            <p:cNvPr id="11" name="شكل بيضاوي 10"/>
            <p:cNvSpPr/>
            <p:nvPr/>
          </p:nvSpPr>
          <p:spPr>
            <a:xfrm>
              <a:off x="5500694" y="1785926"/>
              <a:ext cx="1143008" cy="114300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شكل بيضاوي 11"/>
            <p:cNvSpPr/>
            <p:nvPr/>
          </p:nvSpPr>
          <p:spPr>
            <a:xfrm>
              <a:off x="5902854" y="205668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شكل بيضاوي 12"/>
            <p:cNvSpPr/>
            <p:nvPr/>
          </p:nvSpPr>
          <p:spPr>
            <a:xfrm>
              <a:off x="5899342" y="242886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4" name="شكل حر 13"/>
          <p:cNvSpPr/>
          <p:nvPr/>
        </p:nvSpPr>
        <p:spPr>
          <a:xfrm>
            <a:off x="3850019" y="2788842"/>
            <a:ext cx="770111" cy="2236511"/>
          </a:xfrm>
          <a:custGeom>
            <a:avLst/>
            <a:gdLst>
              <a:gd name="connsiteX0" fmla="*/ 224853 w 599607"/>
              <a:gd name="connsiteY0" fmla="*/ 0 h 1843790"/>
              <a:gd name="connsiteX1" fmla="*/ 239843 w 599607"/>
              <a:gd name="connsiteY1" fmla="*/ 299803 h 1843790"/>
              <a:gd name="connsiteX2" fmla="*/ 329784 w 599607"/>
              <a:gd name="connsiteY2" fmla="*/ 764498 h 1843790"/>
              <a:gd name="connsiteX3" fmla="*/ 464696 w 599607"/>
              <a:gd name="connsiteY3" fmla="*/ 1079292 h 1843790"/>
              <a:gd name="connsiteX4" fmla="*/ 599607 w 599607"/>
              <a:gd name="connsiteY4" fmla="*/ 1843790 h 1843790"/>
              <a:gd name="connsiteX5" fmla="*/ 29981 w 599607"/>
              <a:gd name="connsiteY5" fmla="*/ 1379095 h 1843790"/>
              <a:gd name="connsiteX6" fmla="*/ 0 w 599607"/>
              <a:gd name="connsiteY6" fmla="*/ 329783 h 1843790"/>
              <a:gd name="connsiteX7" fmla="*/ 0 w 599607"/>
              <a:gd name="connsiteY7" fmla="*/ 14990 h 1843790"/>
              <a:gd name="connsiteX8" fmla="*/ 224853 w 599607"/>
              <a:gd name="connsiteY8" fmla="*/ 0 h 184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9607" h="1843790">
                <a:moveTo>
                  <a:pt x="224853" y="0"/>
                </a:moveTo>
                <a:lnTo>
                  <a:pt x="239843" y="299803"/>
                </a:lnTo>
                <a:lnTo>
                  <a:pt x="329784" y="764498"/>
                </a:lnTo>
                <a:lnTo>
                  <a:pt x="464696" y="1079292"/>
                </a:lnTo>
                <a:lnTo>
                  <a:pt x="599607" y="1843790"/>
                </a:lnTo>
                <a:lnTo>
                  <a:pt x="29981" y="1379095"/>
                </a:lnTo>
                <a:lnTo>
                  <a:pt x="0" y="329783"/>
                </a:lnTo>
                <a:lnTo>
                  <a:pt x="0" y="14990"/>
                </a:lnTo>
                <a:lnTo>
                  <a:pt x="224853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شكل حر 14"/>
          <p:cNvSpPr/>
          <p:nvPr/>
        </p:nvSpPr>
        <p:spPr>
          <a:xfrm>
            <a:off x="4851166" y="2725426"/>
            <a:ext cx="481321" cy="2275210"/>
          </a:xfrm>
          <a:custGeom>
            <a:avLst/>
            <a:gdLst>
              <a:gd name="connsiteX0" fmla="*/ 89941 w 374754"/>
              <a:gd name="connsiteY0" fmla="*/ 121844 h 1875693"/>
              <a:gd name="connsiteX1" fmla="*/ 0 w 374754"/>
              <a:gd name="connsiteY1" fmla="*/ 946303 h 1875693"/>
              <a:gd name="connsiteX2" fmla="*/ 0 w 374754"/>
              <a:gd name="connsiteY2" fmla="*/ 1875693 h 1875693"/>
              <a:gd name="connsiteX3" fmla="*/ 374754 w 374754"/>
              <a:gd name="connsiteY3" fmla="*/ 1500939 h 1875693"/>
              <a:gd name="connsiteX4" fmla="*/ 374754 w 374754"/>
              <a:gd name="connsiteY4" fmla="*/ 436637 h 1875693"/>
              <a:gd name="connsiteX5" fmla="*/ 359764 w 374754"/>
              <a:gd name="connsiteY5" fmla="*/ 196795 h 1875693"/>
              <a:gd name="connsiteX6" fmla="*/ 89941 w 374754"/>
              <a:gd name="connsiteY6" fmla="*/ 121844 h 1875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4754" h="1875693">
                <a:moveTo>
                  <a:pt x="89941" y="121844"/>
                </a:moveTo>
                <a:lnTo>
                  <a:pt x="0" y="946303"/>
                </a:lnTo>
                <a:lnTo>
                  <a:pt x="0" y="1875693"/>
                </a:lnTo>
                <a:lnTo>
                  <a:pt x="374754" y="1500939"/>
                </a:lnTo>
                <a:lnTo>
                  <a:pt x="374754" y="436637"/>
                </a:lnTo>
                <a:lnTo>
                  <a:pt x="359764" y="196795"/>
                </a:lnTo>
                <a:cubicBezTo>
                  <a:pt x="100311" y="89962"/>
                  <a:pt x="104931" y="0"/>
                  <a:pt x="89941" y="121844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6" name="شكل حر 15"/>
          <p:cNvSpPr/>
          <p:nvPr/>
        </p:nvSpPr>
        <p:spPr>
          <a:xfrm>
            <a:off x="3850019" y="4443497"/>
            <a:ext cx="1655742" cy="4914667"/>
          </a:xfrm>
          <a:custGeom>
            <a:avLst/>
            <a:gdLst>
              <a:gd name="connsiteX0" fmla="*/ 0 w 1289155"/>
              <a:gd name="connsiteY0" fmla="*/ 0 h 3897497"/>
              <a:gd name="connsiteX1" fmla="*/ 0 w 1289155"/>
              <a:gd name="connsiteY1" fmla="*/ 59960 h 3897497"/>
              <a:gd name="connsiteX2" fmla="*/ 44971 w 1289155"/>
              <a:gd name="connsiteY2" fmla="*/ 239842 h 3897497"/>
              <a:gd name="connsiteX3" fmla="*/ 14991 w 1289155"/>
              <a:gd name="connsiteY3" fmla="*/ 2983042 h 3897497"/>
              <a:gd name="connsiteX4" fmla="*/ 1289155 w 1289155"/>
              <a:gd name="connsiteY4" fmla="*/ 2983042 h 3897497"/>
              <a:gd name="connsiteX5" fmla="*/ 1169233 w 1289155"/>
              <a:gd name="connsiteY5" fmla="*/ 44970 h 3897497"/>
              <a:gd name="connsiteX6" fmla="*/ 794479 w 1289155"/>
              <a:gd name="connsiteY6" fmla="*/ 419724 h 3897497"/>
              <a:gd name="connsiteX7" fmla="*/ 794479 w 1289155"/>
              <a:gd name="connsiteY7" fmla="*/ 14990 h 3897497"/>
              <a:gd name="connsiteX8" fmla="*/ 539646 w 1289155"/>
              <a:gd name="connsiteY8" fmla="*/ 29980 h 3897497"/>
              <a:gd name="connsiteX9" fmla="*/ 584617 w 1289155"/>
              <a:gd name="connsiteY9" fmla="*/ 449705 h 3897497"/>
              <a:gd name="connsiteX10" fmla="*/ 0 w 1289155"/>
              <a:gd name="connsiteY10" fmla="*/ 0 h 3897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9155" h="3897497">
                <a:moveTo>
                  <a:pt x="0" y="0"/>
                </a:moveTo>
                <a:lnTo>
                  <a:pt x="0" y="59960"/>
                </a:lnTo>
                <a:lnTo>
                  <a:pt x="44971" y="239842"/>
                </a:lnTo>
                <a:cubicBezTo>
                  <a:pt x="35032" y="1154243"/>
                  <a:pt x="14991" y="3897497"/>
                  <a:pt x="14991" y="2983042"/>
                </a:cubicBezTo>
                <a:lnTo>
                  <a:pt x="1289155" y="2983042"/>
                </a:lnTo>
                <a:lnTo>
                  <a:pt x="1169233" y="44970"/>
                </a:lnTo>
                <a:lnTo>
                  <a:pt x="794479" y="419724"/>
                </a:lnTo>
                <a:lnTo>
                  <a:pt x="794479" y="14990"/>
                </a:lnTo>
                <a:lnTo>
                  <a:pt x="539646" y="29980"/>
                </a:lnTo>
                <a:lnTo>
                  <a:pt x="584617" y="449705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" name="شكل حر 16"/>
          <p:cNvSpPr/>
          <p:nvPr/>
        </p:nvSpPr>
        <p:spPr>
          <a:xfrm rot="11493500" flipV="1">
            <a:off x="5146625" y="4849166"/>
            <a:ext cx="697447" cy="549442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8" name="شكل حر 17"/>
          <p:cNvSpPr/>
          <p:nvPr/>
        </p:nvSpPr>
        <p:spPr>
          <a:xfrm>
            <a:off x="4118061" y="2228836"/>
            <a:ext cx="878040" cy="1019329"/>
          </a:xfrm>
          <a:custGeom>
            <a:avLst/>
            <a:gdLst>
              <a:gd name="connsiteX0" fmla="*/ 0 w 441214"/>
              <a:gd name="connsiteY0" fmla="*/ 246184 h 431622"/>
              <a:gd name="connsiteX1" fmla="*/ 169452 w 441214"/>
              <a:gd name="connsiteY1" fmla="*/ 431622 h 431622"/>
              <a:gd name="connsiteX2" fmla="*/ 441214 w 441214"/>
              <a:gd name="connsiteY2" fmla="*/ 239790 h 431622"/>
              <a:gd name="connsiteX3" fmla="*/ 393256 w 441214"/>
              <a:gd name="connsiteY3" fmla="*/ 99113 h 431622"/>
              <a:gd name="connsiteX4" fmla="*/ 306932 w 441214"/>
              <a:gd name="connsiteY4" fmla="*/ 124690 h 431622"/>
              <a:gd name="connsiteX5" fmla="*/ 214213 w 441214"/>
              <a:gd name="connsiteY5" fmla="*/ 6394 h 431622"/>
              <a:gd name="connsiteX6" fmla="*/ 191833 w 441214"/>
              <a:gd name="connsiteY6" fmla="*/ 0 h 431622"/>
              <a:gd name="connsiteX7" fmla="*/ 89522 w 441214"/>
              <a:gd name="connsiteY7" fmla="*/ 156662 h 431622"/>
              <a:gd name="connsiteX8" fmla="*/ 28775 w 441214"/>
              <a:gd name="connsiteY8" fmla="*/ 115099 h 431622"/>
              <a:gd name="connsiteX9" fmla="*/ 0 w 441214"/>
              <a:gd name="connsiteY9" fmla="*/ 246184 h 43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1214" h="431622">
                <a:moveTo>
                  <a:pt x="0" y="246184"/>
                </a:moveTo>
                <a:lnTo>
                  <a:pt x="169452" y="431622"/>
                </a:lnTo>
                <a:lnTo>
                  <a:pt x="441214" y="239790"/>
                </a:lnTo>
                <a:lnTo>
                  <a:pt x="393256" y="99113"/>
                </a:lnTo>
                <a:lnTo>
                  <a:pt x="306932" y="124690"/>
                </a:lnTo>
                <a:lnTo>
                  <a:pt x="214213" y="6394"/>
                </a:lnTo>
                <a:lnTo>
                  <a:pt x="191833" y="0"/>
                </a:lnTo>
                <a:lnTo>
                  <a:pt x="89522" y="156662"/>
                </a:lnTo>
                <a:lnTo>
                  <a:pt x="28775" y="115099"/>
                </a:lnTo>
                <a:lnTo>
                  <a:pt x="0" y="246184"/>
                </a:ln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" name="شكل حر 18"/>
          <p:cNvSpPr/>
          <p:nvPr/>
        </p:nvSpPr>
        <p:spPr>
          <a:xfrm>
            <a:off x="4442186" y="3028448"/>
            <a:ext cx="51270" cy="222117"/>
          </a:xfrm>
          <a:custGeom>
            <a:avLst/>
            <a:gdLst>
              <a:gd name="connsiteX0" fmla="*/ 9777 w 25763"/>
              <a:gd name="connsiteY0" fmla="*/ 111903 h 111903"/>
              <a:gd name="connsiteX1" fmla="*/ 9777 w 25763"/>
              <a:gd name="connsiteY1" fmla="*/ 35170 h 111903"/>
              <a:gd name="connsiteX2" fmla="*/ 16172 w 25763"/>
              <a:gd name="connsiteY2" fmla="*/ 15986 h 111903"/>
              <a:gd name="connsiteX3" fmla="*/ 19369 w 25763"/>
              <a:gd name="connsiteY3" fmla="*/ 6395 h 111903"/>
              <a:gd name="connsiteX4" fmla="*/ 25763 w 25763"/>
              <a:gd name="connsiteY4" fmla="*/ 0 h 11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3" h="111903">
                <a:moveTo>
                  <a:pt x="9777" y="111903"/>
                </a:moveTo>
                <a:cubicBezTo>
                  <a:pt x="0" y="82570"/>
                  <a:pt x="3062" y="95603"/>
                  <a:pt x="9777" y="35170"/>
                </a:cubicBezTo>
                <a:cubicBezTo>
                  <a:pt x="10521" y="28471"/>
                  <a:pt x="14040" y="22381"/>
                  <a:pt x="16172" y="15986"/>
                </a:cubicBezTo>
                <a:cubicBezTo>
                  <a:pt x="17238" y="12789"/>
                  <a:pt x="16986" y="8778"/>
                  <a:pt x="19369" y="6395"/>
                </a:cubicBezTo>
                <a:lnTo>
                  <a:pt x="25763" y="0"/>
                </a:lnTo>
              </a:path>
            </a:pathLst>
          </a:cu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20" name="مجموعة 262"/>
          <p:cNvGrpSpPr/>
          <p:nvPr/>
        </p:nvGrpSpPr>
        <p:grpSpPr>
          <a:xfrm>
            <a:off x="3356844" y="-217"/>
            <a:ext cx="2423895" cy="3226037"/>
            <a:chOff x="-576392" y="247196"/>
            <a:chExt cx="1180968" cy="1638532"/>
          </a:xfrm>
        </p:grpSpPr>
        <p:sp>
          <p:nvSpPr>
            <p:cNvPr id="21" name="شكل حر 20"/>
            <p:cNvSpPr/>
            <p:nvPr/>
          </p:nvSpPr>
          <p:spPr>
            <a:xfrm>
              <a:off x="-553266" y="285728"/>
              <a:ext cx="1106531" cy="1597532"/>
            </a:xfrm>
            <a:custGeom>
              <a:avLst/>
              <a:gdLst>
                <a:gd name="connsiteX0" fmla="*/ 295312 w 1106531"/>
                <a:gd name="connsiteY0" fmla="*/ 64044 h 1597532"/>
                <a:gd name="connsiteX1" fmla="*/ 117413 w 1106531"/>
                <a:gd name="connsiteY1" fmla="*/ 156551 h 1597532"/>
                <a:gd name="connsiteX2" fmla="*/ 49811 w 1106531"/>
                <a:gd name="connsiteY2" fmla="*/ 245501 h 1597532"/>
                <a:gd name="connsiteX3" fmla="*/ 17790 w 1106531"/>
                <a:gd name="connsiteY3" fmla="*/ 345124 h 1597532"/>
                <a:gd name="connsiteX4" fmla="*/ 0 w 1106531"/>
                <a:gd name="connsiteY4" fmla="*/ 494559 h 1597532"/>
                <a:gd name="connsiteX5" fmla="*/ 35580 w 1106531"/>
                <a:gd name="connsiteY5" fmla="*/ 715153 h 1597532"/>
                <a:gd name="connsiteX6" fmla="*/ 124529 w 1106531"/>
                <a:gd name="connsiteY6" fmla="*/ 953538 h 1597532"/>
                <a:gd name="connsiteX7" fmla="*/ 213478 w 1106531"/>
                <a:gd name="connsiteY7" fmla="*/ 1053161 h 1597532"/>
                <a:gd name="connsiteX8" fmla="*/ 320218 w 1106531"/>
                <a:gd name="connsiteY8" fmla="*/ 1117205 h 1597532"/>
                <a:gd name="connsiteX9" fmla="*/ 270406 w 1106531"/>
                <a:gd name="connsiteY9" fmla="*/ 1191922 h 1597532"/>
                <a:gd name="connsiteX10" fmla="*/ 245500 w 1106531"/>
                <a:gd name="connsiteY10" fmla="*/ 1287988 h 1597532"/>
                <a:gd name="connsiteX11" fmla="*/ 245500 w 1106531"/>
                <a:gd name="connsiteY11" fmla="*/ 1398285 h 1597532"/>
                <a:gd name="connsiteX12" fmla="*/ 338008 w 1106531"/>
                <a:gd name="connsiteY12" fmla="*/ 1476560 h 1597532"/>
                <a:gd name="connsiteX13" fmla="*/ 373587 w 1106531"/>
                <a:gd name="connsiteY13" fmla="*/ 1476560 h 1597532"/>
                <a:gd name="connsiteX14" fmla="*/ 437631 w 1106531"/>
                <a:gd name="connsiteY14" fmla="*/ 1480118 h 1597532"/>
                <a:gd name="connsiteX15" fmla="*/ 551486 w 1106531"/>
                <a:gd name="connsiteY15" fmla="*/ 1483676 h 1597532"/>
                <a:gd name="connsiteX16" fmla="*/ 690247 w 1106531"/>
                <a:gd name="connsiteY16" fmla="*/ 1458771 h 1597532"/>
                <a:gd name="connsiteX17" fmla="*/ 757849 w 1106531"/>
                <a:gd name="connsiteY17" fmla="*/ 1597532 h 1597532"/>
                <a:gd name="connsiteX18" fmla="*/ 836124 w 1106531"/>
                <a:gd name="connsiteY18" fmla="*/ 1537046 h 1597532"/>
                <a:gd name="connsiteX19" fmla="*/ 843240 w 1106531"/>
                <a:gd name="connsiteY19" fmla="*/ 1526372 h 1597532"/>
                <a:gd name="connsiteX20" fmla="*/ 846798 w 1106531"/>
                <a:gd name="connsiteY20" fmla="*/ 1522814 h 1597532"/>
                <a:gd name="connsiteX21" fmla="*/ 914400 w 1106531"/>
                <a:gd name="connsiteY21" fmla="*/ 1465886 h 1597532"/>
                <a:gd name="connsiteX22" fmla="*/ 992675 w 1106531"/>
                <a:gd name="connsiteY22" fmla="*/ 1476560 h 1597532"/>
                <a:gd name="connsiteX23" fmla="*/ 1038929 w 1106531"/>
                <a:gd name="connsiteY23" fmla="*/ 1505024 h 1597532"/>
                <a:gd name="connsiteX24" fmla="*/ 1106531 w 1106531"/>
                <a:gd name="connsiteY24" fmla="*/ 1430307 h 1597532"/>
                <a:gd name="connsiteX25" fmla="*/ 1074509 w 1106531"/>
                <a:gd name="connsiteY25" fmla="*/ 1359147 h 1597532"/>
                <a:gd name="connsiteX26" fmla="*/ 985559 w 1106531"/>
                <a:gd name="connsiteY26" fmla="*/ 1227502 h 1597532"/>
                <a:gd name="connsiteX27" fmla="*/ 957095 w 1106531"/>
                <a:gd name="connsiteY27" fmla="*/ 1110089 h 1597532"/>
                <a:gd name="connsiteX28" fmla="*/ 939306 w 1106531"/>
                <a:gd name="connsiteY28" fmla="*/ 996234 h 1597532"/>
                <a:gd name="connsiteX29" fmla="*/ 1042487 w 1106531"/>
                <a:gd name="connsiteY29" fmla="*/ 764965 h 1597532"/>
                <a:gd name="connsiteX30" fmla="*/ 1067393 w 1106531"/>
                <a:gd name="connsiteY30" fmla="*/ 576392 h 1597532"/>
                <a:gd name="connsiteX31" fmla="*/ 1024697 w 1106531"/>
                <a:gd name="connsiteY31" fmla="*/ 419841 h 1597532"/>
                <a:gd name="connsiteX32" fmla="*/ 964211 w 1106531"/>
                <a:gd name="connsiteY32" fmla="*/ 245501 h 1597532"/>
                <a:gd name="connsiteX33" fmla="*/ 893052 w 1106531"/>
                <a:gd name="connsiteY33" fmla="*/ 113855 h 1597532"/>
                <a:gd name="connsiteX34" fmla="*/ 818334 w 1106531"/>
                <a:gd name="connsiteY34" fmla="*/ 49812 h 1597532"/>
                <a:gd name="connsiteX35" fmla="*/ 693805 w 1106531"/>
                <a:gd name="connsiteY35" fmla="*/ 7116 h 1597532"/>
                <a:gd name="connsiteX36" fmla="*/ 416283 w 1106531"/>
                <a:gd name="connsiteY36" fmla="*/ 0 h 159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6531" h="1597532">
                  <a:moveTo>
                    <a:pt x="295312" y="64044"/>
                  </a:moveTo>
                  <a:lnTo>
                    <a:pt x="117413" y="156551"/>
                  </a:lnTo>
                  <a:lnTo>
                    <a:pt x="49811" y="245501"/>
                  </a:lnTo>
                  <a:lnTo>
                    <a:pt x="17790" y="345124"/>
                  </a:lnTo>
                  <a:lnTo>
                    <a:pt x="0" y="494559"/>
                  </a:lnTo>
                  <a:lnTo>
                    <a:pt x="35580" y="715153"/>
                  </a:lnTo>
                  <a:lnTo>
                    <a:pt x="124529" y="953538"/>
                  </a:lnTo>
                  <a:lnTo>
                    <a:pt x="213478" y="1053161"/>
                  </a:lnTo>
                  <a:lnTo>
                    <a:pt x="320218" y="1117205"/>
                  </a:lnTo>
                  <a:lnTo>
                    <a:pt x="270406" y="1191922"/>
                  </a:lnTo>
                  <a:cubicBezTo>
                    <a:pt x="248801" y="1289146"/>
                    <a:pt x="281861" y="1287988"/>
                    <a:pt x="245500" y="1287988"/>
                  </a:cubicBezTo>
                  <a:lnTo>
                    <a:pt x="245500" y="1398285"/>
                  </a:lnTo>
                  <a:lnTo>
                    <a:pt x="338008" y="1476560"/>
                  </a:lnTo>
                  <a:lnTo>
                    <a:pt x="373587" y="1476560"/>
                  </a:lnTo>
                  <a:lnTo>
                    <a:pt x="437631" y="1480118"/>
                  </a:lnTo>
                  <a:lnTo>
                    <a:pt x="551486" y="1483676"/>
                  </a:lnTo>
                  <a:lnTo>
                    <a:pt x="690247" y="1458771"/>
                  </a:lnTo>
                  <a:lnTo>
                    <a:pt x="757849" y="1597532"/>
                  </a:lnTo>
                  <a:cubicBezTo>
                    <a:pt x="783941" y="1577370"/>
                    <a:pt x="810793" y="1558156"/>
                    <a:pt x="836124" y="1537046"/>
                  </a:cubicBezTo>
                  <a:cubicBezTo>
                    <a:pt x="839409" y="1534308"/>
                    <a:pt x="840674" y="1529793"/>
                    <a:pt x="843240" y="1526372"/>
                  </a:cubicBezTo>
                  <a:cubicBezTo>
                    <a:pt x="844246" y="1525030"/>
                    <a:pt x="845612" y="1524000"/>
                    <a:pt x="846798" y="1522814"/>
                  </a:cubicBezTo>
                  <a:cubicBezTo>
                    <a:pt x="906242" y="1463370"/>
                    <a:pt x="876890" y="1465886"/>
                    <a:pt x="914400" y="1465886"/>
                  </a:cubicBezTo>
                  <a:lnTo>
                    <a:pt x="992675" y="1476560"/>
                  </a:lnTo>
                  <a:cubicBezTo>
                    <a:pt x="1036358" y="1505682"/>
                    <a:pt x="1018266" y="1505024"/>
                    <a:pt x="1038929" y="1505024"/>
                  </a:cubicBezTo>
                  <a:lnTo>
                    <a:pt x="1106531" y="1430307"/>
                  </a:lnTo>
                  <a:cubicBezTo>
                    <a:pt x="1077627" y="1358046"/>
                    <a:pt x="1103614" y="1359147"/>
                    <a:pt x="1074509" y="1359147"/>
                  </a:cubicBezTo>
                  <a:lnTo>
                    <a:pt x="985559" y="1227502"/>
                  </a:lnTo>
                  <a:lnTo>
                    <a:pt x="957095" y="1110089"/>
                  </a:lnTo>
                  <a:lnTo>
                    <a:pt x="939306" y="996234"/>
                  </a:lnTo>
                  <a:lnTo>
                    <a:pt x="1042487" y="764965"/>
                  </a:lnTo>
                  <a:lnTo>
                    <a:pt x="1067393" y="576392"/>
                  </a:lnTo>
                  <a:lnTo>
                    <a:pt x="1024697" y="419841"/>
                  </a:lnTo>
                  <a:cubicBezTo>
                    <a:pt x="967239" y="247467"/>
                    <a:pt x="1010206" y="291483"/>
                    <a:pt x="964211" y="245501"/>
                  </a:cubicBezTo>
                  <a:lnTo>
                    <a:pt x="893052" y="113855"/>
                  </a:lnTo>
                  <a:lnTo>
                    <a:pt x="818334" y="49812"/>
                  </a:lnTo>
                  <a:cubicBezTo>
                    <a:pt x="692674" y="10318"/>
                    <a:pt x="693805" y="54185"/>
                    <a:pt x="693805" y="7116"/>
                  </a:cubicBezTo>
                  <a:lnTo>
                    <a:pt x="416283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شكل حر 21"/>
            <p:cNvSpPr/>
            <p:nvPr/>
          </p:nvSpPr>
          <p:spPr>
            <a:xfrm>
              <a:off x="-576392" y="247196"/>
              <a:ext cx="1180968" cy="1638532"/>
            </a:xfrm>
            <a:custGeom>
              <a:avLst/>
              <a:gdLst>
                <a:gd name="connsiteX0" fmla="*/ 957096 w 1180968"/>
                <a:gd name="connsiteY0" fmla="*/ 1040792 h 1638532"/>
                <a:gd name="connsiteX1" fmla="*/ 946422 w 1180968"/>
                <a:gd name="connsiteY1" fmla="*/ 1026560 h 1638532"/>
                <a:gd name="connsiteX2" fmla="*/ 932190 w 1180968"/>
                <a:gd name="connsiteY2" fmla="*/ 1015886 h 1638532"/>
                <a:gd name="connsiteX3" fmla="*/ 928632 w 1180968"/>
                <a:gd name="connsiteY3" fmla="*/ 1001654 h 1638532"/>
                <a:gd name="connsiteX4" fmla="*/ 939306 w 1180968"/>
                <a:gd name="connsiteY4" fmla="*/ 976748 h 1638532"/>
                <a:gd name="connsiteX5" fmla="*/ 953538 w 1180968"/>
                <a:gd name="connsiteY5" fmla="*/ 980306 h 1638532"/>
                <a:gd name="connsiteX6" fmla="*/ 974885 w 1180968"/>
                <a:gd name="connsiteY6" fmla="*/ 976748 h 1638532"/>
                <a:gd name="connsiteX7" fmla="*/ 978443 w 1180968"/>
                <a:gd name="connsiteY7" fmla="*/ 966074 h 1638532"/>
                <a:gd name="connsiteX8" fmla="*/ 964211 w 1180968"/>
                <a:gd name="connsiteY8" fmla="*/ 923378 h 1638532"/>
                <a:gd name="connsiteX9" fmla="*/ 992675 w 1180968"/>
                <a:gd name="connsiteY9" fmla="*/ 909146 h 1638532"/>
                <a:gd name="connsiteX10" fmla="*/ 1003349 w 1180968"/>
                <a:gd name="connsiteY10" fmla="*/ 902030 h 1638532"/>
                <a:gd name="connsiteX11" fmla="*/ 1010465 w 1180968"/>
                <a:gd name="connsiteY11" fmla="*/ 880683 h 1638532"/>
                <a:gd name="connsiteX12" fmla="*/ 1017581 w 1180968"/>
                <a:gd name="connsiteY12" fmla="*/ 855777 h 1638532"/>
                <a:gd name="connsiteX13" fmla="*/ 1017581 w 1180968"/>
                <a:gd name="connsiteY13" fmla="*/ 823755 h 1638532"/>
                <a:gd name="connsiteX14" fmla="*/ 1028255 w 1180968"/>
                <a:gd name="connsiteY14" fmla="*/ 816639 h 1638532"/>
                <a:gd name="connsiteX15" fmla="*/ 1031813 w 1180968"/>
                <a:gd name="connsiteY15" fmla="*/ 805965 h 1638532"/>
                <a:gd name="connsiteX16" fmla="*/ 1035371 w 1180968"/>
                <a:gd name="connsiteY16" fmla="*/ 788175 h 1638532"/>
                <a:gd name="connsiteX17" fmla="*/ 1042487 w 1180968"/>
                <a:gd name="connsiteY17" fmla="*/ 777501 h 1638532"/>
                <a:gd name="connsiteX18" fmla="*/ 1046045 w 1180968"/>
                <a:gd name="connsiteY18" fmla="*/ 709900 h 1638532"/>
                <a:gd name="connsiteX19" fmla="*/ 1056719 w 1180968"/>
                <a:gd name="connsiteY19" fmla="*/ 706342 h 1638532"/>
                <a:gd name="connsiteX20" fmla="*/ 1078067 w 1180968"/>
                <a:gd name="connsiteY20" fmla="*/ 692110 h 1638532"/>
                <a:gd name="connsiteX21" fmla="*/ 1081625 w 1180968"/>
                <a:gd name="connsiteY21" fmla="*/ 581813 h 1638532"/>
                <a:gd name="connsiteX22" fmla="*/ 1078067 w 1180968"/>
                <a:gd name="connsiteY22" fmla="*/ 571139 h 1638532"/>
                <a:gd name="connsiteX23" fmla="*/ 1067393 w 1180968"/>
                <a:gd name="connsiteY23" fmla="*/ 560465 h 1638532"/>
                <a:gd name="connsiteX24" fmla="*/ 1063835 w 1180968"/>
                <a:gd name="connsiteY24" fmla="*/ 539117 h 1638532"/>
                <a:gd name="connsiteX25" fmla="*/ 1042487 w 1180968"/>
                <a:gd name="connsiteY25" fmla="*/ 542675 h 1638532"/>
                <a:gd name="connsiteX26" fmla="*/ 1010465 w 1180968"/>
                <a:gd name="connsiteY26" fmla="*/ 535559 h 1638532"/>
                <a:gd name="connsiteX27" fmla="*/ 992675 w 1180968"/>
                <a:gd name="connsiteY27" fmla="*/ 510653 h 1638532"/>
                <a:gd name="connsiteX28" fmla="*/ 989117 w 1180968"/>
                <a:gd name="connsiteY28" fmla="*/ 485747 h 1638532"/>
                <a:gd name="connsiteX29" fmla="*/ 971327 w 1180968"/>
                <a:gd name="connsiteY29" fmla="*/ 482189 h 1638532"/>
                <a:gd name="connsiteX30" fmla="*/ 967769 w 1180968"/>
                <a:gd name="connsiteY30" fmla="*/ 467957 h 1638532"/>
                <a:gd name="connsiteX31" fmla="*/ 978443 w 1180968"/>
                <a:gd name="connsiteY31" fmla="*/ 439493 h 1638532"/>
                <a:gd name="connsiteX32" fmla="*/ 992675 w 1180968"/>
                <a:gd name="connsiteY32" fmla="*/ 428820 h 1638532"/>
                <a:gd name="connsiteX33" fmla="*/ 996233 w 1180968"/>
                <a:gd name="connsiteY33" fmla="*/ 411030 h 1638532"/>
                <a:gd name="connsiteX34" fmla="*/ 1003349 w 1180968"/>
                <a:gd name="connsiteY34" fmla="*/ 396798 h 1638532"/>
                <a:gd name="connsiteX35" fmla="*/ 1014023 w 1180968"/>
                <a:gd name="connsiteY35" fmla="*/ 375450 h 1638532"/>
                <a:gd name="connsiteX36" fmla="*/ 1010465 w 1180968"/>
                <a:gd name="connsiteY36" fmla="*/ 332754 h 1638532"/>
                <a:gd name="connsiteX37" fmla="*/ 1006907 w 1180968"/>
                <a:gd name="connsiteY37" fmla="*/ 322080 h 1638532"/>
                <a:gd name="connsiteX38" fmla="*/ 996233 w 1180968"/>
                <a:gd name="connsiteY38" fmla="*/ 314964 h 1638532"/>
                <a:gd name="connsiteX39" fmla="*/ 985559 w 1180968"/>
                <a:gd name="connsiteY39" fmla="*/ 279385 h 1638532"/>
                <a:gd name="connsiteX40" fmla="*/ 982001 w 1180968"/>
                <a:gd name="connsiteY40" fmla="*/ 268711 h 1638532"/>
                <a:gd name="connsiteX41" fmla="*/ 971327 w 1180968"/>
                <a:gd name="connsiteY41" fmla="*/ 265153 h 1638532"/>
                <a:gd name="connsiteX42" fmla="*/ 910842 w 1180968"/>
                <a:gd name="connsiteY42" fmla="*/ 261595 h 1638532"/>
                <a:gd name="connsiteX43" fmla="*/ 864588 w 1180968"/>
                <a:gd name="connsiteY43" fmla="*/ 258037 h 1638532"/>
                <a:gd name="connsiteX44" fmla="*/ 861030 w 1180968"/>
                <a:gd name="connsiteY44" fmla="*/ 247363 h 1638532"/>
                <a:gd name="connsiteX45" fmla="*/ 853914 w 1180968"/>
                <a:gd name="connsiteY45" fmla="*/ 236689 h 1638532"/>
                <a:gd name="connsiteX46" fmla="*/ 836124 w 1180968"/>
                <a:gd name="connsiteY46" fmla="*/ 204667 h 1638532"/>
                <a:gd name="connsiteX47" fmla="*/ 825450 w 1180968"/>
                <a:gd name="connsiteY47" fmla="*/ 197551 h 1638532"/>
                <a:gd name="connsiteX48" fmla="*/ 814776 w 1180968"/>
                <a:gd name="connsiteY48" fmla="*/ 147739 h 1638532"/>
                <a:gd name="connsiteX49" fmla="*/ 796987 w 1180968"/>
                <a:gd name="connsiteY49" fmla="*/ 144181 h 1638532"/>
                <a:gd name="connsiteX50" fmla="*/ 786313 w 1180968"/>
                <a:gd name="connsiteY50" fmla="*/ 137065 h 1638532"/>
                <a:gd name="connsiteX51" fmla="*/ 754291 w 1180968"/>
                <a:gd name="connsiteY51" fmla="*/ 129950 h 1638532"/>
                <a:gd name="connsiteX52" fmla="*/ 743617 w 1180968"/>
                <a:gd name="connsiteY52" fmla="*/ 122834 h 1638532"/>
                <a:gd name="connsiteX53" fmla="*/ 725827 w 1180968"/>
                <a:gd name="connsiteY53" fmla="*/ 90812 h 1638532"/>
                <a:gd name="connsiteX54" fmla="*/ 718711 w 1180968"/>
                <a:gd name="connsiteY54" fmla="*/ 80138 h 1638532"/>
                <a:gd name="connsiteX55" fmla="*/ 711595 w 1180968"/>
                <a:gd name="connsiteY55" fmla="*/ 58790 h 1638532"/>
                <a:gd name="connsiteX56" fmla="*/ 676015 w 1180968"/>
                <a:gd name="connsiteY56" fmla="*/ 55232 h 1638532"/>
                <a:gd name="connsiteX57" fmla="*/ 665341 w 1180968"/>
                <a:gd name="connsiteY57" fmla="*/ 48116 h 1638532"/>
                <a:gd name="connsiteX58" fmla="*/ 658225 w 1180968"/>
                <a:gd name="connsiteY58" fmla="*/ 37442 h 1638532"/>
                <a:gd name="connsiteX59" fmla="*/ 636878 w 1180968"/>
                <a:gd name="connsiteY59" fmla="*/ 30326 h 1638532"/>
                <a:gd name="connsiteX60" fmla="*/ 569276 w 1180968"/>
                <a:gd name="connsiteY60" fmla="*/ 33884 h 1638532"/>
                <a:gd name="connsiteX61" fmla="*/ 565718 w 1180968"/>
                <a:gd name="connsiteY61" fmla="*/ 69464 h 1638532"/>
                <a:gd name="connsiteX62" fmla="*/ 562160 w 1180968"/>
                <a:gd name="connsiteY62" fmla="*/ 80138 h 1638532"/>
                <a:gd name="connsiteX63" fmla="*/ 540812 w 1180968"/>
                <a:gd name="connsiteY63" fmla="*/ 87254 h 1638532"/>
                <a:gd name="connsiteX64" fmla="*/ 515906 w 1180968"/>
                <a:gd name="connsiteY64" fmla="*/ 94370 h 1638532"/>
                <a:gd name="connsiteX65" fmla="*/ 494559 w 1180968"/>
                <a:gd name="connsiteY65" fmla="*/ 83696 h 1638532"/>
                <a:gd name="connsiteX66" fmla="*/ 476769 w 1180968"/>
                <a:gd name="connsiteY66" fmla="*/ 69464 h 1638532"/>
                <a:gd name="connsiteX67" fmla="*/ 455421 w 1180968"/>
                <a:gd name="connsiteY67" fmla="*/ 83696 h 1638532"/>
                <a:gd name="connsiteX68" fmla="*/ 444747 w 1180968"/>
                <a:gd name="connsiteY68" fmla="*/ 90812 h 1638532"/>
                <a:gd name="connsiteX69" fmla="*/ 434073 w 1180968"/>
                <a:gd name="connsiteY69" fmla="*/ 87254 h 1638532"/>
                <a:gd name="connsiteX70" fmla="*/ 426957 w 1180968"/>
                <a:gd name="connsiteY70" fmla="*/ 76580 h 1638532"/>
                <a:gd name="connsiteX71" fmla="*/ 405609 w 1180968"/>
                <a:gd name="connsiteY71" fmla="*/ 69464 h 1638532"/>
                <a:gd name="connsiteX72" fmla="*/ 384261 w 1180968"/>
                <a:gd name="connsiteY72" fmla="*/ 73022 h 1638532"/>
                <a:gd name="connsiteX73" fmla="*/ 366471 w 1180968"/>
                <a:gd name="connsiteY73" fmla="*/ 90812 h 1638532"/>
                <a:gd name="connsiteX74" fmla="*/ 345124 w 1180968"/>
                <a:gd name="connsiteY74" fmla="*/ 94370 h 1638532"/>
                <a:gd name="connsiteX75" fmla="*/ 323776 w 1180968"/>
                <a:gd name="connsiteY75" fmla="*/ 101486 h 1638532"/>
                <a:gd name="connsiteX76" fmla="*/ 313102 w 1180968"/>
                <a:gd name="connsiteY76" fmla="*/ 105044 h 1638532"/>
                <a:gd name="connsiteX77" fmla="*/ 309544 w 1180968"/>
                <a:gd name="connsiteY77" fmla="*/ 140623 h 1638532"/>
                <a:gd name="connsiteX78" fmla="*/ 298870 w 1180968"/>
                <a:gd name="connsiteY78" fmla="*/ 144181 h 1638532"/>
                <a:gd name="connsiteX79" fmla="*/ 284638 w 1180968"/>
                <a:gd name="connsiteY79" fmla="*/ 147739 h 1638532"/>
                <a:gd name="connsiteX80" fmla="*/ 238384 w 1180968"/>
                <a:gd name="connsiteY80" fmla="*/ 154855 h 1638532"/>
                <a:gd name="connsiteX81" fmla="*/ 206362 w 1180968"/>
                <a:gd name="connsiteY81" fmla="*/ 161971 h 1638532"/>
                <a:gd name="connsiteX82" fmla="*/ 185015 w 1180968"/>
                <a:gd name="connsiteY82" fmla="*/ 169087 h 1638532"/>
                <a:gd name="connsiteX83" fmla="*/ 138761 w 1180968"/>
                <a:gd name="connsiteY83" fmla="*/ 233131 h 1638532"/>
                <a:gd name="connsiteX84" fmla="*/ 135203 w 1180968"/>
                <a:gd name="connsiteY84" fmla="*/ 243805 h 1638532"/>
                <a:gd name="connsiteX85" fmla="*/ 131645 w 1180968"/>
                <a:gd name="connsiteY85" fmla="*/ 265153 h 1638532"/>
                <a:gd name="connsiteX86" fmla="*/ 128087 w 1180968"/>
                <a:gd name="connsiteY86" fmla="*/ 279385 h 1638532"/>
                <a:gd name="connsiteX87" fmla="*/ 106739 w 1180968"/>
                <a:gd name="connsiteY87" fmla="*/ 286500 h 1638532"/>
                <a:gd name="connsiteX88" fmla="*/ 103181 w 1180968"/>
                <a:gd name="connsiteY88" fmla="*/ 318522 h 1638532"/>
                <a:gd name="connsiteX89" fmla="*/ 88949 w 1180968"/>
                <a:gd name="connsiteY89" fmla="*/ 322080 h 1638532"/>
                <a:gd name="connsiteX90" fmla="*/ 78275 w 1180968"/>
                <a:gd name="connsiteY90" fmla="*/ 339870 h 1638532"/>
                <a:gd name="connsiteX91" fmla="*/ 71159 w 1180968"/>
                <a:gd name="connsiteY91" fmla="*/ 350544 h 1638532"/>
                <a:gd name="connsiteX92" fmla="*/ 60485 w 1180968"/>
                <a:gd name="connsiteY92" fmla="*/ 354102 h 1638532"/>
                <a:gd name="connsiteX93" fmla="*/ 46253 w 1180968"/>
                <a:gd name="connsiteY93" fmla="*/ 375450 h 1638532"/>
                <a:gd name="connsiteX94" fmla="*/ 53369 w 1180968"/>
                <a:gd name="connsiteY94" fmla="*/ 443051 h 1638532"/>
                <a:gd name="connsiteX95" fmla="*/ 60485 w 1180968"/>
                <a:gd name="connsiteY95" fmla="*/ 453725 h 1638532"/>
                <a:gd name="connsiteX96" fmla="*/ 56927 w 1180968"/>
                <a:gd name="connsiteY96" fmla="*/ 539117 h 1638532"/>
                <a:gd name="connsiteX97" fmla="*/ 46253 w 1180968"/>
                <a:gd name="connsiteY97" fmla="*/ 546233 h 1638532"/>
                <a:gd name="connsiteX98" fmla="*/ 42696 w 1180968"/>
                <a:gd name="connsiteY98" fmla="*/ 556907 h 1638532"/>
                <a:gd name="connsiteX99" fmla="*/ 46253 w 1180968"/>
                <a:gd name="connsiteY99" fmla="*/ 617392 h 1638532"/>
                <a:gd name="connsiteX100" fmla="*/ 202804 w 1180968"/>
                <a:gd name="connsiteY100" fmla="*/ 631624 h 1638532"/>
                <a:gd name="connsiteX101" fmla="*/ 199246 w 1180968"/>
                <a:gd name="connsiteY101" fmla="*/ 667204 h 1638532"/>
                <a:gd name="connsiteX102" fmla="*/ 174341 w 1180968"/>
                <a:gd name="connsiteY102" fmla="*/ 674320 h 1638532"/>
                <a:gd name="connsiteX103" fmla="*/ 142319 w 1180968"/>
                <a:gd name="connsiteY103" fmla="*/ 702784 h 1638532"/>
                <a:gd name="connsiteX104" fmla="*/ 131645 w 1180968"/>
                <a:gd name="connsiteY104" fmla="*/ 713458 h 1638532"/>
                <a:gd name="connsiteX105" fmla="*/ 117413 w 1180968"/>
                <a:gd name="connsiteY105" fmla="*/ 741922 h 1638532"/>
                <a:gd name="connsiteX106" fmla="*/ 106739 w 1180968"/>
                <a:gd name="connsiteY106" fmla="*/ 763269 h 1638532"/>
                <a:gd name="connsiteX107" fmla="*/ 92507 w 1180968"/>
                <a:gd name="connsiteY107" fmla="*/ 784617 h 1638532"/>
                <a:gd name="connsiteX108" fmla="*/ 96065 w 1180968"/>
                <a:gd name="connsiteY108" fmla="*/ 837987 h 1638532"/>
                <a:gd name="connsiteX109" fmla="*/ 106739 w 1180968"/>
                <a:gd name="connsiteY109" fmla="*/ 845103 h 1638532"/>
                <a:gd name="connsiteX110" fmla="*/ 110297 w 1180968"/>
                <a:gd name="connsiteY110" fmla="*/ 873567 h 1638532"/>
                <a:gd name="connsiteX111" fmla="*/ 174341 w 1180968"/>
                <a:gd name="connsiteY111" fmla="*/ 877125 h 1638532"/>
                <a:gd name="connsiteX112" fmla="*/ 160109 w 1180968"/>
                <a:gd name="connsiteY112" fmla="*/ 891357 h 1638532"/>
                <a:gd name="connsiteX113" fmla="*/ 142319 w 1180968"/>
                <a:gd name="connsiteY113" fmla="*/ 919820 h 1638532"/>
                <a:gd name="connsiteX114" fmla="*/ 145877 w 1180968"/>
                <a:gd name="connsiteY114" fmla="*/ 966074 h 1638532"/>
                <a:gd name="connsiteX115" fmla="*/ 167225 w 1180968"/>
                <a:gd name="connsiteY115" fmla="*/ 980306 h 1638532"/>
                <a:gd name="connsiteX116" fmla="*/ 170783 w 1180968"/>
                <a:gd name="connsiteY116" fmla="*/ 1001654 h 1638532"/>
                <a:gd name="connsiteX117" fmla="*/ 174341 w 1180968"/>
                <a:gd name="connsiteY117" fmla="*/ 1026560 h 1638532"/>
                <a:gd name="connsiteX118" fmla="*/ 202804 w 1180968"/>
                <a:gd name="connsiteY118" fmla="*/ 1030118 h 1638532"/>
                <a:gd name="connsiteX119" fmla="*/ 206362 w 1180968"/>
                <a:gd name="connsiteY119" fmla="*/ 1065697 h 1638532"/>
                <a:gd name="connsiteX120" fmla="*/ 281080 w 1180968"/>
                <a:gd name="connsiteY120" fmla="*/ 1079929 h 1638532"/>
                <a:gd name="connsiteX121" fmla="*/ 284638 w 1180968"/>
                <a:gd name="connsiteY121" fmla="*/ 1108393 h 1638532"/>
                <a:gd name="connsiteX122" fmla="*/ 295312 w 1180968"/>
                <a:gd name="connsiteY122" fmla="*/ 1111951 h 1638532"/>
                <a:gd name="connsiteX123" fmla="*/ 323776 w 1180968"/>
                <a:gd name="connsiteY123" fmla="*/ 1119067 h 1638532"/>
                <a:gd name="connsiteX124" fmla="*/ 330892 w 1180968"/>
                <a:gd name="connsiteY124" fmla="*/ 1129741 h 1638532"/>
                <a:gd name="connsiteX125" fmla="*/ 359355 w 1180968"/>
                <a:gd name="connsiteY125" fmla="*/ 1161763 h 1638532"/>
                <a:gd name="connsiteX126" fmla="*/ 355797 w 1180968"/>
                <a:gd name="connsiteY126" fmla="*/ 1183111 h 1638532"/>
                <a:gd name="connsiteX127" fmla="*/ 338008 w 1180968"/>
                <a:gd name="connsiteY127" fmla="*/ 1200900 h 1638532"/>
                <a:gd name="connsiteX128" fmla="*/ 327334 w 1180968"/>
                <a:gd name="connsiteY128" fmla="*/ 1204458 h 1638532"/>
                <a:gd name="connsiteX129" fmla="*/ 313102 w 1180968"/>
                <a:gd name="connsiteY129" fmla="*/ 1225806 h 1638532"/>
                <a:gd name="connsiteX130" fmla="*/ 295312 w 1180968"/>
                <a:gd name="connsiteY130" fmla="*/ 1293408 h 1638532"/>
                <a:gd name="connsiteX131" fmla="*/ 291754 w 1180968"/>
                <a:gd name="connsiteY131" fmla="*/ 1304082 h 1638532"/>
                <a:gd name="connsiteX132" fmla="*/ 302428 w 1180968"/>
                <a:gd name="connsiteY132" fmla="*/ 1307640 h 1638532"/>
                <a:gd name="connsiteX133" fmla="*/ 313102 w 1180968"/>
                <a:gd name="connsiteY133" fmla="*/ 1314756 h 1638532"/>
                <a:gd name="connsiteX134" fmla="*/ 352239 w 1180968"/>
                <a:gd name="connsiteY134" fmla="*/ 1307640 h 1638532"/>
                <a:gd name="connsiteX135" fmla="*/ 387819 w 1180968"/>
                <a:gd name="connsiteY135" fmla="*/ 1286292 h 1638532"/>
                <a:gd name="connsiteX136" fmla="*/ 402051 w 1180968"/>
                <a:gd name="connsiteY136" fmla="*/ 1279176 h 1638532"/>
                <a:gd name="connsiteX137" fmla="*/ 423399 w 1180968"/>
                <a:gd name="connsiteY137" fmla="*/ 1286292 h 1638532"/>
                <a:gd name="connsiteX138" fmla="*/ 426957 w 1180968"/>
                <a:gd name="connsiteY138" fmla="*/ 1296966 h 1638532"/>
                <a:gd name="connsiteX139" fmla="*/ 430515 w 1180968"/>
                <a:gd name="connsiteY139" fmla="*/ 1336104 h 1638532"/>
                <a:gd name="connsiteX140" fmla="*/ 448305 w 1180968"/>
                <a:gd name="connsiteY140" fmla="*/ 1321872 h 1638532"/>
                <a:gd name="connsiteX141" fmla="*/ 469653 w 1180968"/>
                <a:gd name="connsiteY141" fmla="*/ 1311198 h 1638532"/>
                <a:gd name="connsiteX142" fmla="*/ 480327 w 1180968"/>
                <a:gd name="connsiteY142" fmla="*/ 1304082 h 1638532"/>
                <a:gd name="connsiteX143" fmla="*/ 498117 w 1180968"/>
                <a:gd name="connsiteY143" fmla="*/ 1368125 h 1638532"/>
                <a:gd name="connsiteX144" fmla="*/ 487443 w 1180968"/>
                <a:gd name="connsiteY144" fmla="*/ 1375241 h 1638532"/>
                <a:gd name="connsiteX145" fmla="*/ 466095 w 1180968"/>
                <a:gd name="connsiteY145" fmla="*/ 1385915 h 1638532"/>
                <a:gd name="connsiteX146" fmla="*/ 451863 w 1180968"/>
                <a:gd name="connsiteY146" fmla="*/ 1396589 h 1638532"/>
                <a:gd name="connsiteX147" fmla="*/ 441189 w 1180968"/>
                <a:gd name="connsiteY147" fmla="*/ 1400147 h 1638532"/>
                <a:gd name="connsiteX148" fmla="*/ 426957 w 1180968"/>
                <a:gd name="connsiteY148" fmla="*/ 1407263 h 1638532"/>
                <a:gd name="connsiteX149" fmla="*/ 412725 w 1180968"/>
                <a:gd name="connsiteY149" fmla="*/ 1417937 h 1638532"/>
                <a:gd name="connsiteX150" fmla="*/ 380703 w 1180968"/>
                <a:gd name="connsiteY150" fmla="*/ 1425053 h 1638532"/>
                <a:gd name="connsiteX151" fmla="*/ 359355 w 1180968"/>
                <a:gd name="connsiteY151" fmla="*/ 1435727 h 1638532"/>
                <a:gd name="connsiteX152" fmla="*/ 352239 w 1180968"/>
                <a:gd name="connsiteY152" fmla="*/ 1446401 h 1638532"/>
                <a:gd name="connsiteX153" fmla="*/ 341566 w 1180968"/>
                <a:gd name="connsiteY153" fmla="*/ 1457075 h 1638532"/>
                <a:gd name="connsiteX154" fmla="*/ 334450 w 1180968"/>
                <a:gd name="connsiteY154" fmla="*/ 1478423 h 1638532"/>
                <a:gd name="connsiteX155" fmla="*/ 338008 w 1180968"/>
                <a:gd name="connsiteY155" fmla="*/ 1506886 h 1638532"/>
                <a:gd name="connsiteX156" fmla="*/ 352239 w 1180968"/>
                <a:gd name="connsiteY156" fmla="*/ 1510444 h 1638532"/>
                <a:gd name="connsiteX157" fmla="*/ 402051 w 1180968"/>
                <a:gd name="connsiteY157" fmla="*/ 1514002 h 1638532"/>
                <a:gd name="connsiteX158" fmla="*/ 590624 w 1180968"/>
                <a:gd name="connsiteY158" fmla="*/ 1510444 h 1638532"/>
                <a:gd name="connsiteX159" fmla="*/ 594182 w 1180968"/>
                <a:gd name="connsiteY159" fmla="*/ 1442843 h 1638532"/>
                <a:gd name="connsiteX160" fmla="*/ 611972 w 1180968"/>
                <a:gd name="connsiteY160" fmla="*/ 1385915 h 1638532"/>
                <a:gd name="connsiteX161" fmla="*/ 619088 w 1180968"/>
                <a:gd name="connsiteY161" fmla="*/ 1375241 h 1638532"/>
                <a:gd name="connsiteX162" fmla="*/ 608414 w 1180968"/>
                <a:gd name="connsiteY162" fmla="*/ 1339662 h 1638532"/>
                <a:gd name="connsiteX163" fmla="*/ 604856 w 1180968"/>
                <a:gd name="connsiteY163" fmla="*/ 1328988 h 1638532"/>
                <a:gd name="connsiteX164" fmla="*/ 658225 w 1180968"/>
                <a:gd name="connsiteY164" fmla="*/ 1325430 h 1638532"/>
                <a:gd name="connsiteX165" fmla="*/ 672457 w 1180968"/>
                <a:gd name="connsiteY165" fmla="*/ 1346778 h 1638532"/>
                <a:gd name="connsiteX166" fmla="*/ 729385 w 1180968"/>
                <a:gd name="connsiteY166" fmla="*/ 1382357 h 1638532"/>
                <a:gd name="connsiteX167" fmla="*/ 725827 w 1180968"/>
                <a:gd name="connsiteY167" fmla="*/ 1400147 h 1638532"/>
                <a:gd name="connsiteX168" fmla="*/ 718711 w 1180968"/>
                <a:gd name="connsiteY168" fmla="*/ 1421495 h 1638532"/>
                <a:gd name="connsiteX169" fmla="*/ 711595 w 1180968"/>
                <a:gd name="connsiteY169" fmla="*/ 1457075 h 1638532"/>
                <a:gd name="connsiteX170" fmla="*/ 704479 w 1180968"/>
                <a:gd name="connsiteY170" fmla="*/ 1467749 h 1638532"/>
                <a:gd name="connsiteX171" fmla="*/ 715153 w 1180968"/>
                <a:gd name="connsiteY171" fmla="*/ 1471307 h 1638532"/>
                <a:gd name="connsiteX172" fmla="*/ 725827 w 1180968"/>
                <a:gd name="connsiteY172" fmla="*/ 1499771 h 1638532"/>
                <a:gd name="connsiteX173" fmla="*/ 747175 w 1180968"/>
                <a:gd name="connsiteY173" fmla="*/ 1485539 h 1638532"/>
                <a:gd name="connsiteX174" fmla="*/ 757849 w 1180968"/>
                <a:gd name="connsiteY174" fmla="*/ 1478423 h 1638532"/>
                <a:gd name="connsiteX175" fmla="*/ 772081 w 1180968"/>
                <a:gd name="connsiteY175" fmla="*/ 1485539 h 1638532"/>
                <a:gd name="connsiteX176" fmla="*/ 793429 w 1180968"/>
                <a:gd name="connsiteY176" fmla="*/ 1506886 h 1638532"/>
                <a:gd name="connsiteX177" fmla="*/ 814776 w 1180968"/>
                <a:gd name="connsiteY177" fmla="*/ 1514002 h 1638532"/>
                <a:gd name="connsiteX178" fmla="*/ 832566 w 1180968"/>
                <a:gd name="connsiteY178" fmla="*/ 1499771 h 1638532"/>
                <a:gd name="connsiteX179" fmla="*/ 853914 w 1180968"/>
                <a:gd name="connsiteY179" fmla="*/ 1489097 h 1638532"/>
                <a:gd name="connsiteX180" fmla="*/ 882378 w 1180968"/>
                <a:gd name="connsiteY180" fmla="*/ 1492655 h 1638532"/>
                <a:gd name="connsiteX181" fmla="*/ 885936 w 1180968"/>
                <a:gd name="connsiteY181" fmla="*/ 1517560 h 1638532"/>
                <a:gd name="connsiteX182" fmla="*/ 928632 w 1180968"/>
                <a:gd name="connsiteY182" fmla="*/ 1514002 h 1638532"/>
                <a:gd name="connsiteX183" fmla="*/ 932190 w 1180968"/>
                <a:gd name="connsiteY183" fmla="*/ 1496213 h 1638532"/>
                <a:gd name="connsiteX184" fmla="*/ 942864 w 1180968"/>
                <a:gd name="connsiteY184" fmla="*/ 1492655 h 1638532"/>
                <a:gd name="connsiteX185" fmla="*/ 949980 w 1180968"/>
                <a:gd name="connsiteY185" fmla="*/ 1471307 h 1638532"/>
                <a:gd name="connsiteX186" fmla="*/ 957096 w 1180968"/>
                <a:gd name="connsiteY186" fmla="*/ 1460633 h 1638532"/>
                <a:gd name="connsiteX187" fmla="*/ 960653 w 1180968"/>
                <a:gd name="connsiteY187" fmla="*/ 1439285 h 1638532"/>
                <a:gd name="connsiteX188" fmla="*/ 989117 w 1180968"/>
                <a:gd name="connsiteY188" fmla="*/ 1432169 h 1638532"/>
                <a:gd name="connsiteX189" fmla="*/ 992675 w 1180968"/>
                <a:gd name="connsiteY189" fmla="*/ 1421495 h 1638532"/>
                <a:gd name="connsiteX190" fmla="*/ 1024697 w 1180968"/>
                <a:gd name="connsiteY190" fmla="*/ 1432169 h 1638532"/>
                <a:gd name="connsiteX191" fmla="*/ 1031813 w 1180968"/>
                <a:gd name="connsiteY191" fmla="*/ 1442843 h 1638532"/>
                <a:gd name="connsiteX192" fmla="*/ 1042487 w 1180968"/>
                <a:gd name="connsiteY192" fmla="*/ 1457075 h 1638532"/>
                <a:gd name="connsiteX193" fmla="*/ 1046045 w 1180968"/>
                <a:gd name="connsiteY193" fmla="*/ 1474865 h 1638532"/>
                <a:gd name="connsiteX194" fmla="*/ 1074509 w 1180968"/>
                <a:gd name="connsiteY194" fmla="*/ 1471307 h 1638532"/>
                <a:gd name="connsiteX195" fmla="*/ 1085183 w 1180968"/>
                <a:gd name="connsiteY195" fmla="*/ 1464191 h 1638532"/>
                <a:gd name="connsiteX196" fmla="*/ 1081625 w 1180968"/>
                <a:gd name="connsiteY196" fmla="*/ 1439285 h 1638532"/>
                <a:gd name="connsiteX197" fmla="*/ 1070951 w 1180968"/>
                <a:gd name="connsiteY197" fmla="*/ 1432169 h 1638532"/>
                <a:gd name="connsiteX198" fmla="*/ 1060277 w 1180968"/>
                <a:gd name="connsiteY198" fmla="*/ 1414379 h 1638532"/>
                <a:gd name="connsiteX199" fmla="*/ 1053161 w 1180968"/>
                <a:gd name="connsiteY199" fmla="*/ 1403705 h 1638532"/>
                <a:gd name="connsiteX200" fmla="*/ 1042487 w 1180968"/>
                <a:gd name="connsiteY200" fmla="*/ 1396589 h 1638532"/>
                <a:gd name="connsiteX201" fmla="*/ 1035371 w 1180968"/>
                <a:gd name="connsiteY201" fmla="*/ 1375241 h 1638532"/>
                <a:gd name="connsiteX202" fmla="*/ 1031813 w 1180968"/>
                <a:gd name="connsiteY202" fmla="*/ 1364567 h 1638532"/>
                <a:gd name="connsiteX203" fmla="*/ 1006907 w 1180968"/>
                <a:gd name="connsiteY203" fmla="*/ 1346778 h 1638532"/>
                <a:gd name="connsiteX204" fmla="*/ 996233 w 1180968"/>
                <a:gd name="connsiteY204" fmla="*/ 1339662 h 1638532"/>
                <a:gd name="connsiteX205" fmla="*/ 992675 w 1180968"/>
                <a:gd name="connsiteY205" fmla="*/ 1325430 h 1638532"/>
                <a:gd name="connsiteX206" fmla="*/ 971327 w 1180968"/>
                <a:gd name="connsiteY206" fmla="*/ 1307640 h 1638532"/>
                <a:gd name="connsiteX207" fmla="*/ 953538 w 1180968"/>
                <a:gd name="connsiteY207" fmla="*/ 1282734 h 1638532"/>
                <a:gd name="connsiteX208" fmla="*/ 935748 w 1180968"/>
                <a:gd name="connsiteY208" fmla="*/ 1286292 h 1638532"/>
                <a:gd name="connsiteX209" fmla="*/ 796987 w 1180968"/>
                <a:gd name="connsiteY209" fmla="*/ 1275618 h 1638532"/>
                <a:gd name="connsiteX210" fmla="*/ 779197 w 1180968"/>
                <a:gd name="connsiteY210" fmla="*/ 1257828 h 1638532"/>
                <a:gd name="connsiteX211" fmla="*/ 754291 w 1180968"/>
                <a:gd name="connsiteY211" fmla="*/ 1264944 h 1638532"/>
                <a:gd name="connsiteX212" fmla="*/ 736501 w 1180968"/>
                <a:gd name="connsiteY212" fmla="*/ 1279176 h 1638532"/>
                <a:gd name="connsiteX213" fmla="*/ 722269 w 1180968"/>
                <a:gd name="connsiteY213" fmla="*/ 1272060 h 1638532"/>
                <a:gd name="connsiteX214" fmla="*/ 715153 w 1180968"/>
                <a:gd name="connsiteY214" fmla="*/ 1261386 h 1638532"/>
                <a:gd name="connsiteX215" fmla="*/ 786313 w 1180968"/>
                <a:gd name="connsiteY215" fmla="*/ 1236480 h 1638532"/>
                <a:gd name="connsiteX216" fmla="*/ 796987 w 1180968"/>
                <a:gd name="connsiteY216" fmla="*/ 1225806 h 1638532"/>
                <a:gd name="connsiteX217" fmla="*/ 800545 w 1180968"/>
                <a:gd name="connsiteY217" fmla="*/ 1215132 h 1638532"/>
                <a:gd name="connsiteX218" fmla="*/ 811218 w 1180968"/>
                <a:gd name="connsiteY218" fmla="*/ 1211574 h 1638532"/>
                <a:gd name="connsiteX219" fmla="*/ 850356 w 1180968"/>
                <a:gd name="connsiteY219" fmla="*/ 1215132 h 1638532"/>
                <a:gd name="connsiteX220" fmla="*/ 871704 w 1180968"/>
                <a:gd name="connsiteY220" fmla="*/ 1222248 h 1638532"/>
                <a:gd name="connsiteX221" fmla="*/ 882378 w 1180968"/>
                <a:gd name="connsiteY221" fmla="*/ 1225806 h 1638532"/>
                <a:gd name="connsiteX222" fmla="*/ 910842 w 1180968"/>
                <a:gd name="connsiteY222" fmla="*/ 1222248 h 1638532"/>
                <a:gd name="connsiteX223" fmla="*/ 921516 w 1180968"/>
                <a:gd name="connsiteY223" fmla="*/ 1190227 h 1638532"/>
                <a:gd name="connsiteX224" fmla="*/ 949980 w 1180968"/>
                <a:gd name="connsiteY224" fmla="*/ 1158205 h 1638532"/>
                <a:gd name="connsiteX225" fmla="*/ 949980 w 1180968"/>
                <a:gd name="connsiteY225" fmla="*/ 1047908 h 1638532"/>
                <a:gd name="connsiteX226" fmla="*/ 964211 w 1180968"/>
                <a:gd name="connsiteY226" fmla="*/ 1051465 h 1638532"/>
                <a:gd name="connsiteX227" fmla="*/ 967769 w 1180968"/>
                <a:gd name="connsiteY227" fmla="*/ 1062139 h 1638532"/>
                <a:gd name="connsiteX228" fmla="*/ 971327 w 1180968"/>
                <a:gd name="connsiteY228" fmla="*/ 1111951 h 1638532"/>
                <a:gd name="connsiteX229" fmla="*/ 982001 w 1180968"/>
                <a:gd name="connsiteY229" fmla="*/ 1119067 h 1638532"/>
                <a:gd name="connsiteX230" fmla="*/ 989117 w 1180968"/>
                <a:gd name="connsiteY230" fmla="*/ 1193785 h 1638532"/>
                <a:gd name="connsiteX231" fmla="*/ 996233 w 1180968"/>
                <a:gd name="connsiteY231" fmla="*/ 1204458 h 1638532"/>
                <a:gd name="connsiteX232" fmla="*/ 999791 w 1180968"/>
                <a:gd name="connsiteY232" fmla="*/ 1215132 h 1638532"/>
                <a:gd name="connsiteX233" fmla="*/ 1010465 w 1180968"/>
                <a:gd name="connsiteY233" fmla="*/ 1222248 h 1638532"/>
                <a:gd name="connsiteX234" fmla="*/ 1024697 w 1180968"/>
                <a:gd name="connsiteY234" fmla="*/ 1232922 h 1638532"/>
                <a:gd name="connsiteX235" fmla="*/ 1035371 w 1180968"/>
                <a:gd name="connsiteY235" fmla="*/ 1275618 h 1638532"/>
                <a:gd name="connsiteX236" fmla="*/ 1042487 w 1180968"/>
                <a:gd name="connsiteY236" fmla="*/ 1286292 h 1638532"/>
                <a:gd name="connsiteX237" fmla="*/ 1046045 w 1180968"/>
                <a:gd name="connsiteY237" fmla="*/ 1304082 h 1638532"/>
                <a:gd name="connsiteX238" fmla="*/ 1049603 w 1180968"/>
                <a:gd name="connsiteY238" fmla="*/ 1325430 h 1638532"/>
                <a:gd name="connsiteX239" fmla="*/ 1060277 w 1180968"/>
                <a:gd name="connsiteY239" fmla="*/ 1332546 h 1638532"/>
                <a:gd name="connsiteX240" fmla="*/ 1074509 w 1180968"/>
                <a:gd name="connsiteY240" fmla="*/ 1357451 h 1638532"/>
                <a:gd name="connsiteX241" fmla="*/ 1099415 w 1180968"/>
                <a:gd name="connsiteY241" fmla="*/ 1364567 h 1638532"/>
                <a:gd name="connsiteX242" fmla="*/ 1117204 w 1180968"/>
                <a:gd name="connsiteY242" fmla="*/ 1385915 h 1638532"/>
                <a:gd name="connsiteX243" fmla="*/ 1127878 w 1180968"/>
                <a:gd name="connsiteY243" fmla="*/ 1407263 h 1638532"/>
                <a:gd name="connsiteX244" fmla="*/ 1142110 w 1180968"/>
                <a:gd name="connsiteY244" fmla="*/ 1417937 h 1638532"/>
                <a:gd name="connsiteX245" fmla="*/ 1152784 w 1180968"/>
                <a:gd name="connsiteY245" fmla="*/ 1439285 h 1638532"/>
                <a:gd name="connsiteX246" fmla="*/ 1159900 w 1180968"/>
                <a:gd name="connsiteY246" fmla="*/ 1449959 h 1638532"/>
                <a:gd name="connsiteX247" fmla="*/ 1156342 w 1180968"/>
                <a:gd name="connsiteY247" fmla="*/ 1510444 h 1638532"/>
                <a:gd name="connsiteX248" fmla="*/ 1138552 w 1180968"/>
                <a:gd name="connsiteY248" fmla="*/ 1528234 h 1638532"/>
                <a:gd name="connsiteX249" fmla="*/ 1074509 w 1180968"/>
                <a:gd name="connsiteY249" fmla="*/ 1542466 h 1638532"/>
                <a:gd name="connsiteX250" fmla="*/ 1063835 w 1180968"/>
                <a:gd name="connsiteY250" fmla="*/ 1549582 h 1638532"/>
                <a:gd name="connsiteX251" fmla="*/ 1006907 w 1180968"/>
                <a:gd name="connsiteY251" fmla="*/ 1546024 h 1638532"/>
                <a:gd name="connsiteX252" fmla="*/ 996233 w 1180968"/>
                <a:gd name="connsiteY252" fmla="*/ 1542466 h 1638532"/>
                <a:gd name="connsiteX253" fmla="*/ 974885 w 1180968"/>
                <a:gd name="connsiteY253" fmla="*/ 1538908 h 1638532"/>
                <a:gd name="connsiteX254" fmla="*/ 964211 w 1180968"/>
                <a:gd name="connsiteY254" fmla="*/ 1528234 h 1638532"/>
                <a:gd name="connsiteX255" fmla="*/ 925074 w 1180968"/>
                <a:gd name="connsiteY255" fmla="*/ 1528234 h 1638532"/>
                <a:gd name="connsiteX256" fmla="*/ 907284 w 1180968"/>
                <a:gd name="connsiteY256" fmla="*/ 1531792 h 1638532"/>
                <a:gd name="connsiteX257" fmla="*/ 900168 w 1180968"/>
                <a:gd name="connsiteY257" fmla="*/ 1542466 h 1638532"/>
                <a:gd name="connsiteX258" fmla="*/ 889494 w 1180968"/>
                <a:gd name="connsiteY258" fmla="*/ 1549582 h 1638532"/>
                <a:gd name="connsiteX259" fmla="*/ 871704 w 1180968"/>
                <a:gd name="connsiteY259" fmla="*/ 1578046 h 1638532"/>
                <a:gd name="connsiteX260" fmla="*/ 861030 w 1180968"/>
                <a:gd name="connsiteY260" fmla="*/ 1581604 h 1638532"/>
                <a:gd name="connsiteX261" fmla="*/ 843240 w 1180968"/>
                <a:gd name="connsiteY261" fmla="*/ 1599394 h 1638532"/>
                <a:gd name="connsiteX262" fmla="*/ 825450 w 1180968"/>
                <a:gd name="connsiteY262" fmla="*/ 1617184 h 1638532"/>
                <a:gd name="connsiteX263" fmla="*/ 818334 w 1180968"/>
                <a:gd name="connsiteY263" fmla="*/ 1627858 h 1638532"/>
                <a:gd name="connsiteX264" fmla="*/ 807660 w 1180968"/>
                <a:gd name="connsiteY264" fmla="*/ 1631416 h 1638532"/>
                <a:gd name="connsiteX265" fmla="*/ 796987 w 1180968"/>
                <a:gd name="connsiteY265" fmla="*/ 1638532 h 1638532"/>
                <a:gd name="connsiteX266" fmla="*/ 750733 w 1180968"/>
                <a:gd name="connsiteY266" fmla="*/ 1634974 h 1638532"/>
                <a:gd name="connsiteX267" fmla="*/ 736501 w 1180968"/>
                <a:gd name="connsiteY267" fmla="*/ 1617184 h 1638532"/>
                <a:gd name="connsiteX268" fmla="*/ 725827 w 1180968"/>
                <a:gd name="connsiteY268" fmla="*/ 1595836 h 1638532"/>
                <a:gd name="connsiteX269" fmla="*/ 722269 w 1180968"/>
                <a:gd name="connsiteY269" fmla="*/ 1549582 h 1638532"/>
                <a:gd name="connsiteX270" fmla="*/ 718711 w 1180968"/>
                <a:gd name="connsiteY270" fmla="*/ 1538908 h 1638532"/>
                <a:gd name="connsiteX271" fmla="*/ 697363 w 1180968"/>
                <a:gd name="connsiteY271" fmla="*/ 1528234 h 1638532"/>
                <a:gd name="connsiteX272" fmla="*/ 633320 w 1180968"/>
                <a:gd name="connsiteY272" fmla="*/ 1531792 h 1638532"/>
                <a:gd name="connsiteX273" fmla="*/ 615530 w 1180968"/>
                <a:gd name="connsiteY273" fmla="*/ 1535350 h 1638532"/>
                <a:gd name="connsiteX274" fmla="*/ 540812 w 1180968"/>
                <a:gd name="connsiteY274" fmla="*/ 1538908 h 1638532"/>
                <a:gd name="connsiteX275" fmla="*/ 384261 w 1180968"/>
                <a:gd name="connsiteY275" fmla="*/ 1546024 h 1638532"/>
                <a:gd name="connsiteX276" fmla="*/ 298870 w 1180968"/>
                <a:gd name="connsiteY276" fmla="*/ 1542466 h 1638532"/>
                <a:gd name="connsiteX277" fmla="*/ 281080 w 1180968"/>
                <a:gd name="connsiteY277" fmla="*/ 1524676 h 1638532"/>
                <a:gd name="connsiteX278" fmla="*/ 263290 w 1180968"/>
                <a:gd name="connsiteY278" fmla="*/ 1506886 h 1638532"/>
                <a:gd name="connsiteX279" fmla="*/ 256174 w 1180968"/>
                <a:gd name="connsiteY279" fmla="*/ 1496213 h 1638532"/>
                <a:gd name="connsiteX280" fmla="*/ 245500 w 1180968"/>
                <a:gd name="connsiteY280" fmla="*/ 1481981 h 1638532"/>
                <a:gd name="connsiteX281" fmla="*/ 241942 w 1180968"/>
                <a:gd name="connsiteY281" fmla="*/ 1467749 h 1638532"/>
                <a:gd name="connsiteX282" fmla="*/ 245500 w 1180968"/>
                <a:gd name="connsiteY282" fmla="*/ 1371683 h 1638532"/>
                <a:gd name="connsiteX283" fmla="*/ 249058 w 1180968"/>
                <a:gd name="connsiteY283" fmla="*/ 1343220 h 1638532"/>
                <a:gd name="connsiteX284" fmla="*/ 252616 w 1180968"/>
                <a:gd name="connsiteY284" fmla="*/ 1286292 h 1638532"/>
                <a:gd name="connsiteX285" fmla="*/ 259732 w 1180968"/>
                <a:gd name="connsiteY285" fmla="*/ 1272060 h 1638532"/>
                <a:gd name="connsiteX286" fmla="*/ 270406 w 1180968"/>
                <a:gd name="connsiteY286" fmla="*/ 1240038 h 1638532"/>
                <a:gd name="connsiteX287" fmla="*/ 273964 w 1180968"/>
                <a:gd name="connsiteY287" fmla="*/ 1229364 h 1638532"/>
                <a:gd name="connsiteX288" fmla="*/ 284638 w 1180968"/>
                <a:gd name="connsiteY288" fmla="*/ 1218690 h 1638532"/>
                <a:gd name="connsiteX289" fmla="*/ 291754 w 1180968"/>
                <a:gd name="connsiteY289" fmla="*/ 1208016 h 1638532"/>
                <a:gd name="connsiteX290" fmla="*/ 298870 w 1180968"/>
                <a:gd name="connsiteY290" fmla="*/ 1186669 h 1638532"/>
                <a:gd name="connsiteX291" fmla="*/ 295312 w 1180968"/>
                <a:gd name="connsiteY291" fmla="*/ 1165321 h 1638532"/>
                <a:gd name="connsiteX292" fmla="*/ 266848 w 1180968"/>
                <a:gd name="connsiteY292" fmla="*/ 1140415 h 1638532"/>
                <a:gd name="connsiteX293" fmla="*/ 234826 w 1180968"/>
                <a:gd name="connsiteY293" fmla="*/ 1126183 h 1638532"/>
                <a:gd name="connsiteX294" fmla="*/ 224152 w 1180968"/>
                <a:gd name="connsiteY294" fmla="*/ 1122625 h 1638532"/>
                <a:gd name="connsiteX295" fmla="*/ 202804 w 1180968"/>
                <a:gd name="connsiteY295" fmla="*/ 1108393 h 1638532"/>
                <a:gd name="connsiteX296" fmla="*/ 174341 w 1180968"/>
                <a:gd name="connsiteY296" fmla="*/ 1083487 h 1638532"/>
                <a:gd name="connsiteX297" fmla="*/ 152993 w 1180968"/>
                <a:gd name="connsiteY297" fmla="*/ 1076371 h 1638532"/>
                <a:gd name="connsiteX298" fmla="*/ 128087 w 1180968"/>
                <a:gd name="connsiteY298" fmla="*/ 1047908 h 1638532"/>
                <a:gd name="connsiteX299" fmla="*/ 120971 w 1180968"/>
                <a:gd name="connsiteY299" fmla="*/ 1037234 h 1638532"/>
                <a:gd name="connsiteX300" fmla="*/ 103181 w 1180968"/>
                <a:gd name="connsiteY300" fmla="*/ 1019444 h 1638532"/>
                <a:gd name="connsiteX301" fmla="*/ 96065 w 1180968"/>
                <a:gd name="connsiteY301" fmla="*/ 998096 h 1638532"/>
                <a:gd name="connsiteX302" fmla="*/ 85391 w 1180968"/>
                <a:gd name="connsiteY302" fmla="*/ 980306 h 1638532"/>
                <a:gd name="connsiteX303" fmla="*/ 78275 w 1180968"/>
                <a:gd name="connsiteY303" fmla="*/ 969632 h 1638532"/>
                <a:gd name="connsiteX304" fmla="*/ 71159 w 1180968"/>
                <a:gd name="connsiteY304" fmla="*/ 948284 h 1638532"/>
                <a:gd name="connsiteX305" fmla="*/ 64043 w 1180968"/>
                <a:gd name="connsiteY305" fmla="*/ 934052 h 1638532"/>
                <a:gd name="connsiteX306" fmla="*/ 56927 w 1180968"/>
                <a:gd name="connsiteY306" fmla="*/ 923378 h 1638532"/>
                <a:gd name="connsiteX307" fmla="*/ 53369 w 1180968"/>
                <a:gd name="connsiteY307" fmla="*/ 912704 h 1638532"/>
                <a:gd name="connsiteX308" fmla="*/ 49811 w 1180968"/>
                <a:gd name="connsiteY308" fmla="*/ 809523 h 1638532"/>
                <a:gd name="connsiteX309" fmla="*/ 39138 w 1180968"/>
                <a:gd name="connsiteY309" fmla="*/ 777501 h 1638532"/>
                <a:gd name="connsiteX310" fmla="*/ 35580 w 1180968"/>
                <a:gd name="connsiteY310" fmla="*/ 756153 h 1638532"/>
                <a:gd name="connsiteX311" fmla="*/ 28464 w 1180968"/>
                <a:gd name="connsiteY311" fmla="*/ 745479 h 1638532"/>
                <a:gd name="connsiteX312" fmla="*/ 24906 w 1180968"/>
                <a:gd name="connsiteY312" fmla="*/ 734806 h 1638532"/>
                <a:gd name="connsiteX313" fmla="*/ 21348 w 1180968"/>
                <a:gd name="connsiteY313" fmla="*/ 699226 h 1638532"/>
                <a:gd name="connsiteX314" fmla="*/ 10674 w 1180968"/>
                <a:gd name="connsiteY314" fmla="*/ 667204 h 1638532"/>
                <a:gd name="connsiteX315" fmla="*/ 3558 w 1180968"/>
                <a:gd name="connsiteY315" fmla="*/ 645856 h 1638532"/>
                <a:gd name="connsiteX316" fmla="*/ 0 w 1180968"/>
                <a:gd name="connsiteY316" fmla="*/ 635182 h 1638532"/>
                <a:gd name="connsiteX317" fmla="*/ 3558 w 1180968"/>
                <a:gd name="connsiteY317" fmla="*/ 457283 h 1638532"/>
                <a:gd name="connsiteX318" fmla="*/ 7116 w 1180968"/>
                <a:gd name="connsiteY318" fmla="*/ 435936 h 1638532"/>
                <a:gd name="connsiteX319" fmla="*/ 14232 w 1180968"/>
                <a:gd name="connsiteY319" fmla="*/ 411030 h 1638532"/>
                <a:gd name="connsiteX320" fmla="*/ 17790 w 1180968"/>
                <a:gd name="connsiteY320" fmla="*/ 396798 h 1638532"/>
                <a:gd name="connsiteX321" fmla="*/ 21348 w 1180968"/>
                <a:gd name="connsiteY321" fmla="*/ 307848 h 1638532"/>
                <a:gd name="connsiteX322" fmla="*/ 24906 w 1180968"/>
                <a:gd name="connsiteY322" fmla="*/ 282943 h 1638532"/>
                <a:gd name="connsiteX323" fmla="*/ 39138 w 1180968"/>
                <a:gd name="connsiteY323" fmla="*/ 240247 h 1638532"/>
                <a:gd name="connsiteX324" fmla="*/ 49811 w 1180968"/>
                <a:gd name="connsiteY324" fmla="*/ 226015 h 1638532"/>
                <a:gd name="connsiteX325" fmla="*/ 67601 w 1180968"/>
                <a:gd name="connsiteY325" fmla="*/ 208225 h 1638532"/>
                <a:gd name="connsiteX326" fmla="*/ 74717 w 1180968"/>
                <a:gd name="connsiteY326" fmla="*/ 193993 h 1638532"/>
                <a:gd name="connsiteX327" fmla="*/ 85391 w 1180968"/>
                <a:gd name="connsiteY327" fmla="*/ 183319 h 1638532"/>
                <a:gd name="connsiteX328" fmla="*/ 92507 w 1180968"/>
                <a:gd name="connsiteY328" fmla="*/ 161971 h 1638532"/>
                <a:gd name="connsiteX329" fmla="*/ 103181 w 1180968"/>
                <a:gd name="connsiteY329" fmla="*/ 158413 h 1638532"/>
                <a:gd name="connsiteX330" fmla="*/ 128087 w 1180968"/>
                <a:gd name="connsiteY330" fmla="*/ 144181 h 1638532"/>
                <a:gd name="connsiteX331" fmla="*/ 152993 w 1180968"/>
                <a:gd name="connsiteY331" fmla="*/ 137065 h 1638532"/>
                <a:gd name="connsiteX332" fmla="*/ 185015 w 1180968"/>
                <a:gd name="connsiteY332" fmla="*/ 119276 h 1638532"/>
                <a:gd name="connsiteX333" fmla="*/ 206362 w 1180968"/>
                <a:gd name="connsiteY333" fmla="*/ 101486 h 1638532"/>
                <a:gd name="connsiteX334" fmla="*/ 217036 w 1180968"/>
                <a:gd name="connsiteY334" fmla="*/ 90812 h 1638532"/>
                <a:gd name="connsiteX335" fmla="*/ 238384 w 1180968"/>
                <a:gd name="connsiteY335" fmla="*/ 76580 h 1638532"/>
                <a:gd name="connsiteX336" fmla="*/ 245500 w 1180968"/>
                <a:gd name="connsiteY336" fmla="*/ 65906 h 1638532"/>
                <a:gd name="connsiteX337" fmla="*/ 295312 w 1180968"/>
                <a:gd name="connsiteY337" fmla="*/ 51674 h 1638532"/>
                <a:gd name="connsiteX338" fmla="*/ 316660 w 1180968"/>
                <a:gd name="connsiteY338" fmla="*/ 44558 h 1638532"/>
                <a:gd name="connsiteX339" fmla="*/ 327334 w 1180968"/>
                <a:gd name="connsiteY339" fmla="*/ 37442 h 1638532"/>
                <a:gd name="connsiteX340" fmla="*/ 352239 w 1180968"/>
                <a:gd name="connsiteY340" fmla="*/ 30326 h 1638532"/>
                <a:gd name="connsiteX341" fmla="*/ 430515 w 1180968"/>
                <a:gd name="connsiteY341" fmla="*/ 26768 h 1638532"/>
                <a:gd name="connsiteX342" fmla="*/ 451863 w 1180968"/>
                <a:gd name="connsiteY342" fmla="*/ 16094 h 1638532"/>
                <a:gd name="connsiteX343" fmla="*/ 469653 w 1180968"/>
                <a:gd name="connsiteY343" fmla="*/ 1862 h 1638532"/>
                <a:gd name="connsiteX344" fmla="*/ 697363 w 1180968"/>
                <a:gd name="connsiteY344" fmla="*/ 5420 h 1638532"/>
                <a:gd name="connsiteX345" fmla="*/ 708037 w 1180968"/>
                <a:gd name="connsiteY345" fmla="*/ 12536 h 1638532"/>
                <a:gd name="connsiteX346" fmla="*/ 736501 w 1180968"/>
                <a:gd name="connsiteY346" fmla="*/ 19652 h 1638532"/>
                <a:gd name="connsiteX347" fmla="*/ 747175 w 1180968"/>
                <a:gd name="connsiteY347" fmla="*/ 26768 h 1638532"/>
                <a:gd name="connsiteX348" fmla="*/ 846798 w 1180968"/>
                <a:gd name="connsiteY348" fmla="*/ 41000 h 1638532"/>
                <a:gd name="connsiteX349" fmla="*/ 871704 w 1180968"/>
                <a:gd name="connsiteY349" fmla="*/ 44558 h 1638532"/>
                <a:gd name="connsiteX350" fmla="*/ 889494 w 1180968"/>
                <a:gd name="connsiteY350" fmla="*/ 62348 h 1638532"/>
                <a:gd name="connsiteX351" fmla="*/ 900168 w 1180968"/>
                <a:gd name="connsiteY351" fmla="*/ 69464 h 1638532"/>
                <a:gd name="connsiteX352" fmla="*/ 921516 w 1180968"/>
                <a:gd name="connsiteY352" fmla="*/ 90812 h 1638532"/>
                <a:gd name="connsiteX353" fmla="*/ 942864 w 1180968"/>
                <a:gd name="connsiteY353" fmla="*/ 112160 h 1638532"/>
                <a:gd name="connsiteX354" fmla="*/ 953538 w 1180968"/>
                <a:gd name="connsiteY354" fmla="*/ 122834 h 1638532"/>
                <a:gd name="connsiteX355" fmla="*/ 964211 w 1180968"/>
                <a:gd name="connsiteY355" fmla="*/ 133508 h 1638532"/>
                <a:gd name="connsiteX356" fmla="*/ 982001 w 1180968"/>
                <a:gd name="connsiteY356" fmla="*/ 151297 h 1638532"/>
                <a:gd name="connsiteX357" fmla="*/ 989117 w 1180968"/>
                <a:gd name="connsiteY357" fmla="*/ 172645 h 1638532"/>
                <a:gd name="connsiteX358" fmla="*/ 996233 w 1180968"/>
                <a:gd name="connsiteY358" fmla="*/ 218899 h 1638532"/>
                <a:gd name="connsiteX359" fmla="*/ 1014023 w 1180968"/>
                <a:gd name="connsiteY359" fmla="*/ 240247 h 1638532"/>
                <a:gd name="connsiteX360" fmla="*/ 1028255 w 1180968"/>
                <a:gd name="connsiteY360" fmla="*/ 275827 h 1638532"/>
                <a:gd name="connsiteX361" fmla="*/ 1038929 w 1180968"/>
                <a:gd name="connsiteY361" fmla="*/ 314964 h 1638532"/>
                <a:gd name="connsiteX362" fmla="*/ 1046045 w 1180968"/>
                <a:gd name="connsiteY362" fmla="*/ 325638 h 1638532"/>
                <a:gd name="connsiteX363" fmla="*/ 1053161 w 1180968"/>
                <a:gd name="connsiteY363" fmla="*/ 346986 h 1638532"/>
                <a:gd name="connsiteX364" fmla="*/ 1056719 w 1180968"/>
                <a:gd name="connsiteY364" fmla="*/ 357660 h 1638532"/>
                <a:gd name="connsiteX365" fmla="*/ 1060277 w 1180968"/>
                <a:gd name="connsiteY365" fmla="*/ 421704 h 1638532"/>
                <a:gd name="connsiteX366" fmla="*/ 1067393 w 1180968"/>
                <a:gd name="connsiteY366" fmla="*/ 443051 h 1638532"/>
                <a:gd name="connsiteX367" fmla="*/ 1081625 w 1180968"/>
                <a:gd name="connsiteY367" fmla="*/ 464399 h 1638532"/>
                <a:gd name="connsiteX368" fmla="*/ 1085183 w 1180968"/>
                <a:gd name="connsiteY368" fmla="*/ 485747 h 1638532"/>
                <a:gd name="connsiteX369" fmla="*/ 1088741 w 1180968"/>
                <a:gd name="connsiteY369" fmla="*/ 510653 h 1638532"/>
                <a:gd name="connsiteX370" fmla="*/ 1099415 w 1180968"/>
                <a:gd name="connsiteY370" fmla="*/ 535559 h 1638532"/>
                <a:gd name="connsiteX371" fmla="*/ 1113646 w 1180968"/>
                <a:gd name="connsiteY371" fmla="*/ 560465 h 1638532"/>
                <a:gd name="connsiteX372" fmla="*/ 1117204 w 1180968"/>
                <a:gd name="connsiteY372" fmla="*/ 571139 h 1638532"/>
                <a:gd name="connsiteX373" fmla="*/ 1124320 w 1180968"/>
                <a:gd name="connsiteY373" fmla="*/ 581813 h 1638532"/>
                <a:gd name="connsiteX374" fmla="*/ 1127878 w 1180968"/>
                <a:gd name="connsiteY374" fmla="*/ 617392 h 1638532"/>
                <a:gd name="connsiteX375" fmla="*/ 1124320 w 1180968"/>
                <a:gd name="connsiteY375" fmla="*/ 781059 h 1638532"/>
                <a:gd name="connsiteX376" fmla="*/ 1113646 w 1180968"/>
                <a:gd name="connsiteY376" fmla="*/ 805965 h 1638532"/>
                <a:gd name="connsiteX377" fmla="*/ 1102973 w 1180968"/>
                <a:gd name="connsiteY377" fmla="*/ 816639 h 1638532"/>
                <a:gd name="connsiteX378" fmla="*/ 1085183 w 1180968"/>
                <a:gd name="connsiteY378" fmla="*/ 834429 h 1638532"/>
                <a:gd name="connsiteX379" fmla="*/ 1081625 w 1180968"/>
                <a:gd name="connsiteY379" fmla="*/ 845103 h 1638532"/>
                <a:gd name="connsiteX380" fmla="*/ 1070951 w 1180968"/>
                <a:gd name="connsiteY380" fmla="*/ 866451 h 1638532"/>
                <a:gd name="connsiteX381" fmla="*/ 1067393 w 1180968"/>
                <a:gd name="connsiteY381" fmla="*/ 891357 h 1638532"/>
                <a:gd name="connsiteX382" fmla="*/ 1060277 w 1180968"/>
                <a:gd name="connsiteY382" fmla="*/ 902030 h 1638532"/>
                <a:gd name="connsiteX383" fmla="*/ 1056719 w 1180968"/>
                <a:gd name="connsiteY383" fmla="*/ 919820 h 1638532"/>
                <a:gd name="connsiteX384" fmla="*/ 1046045 w 1180968"/>
                <a:gd name="connsiteY384" fmla="*/ 941168 h 1638532"/>
                <a:gd name="connsiteX385" fmla="*/ 1035371 w 1180968"/>
                <a:gd name="connsiteY385" fmla="*/ 980306 h 1638532"/>
                <a:gd name="connsiteX386" fmla="*/ 1031813 w 1180968"/>
                <a:gd name="connsiteY386" fmla="*/ 990980 h 1638532"/>
                <a:gd name="connsiteX387" fmla="*/ 1028255 w 1180968"/>
                <a:gd name="connsiteY387" fmla="*/ 1001654 h 1638532"/>
                <a:gd name="connsiteX388" fmla="*/ 1017581 w 1180968"/>
                <a:gd name="connsiteY388" fmla="*/ 1012328 h 1638532"/>
                <a:gd name="connsiteX389" fmla="*/ 1010465 w 1180968"/>
                <a:gd name="connsiteY389" fmla="*/ 1033676 h 1638532"/>
                <a:gd name="connsiteX390" fmla="*/ 1006907 w 1180968"/>
                <a:gd name="connsiteY390" fmla="*/ 1044350 h 1638532"/>
                <a:gd name="connsiteX391" fmla="*/ 999791 w 1180968"/>
                <a:gd name="connsiteY391" fmla="*/ 1087045 h 1638532"/>
                <a:gd name="connsiteX392" fmla="*/ 996233 w 1180968"/>
                <a:gd name="connsiteY392" fmla="*/ 1204458 h 1638532"/>
                <a:gd name="connsiteX393" fmla="*/ 989117 w 1180968"/>
                <a:gd name="connsiteY393" fmla="*/ 1193785 h 1638532"/>
                <a:gd name="connsiteX394" fmla="*/ 985559 w 1180968"/>
                <a:gd name="connsiteY394" fmla="*/ 1183111 h 1638532"/>
                <a:gd name="connsiteX395" fmla="*/ 971327 w 1180968"/>
                <a:gd name="connsiteY395" fmla="*/ 1161763 h 1638532"/>
                <a:gd name="connsiteX396" fmla="*/ 967769 w 1180968"/>
                <a:gd name="connsiteY396" fmla="*/ 1065697 h 1638532"/>
                <a:gd name="connsiteX397" fmla="*/ 960653 w 1180968"/>
                <a:gd name="connsiteY397" fmla="*/ 1055023 h 1638532"/>
                <a:gd name="connsiteX398" fmla="*/ 949980 w 1180968"/>
                <a:gd name="connsiteY398" fmla="*/ 1051465 h 1638532"/>
                <a:gd name="connsiteX399" fmla="*/ 957096 w 1180968"/>
                <a:gd name="connsiteY399" fmla="*/ 1040792 h 163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</a:cxnLst>
              <a:rect l="l" t="t" r="r" b="b"/>
              <a:pathLst>
                <a:path w="1180968" h="1638532">
                  <a:moveTo>
                    <a:pt x="957096" y="1040792"/>
                  </a:moveTo>
                  <a:cubicBezTo>
                    <a:pt x="953538" y="1036048"/>
                    <a:pt x="950615" y="1030753"/>
                    <a:pt x="946422" y="1026560"/>
                  </a:cubicBezTo>
                  <a:cubicBezTo>
                    <a:pt x="942229" y="1022367"/>
                    <a:pt x="935637" y="1020711"/>
                    <a:pt x="932190" y="1015886"/>
                  </a:cubicBezTo>
                  <a:cubicBezTo>
                    <a:pt x="929348" y="1011907"/>
                    <a:pt x="929818" y="1006398"/>
                    <a:pt x="928632" y="1001654"/>
                  </a:cubicBezTo>
                  <a:cubicBezTo>
                    <a:pt x="929651" y="997578"/>
                    <a:pt x="932605" y="978982"/>
                    <a:pt x="939306" y="976748"/>
                  </a:cubicBezTo>
                  <a:cubicBezTo>
                    <a:pt x="943945" y="975202"/>
                    <a:pt x="948794" y="979120"/>
                    <a:pt x="953538" y="980306"/>
                  </a:cubicBezTo>
                  <a:cubicBezTo>
                    <a:pt x="960654" y="979120"/>
                    <a:pt x="968622" y="980327"/>
                    <a:pt x="974885" y="976748"/>
                  </a:cubicBezTo>
                  <a:cubicBezTo>
                    <a:pt x="978141" y="974887"/>
                    <a:pt x="978443" y="969824"/>
                    <a:pt x="978443" y="966074"/>
                  </a:cubicBezTo>
                  <a:cubicBezTo>
                    <a:pt x="978443" y="928895"/>
                    <a:pt x="983373" y="936153"/>
                    <a:pt x="964211" y="923378"/>
                  </a:cubicBezTo>
                  <a:cubicBezTo>
                    <a:pt x="956723" y="900915"/>
                    <a:pt x="958453" y="917701"/>
                    <a:pt x="992675" y="909146"/>
                  </a:cubicBezTo>
                  <a:cubicBezTo>
                    <a:pt x="996824" y="908109"/>
                    <a:pt x="999791" y="904402"/>
                    <a:pt x="1003349" y="902030"/>
                  </a:cubicBezTo>
                  <a:cubicBezTo>
                    <a:pt x="1005721" y="894914"/>
                    <a:pt x="1008310" y="887867"/>
                    <a:pt x="1010465" y="880683"/>
                  </a:cubicBezTo>
                  <a:cubicBezTo>
                    <a:pt x="1023872" y="835995"/>
                    <a:pt x="1005621" y="891658"/>
                    <a:pt x="1017581" y="855777"/>
                  </a:cubicBezTo>
                  <a:cubicBezTo>
                    <a:pt x="1015454" y="845142"/>
                    <a:pt x="1010624" y="834191"/>
                    <a:pt x="1017581" y="823755"/>
                  </a:cubicBezTo>
                  <a:cubicBezTo>
                    <a:pt x="1019953" y="820197"/>
                    <a:pt x="1024697" y="819011"/>
                    <a:pt x="1028255" y="816639"/>
                  </a:cubicBezTo>
                  <a:cubicBezTo>
                    <a:pt x="1029441" y="813081"/>
                    <a:pt x="1030903" y="809603"/>
                    <a:pt x="1031813" y="805965"/>
                  </a:cubicBezTo>
                  <a:cubicBezTo>
                    <a:pt x="1033280" y="800098"/>
                    <a:pt x="1033248" y="793837"/>
                    <a:pt x="1035371" y="788175"/>
                  </a:cubicBezTo>
                  <a:cubicBezTo>
                    <a:pt x="1036872" y="784171"/>
                    <a:pt x="1040115" y="781059"/>
                    <a:pt x="1042487" y="777501"/>
                  </a:cubicBezTo>
                  <a:cubicBezTo>
                    <a:pt x="1043673" y="754967"/>
                    <a:pt x="1041620" y="732027"/>
                    <a:pt x="1046045" y="709900"/>
                  </a:cubicBezTo>
                  <a:cubicBezTo>
                    <a:pt x="1046781" y="706222"/>
                    <a:pt x="1053441" y="708163"/>
                    <a:pt x="1056719" y="706342"/>
                  </a:cubicBezTo>
                  <a:cubicBezTo>
                    <a:pt x="1064195" y="702189"/>
                    <a:pt x="1078067" y="692110"/>
                    <a:pt x="1078067" y="692110"/>
                  </a:cubicBezTo>
                  <a:cubicBezTo>
                    <a:pt x="1103264" y="654315"/>
                    <a:pt x="1088064" y="681617"/>
                    <a:pt x="1081625" y="581813"/>
                  </a:cubicBezTo>
                  <a:cubicBezTo>
                    <a:pt x="1081384" y="578070"/>
                    <a:pt x="1080147" y="574260"/>
                    <a:pt x="1078067" y="571139"/>
                  </a:cubicBezTo>
                  <a:cubicBezTo>
                    <a:pt x="1075276" y="566952"/>
                    <a:pt x="1070951" y="564023"/>
                    <a:pt x="1067393" y="560465"/>
                  </a:cubicBezTo>
                  <a:cubicBezTo>
                    <a:pt x="1066207" y="553349"/>
                    <a:pt x="1069705" y="543310"/>
                    <a:pt x="1063835" y="539117"/>
                  </a:cubicBezTo>
                  <a:cubicBezTo>
                    <a:pt x="1057965" y="534924"/>
                    <a:pt x="1049685" y="543155"/>
                    <a:pt x="1042487" y="542675"/>
                  </a:cubicBezTo>
                  <a:cubicBezTo>
                    <a:pt x="1031577" y="541948"/>
                    <a:pt x="1021139" y="537931"/>
                    <a:pt x="1010465" y="535559"/>
                  </a:cubicBezTo>
                  <a:cubicBezTo>
                    <a:pt x="1010452" y="535542"/>
                    <a:pt x="993542" y="513543"/>
                    <a:pt x="992675" y="510653"/>
                  </a:cubicBezTo>
                  <a:cubicBezTo>
                    <a:pt x="990265" y="502620"/>
                    <a:pt x="994149" y="492456"/>
                    <a:pt x="989117" y="485747"/>
                  </a:cubicBezTo>
                  <a:cubicBezTo>
                    <a:pt x="985489" y="480909"/>
                    <a:pt x="977257" y="483375"/>
                    <a:pt x="971327" y="482189"/>
                  </a:cubicBezTo>
                  <a:cubicBezTo>
                    <a:pt x="970141" y="477445"/>
                    <a:pt x="967769" y="472847"/>
                    <a:pt x="967769" y="467957"/>
                  </a:cubicBezTo>
                  <a:cubicBezTo>
                    <a:pt x="967769" y="457775"/>
                    <a:pt x="971081" y="446854"/>
                    <a:pt x="978443" y="439493"/>
                  </a:cubicBezTo>
                  <a:cubicBezTo>
                    <a:pt x="982636" y="435300"/>
                    <a:pt x="987931" y="432378"/>
                    <a:pt x="992675" y="428820"/>
                  </a:cubicBezTo>
                  <a:cubicBezTo>
                    <a:pt x="993861" y="422890"/>
                    <a:pt x="994321" y="416767"/>
                    <a:pt x="996233" y="411030"/>
                  </a:cubicBezTo>
                  <a:cubicBezTo>
                    <a:pt x="997910" y="405998"/>
                    <a:pt x="1001260" y="401673"/>
                    <a:pt x="1003349" y="396798"/>
                  </a:cubicBezTo>
                  <a:cubicBezTo>
                    <a:pt x="1012187" y="376175"/>
                    <a:pt x="1000348" y="395963"/>
                    <a:pt x="1014023" y="375450"/>
                  </a:cubicBezTo>
                  <a:cubicBezTo>
                    <a:pt x="1012837" y="361218"/>
                    <a:pt x="1012352" y="346910"/>
                    <a:pt x="1010465" y="332754"/>
                  </a:cubicBezTo>
                  <a:cubicBezTo>
                    <a:pt x="1009969" y="329036"/>
                    <a:pt x="1009250" y="325009"/>
                    <a:pt x="1006907" y="322080"/>
                  </a:cubicBezTo>
                  <a:cubicBezTo>
                    <a:pt x="1004236" y="318741"/>
                    <a:pt x="999791" y="317336"/>
                    <a:pt x="996233" y="314964"/>
                  </a:cubicBezTo>
                  <a:cubicBezTo>
                    <a:pt x="979322" y="264230"/>
                    <a:pt x="996314" y="317025"/>
                    <a:pt x="985559" y="279385"/>
                  </a:cubicBezTo>
                  <a:cubicBezTo>
                    <a:pt x="984529" y="275779"/>
                    <a:pt x="984653" y="271363"/>
                    <a:pt x="982001" y="268711"/>
                  </a:cubicBezTo>
                  <a:cubicBezTo>
                    <a:pt x="979349" y="266059"/>
                    <a:pt x="975059" y="265526"/>
                    <a:pt x="971327" y="265153"/>
                  </a:cubicBezTo>
                  <a:cubicBezTo>
                    <a:pt x="951231" y="263143"/>
                    <a:pt x="930994" y="262938"/>
                    <a:pt x="910842" y="261595"/>
                  </a:cubicBezTo>
                  <a:cubicBezTo>
                    <a:pt x="895413" y="260566"/>
                    <a:pt x="880006" y="259223"/>
                    <a:pt x="864588" y="258037"/>
                  </a:cubicBezTo>
                  <a:cubicBezTo>
                    <a:pt x="863402" y="254479"/>
                    <a:pt x="862707" y="250718"/>
                    <a:pt x="861030" y="247363"/>
                  </a:cubicBezTo>
                  <a:cubicBezTo>
                    <a:pt x="859118" y="243538"/>
                    <a:pt x="855039" y="240815"/>
                    <a:pt x="853914" y="236689"/>
                  </a:cubicBezTo>
                  <a:cubicBezTo>
                    <a:pt x="844468" y="202052"/>
                    <a:pt x="862334" y="211219"/>
                    <a:pt x="836124" y="204667"/>
                  </a:cubicBezTo>
                  <a:cubicBezTo>
                    <a:pt x="832566" y="202295"/>
                    <a:pt x="826708" y="201638"/>
                    <a:pt x="825450" y="197551"/>
                  </a:cubicBezTo>
                  <a:cubicBezTo>
                    <a:pt x="825364" y="197271"/>
                    <a:pt x="827899" y="155238"/>
                    <a:pt x="814776" y="147739"/>
                  </a:cubicBezTo>
                  <a:cubicBezTo>
                    <a:pt x="809526" y="144739"/>
                    <a:pt x="802917" y="145367"/>
                    <a:pt x="796987" y="144181"/>
                  </a:cubicBezTo>
                  <a:cubicBezTo>
                    <a:pt x="793429" y="141809"/>
                    <a:pt x="790138" y="138977"/>
                    <a:pt x="786313" y="137065"/>
                  </a:cubicBezTo>
                  <a:cubicBezTo>
                    <a:pt x="777558" y="132688"/>
                    <a:pt x="762482" y="131315"/>
                    <a:pt x="754291" y="129950"/>
                  </a:cubicBezTo>
                  <a:cubicBezTo>
                    <a:pt x="750733" y="127578"/>
                    <a:pt x="746433" y="126052"/>
                    <a:pt x="743617" y="122834"/>
                  </a:cubicBezTo>
                  <a:cubicBezTo>
                    <a:pt x="717441" y="92918"/>
                    <a:pt x="736415" y="111988"/>
                    <a:pt x="725827" y="90812"/>
                  </a:cubicBezTo>
                  <a:cubicBezTo>
                    <a:pt x="723915" y="86987"/>
                    <a:pt x="720448" y="84046"/>
                    <a:pt x="718711" y="80138"/>
                  </a:cubicBezTo>
                  <a:cubicBezTo>
                    <a:pt x="715665" y="73284"/>
                    <a:pt x="719059" y="59536"/>
                    <a:pt x="711595" y="58790"/>
                  </a:cubicBezTo>
                  <a:lnTo>
                    <a:pt x="676015" y="55232"/>
                  </a:lnTo>
                  <a:cubicBezTo>
                    <a:pt x="672457" y="52860"/>
                    <a:pt x="668365" y="51140"/>
                    <a:pt x="665341" y="48116"/>
                  </a:cubicBezTo>
                  <a:cubicBezTo>
                    <a:pt x="662317" y="45092"/>
                    <a:pt x="661851" y="39708"/>
                    <a:pt x="658225" y="37442"/>
                  </a:cubicBezTo>
                  <a:cubicBezTo>
                    <a:pt x="651865" y="33467"/>
                    <a:pt x="636878" y="30326"/>
                    <a:pt x="636878" y="30326"/>
                  </a:cubicBezTo>
                  <a:cubicBezTo>
                    <a:pt x="614344" y="31512"/>
                    <a:pt x="589048" y="23009"/>
                    <a:pt x="569276" y="33884"/>
                  </a:cubicBezTo>
                  <a:cubicBezTo>
                    <a:pt x="558832" y="39628"/>
                    <a:pt x="567530" y="57683"/>
                    <a:pt x="565718" y="69464"/>
                  </a:cubicBezTo>
                  <a:cubicBezTo>
                    <a:pt x="565148" y="73171"/>
                    <a:pt x="565212" y="77958"/>
                    <a:pt x="562160" y="80138"/>
                  </a:cubicBezTo>
                  <a:cubicBezTo>
                    <a:pt x="556056" y="84498"/>
                    <a:pt x="548089" y="85435"/>
                    <a:pt x="540812" y="87254"/>
                  </a:cubicBezTo>
                  <a:cubicBezTo>
                    <a:pt x="522942" y="91722"/>
                    <a:pt x="531219" y="89266"/>
                    <a:pt x="515906" y="94370"/>
                  </a:cubicBezTo>
                  <a:cubicBezTo>
                    <a:pt x="507224" y="91476"/>
                    <a:pt x="501456" y="90594"/>
                    <a:pt x="494559" y="83696"/>
                  </a:cubicBezTo>
                  <a:cubicBezTo>
                    <a:pt x="478467" y="67603"/>
                    <a:pt x="497548" y="76390"/>
                    <a:pt x="476769" y="69464"/>
                  </a:cubicBezTo>
                  <a:lnTo>
                    <a:pt x="455421" y="83696"/>
                  </a:lnTo>
                  <a:lnTo>
                    <a:pt x="444747" y="90812"/>
                  </a:lnTo>
                  <a:cubicBezTo>
                    <a:pt x="441189" y="89626"/>
                    <a:pt x="437002" y="89597"/>
                    <a:pt x="434073" y="87254"/>
                  </a:cubicBezTo>
                  <a:cubicBezTo>
                    <a:pt x="430734" y="84583"/>
                    <a:pt x="430583" y="78846"/>
                    <a:pt x="426957" y="76580"/>
                  </a:cubicBezTo>
                  <a:cubicBezTo>
                    <a:pt x="420596" y="72605"/>
                    <a:pt x="405609" y="69464"/>
                    <a:pt x="405609" y="69464"/>
                  </a:cubicBezTo>
                  <a:cubicBezTo>
                    <a:pt x="398493" y="70650"/>
                    <a:pt x="390714" y="69796"/>
                    <a:pt x="384261" y="73022"/>
                  </a:cubicBezTo>
                  <a:cubicBezTo>
                    <a:pt x="346306" y="91999"/>
                    <a:pt x="409170" y="76579"/>
                    <a:pt x="366471" y="90812"/>
                  </a:cubicBezTo>
                  <a:cubicBezTo>
                    <a:pt x="359627" y="93093"/>
                    <a:pt x="352122" y="92620"/>
                    <a:pt x="345124" y="94370"/>
                  </a:cubicBezTo>
                  <a:cubicBezTo>
                    <a:pt x="337847" y="96189"/>
                    <a:pt x="330892" y="99114"/>
                    <a:pt x="323776" y="101486"/>
                  </a:cubicBezTo>
                  <a:lnTo>
                    <a:pt x="313102" y="105044"/>
                  </a:lnTo>
                  <a:cubicBezTo>
                    <a:pt x="311916" y="116904"/>
                    <a:pt x="313617" y="129422"/>
                    <a:pt x="309544" y="140623"/>
                  </a:cubicBezTo>
                  <a:cubicBezTo>
                    <a:pt x="308262" y="144148"/>
                    <a:pt x="302476" y="143151"/>
                    <a:pt x="298870" y="144181"/>
                  </a:cubicBezTo>
                  <a:cubicBezTo>
                    <a:pt x="294168" y="145524"/>
                    <a:pt x="289340" y="146396"/>
                    <a:pt x="284638" y="147739"/>
                  </a:cubicBezTo>
                  <a:cubicBezTo>
                    <a:pt x="253081" y="156755"/>
                    <a:pt x="308126" y="145556"/>
                    <a:pt x="238384" y="154855"/>
                  </a:cubicBezTo>
                  <a:cubicBezTo>
                    <a:pt x="232290" y="155668"/>
                    <a:pt x="213126" y="159942"/>
                    <a:pt x="206362" y="161971"/>
                  </a:cubicBezTo>
                  <a:cubicBezTo>
                    <a:pt x="199178" y="164126"/>
                    <a:pt x="185015" y="169087"/>
                    <a:pt x="185015" y="169087"/>
                  </a:cubicBezTo>
                  <a:cubicBezTo>
                    <a:pt x="179424" y="264130"/>
                    <a:pt x="202428" y="213541"/>
                    <a:pt x="138761" y="233131"/>
                  </a:cubicBezTo>
                  <a:cubicBezTo>
                    <a:pt x="135176" y="234234"/>
                    <a:pt x="136017" y="240144"/>
                    <a:pt x="135203" y="243805"/>
                  </a:cubicBezTo>
                  <a:cubicBezTo>
                    <a:pt x="133638" y="250847"/>
                    <a:pt x="133060" y="258079"/>
                    <a:pt x="131645" y="265153"/>
                  </a:cubicBezTo>
                  <a:cubicBezTo>
                    <a:pt x="130686" y="269948"/>
                    <a:pt x="131800" y="276203"/>
                    <a:pt x="128087" y="279385"/>
                  </a:cubicBezTo>
                  <a:cubicBezTo>
                    <a:pt x="122392" y="284266"/>
                    <a:pt x="106739" y="286500"/>
                    <a:pt x="106739" y="286500"/>
                  </a:cubicBezTo>
                  <a:cubicBezTo>
                    <a:pt x="105553" y="297174"/>
                    <a:pt x="107984" y="308916"/>
                    <a:pt x="103181" y="318522"/>
                  </a:cubicBezTo>
                  <a:cubicBezTo>
                    <a:pt x="100994" y="322896"/>
                    <a:pt x="92662" y="318898"/>
                    <a:pt x="88949" y="322080"/>
                  </a:cubicBezTo>
                  <a:cubicBezTo>
                    <a:pt x="83698" y="326581"/>
                    <a:pt x="81940" y="334006"/>
                    <a:pt x="78275" y="339870"/>
                  </a:cubicBezTo>
                  <a:cubicBezTo>
                    <a:pt x="76009" y="343496"/>
                    <a:pt x="74498" y="347873"/>
                    <a:pt x="71159" y="350544"/>
                  </a:cubicBezTo>
                  <a:cubicBezTo>
                    <a:pt x="68230" y="352887"/>
                    <a:pt x="64043" y="352916"/>
                    <a:pt x="60485" y="354102"/>
                  </a:cubicBezTo>
                  <a:cubicBezTo>
                    <a:pt x="55741" y="361218"/>
                    <a:pt x="45543" y="366927"/>
                    <a:pt x="46253" y="375450"/>
                  </a:cubicBezTo>
                  <a:cubicBezTo>
                    <a:pt x="46489" y="378280"/>
                    <a:pt x="50151" y="432324"/>
                    <a:pt x="53369" y="443051"/>
                  </a:cubicBezTo>
                  <a:cubicBezTo>
                    <a:pt x="54598" y="447147"/>
                    <a:pt x="58113" y="450167"/>
                    <a:pt x="60485" y="453725"/>
                  </a:cubicBezTo>
                  <a:cubicBezTo>
                    <a:pt x="59299" y="482189"/>
                    <a:pt x="61259" y="510960"/>
                    <a:pt x="56927" y="539117"/>
                  </a:cubicBezTo>
                  <a:cubicBezTo>
                    <a:pt x="56277" y="543343"/>
                    <a:pt x="48924" y="542894"/>
                    <a:pt x="46253" y="546233"/>
                  </a:cubicBezTo>
                  <a:cubicBezTo>
                    <a:pt x="43910" y="549162"/>
                    <a:pt x="43882" y="553349"/>
                    <a:pt x="42696" y="556907"/>
                  </a:cubicBezTo>
                  <a:cubicBezTo>
                    <a:pt x="43882" y="577069"/>
                    <a:pt x="27689" y="609436"/>
                    <a:pt x="46253" y="617392"/>
                  </a:cubicBezTo>
                  <a:cubicBezTo>
                    <a:pt x="303882" y="727803"/>
                    <a:pt x="146699" y="575514"/>
                    <a:pt x="202804" y="631624"/>
                  </a:cubicBezTo>
                  <a:cubicBezTo>
                    <a:pt x="201618" y="643484"/>
                    <a:pt x="205857" y="657287"/>
                    <a:pt x="199246" y="667204"/>
                  </a:cubicBezTo>
                  <a:cubicBezTo>
                    <a:pt x="194457" y="674388"/>
                    <a:pt x="181662" y="669744"/>
                    <a:pt x="174341" y="674320"/>
                  </a:cubicBezTo>
                  <a:cubicBezTo>
                    <a:pt x="162231" y="681889"/>
                    <a:pt x="152847" y="693134"/>
                    <a:pt x="142319" y="702784"/>
                  </a:cubicBezTo>
                  <a:cubicBezTo>
                    <a:pt x="138610" y="706184"/>
                    <a:pt x="134866" y="709592"/>
                    <a:pt x="131645" y="713458"/>
                  </a:cubicBezTo>
                  <a:cubicBezTo>
                    <a:pt x="122435" y="724510"/>
                    <a:pt x="123953" y="727535"/>
                    <a:pt x="117413" y="741922"/>
                  </a:cubicBezTo>
                  <a:cubicBezTo>
                    <a:pt x="114121" y="749165"/>
                    <a:pt x="110748" y="756397"/>
                    <a:pt x="106739" y="763269"/>
                  </a:cubicBezTo>
                  <a:cubicBezTo>
                    <a:pt x="102430" y="770656"/>
                    <a:pt x="92507" y="784617"/>
                    <a:pt x="92507" y="784617"/>
                  </a:cubicBezTo>
                  <a:cubicBezTo>
                    <a:pt x="93693" y="802407"/>
                    <a:pt x="91981" y="820631"/>
                    <a:pt x="96065" y="837987"/>
                  </a:cubicBezTo>
                  <a:cubicBezTo>
                    <a:pt x="97044" y="842150"/>
                    <a:pt x="105151" y="841133"/>
                    <a:pt x="106739" y="845103"/>
                  </a:cubicBezTo>
                  <a:cubicBezTo>
                    <a:pt x="110290" y="853981"/>
                    <a:pt x="101656" y="869474"/>
                    <a:pt x="110297" y="873567"/>
                  </a:cubicBezTo>
                  <a:cubicBezTo>
                    <a:pt x="129620" y="882720"/>
                    <a:pt x="152993" y="875939"/>
                    <a:pt x="174341" y="877125"/>
                  </a:cubicBezTo>
                  <a:cubicBezTo>
                    <a:pt x="163588" y="909383"/>
                    <a:pt x="180350" y="868587"/>
                    <a:pt x="160109" y="891357"/>
                  </a:cubicBezTo>
                  <a:cubicBezTo>
                    <a:pt x="152676" y="899719"/>
                    <a:pt x="142319" y="919820"/>
                    <a:pt x="142319" y="919820"/>
                  </a:cubicBezTo>
                  <a:cubicBezTo>
                    <a:pt x="143505" y="935238"/>
                    <a:pt x="139989" y="951775"/>
                    <a:pt x="145877" y="966074"/>
                  </a:cubicBezTo>
                  <a:cubicBezTo>
                    <a:pt x="149133" y="973982"/>
                    <a:pt x="167225" y="980306"/>
                    <a:pt x="167225" y="980306"/>
                  </a:cubicBezTo>
                  <a:cubicBezTo>
                    <a:pt x="168411" y="987422"/>
                    <a:pt x="169686" y="994524"/>
                    <a:pt x="170783" y="1001654"/>
                  </a:cubicBezTo>
                  <a:cubicBezTo>
                    <a:pt x="172058" y="1009943"/>
                    <a:pt x="168073" y="1020988"/>
                    <a:pt x="174341" y="1026560"/>
                  </a:cubicBezTo>
                  <a:cubicBezTo>
                    <a:pt x="181487" y="1032912"/>
                    <a:pt x="193316" y="1028932"/>
                    <a:pt x="202804" y="1030118"/>
                  </a:cubicBezTo>
                  <a:cubicBezTo>
                    <a:pt x="203990" y="1041978"/>
                    <a:pt x="195918" y="1059953"/>
                    <a:pt x="206362" y="1065697"/>
                  </a:cubicBezTo>
                  <a:cubicBezTo>
                    <a:pt x="315861" y="1125920"/>
                    <a:pt x="254317" y="1039784"/>
                    <a:pt x="281080" y="1079929"/>
                  </a:cubicBezTo>
                  <a:cubicBezTo>
                    <a:pt x="282266" y="1089417"/>
                    <a:pt x="280755" y="1099655"/>
                    <a:pt x="284638" y="1108393"/>
                  </a:cubicBezTo>
                  <a:cubicBezTo>
                    <a:pt x="286161" y="1111820"/>
                    <a:pt x="291674" y="1111041"/>
                    <a:pt x="295312" y="1111951"/>
                  </a:cubicBezTo>
                  <a:lnTo>
                    <a:pt x="323776" y="1119067"/>
                  </a:lnTo>
                  <a:cubicBezTo>
                    <a:pt x="326148" y="1122625"/>
                    <a:pt x="328051" y="1126545"/>
                    <a:pt x="330892" y="1129741"/>
                  </a:cubicBezTo>
                  <a:cubicBezTo>
                    <a:pt x="363387" y="1166299"/>
                    <a:pt x="343205" y="1137538"/>
                    <a:pt x="359355" y="1161763"/>
                  </a:cubicBezTo>
                  <a:cubicBezTo>
                    <a:pt x="358169" y="1168879"/>
                    <a:pt x="358078" y="1176267"/>
                    <a:pt x="355797" y="1183111"/>
                  </a:cubicBezTo>
                  <a:cubicBezTo>
                    <a:pt x="352951" y="1191650"/>
                    <a:pt x="345598" y="1197105"/>
                    <a:pt x="338008" y="1200900"/>
                  </a:cubicBezTo>
                  <a:cubicBezTo>
                    <a:pt x="334653" y="1202577"/>
                    <a:pt x="330892" y="1203272"/>
                    <a:pt x="327334" y="1204458"/>
                  </a:cubicBezTo>
                  <a:cubicBezTo>
                    <a:pt x="322590" y="1211574"/>
                    <a:pt x="313576" y="1217267"/>
                    <a:pt x="313102" y="1225806"/>
                  </a:cubicBezTo>
                  <a:cubicBezTo>
                    <a:pt x="309273" y="1294732"/>
                    <a:pt x="330287" y="1284664"/>
                    <a:pt x="295312" y="1293408"/>
                  </a:cubicBezTo>
                  <a:cubicBezTo>
                    <a:pt x="294126" y="1296966"/>
                    <a:pt x="290077" y="1300727"/>
                    <a:pt x="291754" y="1304082"/>
                  </a:cubicBezTo>
                  <a:cubicBezTo>
                    <a:pt x="293431" y="1307437"/>
                    <a:pt x="299073" y="1305963"/>
                    <a:pt x="302428" y="1307640"/>
                  </a:cubicBezTo>
                  <a:cubicBezTo>
                    <a:pt x="306253" y="1309552"/>
                    <a:pt x="309544" y="1312384"/>
                    <a:pt x="313102" y="1314756"/>
                  </a:cubicBezTo>
                  <a:cubicBezTo>
                    <a:pt x="326148" y="1312384"/>
                    <a:pt x="339427" y="1311057"/>
                    <a:pt x="352239" y="1307640"/>
                  </a:cubicBezTo>
                  <a:cubicBezTo>
                    <a:pt x="363651" y="1304597"/>
                    <a:pt x="378939" y="1290732"/>
                    <a:pt x="387819" y="1286292"/>
                  </a:cubicBezTo>
                  <a:lnTo>
                    <a:pt x="402051" y="1279176"/>
                  </a:lnTo>
                  <a:cubicBezTo>
                    <a:pt x="409167" y="1281548"/>
                    <a:pt x="417295" y="1281932"/>
                    <a:pt x="423399" y="1286292"/>
                  </a:cubicBezTo>
                  <a:cubicBezTo>
                    <a:pt x="426451" y="1288472"/>
                    <a:pt x="426427" y="1293253"/>
                    <a:pt x="426957" y="1296966"/>
                  </a:cubicBezTo>
                  <a:cubicBezTo>
                    <a:pt x="428810" y="1309934"/>
                    <a:pt x="429329" y="1323058"/>
                    <a:pt x="430515" y="1336104"/>
                  </a:cubicBezTo>
                  <a:cubicBezTo>
                    <a:pt x="451295" y="1329177"/>
                    <a:pt x="432211" y="1337966"/>
                    <a:pt x="448305" y="1321872"/>
                  </a:cubicBezTo>
                  <a:cubicBezTo>
                    <a:pt x="458502" y="1311675"/>
                    <a:pt x="458078" y="1316986"/>
                    <a:pt x="469653" y="1311198"/>
                  </a:cubicBezTo>
                  <a:cubicBezTo>
                    <a:pt x="473478" y="1309286"/>
                    <a:pt x="476769" y="1306454"/>
                    <a:pt x="480327" y="1304082"/>
                  </a:cubicBezTo>
                  <a:cubicBezTo>
                    <a:pt x="518052" y="1310370"/>
                    <a:pt x="512018" y="1302092"/>
                    <a:pt x="498117" y="1368125"/>
                  </a:cubicBezTo>
                  <a:cubicBezTo>
                    <a:pt x="497236" y="1372309"/>
                    <a:pt x="491268" y="1373329"/>
                    <a:pt x="487443" y="1375241"/>
                  </a:cubicBezTo>
                  <a:cubicBezTo>
                    <a:pt x="463944" y="1386991"/>
                    <a:pt x="489887" y="1368920"/>
                    <a:pt x="466095" y="1385915"/>
                  </a:cubicBezTo>
                  <a:cubicBezTo>
                    <a:pt x="461270" y="1389362"/>
                    <a:pt x="457012" y="1393647"/>
                    <a:pt x="451863" y="1396589"/>
                  </a:cubicBezTo>
                  <a:cubicBezTo>
                    <a:pt x="448607" y="1398450"/>
                    <a:pt x="444636" y="1398670"/>
                    <a:pt x="441189" y="1400147"/>
                  </a:cubicBezTo>
                  <a:cubicBezTo>
                    <a:pt x="436314" y="1402236"/>
                    <a:pt x="431455" y="1404452"/>
                    <a:pt x="426957" y="1407263"/>
                  </a:cubicBezTo>
                  <a:cubicBezTo>
                    <a:pt x="421928" y="1410406"/>
                    <a:pt x="417874" y="1414995"/>
                    <a:pt x="412725" y="1417937"/>
                  </a:cubicBezTo>
                  <a:cubicBezTo>
                    <a:pt x="405079" y="1422306"/>
                    <a:pt x="386760" y="1423707"/>
                    <a:pt x="380703" y="1425053"/>
                  </a:cubicBezTo>
                  <a:cubicBezTo>
                    <a:pt x="369655" y="1427508"/>
                    <a:pt x="368951" y="1429330"/>
                    <a:pt x="359355" y="1435727"/>
                  </a:cubicBezTo>
                  <a:cubicBezTo>
                    <a:pt x="356983" y="1439285"/>
                    <a:pt x="354976" y="1443116"/>
                    <a:pt x="352239" y="1446401"/>
                  </a:cubicBezTo>
                  <a:cubicBezTo>
                    <a:pt x="349018" y="1450266"/>
                    <a:pt x="344009" y="1452677"/>
                    <a:pt x="341566" y="1457075"/>
                  </a:cubicBezTo>
                  <a:cubicBezTo>
                    <a:pt x="337923" y="1463632"/>
                    <a:pt x="334450" y="1478423"/>
                    <a:pt x="334450" y="1478423"/>
                  </a:cubicBezTo>
                  <a:cubicBezTo>
                    <a:pt x="335636" y="1487911"/>
                    <a:pt x="333365" y="1498528"/>
                    <a:pt x="338008" y="1506886"/>
                  </a:cubicBezTo>
                  <a:cubicBezTo>
                    <a:pt x="340383" y="1511160"/>
                    <a:pt x="347379" y="1509904"/>
                    <a:pt x="352239" y="1510444"/>
                  </a:cubicBezTo>
                  <a:cubicBezTo>
                    <a:pt x="368783" y="1512282"/>
                    <a:pt x="385447" y="1512816"/>
                    <a:pt x="402051" y="1514002"/>
                  </a:cubicBezTo>
                  <a:cubicBezTo>
                    <a:pt x="464909" y="1512816"/>
                    <a:pt x="531669" y="1532279"/>
                    <a:pt x="590624" y="1510444"/>
                  </a:cubicBezTo>
                  <a:cubicBezTo>
                    <a:pt x="611784" y="1502607"/>
                    <a:pt x="592857" y="1465369"/>
                    <a:pt x="594182" y="1442843"/>
                  </a:cubicBezTo>
                  <a:cubicBezTo>
                    <a:pt x="597602" y="1384710"/>
                    <a:pt x="580570" y="1393765"/>
                    <a:pt x="611972" y="1385915"/>
                  </a:cubicBezTo>
                  <a:cubicBezTo>
                    <a:pt x="614344" y="1382357"/>
                    <a:pt x="618662" y="1379496"/>
                    <a:pt x="619088" y="1375241"/>
                  </a:cubicBezTo>
                  <a:cubicBezTo>
                    <a:pt x="621784" y="1348282"/>
                    <a:pt x="616684" y="1356202"/>
                    <a:pt x="608414" y="1339662"/>
                  </a:cubicBezTo>
                  <a:cubicBezTo>
                    <a:pt x="606737" y="1336307"/>
                    <a:pt x="606042" y="1332546"/>
                    <a:pt x="604856" y="1328988"/>
                  </a:cubicBezTo>
                  <a:cubicBezTo>
                    <a:pt x="612670" y="1305546"/>
                    <a:pt x="609388" y="1303724"/>
                    <a:pt x="658225" y="1325430"/>
                  </a:cubicBezTo>
                  <a:cubicBezTo>
                    <a:pt x="666040" y="1328903"/>
                    <a:pt x="672457" y="1346778"/>
                    <a:pt x="672457" y="1346778"/>
                  </a:cubicBezTo>
                  <a:cubicBezTo>
                    <a:pt x="665392" y="1410365"/>
                    <a:pt x="660580" y="1356555"/>
                    <a:pt x="729385" y="1382357"/>
                  </a:cubicBezTo>
                  <a:cubicBezTo>
                    <a:pt x="735047" y="1384480"/>
                    <a:pt x="727418" y="1394313"/>
                    <a:pt x="725827" y="1400147"/>
                  </a:cubicBezTo>
                  <a:cubicBezTo>
                    <a:pt x="723853" y="1407384"/>
                    <a:pt x="721083" y="1414379"/>
                    <a:pt x="718711" y="1421495"/>
                  </a:cubicBezTo>
                  <a:cubicBezTo>
                    <a:pt x="717400" y="1430673"/>
                    <a:pt x="716563" y="1447139"/>
                    <a:pt x="711595" y="1457075"/>
                  </a:cubicBezTo>
                  <a:cubicBezTo>
                    <a:pt x="709683" y="1460900"/>
                    <a:pt x="706851" y="1464191"/>
                    <a:pt x="704479" y="1467749"/>
                  </a:cubicBezTo>
                  <a:cubicBezTo>
                    <a:pt x="708037" y="1468935"/>
                    <a:pt x="712224" y="1468964"/>
                    <a:pt x="715153" y="1471307"/>
                  </a:cubicBezTo>
                  <a:cubicBezTo>
                    <a:pt x="723878" y="1478287"/>
                    <a:pt x="723898" y="1490127"/>
                    <a:pt x="725827" y="1499771"/>
                  </a:cubicBezTo>
                  <a:lnTo>
                    <a:pt x="747175" y="1485539"/>
                  </a:lnTo>
                  <a:lnTo>
                    <a:pt x="757849" y="1478423"/>
                  </a:lnTo>
                  <a:cubicBezTo>
                    <a:pt x="762593" y="1480795"/>
                    <a:pt x="767939" y="1482226"/>
                    <a:pt x="772081" y="1485539"/>
                  </a:cubicBezTo>
                  <a:cubicBezTo>
                    <a:pt x="779939" y="1491825"/>
                    <a:pt x="783882" y="1503704"/>
                    <a:pt x="793429" y="1506886"/>
                  </a:cubicBezTo>
                  <a:lnTo>
                    <a:pt x="814776" y="1514002"/>
                  </a:lnTo>
                  <a:cubicBezTo>
                    <a:pt x="835556" y="1507075"/>
                    <a:pt x="816473" y="1515863"/>
                    <a:pt x="832566" y="1499771"/>
                  </a:cubicBezTo>
                  <a:cubicBezTo>
                    <a:pt x="839464" y="1492874"/>
                    <a:pt x="845232" y="1491991"/>
                    <a:pt x="853914" y="1489097"/>
                  </a:cubicBezTo>
                  <a:lnTo>
                    <a:pt x="882378" y="1492655"/>
                  </a:lnTo>
                  <a:cubicBezTo>
                    <a:pt x="888646" y="1498226"/>
                    <a:pt x="878322" y="1514046"/>
                    <a:pt x="885936" y="1517560"/>
                  </a:cubicBezTo>
                  <a:cubicBezTo>
                    <a:pt x="898903" y="1523544"/>
                    <a:pt x="914400" y="1515188"/>
                    <a:pt x="928632" y="1514002"/>
                  </a:cubicBezTo>
                  <a:cubicBezTo>
                    <a:pt x="929818" y="1508072"/>
                    <a:pt x="928836" y="1501244"/>
                    <a:pt x="932190" y="1496213"/>
                  </a:cubicBezTo>
                  <a:cubicBezTo>
                    <a:pt x="934270" y="1493092"/>
                    <a:pt x="940684" y="1495707"/>
                    <a:pt x="942864" y="1492655"/>
                  </a:cubicBezTo>
                  <a:cubicBezTo>
                    <a:pt x="947224" y="1486551"/>
                    <a:pt x="945819" y="1477548"/>
                    <a:pt x="949980" y="1471307"/>
                  </a:cubicBezTo>
                  <a:lnTo>
                    <a:pt x="957096" y="1460633"/>
                  </a:lnTo>
                  <a:cubicBezTo>
                    <a:pt x="958282" y="1453517"/>
                    <a:pt x="955261" y="1444078"/>
                    <a:pt x="960653" y="1439285"/>
                  </a:cubicBezTo>
                  <a:cubicBezTo>
                    <a:pt x="967963" y="1432787"/>
                    <a:pt x="989117" y="1432169"/>
                    <a:pt x="989117" y="1432169"/>
                  </a:cubicBezTo>
                  <a:cubicBezTo>
                    <a:pt x="990303" y="1428611"/>
                    <a:pt x="990023" y="1424147"/>
                    <a:pt x="992675" y="1421495"/>
                  </a:cubicBezTo>
                  <a:cubicBezTo>
                    <a:pt x="1003947" y="1410223"/>
                    <a:pt x="1017365" y="1427281"/>
                    <a:pt x="1024697" y="1432169"/>
                  </a:cubicBezTo>
                  <a:cubicBezTo>
                    <a:pt x="1027069" y="1435727"/>
                    <a:pt x="1029328" y="1439363"/>
                    <a:pt x="1031813" y="1442843"/>
                  </a:cubicBezTo>
                  <a:cubicBezTo>
                    <a:pt x="1035260" y="1447668"/>
                    <a:pt x="1040079" y="1451656"/>
                    <a:pt x="1042487" y="1457075"/>
                  </a:cubicBezTo>
                  <a:cubicBezTo>
                    <a:pt x="1044943" y="1462601"/>
                    <a:pt x="1044859" y="1468935"/>
                    <a:pt x="1046045" y="1474865"/>
                  </a:cubicBezTo>
                  <a:cubicBezTo>
                    <a:pt x="1055533" y="1473679"/>
                    <a:pt x="1065284" y="1473823"/>
                    <a:pt x="1074509" y="1471307"/>
                  </a:cubicBezTo>
                  <a:cubicBezTo>
                    <a:pt x="1078635" y="1470182"/>
                    <a:pt x="1084255" y="1468365"/>
                    <a:pt x="1085183" y="1464191"/>
                  </a:cubicBezTo>
                  <a:cubicBezTo>
                    <a:pt x="1087002" y="1456004"/>
                    <a:pt x="1085031" y="1446948"/>
                    <a:pt x="1081625" y="1439285"/>
                  </a:cubicBezTo>
                  <a:cubicBezTo>
                    <a:pt x="1079888" y="1435377"/>
                    <a:pt x="1074509" y="1434541"/>
                    <a:pt x="1070951" y="1432169"/>
                  </a:cubicBezTo>
                  <a:cubicBezTo>
                    <a:pt x="1067393" y="1426239"/>
                    <a:pt x="1063942" y="1420243"/>
                    <a:pt x="1060277" y="1414379"/>
                  </a:cubicBezTo>
                  <a:cubicBezTo>
                    <a:pt x="1058011" y="1410753"/>
                    <a:pt x="1056185" y="1406729"/>
                    <a:pt x="1053161" y="1403705"/>
                  </a:cubicBezTo>
                  <a:cubicBezTo>
                    <a:pt x="1050137" y="1400681"/>
                    <a:pt x="1046045" y="1398961"/>
                    <a:pt x="1042487" y="1396589"/>
                  </a:cubicBezTo>
                  <a:lnTo>
                    <a:pt x="1035371" y="1375241"/>
                  </a:lnTo>
                  <a:cubicBezTo>
                    <a:pt x="1034185" y="1371683"/>
                    <a:pt x="1034934" y="1366647"/>
                    <a:pt x="1031813" y="1364567"/>
                  </a:cubicBezTo>
                  <a:cubicBezTo>
                    <a:pt x="1006657" y="1347797"/>
                    <a:pt x="1037800" y="1368843"/>
                    <a:pt x="1006907" y="1346778"/>
                  </a:cubicBezTo>
                  <a:cubicBezTo>
                    <a:pt x="1003427" y="1344293"/>
                    <a:pt x="999791" y="1342034"/>
                    <a:pt x="996233" y="1339662"/>
                  </a:cubicBezTo>
                  <a:cubicBezTo>
                    <a:pt x="995047" y="1334918"/>
                    <a:pt x="995101" y="1329676"/>
                    <a:pt x="992675" y="1325430"/>
                  </a:cubicBezTo>
                  <a:cubicBezTo>
                    <a:pt x="988460" y="1318054"/>
                    <a:pt x="978129" y="1312174"/>
                    <a:pt x="971327" y="1307640"/>
                  </a:cubicBezTo>
                  <a:cubicBezTo>
                    <a:pt x="963025" y="1282734"/>
                    <a:pt x="971327" y="1288664"/>
                    <a:pt x="953538" y="1282734"/>
                  </a:cubicBezTo>
                  <a:cubicBezTo>
                    <a:pt x="947608" y="1283920"/>
                    <a:pt x="941794" y="1286439"/>
                    <a:pt x="935748" y="1286292"/>
                  </a:cubicBezTo>
                  <a:cubicBezTo>
                    <a:pt x="817213" y="1283401"/>
                    <a:pt x="847061" y="1292311"/>
                    <a:pt x="796987" y="1275618"/>
                  </a:cubicBezTo>
                  <a:cubicBezTo>
                    <a:pt x="792992" y="1269626"/>
                    <a:pt x="787936" y="1259076"/>
                    <a:pt x="779197" y="1257828"/>
                  </a:cubicBezTo>
                  <a:cubicBezTo>
                    <a:pt x="776070" y="1257381"/>
                    <a:pt x="758297" y="1263609"/>
                    <a:pt x="754291" y="1264944"/>
                  </a:cubicBezTo>
                  <a:cubicBezTo>
                    <a:pt x="749963" y="1271436"/>
                    <a:pt x="746962" y="1280670"/>
                    <a:pt x="736501" y="1279176"/>
                  </a:cubicBezTo>
                  <a:cubicBezTo>
                    <a:pt x="731250" y="1278426"/>
                    <a:pt x="727013" y="1274432"/>
                    <a:pt x="722269" y="1272060"/>
                  </a:cubicBezTo>
                  <a:cubicBezTo>
                    <a:pt x="719897" y="1268502"/>
                    <a:pt x="715625" y="1265636"/>
                    <a:pt x="715153" y="1261386"/>
                  </a:cubicBezTo>
                  <a:cubicBezTo>
                    <a:pt x="710378" y="1218414"/>
                    <a:pt x="749174" y="1238435"/>
                    <a:pt x="786313" y="1236480"/>
                  </a:cubicBezTo>
                  <a:cubicBezTo>
                    <a:pt x="789871" y="1232922"/>
                    <a:pt x="794196" y="1229993"/>
                    <a:pt x="796987" y="1225806"/>
                  </a:cubicBezTo>
                  <a:cubicBezTo>
                    <a:pt x="799067" y="1222685"/>
                    <a:pt x="797893" y="1217784"/>
                    <a:pt x="800545" y="1215132"/>
                  </a:cubicBezTo>
                  <a:cubicBezTo>
                    <a:pt x="803197" y="1212480"/>
                    <a:pt x="807660" y="1212760"/>
                    <a:pt x="811218" y="1211574"/>
                  </a:cubicBezTo>
                  <a:cubicBezTo>
                    <a:pt x="824264" y="1212760"/>
                    <a:pt x="837456" y="1212855"/>
                    <a:pt x="850356" y="1215132"/>
                  </a:cubicBezTo>
                  <a:cubicBezTo>
                    <a:pt x="857743" y="1216436"/>
                    <a:pt x="864588" y="1219876"/>
                    <a:pt x="871704" y="1222248"/>
                  </a:cubicBezTo>
                  <a:lnTo>
                    <a:pt x="882378" y="1225806"/>
                  </a:lnTo>
                  <a:cubicBezTo>
                    <a:pt x="891866" y="1224620"/>
                    <a:pt x="903009" y="1227731"/>
                    <a:pt x="910842" y="1222248"/>
                  </a:cubicBezTo>
                  <a:cubicBezTo>
                    <a:pt x="934561" y="1205645"/>
                    <a:pt x="907878" y="1203865"/>
                    <a:pt x="921516" y="1190227"/>
                  </a:cubicBezTo>
                  <a:cubicBezTo>
                    <a:pt x="945888" y="1165855"/>
                    <a:pt x="937282" y="1177252"/>
                    <a:pt x="949980" y="1158205"/>
                  </a:cubicBezTo>
                  <a:cubicBezTo>
                    <a:pt x="946815" y="1123389"/>
                    <a:pt x="941157" y="1081436"/>
                    <a:pt x="949980" y="1047908"/>
                  </a:cubicBezTo>
                  <a:cubicBezTo>
                    <a:pt x="951224" y="1043179"/>
                    <a:pt x="959467" y="1050279"/>
                    <a:pt x="964211" y="1051465"/>
                  </a:cubicBezTo>
                  <a:cubicBezTo>
                    <a:pt x="965397" y="1055023"/>
                    <a:pt x="967331" y="1058414"/>
                    <a:pt x="967769" y="1062139"/>
                  </a:cubicBezTo>
                  <a:cubicBezTo>
                    <a:pt x="969714" y="1078671"/>
                    <a:pt x="967290" y="1095802"/>
                    <a:pt x="971327" y="1111951"/>
                  </a:cubicBezTo>
                  <a:cubicBezTo>
                    <a:pt x="972364" y="1116100"/>
                    <a:pt x="978443" y="1116695"/>
                    <a:pt x="982001" y="1119067"/>
                  </a:cubicBezTo>
                  <a:cubicBezTo>
                    <a:pt x="982029" y="1119493"/>
                    <a:pt x="984250" y="1179185"/>
                    <a:pt x="989117" y="1193785"/>
                  </a:cubicBezTo>
                  <a:cubicBezTo>
                    <a:pt x="990469" y="1197841"/>
                    <a:pt x="993861" y="1200900"/>
                    <a:pt x="996233" y="1204458"/>
                  </a:cubicBezTo>
                  <a:cubicBezTo>
                    <a:pt x="997419" y="1208016"/>
                    <a:pt x="997448" y="1212203"/>
                    <a:pt x="999791" y="1215132"/>
                  </a:cubicBezTo>
                  <a:cubicBezTo>
                    <a:pt x="1002462" y="1218471"/>
                    <a:pt x="1006985" y="1219763"/>
                    <a:pt x="1010465" y="1222248"/>
                  </a:cubicBezTo>
                  <a:cubicBezTo>
                    <a:pt x="1015290" y="1225695"/>
                    <a:pt x="1019953" y="1229364"/>
                    <a:pt x="1024697" y="1232922"/>
                  </a:cubicBezTo>
                  <a:cubicBezTo>
                    <a:pt x="1026475" y="1243593"/>
                    <a:pt x="1029106" y="1266221"/>
                    <a:pt x="1035371" y="1275618"/>
                  </a:cubicBezTo>
                  <a:lnTo>
                    <a:pt x="1042487" y="1286292"/>
                  </a:lnTo>
                  <a:cubicBezTo>
                    <a:pt x="1043673" y="1292222"/>
                    <a:pt x="1044963" y="1298132"/>
                    <a:pt x="1046045" y="1304082"/>
                  </a:cubicBezTo>
                  <a:cubicBezTo>
                    <a:pt x="1047336" y="1311180"/>
                    <a:pt x="1046377" y="1318977"/>
                    <a:pt x="1049603" y="1325430"/>
                  </a:cubicBezTo>
                  <a:cubicBezTo>
                    <a:pt x="1051515" y="1329255"/>
                    <a:pt x="1056719" y="1330174"/>
                    <a:pt x="1060277" y="1332546"/>
                  </a:cubicBezTo>
                  <a:cubicBezTo>
                    <a:pt x="1062028" y="1336049"/>
                    <a:pt x="1070317" y="1354098"/>
                    <a:pt x="1074509" y="1357451"/>
                  </a:cubicBezTo>
                  <a:cubicBezTo>
                    <a:pt x="1076829" y="1359307"/>
                    <a:pt x="1098485" y="1364334"/>
                    <a:pt x="1099415" y="1364567"/>
                  </a:cubicBezTo>
                  <a:cubicBezTo>
                    <a:pt x="1107283" y="1372435"/>
                    <a:pt x="1112251" y="1376009"/>
                    <a:pt x="1117204" y="1385915"/>
                  </a:cubicBezTo>
                  <a:cubicBezTo>
                    <a:pt x="1122992" y="1397490"/>
                    <a:pt x="1117681" y="1397066"/>
                    <a:pt x="1127878" y="1407263"/>
                  </a:cubicBezTo>
                  <a:cubicBezTo>
                    <a:pt x="1132071" y="1411456"/>
                    <a:pt x="1137917" y="1413744"/>
                    <a:pt x="1142110" y="1417937"/>
                  </a:cubicBezTo>
                  <a:cubicBezTo>
                    <a:pt x="1152307" y="1428134"/>
                    <a:pt x="1146996" y="1427710"/>
                    <a:pt x="1152784" y="1439285"/>
                  </a:cubicBezTo>
                  <a:cubicBezTo>
                    <a:pt x="1154696" y="1443110"/>
                    <a:pt x="1157528" y="1446401"/>
                    <a:pt x="1159900" y="1449959"/>
                  </a:cubicBezTo>
                  <a:cubicBezTo>
                    <a:pt x="1158714" y="1470121"/>
                    <a:pt x="1159198" y="1490450"/>
                    <a:pt x="1156342" y="1510444"/>
                  </a:cubicBezTo>
                  <a:cubicBezTo>
                    <a:pt x="1153743" y="1528635"/>
                    <a:pt x="1149878" y="1522571"/>
                    <a:pt x="1138552" y="1528234"/>
                  </a:cubicBezTo>
                  <a:cubicBezTo>
                    <a:pt x="1101306" y="1546857"/>
                    <a:pt x="1180968" y="1528271"/>
                    <a:pt x="1074509" y="1542466"/>
                  </a:cubicBezTo>
                  <a:cubicBezTo>
                    <a:pt x="1070951" y="1544838"/>
                    <a:pt x="1068105" y="1549357"/>
                    <a:pt x="1063835" y="1549582"/>
                  </a:cubicBezTo>
                  <a:cubicBezTo>
                    <a:pt x="1044848" y="1550581"/>
                    <a:pt x="1025816" y="1548014"/>
                    <a:pt x="1006907" y="1546024"/>
                  </a:cubicBezTo>
                  <a:cubicBezTo>
                    <a:pt x="1003177" y="1545631"/>
                    <a:pt x="999894" y="1543280"/>
                    <a:pt x="996233" y="1542466"/>
                  </a:cubicBezTo>
                  <a:cubicBezTo>
                    <a:pt x="989191" y="1540901"/>
                    <a:pt x="982001" y="1540094"/>
                    <a:pt x="974885" y="1538908"/>
                  </a:cubicBezTo>
                  <a:cubicBezTo>
                    <a:pt x="971327" y="1535350"/>
                    <a:pt x="968398" y="1531025"/>
                    <a:pt x="964211" y="1528234"/>
                  </a:cubicBezTo>
                  <a:cubicBezTo>
                    <a:pt x="952931" y="1520714"/>
                    <a:pt x="935677" y="1526603"/>
                    <a:pt x="925074" y="1528234"/>
                  </a:cubicBezTo>
                  <a:cubicBezTo>
                    <a:pt x="919097" y="1529154"/>
                    <a:pt x="913214" y="1530606"/>
                    <a:pt x="907284" y="1531792"/>
                  </a:cubicBezTo>
                  <a:cubicBezTo>
                    <a:pt x="904912" y="1535350"/>
                    <a:pt x="903192" y="1539442"/>
                    <a:pt x="900168" y="1542466"/>
                  </a:cubicBezTo>
                  <a:cubicBezTo>
                    <a:pt x="897144" y="1545490"/>
                    <a:pt x="891760" y="1545956"/>
                    <a:pt x="889494" y="1549582"/>
                  </a:cubicBezTo>
                  <a:cubicBezTo>
                    <a:pt x="874744" y="1573183"/>
                    <a:pt x="892201" y="1567798"/>
                    <a:pt x="871704" y="1578046"/>
                  </a:cubicBezTo>
                  <a:cubicBezTo>
                    <a:pt x="868349" y="1579723"/>
                    <a:pt x="864588" y="1580418"/>
                    <a:pt x="861030" y="1581604"/>
                  </a:cubicBezTo>
                  <a:cubicBezTo>
                    <a:pt x="842054" y="1610068"/>
                    <a:pt x="866960" y="1575674"/>
                    <a:pt x="843240" y="1599394"/>
                  </a:cubicBezTo>
                  <a:cubicBezTo>
                    <a:pt x="819520" y="1623114"/>
                    <a:pt x="853914" y="1598208"/>
                    <a:pt x="825450" y="1617184"/>
                  </a:cubicBezTo>
                  <a:cubicBezTo>
                    <a:pt x="823078" y="1620742"/>
                    <a:pt x="821673" y="1625187"/>
                    <a:pt x="818334" y="1627858"/>
                  </a:cubicBezTo>
                  <a:cubicBezTo>
                    <a:pt x="815405" y="1630201"/>
                    <a:pt x="811014" y="1629739"/>
                    <a:pt x="807660" y="1631416"/>
                  </a:cubicBezTo>
                  <a:cubicBezTo>
                    <a:pt x="803836" y="1633328"/>
                    <a:pt x="800545" y="1636160"/>
                    <a:pt x="796987" y="1638532"/>
                  </a:cubicBezTo>
                  <a:cubicBezTo>
                    <a:pt x="781569" y="1637346"/>
                    <a:pt x="765932" y="1637824"/>
                    <a:pt x="750733" y="1634974"/>
                  </a:cubicBezTo>
                  <a:cubicBezTo>
                    <a:pt x="737496" y="1632492"/>
                    <a:pt x="740922" y="1626026"/>
                    <a:pt x="736501" y="1617184"/>
                  </a:cubicBezTo>
                  <a:cubicBezTo>
                    <a:pt x="722706" y="1589595"/>
                    <a:pt x="734770" y="1622665"/>
                    <a:pt x="725827" y="1595836"/>
                  </a:cubicBezTo>
                  <a:cubicBezTo>
                    <a:pt x="724641" y="1580418"/>
                    <a:pt x="724187" y="1564926"/>
                    <a:pt x="722269" y="1549582"/>
                  </a:cubicBezTo>
                  <a:cubicBezTo>
                    <a:pt x="721804" y="1545861"/>
                    <a:pt x="721054" y="1541837"/>
                    <a:pt x="718711" y="1538908"/>
                  </a:cubicBezTo>
                  <a:cubicBezTo>
                    <a:pt x="713695" y="1532638"/>
                    <a:pt x="704395" y="1530578"/>
                    <a:pt x="697363" y="1528234"/>
                  </a:cubicBezTo>
                  <a:cubicBezTo>
                    <a:pt x="676015" y="1529420"/>
                    <a:pt x="654620" y="1529940"/>
                    <a:pt x="633320" y="1531792"/>
                  </a:cubicBezTo>
                  <a:cubicBezTo>
                    <a:pt x="627295" y="1532316"/>
                    <a:pt x="621560" y="1534886"/>
                    <a:pt x="615530" y="1535350"/>
                  </a:cubicBezTo>
                  <a:cubicBezTo>
                    <a:pt x="590669" y="1537262"/>
                    <a:pt x="565718" y="1537722"/>
                    <a:pt x="540812" y="1538908"/>
                  </a:cubicBezTo>
                  <a:cubicBezTo>
                    <a:pt x="476813" y="1546908"/>
                    <a:pt x="491318" y="1546024"/>
                    <a:pt x="384261" y="1546024"/>
                  </a:cubicBezTo>
                  <a:cubicBezTo>
                    <a:pt x="355773" y="1546024"/>
                    <a:pt x="327334" y="1543652"/>
                    <a:pt x="298870" y="1542466"/>
                  </a:cubicBezTo>
                  <a:cubicBezTo>
                    <a:pt x="279894" y="1514002"/>
                    <a:pt x="304800" y="1548396"/>
                    <a:pt x="281080" y="1524676"/>
                  </a:cubicBezTo>
                  <a:cubicBezTo>
                    <a:pt x="257360" y="1500956"/>
                    <a:pt x="291754" y="1525862"/>
                    <a:pt x="263290" y="1506886"/>
                  </a:cubicBezTo>
                  <a:cubicBezTo>
                    <a:pt x="260918" y="1503328"/>
                    <a:pt x="258659" y="1499692"/>
                    <a:pt x="256174" y="1496213"/>
                  </a:cubicBezTo>
                  <a:cubicBezTo>
                    <a:pt x="252727" y="1491388"/>
                    <a:pt x="248152" y="1487285"/>
                    <a:pt x="245500" y="1481981"/>
                  </a:cubicBezTo>
                  <a:cubicBezTo>
                    <a:pt x="243313" y="1477607"/>
                    <a:pt x="243128" y="1472493"/>
                    <a:pt x="241942" y="1467749"/>
                  </a:cubicBezTo>
                  <a:cubicBezTo>
                    <a:pt x="243128" y="1435727"/>
                    <a:pt x="243672" y="1403675"/>
                    <a:pt x="245500" y="1371683"/>
                  </a:cubicBezTo>
                  <a:cubicBezTo>
                    <a:pt x="246045" y="1362137"/>
                    <a:pt x="248264" y="1352748"/>
                    <a:pt x="249058" y="1343220"/>
                  </a:cubicBezTo>
                  <a:cubicBezTo>
                    <a:pt x="250637" y="1324273"/>
                    <a:pt x="249796" y="1305095"/>
                    <a:pt x="252616" y="1286292"/>
                  </a:cubicBezTo>
                  <a:cubicBezTo>
                    <a:pt x="253403" y="1281047"/>
                    <a:pt x="257762" y="1276985"/>
                    <a:pt x="259732" y="1272060"/>
                  </a:cubicBezTo>
                  <a:cubicBezTo>
                    <a:pt x="263911" y="1261613"/>
                    <a:pt x="266848" y="1250712"/>
                    <a:pt x="270406" y="1240038"/>
                  </a:cubicBezTo>
                  <a:cubicBezTo>
                    <a:pt x="271592" y="1236480"/>
                    <a:pt x="271312" y="1232016"/>
                    <a:pt x="273964" y="1229364"/>
                  </a:cubicBezTo>
                  <a:cubicBezTo>
                    <a:pt x="277522" y="1225806"/>
                    <a:pt x="281417" y="1222556"/>
                    <a:pt x="284638" y="1218690"/>
                  </a:cubicBezTo>
                  <a:cubicBezTo>
                    <a:pt x="287376" y="1215405"/>
                    <a:pt x="290017" y="1211924"/>
                    <a:pt x="291754" y="1208016"/>
                  </a:cubicBezTo>
                  <a:cubicBezTo>
                    <a:pt x="294800" y="1201162"/>
                    <a:pt x="298870" y="1186669"/>
                    <a:pt x="298870" y="1186669"/>
                  </a:cubicBezTo>
                  <a:cubicBezTo>
                    <a:pt x="297684" y="1179553"/>
                    <a:pt x="297593" y="1172165"/>
                    <a:pt x="295312" y="1165321"/>
                  </a:cubicBezTo>
                  <a:cubicBezTo>
                    <a:pt x="291076" y="1152614"/>
                    <a:pt x="276505" y="1146853"/>
                    <a:pt x="266848" y="1140415"/>
                  </a:cubicBezTo>
                  <a:cubicBezTo>
                    <a:pt x="249933" y="1129138"/>
                    <a:pt x="260231" y="1134651"/>
                    <a:pt x="234826" y="1126183"/>
                  </a:cubicBezTo>
                  <a:cubicBezTo>
                    <a:pt x="231268" y="1124997"/>
                    <a:pt x="227273" y="1124705"/>
                    <a:pt x="224152" y="1122625"/>
                  </a:cubicBezTo>
                  <a:lnTo>
                    <a:pt x="202804" y="1108393"/>
                  </a:lnTo>
                  <a:cubicBezTo>
                    <a:pt x="194502" y="1095941"/>
                    <a:pt x="192130" y="1089417"/>
                    <a:pt x="174341" y="1083487"/>
                  </a:cubicBezTo>
                  <a:lnTo>
                    <a:pt x="152993" y="1076371"/>
                  </a:lnTo>
                  <a:cubicBezTo>
                    <a:pt x="136389" y="1051465"/>
                    <a:pt x="145877" y="1059767"/>
                    <a:pt x="128087" y="1047908"/>
                  </a:cubicBezTo>
                  <a:cubicBezTo>
                    <a:pt x="125715" y="1044350"/>
                    <a:pt x="123995" y="1040258"/>
                    <a:pt x="120971" y="1037234"/>
                  </a:cubicBezTo>
                  <a:cubicBezTo>
                    <a:pt x="108637" y="1024900"/>
                    <a:pt x="110771" y="1036522"/>
                    <a:pt x="103181" y="1019444"/>
                  </a:cubicBezTo>
                  <a:cubicBezTo>
                    <a:pt x="100135" y="1012590"/>
                    <a:pt x="99169" y="1004925"/>
                    <a:pt x="96065" y="998096"/>
                  </a:cubicBezTo>
                  <a:cubicBezTo>
                    <a:pt x="93203" y="991800"/>
                    <a:pt x="89056" y="986170"/>
                    <a:pt x="85391" y="980306"/>
                  </a:cubicBezTo>
                  <a:cubicBezTo>
                    <a:pt x="83125" y="976680"/>
                    <a:pt x="80012" y="973540"/>
                    <a:pt x="78275" y="969632"/>
                  </a:cubicBezTo>
                  <a:cubicBezTo>
                    <a:pt x="75229" y="962778"/>
                    <a:pt x="74514" y="954993"/>
                    <a:pt x="71159" y="948284"/>
                  </a:cubicBezTo>
                  <a:cubicBezTo>
                    <a:pt x="68787" y="943540"/>
                    <a:pt x="66674" y="938657"/>
                    <a:pt x="64043" y="934052"/>
                  </a:cubicBezTo>
                  <a:cubicBezTo>
                    <a:pt x="61921" y="930339"/>
                    <a:pt x="58839" y="927203"/>
                    <a:pt x="56927" y="923378"/>
                  </a:cubicBezTo>
                  <a:cubicBezTo>
                    <a:pt x="55250" y="920023"/>
                    <a:pt x="54555" y="916262"/>
                    <a:pt x="53369" y="912704"/>
                  </a:cubicBezTo>
                  <a:cubicBezTo>
                    <a:pt x="52183" y="878310"/>
                    <a:pt x="53413" y="843748"/>
                    <a:pt x="49811" y="809523"/>
                  </a:cubicBezTo>
                  <a:cubicBezTo>
                    <a:pt x="48633" y="798334"/>
                    <a:pt x="40988" y="788599"/>
                    <a:pt x="39138" y="777501"/>
                  </a:cubicBezTo>
                  <a:cubicBezTo>
                    <a:pt x="37952" y="770385"/>
                    <a:pt x="37861" y="762997"/>
                    <a:pt x="35580" y="756153"/>
                  </a:cubicBezTo>
                  <a:cubicBezTo>
                    <a:pt x="34228" y="752096"/>
                    <a:pt x="30376" y="749304"/>
                    <a:pt x="28464" y="745479"/>
                  </a:cubicBezTo>
                  <a:cubicBezTo>
                    <a:pt x="26787" y="742125"/>
                    <a:pt x="26092" y="738364"/>
                    <a:pt x="24906" y="734806"/>
                  </a:cubicBezTo>
                  <a:cubicBezTo>
                    <a:pt x="23720" y="722946"/>
                    <a:pt x="23545" y="710941"/>
                    <a:pt x="21348" y="699226"/>
                  </a:cubicBezTo>
                  <a:lnTo>
                    <a:pt x="10674" y="667204"/>
                  </a:lnTo>
                  <a:lnTo>
                    <a:pt x="3558" y="645856"/>
                  </a:lnTo>
                  <a:lnTo>
                    <a:pt x="0" y="635182"/>
                  </a:lnTo>
                  <a:cubicBezTo>
                    <a:pt x="1186" y="575882"/>
                    <a:pt x="1441" y="516557"/>
                    <a:pt x="3558" y="457283"/>
                  </a:cubicBezTo>
                  <a:cubicBezTo>
                    <a:pt x="3815" y="450074"/>
                    <a:pt x="5701" y="443010"/>
                    <a:pt x="7116" y="435936"/>
                  </a:cubicBezTo>
                  <a:cubicBezTo>
                    <a:pt x="10824" y="417397"/>
                    <a:pt x="9710" y="426856"/>
                    <a:pt x="14232" y="411030"/>
                  </a:cubicBezTo>
                  <a:cubicBezTo>
                    <a:pt x="15575" y="406328"/>
                    <a:pt x="16604" y="401542"/>
                    <a:pt x="17790" y="396798"/>
                  </a:cubicBezTo>
                  <a:cubicBezTo>
                    <a:pt x="18976" y="367148"/>
                    <a:pt x="19497" y="337464"/>
                    <a:pt x="21348" y="307848"/>
                  </a:cubicBezTo>
                  <a:cubicBezTo>
                    <a:pt x="21871" y="299478"/>
                    <a:pt x="23527" y="291215"/>
                    <a:pt x="24906" y="282943"/>
                  </a:cubicBezTo>
                  <a:cubicBezTo>
                    <a:pt x="27490" y="267442"/>
                    <a:pt x="30710" y="253733"/>
                    <a:pt x="39138" y="240247"/>
                  </a:cubicBezTo>
                  <a:cubicBezTo>
                    <a:pt x="42281" y="235218"/>
                    <a:pt x="46365" y="230840"/>
                    <a:pt x="49811" y="226015"/>
                  </a:cubicBezTo>
                  <a:cubicBezTo>
                    <a:pt x="60592" y="210921"/>
                    <a:pt x="52076" y="218575"/>
                    <a:pt x="67601" y="208225"/>
                  </a:cubicBezTo>
                  <a:cubicBezTo>
                    <a:pt x="69973" y="203481"/>
                    <a:pt x="71634" y="198309"/>
                    <a:pt x="74717" y="193993"/>
                  </a:cubicBezTo>
                  <a:cubicBezTo>
                    <a:pt x="77642" y="189898"/>
                    <a:pt x="82947" y="187718"/>
                    <a:pt x="85391" y="183319"/>
                  </a:cubicBezTo>
                  <a:cubicBezTo>
                    <a:pt x="89034" y="176762"/>
                    <a:pt x="85391" y="164343"/>
                    <a:pt x="92507" y="161971"/>
                  </a:cubicBezTo>
                  <a:cubicBezTo>
                    <a:pt x="96065" y="160785"/>
                    <a:pt x="99826" y="160090"/>
                    <a:pt x="103181" y="158413"/>
                  </a:cubicBezTo>
                  <a:cubicBezTo>
                    <a:pt x="138914" y="140547"/>
                    <a:pt x="84423" y="162894"/>
                    <a:pt x="128087" y="144181"/>
                  </a:cubicBezTo>
                  <a:cubicBezTo>
                    <a:pt x="135233" y="141118"/>
                    <a:pt x="145771" y="138871"/>
                    <a:pt x="152993" y="137065"/>
                  </a:cubicBezTo>
                  <a:cubicBezTo>
                    <a:pt x="177462" y="120754"/>
                    <a:pt x="166228" y="125538"/>
                    <a:pt x="185015" y="119276"/>
                  </a:cubicBezTo>
                  <a:cubicBezTo>
                    <a:pt x="216187" y="88101"/>
                    <a:pt x="176649" y="126247"/>
                    <a:pt x="206362" y="101486"/>
                  </a:cubicBezTo>
                  <a:cubicBezTo>
                    <a:pt x="210228" y="98265"/>
                    <a:pt x="213064" y="93901"/>
                    <a:pt x="217036" y="90812"/>
                  </a:cubicBezTo>
                  <a:cubicBezTo>
                    <a:pt x="223787" y="85561"/>
                    <a:pt x="238384" y="76580"/>
                    <a:pt x="238384" y="76580"/>
                  </a:cubicBezTo>
                  <a:cubicBezTo>
                    <a:pt x="240756" y="73022"/>
                    <a:pt x="241874" y="68172"/>
                    <a:pt x="245500" y="65906"/>
                  </a:cubicBezTo>
                  <a:cubicBezTo>
                    <a:pt x="253332" y="61011"/>
                    <a:pt x="289291" y="53681"/>
                    <a:pt x="295312" y="51674"/>
                  </a:cubicBezTo>
                  <a:cubicBezTo>
                    <a:pt x="302428" y="49302"/>
                    <a:pt x="310419" y="48719"/>
                    <a:pt x="316660" y="44558"/>
                  </a:cubicBezTo>
                  <a:cubicBezTo>
                    <a:pt x="320218" y="42186"/>
                    <a:pt x="323509" y="39354"/>
                    <a:pt x="327334" y="37442"/>
                  </a:cubicBezTo>
                  <a:cubicBezTo>
                    <a:pt x="331007" y="35606"/>
                    <a:pt x="349545" y="30533"/>
                    <a:pt x="352239" y="30326"/>
                  </a:cubicBezTo>
                  <a:cubicBezTo>
                    <a:pt x="378281" y="28323"/>
                    <a:pt x="404423" y="27954"/>
                    <a:pt x="430515" y="26768"/>
                  </a:cubicBezTo>
                  <a:cubicBezTo>
                    <a:pt x="439196" y="23874"/>
                    <a:pt x="444966" y="22991"/>
                    <a:pt x="451863" y="16094"/>
                  </a:cubicBezTo>
                  <a:cubicBezTo>
                    <a:pt x="467957" y="0"/>
                    <a:pt x="448873" y="8789"/>
                    <a:pt x="469653" y="1862"/>
                  </a:cubicBezTo>
                  <a:cubicBezTo>
                    <a:pt x="545556" y="3048"/>
                    <a:pt x="621526" y="2024"/>
                    <a:pt x="697363" y="5420"/>
                  </a:cubicBezTo>
                  <a:cubicBezTo>
                    <a:pt x="701635" y="5611"/>
                    <a:pt x="704212" y="10624"/>
                    <a:pt x="708037" y="12536"/>
                  </a:cubicBezTo>
                  <a:cubicBezTo>
                    <a:pt x="715331" y="16183"/>
                    <a:pt x="729735" y="18299"/>
                    <a:pt x="736501" y="19652"/>
                  </a:cubicBezTo>
                  <a:cubicBezTo>
                    <a:pt x="740059" y="22024"/>
                    <a:pt x="743695" y="24283"/>
                    <a:pt x="747175" y="26768"/>
                  </a:cubicBezTo>
                  <a:cubicBezTo>
                    <a:pt x="786163" y="54617"/>
                    <a:pt x="746038" y="36802"/>
                    <a:pt x="846798" y="41000"/>
                  </a:cubicBezTo>
                  <a:cubicBezTo>
                    <a:pt x="855100" y="42186"/>
                    <a:pt x="863671" y="42148"/>
                    <a:pt x="871704" y="44558"/>
                  </a:cubicBezTo>
                  <a:cubicBezTo>
                    <a:pt x="885258" y="48624"/>
                    <a:pt x="880684" y="53538"/>
                    <a:pt x="889494" y="62348"/>
                  </a:cubicBezTo>
                  <a:cubicBezTo>
                    <a:pt x="892518" y="65372"/>
                    <a:pt x="896610" y="67092"/>
                    <a:pt x="900168" y="69464"/>
                  </a:cubicBezTo>
                  <a:cubicBezTo>
                    <a:pt x="907052" y="90116"/>
                    <a:pt x="898409" y="71907"/>
                    <a:pt x="921516" y="90812"/>
                  </a:cubicBezTo>
                  <a:cubicBezTo>
                    <a:pt x="929305" y="97185"/>
                    <a:pt x="935748" y="105044"/>
                    <a:pt x="942864" y="112160"/>
                  </a:cubicBezTo>
                  <a:lnTo>
                    <a:pt x="953538" y="122834"/>
                  </a:lnTo>
                  <a:cubicBezTo>
                    <a:pt x="957096" y="126392"/>
                    <a:pt x="961420" y="129322"/>
                    <a:pt x="964211" y="133508"/>
                  </a:cubicBezTo>
                  <a:cubicBezTo>
                    <a:pt x="973699" y="147739"/>
                    <a:pt x="967769" y="141809"/>
                    <a:pt x="982001" y="151297"/>
                  </a:cubicBezTo>
                  <a:cubicBezTo>
                    <a:pt x="984373" y="158413"/>
                    <a:pt x="988289" y="165190"/>
                    <a:pt x="989117" y="172645"/>
                  </a:cubicBezTo>
                  <a:cubicBezTo>
                    <a:pt x="989831" y="179073"/>
                    <a:pt x="991611" y="208114"/>
                    <a:pt x="996233" y="218899"/>
                  </a:cubicBezTo>
                  <a:cubicBezTo>
                    <a:pt x="999948" y="227568"/>
                    <a:pt x="1007611" y="233835"/>
                    <a:pt x="1014023" y="240247"/>
                  </a:cubicBezTo>
                  <a:cubicBezTo>
                    <a:pt x="1022816" y="266627"/>
                    <a:pt x="1017784" y="254886"/>
                    <a:pt x="1028255" y="275827"/>
                  </a:cubicBezTo>
                  <a:cubicBezTo>
                    <a:pt x="1030165" y="285374"/>
                    <a:pt x="1033770" y="307226"/>
                    <a:pt x="1038929" y="314964"/>
                  </a:cubicBezTo>
                  <a:cubicBezTo>
                    <a:pt x="1041301" y="318522"/>
                    <a:pt x="1044308" y="321730"/>
                    <a:pt x="1046045" y="325638"/>
                  </a:cubicBezTo>
                  <a:cubicBezTo>
                    <a:pt x="1049091" y="332492"/>
                    <a:pt x="1050789" y="339870"/>
                    <a:pt x="1053161" y="346986"/>
                  </a:cubicBezTo>
                  <a:lnTo>
                    <a:pt x="1056719" y="357660"/>
                  </a:lnTo>
                  <a:cubicBezTo>
                    <a:pt x="1057905" y="379008"/>
                    <a:pt x="1057625" y="400488"/>
                    <a:pt x="1060277" y="421704"/>
                  </a:cubicBezTo>
                  <a:cubicBezTo>
                    <a:pt x="1061207" y="429147"/>
                    <a:pt x="1063232" y="436810"/>
                    <a:pt x="1067393" y="443051"/>
                  </a:cubicBezTo>
                  <a:lnTo>
                    <a:pt x="1081625" y="464399"/>
                  </a:lnTo>
                  <a:cubicBezTo>
                    <a:pt x="1082811" y="471515"/>
                    <a:pt x="1084086" y="478617"/>
                    <a:pt x="1085183" y="485747"/>
                  </a:cubicBezTo>
                  <a:cubicBezTo>
                    <a:pt x="1086458" y="494036"/>
                    <a:pt x="1087096" y="502430"/>
                    <a:pt x="1088741" y="510653"/>
                  </a:cubicBezTo>
                  <a:cubicBezTo>
                    <a:pt x="1090827" y="521083"/>
                    <a:pt x="1095075" y="525433"/>
                    <a:pt x="1099415" y="535559"/>
                  </a:cubicBezTo>
                  <a:cubicBezTo>
                    <a:pt x="1108471" y="556689"/>
                    <a:pt x="1094995" y="535595"/>
                    <a:pt x="1113646" y="560465"/>
                  </a:cubicBezTo>
                  <a:cubicBezTo>
                    <a:pt x="1114832" y="564023"/>
                    <a:pt x="1115527" y="567784"/>
                    <a:pt x="1117204" y="571139"/>
                  </a:cubicBezTo>
                  <a:cubicBezTo>
                    <a:pt x="1119116" y="574964"/>
                    <a:pt x="1123358" y="577646"/>
                    <a:pt x="1124320" y="581813"/>
                  </a:cubicBezTo>
                  <a:cubicBezTo>
                    <a:pt x="1127000" y="593427"/>
                    <a:pt x="1126692" y="605532"/>
                    <a:pt x="1127878" y="617392"/>
                  </a:cubicBezTo>
                  <a:cubicBezTo>
                    <a:pt x="1126692" y="671948"/>
                    <a:pt x="1126545" y="726536"/>
                    <a:pt x="1124320" y="781059"/>
                  </a:cubicBezTo>
                  <a:cubicBezTo>
                    <a:pt x="1124119" y="785986"/>
                    <a:pt x="1115320" y="803621"/>
                    <a:pt x="1113646" y="805965"/>
                  </a:cubicBezTo>
                  <a:cubicBezTo>
                    <a:pt x="1110722" y="810059"/>
                    <a:pt x="1106194" y="812774"/>
                    <a:pt x="1102973" y="816639"/>
                  </a:cubicBezTo>
                  <a:cubicBezTo>
                    <a:pt x="1088150" y="834428"/>
                    <a:pt x="1104750" y="821384"/>
                    <a:pt x="1085183" y="834429"/>
                  </a:cubicBezTo>
                  <a:cubicBezTo>
                    <a:pt x="1083997" y="837987"/>
                    <a:pt x="1083302" y="841748"/>
                    <a:pt x="1081625" y="845103"/>
                  </a:cubicBezTo>
                  <a:cubicBezTo>
                    <a:pt x="1067830" y="872692"/>
                    <a:pt x="1079894" y="839622"/>
                    <a:pt x="1070951" y="866451"/>
                  </a:cubicBezTo>
                  <a:cubicBezTo>
                    <a:pt x="1069765" y="874753"/>
                    <a:pt x="1069803" y="883324"/>
                    <a:pt x="1067393" y="891357"/>
                  </a:cubicBezTo>
                  <a:cubicBezTo>
                    <a:pt x="1066164" y="895453"/>
                    <a:pt x="1061778" y="898026"/>
                    <a:pt x="1060277" y="902030"/>
                  </a:cubicBezTo>
                  <a:cubicBezTo>
                    <a:pt x="1058154" y="907692"/>
                    <a:pt x="1058842" y="914158"/>
                    <a:pt x="1056719" y="919820"/>
                  </a:cubicBezTo>
                  <a:cubicBezTo>
                    <a:pt x="1043675" y="954605"/>
                    <a:pt x="1054330" y="908028"/>
                    <a:pt x="1046045" y="941168"/>
                  </a:cubicBezTo>
                  <a:cubicBezTo>
                    <a:pt x="1035987" y="981400"/>
                    <a:pt x="1050637" y="934508"/>
                    <a:pt x="1035371" y="980306"/>
                  </a:cubicBezTo>
                  <a:lnTo>
                    <a:pt x="1031813" y="990980"/>
                  </a:lnTo>
                  <a:cubicBezTo>
                    <a:pt x="1030627" y="994538"/>
                    <a:pt x="1030907" y="999002"/>
                    <a:pt x="1028255" y="1001654"/>
                  </a:cubicBezTo>
                  <a:lnTo>
                    <a:pt x="1017581" y="1012328"/>
                  </a:lnTo>
                  <a:lnTo>
                    <a:pt x="1010465" y="1033676"/>
                  </a:lnTo>
                  <a:cubicBezTo>
                    <a:pt x="1009279" y="1037234"/>
                    <a:pt x="1007524" y="1040651"/>
                    <a:pt x="1006907" y="1044350"/>
                  </a:cubicBezTo>
                  <a:lnTo>
                    <a:pt x="999791" y="1087045"/>
                  </a:lnTo>
                  <a:cubicBezTo>
                    <a:pt x="998605" y="1126183"/>
                    <a:pt x="1000129" y="1165497"/>
                    <a:pt x="996233" y="1204458"/>
                  </a:cubicBezTo>
                  <a:cubicBezTo>
                    <a:pt x="995808" y="1208713"/>
                    <a:pt x="991029" y="1197609"/>
                    <a:pt x="989117" y="1193785"/>
                  </a:cubicBezTo>
                  <a:cubicBezTo>
                    <a:pt x="987440" y="1190431"/>
                    <a:pt x="987380" y="1186389"/>
                    <a:pt x="985559" y="1183111"/>
                  </a:cubicBezTo>
                  <a:cubicBezTo>
                    <a:pt x="981406" y="1175635"/>
                    <a:pt x="971327" y="1161763"/>
                    <a:pt x="971327" y="1161763"/>
                  </a:cubicBezTo>
                  <a:cubicBezTo>
                    <a:pt x="970141" y="1129741"/>
                    <a:pt x="970957" y="1097582"/>
                    <a:pt x="967769" y="1065697"/>
                  </a:cubicBezTo>
                  <a:cubicBezTo>
                    <a:pt x="967344" y="1061442"/>
                    <a:pt x="963992" y="1057694"/>
                    <a:pt x="960653" y="1055023"/>
                  </a:cubicBezTo>
                  <a:cubicBezTo>
                    <a:pt x="957725" y="1052680"/>
                    <a:pt x="953538" y="1052651"/>
                    <a:pt x="949980" y="1051465"/>
                  </a:cubicBezTo>
                  <a:lnTo>
                    <a:pt x="957096" y="1040792"/>
                  </a:lnTo>
                  <a:close/>
                </a:path>
              </a:pathLst>
            </a:custGeom>
            <a:solidFill>
              <a:srgbClr val="FF99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23" name="شكل بيضاوي 22"/>
          <p:cNvSpPr/>
          <p:nvPr/>
        </p:nvSpPr>
        <p:spPr>
          <a:xfrm>
            <a:off x="3597706" y="196067"/>
            <a:ext cx="1763495" cy="1976561"/>
          </a:xfrm>
          <a:prstGeom prst="ellipse">
            <a:avLst/>
          </a:pr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4" name="شكل بيضاوي 23"/>
          <p:cNvSpPr/>
          <p:nvPr/>
        </p:nvSpPr>
        <p:spPr>
          <a:xfrm>
            <a:off x="3787724" y="1356078"/>
            <a:ext cx="451253" cy="228064"/>
          </a:xfrm>
          <a:prstGeom prst="ellipse">
            <a:avLst/>
          </a:prstGeom>
          <a:solidFill>
            <a:srgbClr val="FF0000">
              <a:alpha val="27000"/>
            </a:srgb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25" name="شكل بيضاوي 24"/>
          <p:cNvSpPr/>
          <p:nvPr/>
        </p:nvSpPr>
        <p:spPr>
          <a:xfrm>
            <a:off x="4719930" y="1368291"/>
            <a:ext cx="451253" cy="228064"/>
          </a:xfrm>
          <a:prstGeom prst="ellipse">
            <a:avLst/>
          </a:prstGeom>
          <a:solidFill>
            <a:srgbClr val="FF0000">
              <a:alpha val="27000"/>
            </a:srgb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26" name="مستطيل 25"/>
          <p:cNvSpPr/>
          <p:nvPr/>
        </p:nvSpPr>
        <p:spPr>
          <a:xfrm>
            <a:off x="3855004" y="924379"/>
            <a:ext cx="480953" cy="228064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" name="مستطيل 26"/>
          <p:cNvSpPr/>
          <p:nvPr/>
        </p:nvSpPr>
        <p:spPr>
          <a:xfrm>
            <a:off x="4622952" y="920641"/>
            <a:ext cx="480953" cy="228064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" name="شكل حر 27"/>
          <p:cNvSpPr/>
          <p:nvPr/>
        </p:nvSpPr>
        <p:spPr>
          <a:xfrm rot="21051458">
            <a:off x="4261395" y="1201341"/>
            <a:ext cx="249708" cy="286551"/>
          </a:xfrm>
          <a:custGeom>
            <a:avLst/>
            <a:gdLst>
              <a:gd name="connsiteX0" fmla="*/ 214020 w 214020"/>
              <a:gd name="connsiteY0" fmla="*/ 0 h 524656"/>
              <a:gd name="connsiteX1" fmla="*/ 184039 w 214020"/>
              <a:gd name="connsiteY1" fmla="*/ 329783 h 524656"/>
              <a:gd name="connsiteX2" fmla="*/ 4157 w 214020"/>
              <a:gd name="connsiteY2" fmla="*/ 224852 h 524656"/>
              <a:gd name="connsiteX3" fmla="*/ 109089 w 214020"/>
              <a:gd name="connsiteY3" fmla="*/ 524656 h 524656"/>
              <a:gd name="connsiteX4" fmla="*/ 109089 w 214020"/>
              <a:gd name="connsiteY4" fmla="*/ 509665 h 52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020" h="524656">
                <a:moveTo>
                  <a:pt x="214020" y="0"/>
                </a:moveTo>
                <a:lnTo>
                  <a:pt x="184039" y="329783"/>
                </a:lnTo>
                <a:cubicBezTo>
                  <a:pt x="0" y="207090"/>
                  <a:pt x="4157" y="137798"/>
                  <a:pt x="4157" y="224852"/>
                </a:cubicBezTo>
                <a:lnTo>
                  <a:pt x="109089" y="524656"/>
                </a:lnTo>
                <a:lnTo>
                  <a:pt x="109089" y="509665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cxnSp>
        <p:nvCxnSpPr>
          <p:cNvPr id="29" name="رابط مستقيم 168"/>
          <p:cNvCxnSpPr/>
          <p:nvPr/>
        </p:nvCxnSpPr>
        <p:spPr>
          <a:xfrm flipV="1">
            <a:off x="4335957" y="1066578"/>
            <a:ext cx="286996" cy="373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شكل حر 29"/>
          <p:cNvSpPr/>
          <p:nvPr/>
        </p:nvSpPr>
        <p:spPr>
          <a:xfrm>
            <a:off x="3755135" y="199572"/>
            <a:ext cx="655984" cy="446656"/>
          </a:xfrm>
          <a:custGeom>
            <a:avLst/>
            <a:gdLst>
              <a:gd name="connsiteX0" fmla="*/ 584617 w 584617"/>
              <a:gd name="connsiteY0" fmla="*/ 14990 h 419725"/>
              <a:gd name="connsiteX1" fmla="*/ 554636 w 584617"/>
              <a:gd name="connsiteY1" fmla="*/ 89941 h 419725"/>
              <a:gd name="connsiteX2" fmla="*/ 404735 w 584617"/>
              <a:gd name="connsiteY2" fmla="*/ 209863 h 419725"/>
              <a:gd name="connsiteX3" fmla="*/ 269823 w 584617"/>
              <a:gd name="connsiteY3" fmla="*/ 269823 h 419725"/>
              <a:gd name="connsiteX4" fmla="*/ 89941 w 584617"/>
              <a:gd name="connsiteY4" fmla="*/ 359764 h 419725"/>
              <a:gd name="connsiteX5" fmla="*/ 0 w 584617"/>
              <a:gd name="connsiteY5" fmla="*/ 419725 h 419725"/>
              <a:gd name="connsiteX6" fmla="*/ 164892 w 584617"/>
              <a:gd name="connsiteY6" fmla="*/ 179882 h 419725"/>
              <a:gd name="connsiteX7" fmla="*/ 479685 w 584617"/>
              <a:gd name="connsiteY7" fmla="*/ 0 h 419725"/>
              <a:gd name="connsiteX8" fmla="*/ 584617 w 584617"/>
              <a:gd name="connsiteY8" fmla="*/ 14990 h 41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4617" h="419725">
                <a:moveTo>
                  <a:pt x="584617" y="14990"/>
                </a:moveTo>
                <a:lnTo>
                  <a:pt x="554636" y="89941"/>
                </a:lnTo>
                <a:lnTo>
                  <a:pt x="404735" y="209863"/>
                </a:lnTo>
                <a:lnTo>
                  <a:pt x="269823" y="269823"/>
                </a:lnTo>
                <a:cubicBezTo>
                  <a:pt x="100544" y="362157"/>
                  <a:pt x="167540" y="359764"/>
                  <a:pt x="89941" y="359764"/>
                </a:cubicBezTo>
                <a:lnTo>
                  <a:pt x="0" y="419725"/>
                </a:lnTo>
                <a:lnTo>
                  <a:pt x="164892" y="179882"/>
                </a:lnTo>
                <a:lnTo>
                  <a:pt x="479685" y="0"/>
                </a:lnTo>
                <a:lnTo>
                  <a:pt x="584617" y="14990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" name="شكل حر 30"/>
          <p:cNvSpPr/>
          <p:nvPr/>
        </p:nvSpPr>
        <p:spPr>
          <a:xfrm>
            <a:off x="3755135" y="215525"/>
            <a:ext cx="925105" cy="510463"/>
          </a:xfrm>
          <a:custGeom>
            <a:avLst/>
            <a:gdLst>
              <a:gd name="connsiteX0" fmla="*/ 824459 w 824459"/>
              <a:gd name="connsiteY0" fmla="*/ 29981 h 479686"/>
              <a:gd name="connsiteX1" fmla="*/ 644577 w 824459"/>
              <a:gd name="connsiteY1" fmla="*/ 194873 h 479686"/>
              <a:gd name="connsiteX2" fmla="*/ 524656 w 824459"/>
              <a:gd name="connsiteY2" fmla="*/ 254833 h 479686"/>
              <a:gd name="connsiteX3" fmla="*/ 404734 w 824459"/>
              <a:gd name="connsiteY3" fmla="*/ 314794 h 479686"/>
              <a:gd name="connsiteX4" fmla="*/ 209862 w 824459"/>
              <a:gd name="connsiteY4" fmla="*/ 434715 h 479686"/>
              <a:gd name="connsiteX5" fmla="*/ 29980 w 824459"/>
              <a:gd name="connsiteY5" fmla="*/ 479686 h 479686"/>
              <a:gd name="connsiteX6" fmla="*/ 0 w 824459"/>
              <a:gd name="connsiteY6" fmla="*/ 479686 h 479686"/>
              <a:gd name="connsiteX7" fmla="*/ 14990 w 824459"/>
              <a:gd name="connsiteY7" fmla="*/ 374755 h 479686"/>
              <a:gd name="connsiteX8" fmla="*/ 299803 w 824459"/>
              <a:gd name="connsiteY8" fmla="*/ 239843 h 479686"/>
              <a:gd name="connsiteX9" fmla="*/ 479685 w 824459"/>
              <a:gd name="connsiteY9" fmla="*/ 119922 h 479686"/>
              <a:gd name="connsiteX10" fmla="*/ 599606 w 824459"/>
              <a:gd name="connsiteY10" fmla="*/ 0 h 479686"/>
              <a:gd name="connsiteX11" fmla="*/ 824459 w 824459"/>
              <a:gd name="connsiteY11" fmla="*/ 29981 h 47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24459" h="479686">
                <a:moveTo>
                  <a:pt x="824459" y="29981"/>
                </a:moveTo>
                <a:lnTo>
                  <a:pt x="644577" y="194873"/>
                </a:lnTo>
                <a:cubicBezTo>
                  <a:pt x="519977" y="241597"/>
                  <a:pt x="524656" y="197151"/>
                  <a:pt x="524656" y="254833"/>
                </a:cubicBezTo>
                <a:lnTo>
                  <a:pt x="404734" y="314794"/>
                </a:lnTo>
                <a:cubicBezTo>
                  <a:pt x="230417" y="425724"/>
                  <a:pt x="298114" y="390590"/>
                  <a:pt x="209862" y="434715"/>
                </a:cubicBezTo>
                <a:lnTo>
                  <a:pt x="29980" y="479686"/>
                </a:lnTo>
                <a:lnTo>
                  <a:pt x="0" y="479686"/>
                </a:lnTo>
                <a:lnTo>
                  <a:pt x="14990" y="374755"/>
                </a:lnTo>
                <a:lnTo>
                  <a:pt x="299803" y="239843"/>
                </a:lnTo>
                <a:lnTo>
                  <a:pt x="479685" y="119922"/>
                </a:lnTo>
                <a:lnTo>
                  <a:pt x="599606" y="0"/>
                </a:lnTo>
                <a:lnTo>
                  <a:pt x="824459" y="29981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" name="شكل حر 31"/>
          <p:cNvSpPr/>
          <p:nvPr/>
        </p:nvSpPr>
        <p:spPr>
          <a:xfrm>
            <a:off x="3670602" y="165066"/>
            <a:ext cx="1160588" cy="590222"/>
          </a:xfrm>
          <a:custGeom>
            <a:avLst/>
            <a:gdLst>
              <a:gd name="connsiteX0" fmla="*/ 1034322 w 1034322"/>
              <a:gd name="connsiteY0" fmla="*/ 119921 h 554636"/>
              <a:gd name="connsiteX1" fmla="*/ 854440 w 1034322"/>
              <a:gd name="connsiteY1" fmla="*/ 299803 h 554636"/>
              <a:gd name="connsiteX2" fmla="*/ 644577 w 1034322"/>
              <a:gd name="connsiteY2" fmla="*/ 479685 h 554636"/>
              <a:gd name="connsiteX3" fmla="*/ 404735 w 1034322"/>
              <a:gd name="connsiteY3" fmla="*/ 524656 h 554636"/>
              <a:gd name="connsiteX4" fmla="*/ 164892 w 1034322"/>
              <a:gd name="connsiteY4" fmla="*/ 554636 h 554636"/>
              <a:gd name="connsiteX5" fmla="*/ 14991 w 1034322"/>
              <a:gd name="connsiteY5" fmla="*/ 554636 h 554636"/>
              <a:gd name="connsiteX6" fmla="*/ 0 w 1034322"/>
              <a:gd name="connsiteY6" fmla="*/ 554636 h 554636"/>
              <a:gd name="connsiteX7" fmla="*/ 44971 w 1034322"/>
              <a:gd name="connsiteY7" fmla="*/ 479685 h 554636"/>
              <a:gd name="connsiteX8" fmla="*/ 224853 w 1034322"/>
              <a:gd name="connsiteY8" fmla="*/ 449705 h 554636"/>
              <a:gd name="connsiteX9" fmla="*/ 569627 w 1034322"/>
              <a:gd name="connsiteY9" fmla="*/ 299803 h 554636"/>
              <a:gd name="connsiteX10" fmla="*/ 854440 w 1034322"/>
              <a:gd name="connsiteY10" fmla="*/ 89941 h 554636"/>
              <a:gd name="connsiteX11" fmla="*/ 884420 w 1034322"/>
              <a:gd name="connsiteY11" fmla="*/ 0 h 554636"/>
              <a:gd name="connsiteX12" fmla="*/ 1034322 w 1034322"/>
              <a:gd name="connsiteY12" fmla="*/ 119921 h 554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4322" h="554636">
                <a:moveTo>
                  <a:pt x="1034322" y="119921"/>
                </a:moveTo>
                <a:lnTo>
                  <a:pt x="854440" y="299803"/>
                </a:lnTo>
                <a:lnTo>
                  <a:pt x="644577" y="479685"/>
                </a:lnTo>
                <a:lnTo>
                  <a:pt x="404735" y="524656"/>
                </a:lnTo>
                <a:lnTo>
                  <a:pt x="164892" y="554636"/>
                </a:lnTo>
                <a:lnTo>
                  <a:pt x="14991" y="554636"/>
                </a:lnTo>
                <a:lnTo>
                  <a:pt x="0" y="554636"/>
                </a:lnTo>
                <a:lnTo>
                  <a:pt x="44971" y="479685"/>
                </a:lnTo>
                <a:lnTo>
                  <a:pt x="224853" y="449705"/>
                </a:lnTo>
                <a:lnTo>
                  <a:pt x="569627" y="299803"/>
                </a:lnTo>
                <a:lnTo>
                  <a:pt x="854440" y="89941"/>
                </a:lnTo>
                <a:lnTo>
                  <a:pt x="884420" y="0"/>
                </a:lnTo>
                <a:lnTo>
                  <a:pt x="1034322" y="119921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cxnSp>
        <p:nvCxnSpPr>
          <p:cNvPr id="33" name="رابط مستقيم 32"/>
          <p:cNvCxnSpPr/>
          <p:nvPr/>
        </p:nvCxnSpPr>
        <p:spPr>
          <a:xfrm rot="10800000" flipV="1">
            <a:off x="4285497" y="484202"/>
            <a:ext cx="320636" cy="1520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رابط مستقيم 33"/>
          <p:cNvCxnSpPr/>
          <p:nvPr/>
        </p:nvCxnSpPr>
        <p:spPr>
          <a:xfrm rot="10800000" flipV="1">
            <a:off x="3901522" y="303992"/>
            <a:ext cx="320636" cy="1520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رابط مستقيم 34"/>
          <p:cNvCxnSpPr/>
          <p:nvPr/>
        </p:nvCxnSpPr>
        <p:spPr>
          <a:xfrm flipV="1">
            <a:off x="5107845" y="956282"/>
            <a:ext cx="253356" cy="7976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رابط مستقيم 35"/>
          <p:cNvCxnSpPr/>
          <p:nvPr/>
        </p:nvCxnSpPr>
        <p:spPr>
          <a:xfrm>
            <a:off x="3597706" y="1032304"/>
            <a:ext cx="240476" cy="31903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شكل حر 36"/>
          <p:cNvSpPr/>
          <p:nvPr/>
        </p:nvSpPr>
        <p:spPr>
          <a:xfrm>
            <a:off x="4867407" y="1678113"/>
            <a:ext cx="33749" cy="25920"/>
          </a:xfrm>
          <a:custGeom>
            <a:avLst/>
            <a:gdLst>
              <a:gd name="connsiteX0" fmla="*/ 15631 w 19539"/>
              <a:gd name="connsiteY0" fmla="*/ 3908 h 15631"/>
              <a:gd name="connsiteX1" fmla="*/ 0 w 19539"/>
              <a:gd name="connsiteY1" fmla="*/ 11723 h 15631"/>
              <a:gd name="connsiteX2" fmla="*/ 11723 w 19539"/>
              <a:gd name="connsiteY2" fmla="*/ 15631 h 15631"/>
              <a:gd name="connsiteX3" fmla="*/ 19539 w 19539"/>
              <a:gd name="connsiteY3" fmla="*/ 7815 h 15631"/>
              <a:gd name="connsiteX4" fmla="*/ 11723 w 19539"/>
              <a:gd name="connsiteY4" fmla="*/ 0 h 15631"/>
              <a:gd name="connsiteX5" fmla="*/ 15631 w 19539"/>
              <a:gd name="connsiteY5" fmla="*/ 3908 h 1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39" h="15631">
                <a:moveTo>
                  <a:pt x="15631" y="3908"/>
                </a:moveTo>
                <a:lnTo>
                  <a:pt x="0" y="11723"/>
                </a:lnTo>
                <a:cubicBezTo>
                  <a:pt x="1842" y="15407"/>
                  <a:pt x="7815" y="14328"/>
                  <a:pt x="11723" y="15631"/>
                </a:cubicBezTo>
                <a:cubicBezTo>
                  <a:pt x="14328" y="13026"/>
                  <a:pt x="19539" y="11499"/>
                  <a:pt x="19539" y="7815"/>
                </a:cubicBezTo>
                <a:lnTo>
                  <a:pt x="11723" y="0"/>
                </a:lnTo>
                <a:lnTo>
                  <a:pt x="15631" y="3908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8" name="شكل حر 37"/>
          <p:cNvSpPr/>
          <p:nvPr/>
        </p:nvSpPr>
        <p:spPr>
          <a:xfrm>
            <a:off x="4769061" y="3357562"/>
            <a:ext cx="586596" cy="486647"/>
          </a:xfrm>
          <a:custGeom>
            <a:avLst/>
            <a:gdLst>
              <a:gd name="connsiteX0" fmla="*/ 0 w 586596"/>
              <a:gd name="connsiteY0" fmla="*/ 486647 h 486647"/>
              <a:gd name="connsiteX1" fmla="*/ 69011 w 586596"/>
              <a:gd name="connsiteY1" fmla="*/ 383130 h 486647"/>
              <a:gd name="connsiteX2" fmla="*/ 120770 w 586596"/>
              <a:gd name="connsiteY2" fmla="*/ 279613 h 486647"/>
              <a:gd name="connsiteX3" fmla="*/ 189781 w 586596"/>
              <a:gd name="connsiteY3" fmla="*/ 210601 h 486647"/>
              <a:gd name="connsiteX4" fmla="*/ 241540 w 586596"/>
              <a:gd name="connsiteY4" fmla="*/ 158843 h 486647"/>
              <a:gd name="connsiteX5" fmla="*/ 345057 w 586596"/>
              <a:gd name="connsiteY5" fmla="*/ 89832 h 486647"/>
              <a:gd name="connsiteX6" fmla="*/ 396815 w 586596"/>
              <a:gd name="connsiteY6" fmla="*/ 55326 h 486647"/>
              <a:gd name="connsiteX7" fmla="*/ 500332 w 586596"/>
              <a:gd name="connsiteY7" fmla="*/ 3567 h 486647"/>
              <a:gd name="connsiteX8" fmla="*/ 586596 w 586596"/>
              <a:gd name="connsiteY8" fmla="*/ 3567 h 48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6596" h="486647">
                <a:moveTo>
                  <a:pt x="0" y="486647"/>
                </a:moveTo>
                <a:cubicBezTo>
                  <a:pt x="23004" y="452141"/>
                  <a:pt x="55897" y="422472"/>
                  <a:pt x="69011" y="383130"/>
                </a:cubicBezTo>
                <a:cubicBezTo>
                  <a:pt x="92821" y="311700"/>
                  <a:pt x="76176" y="346503"/>
                  <a:pt x="120770" y="279613"/>
                </a:cubicBezTo>
                <a:cubicBezTo>
                  <a:pt x="153632" y="181026"/>
                  <a:pt x="110912" y="263180"/>
                  <a:pt x="189781" y="210601"/>
                </a:cubicBezTo>
                <a:cubicBezTo>
                  <a:pt x="210082" y="197067"/>
                  <a:pt x="222280" y="173823"/>
                  <a:pt x="241540" y="158843"/>
                </a:cubicBezTo>
                <a:cubicBezTo>
                  <a:pt x="274275" y="133383"/>
                  <a:pt x="310551" y="112836"/>
                  <a:pt x="345057" y="89832"/>
                </a:cubicBezTo>
                <a:lnTo>
                  <a:pt x="396815" y="55326"/>
                </a:lnTo>
                <a:cubicBezTo>
                  <a:pt x="432380" y="31616"/>
                  <a:pt x="456377" y="9062"/>
                  <a:pt x="500332" y="3567"/>
                </a:cubicBezTo>
                <a:cubicBezTo>
                  <a:pt x="528865" y="0"/>
                  <a:pt x="557841" y="3567"/>
                  <a:pt x="586596" y="3567"/>
                </a:cubicBezTo>
              </a:path>
            </a:pathLst>
          </a:cu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9" name="شكل بيضاوي 38"/>
          <p:cNvSpPr/>
          <p:nvPr/>
        </p:nvSpPr>
        <p:spPr>
          <a:xfrm>
            <a:off x="4286248" y="1714488"/>
            <a:ext cx="428628" cy="142876"/>
          </a:xfrm>
          <a:prstGeom prst="ellipse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0" name="شكل حر 39"/>
          <p:cNvSpPr/>
          <p:nvPr/>
        </p:nvSpPr>
        <p:spPr>
          <a:xfrm>
            <a:off x="2950234" y="2605177"/>
            <a:ext cx="966158" cy="2587925"/>
          </a:xfrm>
          <a:custGeom>
            <a:avLst/>
            <a:gdLst>
              <a:gd name="connsiteX0" fmla="*/ 862641 w 966158"/>
              <a:gd name="connsiteY0" fmla="*/ 1863306 h 2587925"/>
              <a:gd name="connsiteX1" fmla="*/ 966158 w 966158"/>
              <a:gd name="connsiteY1" fmla="*/ 2122098 h 2587925"/>
              <a:gd name="connsiteX2" fmla="*/ 741872 w 966158"/>
              <a:gd name="connsiteY2" fmla="*/ 2587925 h 2587925"/>
              <a:gd name="connsiteX3" fmla="*/ 0 w 966158"/>
              <a:gd name="connsiteY3" fmla="*/ 983412 h 2587925"/>
              <a:gd name="connsiteX4" fmla="*/ 862641 w 966158"/>
              <a:gd name="connsiteY4" fmla="*/ 0 h 2587925"/>
              <a:gd name="connsiteX5" fmla="*/ 914400 w 966158"/>
              <a:gd name="connsiteY5" fmla="*/ 776378 h 2587925"/>
              <a:gd name="connsiteX6" fmla="*/ 914400 w 966158"/>
              <a:gd name="connsiteY6" fmla="*/ 2311880 h 258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6158" h="2587925">
                <a:moveTo>
                  <a:pt x="862641" y="1863306"/>
                </a:moveTo>
                <a:lnTo>
                  <a:pt x="966158" y="2122098"/>
                </a:lnTo>
                <a:lnTo>
                  <a:pt x="741872" y="2587925"/>
                </a:lnTo>
                <a:lnTo>
                  <a:pt x="0" y="983412"/>
                </a:lnTo>
                <a:lnTo>
                  <a:pt x="862641" y="0"/>
                </a:lnTo>
                <a:lnTo>
                  <a:pt x="914400" y="776378"/>
                </a:lnTo>
                <a:lnTo>
                  <a:pt x="914400" y="2311880"/>
                </a:lnTo>
              </a:path>
            </a:pathLst>
          </a:custGeom>
          <a:solidFill>
            <a:srgbClr val="FFFF99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1" name="شكل حر 40"/>
          <p:cNvSpPr/>
          <p:nvPr/>
        </p:nvSpPr>
        <p:spPr>
          <a:xfrm>
            <a:off x="3001992" y="2846717"/>
            <a:ext cx="862642" cy="1587260"/>
          </a:xfrm>
          <a:custGeom>
            <a:avLst/>
            <a:gdLst>
              <a:gd name="connsiteX0" fmla="*/ 810883 w 862642"/>
              <a:gd name="connsiteY0" fmla="*/ 0 h 1587260"/>
              <a:gd name="connsiteX1" fmla="*/ 0 w 862642"/>
              <a:gd name="connsiteY1" fmla="*/ 1052423 h 1587260"/>
              <a:gd name="connsiteX2" fmla="*/ 586597 w 862642"/>
              <a:gd name="connsiteY2" fmla="*/ 1587260 h 1587260"/>
              <a:gd name="connsiteX3" fmla="*/ 724619 w 862642"/>
              <a:gd name="connsiteY3" fmla="*/ 1259457 h 1587260"/>
              <a:gd name="connsiteX4" fmla="*/ 431321 w 862642"/>
              <a:gd name="connsiteY4" fmla="*/ 1000664 h 1587260"/>
              <a:gd name="connsiteX5" fmla="*/ 862642 w 862642"/>
              <a:gd name="connsiteY5" fmla="*/ 431321 h 1587260"/>
              <a:gd name="connsiteX6" fmla="*/ 862642 w 862642"/>
              <a:gd name="connsiteY6" fmla="*/ 0 h 1587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2642" h="1587260">
                <a:moveTo>
                  <a:pt x="810883" y="0"/>
                </a:moveTo>
                <a:lnTo>
                  <a:pt x="0" y="1052423"/>
                </a:lnTo>
                <a:lnTo>
                  <a:pt x="586597" y="1587260"/>
                </a:lnTo>
                <a:lnTo>
                  <a:pt x="724619" y="1259457"/>
                </a:lnTo>
                <a:lnTo>
                  <a:pt x="431321" y="1000664"/>
                </a:lnTo>
                <a:lnTo>
                  <a:pt x="862642" y="431321"/>
                </a:lnTo>
                <a:lnTo>
                  <a:pt x="862642" y="0"/>
                </a:lnTo>
              </a:path>
            </a:pathLst>
          </a:cu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2" name="Picture 3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20477916">
            <a:off x="2888014" y="2727945"/>
            <a:ext cx="2005134" cy="1857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3" name="شكل حر 42"/>
          <p:cNvSpPr/>
          <p:nvPr/>
        </p:nvSpPr>
        <p:spPr>
          <a:xfrm rot="5559309" flipH="1" flipV="1">
            <a:off x="3571333" y="3935541"/>
            <a:ext cx="579810" cy="552473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4" name="وسيلة شرح مستطيلة مستديرة الزوايا 43"/>
          <p:cNvSpPr/>
          <p:nvPr/>
        </p:nvSpPr>
        <p:spPr>
          <a:xfrm>
            <a:off x="6000760" y="2214554"/>
            <a:ext cx="2357454" cy="1928826"/>
          </a:xfrm>
          <a:prstGeom prst="wedgeRoundRectCallout">
            <a:avLst>
              <a:gd name="adj1" fmla="val -106459"/>
              <a:gd name="adj2" fmla="val -60937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dirty="0" smtClean="0">
                <a:solidFill>
                  <a:schemeClr val="tx1"/>
                </a:solidFill>
              </a:rPr>
              <a:t>سارة</a:t>
            </a:r>
            <a:endParaRPr lang="ar-SA" sz="24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ransition advTm="2000">
    <p:sndAc>
      <p:stSnd>
        <p:snd r:embed="rId2" name="applause.wav" builtIn="1"/>
      </p:stSnd>
    </p:sndAc>
  </p:transition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FFFF00">
                  <a:tint val="66000"/>
                  <a:satMod val="160000"/>
                </a:srgbClr>
              </a:gs>
              <a:gs pos="50000">
                <a:srgbClr val="FFFF00">
                  <a:tint val="44500"/>
                  <a:satMod val="160000"/>
                </a:srgbClr>
              </a:gs>
              <a:gs pos="100000">
                <a:srgbClr val="FFFF00">
                  <a:tint val="23500"/>
                  <a:satMod val="160000"/>
                </a:srgbClr>
              </a:gs>
            </a:gsLst>
            <a:path path="circle">
              <a:fillToRect t="100000" r="100000"/>
            </a:path>
            <a:tileRect l="-100000" b="-10000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" name="شكل حر 2"/>
          <p:cNvSpPr/>
          <p:nvPr/>
        </p:nvSpPr>
        <p:spPr>
          <a:xfrm>
            <a:off x="4027807" y="8081982"/>
            <a:ext cx="885628" cy="743620"/>
          </a:xfrm>
          <a:custGeom>
            <a:avLst/>
            <a:gdLst>
              <a:gd name="connsiteX0" fmla="*/ 329784 w 689548"/>
              <a:gd name="connsiteY0" fmla="*/ 0 h 674557"/>
              <a:gd name="connsiteX1" fmla="*/ 329784 w 689548"/>
              <a:gd name="connsiteY1" fmla="*/ 209862 h 674557"/>
              <a:gd name="connsiteX2" fmla="*/ 689548 w 689548"/>
              <a:gd name="connsiteY2" fmla="*/ 494675 h 674557"/>
              <a:gd name="connsiteX3" fmla="*/ 644577 w 689548"/>
              <a:gd name="connsiteY3" fmla="*/ 644577 h 674557"/>
              <a:gd name="connsiteX4" fmla="*/ 164892 w 689548"/>
              <a:gd name="connsiteY4" fmla="*/ 449705 h 674557"/>
              <a:gd name="connsiteX5" fmla="*/ 164892 w 689548"/>
              <a:gd name="connsiteY5" fmla="*/ 674557 h 674557"/>
              <a:gd name="connsiteX6" fmla="*/ 0 w 689548"/>
              <a:gd name="connsiteY6" fmla="*/ 659567 h 674557"/>
              <a:gd name="connsiteX7" fmla="*/ 0 w 689548"/>
              <a:gd name="connsiteY7" fmla="*/ 0 h 674557"/>
              <a:gd name="connsiteX8" fmla="*/ 329784 w 689548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548" h="674557">
                <a:moveTo>
                  <a:pt x="329784" y="0"/>
                </a:moveTo>
                <a:lnTo>
                  <a:pt x="329784" y="209862"/>
                </a:lnTo>
                <a:lnTo>
                  <a:pt x="689548" y="494675"/>
                </a:lnTo>
                <a:lnTo>
                  <a:pt x="644577" y="644577"/>
                </a:lnTo>
                <a:lnTo>
                  <a:pt x="164892" y="449705"/>
                </a:lnTo>
                <a:lnTo>
                  <a:pt x="164892" y="674557"/>
                </a:lnTo>
                <a:lnTo>
                  <a:pt x="0" y="659567"/>
                </a:lnTo>
                <a:lnTo>
                  <a:pt x="0" y="0"/>
                </a:lnTo>
                <a:lnTo>
                  <a:pt x="329784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شكل حر 3"/>
          <p:cNvSpPr/>
          <p:nvPr/>
        </p:nvSpPr>
        <p:spPr>
          <a:xfrm>
            <a:off x="4686915" y="7969400"/>
            <a:ext cx="885628" cy="818235"/>
          </a:xfrm>
          <a:custGeom>
            <a:avLst/>
            <a:gdLst>
              <a:gd name="connsiteX0" fmla="*/ 329784 w 689548"/>
              <a:gd name="connsiteY0" fmla="*/ 0 h 674557"/>
              <a:gd name="connsiteX1" fmla="*/ 329784 w 689548"/>
              <a:gd name="connsiteY1" fmla="*/ 209862 h 674557"/>
              <a:gd name="connsiteX2" fmla="*/ 689548 w 689548"/>
              <a:gd name="connsiteY2" fmla="*/ 494675 h 674557"/>
              <a:gd name="connsiteX3" fmla="*/ 644577 w 689548"/>
              <a:gd name="connsiteY3" fmla="*/ 644577 h 674557"/>
              <a:gd name="connsiteX4" fmla="*/ 164892 w 689548"/>
              <a:gd name="connsiteY4" fmla="*/ 449705 h 674557"/>
              <a:gd name="connsiteX5" fmla="*/ 164892 w 689548"/>
              <a:gd name="connsiteY5" fmla="*/ 674557 h 674557"/>
              <a:gd name="connsiteX6" fmla="*/ 0 w 689548"/>
              <a:gd name="connsiteY6" fmla="*/ 659567 h 674557"/>
              <a:gd name="connsiteX7" fmla="*/ 0 w 689548"/>
              <a:gd name="connsiteY7" fmla="*/ 0 h 674557"/>
              <a:gd name="connsiteX8" fmla="*/ 329784 w 689548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548" h="674557">
                <a:moveTo>
                  <a:pt x="329784" y="0"/>
                </a:moveTo>
                <a:lnTo>
                  <a:pt x="329784" y="209862"/>
                </a:lnTo>
                <a:lnTo>
                  <a:pt x="689548" y="494675"/>
                </a:lnTo>
                <a:lnTo>
                  <a:pt x="644577" y="644577"/>
                </a:lnTo>
                <a:lnTo>
                  <a:pt x="164892" y="449705"/>
                </a:lnTo>
                <a:lnTo>
                  <a:pt x="164892" y="674557"/>
                </a:lnTo>
                <a:lnTo>
                  <a:pt x="0" y="659567"/>
                </a:lnTo>
                <a:lnTo>
                  <a:pt x="0" y="0"/>
                </a:lnTo>
                <a:lnTo>
                  <a:pt x="329784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" name="شكل حر 4"/>
          <p:cNvSpPr/>
          <p:nvPr/>
        </p:nvSpPr>
        <p:spPr>
          <a:xfrm>
            <a:off x="3214678" y="2279717"/>
            <a:ext cx="2714644" cy="2960688"/>
          </a:xfrm>
          <a:custGeom>
            <a:avLst/>
            <a:gdLst>
              <a:gd name="connsiteX0" fmla="*/ 749508 w 2113613"/>
              <a:gd name="connsiteY0" fmla="*/ 224853 h 2440805"/>
              <a:gd name="connsiteX1" fmla="*/ 704538 w 2113613"/>
              <a:gd name="connsiteY1" fmla="*/ 389744 h 2440805"/>
              <a:gd name="connsiteX2" fmla="*/ 344774 w 2113613"/>
              <a:gd name="connsiteY2" fmla="*/ 449705 h 2440805"/>
              <a:gd name="connsiteX3" fmla="*/ 0 w 2113613"/>
              <a:gd name="connsiteY3" fmla="*/ 1349115 h 2440805"/>
              <a:gd name="connsiteX4" fmla="*/ 404735 w 2113613"/>
              <a:gd name="connsiteY4" fmla="*/ 2113613 h 2440805"/>
              <a:gd name="connsiteX5" fmla="*/ 569626 w 2113613"/>
              <a:gd name="connsiteY5" fmla="*/ 2023672 h 2440805"/>
              <a:gd name="connsiteX6" fmla="*/ 299803 w 2113613"/>
              <a:gd name="connsiteY6" fmla="*/ 1409076 h 2440805"/>
              <a:gd name="connsiteX7" fmla="*/ 479685 w 2113613"/>
              <a:gd name="connsiteY7" fmla="*/ 719528 h 2440805"/>
              <a:gd name="connsiteX8" fmla="*/ 494675 w 2113613"/>
              <a:gd name="connsiteY8" fmla="*/ 1798820 h 2440805"/>
              <a:gd name="connsiteX9" fmla="*/ 1633928 w 2113613"/>
              <a:gd name="connsiteY9" fmla="*/ 1798820 h 2440805"/>
              <a:gd name="connsiteX10" fmla="*/ 1633928 w 2113613"/>
              <a:gd name="connsiteY10" fmla="*/ 719528 h 2440805"/>
              <a:gd name="connsiteX11" fmla="*/ 1828800 w 2113613"/>
              <a:gd name="connsiteY11" fmla="*/ 1648918 h 2440805"/>
              <a:gd name="connsiteX12" fmla="*/ 1723869 w 2113613"/>
              <a:gd name="connsiteY12" fmla="*/ 2113613 h 2440805"/>
              <a:gd name="connsiteX13" fmla="*/ 1993692 w 2113613"/>
              <a:gd name="connsiteY13" fmla="*/ 2173574 h 2440805"/>
              <a:gd name="connsiteX14" fmla="*/ 2113613 w 2113613"/>
              <a:gd name="connsiteY14" fmla="*/ 1648918 h 2440805"/>
              <a:gd name="connsiteX15" fmla="*/ 1783830 w 2113613"/>
              <a:gd name="connsiteY15" fmla="*/ 509666 h 2440805"/>
              <a:gd name="connsiteX16" fmla="*/ 1394085 w 2113613"/>
              <a:gd name="connsiteY16" fmla="*/ 404735 h 2440805"/>
              <a:gd name="connsiteX17" fmla="*/ 1304144 w 2113613"/>
              <a:gd name="connsiteY17" fmla="*/ 194872 h 2440805"/>
              <a:gd name="connsiteX18" fmla="*/ 1214203 w 2113613"/>
              <a:gd name="connsiteY18" fmla="*/ 194872 h 2440805"/>
              <a:gd name="connsiteX19" fmla="*/ 1169233 w 2113613"/>
              <a:gd name="connsiteY19" fmla="*/ 194872 h 2440805"/>
              <a:gd name="connsiteX20" fmla="*/ 1004341 w 2113613"/>
              <a:gd name="connsiteY20" fmla="*/ 0 h 2440805"/>
              <a:gd name="connsiteX21" fmla="*/ 839449 w 2113613"/>
              <a:gd name="connsiteY21" fmla="*/ 254833 h 2440805"/>
              <a:gd name="connsiteX22" fmla="*/ 749508 w 2113613"/>
              <a:gd name="connsiteY22" fmla="*/ 224853 h 244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13613" h="2440805">
                <a:moveTo>
                  <a:pt x="749508" y="224853"/>
                </a:moveTo>
                <a:lnTo>
                  <a:pt x="704538" y="389744"/>
                </a:lnTo>
                <a:lnTo>
                  <a:pt x="344774" y="449705"/>
                </a:lnTo>
                <a:lnTo>
                  <a:pt x="0" y="1349115"/>
                </a:lnTo>
                <a:cubicBezTo>
                  <a:pt x="409271" y="2152499"/>
                  <a:pt x="404735" y="2440805"/>
                  <a:pt x="404735" y="2113613"/>
                </a:cubicBezTo>
                <a:lnTo>
                  <a:pt x="569626" y="2023672"/>
                </a:lnTo>
                <a:lnTo>
                  <a:pt x="299803" y="1409076"/>
                </a:lnTo>
                <a:lnTo>
                  <a:pt x="479685" y="719528"/>
                </a:lnTo>
                <a:lnTo>
                  <a:pt x="494675" y="1798820"/>
                </a:lnTo>
                <a:lnTo>
                  <a:pt x="1633928" y="1798820"/>
                </a:lnTo>
                <a:lnTo>
                  <a:pt x="1633928" y="719528"/>
                </a:lnTo>
                <a:lnTo>
                  <a:pt x="1828800" y="1648918"/>
                </a:lnTo>
                <a:lnTo>
                  <a:pt x="1723869" y="2113613"/>
                </a:lnTo>
                <a:lnTo>
                  <a:pt x="1993692" y="2173574"/>
                </a:lnTo>
                <a:lnTo>
                  <a:pt x="2113613" y="1648918"/>
                </a:lnTo>
                <a:lnTo>
                  <a:pt x="1783830" y="509666"/>
                </a:lnTo>
                <a:lnTo>
                  <a:pt x="1394085" y="404735"/>
                </a:lnTo>
                <a:lnTo>
                  <a:pt x="1304144" y="194872"/>
                </a:lnTo>
                <a:lnTo>
                  <a:pt x="1214203" y="194872"/>
                </a:lnTo>
                <a:lnTo>
                  <a:pt x="1169233" y="194872"/>
                </a:lnTo>
                <a:lnTo>
                  <a:pt x="1004341" y="0"/>
                </a:lnTo>
                <a:lnTo>
                  <a:pt x="839449" y="254833"/>
                </a:lnTo>
                <a:lnTo>
                  <a:pt x="749508" y="224853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6" name="مجموعة 234"/>
          <p:cNvGrpSpPr/>
          <p:nvPr/>
        </p:nvGrpSpPr>
        <p:grpSpPr>
          <a:xfrm>
            <a:off x="4443270" y="3686251"/>
            <a:ext cx="183505" cy="173308"/>
            <a:chOff x="5500694" y="1785926"/>
            <a:chExt cx="1143008" cy="1143008"/>
          </a:xfrm>
        </p:grpSpPr>
        <p:sp>
          <p:nvSpPr>
            <p:cNvPr id="7" name="شكل بيضاوي 6"/>
            <p:cNvSpPr/>
            <p:nvPr/>
          </p:nvSpPr>
          <p:spPr>
            <a:xfrm>
              <a:off x="5500694" y="1785926"/>
              <a:ext cx="1143008" cy="114300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شكل بيضاوي 7"/>
            <p:cNvSpPr/>
            <p:nvPr/>
          </p:nvSpPr>
          <p:spPr>
            <a:xfrm>
              <a:off x="5902854" y="205668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شكل بيضاوي 8"/>
            <p:cNvSpPr/>
            <p:nvPr/>
          </p:nvSpPr>
          <p:spPr>
            <a:xfrm>
              <a:off x="5899342" y="242886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10" name="مجموعة 235"/>
          <p:cNvGrpSpPr/>
          <p:nvPr/>
        </p:nvGrpSpPr>
        <p:grpSpPr>
          <a:xfrm>
            <a:off x="4421987" y="3396309"/>
            <a:ext cx="183505" cy="173308"/>
            <a:chOff x="5500694" y="1785926"/>
            <a:chExt cx="1143008" cy="1143008"/>
          </a:xfrm>
        </p:grpSpPr>
        <p:sp>
          <p:nvSpPr>
            <p:cNvPr id="11" name="شكل بيضاوي 10"/>
            <p:cNvSpPr/>
            <p:nvPr/>
          </p:nvSpPr>
          <p:spPr>
            <a:xfrm>
              <a:off x="5500694" y="1785926"/>
              <a:ext cx="1143008" cy="114300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شكل بيضاوي 11"/>
            <p:cNvSpPr/>
            <p:nvPr/>
          </p:nvSpPr>
          <p:spPr>
            <a:xfrm>
              <a:off x="5902854" y="205668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شكل بيضاوي 12"/>
            <p:cNvSpPr/>
            <p:nvPr/>
          </p:nvSpPr>
          <p:spPr>
            <a:xfrm>
              <a:off x="5899342" y="242886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4" name="شكل حر 13"/>
          <p:cNvSpPr/>
          <p:nvPr/>
        </p:nvSpPr>
        <p:spPr>
          <a:xfrm>
            <a:off x="3850019" y="2788842"/>
            <a:ext cx="770111" cy="2236511"/>
          </a:xfrm>
          <a:custGeom>
            <a:avLst/>
            <a:gdLst>
              <a:gd name="connsiteX0" fmla="*/ 224853 w 599607"/>
              <a:gd name="connsiteY0" fmla="*/ 0 h 1843790"/>
              <a:gd name="connsiteX1" fmla="*/ 239843 w 599607"/>
              <a:gd name="connsiteY1" fmla="*/ 299803 h 1843790"/>
              <a:gd name="connsiteX2" fmla="*/ 329784 w 599607"/>
              <a:gd name="connsiteY2" fmla="*/ 764498 h 1843790"/>
              <a:gd name="connsiteX3" fmla="*/ 464696 w 599607"/>
              <a:gd name="connsiteY3" fmla="*/ 1079292 h 1843790"/>
              <a:gd name="connsiteX4" fmla="*/ 599607 w 599607"/>
              <a:gd name="connsiteY4" fmla="*/ 1843790 h 1843790"/>
              <a:gd name="connsiteX5" fmla="*/ 29981 w 599607"/>
              <a:gd name="connsiteY5" fmla="*/ 1379095 h 1843790"/>
              <a:gd name="connsiteX6" fmla="*/ 0 w 599607"/>
              <a:gd name="connsiteY6" fmla="*/ 329783 h 1843790"/>
              <a:gd name="connsiteX7" fmla="*/ 0 w 599607"/>
              <a:gd name="connsiteY7" fmla="*/ 14990 h 1843790"/>
              <a:gd name="connsiteX8" fmla="*/ 224853 w 599607"/>
              <a:gd name="connsiteY8" fmla="*/ 0 h 184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9607" h="1843790">
                <a:moveTo>
                  <a:pt x="224853" y="0"/>
                </a:moveTo>
                <a:lnTo>
                  <a:pt x="239843" y="299803"/>
                </a:lnTo>
                <a:lnTo>
                  <a:pt x="329784" y="764498"/>
                </a:lnTo>
                <a:lnTo>
                  <a:pt x="464696" y="1079292"/>
                </a:lnTo>
                <a:lnTo>
                  <a:pt x="599607" y="1843790"/>
                </a:lnTo>
                <a:lnTo>
                  <a:pt x="29981" y="1379095"/>
                </a:lnTo>
                <a:lnTo>
                  <a:pt x="0" y="329783"/>
                </a:lnTo>
                <a:lnTo>
                  <a:pt x="0" y="14990"/>
                </a:lnTo>
                <a:lnTo>
                  <a:pt x="224853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شكل حر 14"/>
          <p:cNvSpPr/>
          <p:nvPr/>
        </p:nvSpPr>
        <p:spPr>
          <a:xfrm>
            <a:off x="4851166" y="2725426"/>
            <a:ext cx="481321" cy="2275210"/>
          </a:xfrm>
          <a:custGeom>
            <a:avLst/>
            <a:gdLst>
              <a:gd name="connsiteX0" fmla="*/ 89941 w 374754"/>
              <a:gd name="connsiteY0" fmla="*/ 121844 h 1875693"/>
              <a:gd name="connsiteX1" fmla="*/ 0 w 374754"/>
              <a:gd name="connsiteY1" fmla="*/ 946303 h 1875693"/>
              <a:gd name="connsiteX2" fmla="*/ 0 w 374754"/>
              <a:gd name="connsiteY2" fmla="*/ 1875693 h 1875693"/>
              <a:gd name="connsiteX3" fmla="*/ 374754 w 374754"/>
              <a:gd name="connsiteY3" fmla="*/ 1500939 h 1875693"/>
              <a:gd name="connsiteX4" fmla="*/ 374754 w 374754"/>
              <a:gd name="connsiteY4" fmla="*/ 436637 h 1875693"/>
              <a:gd name="connsiteX5" fmla="*/ 359764 w 374754"/>
              <a:gd name="connsiteY5" fmla="*/ 196795 h 1875693"/>
              <a:gd name="connsiteX6" fmla="*/ 89941 w 374754"/>
              <a:gd name="connsiteY6" fmla="*/ 121844 h 1875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4754" h="1875693">
                <a:moveTo>
                  <a:pt x="89941" y="121844"/>
                </a:moveTo>
                <a:lnTo>
                  <a:pt x="0" y="946303"/>
                </a:lnTo>
                <a:lnTo>
                  <a:pt x="0" y="1875693"/>
                </a:lnTo>
                <a:lnTo>
                  <a:pt x="374754" y="1500939"/>
                </a:lnTo>
                <a:lnTo>
                  <a:pt x="374754" y="436637"/>
                </a:lnTo>
                <a:lnTo>
                  <a:pt x="359764" y="196795"/>
                </a:lnTo>
                <a:cubicBezTo>
                  <a:pt x="100311" y="89962"/>
                  <a:pt x="104931" y="0"/>
                  <a:pt x="89941" y="121844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6" name="شكل حر 15"/>
          <p:cNvSpPr/>
          <p:nvPr/>
        </p:nvSpPr>
        <p:spPr>
          <a:xfrm>
            <a:off x="3850019" y="4443497"/>
            <a:ext cx="1655742" cy="4914667"/>
          </a:xfrm>
          <a:custGeom>
            <a:avLst/>
            <a:gdLst>
              <a:gd name="connsiteX0" fmla="*/ 0 w 1289155"/>
              <a:gd name="connsiteY0" fmla="*/ 0 h 3897497"/>
              <a:gd name="connsiteX1" fmla="*/ 0 w 1289155"/>
              <a:gd name="connsiteY1" fmla="*/ 59960 h 3897497"/>
              <a:gd name="connsiteX2" fmla="*/ 44971 w 1289155"/>
              <a:gd name="connsiteY2" fmla="*/ 239842 h 3897497"/>
              <a:gd name="connsiteX3" fmla="*/ 14991 w 1289155"/>
              <a:gd name="connsiteY3" fmla="*/ 2983042 h 3897497"/>
              <a:gd name="connsiteX4" fmla="*/ 1289155 w 1289155"/>
              <a:gd name="connsiteY4" fmla="*/ 2983042 h 3897497"/>
              <a:gd name="connsiteX5" fmla="*/ 1169233 w 1289155"/>
              <a:gd name="connsiteY5" fmla="*/ 44970 h 3897497"/>
              <a:gd name="connsiteX6" fmla="*/ 794479 w 1289155"/>
              <a:gd name="connsiteY6" fmla="*/ 419724 h 3897497"/>
              <a:gd name="connsiteX7" fmla="*/ 794479 w 1289155"/>
              <a:gd name="connsiteY7" fmla="*/ 14990 h 3897497"/>
              <a:gd name="connsiteX8" fmla="*/ 539646 w 1289155"/>
              <a:gd name="connsiteY8" fmla="*/ 29980 h 3897497"/>
              <a:gd name="connsiteX9" fmla="*/ 584617 w 1289155"/>
              <a:gd name="connsiteY9" fmla="*/ 449705 h 3897497"/>
              <a:gd name="connsiteX10" fmla="*/ 0 w 1289155"/>
              <a:gd name="connsiteY10" fmla="*/ 0 h 3897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9155" h="3897497">
                <a:moveTo>
                  <a:pt x="0" y="0"/>
                </a:moveTo>
                <a:lnTo>
                  <a:pt x="0" y="59960"/>
                </a:lnTo>
                <a:lnTo>
                  <a:pt x="44971" y="239842"/>
                </a:lnTo>
                <a:cubicBezTo>
                  <a:pt x="35032" y="1154243"/>
                  <a:pt x="14991" y="3897497"/>
                  <a:pt x="14991" y="2983042"/>
                </a:cubicBezTo>
                <a:lnTo>
                  <a:pt x="1289155" y="2983042"/>
                </a:lnTo>
                <a:lnTo>
                  <a:pt x="1169233" y="44970"/>
                </a:lnTo>
                <a:lnTo>
                  <a:pt x="794479" y="419724"/>
                </a:lnTo>
                <a:lnTo>
                  <a:pt x="794479" y="14990"/>
                </a:lnTo>
                <a:lnTo>
                  <a:pt x="539646" y="29980"/>
                </a:lnTo>
                <a:lnTo>
                  <a:pt x="584617" y="449705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" name="شكل حر 16"/>
          <p:cNvSpPr/>
          <p:nvPr/>
        </p:nvSpPr>
        <p:spPr>
          <a:xfrm rot="11493500" flipV="1">
            <a:off x="5146625" y="4849166"/>
            <a:ext cx="697447" cy="549442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8" name="شكل حر 17"/>
          <p:cNvSpPr/>
          <p:nvPr/>
        </p:nvSpPr>
        <p:spPr>
          <a:xfrm>
            <a:off x="4118061" y="2228836"/>
            <a:ext cx="878040" cy="1019329"/>
          </a:xfrm>
          <a:custGeom>
            <a:avLst/>
            <a:gdLst>
              <a:gd name="connsiteX0" fmla="*/ 0 w 441214"/>
              <a:gd name="connsiteY0" fmla="*/ 246184 h 431622"/>
              <a:gd name="connsiteX1" fmla="*/ 169452 w 441214"/>
              <a:gd name="connsiteY1" fmla="*/ 431622 h 431622"/>
              <a:gd name="connsiteX2" fmla="*/ 441214 w 441214"/>
              <a:gd name="connsiteY2" fmla="*/ 239790 h 431622"/>
              <a:gd name="connsiteX3" fmla="*/ 393256 w 441214"/>
              <a:gd name="connsiteY3" fmla="*/ 99113 h 431622"/>
              <a:gd name="connsiteX4" fmla="*/ 306932 w 441214"/>
              <a:gd name="connsiteY4" fmla="*/ 124690 h 431622"/>
              <a:gd name="connsiteX5" fmla="*/ 214213 w 441214"/>
              <a:gd name="connsiteY5" fmla="*/ 6394 h 431622"/>
              <a:gd name="connsiteX6" fmla="*/ 191833 w 441214"/>
              <a:gd name="connsiteY6" fmla="*/ 0 h 431622"/>
              <a:gd name="connsiteX7" fmla="*/ 89522 w 441214"/>
              <a:gd name="connsiteY7" fmla="*/ 156662 h 431622"/>
              <a:gd name="connsiteX8" fmla="*/ 28775 w 441214"/>
              <a:gd name="connsiteY8" fmla="*/ 115099 h 431622"/>
              <a:gd name="connsiteX9" fmla="*/ 0 w 441214"/>
              <a:gd name="connsiteY9" fmla="*/ 246184 h 43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1214" h="431622">
                <a:moveTo>
                  <a:pt x="0" y="246184"/>
                </a:moveTo>
                <a:lnTo>
                  <a:pt x="169452" y="431622"/>
                </a:lnTo>
                <a:lnTo>
                  <a:pt x="441214" y="239790"/>
                </a:lnTo>
                <a:lnTo>
                  <a:pt x="393256" y="99113"/>
                </a:lnTo>
                <a:lnTo>
                  <a:pt x="306932" y="124690"/>
                </a:lnTo>
                <a:lnTo>
                  <a:pt x="214213" y="6394"/>
                </a:lnTo>
                <a:lnTo>
                  <a:pt x="191833" y="0"/>
                </a:lnTo>
                <a:lnTo>
                  <a:pt x="89522" y="156662"/>
                </a:lnTo>
                <a:lnTo>
                  <a:pt x="28775" y="115099"/>
                </a:lnTo>
                <a:lnTo>
                  <a:pt x="0" y="246184"/>
                </a:ln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" name="شكل حر 18"/>
          <p:cNvSpPr/>
          <p:nvPr/>
        </p:nvSpPr>
        <p:spPr>
          <a:xfrm>
            <a:off x="4442186" y="3028448"/>
            <a:ext cx="51270" cy="222117"/>
          </a:xfrm>
          <a:custGeom>
            <a:avLst/>
            <a:gdLst>
              <a:gd name="connsiteX0" fmla="*/ 9777 w 25763"/>
              <a:gd name="connsiteY0" fmla="*/ 111903 h 111903"/>
              <a:gd name="connsiteX1" fmla="*/ 9777 w 25763"/>
              <a:gd name="connsiteY1" fmla="*/ 35170 h 111903"/>
              <a:gd name="connsiteX2" fmla="*/ 16172 w 25763"/>
              <a:gd name="connsiteY2" fmla="*/ 15986 h 111903"/>
              <a:gd name="connsiteX3" fmla="*/ 19369 w 25763"/>
              <a:gd name="connsiteY3" fmla="*/ 6395 h 111903"/>
              <a:gd name="connsiteX4" fmla="*/ 25763 w 25763"/>
              <a:gd name="connsiteY4" fmla="*/ 0 h 11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3" h="111903">
                <a:moveTo>
                  <a:pt x="9777" y="111903"/>
                </a:moveTo>
                <a:cubicBezTo>
                  <a:pt x="0" y="82570"/>
                  <a:pt x="3062" y="95603"/>
                  <a:pt x="9777" y="35170"/>
                </a:cubicBezTo>
                <a:cubicBezTo>
                  <a:pt x="10521" y="28471"/>
                  <a:pt x="14040" y="22381"/>
                  <a:pt x="16172" y="15986"/>
                </a:cubicBezTo>
                <a:cubicBezTo>
                  <a:pt x="17238" y="12789"/>
                  <a:pt x="16986" y="8778"/>
                  <a:pt x="19369" y="6395"/>
                </a:cubicBezTo>
                <a:lnTo>
                  <a:pt x="25763" y="0"/>
                </a:lnTo>
              </a:path>
            </a:pathLst>
          </a:cu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20" name="مجموعة 262"/>
          <p:cNvGrpSpPr/>
          <p:nvPr/>
        </p:nvGrpSpPr>
        <p:grpSpPr>
          <a:xfrm>
            <a:off x="3356844" y="-217"/>
            <a:ext cx="2423895" cy="3226037"/>
            <a:chOff x="-576392" y="247196"/>
            <a:chExt cx="1180968" cy="1638532"/>
          </a:xfrm>
        </p:grpSpPr>
        <p:sp>
          <p:nvSpPr>
            <p:cNvPr id="21" name="شكل حر 20"/>
            <p:cNvSpPr/>
            <p:nvPr/>
          </p:nvSpPr>
          <p:spPr>
            <a:xfrm>
              <a:off x="-553266" y="285728"/>
              <a:ext cx="1106531" cy="1597532"/>
            </a:xfrm>
            <a:custGeom>
              <a:avLst/>
              <a:gdLst>
                <a:gd name="connsiteX0" fmla="*/ 295312 w 1106531"/>
                <a:gd name="connsiteY0" fmla="*/ 64044 h 1597532"/>
                <a:gd name="connsiteX1" fmla="*/ 117413 w 1106531"/>
                <a:gd name="connsiteY1" fmla="*/ 156551 h 1597532"/>
                <a:gd name="connsiteX2" fmla="*/ 49811 w 1106531"/>
                <a:gd name="connsiteY2" fmla="*/ 245501 h 1597532"/>
                <a:gd name="connsiteX3" fmla="*/ 17790 w 1106531"/>
                <a:gd name="connsiteY3" fmla="*/ 345124 h 1597532"/>
                <a:gd name="connsiteX4" fmla="*/ 0 w 1106531"/>
                <a:gd name="connsiteY4" fmla="*/ 494559 h 1597532"/>
                <a:gd name="connsiteX5" fmla="*/ 35580 w 1106531"/>
                <a:gd name="connsiteY5" fmla="*/ 715153 h 1597532"/>
                <a:gd name="connsiteX6" fmla="*/ 124529 w 1106531"/>
                <a:gd name="connsiteY6" fmla="*/ 953538 h 1597532"/>
                <a:gd name="connsiteX7" fmla="*/ 213478 w 1106531"/>
                <a:gd name="connsiteY7" fmla="*/ 1053161 h 1597532"/>
                <a:gd name="connsiteX8" fmla="*/ 320218 w 1106531"/>
                <a:gd name="connsiteY8" fmla="*/ 1117205 h 1597532"/>
                <a:gd name="connsiteX9" fmla="*/ 270406 w 1106531"/>
                <a:gd name="connsiteY9" fmla="*/ 1191922 h 1597532"/>
                <a:gd name="connsiteX10" fmla="*/ 245500 w 1106531"/>
                <a:gd name="connsiteY10" fmla="*/ 1287988 h 1597532"/>
                <a:gd name="connsiteX11" fmla="*/ 245500 w 1106531"/>
                <a:gd name="connsiteY11" fmla="*/ 1398285 h 1597532"/>
                <a:gd name="connsiteX12" fmla="*/ 338008 w 1106531"/>
                <a:gd name="connsiteY12" fmla="*/ 1476560 h 1597532"/>
                <a:gd name="connsiteX13" fmla="*/ 373587 w 1106531"/>
                <a:gd name="connsiteY13" fmla="*/ 1476560 h 1597532"/>
                <a:gd name="connsiteX14" fmla="*/ 437631 w 1106531"/>
                <a:gd name="connsiteY14" fmla="*/ 1480118 h 1597532"/>
                <a:gd name="connsiteX15" fmla="*/ 551486 w 1106531"/>
                <a:gd name="connsiteY15" fmla="*/ 1483676 h 1597532"/>
                <a:gd name="connsiteX16" fmla="*/ 690247 w 1106531"/>
                <a:gd name="connsiteY16" fmla="*/ 1458771 h 1597532"/>
                <a:gd name="connsiteX17" fmla="*/ 757849 w 1106531"/>
                <a:gd name="connsiteY17" fmla="*/ 1597532 h 1597532"/>
                <a:gd name="connsiteX18" fmla="*/ 836124 w 1106531"/>
                <a:gd name="connsiteY18" fmla="*/ 1537046 h 1597532"/>
                <a:gd name="connsiteX19" fmla="*/ 843240 w 1106531"/>
                <a:gd name="connsiteY19" fmla="*/ 1526372 h 1597532"/>
                <a:gd name="connsiteX20" fmla="*/ 846798 w 1106531"/>
                <a:gd name="connsiteY20" fmla="*/ 1522814 h 1597532"/>
                <a:gd name="connsiteX21" fmla="*/ 914400 w 1106531"/>
                <a:gd name="connsiteY21" fmla="*/ 1465886 h 1597532"/>
                <a:gd name="connsiteX22" fmla="*/ 992675 w 1106531"/>
                <a:gd name="connsiteY22" fmla="*/ 1476560 h 1597532"/>
                <a:gd name="connsiteX23" fmla="*/ 1038929 w 1106531"/>
                <a:gd name="connsiteY23" fmla="*/ 1505024 h 1597532"/>
                <a:gd name="connsiteX24" fmla="*/ 1106531 w 1106531"/>
                <a:gd name="connsiteY24" fmla="*/ 1430307 h 1597532"/>
                <a:gd name="connsiteX25" fmla="*/ 1074509 w 1106531"/>
                <a:gd name="connsiteY25" fmla="*/ 1359147 h 1597532"/>
                <a:gd name="connsiteX26" fmla="*/ 985559 w 1106531"/>
                <a:gd name="connsiteY26" fmla="*/ 1227502 h 1597532"/>
                <a:gd name="connsiteX27" fmla="*/ 957095 w 1106531"/>
                <a:gd name="connsiteY27" fmla="*/ 1110089 h 1597532"/>
                <a:gd name="connsiteX28" fmla="*/ 939306 w 1106531"/>
                <a:gd name="connsiteY28" fmla="*/ 996234 h 1597532"/>
                <a:gd name="connsiteX29" fmla="*/ 1042487 w 1106531"/>
                <a:gd name="connsiteY29" fmla="*/ 764965 h 1597532"/>
                <a:gd name="connsiteX30" fmla="*/ 1067393 w 1106531"/>
                <a:gd name="connsiteY30" fmla="*/ 576392 h 1597532"/>
                <a:gd name="connsiteX31" fmla="*/ 1024697 w 1106531"/>
                <a:gd name="connsiteY31" fmla="*/ 419841 h 1597532"/>
                <a:gd name="connsiteX32" fmla="*/ 964211 w 1106531"/>
                <a:gd name="connsiteY32" fmla="*/ 245501 h 1597532"/>
                <a:gd name="connsiteX33" fmla="*/ 893052 w 1106531"/>
                <a:gd name="connsiteY33" fmla="*/ 113855 h 1597532"/>
                <a:gd name="connsiteX34" fmla="*/ 818334 w 1106531"/>
                <a:gd name="connsiteY34" fmla="*/ 49812 h 1597532"/>
                <a:gd name="connsiteX35" fmla="*/ 693805 w 1106531"/>
                <a:gd name="connsiteY35" fmla="*/ 7116 h 1597532"/>
                <a:gd name="connsiteX36" fmla="*/ 416283 w 1106531"/>
                <a:gd name="connsiteY36" fmla="*/ 0 h 159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6531" h="1597532">
                  <a:moveTo>
                    <a:pt x="295312" y="64044"/>
                  </a:moveTo>
                  <a:lnTo>
                    <a:pt x="117413" y="156551"/>
                  </a:lnTo>
                  <a:lnTo>
                    <a:pt x="49811" y="245501"/>
                  </a:lnTo>
                  <a:lnTo>
                    <a:pt x="17790" y="345124"/>
                  </a:lnTo>
                  <a:lnTo>
                    <a:pt x="0" y="494559"/>
                  </a:lnTo>
                  <a:lnTo>
                    <a:pt x="35580" y="715153"/>
                  </a:lnTo>
                  <a:lnTo>
                    <a:pt x="124529" y="953538"/>
                  </a:lnTo>
                  <a:lnTo>
                    <a:pt x="213478" y="1053161"/>
                  </a:lnTo>
                  <a:lnTo>
                    <a:pt x="320218" y="1117205"/>
                  </a:lnTo>
                  <a:lnTo>
                    <a:pt x="270406" y="1191922"/>
                  </a:lnTo>
                  <a:cubicBezTo>
                    <a:pt x="248801" y="1289146"/>
                    <a:pt x="281861" y="1287988"/>
                    <a:pt x="245500" y="1287988"/>
                  </a:cubicBezTo>
                  <a:lnTo>
                    <a:pt x="245500" y="1398285"/>
                  </a:lnTo>
                  <a:lnTo>
                    <a:pt x="338008" y="1476560"/>
                  </a:lnTo>
                  <a:lnTo>
                    <a:pt x="373587" y="1476560"/>
                  </a:lnTo>
                  <a:lnTo>
                    <a:pt x="437631" y="1480118"/>
                  </a:lnTo>
                  <a:lnTo>
                    <a:pt x="551486" y="1483676"/>
                  </a:lnTo>
                  <a:lnTo>
                    <a:pt x="690247" y="1458771"/>
                  </a:lnTo>
                  <a:lnTo>
                    <a:pt x="757849" y="1597532"/>
                  </a:lnTo>
                  <a:cubicBezTo>
                    <a:pt x="783941" y="1577370"/>
                    <a:pt x="810793" y="1558156"/>
                    <a:pt x="836124" y="1537046"/>
                  </a:cubicBezTo>
                  <a:cubicBezTo>
                    <a:pt x="839409" y="1534308"/>
                    <a:pt x="840674" y="1529793"/>
                    <a:pt x="843240" y="1526372"/>
                  </a:cubicBezTo>
                  <a:cubicBezTo>
                    <a:pt x="844246" y="1525030"/>
                    <a:pt x="845612" y="1524000"/>
                    <a:pt x="846798" y="1522814"/>
                  </a:cubicBezTo>
                  <a:cubicBezTo>
                    <a:pt x="906242" y="1463370"/>
                    <a:pt x="876890" y="1465886"/>
                    <a:pt x="914400" y="1465886"/>
                  </a:cubicBezTo>
                  <a:lnTo>
                    <a:pt x="992675" y="1476560"/>
                  </a:lnTo>
                  <a:cubicBezTo>
                    <a:pt x="1036358" y="1505682"/>
                    <a:pt x="1018266" y="1505024"/>
                    <a:pt x="1038929" y="1505024"/>
                  </a:cubicBezTo>
                  <a:lnTo>
                    <a:pt x="1106531" y="1430307"/>
                  </a:lnTo>
                  <a:cubicBezTo>
                    <a:pt x="1077627" y="1358046"/>
                    <a:pt x="1103614" y="1359147"/>
                    <a:pt x="1074509" y="1359147"/>
                  </a:cubicBezTo>
                  <a:lnTo>
                    <a:pt x="985559" y="1227502"/>
                  </a:lnTo>
                  <a:lnTo>
                    <a:pt x="957095" y="1110089"/>
                  </a:lnTo>
                  <a:lnTo>
                    <a:pt x="939306" y="996234"/>
                  </a:lnTo>
                  <a:lnTo>
                    <a:pt x="1042487" y="764965"/>
                  </a:lnTo>
                  <a:lnTo>
                    <a:pt x="1067393" y="576392"/>
                  </a:lnTo>
                  <a:lnTo>
                    <a:pt x="1024697" y="419841"/>
                  </a:lnTo>
                  <a:cubicBezTo>
                    <a:pt x="967239" y="247467"/>
                    <a:pt x="1010206" y="291483"/>
                    <a:pt x="964211" y="245501"/>
                  </a:cubicBezTo>
                  <a:lnTo>
                    <a:pt x="893052" y="113855"/>
                  </a:lnTo>
                  <a:lnTo>
                    <a:pt x="818334" y="49812"/>
                  </a:lnTo>
                  <a:cubicBezTo>
                    <a:pt x="692674" y="10318"/>
                    <a:pt x="693805" y="54185"/>
                    <a:pt x="693805" y="7116"/>
                  </a:cubicBezTo>
                  <a:lnTo>
                    <a:pt x="416283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شكل حر 21"/>
            <p:cNvSpPr/>
            <p:nvPr/>
          </p:nvSpPr>
          <p:spPr>
            <a:xfrm>
              <a:off x="-576392" y="247196"/>
              <a:ext cx="1180968" cy="1638532"/>
            </a:xfrm>
            <a:custGeom>
              <a:avLst/>
              <a:gdLst>
                <a:gd name="connsiteX0" fmla="*/ 957096 w 1180968"/>
                <a:gd name="connsiteY0" fmla="*/ 1040792 h 1638532"/>
                <a:gd name="connsiteX1" fmla="*/ 946422 w 1180968"/>
                <a:gd name="connsiteY1" fmla="*/ 1026560 h 1638532"/>
                <a:gd name="connsiteX2" fmla="*/ 932190 w 1180968"/>
                <a:gd name="connsiteY2" fmla="*/ 1015886 h 1638532"/>
                <a:gd name="connsiteX3" fmla="*/ 928632 w 1180968"/>
                <a:gd name="connsiteY3" fmla="*/ 1001654 h 1638532"/>
                <a:gd name="connsiteX4" fmla="*/ 939306 w 1180968"/>
                <a:gd name="connsiteY4" fmla="*/ 976748 h 1638532"/>
                <a:gd name="connsiteX5" fmla="*/ 953538 w 1180968"/>
                <a:gd name="connsiteY5" fmla="*/ 980306 h 1638532"/>
                <a:gd name="connsiteX6" fmla="*/ 974885 w 1180968"/>
                <a:gd name="connsiteY6" fmla="*/ 976748 h 1638532"/>
                <a:gd name="connsiteX7" fmla="*/ 978443 w 1180968"/>
                <a:gd name="connsiteY7" fmla="*/ 966074 h 1638532"/>
                <a:gd name="connsiteX8" fmla="*/ 964211 w 1180968"/>
                <a:gd name="connsiteY8" fmla="*/ 923378 h 1638532"/>
                <a:gd name="connsiteX9" fmla="*/ 992675 w 1180968"/>
                <a:gd name="connsiteY9" fmla="*/ 909146 h 1638532"/>
                <a:gd name="connsiteX10" fmla="*/ 1003349 w 1180968"/>
                <a:gd name="connsiteY10" fmla="*/ 902030 h 1638532"/>
                <a:gd name="connsiteX11" fmla="*/ 1010465 w 1180968"/>
                <a:gd name="connsiteY11" fmla="*/ 880683 h 1638532"/>
                <a:gd name="connsiteX12" fmla="*/ 1017581 w 1180968"/>
                <a:gd name="connsiteY12" fmla="*/ 855777 h 1638532"/>
                <a:gd name="connsiteX13" fmla="*/ 1017581 w 1180968"/>
                <a:gd name="connsiteY13" fmla="*/ 823755 h 1638532"/>
                <a:gd name="connsiteX14" fmla="*/ 1028255 w 1180968"/>
                <a:gd name="connsiteY14" fmla="*/ 816639 h 1638532"/>
                <a:gd name="connsiteX15" fmla="*/ 1031813 w 1180968"/>
                <a:gd name="connsiteY15" fmla="*/ 805965 h 1638532"/>
                <a:gd name="connsiteX16" fmla="*/ 1035371 w 1180968"/>
                <a:gd name="connsiteY16" fmla="*/ 788175 h 1638532"/>
                <a:gd name="connsiteX17" fmla="*/ 1042487 w 1180968"/>
                <a:gd name="connsiteY17" fmla="*/ 777501 h 1638532"/>
                <a:gd name="connsiteX18" fmla="*/ 1046045 w 1180968"/>
                <a:gd name="connsiteY18" fmla="*/ 709900 h 1638532"/>
                <a:gd name="connsiteX19" fmla="*/ 1056719 w 1180968"/>
                <a:gd name="connsiteY19" fmla="*/ 706342 h 1638532"/>
                <a:gd name="connsiteX20" fmla="*/ 1078067 w 1180968"/>
                <a:gd name="connsiteY20" fmla="*/ 692110 h 1638532"/>
                <a:gd name="connsiteX21" fmla="*/ 1081625 w 1180968"/>
                <a:gd name="connsiteY21" fmla="*/ 581813 h 1638532"/>
                <a:gd name="connsiteX22" fmla="*/ 1078067 w 1180968"/>
                <a:gd name="connsiteY22" fmla="*/ 571139 h 1638532"/>
                <a:gd name="connsiteX23" fmla="*/ 1067393 w 1180968"/>
                <a:gd name="connsiteY23" fmla="*/ 560465 h 1638532"/>
                <a:gd name="connsiteX24" fmla="*/ 1063835 w 1180968"/>
                <a:gd name="connsiteY24" fmla="*/ 539117 h 1638532"/>
                <a:gd name="connsiteX25" fmla="*/ 1042487 w 1180968"/>
                <a:gd name="connsiteY25" fmla="*/ 542675 h 1638532"/>
                <a:gd name="connsiteX26" fmla="*/ 1010465 w 1180968"/>
                <a:gd name="connsiteY26" fmla="*/ 535559 h 1638532"/>
                <a:gd name="connsiteX27" fmla="*/ 992675 w 1180968"/>
                <a:gd name="connsiteY27" fmla="*/ 510653 h 1638532"/>
                <a:gd name="connsiteX28" fmla="*/ 989117 w 1180968"/>
                <a:gd name="connsiteY28" fmla="*/ 485747 h 1638532"/>
                <a:gd name="connsiteX29" fmla="*/ 971327 w 1180968"/>
                <a:gd name="connsiteY29" fmla="*/ 482189 h 1638532"/>
                <a:gd name="connsiteX30" fmla="*/ 967769 w 1180968"/>
                <a:gd name="connsiteY30" fmla="*/ 467957 h 1638532"/>
                <a:gd name="connsiteX31" fmla="*/ 978443 w 1180968"/>
                <a:gd name="connsiteY31" fmla="*/ 439493 h 1638532"/>
                <a:gd name="connsiteX32" fmla="*/ 992675 w 1180968"/>
                <a:gd name="connsiteY32" fmla="*/ 428820 h 1638532"/>
                <a:gd name="connsiteX33" fmla="*/ 996233 w 1180968"/>
                <a:gd name="connsiteY33" fmla="*/ 411030 h 1638532"/>
                <a:gd name="connsiteX34" fmla="*/ 1003349 w 1180968"/>
                <a:gd name="connsiteY34" fmla="*/ 396798 h 1638532"/>
                <a:gd name="connsiteX35" fmla="*/ 1014023 w 1180968"/>
                <a:gd name="connsiteY35" fmla="*/ 375450 h 1638532"/>
                <a:gd name="connsiteX36" fmla="*/ 1010465 w 1180968"/>
                <a:gd name="connsiteY36" fmla="*/ 332754 h 1638532"/>
                <a:gd name="connsiteX37" fmla="*/ 1006907 w 1180968"/>
                <a:gd name="connsiteY37" fmla="*/ 322080 h 1638532"/>
                <a:gd name="connsiteX38" fmla="*/ 996233 w 1180968"/>
                <a:gd name="connsiteY38" fmla="*/ 314964 h 1638532"/>
                <a:gd name="connsiteX39" fmla="*/ 985559 w 1180968"/>
                <a:gd name="connsiteY39" fmla="*/ 279385 h 1638532"/>
                <a:gd name="connsiteX40" fmla="*/ 982001 w 1180968"/>
                <a:gd name="connsiteY40" fmla="*/ 268711 h 1638532"/>
                <a:gd name="connsiteX41" fmla="*/ 971327 w 1180968"/>
                <a:gd name="connsiteY41" fmla="*/ 265153 h 1638532"/>
                <a:gd name="connsiteX42" fmla="*/ 910842 w 1180968"/>
                <a:gd name="connsiteY42" fmla="*/ 261595 h 1638532"/>
                <a:gd name="connsiteX43" fmla="*/ 864588 w 1180968"/>
                <a:gd name="connsiteY43" fmla="*/ 258037 h 1638532"/>
                <a:gd name="connsiteX44" fmla="*/ 861030 w 1180968"/>
                <a:gd name="connsiteY44" fmla="*/ 247363 h 1638532"/>
                <a:gd name="connsiteX45" fmla="*/ 853914 w 1180968"/>
                <a:gd name="connsiteY45" fmla="*/ 236689 h 1638532"/>
                <a:gd name="connsiteX46" fmla="*/ 836124 w 1180968"/>
                <a:gd name="connsiteY46" fmla="*/ 204667 h 1638532"/>
                <a:gd name="connsiteX47" fmla="*/ 825450 w 1180968"/>
                <a:gd name="connsiteY47" fmla="*/ 197551 h 1638532"/>
                <a:gd name="connsiteX48" fmla="*/ 814776 w 1180968"/>
                <a:gd name="connsiteY48" fmla="*/ 147739 h 1638532"/>
                <a:gd name="connsiteX49" fmla="*/ 796987 w 1180968"/>
                <a:gd name="connsiteY49" fmla="*/ 144181 h 1638532"/>
                <a:gd name="connsiteX50" fmla="*/ 786313 w 1180968"/>
                <a:gd name="connsiteY50" fmla="*/ 137065 h 1638532"/>
                <a:gd name="connsiteX51" fmla="*/ 754291 w 1180968"/>
                <a:gd name="connsiteY51" fmla="*/ 129950 h 1638532"/>
                <a:gd name="connsiteX52" fmla="*/ 743617 w 1180968"/>
                <a:gd name="connsiteY52" fmla="*/ 122834 h 1638532"/>
                <a:gd name="connsiteX53" fmla="*/ 725827 w 1180968"/>
                <a:gd name="connsiteY53" fmla="*/ 90812 h 1638532"/>
                <a:gd name="connsiteX54" fmla="*/ 718711 w 1180968"/>
                <a:gd name="connsiteY54" fmla="*/ 80138 h 1638532"/>
                <a:gd name="connsiteX55" fmla="*/ 711595 w 1180968"/>
                <a:gd name="connsiteY55" fmla="*/ 58790 h 1638532"/>
                <a:gd name="connsiteX56" fmla="*/ 676015 w 1180968"/>
                <a:gd name="connsiteY56" fmla="*/ 55232 h 1638532"/>
                <a:gd name="connsiteX57" fmla="*/ 665341 w 1180968"/>
                <a:gd name="connsiteY57" fmla="*/ 48116 h 1638532"/>
                <a:gd name="connsiteX58" fmla="*/ 658225 w 1180968"/>
                <a:gd name="connsiteY58" fmla="*/ 37442 h 1638532"/>
                <a:gd name="connsiteX59" fmla="*/ 636878 w 1180968"/>
                <a:gd name="connsiteY59" fmla="*/ 30326 h 1638532"/>
                <a:gd name="connsiteX60" fmla="*/ 569276 w 1180968"/>
                <a:gd name="connsiteY60" fmla="*/ 33884 h 1638532"/>
                <a:gd name="connsiteX61" fmla="*/ 565718 w 1180968"/>
                <a:gd name="connsiteY61" fmla="*/ 69464 h 1638532"/>
                <a:gd name="connsiteX62" fmla="*/ 562160 w 1180968"/>
                <a:gd name="connsiteY62" fmla="*/ 80138 h 1638532"/>
                <a:gd name="connsiteX63" fmla="*/ 540812 w 1180968"/>
                <a:gd name="connsiteY63" fmla="*/ 87254 h 1638532"/>
                <a:gd name="connsiteX64" fmla="*/ 515906 w 1180968"/>
                <a:gd name="connsiteY64" fmla="*/ 94370 h 1638532"/>
                <a:gd name="connsiteX65" fmla="*/ 494559 w 1180968"/>
                <a:gd name="connsiteY65" fmla="*/ 83696 h 1638532"/>
                <a:gd name="connsiteX66" fmla="*/ 476769 w 1180968"/>
                <a:gd name="connsiteY66" fmla="*/ 69464 h 1638532"/>
                <a:gd name="connsiteX67" fmla="*/ 455421 w 1180968"/>
                <a:gd name="connsiteY67" fmla="*/ 83696 h 1638532"/>
                <a:gd name="connsiteX68" fmla="*/ 444747 w 1180968"/>
                <a:gd name="connsiteY68" fmla="*/ 90812 h 1638532"/>
                <a:gd name="connsiteX69" fmla="*/ 434073 w 1180968"/>
                <a:gd name="connsiteY69" fmla="*/ 87254 h 1638532"/>
                <a:gd name="connsiteX70" fmla="*/ 426957 w 1180968"/>
                <a:gd name="connsiteY70" fmla="*/ 76580 h 1638532"/>
                <a:gd name="connsiteX71" fmla="*/ 405609 w 1180968"/>
                <a:gd name="connsiteY71" fmla="*/ 69464 h 1638532"/>
                <a:gd name="connsiteX72" fmla="*/ 384261 w 1180968"/>
                <a:gd name="connsiteY72" fmla="*/ 73022 h 1638532"/>
                <a:gd name="connsiteX73" fmla="*/ 366471 w 1180968"/>
                <a:gd name="connsiteY73" fmla="*/ 90812 h 1638532"/>
                <a:gd name="connsiteX74" fmla="*/ 345124 w 1180968"/>
                <a:gd name="connsiteY74" fmla="*/ 94370 h 1638532"/>
                <a:gd name="connsiteX75" fmla="*/ 323776 w 1180968"/>
                <a:gd name="connsiteY75" fmla="*/ 101486 h 1638532"/>
                <a:gd name="connsiteX76" fmla="*/ 313102 w 1180968"/>
                <a:gd name="connsiteY76" fmla="*/ 105044 h 1638532"/>
                <a:gd name="connsiteX77" fmla="*/ 309544 w 1180968"/>
                <a:gd name="connsiteY77" fmla="*/ 140623 h 1638532"/>
                <a:gd name="connsiteX78" fmla="*/ 298870 w 1180968"/>
                <a:gd name="connsiteY78" fmla="*/ 144181 h 1638532"/>
                <a:gd name="connsiteX79" fmla="*/ 284638 w 1180968"/>
                <a:gd name="connsiteY79" fmla="*/ 147739 h 1638532"/>
                <a:gd name="connsiteX80" fmla="*/ 238384 w 1180968"/>
                <a:gd name="connsiteY80" fmla="*/ 154855 h 1638532"/>
                <a:gd name="connsiteX81" fmla="*/ 206362 w 1180968"/>
                <a:gd name="connsiteY81" fmla="*/ 161971 h 1638532"/>
                <a:gd name="connsiteX82" fmla="*/ 185015 w 1180968"/>
                <a:gd name="connsiteY82" fmla="*/ 169087 h 1638532"/>
                <a:gd name="connsiteX83" fmla="*/ 138761 w 1180968"/>
                <a:gd name="connsiteY83" fmla="*/ 233131 h 1638532"/>
                <a:gd name="connsiteX84" fmla="*/ 135203 w 1180968"/>
                <a:gd name="connsiteY84" fmla="*/ 243805 h 1638532"/>
                <a:gd name="connsiteX85" fmla="*/ 131645 w 1180968"/>
                <a:gd name="connsiteY85" fmla="*/ 265153 h 1638532"/>
                <a:gd name="connsiteX86" fmla="*/ 128087 w 1180968"/>
                <a:gd name="connsiteY86" fmla="*/ 279385 h 1638532"/>
                <a:gd name="connsiteX87" fmla="*/ 106739 w 1180968"/>
                <a:gd name="connsiteY87" fmla="*/ 286500 h 1638532"/>
                <a:gd name="connsiteX88" fmla="*/ 103181 w 1180968"/>
                <a:gd name="connsiteY88" fmla="*/ 318522 h 1638532"/>
                <a:gd name="connsiteX89" fmla="*/ 88949 w 1180968"/>
                <a:gd name="connsiteY89" fmla="*/ 322080 h 1638532"/>
                <a:gd name="connsiteX90" fmla="*/ 78275 w 1180968"/>
                <a:gd name="connsiteY90" fmla="*/ 339870 h 1638532"/>
                <a:gd name="connsiteX91" fmla="*/ 71159 w 1180968"/>
                <a:gd name="connsiteY91" fmla="*/ 350544 h 1638532"/>
                <a:gd name="connsiteX92" fmla="*/ 60485 w 1180968"/>
                <a:gd name="connsiteY92" fmla="*/ 354102 h 1638532"/>
                <a:gd name="connsiteX93" fmla="*/ 46253 w 1180968"/>
                <a:gd name="connsiteY93" fmla="*/ 375450 h 1638532"/>
                <a:gd name="connsiteX94" fmla="*/ 53369 w 1180968"/>
                <a:gd name="connsiteY94" fmla="*/ 443051 h 1638532"/>
                <a:gd name="connsiteX95" fmla="*/ 60485 w 1180968"/>
                <a:gd name="connsiteY95" fmla="*/ 453725 h 1638532"/>
                <a:gd name="connsiteX96" fmla="*/ 56927 w 1180968"/>
                <a:gd name="connsiteY96" fmla="*/ 539117 h 1638532"/>
                <a:gd name="connsiteX97" fmla="*/ 46253 w 1180968"/>
                <a:gd name="connsiteY97" fmla="*/ 546233 h 1638532"/>
                <a:gd name="connsiteX98" fmla="*/ 42696 w 1180968"/>
                <a:gd name="connsiteY98" fmla="*/ 556907 h 1638532"/>
                <a:gd name="connsiteX99" fmla="*/ 46253 w 1180968"/>
                <a:gd name="connsiteY99" fmla="*/ 617392 h 1638532"/>
                <a:gd name="connsiteX100" fmla="*/ 202804 w 1180968"/>
                <a:gd name="connsiteY100" fmla="*/ 631624 h 1638532"/>
                <a:gd name="connsiteX101" fmla="*/ 199246 w 1180968"/>
                <a:gd name="connsiteY101" fmla="*/ 667204 h 1638532"/>
                <a:gd name="connsiteX102" fmla="*/ 174341 w 1180968"/>
                <a:gd name="connsiteY102" fmla="*/ 674320 h 1638532"/>
                <a:gd name="connsiteX103" fmla="*/ 142319 w 1180968"/>
                <a:gd name="connsiteY103" fmla="*/ 702784 h 1638532"/>
                <a:gd name="connsiteX104" fmla="*/ 131645 w 1180968"/>
                <a:gd name="connsiteY104" fmla="*/ 713458 h 1638532"/>
                <a:gd name="connsiteX105" fmla="*/ 117413 w 1180968"/>
                <a:gd name="connsiteY105" fmla="*/ 741922 h 1638532"/>
                <a:gd name="connsiteX106" fmla="*/ 106739 w 1180968"/>
                <a:gd name="connsiteY106" fmla="*/ 763269 h 1638532"/>
                <a:gd name="connsiteX107" fmla="*/ 92507 w 1180968"/>
                <a:gd name="connsiteY107" fmla="*/ 784617 h 1638532"/>
                <a:gd name="connsiteX108" fmla="*/ 96065 w 1180968"/>
                <a:gd name="connsiteY108" fmla="*/ 837987 h 1638532"/>
                <a:gd name="connsiteX109" fmla="*/ 106739 w 1180968"/>
                <a:gd name="connsiteY109" fmla="*/ 845103 h 1638532"/>
                <a:gd name="connsiteX110" fmla="*/ 110297 w 1180968"/>
                <a:gd name="connsiteY110" fmla="*/ 873567 h 1638532"/>
                <a:gd name="connsiteX111" fmla="*/ 174341 w 1180968"/>
                <a:gd name="connsiteY111" fmla="*/ 877125 h 1638532"/>
                <a:gd name="connsiteX112" fmla="*/ 160109 w 1180968"/>
                <a:gd name="connsiteY112" fmla="*/ 891357 h 1638532"/>
                <a:gd name="connsiteX113" fmla="*/ 142319 w 1180968"/>
                <a:gd name="connsiteY113" fmla="*/ 919820 h 1638532"/>
                <a:gd name="connsiteX114" fmla="*/ 145877 w 1180968"/>
                <a:gd name="connsiteY114" fmla="*/ 966074 h 1638532"/>
                <a:gd name="connsiteX115" fmla="*/ 167225 w 1180968"/>
                <a:gd name="connsiteY115" fmla="*/ 980306 h 1638532"/>
                <a:gd name="connsiteX116" fmla="*/ 170783 w 1180968"/>
                <a:gd name="connsiteY116" fmla="*/ 1001654 h 1638532"/>
                <a:gd name="connsiteX117" fmla="*/ 174341 w 1180968"/>
                <a:gd name="connsiteY117" fmla="*/ 1026560 h 1638532"/>
                <a:gd name="connsiteX118" fmla="*/ 202804 w 1180968"/>
                <a:gd name="connsiteY118" fmla="*/ 1030118 h 1638532"/>
                <a:gd name="connsiteX119" fmla="*/ 206362 w 1180968"/>
                <a:gd name="connsiteY119" fmla="*/ 1065697 h 1638532"/>
                <a:gd name="connsiteX120" fmla="*/ 281080 w 1180968"/>
                <a:gd name="connsiteY120" fmla="*/ 1079929 h 1638532"/>
                <a:gd name="connsiteX121" fmla="*/ 284638 w 1180968"/>
                <a:gd name="connsiteY121" fmla="*/ 1108393 h 1638532"/>
                <a:gd name="connsiteX122" fmla="*/ 295312 w 1180968"/>
                <a:gd name="connsiteY122" fmla="*/ 1111951 h 1638532"/>
                <a:gd name="connsiteX123" fmla="*/ 323776 w 1180968"/>
                <a:gd name="connsiteY123" fmla="*/ 1119067 h 1638532"/>
                <a:gd name="connsiteX124" fmla="*/ 330892 w 1180968"/>
                <a:gd name="connsiteY124" fmla="*/ 1129741 h 1638532"/>
                <a:gd name="connsiteX125" fmla="*/ 359355 w 1180968"/>
                <a:gd name="connsiteY125" fmla="*/ 1161763 h 1638532"/>
                <a:gd name="connsiteX126" fmla="*/ 355797 w 1180968"/>
                <a:gd name="connsiteY126" fmla="*/ 1183111 h 1638532"/>
                <a:gd name="connsiteX127" fmla="*/ 338008 w 1180968"/>
                <a:gd name="connsiteY127" fmla="*/ 1200900 h 1638532"/>
                <a:gd name="connsiteX128" fmla="*/ 327334 w 1180968"/>
                <a:gd name="connsiteY128" fmla="*/ 1204458 h 1638532"/>
                <a:gd name="connsiteX129" fmla="*/ 313102 w 1180968"/>
                <a:gd name="connsiteY129" fmla="*/ 1225806 h 1638532"/>
                <a:gd name="connsiteX130" fmla="*/ 295312 w 1180968"/>
                <a:gd name="connsiteY130" fmla="*/ 1293408 h 1638532"/>
                <a:gd name="connsiteX131" fmla="*/ 291754 w 1180968"/>
                <a:gd name="connsiteY131" fmla="*/ 1304082 h 1638532"/>
                <a:gd name="connsiteX132" fmla="*/ 302428 w 1180968"/>
                <a:gd name="connsiteY132" fmla="*/ 1307640 h 1638532"/>
                <a:gd name="connsiteX133" fmla="*/ 313102 w 1180968"/>
                <a:gd name="connsiteY133" fmla="*/ 1314756 h 1638532"/>
                <a:gd name="connsiteX134" fmla="*/ 352239 w 1180968"/>
                <a:gd name="connsiteY134" fmla="*/ 1307640 h 1638532"/>
                <a:gd name="connsiteX135" fmla="*/ 387819 w 1180968"/>
                <a:gd name="connsiteY135" fmla="*/ 1286292 h 1638532"/>
                <a:gd name="connsiteX136" fmla="*/ 402051 w 1180968"/>
                <a:gd name="connsiteY136" fmla="*/ 1279176 h 1638532"/>
                <a:gd name="connsiteX137" fmla="*/ 423399 w 1180968"/>
                <a:gd name="connsiteY137" fmla="*/ 1286292 h 1638532"/>
                <a:gd name="connsiteX138" fmla="*/ 426957 w 1180968"/>
                <a:gd name="connsiteY138" fmla="*/ 1296966 h 1638532"/>
                <a:gd name="connsiteX139" fmla="*/ 430515 w 1180968"/>
                <a:gd name="connsiteY139" fmla="*/ 1336104 h 1638532"/>
                <a:gd name="connsiteX140" fmla="*/ 448305 w 1180968"/>
                <a:gd name="connsiteY140" fmla="*/ 1321872 h 1638532"/>
                <a:gd name="connsiteX141" fmla="*/ 469653 w 1180968"/>
                <a:gd name="connsiteY141" fmla="*/ 1311198 h 1638532"/>
                <a:gd name="connsiteX142" fmla="*/ 480327 w 1180968"/>
                <a:gd name="connsiteY142" fmla="*/ 1304082 h 1638532"/>
                <a:gd name="connsiteX143" fmla="*/ 498117 w 1180968"/>
                <a:gd name="connsiteY143" fmla="*/ 1368125 h 1638532"/>
                <a:gd name="connsiteX144" fmla="*/ 487443 w 1180968"/>
                <a:gd name="connsiteY144" fmla="*/ 1375241 h 1638532"/>
                <a:gd name="connsiteX145" fmla="*/ 466095 w 1180968"/>
                <a:gd name="connsiteY145" fmla="*/ 1385915 h 1638532"/>
                <a:gd name="connsiteX146" fmla="*/ 451863 w 1180968"/>
                <a:gd name="connsiteY146" fmla="*/ 1396589 h 1638532"/>
                <a:gd name="connsiteX147" fmla="*/ 441189 w 1180968"/>
                <a:gd name="connsiteY147" fmla="*/ 1400147 h 1638532"/>
                <a:gd name="connsiteX148" fmla="*/ 426957 w 1180968"/>
                <a:gd name="connsiteY148" fmla="*/ 1407263 h 1638532"/>
                <a:gd name="connsiteX149" fmla="*/ 412725 w 1180968"/>
                <a:gd name="connsiteY149" fmla="*/ 1417937 h 1638532"/>
                <a:gd name="connsiteX150" fmla="*/ 380703 w 1180968"/>
                <a:gd name="connsiteY150" fmla="*/ 1425053 h 1638532"/>
                <a:gd name="connsiteX151" fmla="*/ 359355 w 1180968"/>
                <a:gd name="connsiteY151" fmla="*/ 1435727 h 1638532"/>
                <a:gd name="connsiteX152" fmla="*/ 352239 w 1180968"/>
                <a:gd name="connsiteY152" fmla="*/ 1446401 h 1638532"/>
                <a:gd name="connsiteX153" fmla="*/ 341566 w 1180968"/>
                <a:gd name="connsiteY153" fmla="*/ 1457075 h 1638532"/>
                <a:gd name="connsiteX154" fmla="*/ 334450 w 1180968"/>
                <a:gd name="connsiteY154" fmla="*/ 1478423 h 1638532"/>
                <a:gd name="connsiteX155" fmla="*/ 338008 w 1180968"/>
                <a:gd name="connsiteY155" fmla="*/ 1506886 h 1638532"/>
                <a:gd name="connsiteX156" fmla="*/ 352239 w 1180968"/>
                <a:gd name="connsiteY156" fmla="*/ 1510444 h 1638532"/>
                <a:gd name="connsiteX157" fmla="*/ 402051 w 1180968"/>
                <a:gd name="connsiteY157" fmla="*/ 1514002 h 1638532"/>
                <a:gd name="connsiteX158" fmla="*/ 590624 w 1180968"/>
                <a:gd name="connsiteY158" fmla="*/ 1510444 h 1638532"/>
                <a:gd name="connsiteX159" fmla="*/ 594182 w 1180968"/>
                <a:gd name="connsiteY159" fmla="*/ 1442843 h 1638532"/>
                <a:gd name="connsiteX160" fmla="*/ 611972 w 1180968"/>
                <a:gd name="connsiteY160" fmla="*/ 1385915 h 1638532"/>
                <a:gd name="connsiteX161" fmla="*/ 619088 w 1180968"/>
                <a:gd name="connsiteY161" fmla="*/ 1375241 h 1638532"/>
                <a:gd name="connsiteX162" fmla="*/ 608414 w 1180968"/>
                <a:gd name="connsiteY162" fmla="*/ 1339662 h 1638532"/>
                <a:gd name="connsiteX163" fmla="*/ 604856 w 1180968"/>
                <a:gd name="connsiteY163" fmla="*/ 1328988 h 1638532"/>
                <a:gd name="connsiteX164" fmla="*/ 658225 w 1180968"/>
                <a:gd name="connsiteY164" fmla="*/ 1325430 h 1638532"/>
                <a:gd name="connsiteX165" fmla="*/ 672457 w 1180968"/>
                <a:gd name="connsiteY165" fmla="*/ 1346778 h 1638532"/>
                <a:gd name="connsiteX166" fmla="*/ 729385 w 1180968"/>
                <a:gd name="connsiteY166" fmla="*/ 1382357 h 1638532"/>
                <a:gd name="connsiteX167" fmla="*/ 725827 w 1180968"/>
                <a:gd name="connsiteY167" fmla="*/ 1400147 h 1638532"/>
                <a:gd name="connsiteX168" fmla="*/ 718711 w 1180968"/>
                <a:gd name="connsiteY168" fmla="*/ 1421495 h 1638532"/>
                <a:gd name="connsiteX169" fmla="*/ 711595 w 1180968"/>
                <a:gd name="connsiteY169" fmla="*/ 1457075 h 1638532"/>
                <a:gd name="connsiteX170" fmla="*/ 704479 w 1180968"/>
                <a:gd name="connsiteY170" fmla="*/ 1467749 h 1638532"/>
                <a:gd name="connsiteX171" fmla="*/ 715153 w 1180968"/>
                <a:gd name="connsiteY171" fmla="*/ 1471307 h 1638532"/>
                <a:gd name="connsiteX172" fmla="*/ 725827 w 1180968"/>
                <a:gd name="connsiteY172" fmla="*/ 1499771 h 1638532"/>
                <a:gd name="connsiteX173" fmla="*/ 747175 w 1180968"/>
                <a:gd name="connsiteY173" fmla="*/ 1485539 h 1638532"/>
                <a:gd name="connsiteX174" fmla="*/ 757849 w 1180968"/>
                <a:gd name="connsiteY174" fmla="*/ 1478423 h 1638532"/>
                <a:gd name="connsiteX175" fmla="*/ 772081 w 1180968"/>
                <a:gd name="connsiteY175" fmla="*/ 1485539 h 1638532"/>
                <a:gd name="connsiteX176" fmla="*/ 793429 w 1180968"/>
                <a:gd name="connsiteY176" fmla="*/ 1506886 h 1638532"/>
                <a:gd name="connsiteX177" fmla="*/ 814776 w 1180968"/>
                <a:gd name="connsiteY177" fmla="*/ 1514002 h 1638532"/>
                <a:gd name="connsiteX178" fmla="*/ 832566 w 1180968"/>
                <a:gd name="connsiteY178" fmla="*/ 1499771 h 1638532"/>
                <a:gd name="connsiteX179" fmla="*/ 853914 w 1180968"/>
                <a:gd name="connsiteY179" fmla="*/ 1489097 h 1638532"/>
                <a:gd name="connsiteX180" fmla="*/ 882378 w 1180968"/>
                <a:gd name="connsiteY180" fmla="*/ 1492655 h 1638532"/>
                <a:gd name="connsiteX181" fmla="*/ 885936 w 1180968"/>
                <a:gd name="connsiteY181" fmla="*/ 1517560 h 1638532"/>
                <a:gd name="connsiteX182" fmla="*/ 928632 w 1180968"/>
                <a:gd name="connsiteY182" fmla="*/ 1514002 h 1638532"/>
                <a:gd name="connsiteX183" fmla="*/ 932190 w 1180968"/>
                <a:gd name="connsiteY183" fmla="*/ 1496213 h 1638532"/>
                <a:gd name="connsiteX184" fmla="*/ 942864 w 1180968"/>
                <a:gd name="connsiteY184" fmla="*/ 1492655 h 1638532"/>
                <a:gd name="connsiteX185" fmla="*/ 949980 w 1180968"/>
                <a:gd name="connsiteY185" fmla="*/ 1471307 h 1638532"/>
                <a:gd name="connsiteX186" fmla="*/ 957096 w 1180968"/>
                <a:gd name="connsiteY186" fmla="*/ 1460633 h 1638532"/>
                <a:gd name="connsiteX187" fmla="*/ 960653 w 1180968"/>
                <a:gd name="connsiteY187" fmla="*/ 1439285 h 1638532"/>
                <a:gd name="connsiteX188" fmla="*/ 989117 w 1180968"/>
                <a:gd name="connsiteY188" fmla="*/ 1432169 h 1638532"/>
                <a:gd name="connsiteX189" fmla="*/ 992675 w 1180968"/>
                <a:gd name="connsiteY189" fmla="*/ 1421495 h 1638532"/>
                <a:gd name="connsiteX190" fmla="*/ 1024697 w 1180968"/>
                <a:gd name="connsiteY190" fmla="*/ 1432169 h 1638532"/>
                <a:gd name="connsiteX191" fmla="*/ 1031813 w 1180968"/>
                <a:gd name="connsiteY191" fmla="*/ 1442843 h 1638532"/>
                <a:gd name="connsiteX192" fmla="*/ 1042487 w 1180968"/>
                <a:gd name="connsiteY192" fmla="*/ 1457075 h 1638532"/>
                <a:gd name="connsiteX193" fmla="*/ 1046045 w 1180968"/>
                <a:gd name="connsiteY193" fmla="*/ 1474865 h 1638532"/>
                <a:gd name="connsiteX194" fmla="*/ 1074509 w 1180968"/>
                <a:gd name="connsiteY194" fmla="*/ 1471307 h 1638532"/>
                <a:gd name="connsiteX195" fmla="*/ 1085183 w 1180968"/>
                <a:gd name="connsiteY195" fmla="*/ 1464191 h 1638532"/>
                <a:gd name="connsiteX196" fmla="*/ 1081625 w 1180968"/>
                <a:gd name="connsiteY196" fmla="*/ 1439285 h 1638532"/>
                <a:gd name="connsiteX197" fmla="*/ 1070951 w 1180968"/>
                <a:gd name="connsiteY197" fmla="*/ 1432169 h 1638532"/>
                <a:gd name="connsiteX198" fmla="*/ 1060277 w 1180968"/>
                <a:gd name="connsiteY198" fmla="*/ 1414379 h 1638532"/>
                <a:gd name="connsiteX199" fmla="*/ 1053161 w 1180968"/>
                <a:gd name="connsiteY199" fmla="*/ 1403705 h 1638532"/>
                <a:gd name="connsiteX200" fmla="*/ 1042487 w 1180968"/>
                <a:gd name="connsiteY200" fmla="*/ 1396589 h 1638532"/>
                <a:gd name="connsiteX201" fmla="*/ 1035371 w 1180968"/>
                <a:gd name="connsiteY201" fmla="*/ 1375241 h 1638532"/>
                <a:gd name="connsiteX202" fmla="*/ 1031813 w 1180968"/>
                <a:gd name="connsiteY202" fmla="*/ 1364567 h 1638532"/>
                <a:gd name="connsiteX203" fmla="*/ 1006907 w 1180968"/>
                <a:gd name="connsiteY203" fmla="*/ 1346778 h 1638532"/>
                <a:gd name="connsiteX204" fmla="*/ 996233 w 1180968"/>
                <a:gd name="connsiteY204" fmla="*/ 1339662 h 1638532"/>
                <a:gd name="connsiteX205" fmla="*/ 992675 w 1180968"/>
                <a:gd name="connsiteY205" fmla="*/ 1325430 h 1638532"/>
                <a:gd name="connsiteX206" fmla="*/ 971327 w 1180968"/>
                <a:gd name="connsiteY206" fmla="*/ 1307640 h 1638532"/>
                <a:gd name="connsiteX207" fmla="*/ 953538 w 1180968"/>
                <a:gd name="connsiteY207" fmla="*/ 1282734 h 1638532"/>
                <a:gd name="connsiteX208" fmla="*/ 935748 w 1180968"/>
                <a:gd name="connsiteY208" fmla="*/ 1286292 h 1638532"/>
                <a:gd name="connsiteX209" fmla="*/ 796987 w 1180968"/>
                <a:gd name="connsiteY209" fmla="*/ 1275618 h 1638532"/>
                <a:gd name="connsiteX210" fmla="*/ 779197 w 1180968"/>
                <a:gd name="connsiteY210" fmla="*/ 1257828 h 1638532"/>
                <a:gd name="connsiteX211" fmla="*/ 754291 w 1180968"/>
                <a:gd name="connsiteY211" fmla="*/ 1264944 h 1638532"/>
                <a:gd name="connsiteX212" fmla="*/ 736501 w 1180968"/>
                <a:gd name="connsiteY212" fmla="*/ 1279176 h 1638532"/>
                <a:gd name="connsiteX213" fmla="*/ 722269 w 1180968"/>
                <a:gd name="connsiteY213" fmla="*/ 1272060 h 1638532"/>
                <a:gd name="connsiteX214" fmla="*/ 715153 w 1180968"/>
                <a:gd name="connsiteY214" fmla="*/ 1261386 h 1638532"/>
                <a:gd name="connsiteX215" fmla="*/ 786313 w 1180968"/>
                <a:gd name="connsiteY215" fmla="*/ 1236480 h 1638532"/>
                <a:gd name="connsiteX216" fmla="*/ 796987 w 1180968"/>
                <a:gd name="connsiteY216" fmla="*/ 1225806 h 1638532"/>
                <a:gd name="connsiteX217" fmla="*/ 800545 w 1180968"/>
                <a:gd name="connsiteY217" fmla="*/ 1215132 h 1638532"/>
                <a:gd name="connsiteX218" fmla="*/ 811218 w 1180968"/>
                <a:gd name="connsiteY218" fmla="*/ 1211574 h 1638532"/>
                <a:gd name="connsiteX219" fmla="*/ 850356 w 1180968"/>
                <a:gd name="connsiteY219" fmla="*/ 1215132 h 1638532"/>
                <a:gd name="connsiteX220" fmla="*/ 871704 w 1180968"/>
                <a:gd name="connsiteY220" fmla="*/ 1222248 h 1638532"/>
                <a:gd name="connsiteX221" fmla="*/ 882378 w 1180968"/>
                <a:gd name="connsiteY221" fmla="*/ 1225806 h 1638532"/>
                <a:gd name="connsiteX222" fmla="*/ 910842 w 1180968"/>
                <a:gd name="connsiteY222" fmla="*/ 1222248 h 1638532"/>
                <a:gd name="connsiteX223" fmla="*/ 921516 w 1180968"/>
                <a:gd name="connsiteY223" fmla="*/ 1190227 h 1638532"/>
                <a:gd name="connsiteX224" fmla="*/ 949980 w 1180968"/>
                <a:gd name="connsiteY224" fmla="*/ 1158205 h 1638532"/>
                <a:gd name="connsiteX225" fmla="*/ 949980 w 1180968"/>
                <a:gd name="connsiteY225" fmla="*/ 1047908 h 1638532"/>
                <a:gd name="connsiteX226" fmla="*/ 964211 w 1180968"/>
                <a:gd name="connsiteY226" fmla="*/ 1051465 h 1638532"/>
                <a:gd name="connsiteX227" fmla="*/ 967769 w 1180968"/>
                <a:gd name="connsiteY227" fmla="*/ 1062139 h 1638532"/>
                <a:gd name="connsiteX228" fmla="*/ 971327 w 1180968"/>
                <a:gd name="connsiteY228" fmla="*/ 1111951 h 1638532"/>
                <a:gd name="connsiteX229" fmla="*/ 982001 w 1180968"/>
                <a:gd name="connsiteY229" fmla="*/ 1119067 h 1638532"/>
                <a:gd name="connsiteX230" fmla="*/ 989117 w 1180968"/>
                <a:gd name="connsiteY230" fmla="*/ 1193785 h 1638532"/>
                <a:gd name="connsiteX231" fmla="*/ 996233 w 1180968"/>
                <a:gd name="connsiteY231" fmla="*/ 1204458 h 1638532"/>
                <a:gd name="connsiteX232" fmla="*/ 999791 w 1180968"/>
                <a:gd name="connsiteY232" fmla="*/ 1215132 h 1638532"/>
                <a:gd name="connsiteX233" fmla="*/ 1010465 w 1180968"/>
                <a:gd name="connsiteY233" fmla="*/ 1222248 h 1638532"/>
                <a:gd name="connsiteX234" fmla="*/ 1024697 w 1180968"/>
                <a:gd name="connsiteY234" fmla="*/ 1232922 h 1638532"/>
                <a:gd name="connsiteX235" fmla="*/ 1035371 w 1180968"/>
                <a:gd name="connsiteY235" fmla="*/ 1275618 h 1638532"/>
                <a:gd name="connsiteX236" fmla="*/ 1042487 w 1180968"/>
                <a:gd name="connsiteY236" fmla="*/ 1286292 h 1638532"/>
                <a:gd name="connsiteX237" fmla="*/ 1046045 w 1180968"/>
                <a:gd name="connsiteY237" fmla="*/ 1304082 h 1638532"/>
                <a:gd name="connsiteX238" fmla="*/ 1049603 w 1180968"/>
                <a:gd name="connsiteY238" fmla="*/ 1325430 h 1638532"/>
                <a:gd name="connsiteX239" fmla="*/ 1060277 w 1180968"/>
                <a:gd name="connsiteY239" fmla="*/ 1332546 h 1638532"/>
                <a:gd name="connsiteX240" fmla="*/ 1074509 w 1180968"/>
                <a:gd name="connsiteY240" fmla="*/ 1357451 h 1638532"/>
                <a:gd name="connsiteX241" fmla="*/ 1099415 w 1180968"/>
                <a:gd name="connsiteY241" fmla="*/ 1364567 h 1638532"/>
                <a:gd name="connsiteX242" fmla="*/ 1117204 w 1180968"/>
                <a:gd name="connsiteY242" fmla="*/ 1385915 h 1638532"/>
                <a:gd name="connsiteX243" fmla="*/ 1127878 w 1180968"/>
                <a:gd name="connsiteY243" fmla="*/ 1407263 h 1638532"/>
                <a:gd name="connsiteX244" fmla="*/ 1142110 w 1180968"/>
                <a:gd name="connsiteY244" fmla="*/ 1417937 h 1638532"/>
                <a:gd name="connsiteX245" fmla="*/ 1152784 w 1180968"/>
                <a:gd name="connsiteY245" fmla="*/ 1439285 h 1638532"/>
                <a:gd name="connsiteX246" fmla="*/ 1159900 w 1180968"/>
                <a:gd name="connsiteY246" fmla="*/ 1449959 h 1638532"/>
                <a:gd name="connsiteX247" fmla="*/ 1156342 w 1180968"/>
                <a:gd name="connsiteY247" fmla="*/ 1510444 h 1638532"/>
                <a:gd name="connsiteX248" fmla="*/ 1138552 w 1180968"/>
                <a:gd name="connsiteY248" fmla="*/ 1528234 h 1638532"/>
                <a:gd name="connsiteX249" fmla="*/ 1074509 w 1180968"/>
                <a:gd name="connsiteY249" fmla="*/ 1542466 h 1638532"/>
                <a:gd name="connsiteX250" fmla="*/ 1063835 w 1180968"/>
                <a:gd name="connsiteY250" fmla="*/ 1549582 h 1638532"/>
                <a:gd name="connsiteX251" fmla="*/ 1006907 w 1180968"/>
                <a:gd name="connsiteY251" fmla="*/ 1546024 h 1638532"/>
                <a:gd name="connsiteX252" fmla="*/ 996233 w 1180968"/>
                <a:gd name="connsiteY252" fmla="*/ 1542466 h 1638532"/>
                <a:gd name="connsiteX253" fmla="*/ 974885 w 1180968"/>
                <a:gd name="connsiteY253" fmla="*/ 1538908 h 1638532"/>
                <a:gd name="connsiteX254" fmla="*/ 964211 w 1180968"/>
                <a:gd name="connsiteY254" fmla="*/ 1528234 h 1638532"/>
                <a:gd name="connsiteX255" fmla="*/ 925074 w 1180968"/>
                <a:gd name="connsiteY255" fmla="*/ 1528234 h 1638532"/>
                <a:gd name="connsiteX256" fmla="*/ 907284 w 1180968"/>
                <a:gd name="connsiteY256" fmla="*/ 1531792 h 1638532"/>
                <a:gd name="connsiteX257" fmla="*/ 900168 w 1180968"/>
                <a:gd name="connsiteY257" fmla="*/ 1542466 h 1638532"/>
                <a:gd name="connsiteX258" fmla="*/ 889494 w 1180968"/>
                <a:gd name="connsiteY258" fmla="*/ 1549582 h 1638532"/>
                <a:gd name="connsiteX259" fmla="*/ 871704 w 1180968"/>
                <a:gd name="connsiteY259" fmla="*/ 1578046 h 1638532"/>
                <a:gd name="connsiteX260" fmla="*/ 861030 w 1180968"/>
                <a:gd name="connsiteY260" fmla="*/ 1581604 h 1638532"/>
                <a:gd name="connsiteX261" fmla="*/ 843240 w 1180968"/>
                <a:gd name="connsiteY261" fmla="*/ 1599394 h 1638532"/>
                <a:gd name="connsiteX262" fmla="*/ 825450 w 1180968"/>
                <a:gd name="connsiteY262" fmla="*/ 1617184 h 1638532"/>
                <a:gd name="connsiteX263" fmla="*/ 818334 w 1180968"/>
                <a:gd name="connsiteY263" fmla="*/ 1627858 h 1638532"/>
                <a:gd name="connsiteX264" fmla="*/ 807660 w 1180968"/>
                <a:gd name="connsiteY264" fmla="*/ 1631416 h 1638532"/>
                <a:gd name="connsiteX265" fmla="*/ 796987 w 1180968"/>
                <a:gd name="connsiteY265" fmla="*/ 1638532 h 1638532"/>
                <a:gd name="connsiteX266" fmla="*/ 750733 w 1180968"/>
                <a:gd name="connsiteY266" fmla="*/ 1634974 h 1638532"/>
                <a:gd name="connsiteX267" fmla="*/ 736501 w 1180968"/>
                <a:gd name="connsiteY267" fmla="*/ 1617184 h 1638532"/>
                <a:gd name="connsiteX268" fmla="*/ 725827 w 1180968"/>
                <a:gd name="connsiteY268" fmla="*/ 1595836 h 1638532"/>
                <a:gd name="connsiteX269" fmla="*/ 722269 w 1180968"/>
                <a:gd name="connsiteY269" fmla="*/ 1549582 h 1638532"/>
                <a:gd name="connsiteX270" fmla="*/ 718711 w 1180968"/>
                <a:gd name="connsiteY270" fmla="*/ 1538908 h 1638532"/>
                <a:gd name="connsiteX271" fmla="*/ 697363 w 1180968"/>
                <a:gd name="connsiteY271" fmla="*/ 1528234 h 1638532"/>
                <a:gd name="connsiteX272" fmla="*/ 633320 w 1180968"/>
                <a:gd name="connsiteY272" fmla="*/ 1531792 h 1638532"/>
                <a:gd name="connsiteX273" fmla="*/ 615530 w 1180968"/>
                <a:gd name="connsiteY273" fmla="*/ 1535350 h 1638532"/>
                <a:gd name="connsiteX274" fmla="*/ 540812 w 1180968"/>
                <a:gd name="connsiteY274" fmla="*/ 1538908 h 1638532"/>
                <a:gd name="connsiteX275" fmla="*/ 384261 w 1180968"/>
                <a:gd name="connsiteY275" fmla="*/ 1546024 h 1638532"/>
                <a:gd name="connsiteX276" fmla="*/ 298870 w 1180968"/>
                <a:gd name="connsiteY276" fmla="*/ 1542466 h 1638532"/>
                <a:gd name="connsiteX277" fmla="*/ 281080 w 1180968"/>
                <a:gd name="connsiteY277" fmla="*/ 1524676 h 1638532"/>
                <a:gd name="connsiteX278" fmla="*/ 263290 w 1180968"/>
                <a:gd name="connsiteY278" fmla="*/ 1506886 h 1638532"/>
                <a:gd name="connsiteX279" fmla="*/ 256174 w 1180968"/>
                <a:gd name="connsiteY279" fmla="*/ 1496213 h 1638532"/>
                <a:gd name="connsiteX280" fmla="*/ 245500 w 1180968"/>
                <a:gd name="connsiteY280" fmla="*/ 1481981 h 1638532"/>
                <a:gd name="connsiteX281" fmla="*/ 241942 w 1180968"/>
                <a:gd name="connsiteY281" fmla="*/ 1467749 h 1638532"/>
                <a:gd name="connsiteX282" fmla="*/ 245500 w 1180968"/>
                <a:gd name="connsiteY282" fmla="*/ 1371683 h 1638532"/>
                <a:gd name="connsiteX283" fmla="*/ 249058 w 1180968"/>
                <a:gd name="connsiteY283" fmla="*/ 1343220 h 1638532"/>
                <a:gd name="connsiteX284" fmla="*/ 252616 w 1180968"/>
                <a:gd name="connsiteY284" fmla="*/ 1286292 h 1638532"/>
                <a:gd name="connsiteX285" fmla="*/ 259732 w 1180968"/>
                <a:gd name="connsiteY285" fmla="*/ 1272060 h 1638532"/>
                <a:gd name="connsiteX286" fmla="*/ 270406 w 1180968"/>
                <a:gd name="connsiteY286" fmla="*/ 1240038 h 1638532"/>
                <a:gd name="connsiteX287" fmla="*/ 273964 w 1180968"/>
                <a:gd name="connsiteY287" fmla="*/ 1229364 h 1638532"/>
                <a:gd name="connsiteX288" fmla="*/ 284638 w 1180968"/>
                <a:gd name="connsiteY288" fmla="*/ 1218690 h 1638532"/>
                <a:gd name="connsiteX289" fmla="*/ 291754 w 1180968"/>
                <a:gd name="connsiteY289" fmla="*/ 1208016 h 1638532"/>
                <a:gd name="connsiteX290" fmla="*/ 298870 w 1180968"/>
                <a:gd name="connsiteY290" fmla="*/ 1186669 h 1638532"/>
                <a:gd name="connsiteX291" fmla="*/ 295312 w 1180968"/>
                <a:gd name="connsiteY291" fmla="*/ 1165321 h 1638532"/>
                <a:gd name="connsiteX292" fmla="*/ 266848 w 1180968"/>
                <a:gd name="connsiteY292" fmla="*/ 1140415 h 1638532"/>
                <a:gd name="connsiteX293" fmla="*/ 234826 w 1180968"/>
                <a:gd name="connsiteY293" fmla="*/ 1126183 h 1638532"/>
                <a:gd name="connsiteX294" fmla="*/ 224152 w 1180968"/>
                <a:gd name="connsiteY294" fmla="*/ 1122625 h 1638532"/>
                <a:gd name="connsiteX295" fmla="*/ 202804 w 1180968"/>
                <a:gd name="connsiteY295" fmla="*/ 1108393 h 1638532"/>
                <a:gd name="connsiteX296" fmla="*/ 174341 w 1180968"/>
                <a:gd name="connsiteY296" fmla="*/ 1083487 h 1638532"/>
                <a:gd name="connsiteX297" fmla="*/ 152993 w 1180968"/>
                <a:gd name="connsiteY297" fmla="*/ 1076371 h 1638532"/>
                <a:gd name="connsiteX298" fmla="*/ 128087 w 1180968"/>
                <a:gd name="connsiteY298" fmla="*/ 1047908 h 1638532"/>
                <a:gd name="connsiteX299" fmla="*/ 120971 w 1180968"/>
                <a:gd name="connsiteY299" fmla="*/ 1037234 h 1638532"/>
                <a:gd name="connsiteX300" fmla="*/ 103181 w 1180968"/>
                <a:gd name="connsiteY300" fmla="*/ 1019444 h 1638532"/>
                <a:gd name="connsiteX301" fmla="*/ 96065 w 1180968"/>
                <a:gd name="connsiteY301" fmla="*/ 998096 h 1638532"/>
                <a:gd name="connsiteX302" fmla="*/ 85391 w 1180968"/>
                <a:gd name="connsiteY302" fmla="*/ 980306 h 1638532"/>
                <a:gd name="connsiteX303" fmla="*/ 78275 w 1180968"/>
                <a:gd name="connsiteY303" fmla="*/ 969632 h 1638532"/>
                <a:gd name="connsiteX304" fmla="*/ 71159 w 1180968"/>
                <a:gd name="connsiteY304" fmla="*/ 948284 h 1638532"/>
                <a:gd name="connsiteX305" fmla="*/ 64043 w 1180968"/>
                <a:gd name="connsiteY305" fmla="*/ 934052 h 1638532"/>
                <a:gd name="connsiteX306" fmla="*/ 56927 w 1180968"/>
                <a:gd name="connsiteY306" fmla="*/ 923378 h 1638532"/>
                <a:gd name="connsiteX307" fmla="*/ 53369 w 1180968"/>
                <a:gd name="connsiteY307" fmla="*/ 912704 h 1638532"/>
                <a:gd name="connsiteX308" fmla="*/ 49811 w 1180968"/>
                <a:gd name="connsiteY308" fmla="*/ 809523 h 1638532"/>
                <a:gd name="connsiteX309" fmla="*/ 39138 w 1180968"/>
                <a:gd name="connsiteY309" fmla="*/ 777501 h 1638532"/>
                <a:gd name="connsiteX310" fmla="*/ 35580 w 1180968"/>
                <a:gd name="connsiteY310" fmla="*/ 756153 h 1638532"/>
                <a:gd name="connsiteX311" fmla="*/ 28464 w 1180968"/>
                <a:gd name="connsiteY311" fmla="*/ 745479 h 1638532"/>
                <a:gd name="connsiteX312" fmla="*/ 24906 w 1180968"/>
                <a:gd name="connsiteY312" fmla="*/ 734806 h 1638532"/>
                <a:gd name="connsiteX313" fmla="*/ 21348 w 1180968"/>
                <a:gd name="connsiteY313" fmla="*/ 699226 h 1638532"/>
                <a:gd name="connsiteX314" fmla="*/ 10674 w 1180968"/>
                <a:gd name="connsiteY314" fmla="*/ 667204 h 1638532"/>
                <a:gd name="connsiteX315" fmla="*/ 3558 w 1180968"/>
                <a:gd name="connsiteY315" fmla="*/ 645856 h 1638532"/>
                <a:gd name="connsiteX316" fmla="*/ 0 w 1180968"/>
                <a:gd name="connsiteY316" fmla="*/ 635182 h 1638532"/>
                <a:gd name="connsiteX317" fmla="*/ 3558 w 1180968"/>
                <a:gd name="connsiteY317" fmla="*/ 457283 h 1638532"/>
                <a:gd name="connsiteX318" fmla="*/ 7116 w 1180968"/>
                <a:gd name="connsiteY318" fmla="*/ 435936 h 1638532"/>
                <a:gd name="connsiteX319" fmla="*/ 14232 w 1180968"/>
                <a:gd name="connsiteY319" fmla="*/ 411030 h 1638532"/>
                <a:gd name="connsiteX320" fmla="*/ 17790 w 1180968"/>
                <a:gd name="connsiteY320" fmla="*/ 396798 h 1638532"/>
                <a:gd name="connsiteX321" fmla="*/ 21348 w 1180968"/>
                <a:gd name="connsiteY321" fmla="*/ 307848 h 1638532"/>
                <a:gd name="connsiteX322" fmla="*/ 24906 w 1180968"/>
                <a:gd name="connsiteY322" fmla="*/ 282943 h 1638532"/>
                <a:gd name="connsiteX323" fmla="*/ 39138 w 1180968"/>
                <a:gd name="connsiteY323" fmla="*/ 240247 h 1638532"/>
                <a:gd name="connsiteX324" fmla="*/ 49811 w 1180968"/>
                <a:gd name="connsiteY324" fmla="*/ 226015 h 1638532"/>
                <a:gd name="connsiteX325" fmla="*/ 67601 w 1180968"/>
                <a:gd name="connsiteY325" fmla="*/ 208225 h 1638532"/>
                <a:gd name="connsiteX326" fmla="*/ 74717 w 1180968"/>
                <a:gd name="connsiteY326" fmla="*/ 193993 h 1638532"/>
                <a:gd name="connsiteX327" fmla="*/ 85391 w 1180968"/>
                <a:gd name="connsiteY327" fmla="*/ 183319 h 1638532"/>
                <a:gd name="connsiteX328" fmla="*/ 92507 w 1180968"/>
                <a:gd name="connsiteY328" fmla="*/ 161971 h 1638532"/>
                <a:gd name="connsiteX329" fmla="*/ 103181 w 1180968"/>
                <a:gd name="connsiteY329" fmla="*/ 158413 h 1638532"/>
                <a:gd name="connsiteX330" fmla="*/ 128087 w 1180968"/>
                <a:gd name="connsiteY330" fmla="*/ 144181 h 1638532"/>
                <a:gd name="connsiteX331" fmla="*/ 152993 w 1180968"/>
                <a:gd name="connsiteY331" fmla="*/ 137065 h 1638532"/>
                <a:gd name="connsiteX332" fmla="*/ 185015 w 1180968"/>
                <a:gd name="connsiteY332" fmla="*/ 119276 h 1638532"/>
                <a:gd name="connsiteX333" fmla="*/ 206362 w 1180968"/>
                <a:gd name="connsiteY333" fmla="*/ 101486 h 1638532"/>
                <a:gd name="connsiteX334" fmla="*/ 217036 w 1180968"/>
                <a:gd name="connsiteY334" fmla="*/ 90812 h 1638532"/>
                <a:gd name="connsiteX335" fmla="*/ 238384 w 1180968"/>
                <a:gd name="connsiteY335" fmla="*/ 76580 h 1638532"/>
                <a:gd name="connsiteX336" fmla="*/ 245500 w 1180968"/>
                <a:gd name="connsiteY336" fmla="*/ 65906 h 1638532"/>
                <a:gd name="connsiteX337" fmla="*/ 295312 w 1180968"/>
                <a:gd name="connsiteY337" fmla="*/ 51674 h 1638532"/>
                <a:gd name="connsiteX338" fmla="*/ 316660 w 1180968"/>
                <a:gd name="connsiteY338" fmla="*/ 44558 h 1638532"/>
                <a:gd name="connsiteX339" fmla="*/ 327334 w 1180968"/>
                <a:gd name="connsiteY339" fmla="*/ 37442 h 1638532"/>
                <a:gd name="connsiteX340" fmla="*/ 352239 w 1180968"/>
                <a:gd name="connsiteY340" fmla="*/ 30326 h 1638532"/>
                <a:gd name="connsiteX341" fmla="*/ 430515 w 1180968"/>
                <a:gd name="connsiteY341" fmla="*/ 26768 h 1638532"/>
                <a:gd name="connsiteX342" fmla="*/ 451863 w 1180968"/>
                <a:gd name="connsiteY342" fmla="*/ 16094 h 1638532"/>
                <a:gd name="connsiteX343" fmla="*/ 469653 w 1180968"/>
                <a:gd name="connsiteY343" fmla="*/ 1862 h 1638532"/>
                <a:gd name="connsiteX344" fmla="*/ 697363 w 1180968"/>
                <a:gd name="connsiteY344" fmla="*/ 5420 h 1638532"/>
                <a:gd name="connsiteX345" fmla="*/ 708037 w 1180968"/>
                <a:gd name="connsiteY345" fmla="*/ 12536 h 1638532"/>
                <a:gd name="connsiteX346" fmla="*/ 736501 w 1180968"/>
                <a:gd name="connsiteY346" fmla="*/ 19652 h 1638532"/>
                <a:gd name="connsiteX347" fmla="*/ 747175 w 1180968"/>
                <a:gd name="connsiteY347" fmla="*/ 26768 h 1638532"/>
                <a:gd name="connsiteX348" fmla="*/ 846798 w 1180968"/>
                <a:gd name="connsiteY348" fmla="*/ 41000 h 1638532"/>
                <a:gd name="connsiteX349" fmla="*/ 871704 w 1180968"/>
                <a:gd name="connsiteY349" fmla="*/ 44558 h 1638532"/>
                <a:gd name="connsiteX350" fmla="*/ 889494 w 1180968"/>
                <a:gd name="connsiteY350" fmla="*/ 62348 h 1638532"/>
                <a:gd name="connsiteX351" fmla="*/ 900168 w 1180968"/>
                <a:gd name="connsiteY351" fmla="*/ 69464 h 1638532"/>
                <a:gd name="connsiteX352" fmla="*/ 921516 w 1180968"/>
                <a:gd name="connsiteY352" fmla="*/ 90812 h 1638532"/>
                <a:gd name="connsiteX353" fmla="*/ 942864 w 1180968"/>
                <a:gd name="connsiteY353" fmla="*/ 112160 h 1638532"/>
                <a:gd name="connsiteX354" fmla="*/ 953538 w 1180968"/>
                <a:gd name="connsiteY354" fmla="*/ 122834 h 1638532"/>
                <a:gd name="connsiteX355" fmla="*/ 964211 w 1180968"/>
                <a:gd name="connsiteY355" fmla="*/ 133508 h 1638532"/>
                <a:gd name="connsiteX356" fmla="*/ 982001 w 1180968"/>
                <a:gd name="connsiteY356" fmla="*/ 151297 h 1638532"/>
                <a:gd name="connsiteX357" fmla="*/ 989117 w 1180968"/>
                <a:gd name="connsiteY357" fmla="*/ 172645 h 1638532"/>
                <a:gd name="connsiteX358" fmla="*/ 996233 w 1180968"/>
                <a:gd name="connsiteY358" fmla="*/ 218899 h 1638532"/>
                <a:gd name="connsiteX359" fmla="*/ 1014023 w 1180968"/>
                <a:gd name="connsiteY359" fmla="*/ 240247 h 1638532"/>
                <a:gd name="connsiteX360" fmla="*/ 1028255 w 1180968"/>
                <a:gd name="connsiteY360" fmla="*/ 275827 h 1638532"/>
                <a:gd name="connsiteX361" fmla="*/ 1038929 w 1180968"/>
                <a:gd name="connsiteY361" fmla="*/ 314964 h 1638532"/>
                <a:gd name="connsiteX362" fmla="*/ 1046045 w 1180968"/>
                <a:gd name="connsiteY362" fmla="*/ 325638 h 1638532"/>
                <a:gd name="connsiteX363" fmla="*/ 1053161 w 1180968"/>
                <a:gd name="connsiteY363" fmla="*/ 346986 h 1638532"/>
                <a:gd name="connsiteX364" fmla="*/ 1056719 w 1180968"/>
                <a:gd name="connsiteY364" fmla="*/ 357660 h 1638532"/>
                <a:gd name="connsiteX365" fmla="*/ 1060277 w 1180968"/>
                <a:gd name="connsiteY365" fmla="*/ 421704 h 1638532"/>
                <a:gd name="connsiteX366" fmla="*/ 1067393 w 1180968"/>
                <a:gd name="connsiteY366" fmla="*/ 443051 h 1638532"/>
                <a:gd name="connsiteX367" fmla="*/ 1081625 w 1180968"/>
                <a:gd name="connsiteY367" fmla="*/ 464399 h 1638532"/>
                <a:gd name="connsiteX368" fmla="*/ 1085183 w 1180968"/>
                <a:gd name="connsiteY368" fmla="*/ 485747 h 1638532"/>
                <a:gd name="connsiteX369" fmla="*/ 1088741 w 1180968"/>
                <a:gd name="connsiteY369" fmla="*/ 510653 h 1638532"/>
                <a:gd name="connsiteX370" fmla="*/ 1099415 w 1180968"/>
                <a:gd name="connsiteY370" fmla="*/ 535559 h 1638532"/>
                <a:gd name="connsiteX371" fmla="*/ 1113646 w 1180968"/>
                <a:gd name="connsiteY371" fmla="*/ 560465 h 1638532"/>
                <a:gd name="connsiteX372" fmla="*/ 1117204 w 1180968"/>
                <a:gd name="connsiteY372" fmla="*/ 571139 h 1638532"/>
                <a:gd name="connsiteX373" fmla="*/ 1124320 w 1180968"/>
                <a:gd name="connsiteY373" fmla="*/ 581813 h 1638532"/>
                <a:gd name="connsiteX374" fmla="*/ 1127878 w 1180968"/>
                <a:gd name="connsiteY374" fmla="*/ 617392 h 1638532"/>
                <a:gd name="connsiteX375" fmla="*/ 1124320 w 1180968"/>
                <a:gd name="connsiteY375" fmla="*/ 781059 h 1638532"/>
                <a:gd name="connsiteX376" fmla="*/ 1113646 w 1180968"/>
                <a:gd name="connsiteY376" fmla="*/ 805965 h 1638532"/>
                <a:gd name="connsiteX377" fmla="*/ 1102973 w 1180968"/>
                <a:gd name="connsiteY377" fmla="*/ 816639 h 1638532"/>
                <a:gd name="connsiteX378" fmla="*/ 1085183 w 1180968"/>
                <a:gd name="connsiteY378" fmla="*/ 834429 h 1638532"/>
                <a:gd name="connsiteX379" fmla="*/ 1081625 w 1180968"/>
                <a:gd name="connsiteY379" fmla="*/ 845103 h 1638532"/>
                <a:gd name="connsiteX380" fmla="*/ 1070951 w 1180968"/>
                <a:gd name="connsiteY380" fmla="*/ 866451 h 1638532"/>
                <a:gd name="connsiteX381" fmla="*/ 1067393 w 1180968"/>
                <a:gd name="connsiteY381" fmla="*/ 891357 h 1638532"/>
                <a:gd name="connsiteX382" fmla="*/ 1060277 w 1180968"/>
                <a:gd name="connsiteY382" fmla="*/ 902030 h 1638532"/>
                <a:gd name="connsiteX383" fmla="*/ 1056719 w 1180968"/>
                <a:gd name="connsiteY383" fmla="*/ 919820 h 1638532"/>
                <a:gd name="connsiteX384" fmla="*/ 1046045 w 1180968"/>
                <a:gd name="connsiteY384" fmla="*/ 941168 h 1638532"/>
                <a:gd name="connsiteX385" fmla="*/ 1035371 w 1180968"/>
                <a:gd name="connsiteY385" fmla="*/ 980306 h 1638532"/>
                <a:gd name="connsiteX386" fmla="*/ 1031813 w 1180968"/>
                <a:gd name="connsiteY386" fmla="*/ 990980 h 1638532"/>
                <a:gd name="connsiteX387" fmla="*/ 1028255 w 1180968"/>
                <a:gd name="connsiteY387" fmla="*/ 1001654 h 1638532"/>
                <a:gd name="connsiteX388" fmla="*/ 1017581 w 1180968"/>
                <a:gd name="connsiteY388" fmla="*/ 1012328 h 1638532"/>
                <a:gd name="connsiteX389" fmla="*/ 1010465 w 1180968"/>
                <a:gd name="connsiteY389" fmla="*/ 1033676 h 1638532"/>
                <a:gd name="connsiteX390" fmla="*/ 1006907 w 1180968"/>
                <a:gd name="connsiteY390" fmla="*/ 1044350 h 1638532"/>
                <a:gd name="connsiteX391" fmla="*/ 999791 w 1180968"/>
                <a:gd name="connsiteY391" fmla="*/ 1087045 h 1638532"/>
                <a:gd name="connsiteX392" fmla="*/ 996233 w 1180968"/>
                <a:gd name="connsiteY392" fmla="*/ 1204458 h 1638532"/>
                <a:gd name="connsiteX393" fmla="*/ 989117 w 1180968"/>
                <a:gd name="connsiteY393" fmla="*/ 1193785 h 1638532"/>
                <a:gd name="connsiteX394" fmla="*/ 985559 w 1180968"/>
                <a:gd name="connsiteY394" fmla="*/ 1183111 h 1638532"/>
                <a:gd name="connsiteX395" fmla="*/ 971327 w 1180968"/>
                <a:gd name="connsiteY395" fmla="*/ 1161763 h 1638532"/>
                <a:gd name="connsiteX396" fmla="*/ 967769 w 1180968"/>
                <a:gd name="connsiteY396" fmla="*/ 1065697 h 1638532"/>
                <a:gd name="connsiteX397" fmla="*/ 960653 w 1180968"/>
                <a:gd name="connsiteY397" fmla="*/ 1055023 h 1638532"/>
                <a:gd name="connsiteX398" fmla="*/ 949980 w 1180968"/>
                <a:gd name="connsiteY398" fmla="*/ 1051465 h 1638532"/>
                <a:gd name="connsiteX399" fmla="*/ 957096 w 1180968"/>
                <a:gd name="connsiteY399" fmla="*/ 1040792 h 163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</a:cxnLst>
              <a:rect l="l" t="t" r="r" b="b"/>
              <a:pathLst>
                <a:path w="1180968" h="1638532">
                  <a:moveTo>
                    <a:pt x="957096" y="1040792"/>
                  </a:moveTo>
                  <a:cubicBezTo>
                    <a:pt x="953538" y="1036048"/>
                    <a:pt x="950615" y="1030753"/>
                    <a:pt x="946422" y="1026560"/>
                  </a:cubicBezTo>
                  <a:cubicBezTo>
                    <a:pt x="942229" y="1022367"/>
                    <a:pt x="935637" y="1020711"/>
                    <a:pt x="932190" y="1015886"/>
                  </a:cubicBezTo>
                  <a:cubicBezTo>
                    <a:pt x="929348" y="1011907"/>
                    <a:pt x="929818" y="1006398"/>
                    <a:pt x="928632" y="1001654"/>
                  </a:cubicBezTo>
                  <a:cubicBezTo>
                    <a:pt x="929651" y="997578"/>
                    <a:pt x="932605" y="978982"/>
                    <a:pt x="939306" y="976748"/>
                  </a:cubicBezTo>
                  <a:cubicBezTo>
                    <a:pt x="943945" y="975202"/>
                    <a:pt x="948794" y="979120"/>
                    <a:pt x="953538" y="980306"/>
                  </a:cubicBezTo>
                  <a:cubicBezTo>
                    <a:pt x="960654" y="979120"/>
                    <a:pt x="968622" y="980327"/>
                    <a:pt x="974885" y="976748"/>
                  </a:cubicBezTo>
                  <a:cubicBezTo>
                    <a:pt x="978141" y="974887"/>
                    <a:pt x="978443" y="969824"/>
                    <a:pt x="978443" y="966074"/>
                  </a:cubicBezTo>
                  <a:cubicBezTo>
                    <a:pt x="978443" y="928895"/>
                    <a:pt x="983373" y="936153"/>
                    <a:pt x="964211" y="923378"/>
                  </a:cubicBezTo>
                  <a:cubicBezTo>
                    <a:pt x="956723" y="900915"/>
                    <a:pt x="958453" y="917701"/>
                    <a:pt x="992675" y="909146"/>
                  </a:cubicBezTo>
                  <a:cubicBezTo>
                    <a:pt x="996824" y="908109"/>
                    <a:pt x="999791" y="904402"/>
                    <a:pt x="1003349" y="902030"/>
                  </a:cubicBezTo>
                  <a:cubicBezTo>
                    <a:pt x="1005721" y="894914"/>
                    <a:pt x="1008310" y="887867"/>
                    <a:pt x="1010465" y="880683"/>
                  </a:cubicBezTo>
                  <a:cubicBezTo>
                    <a:pt x="1023872" y="835995"/>
                    <a:pt x="1005621" y="891658"/>
                    <a:pt x="1017581" y="855777"/>
                  </a:cubicBezTo>
                  <a:cubicBezTo>
                    <a:pt x="1015454" y="845142"/>
                    <a:pt x="1010624" y="834191"/>
                    <a:pt x="1017581" y="823755"/>
                  </a:cubicBezTo>
                  <a:cubicBezTo>
                    <a:pt x="1019953" y="820197"/>
                    <a:pt x="1024697" y="819011"/>
                    <a:pt x="1028255" y="816639"/>
                  </a:cubicBezTo>
                  <a:cubicBezTo>
                    <a:pt x="1029441" y="813081"/>
                    <a:pt x="1030903" y="809603"/>
                    <a:pt x="1031813" y="805965"/>
                  </a:cubicBezTo>
                  <a:cubicBezTo>
                    <a:pt x="1033280" y="800098"/>
                    <a:pt x="1033248" y="793837"/>
                    <a:pt x="1035371" y="788175"/>
                  </a:cubicBezTo>
                  <a:cubicBezTo>
                    <a:pt x="1036872" y="784171"/>
                    <a:pt x="1040115" y="781059"/>
                    <a:pt x="1042487" y="777501"/>
                  </a:cubicBezTo>
                  <a:cubicBezTo>
                    <a:pt x="1043673" y="754967"/>
                    <a:pt x="1041620" y="732027"/>
                    <a:pt x="1046045" y="709900"/>
                  </a:cubicBezTo>
                  <a:cubicBezTo>
                    <a:pt x="1046781" y="706222"/>
                    <a:pt x="1053441" y="708163"/>
                    <a:pt x="1056719" y="706342"/>
                  </a:cubicBezTo>
                  <a:cubicBezTo>
                    <a:pt x="1064195" y="702189"/>
                    <a:pt x="1078067" y="692110"/>
                    <a:pt x="1078067" y="692110"/>
                  </a:cubicBezTo>
                  <a:cubicBezTo>
                    <a:pt x="1103264" y="654315"/>
                    <a:pt x="1088064" y="681617"/>
                    <a:pt x="1081625" y="581813"/>
                  </a:cubicBezTo>
                  <a:cubicBezTo>
                    <a:pt x="1081384" y="578070"/>
                    <a:pt x="1080147" y="574260"/>
                    <a:pt x="1078067" y="571139"/>
                  </a:cubicBezTo>
                  <a:cubicBezTo>
                    <a:pt x="1075276" y="566952"/>
                    <a:pt x="1070951" y="564023"/>
                    <a:pt x="1067393" y="560465"/>
                  </a:cubicBezTo>
                  <a:cubicBezTo>
                    <a:pt x="1066207" y="553349"/>
                    <a:pt x="1069705" y="543310"/>
                    <a:pt x="1063835" y="539117"/>
                  </a:cubicBezTo>
                  <a:cubicBezTo>
                    <a:pt x="1057965" y="534924"/>
                    <a:pt x="1049685" y="543155"/>
                    <a:pt x="1042487" y="542675"/>
                  </a:cubicBezTo>
                  <a:cubicBezTo>
                    <a:pt x="1031577" y="541948"/>
                    <a:pt x="1021139" y="537931"/>
                    <a:pt x="1010465" y="535559"/>
                  </a:cubicBezTo>
                  <a:cubicBezTo>
                    <a:pt x="1010452" y="535542"/>
                    <a:pt x="993542" y="513543"/>
                    <a:pt x="992675" y="510653"/>
                  </a:cubicBezTo>
                  <a:cubicBezTo>
                    <a:pt x="990265" y="502620"/>
                    <a:pt x="994149" y="492456"/>
                    <a:pt x="989117" y="485747"/>
                  </a:cubicBezTo>
                  <a:cubicBezTo>
                    <a:pt x="985489" y="480909"/>
                    <a:pt x="977257" y="483375"/>
                    <a:pt x="971327" y="482189"/>
                  </a:cubicBezTo>
                  <a:cubicBezTo>
                    <a:pt x="970141" y="477445"/>
                    <a:pt x="967769" y="472847"/>
                    <a:pt x="967769" y="467957"/>
                  </a:cubicBezTo>
                  <a:cubicBezTo>
                    <a:pt x="967769" y="457775"/>
                    <a:pt x="971081" y="446854"/>
                    <a:pt x="978443" y="439493"/>
                  </a:cubicBezTo>
                  <a:cubicBezTo>
                    <a:pt x="982636" y="435300"/>
                    <a:pt x="987931" y="432378"/>
                    <a:pt x="992675" y="428820"/>
                  </a:cubicBezTo>
                  <a:cubicBezTo>
                    <a:pt x="993861" y="422890"/>
                    <a:pt x="994321" y="416767"/>
                    <a:pt x="996233" y="411030"/>
                  </a:cubicBezTo>
                  <a:cubicBezTo>
                    <a:pt x="997910" y="405998"/>
                    <a:pt x="1001260" y="401673"/>
                    <a:pt x="1003349" y="396798"/>
                  </a:cubicBezTo>
                  <a:cubicBezTo>
                    <a:pt x="1012187" y="376175"/>
                    <a:pt x="1000348" y="395963"/>
                    <a:pt x="1014023" y="375450"/>
                  </a:cubicBezTo>
                  <a:cubicBezTo>
                    <a:pt x="1012837" y="361218"/>
                    <a:pt x="1012352" y="346910"/>
                    <a:pt x="1010465" y="332754"/>
                  </a:cubicBezTo>
                  <a:cubicBezTo>
                    <a:pt x="1009969" y="329036"/>
                    <a:pt x="1009250" y="325009"/>
                    <a:pt x="1006907" y="322080"/>
                  </a:cubicBezTo>
                  <a:cubicBezTo>
                    <a:pt x="1004236" y="318741"/>
                    <a:pt x="999791" y="317336"/>
                    <a:pt x="996233" y="314964"/>
                  </a:cubicBezTo>
                  <a:cubicBezTo>
                    <a:pt x="979322" y="264230"/>
                    <a:pt x="996314" y="317025"/>
                    <a:pt x="985559" y="279385"/>
                  </a:cubicBezTo>
                  <a:cubicBezTo>
                    <a:pt x="984529" y="275779"/>
                    <a:pt x="984653" y="271363"/>
                    <a:pt x="982001" y="268711"/>
                  </a:cubicBezTo>
                  <a:cubicBezTo>
                    <a:pt x="979349" y="266059"/>
                    <a:pt x="975059" y="265526"/>
                    <a:pt x="971327" y="265153"/>
                  </a:cubicBezTo>
                  <a:cubicBezTo>
                    <a:pt x="951231" y="263143"/>
                    <a:pt x="930994" y="262938"/>
                    <a:pt x="910842" y="261595"/>
                  </a:cubicBezTo>
                  <a:cubicBezTo>
                    <a:pt x="895413" y="260566"/>
                    <a:pt x="880006" y="259223"/>
                    <a:pt x="864588" y="258037"/>
                  </a:cubicBezTo>
                  <a:cubicBezTo>
                    <a:pt x="863402" y="254479"/>
                    <a:pt x="862707" y="250718"/>
                    <a:pt x="861030" y="247363"/>
                  </a:cubicBezTo>
                  <a:cubicBezTo>
                    <a:pt x="859118" y="243538"/>
                    <a:pt x="855039" y="240815"/>
                    <a:pt x="853914" y="236689"/>
                  </a:cubicBezTo>
                  <a:cubicBezTo>
                    <a:pt x="844468" y="202052"/>
                    <a:pt x="862334" y="211219"/>
                    <a:pt x="836124" y="204667"/>
                  </a:cubicBezTo>
                  <a:cubicBezTo>
                    <a:pt x="832566" y="202295"/>
                    <a:pt x="826708" y="201638"/>
                    <a:pt x="825450" y="197551"/>
                  </a:cubicBezTo>
                  <a:cubicBezTo>
                    <a:pt x="825364" y="197271"/>
                    <a:pt x="827899" y="155238"/>
                    <a:pt x="814776" y="147739"/>
                  </a:cubicBezTo>
                  <a:cubicBezTo>
                    <a:pt x="809526" y="144739"/>
                    <a:pt x="802917" y="145367"/>
                    <a:pt x="796987" y="144181"/>
                  </a:cubicBezTo>
                  <a:cubicBezTo>
                    <a:pt x="793429" y="141809"/>
                    <a:pt x="790138" y="138977"/>
                    <a:pt x="786313" y="137065"/>
                  </a:cubicBezTo>
                  <a:cubicBezTo>
                    <a:pt x="777558" y="132688"/>
                    <a:pt x="762482" y="131315"/>
                    <a:pt x="754291" y="129950"/>
                  </a:cubicBezTo>
                  <a:cubicBezTo>
                    <a:pt x="750733" y="127578"/>
                    <a:pt x="746433" y="126052"/>
                    <a:pt x="743617" y="122834"/>
                  </a:cubicBezTo>
                  <a:cubicBezTo>
                    <a:pt x="717441" y="92918"/>
                    <a:pt x="736415" y="111988"/>
                    <a:pt x="725827" y="90812"/>
                  </a:cubicBezTo>
                  <a:cubicBezTo>
                    <a:pt x="723915" y="86987"/>
                    <a:pt x="720448" y="84046"/>
                    <a:pt x="718711" y="80138"/>
                  </a:cubicBezTo>
                  <a:cubicBezTo>
                    <a:pt x="715665" y="73284"/>
                    <a:pt x="719059" y="59536"/>
                    <a:pt x="711595" y="58790"/>
                  </a:cubicBezTo>
                  <a:lnTo>
                    <a:pt x="676015" y="55232"/>
                  </a:lnTo>
                  <a:cubicBezTo>
                    <a:pt x="672457" y="52860"/>
                    <a:pt x="668365" y="51140"/>
                    <a:pt x="665341" y="48116"/>
                  </a:cubicBezTo>
                  <a:cubicBezTo>
                    <a:pt x="662317" y="45092"/>
                    <a:pt x="661851" y="39708"/>
                    <a:pt x="658225" y="37442"/>
                  </a:cubicBezTo>
                  <a:cubicBezTo>
                    <a:pt x="651865" y="33467"/>
                    <a:pt x="636878" y="30326"/>
                    <a:pt x="636878" y="30326"/>
                  </a:cubicBezTo>
                  <a:cubicBezTo>
                    <a:pt x="614344" y="31512"/>
                    <a:pt x="589048" y="23009"/>
                    <a:pt x="569276" y="33884"/>
                  </a:cubicBezTo>
                  <a:cubicBezTo>
                    <a:pt x="558832" y="39628"/>
                    <a:pt x="567530" y="57683"/>
                    <a:pt x="565718" y="69464"/>
                  </a:cubicBezTo>
                  <a:cubicBezTo>
                    <a:pt x="565148" y="73171"/>
                    <a:pt x="565212" y="77958"/>
                    <a:pt x="562160" y="80138"/>
                  </a:cubicBezTo>
                  <a:cubicBezTo>
                    <a:pt x="556056" y="84498"/>
                    <a:pt x="548089" y="85435"/>
                    <a:pt x="540812" y="87254"/>
                  </a:cubicBezTo>
                  <a:cubicBezTo>
                    <a:pt x="522942" y="91722"/>
                    <a:pt x="531219" y="89266"/>
                    <a:pt x="515906" y="94370"/>
                  </a:cubicBezTo>
                  <a:cubicBezTo>
                    <a:pt x="507224" y="91476"/>
                    <a:pt x="501456" y="90594"/>
                    <a:pt x="494559" y="83696"/>
                  </a:cubicBezTo>
                  <a:cubicBezTo>
                    <a:pt x="478467" y="67603"/>
                    <a:pt x="497548" y="76390"/>
                    <a:pt x="476769" y="69464"/>
                  </a:cubicBezTo>
                  <a:lnTo>
                    <a:pt x="455421" y="83696"/>
                  </a:lnTo>
                  <a:lnTo>
                    <a:pt x="444747" y="90812"/>
                  </a:lnTo>
                  <a:cubicBezTo>
                    <a:pt x="441189" y="89626"/>
                    <a:pt x="437002" y="89597"/>
                    <a:pt x="434073" y="87254"/>
                  </a:cubicBezTo>
                  <a:cubicBezTo>
                    <a:pt x="430734" y="84583"/>
                    <a:pt x="430583" y="78846"/>
                    <a:pt x="426957" y="76580"/>
                  </a:cubicBezTo>
                  <a:cubicBezTo>
                    <a:pt x="420596" y="72605"/>
                    <a:pt x="405609" y="69464"/>
                    <a:pt x="405609" y="69464"/>
                  </a:cubicBezTo>
                  <a:cubicBezTo>
                    <a:pt x="398493" y="70650"/>
                    <a:pt x="390714" y="69796"/>
                    <a:pt x="384261" y="73022"/>
                  </a:cubicBezTo>
                  <a:cubicBezTo>
                    <a:pt x="346306" y="91999"/>
                    <a:pt x="409170" y="76579"/>
                    <a:pt x="366471" y="90812"/>
                  </a:cubicBezTo>
                  <a:cubicBezTo>
                    <a:pt x="359627" y="93093"/>
                    <a:pt x="352122" y="92620"/>
                    <a:pt x="345124" y="94370"/>
                  </a:cubicBezTo>
                  <a:cubicBezTo>
                    <a:pt x="337847" y="96189"/>
                    <a:pt x="330892" y="99114"/>
                    <a:pt x="323776" y="101486"/>
                  </a:cubicBezTo>
                  <a:lnTo>
                    <a:pt x="313102" y="105044"/>
                  </a:lnTo>
                  <a:cubicBezTo>
                    <a:pt x="311916" y="116904"/>
                    <a:pt x="313617" y="129422"/>
                    <a:pt x="309544" y="140623"/>
                  </a:cubicBezTo>
                  <a:cubicBezTo>
                    <a:pt x="308262" y="144148"/>
                    <a:pt x="302476" y="143151"/>
                    <a:pt x="298870" y="144181"/>
                  </a:cubicBezTo>
                  <a:cubicBezTo>
                    <a:pt x="294168" y="145524"/>
                    <a:pt x="289340" y="146396"/>
                    <a:pt x="284638" y="147739"/>
                  </a:cubicBezTo>
                  <a:cubicBezTo>
                    <a:pt x="253081" y="156755"/>
                    <a:pt x="308126" y="145556"/>
                    <a:pt x="238384" y="154855"/>
                  </a:cubicBezTo>
                  <a:cubicBezTo>
                    <a:pt x="232290" y="155668"/>
                    <a:pt x="213126" y="159942"/>
                    <a:pt x="206362" y="161971"/>
                  </a:cubicBezTo>
                  <a:cubicBezTo>
                    <a:pt x="199178" y="164126"/>
                    <a:pt x="185015" y="169087"/>
                    <a:pt x="185015" y="169087"/>
                  </a:cubicBezTo>
                  <a:cubicBezTo>
                    <a:pt x="179424" y="264130"/>
                    <a:pt x="202428" y="213541"/>
                    <a:pt x="138761" y="233131"/>
                  </a:cubicBezTo>
                  <a:cubicBezTo>
                    <a:pt x="135176" y="234234"/>
                    <a:pt x="136017" y="240144"/>
                    <a:pt x="135203" y="243805"/>
                  </a:cubicBezTo>
                  <a:cubicBezTo>
                    <a:pt x="133638" y="250847"/>
                    <a:pt x="133060" y="258079"/>
                    <a:pt x="131645" y="265153"/>
                  </a:cubicBezTo>
                  <a:cubicBezTo>
                    <a:pt x="130686" y="269948"/>
                    <a:pt x="131800" y="276203"/>
                    <a:pt x="128087" y="279385"/>
                  </a:cubicBezTo>
                  <a:cubicBezTo>
                    <a:pt x="122392" y="284266"/>
                    <a:pt x="106739" y="286500"/>
                    <a:pt x="106739" y="286500"/>
                  </a:cubicBezTo>
                  <a:cubicBezTo>
                    <a:pt x="105553" y="297174"/>
                    <a:pt x="107984" y="308916"/>
                    <a:pt x="103181" y="318522"/>
                  </a:cubicBezTo>
                  <a:cubicBezTo>
                    <a:pt x="100994" y="322896"/>
                    <a:pt x="92662" y="318898"/>
                    <a:pt x="88949" y="322080"/>
                  </a:cubicBezTo>
                  <a:cubicBezTo>
                    <a:pt x="83698" y="326581"/>
                    <a:pt x="81940" y="334006"/>
                    <a:pt x="78275" y="339870"/>
                  </a:cubicBezTo>
                  <a:cubicBezTo>
                    <a:pt x="76009" y="343496"/>
                    <a:pt x="74498" y="347873"/>
                    <a:pt x="71159" y="350544"/>
                  </a:cubicBezTo>
                  <a:cubicBezTo>
                    <a:pt x="68230" y="352887"/>
                    <a:pt x="64043" y="352916"/>
                    <a:pt x="60485" y="354102"/>
                  </a:cubicBezTo>
                  <a:cubicBezTo>
                    <a:pt x="55741" y="361218"/>
                    <a:pt x="45543" y="366927"/>
                    <a:pt x="46253" y="375450"/>
                  </a:cubicBezTo>
                  <a:cubicBezTo>
                    <a:pt x="46489" y="378280"/>
                    <a:pt x="50151" y="432324"/>
                    <a:pt x="53369" y="443051"/>
                  </a:cubicBezTo>
                  <a:cubicBezTo>
                    <a:pt x="54598" y="447147"/>
                    <a:pt x="58113" y="450167"/>
                    <a:pt x="60485" y="453725"/>
                  </a:cubicBezTo>
                  <a:cubicBezTo>
                    <a:pt x="59299" y="482189"/>
                    <a:pt x="61259" y="510960"/>
                    <a:pt x="56927" y="539117"/>
                  </a:cubicBezTo>
                  <a:cubicBezTo>
                    <a:pt x="56277" y="543343"/>
                    <a:pt x="48924" y="542894"/>
                    <a:pt x="46253" y="546233"/>
                  </a:cubicBezTo>
                  <a:cubicBezTo>
                    <a:pt x="43910" y="549162"/>
                    <a:pt x="43882" y="553349"/>
                    <a:pt x="42696" y="556907"/>
                  </a:cubicBezTo>
                  <a:cubicBezTo>
                    <a:pt x="43882" y="577069"/>
                    <a:pt x="27689" y="609436"/>
                    <a:pt x="46253" y="617392"/>
                  </a:cubicBezTo>
                  <a:cubicBezTo>
                    <a:pt x="303882" y="727803"/>
                    <a:pt x="146699" y="575514"/>
                    <a:pt x="202804" y="631624"/>
                  </a:cubicBezTo>
                  <a:cubicBezTo>
                    <a:pt x="201618" y="643484"/>
                    <a:pt x="205857" y="657287"/>
                    <a:pt x="199246" y="667204"/>
                  </a:cubicBezTo>
                  <a:cubicBezTo>
                    <a:pt x="194457" y="674388"/>
                    <a:pt x="181662" y="669744"/>
                    <a:pt x="174341" y="674320"/>
                  </a:cubicBezTo>
                  <a:cubicBezTo>
                    <a:pt x="162231" y="681889"/>
                    <a:pt x="152847" y="693134"/>
                    <a:pt x="142319" y="702784"/>
                  </a:cubicBezTo>
                  <a:cubicBezTo>
                    <a:pt x="138610" y="706184"/>
                    <a:pt x="134866" y="709592"/>
                    <a:pt x="131645" y="713458"/>
                  </a:cubicBezTo>
                  <a:cubicBezTo>
                    <a:pt x="122435" y="724510"/>
                    <a:pt x="123953" y="727535"/>
                    <a:pt x="117413" y="741922"/>
                  </a:cubicBezTo>
                  <a:cubicBezTo>
                    <a:pt x="114121" y="749165"/>
                    <a:pt x="110748" y="756397"/>
                    <a:pt x="106739" y="763269"/>
                  </a:cubicBezTo>
                  <a:cubicBezTo>
                    <a:pt x="102430" y="770656"/>
                    <a:pt x="92507" y="784617"/>
                    <a:pt x="92507" y="784617"/>
                  </a:cubicBezTo>
                  <a:cubicBezTo>
                    <a:pt x="93693" y="802407"/>
                    <a:pt x="91981" y="820631"/>
                    <a:pt x="96065" y="837987"/>
                  </a:cubicBezTo>
                  <a:cubicBezTo>
                    <a:pt x="97044" y="842150"/>
                    <a:pt x="105151" y="841133"/>
                    <a:pt x="106739" y="845103"/>
                  </a:cubicBezTo>
                  <a:cubicBezTo>
                    <a:pt x="110290" y="853981"/>
                    <a:pt x="101656" y="869474"/>
                    <a:pt x="110297" y="873567"/>
                  </a:cubicBezTo>
                  <a:cubicBezTo>
                    <a:pt x="129620" y="882720"/>
                    <a:pt x="152993" y="875939"/>
                    <a:pt x="174341" y="877125"/>
                  </a:cubicBezTo>
                  <a:cubicBezTo>
                    <a:pt x="163588" y="909383"/>
                    <a:pt x="180350" y="868587"/>
                    <a:pt x="160109" y="891357"/>
                  </a:cubicBezTo>
                  <a:cubicBezTo>
                    <a:pt x="152676" y="899719"/>
                    <a:pt x="142319" y="919820"/>
                    <a:pt x="142319" y="919820"/>
                  </a:cubicBezTo>
                  <a:cubicBezTo>
                    <a:pt x="143505" y="935238"/>
                    <a:pt x="139989" y="951775"/>
                    <a:pt x="145877" y="966074"/>
                  </a:cubicBezTo>
                  <a:cubicBezTo>
                    <a:pt x="149133" y="973982"/>
                    <a:pt x="167225" y="980306"/>
                    <a:pt x="167225" y="980306"/>
                  </a:cubicBezTo>
                  <a:cubicBezTo>
                    <a:pt x="168411" y="987422"/>
                    <a:pt x="169686" y="994524"/>
                    <a:pt x="170783" y="1001654"/>
                  </a:cubicBezTo>
                  <a:cubicBezTo>
                    <a:pt x="172058" y="1009943"/>
                    <a:pt x="168073" y="1020988"/>
                    <a:pt x="174341" y="1026560"/>
                  </a:cubicBezTo>
                  <a:cubicBezTo>
                    <a:pt x="181487" y="1032912"/>
                    <a:pt x="193316" y="1028932"/>
                    <a:pt x="202804" y="1030118"/>
                  </a:cubicBezTo>
                  <a:cubicBezTo>
                    <a:pt x="203990" y="1041978"/>
                    <a:pt x="195918" y="1059953"/>
                    <a:pt x="206362" y="1065697"/>
                  </a:cubicBezTo>
                  <a:cubicBezTo>
                    <a:pt x="315861" y="1125920"/>
                    <a:pt x="254317" y="1039784"/>
                    <a:pt x="281080" y="1079929"/>
                  </a:cubicBezTo>
                  <a:cubicBezTo>
                    <a:pt x="282266" y="1089417"/>
                    <a:pt x="280755" y="1099655"/>
                    <a:pt x="284638" y="1108393"/>
                  </a:cubicBezTo>
                  <a:cubicBezTo>
                    <a:pt x="286161" y="1111820"/>
                    <a:pt x="291674" y="1111041"/>
                    <a:pt x="295312" y="1111951"/>
                  </a:cubicBezTo>
                  <a:lnTo>
                    <a:pt x="323776" y="1119067"/>
                  </a:lnTo>
                  <a:cubicBezTo>
                    <a:pt x="326148" y="1122625"/>
                    <a:pt x="328051" y="1126545"/>
                    <a:pt x="330892" y="1129741"/>
                  </a:cubicBezTo>
                  <a:cubicBezTo>
                    <a:pt x="363387" y="1166299"/>
                    <a:pt x="343205" y="1137538"/>
                    <a:pt x="359355" y="1161763"/>
                  </a:cubicBezTo>
                  <a:cubicBezTo>
                    <a:pt x="358169" y="1168879"/>
                    <a:pt x="358078" y="1176267"/>
                    <a:pt x="355797" y="1183111"/>
                  </a:cubicBezTo>
                  <a:cubicBezTo>
                    <a:pt x="352951" y="1191650"/>
                    <a:pt x="345598" y="1197105"/>
                    <a:pt x="338008" y="1200900"/>
                  </a:cubicBezTo>
                  <a:cubicBezTo>
                    <a:pt x="334653" y="1202577"/>
                    <a:pt x="330892" y="1203272"/>
                    <a:pt x="327334" y="1204458"/>
                  </a:cubicBezTo>
                  <a:cubicBezTo>
                    <a:pt x="322590" y="1211574"/>
                    <a:pt x="313576" y="1217267"/>
                    <a:pt x="313102" y="1225806"/>
                  </a:cubicBezTo>
                  <a:cubicBezTo>
                    <a:pt x="309273" y="1294732"/>
                    <a:pt x="330287" y="1284664"/>
                    <a:pt x="295312" y="1293408"/>
                  </a:cubicBezTo>
                  <a:cubicBezTo>
                    <a:pt x="294126" y="1296966"/>
                    <a:pt x="290077" y="1300727"/>
                    <a:pt x="291754" y="1304082"/>
                  </a:cubicBezTo>
                  <a:cubicBezTo>
                    <a:pt x="293431" y="1307437"/>
                    <a:pt x="299073" y="1305963"/>
                    <a:pt x="302428" y="1307640"/>
                  </a:cubicBezTo>
                  <a:cubicBezTo>
                    <a:pt x="306253" y="1309552"/>
                    <a:pt x="309544" y="1312384"/>
                    <a:pt x="313102" y="1314756"/>
                  </a:cubicBezTo>
                  <a:cubicBezTo>
                    <a:pt x="326148" y="1312384"/>
                    <a:pt x="339427" y="1311057"/>
                    <a:pt x="352239" y="1307640"/>
                  </a:cubicBezTo>
                  <a:cubicBezTo>
                    <a:pt x="363651" y="1304597"/>
                    <a:pt x="378939" y="1290732"/>
                    <a:pt x="387819" y="1286292"/>
                  </a:cubicBezTo>
                  <a:lnTo>
                    <a:pt x="402051" y="1279176"/>
                  </a:lnTo>
                  <a:cubicBezTo>
                    <a:pt x="409167" y="1281548"/>
                    <a:pt x="417295" y="1281932"/>
                    <a:pt x="423399" y="1286292"/>
                  </a:cubicBezTo>
                  <a:cubicBezTo>
                    <a:pt x="426451" y="1288472"/>
                    <a:pt x="426427" y="1293253"/>
                    <a:pt x="426957" y="1296966"/>
                  </a:cubicBezTo>
                  <a:cubicBezTo>
                    <a:pt x="428810" y="1309934"/>
                    <a:pt x="429329" y="1323058"/>
                    <a:pt x="430515" y="1336104"/>
                  </a:cubicBezTo>
                  <a:cubicBezTo>
                    <a:pt x="451295" y="1329177"/>
                    <a:pt x="432211" y="1337966"/>
                    <a:pt x="448305" y="1321872"/>
                  </a:cubicBezTo>
                  <a:cubicBezTo>
                    <a:pt x="458502" y="1311675"/>
                    <a:pt x="458078" y="1316986"/>
                    <a:pt x="469653" y="1311198"/>
                  </a:cubicBezTo>
                  <a:cubicBezTo>
                    <a:pt x="473478" y="1309286"/>
                    <a:pt x="476769" y="1306454"/>
                    <a:pt x="480327" y="1304082"/>
                  </a:cubicBezTo>
                  <a:cubicBezTo>
                    <a:pt x="518052" y="1310370"/>
                    <a:pt x="512018" y="1302092"/>
                    <a:pt x="498117" y="1368125"/>
                  </a:cubicBezTo>
                  <a:cubicBezTo>
                    <a:pt x="497236" y="1372309"/>
                    <a:pt x="491268" y="1373329"/>
                    <a:pt x="487443" y="1375241"/>
                  </a:cubicBezTo>
                  <a:cubicBezTo>
                    <a:pt x="463944" y="1386991"/>
                    <a:pt x="489887" y="1368920"/>
                    <a:pt x="466095" y="1385915"/>
                  </a:cubicBezTo>
                  <a:cubicBezTo>
                    <a:pt x="461270" y="1389362"/>
                    <a:pt x="457012" y="1393647"/>
                    <a:pt x="451863" y="1396589"/>
                  </a:cubicBezTo>
                  <a:cubicBezTo>
                    <a:pt x="448607" y="1398450"/>
                    <a:pt x="444636" y="1398670"/>
                    <a:pt x="441189" y="1400147"/>
                  </a:cubicBezTo>
                  <a:cubicBezTo>
                    <a:pt x="436314" y="1402236"/>
                    <a:pt x="431455" y="1404452"/>
                    <a:pt x="426957" y="1407263"/>
                  </a:cubicBezTo>
                  <a:cubicBezTo>
                    <a:pt x="421928" y="1410406"/>
                    <a:pt x="417874" y="1414995"/>
                    <a:pt x="412725" y="1417937"/>
                  </a:cubicBezTo>
                  <a:cubicBezTo>
                    <a:pt x="405079" y="1422306"/>
                    <a:pt x="386760" y="1423707"/>
                    <a:pt x="380703" y="1425053"/>
                  </a:cubicBezTo>
                  <a:cubicBezTo>
                    <a:pt x="369655" y="1427508"/>
                    <a:pt x="368951" y="1429330"/>
                    <a:pt x="359355" y="1435727"/>
                  </a:cubicBezTo>
                  <a:cubicBezTo>
                    <a:pt x="356983" y="1439285"/>
                    <a:pt x="354976" y="1443116"/>
                    <a:pt x="352239" y="1446401"/>
                  </a:cubicBezTo>
                  <a:cubicBezTo>
                    <a:pt x="349018" y="1450266"/>
                    <a:pt x="344009" y="1452677"/>
                    <a:pt x="341566" y="1457075"/>
                  </a:cubicBezTo>
                  <a:cubicBezTo>
                    <a:pt x="337923" y="1463632"/>
                    <a:pt x="334450" y="1478423"/>
                    <a:pt x="334450" y="1478423"/>
                  </a:cubicBezTo>
                  <a:cubicBezTo>
                    <a:pt x="335636" y="1487911"/>
                    <a:pt x="333365" y="1498528"/>
                    <a:pt x="338008" y="1506886"/>
                  </a:cubicBezTo>
                  <a:cubicBezTo>
                    <a:pt x="340383" y="1511160"/>
                    <a:pt x="347379" y="1509904"/>
                    <a:pt x="352239" y="1510444"/>
                  </a:cubicBezTo>
                  <a:cubicBezTo>
                    <a:pt x="368783" y="1512282"/>
                    <a:pt x="385447" y="1512816"/>
                    <a:pt x="402051" y="1514002"/>
                  </a:cubicBezTo>
                  <a:cubicBezTo>
                    <a:pt x="464909" y="1512816"/>
                    <a:pt x="531669" y="1532279"/>
                    <a:pt x="590624" y="1510444"/>
                  </a:cubicBezTo>
                  <a:cubicBezTo>
                    <a:pt x="611784" y="1502607"/>
                    <a:pt x="592857" y="1465369"/>
                    <a:pt x="594182" y="1442843"/>
                  </a:cubicBezTo>
                  <a:cubicBezTo>
                    <a:pt x="597602" y="1384710"/>
                    <a:pt x="580570" y="1393765"/>
                    <a:pt x="611972" y="1385915"/>
                  </a:cubicBezTo>
                  <a:cubicBezTo>
                    <a:pt x="614344" y="1382357"/>
                    <a:pt x="618662" y="1379496"/>
                    <a:pt x="619088" y="1375241"/>
                  </a:cubicBezTo>
                  <a:cubicBezTo>
                    <a:pt x="621784" y="1348282"/>
                    <a:pt x="616684" y="1356202"/>
                    <a:pt x="608414" y="1339662"/>
                  </a:cubicBezTo>
                  <a:cubicBezTo>
                    <a:pt x="606737" y="1336307"/>
                    <a:pt x="606042" y="1332546"/>
                    <a:pt x="604856" y="1328988"/>
                  </a:cubicBezTo>
                  <a:cubicBezTo>
                    <a:pt x="612670" y="1305546"/>
                    <a:pt x="609388" y="1303724"/>
                    <a:pt x="658225" y="1325430"/>
                  </a:cubicBezTo>
                  <a:cubicBezTo>
                    <a:pt x="666040" y="1328903"/>
                    <a:pt x="672457" y="1346778"/>
                    <a:pt x="672457" y="1346778"/>
                  </a:cubicBezTo>
                  <a:cubicBezTo>
                    <a:pt x="665392" y="1410365"/>
                    <a:pt x="660580" y="1356555"/>
                    <a:pt x="729385" y="1382357"/>
                  </a:cubicBezTo>
                  <a:cubicBezTo>
                    <a:pt x="735047" y="1384480"/>
                    <a:pt x="727418" y="1394313"/>
                    <a:pt x="725827" y="1400147"/>
                  </a:cubicBezTo>
                  <a:cubicBezTo>
                    <a:pt x="723853" y="1407384"/>
                    <a:pt x="721083" y="1414379"/>
                    <a:pt x="718711" y="1421495"/>
                  </a:cubicBezTo>
                  <a:cubicBezTo>
                    <a:pt x="717400" y="1430673"/>
                    <a:pt x="716563" y="1447139"/>
                    <a:pt x="711595" y="1457075"/>
                  </a:cubicBezTo>
                  <a:cubicBezTo>
                    <a:pt x="709683" y="1460900"/>
                    <a:pt x="706851" y="1464191"/>
                    <a:pt x="704479" y="1467749"/>
                  </a:cubicBezTo>
                  <a:cubicBezTo>
                    <a:pt x="708037" y="1468935"/>
                    <a:pt x="712224" y="1468964"/>
                    <a:pt x="715153" y="1471307"/>
                  </a:cubicBezTo>
                  <a:cubicBezTo>
                    <a:pt x="723878" y="1478287"/>
                    <a:pt x="723898" y="1490127"/>
                    <a:pt x="725827" y="1499771"/>
                  </a:cubicBezTo>
                  <a:lnTo>
                    <a:pt x="747175" y="1485539"/>
                  </a:lnTo>
                  <a:lnTo>
                    <a:pt x="757849" y="1478423"/>
                  </a:lnTo>
                  <a:cubicBezTo>
                    <a:pt x="762593" y="1480795"/>
                    <a:pt x="767939" y="1482226"/>
                    <a:pt x="772081" y="1485539"/>
                  </a:cubicBezTo>
                  <a:cubicBezTo>
                    <a:pt x="779939" y="1491825"/>
                    <a:pt x="783882" y="1503704"/>
                    <a:pt x="793429" y="1506886"/>
                  </a:cubicBezTo>
                  <a:lnTo>
                    <a:pt x="814776" y="1514002"/>
                  </a:lnTo>
                  <a:cubicBezTo>
                    <a:pt x="835556" y="1507075"/>
                    <a:pt x="816473" y="1515863"/>
                    <a:pt x="832566" y="1499771"/>
                  </a:cubicBezTo>
                  <a:cubicBezTo>
                    <a:pt x="839464" y="1492874"/>
                    <a:pt x="845232" y="1491991"/>
                    <a:pt x="853914" y="1489097"/>
                  </a:cubicBezTo>
                  <a:lnTo>
                    <a:pt x="882378" y="1492655"/>
                  </a:lnTo>
                  <a:cubicBezTo>
                    <a:pt x="888646" y="1498226"/>
                    <a:pt x="878322" y="1514046"/>
                    <a:pt x="885936" y="1517560"/>
                  </a:cubicBezTo>
                  <a:cubicBezTo>
                    <a:pt x="898903" y="1523544"/>
                    <a:pt x="914400" y="1515188"/>
                    <a:pt x="928632" y="1514002"/>
                  </a:cubicBezTo>
                  <a:cubicBezTo>
                    <a:pt x="929818" y="1508072"/>
                    <a:pt x="928836" y="1501244"/>
                    <a:pt x="932190" y="1496213"/>
                  </a:cubicBezTo>
                  <a:cubicBezTo>
                    <a:pt x="934270" y="1493092"/>
                    <a:pt x="940684" y="1495707"/>
                    <a:pt x="942864" y="1492655"/>
                  </a:cubicBezTo>
                  <a:cubicBezTo>
                    <a:pt x="947224" y="1486551"/>
                    <a:pt x="945819" y="1477548"/>
                    <a:pt x="949980" y="1471307"/>
                  </a:cubicBezTo>
                  <a:lnTo>
                    <a:pt x="957096" y="1460633"/>
                  </a:lnTo>
                  <a:cubicBezTo>
                    <a:pt x="958282" y="1453517"/>
                    <a:pt x="955261" y="1444078"/>
                    <a:pt x="960653" y="1439285"/>
                  </a:cubicBezTo>
                  <a:cubicBezTo>
                    <a:pt x="967963" y="1432787"/>
                    <a:pt x="989117" y="1432169"/>
                    <a:pt x="989117" y="1432169"/>
                  </a:cubicBezTo>
                  <a:cubicBezTo>
                    <a:pt x="990303" y="1428611"/>
                    <a:pt x="990023" y="1424147"/>
                    <a:pt x="992675" y="1421495"/>
                  </a:cubicBezTo>
                  <a:cubicBezTo>
                    <a:pt x="1003947" y="1410223"/>
                    <a:pt x="1017365" y="1427281"/>
                    <a:pt x="1024697" y="1432169"/>
                  </a:cubicBezTo>
                  <a:cubicBezTo>
                    <a:pt x="1027069" y="1435727"/>
                    <a:pt x="1029328" y="1439363"/>
                    <a:pt x="1031813" y="1442843"/>
                  </a:cubicBezTo>
                  <a:cubicBezTo>
                    <a:pt x="1035260" y="1447668"/>
                    <a:pt x="1040079" y="1451656"/>
                    <a:pt x="1042487" y="1457075"/>
                  </a:cubicBezTo>
                  <a:cubicBezTo>
                    <a:pt x="1044943" y="1462601"/>
                    <a:pt x="1044859" y="1468935"/>
                    <a:pt x="1046045" y="1474865"/>
                  </a:cubicBezTo>
                  <a:cubicBezTo>
                    <a:pt x="1055533" y="1473679"/>
                    <a:pt x="1065284" y="1473823"/>
                    <a:pt x="1074509" y="1471307"/>
                  </a:cubicBezTo>
                  <a:cubicBezTo>
                    <a:pt x="1078635" y="1470182"/>
                    <a:pt x="1084255" y="1468365"/>
                    <a:pt x="1085183" y="1464191"/>
                  </a:cubicBezTo>
                  <a:cubicBezTo>
                    <a:pt x="1087002" y="1456004"/>
                    <a:pt x="1085031" y="1446948"/>
                    <a:pt x="1081625" y="1439285"/>
                  </a:cubicBezTo>
                  <a:cubicBezTo>
                    <a:pt x="1079888" y="1435377"/>
                    <a:pt x="1074509" y="1434541"/>
                    <a:pt x="1070951" y="1432169"/>
                  </a:cubicBezTo>
                  <a:cubicBezTo>
                    <a:pt x="1067393" y="1426239"/>
                    <a:pt x="1063942" y="1420243"/>
                    <a:pt x="1060277" y="1414379"/>
                  </a:cubicBezTo>
                  <a:cubicBezTo>
                    <a:pt x="1058011" y="1410753"/>
                    <a:pt x="1056185" y="1406729"/>
                    <a:pt x="1053161" y="1403705"/>
                  </a:cubicBezTo>
                  <a:cubicBezTo>
                    <a:pt x="1050137" y="1400681"/>
                    <a:pt x="1046045" y="1398961"/>
                    <a:pt x="1042487" y="1396589"/>
                  </a:cubicBezTo>
                  <a:lnTo>
                    <a:pt x="1035371" y="1375241"/>
                  </a:lnTo>
                  <a:cubicBezTo>
                    <a:pt x="1034185" y="1371683"/>
                    <a:pt x="1034934" y="1366647"/>
                    <a:pt x="1031813" y="1364567"/>
                  </a:cubicBezTo>
                  <a:cubicBezTo>
                    <a:pt x="1006657" y="1347797"/>
                    <a:pt x="1037800" y="1368843"/>
                    <a:pt x="1006907" y="1346778"/>
                  </a:cubicBezTo>
                  <a:cubicBezTo>
                    <a:pt x="1003427" y="1344293"/>
                    <a:pt x="999791" y="1342034"/>
                    <a:pt x="996233" y="1339662"/>
                  </a:cubicBezTo>
                  <a:cubicBezTo>
                    <a:pt x="995047" y="1334918"/>
                    <a:pt x="995101" y="1329676"/>
                    <a:pt x="992675" y="1325430"/>
                  </a:cubicBezTo>
                  <a:cubicBezTo>
                    <a:pt x="988460" y="1318054"/>
                    <a:pt x="978129" y="1312174"/>
                    <a:pt x="971327" y="1307640"/>
                  </a:cubicBezTo>
                  <a:cubicBezTo>
                    <a:pt x="963025" y="1282734"/>
                    <a:pt x="971327" y="1288664"/>
                    <a:pt x="953538" y="1282734"/>
                  </a:cubicBezTo>
                  <a:cubicBezTo>
                    <a:pt x="947608" y="1283920"/>
                    <a:pt x="941794" y="1286439"/>
                    <a:pt x="935748" y="1286292"/>
                  </a:cubicBezTo>
                  <a:cubicBezTo>
                    <a:pt x="817213" y="1283401"/>
                    <a:pt x="847061" y="1292311"/>
                    <a:pt x="796987" y="1275618"/>
                  </a:cubicBezTo>
                  <a:cubicBezTo>
                    <a:pt x="792992" y="1269626"/>
                    <a:pt x="787936" y="1259076"/>
                    <a:pt x="779197" y="1257828"/>
                  </a:cubicBezTo>
                  <a:cubicBezTo>
                    <a:pt x="776070" y="1257381"/>
                    <a:pt x="758297" y="1263609"/>
                    <a:pt x="754291" y="1264944"/>
                  </a:cubicBezTo>
                  <a:cubicBezTo>
                    <a:pt x="749963" y="1271436"/>
                    <a:pt x="746962" y="1280670"/>
                    <a:pt x="736501" y="1279176"/>
                  </a:cubicBezTo>
                  <a:cubicBezTo>
                    <a:pt x="731250" y="1278426"/>
                    <a:pt x="727013" y="1274432"/>
                    <a:pt x="722269" y="1272060"/>
                  </a:cubicBezTo>
                  <a:cubicBezTo>
                    <a:pt x="719897" y="1268502"/>
                    <a:pt x="715625" y="1265636"/>
                    <a:pt x="715153" y="1261386"/>
                  </a:cubicBezTo>
                  <a:cubicBezTo>
                    <a:pt x="710378" y="1218414"/>
                    <a:pt x="749174" y="1238435"/>
                    <a:pt x="786313" y="1236480"/>
                  </a:cubicBezTo>
                  <a:cubicBezTo>
                    <a:pt x="789871" y="1232922"/>
                    <a:pt x="794196" y="1229993"/>
                    <a:pt x="796987" y="1225806"/>
                  </a:cubicBezTo>
                  <a:cubicBezTo>
                    <a:pt x="799067" y="1222685"/>
                    <a:pt x="797893" y="1217784"/>
                    <a:pt x="800545" y="1215132"/>
                  </a:cubicBezTo>
                  <a:cubicBezTo>
                    <a:pt x="803197" y="1212480"/>
                    <a:pt x="807660" y="1212760"/>
                    <a:pt x="811218" y="1211574"/>
                  </a:cubicBezTo>
                  <a:cubicBezTo>
                    <a:pt x="824264" y="1212760"/>
                    <a:pt x="837456" y="1212855"/>
                    <a:pt x="850356" y="1215132"/>
                  </a:cubicBezTo>
                  <a:cubicBezTo>
                    <a:pt x="857743" y="1216436"/>
                    <a:pt x="864588" y="1219876"/>
                    <a:pt x="871704" y="1222248"/>
                  </a:cubicBezTo>
                  <a:lnTo>
                    <a:pt x="882378" y="1225806"/>
                  </a:lnTo>
                  <a:cubicBezTo>
                    <a:pt x="891866" y="1224620"/>
                    <a:pt x="903009" y="1227731"/>
                    <a:pt x="910842" y="1222248"/>
                  </a:cubicBezTo>
                  <a:cubicBezTo>
                    <a:pt x="934561" y="1205645"/>
                    <a:pt x="907878" y="1203865"/>
                    <a:pt x="921516" y="1190227"/>
                  </a:cubicBezTo>
                  <a:cubicBezTo>
                    <a:pt x="945888" y="1165855"/>
                    <a:pt x="937282" y="1177252"/>
                    <a:pt x="949980" y="1158205"/>
                  </a:cubicBezTo>
                  <a:cubicBezTo>
                    <a:pt x="946815" y="1123389"/>
                    <a:pt x="941157" y="1081436"/>
                    <a:pt x="949980" y="1047908"/>
                  </a:cubicBezTo>
                  <a:cubicBezTo>
                    <a:pt x="951224" y="1043179"/>
                    <a:pt x="959467" y="1050279"/>
                    <a:pt x="964211" y="1051465"/>
                  </a:cubicBezTo>
                  <a:cubicBezTo>
                    <a:pt x="965397" y="1055023"/>
                    <a:pt x="967331" y="1058414"/>
                    <a:pt x="967769" y="1062139"/>
                  </a:cubicBezTo>
                  <a:cubicBezTo>
                    <a:pt x="969714" y="1078671"/>
                    <a:pt x="967290" y="1095802"/>
                    <a:pt x="971327" y="1111951"/>
                  </a:cubicBezTo>
                  <a:cubicBezTo>
                    <a:pt x="972364" y="1116100"/>
                    <a:pt x="978443" y="1116695"/>
                    <a:pt x="982001" y="1119067"/>
                  </a:cubicBezTo>
                  <a:cubicBezTo>
                    <a:pt x="982029" y="1119493"/>
                    <a:pt x="984250" y="1179185"/>
                    <a:pt x="989117" y="1193785"/>
                  </a:cubicBezTo>
                  <a:cubicBezTo>
                    <a:pt x="990469" y="1197841"/>
                    <a:pt x="993861" y="1200900"/>
                    <a:pt x="996233" y="1204458"/>
                  </a:cubicBezTo>
                  <a:cubicBezTo>
                    <a:pt x="997419" y="1208016"/>
                    <a:pt x="997448" y="1212203"/>
                    <a:pt x="999791" y="1215132"/>
                  </a:cubicBezTo>
                  <a:cubicBezTo>
                    <a:pt x="1002462" y="1218471"/>
                    <a:pt x="1006985" y="1219763"/>
                    <a:pt x="1010465" y="1222248"/>
                  </a:cubicBezTo>
                  <a:cubicBezTo>
                    <a:pt x="1015290" y="1225695"/>
                    <a:pt x="1019953" y="1229364"/>
                    <a:pt x="1024697" y="1232922"/>
                  </a:cubicBezTo>
                  <a:cubicBezTo>
                    <a:pt x="1026475" y="1243593"/>
                    <a:pt x="1029106" y="1266221"/>
                    <a:pt x="1035371" y="1275618"/>
                  </a:cubicBezTo>
                  <a:lnTo>
                    <a:pt x="1042487" y="1286292"/>
                  </a:lnTo>
                  <a:cubicBezTo>
                    <a:pt x="1043673" y="1292222"/>
                    <a:pt x="1044963" y="1298132"/>
                    <a:pt x="1046045" y="1304082"/>
                  </a:cubicBezTo>
                  <a:cubicBezTo>
                    <a:pt x="1047336" y="1311180"/>
                    <a:pt x="1046377" y="1318977"/>
                    <a:pt x="1049603" y="1325430"/>
                  </a:cubicBezTo>
                  <a:cubicBezTo>
                    <a:pt x="1051515" y="1329255"/>
                    <a:pt x="1056719" y="1330174"/>
                    <a:pt x="1060277" y="1332546"/>
                  </a:cubicBezTo>
                  <a:cubicBezTo>
                    <a:pt x="1062028" y="1336049"/>
                    <a:pt x="1070317" y="1354098"/>
                    <a:pt x="1074509" y="1357451"/>
                  </a:cubicBezTo>
                  <a:cubicBezTo>
                    <a:pt x="1076829" y="1359307"/>
                    <a:pt x="1098485" y="1364334"/>
                    <a:pt x="1099415" y="1364567"/>
                  </a:cubicBezTo>
                  <a:cubicBezTo>
                    <a:pt x="1107283" y="1372435"/>
                    <a:pt x="1112251" y="1376009"/>
                    <a:pt x="1117204" y="1385915"/>
                  </a:cubicBezTo>
                  <a:cubicBezTo>
                    <a:pt x="1122992" y="1397490"/>
                    <a:pt x="1117681" y="1397066"/>
                    <a:pt x="1127878" y="1407263"/>
                  </a:cubicBezTo>
                  <a:cubicBezTo>
                    <a:pt x="1132071" y="1411456"/>
                    <a:pt x="1137917" y="1413744"/>
                    <a:pt x="1142110" y="1417937"/>
                  </a:cubicBezTo>
                  <a:cubicBezTo>
                    <a:pt x="1152307" y="1428134"/>
                    <a:pt x="1146996" y="1427710"/>
                    <a:pt x="1152784" y="1439285"/>
                  </a:cubicBezTo>
                  <a:cubicBezTo>
                    <a:pt x="1154696" y="1443110"/>
                    <a:pt x="1157528" y="1446401"/>
                    <a:pt x="1159900" y="1449959"/>
                  </a:cubicBezTo>
                  <a:cubicBezTo>
                    <a:pt x="1158714" y="1470121"/>
                    <a:pt x="1159198" y="1490450"/>
                    <a:pt x="1156342" y="1510444"/>
                  </a:cubicBezTo>
                  <a:cubicBezTo>
                    <a:pt x="1153743" y="1528635"/>
                    <a:pt x="1149878" y="1522571"/>
                    <a:pt x="1138552" y="1528234"/>
                  </a:cubicBezTo>
                  <a:cubicBezTo>
                    <a:pt x="1101306" y="1546857"/>
                    <a:pt x="1180968" y="1528271"/>
                    <a:pt x="1074509" y="1542466"/>
                  </a:cubicBezTo>
                  <a:cubicBezTo>
                    <a:pt x="1070951" y="1544838"/>
                    <a:pt x="1068105" y="1549357"/>
                    <a:pt x="1063835" y="1549582"/>
                  </a:cubicBezTo>
                  <a:cubicBezTo>
                    <a:pt x="1044848" y="1550581"/>
                    <a:pt x="1025816" y="1548014"/>
                    <a:pt x="1006907" y="1546024"/>
                  </a:cubicBezTo>
                  <a:cubicBezTo>
                    <a:pt x="1003177" y="1545631"/>
                    <a:pt x="999894" y="1543280"/>
                    <a:pt x="996233" y="1542466"/>
                  </a:cubicBezTo>
                  <a:cubicBezTo>
                    <a:pt x="989191" y="1540901"/>
                    <a:pt x="982001" y="1540094"/>
                    <a:pt x="974885" y="1538908"/>
                  </a:cubicBezTo>
                  <a:cubicBezTo>
                    <a:pt x="971327" y="1535350"/>
                    <a:pt x="968398" y="1531025"/>
                    <a:pt x="964211" y="1528234"/>
                  </a:cubicBezTo>
                  <a:cubicBezTo>
                    <a:pt x="952931" y="1520714"/>
                    <a:pt x="935677" y="1526603"/>
                    <a:pt x="925074" y="1528234"/>
                  </a:cubicBezTo>
                  <a:cubicBezTo>
                    <a:pt x="919097" y="1529154"/>
                    <a:pt x="913214" y="1530606"/>
                    <a:pt x="907284" y="1531792"/>
                  </a:cubicBezTo>
                  <a:cubicBezTo>
                    <a:pt x="904912" y="1535350"/>
                    <a:pt x="903192" y="1539442"/>
                    <a:pt x="900168" y="1542466"/>
                  </a:cubicBezTo>
                  <a:cubicBezTo>
                    <a:pt x="897144" y="1545490"/>
                    <a:pt x="891760" y="1545956"/>
                    <a:pt x="889494" y="1549582"/>
                  </a:cubicBezTo>
                  <a:cubicBezTo>
                    <a:pt x="874744" y="1573183"/>
                    <a:pt x="892201" y="1567798"/>
                    <a:pt x="871704" y="1578046"/>
                  </a:cubicBezTo>
                  <a:cubicBezTo>
                    <a:pt x="868349" y="1579723"/>
                    <a:pt x="864588" y="1580418"/>
                    <a:pt x="861030" y="1581604"/>
                  </a:cubicBezTo>
                  <a:cubicBezTo>
                    <a:pt x="842054" y="1610068"/>
                    <a:pt x="866960" y="1575674"/>
                    <a:pt x="843240" y="1599394"/>
                  </a:cubicBezTo>
                  <a:cubicBezTo>
                    <a:pt x="819520" y="1623114"/>
                    <a:pt x="853914" y="1598208"/>
                    <a:pt x="825450" y="1617184"/>
                  </a:cubicBezTo>
                  <a:cubicBezTo>
                    <a:pt x="823078" y="1620742"/>
                    <a:pt x="821673" y="1625187"/>
                    <a:pt x="818334" y="1627858"/>
                  </a:cubicBezTo>
                  <a:cubicBezTo>
                    <a:pt x="815405" y="1630201"/>
                    <a:pt x="811014" y="1629739"/>
                    <a:pt x="807660" y="1631416"/>
                  </a:cubicBezTo>
                  <a:cubicBezTo>
                    <a:pt x="803836" y="1633328"/>
                    <a:pt x="800545" y="1636160"/>
                    <a:pt x="796987" y="1638532"/>
                  </a:cubicBezTo>
                  <a:cubicBezTo>
                    <a:pt x="781569" y="1637346"/>
                    <a:pt x="765932" y="1637824"/>
                    <a:pt x="750733" y="1634974"/>
                  </a:cubicBezTo>
                  <a:cubicBezTo>
                    <a:pt x="737496" y="1632492"/>
                    <a:pt x="740922" y="1626026"/>
                    <a:pt x="736501" y="1617184"/>
                  </a:cubicBezTo>
                  <a:cubicBezTo>
                    <a:pt x="722706" y="1589595"/>
                    <a:pt x="734770" y="1622665"/>
                    <a:pt x="725827" y="1595836"/>
                  </a:cubicBezTo>
                  <a:cubicBezTo>
                    <a:pt x="724641" y="1580418"/>
                    <a:pt x="724187" y="1564926"/>
                    <a:pt x="722269" y="1549582"/>
                  </a:cubicBezTo>
                  <a:cubicBezTo>
                    <a:pt x="721804" y="1545861"/>
                    <a:pt x="721054" y="1541837"/>
                    <a:pt x="718711" y="1538908"/>
                  </a:cubicBezTo>
                  <a:cubicBezTo>
                    <a:pt x="713695" y="1532638"/>
                    <a:pt x="704395" y="1530578"/>
                    <a:pt x="697363" y="1528234"/>
                  </a:cubicBezTo>
                  <a:cubicBezTo>
                    <a:pt x="676015" y="1529420"/>
                    <a:pt x="654620" y="1529940"/>
                    <a:pt x="633320" y="1531792"/>
                  </a:cubicBezTo>
                  <a:cubicBezTo>
                    <a:pt x="627295" y="1532316"/>
                    <a:pt x="621560" y="1534886"/>
                    <a:pt x="615530" y="1535350"/>
                  </a:cubicBezTo>
                  <a:cubicBezTo>
                    <a:pt x="590669" y="1537262"/>
                    <a:pt x="565718" y="1537722"/>
                    <a:pt x="540812" y="1538908"/>
                  </a:cubicBezTo>
                  <a:cubicBezTo>
                    <a:pt x="476813" y="1546908"/>
                    <a:pt x="491318" y="1546024"/>
                    <a:pt x="384261" y="1546024"/>
                  </a:cubicBezTo>
                  <a:cubicBezTo>
                    <a:pt x="355773" y="1546024"/>
                    <a:pt x="327334" y="1543652"/>
                    <a:pt x="298870" y="1542466"/>
                  </a:cubicBezTo>
                  <a:cubicBezTo>
                    <a:pt x="279894" y="1514002"/>
                    <a:pt x="304800" y="1548396"/>
                    <a:pt x="281080" y="1524676"/>
                  </a:cubicBezTo>
                  <a:cubicBezTo>
                    <a:pt x="257360" y="1500956"/>
                    <a:pt x="291754" y="1525862"/>
                    <a:pt x="263290" y="1506886"/>
                  </a:cubicBezTo>
                  <a:cubicBezTo>
                    <a:pt x="260918" y="1503328"/>
                    <a:pt x="258659" y="1499692"/>
                    <a:pt x="256174" y="1496213"/>
                  </a:cubicBezTo>
                  <a:cubicBezTo>
                    <a:pt x="252727" y="1491388"/>
                    <a:pt x="248152" y="1487285"/>
                    <a:pt x="245500" y="1481981"/>
                  </a:cubicBezTo>
                  <a:cubicBezTo>
                    <a:pt x="243313" y="1477607"/>
                    <a:pt x="243128" y="1472493"/>
                    <a:pt x="241942" y="1467749"/>
                  </a:cubicBezTo>
                  <a:cubicBezTo>
                    <a:pt x="243128" y="1435727"/>
                    <a:pt x="243672" y="1403675"/>
                    <a:pt x="245500" y="1371683"/>
                  </a:cubicBezTo>
                  <a:cubicBezTo>
                    <a:pt x="246045" y="1362137"/>
                    <a:pt x="248264" y="1352748"/>
                    <a:pt x="249058" y="1343220"/>
                  </a:cubicBezTo>
                  <a:cubicBezTo>
                    <a:pt x="250637" y="1324273"/>
                    <a:pt x="249796" y="1305095"/>
                    <a:pt x="252616" y="1286292"/>
                  </a:cubicBezTo>
                  <a:cubicBezTo>
                    <a:pt x="253403" y="1281047"/>
                    <a:pt x="257762" y="1276985"/>
                    <a:pt x="259732" y="1272060"/>
                  </a:cubicBezTo>
                  <a:cubicBezTo>
                    <a:pt x="263911" y="1261613"/>
                    <a:pt x="266848" y="1250712"/>
                    <a:pt x="270406" y="1240038"/>
                  </a:cubicBezTo>
                  <a:cubicBezTo>
                    <a:pt x="271592" y="1236480"/>
                    <a:pt x="271312" y="1232016"/>
                    <a:pt x="273964" y="1229364"/>
                  </a:cubicBezTo>
                  <a:cubicBezTo>
                    <a:pt x="277522" y="1225806"/>
                    <a:pt x="281417" y="1222556"/>
                    <a:pt x="284638" y="1218690"/>
                  </a:cubicBezTo>
                  <a:cubicBezTo>
                    <a:pt x="287376" y="1215405"/>
                    <a:pt x="290017" y="1211924"/>
                    <a:pt x="291754" y="1208016"/>
                  </a:cubicBezTo>
                  <a:cubicBezTo>
                    <a:pt x="294800" y="1201162"/>
                    <a:pt x="298870" y="1186669"/>
                    <a:pt x="298870" y="1186669"/>
                  </a:cubicBezTo>
                  <a:cubicBezTo>
                    <a:pt x="297684" y="1179553"/>
                    <a:pt x="297593" y="1172165"/>
                    <a:pt x="295312" y="1165321"/>
                  </a:cubicBezTo>
                  <a:cubicBezTo>
                    <a:pt x="291076" y="1152614"/>
                    <a:pt x="276505" y="1146853"/>
                    <a:pt x="266848" y="1140415"/>
                  </a:cubicBezTo>
                  <a:cubicBezTo>
                    <a:pt x="249933" y="1129138"/>
                    <a:pt x="260231" y="1134651"/>
                    <a:pt x="234826" y="1126183"/>
                  </a:cubicBezTo>
                  <a:cubicBezTo>
                    <a:pt x="231268" y="1124997"/>
                    <a:pt x="227273" y="1124705"/>
                    <a:pt x="224152" y="1122625"/>
                  </a:cubicBezTo>
                  <a:lnTo>
                    <a:pt x="202804" y="1108393"/>
                  </a:lnTo>
                  <a:cubicBezTo>
                    <a:pt x="194502" y="1095941"/>
                    <a:pt x="192130" y="1089417"/>
                    <a:pt x="174341" y="1083487"/>
                  </a:cubicBezTo>
                  <a:lnTo>
                    <a:pt x="152993" y="1076371"/>
                  </a:lnTo>
                  <a:cubicBezTo>
                    <a:pt x="136389" y="1051465"/>
                    <a:pt x="145877" y="1059767"/>
                    <a:pt x="128087" y="1047908"/>
                  </a:cubicBezTo>
                  <a:cubicBezTo>
                    <a:pt x="125715" y="1044350"/>
                    <a:pt x="123995" y="1040258"/>
                    <a:pt x="120971" y="1037234"/>
                  </a:cubicBezTo>
                  <a:cubicBezTo>
                    <a:pt x="108637" y="1024900"/>
                    <a:pt x="110771" y="1036522"/>
                    <a:pt x="103181" y="1019444"/>
                  </a:cubicBezTo>
                  <a:cubicBezTo>
                    <a:pt x="100135" y="1012590"/>
                    <a:pt x="99169" y="1004925"/>
                    <a:pt x="96065" y="998096"/>
                  </a:cubicBezTo>
                  <a:cubicBezTo>
                    <a:pt x="93203" y="991800"/>
                    <a:pt x="89056" y="986170"/>
                    <a:pt x="85391" y="980306"/>
                  </a:cubicBezTo>
                  <a:cubicBezTo>
                    <a:pt x="83125" y="976680"/>
                    <a:pt x="80012" y="973540"/>
                    <a:pt x="78275" y="969632"/>
                  </a:cubicBezTo>
                  <a:cubicBezTo>
                    <a:pt x="75229" y="962778"/>
                    <a:pt x="74514" y="954993"/>
                    <a:pt x="71159" y="948284"/>
                  </a:cubicBezTo>
                  <a:cubicBezTo>
                    <a:pt x="68787" y="943540"/>
                    <a:pt x="66674" y="938657"/>
                    <a:pt x="64043" y="934052"/>
                  </a:cubicBezTo>
                  <a:cubicBezTo>
                    <a:pt x="61921" y="930339"/>
                    <a:pt x="58839" y="927203"/>
                    <a:pt x="56927" y="923378"/>
                  </a:cubicBezTo>
                  <a:cubicBezTo>
                    <a:pt x="55250" y="920023"/>
                    <a:pt x="54555" y="916262"/>
                    <a:pt x="53369" y="912704"/>
                  </a:cubicBezTo>
                  <a:cubicBezTo>
                    <a:pt x="52183" y="878310"/>
                    <a:pt x="53413" y="843748"/>
                    <a:pt x="49811" y="809523"/>
                  </a:cubicBezTo>
                  <a:cubicBezTo>
                    <a:pt x="48633" y="798334"/>
                    <a:pt x="40988" y="788599"/>
                    <a:pt x="39138" y="777501"/>
                  </a:cubicBezTo>
                  <a:cubicBezTo>
                    <a:pt x="37952" y="770385"/>
                    <a:pt x="37861" y="762997"/>
                    <a:pt x="35580" y="756153"/>
                  </a:cubicBezTo>
                  <a:cubicBezTo>
                    <a:pt x="34228" y="752096"/>
                    <a:pt x="30376" y="749304"/>
                    <a:pt x="28464" y="745479"/>
                  </a:cubicBezTo>
                  <a:cubicBezTo>
                    <a:pt x="26787" y="742125"/>
                    <a:pt x="26092" y="738364"/>
                    <a:pt x="24906" y="734806"/>
                  </a:cubicBezTo>
                  <a:cubicBezTo>
                    <a:pt x="23720" y="722946"/>
                    <a:pt x="23545" y="710941"/>
                    <a:pt x="21348" y="699226"/>
                  </a:cubicBezTo>
                  <a:lnTo>
                    <a:pt x="10674" y="667204"/>
                  </a:lnTo>
                  <a:lnTo>
                    <a:pt x="3558" y="645856"/>
                  </a:lnTo>
                  <a:lnTo>
                    <a:pt x="0" y="635182"/>
                  </a:lnTo>
                  <a:cubicBezTo>
                    <a:pt x="1186" y="575882"/>
                    <a:pt x="1441" y="516557"/>
                    <a:pt x="3558" y="457283"/>
                  </a:cubicBezTo>
                  <a:cubicBezTo>
                    <a:pt x="3815" y="450074"/>
                    <a:pt x="5701" y="443010"/>
                    <a:pt x="7116" y="435936"/>
                  </a:cubicBezTo>
                  <a:cubicBezTo>
                    <a:pt x="10824" y="417397"/>
                    <a:pt x="9710" y="426856"/>
                    <a:pt x="14232" y="411030"/>
                  </a:cubicBezTo>
                  <a:cubicBezTo>
                    <a:pt x="15575" y="406328"/>
                    <a:pt x="16604" y="401542"/>
                    <a:pt x="17790" y="396798"/>
                  </a:cubicBezTo>
                  <a:cubicBezTo>
                    <a:pt x="18976" y="367148"/>
                    <a:pt x="19497" y="337464"/>
                    <a:pt x="21348" y="307848"/>
                  </a:cubicBezTo>
                  <a:cubicBezTo>
                    <a:pt x="21871" y="299478"/>
                    <a:pt x="23527" y="291215"/>
                    <a:pt x="24906" y="282943"/>
                  </a:cubicBezTo>
                  <a:cubicBezTo>
                    <a:pt x="27490" y="267442"/>
                    <a:pt x="30710" y="253733"/>
                    <a:pt x="39138" y="240247"/>
                  </a:cubicBezTo>
                  <a:cubicBezTo>
                    <a:pt x="42281" y="235218"/>
                    <a:pt x="46365" y="230840"/>
                    <a:pt x="49811" y="226015"/>
                  </a:cubicBezTo>
                  <a:cubicBezTo>
                    <a:pt x="60592" y="210921"/>
                    <a:pt x="52076" y="218575"/>
                    <a:pt x="67601" y="208225"/>
                  </a:cubicBezTo>
                  <a:cubicBezTo>
                    <a:pt x="69973" y="203481"/>
                    <a:pt x="71634" y="198309"/>
                    <a:pt x="74717" y="193993"/>
                  </a:cubicBezTo>
                  <a:cubicBezTo>
                    <a:pt x="77642" y="189898"/>
                    <a:pt x="82947" y="187718"/>
                    <a:pt x="85391" y="183319"/>
                  </a:cubicBezTo>
                  <a:cubicBezTo>
                    <a:pt x="89034" y="176762"/>
                    <a:pt x="85391" y="164343"/>
                    <a:pt x="92507" y="161971"/>
                  </a:cubicBezTo>
                  <a:cubicBezTo>
                    <a:pt x="96065" y="160785"/>
                    <a:pt x="99826" y="160090"/>
                    <a:pt x="103181" y="158413"/>
                  </a:cubicBezTo>
                  <a:cubicBezTo>
                    <a:pt x="138914" y="140547"/>
                    <a:pt x="84423" y="162894"/>
                    <a:pt x="128087" y="144181"/>
                  </a:cubicBezTo>
                  <a:cubicBezTo>
                    <a:pt x="135233" y="141118"/>
                    <a:pt x="145771" y="138871"/>
                    <a:pt x="152993" y="137065"/>
                  </a:cubicBezTo>
                  <a:cubicBezTo>
                    <a:pt x="177462" y="120754"/>
                    <a:pt x="166228" y="125538"/>
                    <a:pt x="185015" y="119276"/>
                  </a:cubicBezTo>
                  <a:cubicBezTo>
                    <a:pt x="216187" y="88101"/>
                    <a:pt x="176649" y="126247"/>
                    <a:pt x="206362" y="101486"/>
                  </a:cubicBezTo>
                  <a:cubicBezTo>
                    <a:pt x="210228" y="98265"/>
                    <a:pt x="213064" y="93901"/>
                    <a:pt x="217036" y="90812"/>
                  </a:cubicBezTo>
                  <a:cubicBezTo>
                    <a:pt x="223787" y="85561"/>
                    <a:pt x="238384" y="76580"/>
                    <a:pt x="238384" y="76580"/>
                  </a:cubicBezTo>
                  <a:cubicBezTo>
                    <a:pt x="240756" y="73022"/>
                    <a:pt x="241874" y="68172"/>
                    <a:pt x="245500" y="65906"/>
                  </a:cubicBezTo>
                  <a:cubicBezTo>
                    <a:pt x="253332" y="61011"/>
                    <a:pt x="289291" y="53681"/>
                    <a:pt x="295312" y="51674"/>
                  </a:cubicBezTo>
                  <a:cubicBezTo>
                    <a:pt x="302428" y="49302"/>
                    <a:pt x="310419" y="48719"/>
                    <a:pt x="316660" y="44558"/>
                  </a:cubicBezTo>
                  <a:cubicBezTo>
                    <a:pt x="320218" y="42186"/>
                    <a:pt x="323509" y="39354"/>
                    <a:pt x="327334" y="37442"/>
                  </a:cubicBezTo>
                  <a:cubicBezTo>
                    <a:pt x="331007" y="35606"/>
                    <a:pt x="349545" y="30533"/>
                    <a:pt x="352239" y="30326"/>
                  </a:cubicBezTo>
                  <a:cubicBezTo>
                    <a:pt x="378281" y="28323"/>
                    <a:pt x="404423" y="27954"/>
                    <a:pt x="430515" y="26768"/>
                  </a:cubicBezTo>
                  <a:cubicBezTo>
                    <a:pt x="439196" y="23874"/>
                    <a:pt x="444966" y="22991"/>
                    <a:pt x="451863" y="16094"/>
                  </a:cubicBezTo>
                  <a:cubicBezTo>
                    <a:pt x="467957" y="0"/>
                    <a:pt x="448873" y="8789"/>
                    <a:pt x="469653" y="1862"/>
                  </a:cubicBezTo>
                  <a:cubicBezTo>
                    <a:pt x="545556" y="3048"/>
                    <a:pt x="621526" y="2024"/>
                    <a:pt x="697363" y="5420"/>
                  </a:cubicBezTo>
                  <a:cubicBezTo>
                    <a:pt x="701635" y="5611"/>
                    <a:pt x="704212" y="10624"/>
                    <a:pt x="708037" y="12536"/>
                  </a:cubicBezTo>
                  <a:cubicBezTo>
                    <a:pt x="715331" y="16183"/>
                    <a:pt x="729735" y="18299"/>
                    <a:pt x="736501" y="19652"/>
                  </a:cubicBezTo>
                  <a:cubicBezTo>
                    <a:pt x="740059" y="22024"/>
                    <a:pt x="743695" y="24283"/>
                    <a:pt x="747175" y="26768"/>
                  </a:cubicBezTo>
                  <a:cubicBezTo>
                    <a:pt x="786163" y="54617"/>
                    <a:pt x="746038" y="36802"/>
                    <a:pt x="846798" y="41000"/>
                  </a:cubicBezTo>
                  <a:cubicBezTo>
                    <a:pt x="855100" y="42186"/>
                    <a:pt x="863671" y="42148"/>
                    <a:pt x="871704" y="44558"/>
                  </a:cubicBezTo>
                  <a:cubicBezTo>
                    <a:pt x="885258" y="48624"/>
                    <a:pt x="880684" y="53538"/>
                    <a:pt x="889494" y="62348"/>
                  </a:cubicBezTo>
                  <a:cubicBezTo>
                    <a:pt x="892518" y="65372"/>
                    <a:pt x="896610" y="67092"/>
                    <a:pt x="900168" y="69464"/>
                  </a:cubicBezTo>
                  <a:cubicBezTo>
                    <a:pt x="907052" y="90116"/>
                    <a:pt x="898409" y="71907"/>
                    <a:pt x="921516" y="90812"/>
                  </a:cubicBezTo>
                  <a:cubicBezTo>
                    <a:pt x="929305" y="97185"/>
                    <a:pt x="935748" y="105044"/>
                    <a:pt x="942864" y="112160"/>
                  </a:cubicBezTo>
                  <a:lnTo>
                    <a:pt x="953538" y="122834"/>
                  </a:lnTo>
                  <a:cubicBezTo>
                    <a:pt x="957096" y="126392"/>
                    <a:pt x="961420" y="129322"/>
                    <a:pt x="964211" y="133508"/>
                  </a:cubicBezTo>
                  <a:cubicBezTo>
                    <a:pt x="973699" y="147739"/>
                    <a:pt x="967769" y="141809"/>
                    <a:pt x="982001" y="151297"/>
                  </a:cubicBezTo>
                  <a:cubicBezTo>
                    <a:pt x="984373" y="158413"/>
                    <a:pt x="988289" y="165190"/>
                    <a:pt x="989117" y="172645"/>
                  </a:cubicBezTo>
                  <a:cubicBezTo>
                    <a:pt x="989831" y="179073"/>
                    <a:pt x="991611" y="208114"/>
                    <a:pt x="996233" y="218899"/>
                  </a:cubicBezTo>
                  <a:cubicBezTo>
                    <a:pt x="999948" y="227568"/>
                    <a:pt x="1007611" y="233835"/>
                    <a:pt x="1014023" y="240247"/>
                  </a:cubicBezTo>
                  <a:cubicBezTo>
                    <a:pt x="1022816" y="266627"/>
                    <a:pt x="1017784" y="254886"/>
                    <a:pt x="1028255" y="275827"/>
                  </a:cubicBezTo>
                  <a:cubicBezTo>
                    <a:pt x="1030165" y="285374"/>
                    <a:pt x="1033770" y="307226"/>
                    <a:pt x="1038929" y="314964"/>
                  </a:cubicBezTo>
                  <a:cubicBezTo>
                    <a:pt x="1041301" y="318522"/>
                    <a:pt x="1044308" y="321730"/>
                    <a:pt x="1046045" y="325638"/>
                  </a:cubicBezTo>
                  <a:cubicBezTo>
                    <a:pt x="1049091" y="332492"/>
                    <a:pt x="1050789" y="339870"/>
                    <a:pt x="1053161" y="346986"/>
                  </a:cubicBezTo>
                  <a:lnTo>
                    <a:pt x="1056719" y="357660"/>
                  </a:lnTo>
                  <a:cubicBezTo>
                    <a:pt x="1057905" y="379008"/>
                    <a:pt x="1057625" y="400488"/>
                    <a:pt x="1060277" y="421704"/>
                  </a:cubicBezTo>
                  <a:cubicBezTo>
                    <a:pt x="1061207" y="429147"/>
                    <a:pt x="1063232" y="436810"/>
                    <a:pt x="1067393" y="443051"/>
                  </a:cubicBezTo>
                  <a:lnTo>
                    <a:pt x="1081625" y="464399"/>
                  </a:lnTo>
                  <a:cubicBezTo>
                    <a:pt x="1082811" y="471515"/>
                    <a:pt x="1084086" y="478617"/>
                    <a:pt x="1085183" y="485747"/>
                  </a:cubicBezTo>
                  <a:cubicBezTo>
                    <a:pt x="1086458" y="494036"/>
                    <a:pt x="1087096" y="502430"/>
                    <a:pt x="1088741" y="510653"/>
                  </a:cubicBezTo>
                  <a:cubicBezTo>
                    <a:pt x="1090827" y="521083"/>
                    <a:pt x="1095075" y="525433"/>
                    <a:pt x="1099415" y="535559"/>
                  </a:cubicBezTo>
                  <a:cubicBezTo>
                    <a:pt x="1108471" y="556689"/>
                    <a:pt x="1094995" y="535595"/>
                    <a:pt x="1113646" y="560465"/>
                  </a:cubicBezTo>
                  <a:cubicBezTo>
                    <a:pt x="1114832" y="564023"/>
                    <a:pt x="1115527" y="567784"/>
                    <a:pt x="1117204" y="571139"/>
                  </a:cubicBezTo>
                  <a:cubicBezTo>
                    <a:pt x="1119116" y="574964"/>
                    <a:pt x="1123358" y="577646"/>
                    <a:pt x="1124320" y="581813"/>
                  </a:cubicBezTo>
                  <a:cubicBezTo>
                    <a:pt x="1127000" y="593427"/>
                    <a:pt x="1126692" y="605532"/>
                    <a:pt x="1127878" y="617392"/>
                  </a:cubicBezTo>
                  <a:cubicBezTo>
                    <a:pt x="1126692" y="671948"/>
                    <a:pt x="1126545" y="726536"/>
                    <a:pt x="1124320" y="781059"/>
                  </a:cubicBezTo>
                  <a:cubicBezTo>
                    <a:pt x="1124119" y="785986"/>
                    <a:pt x="1115320" y="803621"/>
                    <a:pt x="1113646" y="805965"/>
                  </a:cubicBezTo>
                  <a:cubicBezTo>
                    <a:pt x="1110722" y="810059"/>
                    <a:pt x="1106194" y="812774"/>
                    <a:pt x="1102973" y="816639"/>
                  </a:cubicBezTo>
                  <a:cubicBezTo>
                    <a:pt x="1088150" y="834428"/>
                    <a:pt x="1104750" y="821384"/>
                    <a:pt x="1085183" y="834429"/>
                  </a:cubicBezTo>
                  <a:cubicBezTo>
                    <a:pt x="1083997" y="837987"/>
                    <a:pt x="1083302" y="841748"/>
                    <a:pt x="1081625" y="845103"/>
                  </a:cubicBezTo>
                  <a:cubicBezTo>
                    <a:pt x="1067830" y="872692"/>
                    <a:pt x="1079894" y="839622"/>
                    <a:pt x="1070951" y="866451"/>
                  </a:cubicBezTo>
                  <a:cubicBezTo>
                    <a:pt x="1069765" y="874753"/>
                    <a:pt x="1069803" y="883324"/>
                    <a:pt x="1067393" y="891357"/>
                  </a:cubicBezTo>
                  <a:cubicBezTo>
                    <a:pt x="1066164" y="895453"/>
                    <a:pt x="1061778" y="898026"/>
                    <a:pt x="1060277" y="902030"/>
                  </a:cubicBezTo>
                  <a:cubicBezTo>
                    <a:pt x="1058154" y="907692"/>
                    <a:pt x="1058842" y="914158"/>
                    <a:pt x="1056719" y="919820"/>
                  </a:cubicBezTo>
                  <a:cubicBezTo>
                    <a:pt x="1043675" y="954605"/>
                    <a:pt x="1054330" y="908028"/>
                    <a:pt x="1046045" y="941168"/>
                  </a:cubicBezTo>
                  <a:cubicBezTo>
                    <a:pt x="1035987" y="981400"/>
                    <a:pt x="1050637" y="934508"/>
                    <a:pt x="1035371" y="980306"/>
                  </a:cubicBezTo>
                  <a:lnTo>
                    <a:pt x="1031813" y="990980"/>
                  </a:lnTo>
                  <a:cubicBezTo>
                    <a:pt x="1030627" y="994538"/>
                    <a:pt x="1030907" y="999002"/>
                    <a:pt x="1028255" y="1001654"/>
                  </a:cubicBezTo>
                  <a:lnTo>
                    <a:pt x="1017581" y="1012328"/>
                  </a:lnTo>
                  <a:lnTo>
                    <a:pt x="1010465" y="1033676"/>
                  </a:lnTo>
                  <a:cubicBezTo>
                    <a:pt x="1009279" y="1037234"/>
                    <a:pt x="1007524" y="1040651"/>
                    <a:pt x="1006907" y="1044350"/>
                  </a:cubicBezTo>
                  <a:lnTo>
                    <a:pt x="999791" y="1087045"/>
                  </a:lnTo>
                  <a:cubicBezTo>
                    <a:pt x="998605" y="1126183"/>
                    <a:pt x="1000129" y="1165497"/>
                    <a:pt x="996233" y="1204458"/>
                  </a:cubicBezTo>
                  <a:cubicBezTo>
                    <a:pt x="995808" y="1208713"/>
                    <a:pt x="991029" y="1197609"/>
                    <a:pt x="989117" y="1193785"/>
                  </a:cubicBezTo>
                  <a:cubicBezTo>
                    <a:pt x="987440" y="1190431"/>
                    <a:pt x="987380" y="1186389"/>
                    <a:pt x="985559" y="1183111"/>
                  </a:cubicBezTo>
                  <a:cubicBezTo>
                    <a:pt x="981406" y="1175635"/>
                    <a:pt x="971327" y="1161763"/>
                    <a:pt x="971327" y="1161763"/>
                  </a:cubicBezTo>
                  <a:cubicBezTo>
                    <a:pt x="970141" y="1129741"/>
                    <a:pt x="970957" y="1097582"/>
                    <a:pt x="967769" y="1065697"/>
                  </a:cubicBezTo>
                  <a:cubicBezTo>
                    <a:pt x="967344" y="1061442"/>
                    <a:pt x="963992" y="1057694"/>
                    <a:pt x="960653" y="1055023"/>
                  </a:cubicBezTo>
                  <a:cubicBezTo>
                    <a:pt x="957725" y="1052680"/>
                    <a:pt x="953538" y="1052651"/>
                    <a:pt x="949980" y="1051465"/>
                  </a:cubicBezTo>
                  <a:lnTo>
                    <a:pt x="957096" y="1040792"/>
                  </a:lnTo>
                  <a:close/>
                </a:path>
              </a:pathLst>
            </a:custGeom>
            <a:solidFill>
              <a:srgbClr val="FF99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23" name="شكل بيضاوي 22"/>
          <p:cNvSpPr/>
          <p:nvPr/>
        </p:nvSpPr>
        <p:spPr>
          <a:xfrm>
            <a:off x="3597706" y="196067"/>
            <a:ext cx="1763495" cy="1976561"/>
          </a:xfrm>
          <a:prstGeom prst="ellipse">
            <a:avLst/>
          </a:pr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4" name="شكل بيضاوي 23"/>
          <p:cNvSpPr/>
          <p:nvPr/>
        </p:nvSpPr>
        <p:spPr>
          <a:xfrm>
            <a:off x="3787724" y="1356078"/>
            <a:ext cx="451253" cy="228064"/>
          </a:xfrm>
          <a:prstGeom prst="ellipse">
            <a:avLst/>
          </a:prstGeom>
          <a:solidFill>
            <a:srgbClr val="FF0000">
              <a:alpha val="27000"/>
            </a:srgb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25" name="شكل بيضاوي 24"/>
          <p:cNvSpPr/>
          <p:nvPr/>
        </p:nvSpPr>
        <p:spPr>
          <a:xfrm>
            <a:off x="4719930" y="1368291"/>
            <a:ext cx="451253" cy="228064"/>
          </a:xfrm>
          <a:prstGeom prst="ellipse">
            <a:avLst/>
          </a:prstGeom>
          <a:solidFill>
            <a:srgbClr val="FF0000">
              <a:alpha val="27000"/>
            </a:srgb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26" name="مستطيل 25"/>
          <p:cNvSpPr/>
          <p:nvPr/>
        </p:nvSpPr>
        <p:spPr>
          <a:xfrm>
            <a:off x="3855004" y="924379"/>
            <a:ext cx="480953" cy="228064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" name="مستطيل 26"/>
          <p:cNvSpPr/>
          <p:nvPr/>
        </p:nvSpPr>
        <p:spPr>
          <a:xfrm>
            <a:off x="4622952" y="920641"/>
            <a:ext cx="480953" cy="228064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" name="شكل حر 27"/>
          <p:cNvSpPr/>
          <p:nvPr/>
        </p:nvSpPr>
        <p:spPr>
          <a:xfrm rot="21051458">
            <a:off x="4261395" y="1201341"/>
            <a:ext cx="249708" cy="286551"/>
          </a:xfrm>
          <a:custGeom>
            <a:avLst/>
            <a:gdLst>
              <a:gd name="connsiteX0" fmla="*/ 214020 w 214020"/>
              <a:gd name="connsiteY0" fmla="*/ 0 h 524656"/>
              <a:gd name="connsiteX1" fmla="*/ 184039 w 214020"/>
              <a:gd name="connsiteY1" fmla="*/ 329783 h 524656"/>
              <a:gd name="connsiteX2" fmla="*/ 4157 w 214020"/>
              <a:gd name="connsiteY2" fmla="*/ 224852 h 524656"/>
              <a:gd name="connsiteX3" fmla="*/ 109089 w 214020"/>
              <a:gd name="connsiteY3" fmla="*/ 524656 h 524656"/>
              <a:gd name="connsiteX4" fmla="*/ 109089 w 214020"/>
              <a:gd name="connsiteY4" fmla="*/ 509665 h 52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020" h="524656">
                <a:moveTo>
                  <a:pt x="214020" y="0"/>
                </a:moveTo>
                <a:lnTo>
                  <a:pt x="184039" y="329783"/>
                </a:lnTo>
                <a:cubicBezTo>
                  <a:pt x="0" y="207090"/>
                  <a:pt x="4157" y="137798"/>
                  <a:pt x="4157" y="224852"/>
                </a:cubicBezTo>
                <a:lnTo>
                  <a:pt x="109089" y="524656"/>
                </a:lnTo>
                <a:lnTo>
                  <a:pt x="109089" y="509665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cxnSp>
        <p:nvCxnSpPr>
          <p:cNvPr id="29" name="رابط مستقيم 168"/>
          <p:cNvCxnSpPr/>
          <p:nvPr/>
        </p:nvCxnSpPr>
        <p:spPr>
          <a:xfrm flipV="1">
            <a:off x="4335957" y="1066578"/>
            <a:ext cx="286996" cy="373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شكل حر 29"/>
          <p:cNvSpPr/>
          <p:nvPr/>
        </p:nvSpPr>
        <p:spPr>
          <a:xfrm>
            <a:off x="3755135" y="199572"/>
            <a:ext cx="655984" cy="446656"/>
          </a:xfrm>
          <a:custGeom>
            <a:avLst/>
            <a:gdLst>
              <a:gd name="connsiteX0" fmla="*/ 584617 w 584617"/>
              <a:gd name="connsiteY0" fmla="*/ 14990 h 419725"/>
              <a:gd name="connsiteX1" fmla="*/ 554636 w 584617"/>
              <a:gd name="connsiteY1" fmla="*/ 89941 h 419725"/>
              <a:gd name="connsiteX2" fmla="*/ 404735 w 584617"/>
              <a:gd name="connsiteY2" fmla="*/ 209863 h 419725"/>
              <a:gd name="connsiteX3" fmla="*/ 269823 w 584617"/>
              <a:gd name="connsiteY3" fmla="*/ 269823 h 419725"/>
              <a:gd name="connsiteX4" fmla="*/ 89941 w 584617"/>
              <a:gd name="connsiteY4" fmla="*/ 359764 h 419725"/>
              <a:gd name="connsiteX5" fmla="*/ 0 w 584617"/>
              <a:gd name="connsiteY5" fmla="*/ 419725 h 419725"/>
              <a:gd name="connsiteX6" fmla="*/ 164892 w 584617"/>
              <a:gd name="connsiteY6" fmla="*/ 179882 h 419725"/>
              <a:gd name="connsiteX7" fmla="*/ 479685 w 584617"/>
              <a:gd name="connsiteY7" fmla="*/ 0 h 419725"/>
              <a:gd name="connsiteX8" fmla="*/ 584617 w 584617"/>
              <a:gd name="connsiteY8" fmla="*/ 14990 h 41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4617" h="419725">
                <a:moveTo>
                  <a:pt x="584617" y="14990"/>
                </a:moveTo>
                <a:lnTo>
                  <a:pt x="554636" y="89941"/>
                </a:lnTo>
                <a:lnTo>
                  <a:pt x="404735" y="209863"/>
                </a:lnTo>
                <a:lnTo>
                  <a:pt x="269823" y="269823"/>
                </a:lnTo>
                <a:cubicBezTo>
                  <a:pt x="100544" y="362157"/>
                  <a:pt x="167540" y="359764"/>
                  <a:pt x="89941" y="359764"/>
                </a:cubicBezTo>
                <a:lnTo>
                  <a:pt x="0" y="419725"/>
                </a:lnTo>
                <a:lnTo>
                  <a:pt x="164892" y="179882"/>
                </a:lnTo>
                <a:lnTo>
                  <a:pt x="479685" y="0"/>
                </a:lnTo>
                <a:lnTo>
                  <a:pt x="584617" y="14990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" name="شكل حر 30"/>
          <p:cNvSpPr/>
          <p:nvPr/>
        </p:nvSpPr>
        <p:spPr>
          <a:xfrm>
            <a:off x="3755135" y="215525"/>
            <a:ext cx="925105" cy="510463"/>
          </a:xfrm>
          <a:custGeom>
            <a:avLst/>
            <a:gdLst>
              <a:gd name="connsiteX0" fmla="*/ 824459 w 824459"/>
              <a:gd name="connsiteY0" fmla="*/ 29981 h 479686"/>
              <a:gd name="connsiteX1" fmla="*/ 644577 w 824459"/>
              <a:gd name="connsiteY1" fmla="*/ 194873 h 479686"/>
              <a:gd name="connsiteX2" fmla="*/ 524656 w 824459"/>
              <a:gd name="connsiteY2" fmla="*/ 254833 h 479686"/>
              <a:gd name="connsiteX3" fmla="*/ 404734 w 824459"/>
              <a:gd name="connsiteY3" fmla="*/ 314794 h 479686"/>
              <a:gd name="connsiteX4" fmla="*/ 209862 w 824459"/>
              <a:gd name="connsiteY4" fmla="*/ 434715 h 479686"/>
              <a:gd name="connsiteX5" fmla="*/ 29980 w 824459"/>
              <a:gd name="connsiteY5" fmla="*/ 479686 h 479686"/>
              <a:gd name="connsiteX6" fmla="*/ 0 w 824459"/>
              <a:gd name="connsiteY6" fmla="*/ 479686 h 479686"/>
              <a:gd name="connsiteX7" fmla="*/ 14990 w 824459"/>
              <a:gd name="connsiteY7" fmla="*/ 374755 h 479686"/>
              <a:gd name="connsiteX8" fmla="*/ 299803 w 824459"/>
              <a:gd name="connsiteY8" fmla="*/ 239843 h 479686"/>
              <a:gd name="connsiteX9" fmla="*/ 479685 w 824459"/>
              <a:gd name="connsiteY9" fmla="*/ 119922 h 479686"/>
              <a:gd name="connsiteX10" fmla="*/ 599606 w 824459"/>
              <a:gd name="connsiteY10" fmla="*/ 0 h 479686"/>
              <a:gd name="connsiteX11" fmla="*/ 824459 w 824459"/>
              <a:gd name="connsiteY11" fmla="*/ 29981 h 47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24459" h="479686">
                <a:moveTo>
                  <a:pt x="824459" y="29981"/>
                </a:moveTo>
                <a:lnTo>
                  <a:pt x="644577" y="194873"/>
                </a:lnTo>
                <a:cubicBezTo>
                  <a:pt x="519977" y="241597"/>
                  <a:pt x="524656" y="197151"/>
                  <a:pt x="524656" y="254833"/>
                </a:cubicBezTo>
                <a:lnTo>
                  <a:pt x="404734" y="314794"/>
                </a:lnTo>
                <a:cubicBezTo>
                  <a:pt x="230417" y="425724"/>
                  <a:pt x="298114" y="390590"/>
                  <a:pt x="209862" y="434715"/>
                </a:cubicBezTo>
                <a:lnTo>
                  <a:pt x="29980" y="479686"/>
                </a:lnTo>
                <a:lnTo>
                  <a:pt x="0" y="479686"/>
                </a:lnTo>
                <a:lnTo>
                  <a:pt x="14990" y="374755"/>
                </a:lnTo>
                <a:lnTo>
                  <a:pt x="299803" y="239843"/>
                </a:lnTo>
                <a:lnTo>
                  <a:pt x="479685" y="119922"/>
                </a:lnTo>
                <a:lnTo>
                  <a:pt x="599606" y="0"/>
                </a:lnTo>
                <a:lnTo>
                  <a:pt x="824459" y="29981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" name="شكل حر 31"/>
          <p:cNvSpPr/>
          <p:nvPr/>
        </p:nvSpPr>
        <p:spPr>
          <a:xfrm>
            <a:off x="3670602" y="165066"/>
            <a:ext cx="1160588" cy="590222"/>
          </a:xfrm>
          <a:custGeom>
            <a:avLst/>
            <a:gdLst>
              <a:gd name="connsiteX0" fmla="*/ 1034322 w 1034322"/>
              <a:gd name="connsiteY0" fmla="*/ 119921 h 554636"/>
              <a:gd name="connsiteX1" fmla="*/ 854440 w 1034322"/>
              <a:gd name="connsiteY1" fmla="*/ 299803 h 554636"/>
              <a:gd name="connsiteX2" fmla="*/ 644577 w 1034322"/>
              <a:gd name="connsiteY2" fmla="*/ 479685 h 554636"/>
              <a:gd name="connsiteX3" fmla="*/ 404735 w 1034322"/>
              <a:gd name="connsiteY3" fmla="*/ 524656 h 554636"/>
              <a:gd name="connsiteX4" fmla="*/ 164892 w 1034322"/>
              <a:gd name="connsiteY4" fmla="*/ 554636 h 554636"/>
              <a:gd name="connsiteX5" fmla="*/ 14991 w 1034322"/>
              <a:gd name="connsiteY5" fmla="*/ 554636 h 554636"/>
              <a:gd name="connsiteX6" fmla="*/ 0 w 1034322"/>
              <a:gd name="connsiteY6" fmla="*/ 554636 h 554636"/>
              <a:gd name="connsiteX7" fmla="*/ 44971 w 1034322"/>
              <a:gd name="connsiteY7" fmla="*/ 479685 h 554636"/>
              <a:gd name="connsiteX8" fmla="*/ 224853 w 1034322"/>
              <a:gd name="connsiteY8" fmla="*/ 449705 h 554636"/>
              <a:gd name="connsiteX9" fmla="*/ 569627 w 1034322"/>
              <a:gd name="connsiteY9" fmla="*/ 299803 h 554636"/>
              <a:gd name="connsiteX10" fmla="*/ 854440 w 1034322"/>
              <a:gd name="connsiteY10" fmla="*/ 89941 h 554636"/>
              <a:gd name="connsiteX11" fmla="*/ 884420 w 1034322"/>
              <a:gd name="connsiteY11" fmla="*/ 0 h 554636"/>
              <a:gd name="connsiteX12" fmla="*/ 1034322 w 1034322"/>
              <a:gd name="connsiteY12" fmla="*/ 119921 h 554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4322" h="554636">
                <a:moveTo>
                  <a:pt x="1034322" y="119921"/>
                </a:moveTo>
                <a:lnTo>
                  <a:pt x="854440" y="299803"/>
                </a:lnTo>
                <a:lnTo>
                  <a:pt x="644577" y="479685"/>
                </a:lnTo>
                <a:lnTo>
                  <a:pt x="404735" y="524656"/>
                </a:lnTo>
                <a:lnTo>
                  <a:pt x="164892" y="554636"/>
                </a:lnTo>
                <a:lnTo>
                  <a:pt x="14991" y="554636"/>
                </a:lnTo>
                <a:lnTo>
                  <a:pt x="0" y="554636"/>
                </a:lnTo>
                <a:lnTo>
                  <a:pt x="44971" y="479685"/>
                </a:lnTo>
                <a:lnTo>
                  <a:pt x="224853" y="449705"/>
                </a:lnTo>
                <a:lnTo>
                  <a:pt x="569627" y="299803"/>
                </a:lnTo>
                <a:lnTo>
                  <a:pt x="854440" y="89941"/>
                </a:lnTo>
                <a:lnTo>
                  <a:pt x="884420" y="0"/>
                </a:lnTo>
                <a:lnTo>
                  <a:pt x="1034322" y="119921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cxnSp>
        <p:nvCxnSpPr>
          <p:cNvPr id="33" name="رابط مستقيم 32"/>
          <p:cNvCxnSpPr/>
          <p:nvPr/>
        </p:nvCxnSpPr>
        <p:spPr>
          <a:xfrm rot="10800000" flipV="1">
            <a:off x="4285497" y="484202"/>
            <a:ext cx="320636" cy="1520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رابط مستقيم 33"/>
          <p:cNvCxnSpPr/>
          <p:nvPr/>
        </p:nvCxnSpPr>
        <p:spPr>
          <a:xfrm rot="10800000" flipV="1">
            <a:off x="3901522" y="303992"/>
            <a:ext cx="320636" cy="1520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رابط مستقيم 34"/>
          <p:cNvCxnSpPr/>
          <p:nvPr/>
        </p:nvCxnSpPr>
        <p:spPr>
          <a:xfrm flipV="1">
            <a:off x="5107845" y="956282"/>
            <a:ext cx="253356" cy="7976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رابط مستقيم 35"/>
          <p:cNvCxnSpPr/>
          <p:nvPr/>
        </p:nvCxnSpPr>
        <p:spPr>
          <a:xfrm>
            <a:off x="3597706" y="1032304"/>
            <a:ext cx="240476" cy="31903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شكل حر 36"/>
          <p:cNvSpPr/>
          <p:nvPr/>
        </p:nvSpPr>
        <p:spPr>
          <a:xfrm>
            <a:off x="4867407" y="1678113"/>
            <a:ext cx="33749" cy="25920"/>
          </a:xfrm>
          <a:custGeom>
            <a:avLst/>
            <a:gdLst>
              <a:gd name="connsiteX0" fmla="*/ 15631 w 19539"/>
              <a:gd name="connsiteY0" fmla="*/ 3908 h 15631"/>
              <a:gd name="connsiteX1" fmla="*/ 0 w 19539"/>
              <a:gd name="connsiteY1" fmla="*/ 11723 h 15631"/>
              <a:gd name="connsiteX2" fmla="*/ 11723 w 19539"/>
              <a:gd name="connsiteY2" fmla="*/ 15631 h 15631"/>
              <a:gd name="connsiteX3" fmla="*/ 19539 w 19539"/>
              <a:gd name="connsiteY3" fmla="*/ 7815 h 15631"/>
              <a:gd name="connsiteX4" fmla="*/ 11723 w 19539"/>
              <a:gd name="connsiteY4" fmla="*/ 0 h 15631"/>
              <a:gd name="connsiteX5" fmla="*/ 15631 w 19539"/>
              <a:gd name="connsiteY5" fmla="*/ 3908 h 1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39" h="15631">
                <a:moveTo>
                  <a:pt x="15631" y="3908"/>
                </a:moveTo>
                <a:lnTo>
                  <a:pt x="0" y="11723"/>
                </a:lnTo>
                <a:cubicBezTo>
                  <a:pt x="1842" y="15407"/>
                  <a:pt x="7815" y="14328"/>
                  <a:pt x="11723" y="15631"/>
                </a:cubicBezTo>
                <a:cubicBezTo>
                  <a:pt x="14328" y="13026"/>
                  <a:pt x="19539" y="11499"/>
                  <a:pt x="19539" y="7815"/>
                </a:cubicBezTo>
                <a:lnTo>
                  <a:pt x="11723" y="0"/>
                </a:lnTo>
                <a:lnTo>
                  <a:pt x="15631" y="3908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8" name="شكل حر 37"/>
          <p:cNvSpPr/>
          <p:nvPr/>
        </p:nvSpPr>
        <p:spPr>
          <a:xfrm>
            <a:off x="4769061" y="3357562"/>
            <a:ext cx="586596" cy="486647"/>
          </a:xfrm>
          <a:custGeom>
            <a:avLst/>
            <a:gdLst>
              <a:gd name="connsiteX0" fmla="*/ 0 w 586596"/>
              <a:gd name="connsiteY0" fmla="*/ 486647 h 486647"/>
              <a:gd name="connsiteX1" fmla="*/ 69011 w 586596"/>
              <a:gd name="connsiteY1" fmla="*/ 383130 h 486647"/>
              <a:gd name="connsiteX2" fmla="*/ 120770 w 586596"/>
              <a:gd name="connsiteY2" fmla="*/ 279613 h 486647"/>
              <a:gd name="connsiteX3" fmla="*/ 189781 w 586596"/>
              <a:gd name="connsiteY3" fmla="*/ 210601 h 486647"/>
              <a:gd name="connsiteX4" fmla="*/ 241540 w 586596"/>
              <a:gd name="connsiteY4" fmla="*/ 158843 h 486647"/>
              <a:gd name="connsiteX5" fmla="*/ 345057 w 586596"/>
              <a:gd name="connsiteY5" fmla="*/ 89832 h 486647"/>
              <a:gd name="connsiteX6" fmla="*/ 396815 w 586596"/>
              <a:gd name="connsiteY6" fmla="*/ 55326 h 486647"/>
              <a:gd name="connsiteX7" fmla="*/ 500332 w 586596"/>
              <a:gd name="connsiteY7" fmla="*/ 3567 h 486647"/>
              <a:gd name="connsiteX8" fmla="*/ 586596 w 586596"/>
              <a:gd name="connsiteY8" fmla="*/ 3567 h 48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6596" h="486647">
                <a:moveTo>
                  <a:pt x="0" y="486647"/>
                </a:moveTo>
                <a:cubicBezTo>
                  <a:pt x="23004" y="452141"/>
                  <a:pt x="55897" y="422472"/>
                  <a:pt x="69011" y="383130"/>
                </a:cubicBezTo>
                <a:cubicBezTo>
                  <a:pt x="92821" y="311700"/>
                  <a:pt x="76176" y="346503"/>
                  <a:pt x="120770" y="279613"/>
                </a:cubicBezTo>
                <a:cubicBezTo>
                  <a:pt x="153632" y="181026"/>
                  <a:pt x="110912" y="263180"/>
                  <a:pt x="189781" y="210601"/>
                </a:cubicBezTo>
                <a:cubicBezTo>
                  <a:pt x="210082" y="197067"/>
                  <a:pt x="222280" y="173823"/>
                  <a:pt x="241540" y="158843"/>
                </a:cubicBezTo>
                <a:cubicBezTo>
                  <a:pt x="274275" y="133383"/>
                  <a:pt x="310551" y="112836"/>
                  <a:pt x="345057" y="89832"/>
                </a:cubicBezTo>
                <a:lnTo>
                  <a:pt x="396815" y="55326"/>
                </a:lnTo>
                <a:cubicBezTo>
                  <a:pt x="432380" y="31616"/>
                  <a:pt x="456377" y="9062"/>
                  <a:pt x="500332" y="3567"/>
                </a:cubicBezTo>
                <a:cubicBezTo>
                  <a:pt x="528865" y="0"/>
                  <a:pt x="557841" y="3567"/>
                  <a:pt x="586596" y="3567"/>
                </a:cubicBezTo>
              </a:path>
            </a:pathLst>
          </a:cu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9" name="شكل بيضاوي 38"/>
          <p:cNvSpPr/>
          <p:nvPr/>
        </p:nvSpPr>
        <p:spPr>
          <a:xfrm>
            <a:off x="4286248" y="1714488"/>
            <a:ext cx="428628" cy="142876"/>
          </a:xfrm>
          <a:prstGeom prst="ellipse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0" name="شكل حر 39"/>
          <p:cNvSpPr/>
          <p:nvPr/>
        </p:nvSpPr>
        <p:spPr>
          <a:xfrm>
            <a:off x="2950234" y="2605177"/>
            <a:ext cx="966158" cy="2587925"/>
          </a:xfrm>
          <a:custGeom>
            <a:avLst/>
            <a:gdLst>
              <a:gd name="connsiteX0" fmla="*/ 862641 w 966158"/>
              <a:gd name="connsiteY0" fmla="*/ 1863306 h 2587925"/>
              <a:gd name="connsiteX1" fmla="*/ 966158 w 966158"/>
              <a:gd name="connsiteY1" fmla="*/ 2122098 h 2587925"/>
              <a:gd name="connsiteX2" fmla="*/ 741872 w 966158"/>
              <a:gd name="connsiteY2" fmla="*/ 2587925 h 2587925"/>
              <a:gd name="connsiteX3" fmla="*/ 0 w 966158"/>
              <a:gd name="connsiteY3" fmla="*/ 983412 h 2587925"/>
              <a:gd name="connsiteX4" fmla="*/ 862641 w 966158"/>
              <a:gd name="connsiteY4" fmla="*/ 0 h 2587925"/>
              <a:gd name="connsiteX5" fmla="*/ 914400 w 966158"/>
              <a:gd name="connsiteY5" fmla="*/ 776378 h 2587925"/>
              <a:gd name="connsiteX6" fmla="*/ 914400 w 966158"/>
              <a:gd name="connsiteY6" fmla="*/ 2311880 h 258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6158" h="2587925">
                <a:moveTo>
                  <a:pt x="862641" y="1863306"/>
                </a:moveTo>
                <a:lnTo>
                  <a:pt x="966158" y="2122098"/>
                </a:lnTo>
                <a:lnTo>
                  <a:pt x="741872" y="2587925"/>
                </a:lnTo>
                <a:lnTo>
                  <a:pt x="0" y="983412"/>
                </a:lnTo>
                <a:lnTo>
                  <a:pt x="862641" y="0"/>
                </a:lnTo>
                <a:lnTo>
                  <a:pt x="914400" y="776378"/>
                </a:lnTo>
                <a:lnTo>
                  <a:pt x="914400" y="2311880"/>
                </a:lnTo>
              </a:path>
            </a:pathLst>
          </a:custGeom>
          <a:solidFill>
            <a:srgbClr val="FFFF99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1" name="شكل حر 40"/>
          <p:cNvSpPr/>
          <p:nvPr/>
        </p:nvSpPr>
        <p:spPr>
          <a:xfrm>
            <a:off x="3001992" y="2846717"/>
            <a:ext cx="862642" cy="1587260"/>
          </a:xfrm>
          <a:custGeom>
            <a:avLst/>
            <a:gdLst>
              <a:gd name="connsiteX0" fmla="*/ 810883 w 862642"/>
              <a:gd name="connsiteY0" fmla="*/ 0 h 1587260"/>
              <a:gd name="connsiteX1" fmla="*/ 0 w 862642"/>
              <a:gd name="connsiteY1" fmla="*/ 1052423 h 1587260"/>
              <a:gd name="connsiteX2" fmla="*/ 586597 w 862642"/>
              <a:gd name="connsiteY2" fmla="*/ 1587260 h 1587260"/>
              <a:gd name="connsiteX3" fmla="*/ 724619 w 862642"/>
              <a:gd name="connsiteY3" fmla="*/ 1259457 h 1587260"/>
              <a:gd name="connsiteX4" fmla="*/ 431321 w 862642"/>
              <a:gd name="connsiteY4" fmla="*/ 1000664 h 1587260"/>
              <a:gd name="connsiteX5" fmla="*/ 862642 w 862642"/>
              <a:gd name="connsiteY5" fmla="*/ 431321 h 1587260"/>
              <a:gd name="connsiteX6" fmla="*/ 862642 w 862642"/>
              <a:gd name="connsiteY6" fmla="*/ 0 h 1587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2642" h="1587260">
                <a:moveTo>
                  <a:pt x="810883" y="0"/>
                </a:moveTo>
                <a:lnTo>
                  <a:pt x="0" y="1052423"/>
                </a:lnTo>
                <a:lnTo>
                  <a:pt x="586597" y="1587260"/>
                </a:lnTo>
                <a:lnTo>
                  <a:pt x="724619" y="1259457"/>
                </a:lnTo>
                <a:lnTo>
                  <a:pt x="431321" y="1000664"/>
                </a:lnTo>
                <a:lnTo>
                  <a:pt x="862642" y="431321"/>
                </a:lnTo>
                <a:lnTo>
                  <a:pt x="862642" y="0"/>
                </a:lnTo>
              </a:path>
            </a:pathLst>
          </a:cu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2" name="Picture 3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20477916">
            <a:off x="2888014" y="2727945"/>
            <a:ext cx="2005134" cy="1857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3" name="شكل حر 42"/>
          <p:cNvSpPr/>
          <p:nvPr/>
        </p:nvSpPr>
        <p:spPr>
          <a:xfrm rot="5559309" flipH="1" flipV="1">
            <a:off x="3571333" y="3935541"/>
            <a:ext cx="579810" cy="552473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4" name="وسيلة شرح مستطيلة مستديرة الزوايا 43"/>
          <p:cNvSpPr/>
          <p:nvPr/>
        </p:nvSpPr>
        <p:spPr>
          <a:xfrm>
            <a:off x="6000760" y="2214554"/>
            <a:ext cx="2357454" cy="1928826"/>
          </a:xfrm>
          <a:prstGeom prst="wedgeRoundRectCallout">
            <a:avLst>
              <a:gd name="adj1" fmla="val -106459"/>
              <a:gd name="adj2" fmla="val -60937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dirty="0" smtClean="0">
                <a:solidFill>
                  <a:schemeClr val="tx1"/>
                </a:solidFill>
              </a:rPr>
              <a:t>أحلام</a:t>
            </a:r>
            <a:endParaRPr lang="ar-SA" sz="24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ransition advTm="2000">
    <p:sndAc>
      <p:stSnd>
        <p:snd r:embed="rId2" name="applause.wav" builtIn="1"/>
      </p:stSnd>
    </p:sndAc>
  </p:transition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FFFF00">
                  <a:tint val="66000"/>
                  <a:satMod val="160000"/>
                </a:srgbClr>
              </a:gs>
              <a:gs pos="50000">
                <a:srgbClr val="FFFF00">
                  <a:tint val="44500"/>
                  <a:satMod val="160000"/>
                </a:srgbClr>
              </a:gs>
              <a:gs pos="100000">
                <a:srgbClr val="FFFF00">
                  <a:tint val="23500"/>
                  <a:satMod val="160000"/>
                </a:srgbClr>
              </a:gs>
            </a:gsLst>
            <a:path path="circle">
              <a:fillToRect t="100000" r="100000"/>
            </a:path>
            <a:tileRect l="-100000" b="-10000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" name="شكل حر 2"/>
          <p:cNvSpPr/>
          <p:nvPr/>
        </p:nvSpPr>
        <p:spPr>
          <a:xfrm>
            <a:off x="4027807" y="8081982"/>
            <a:ext cx="885628" cy="743620"/>
          </a:xfrm>
          <a:custGeom>
            <a:avLst/>
            <a:gdLst>
              <a:gd name="connsiteX0" fmla="*/ 329784 w 689548"/>
              <a:gd name="connsiteY0" fmla="*/ 0 h 674557"/>
              <a:gd name="connsiteX1" fmla="*/ 329784 w 689548"/>
              <a:gd name="connsiteY1" fmla="*/ 209862 h 674557"/>
              <a:gd name="connsiteX2" fmla="*/ 689548 w 689548"/>
              <a:gd name="connsiteY2" fmla="*/ 494675 h 674557"/>
              <a:gd name="connsiteX3" fmla="*/ 644577 w 689548"/>
              <a:gd name="connsiteY3" fmla="*/ 644577 h 674557"/>
              <a:gd name="connsiteX4" fmla="*/ 164892 w 689548"/>
              <a:gd name="connsiteY4" fmla="*/ 449705 h 674557"/>
              <a:gd name="connsiteX5" fmla="*/ 164892 w 689548"/>
              <a:gd name="connsiteY5" fmla="*/ 674557 h 674557"/>
              <a:gd name="connsiteX6" fmla="*/ 0 w 689548"/>
              <a:gd name="connsiteY6" fmla="*/ 659567 h 674557"/>
              <a:gd name="connsiteX7" fmla="*/ 0 w 689548"/>
              <a:gd name="connsiteY7" fmla="*/ 0 h 674557"/>
              <a:gd name="connsiteX8" fmla="*/ 329784 w 689548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548" h="674557">
                <a:moveTo>
                  <a:pt x="329784" y="0"/>
                </a:moveTo>
                <a:lnTo>
                  <a:pt x="329784" y="209862"/>
                </a:lnTo>
                <a:lnTo>
                  <a:pt x="689548" y="494675"/>
                </a:lnTo>
                <a:lnTo>
                  <a:pt x="644577" y="644577"/>
                </a:lnTo>
                <a:lnTo>
                  <a:pt x="164892" y="449705"/>
                </a:lnTo>
                <a:lnTo>
                  <a:pt x="164892" y="674557"/>
                </a:lnTo>
                <a:lnTo>
                  <a:pt x="0" y="659567"/>
                </a:lnTo>
                <a:lnTo>
                  <a:pt x="0" y="0"/>
                </a:lnTo>
                <a:lnTo>
                  <a:pt x="329784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شكل حر 3"/>
          <p:cNvSpPr/>
          <p:nvPr/>
        </p:nvSpPr>
        <p:spPr>
          <a:xfrm>
            <a:off x="4686915" y="7969400"/>
            <a:ext cx="885628" cy="818235"/>
          </a:xfrm>
          <a:custGeom>
            <a:avLst/>
            <a:gdLst>
              <a:gd name="connsiteX0" fmla="*/ 329784 w 689548"/>
              <a:gd name="connsiteY0" fmla="*/ 0 h 674557"/>
              <a:gd name="connsiteX1" fmla="*/ 329784 w 689548"/>
              <a:gd name="connsiteY1" fmla="*/ 209862 h 674557"/>
              <a:gd name="connsiteX2" fmla="*/ 689548 w 689548"/>
              <a:gd name="connsiteY2" fmla="*/ 494675 h 674557"/>
              <a:gd name="connsiteX3" fmla="*/ 644577 w 689548"/>
              <a:gd name="connsiteY3" fmla="*/ 644577 h 674557"/>
              <a:gd name="connsiteX4" fmla="*/ 164892 w 689548"/>
              <a:gd name="connsiteY4" fmla="*/ 449705 h 674557"/>
              <a:gd name="connsiteX5" fmla="*/ 164892 w 689548"/>
              <a:gd name="connsiteY5" fmla="*/ 674557 h 674557"/>
              <a:gd name="connsiteX6" fmla="*/ 0 w 689548"/>
              <a:gd name="connsiteY6" fmla="*/ 659567 h 674557"/>
              <a:gd name="connsiteX7" fmla="*/ 0 w 689548"/>
              <a:gd name="connsiteY7" fmla="*/ 0 h 674557"/>
              <a:gd name="connsiteX8" fmla="*/ 329784 w 689548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548" h="674557">
                <a:moveTo>
                  <a:pt x="329784" y="0"/>
                </a:moveTo>
                <a:lnTo>
                  <a:pt x="329784" y="209862"/>
                </a:lnTo>
                <a:lnTo>
                  <a:pt x="689548" y="494675"/>
                </a:lnTo>
                <a:lnTo>
                  <a:pt x="644577" y="644577"/>
                </a:lnTo>
                <a:lnTo>
                  <a:pt x="164892" y="449705"/>
                </a:lnTo>
                <a:lnTo>
                  <a:pt x="164892" y="674557"/>
                </a:lnTo>
                <a:lnTo>
                  <a:pt x="0" y="659567"/>
                </a:lnTo>
                <a:lnTo>
                  <a:pt x="0" y="0"/>
                </a:lnTo>
                <a:lnTo>
                  <a:pt x="329784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" name="شكل حر 4"/>
          <p:cNvSpPr/>
          <p:nvPr/>
        </p:nvSpPr>
        <p:spPr>
          <a:xfrm>
            <a:off x="3214678" y="2279717"/>
            <a:ext cx="2714644" cy="2960688"/>
          </a:xfrm>
          <a:custGeom>
            <a:avLst/>
            <a:gdLst>
              <a:gd name="connsiteX0" fmla="*/ 749508 w 2113613"/>
              <a:gd name="connsiteY0" fmla="*/ 224853 h 2440805"/>
              <a:gd name="connsiteX1" fmla="*/ 704538 w 2113613"/>
              <a:gd name="connsiteY1" fmla="*/ 389744 h 2440805"/>
              <a:gd name="connsiteX2" fmla="*/ 344774 w 2113613"/>
              <a:gd name="connsiteY2" fmla="*/ 449705 h 2440805"/>
              <a:gd name="connsiteX3" fmla="*/ 0 w 2113613"/>
              <a:gd name="connsiteY3" fmla="*/ 1349115 h 2440805"/>
              <a:gd name="connsiteX4" fmla="*/ 404735 w 2113613"/>
              <a:gd name="connsiteY4" fmla="*/ 2113613 h 2440805"/>
              <a:gd name="connsiteX5" fmla="*/ 569626 w 2113613"/>
              <a:gd name="connsiteY5" fmla="*/ 2023672 h 2440805"/>
              <a:gd name="connsiteX6" fmla="*/ 299803 w 2113613"/>
              <a:gd name="connsiteY6" fmla="*/ 1409076 h 2440805"/>
              <a:gd name="connsiteX7" fmla="*/ 479685 w 2113613"/>
              <a:gd name="connsiteY7" fmla="*/ 719528 h 2440805"/>
              <a:gd name="connsiteX8" fmla="*/ 494675 w 2113613"/>
              <a:gd name="connsiteY8" fmla="*/ 1798820 h 2440805"/>
              <a:gd name="connsiteX9" fmla="*/ 1633928 w 2113613"/>
              <a:gd name="connsiteY9" fmla="*/ 1798820 h 2440805"/>
              <a:gd name="connsiteX10" fmla="*/ 1633928 w 2113613"/>
              <a:gd name="connsiteY10" fmla="*/ 719528 h 2440805"/>
              <a:gd name="connsiteX11" fmla="*/ 1828800 w 2113613"/>
              <a:gd name="connsiteY11" fmla="*/ 1648918 h 2440805"/>
              <a:gd name="connsiteX12" fmla="*/ 1723869 w 2113613"/>
              <a:gd name="connsiteY12" fmla="*/ 2113613 h 2440805"/>
              <a:gd name="connsiteX13" fmla="*/ 1993692 w 2113613"/>
              <a:gd name="connsiteY13" fmla="*/ 2173574 h 2440805"/>
              <a:gd name="connsiteX14" fmla="*/ 2113613 w 2113613"/>
              <a:gd name="connsiteY14" fmla="*/ 1648918 h 2440805"/>
              <a:gd name="connsiteX15" fmla="*/ 1783830 w 2113613"/>
              <a:gd name="connsiteY15" fmla="*/ 509666 h 2440805"/>
              <a:gd name="connsiteX16" fmla="*/ 1394085 w 2113613"/>
              <a:gd name="connsiteY16" fmla="*/ 404735 h 2440805"/>
              <a:gd name="connsiteX17" fmla="*/ 1304144 w 2113613"/>
              <a:gd name="connsiteY17" fmla="*/ 194872 h 2440805"/>
              <a:gd name="connsiteX18" fmla="*/ 1214203 w 2113613"/>
              <a:gd name="connsiteY18" fmla="*/ 194872 h 2440805"/>
              <a:gd name="connsiteX19" fmla="*/ 1169233 w 2113613"/>
              <a:gd name="connsiteY19" fmla="*/ 194872 h 2440805"/>
              <a:gd name="connsiteX20" fmla="*/ 1004341 w 2113613"/>
              <a:gd name="connsiteY20" fmla="*/ 0 h 2440805"/>
              <a:gd name="connsiteX21" fmla="*/ 839449 w 2113613"/>
              <a:gd name="connsiteY21" fmla="*/ 254833 h 2440805"/>
              <a:gd name="connsiteX22" fmla="*/ 749508 w 2113613"/>
              <a:gd name="connsiteY22" fmla="*/ 224853 h 244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13613" h="2440805">
                <a:moveTo>
                  <a:pt x="749508" y="224853"/>
                </a:moveTo>
                <a:lnTo>
                  <a:pt x="704538" y="389744"/>
                </a:lnTo>
                <a:lnTo>
                  <a:pt x="344774" y="449705"/>
                </a:lnTo>
                <a:lnTo>
                  <a:pt x="0" y="1349115"/>
                </a:lnTo>
                <a:cubicBezTo>
                  <a:pt x="409271" y="2152499"/>
                  <a:pt x="404735" y="2440805"/>
                  <a:pt x="404735" y="2113613"/>
                </a:cubicBezTo>
                <a:lnTo>
                  <a:pt x="569626" y="2023672"/>
                </a:lnTo>
                <a:lnTo>
                  <a:pt x="299803" y="1409076"/>
                </a:lnTo>
                <a:lnTo>
                  <a:pt x="479685" y="719528"/>
                </a:lnTo>
                <a:lnTo>
                  <a:pt x="494675" y="1798820"/>
                </a:lnTo>
                <a:lnTo>
                  <a:pt x="1633928" y="1798820"/>
                </a:lnTo>
                <a:lnTo>
                  <a:pt x="1633928" y="719528"/>
                </a:lnTo>
                <a:lnTo>
                  <a:pt x="1828800" y="1648918"/>
                </a:lnTo>
                <a:lnTo>
                  <a:pt x="1723869" y="2113613"/>
                </a:lnTo>
                <a:lnTo>
                  <a:pt x="1993692" y="2173574"/>
                </a:lnTo>
                <a:lnTo>
                  <a:pt x="2113613" y="1648918"/>
                </a:lnTo>
                <a:lnTo>
                  <a:pt x="1783830" y="509666"/>
                </a:lnTo>
                <a:lnTo>
                  <a:pt x="1394085" y="404735"/>
                </a:lnTo>
                <a:lnTo>
                  <a:pt x="1304144" y="194872"/>
                </a:lnTo>
                <a:lnTo>
                  <a:pt x="1214203" y="194872"/>
                </a:lnTo>
                <a:lnTo>
                  <a:pt x="1169233" y="194872"/>
                </a:lnTo>
                <a:lnTo>
                  <a:pt x="1004341" y="0"/>
                </a:lnTo>
                <a:lnTo>
                  <a:pt x="839449" y="254833"/>
                </a:lnTo>
                <a:lnTo>
                  <a:pt x="749508" y="224853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6" name="مجموعة 234"/>
          <p:cNvGrpSpPr/>
          <p:nvPr/>
        </p:nvGrpSpPr>
        <p:grpSpPr>
          <a:xfrm>
            <a:off x="4443270" y="3686251"/>
            <a:ext cx="183505" cy="173308"/>
            <a:chOff x="5500694" y="1785926"/>
            <a:chExt cx="1143008" cy="1143008"/>
          </a:xfrm>
        </p:grpSpPr>
        <p:sp>
          <p:nvSpPr>
            <p:cNvPr id="7" name="شكل بيضاوي 6"/>
            <p:cNvSpPr/>
            <p:nvPr/>
          </p:nvSpPr>
          <p:spPr>
            <a:xfrm>
              <a:off x="5500694" y="1785926"/>
              <a:ext cx="1143008" cy="114300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شكل بيضاوي 7"/>
            <p:cNvSpPr/>
            <p:nvPr/>
          </p:nvSpPr>
          <p:spPr>
            <a:xfrm>
              <a:off x="5902854" y="205668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شكل بيضاوي 8"/>
            <p:cNvSpPr/>
            <p:nvPr/>
          </p:nvSpPr>
          <p:spPr>
            <a:xfrm>
              <a:off x="5899342" y="242886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10" name="مجموعة 235"/>
          <p:cNvGrpSpPr/>
          <p:nvPr/>
        </p:nvGrpSpPr>
        <p:grpSpPr>
          <a:xfrm>
            <a:off x="4421987" y="3396309"/>
            <a:ext cx="183505" cy="173308"/>
            <a:chOff x="5500694" y="1785926"/>
            <a:chExt cx="1143008" cy="1143008"/>
          </a:xfrm>
        </p:grpSpPr>
        <p:sp>
          <p:nvSpPr>
            <p:cNvPr id="11" name="شكل بيضاوي 10"/>
            <p:cNvSpPr/>
            <p:nvPr/>
          </p:nvSpPr>
          <p:spPr>
            <a:xfrm>
              <a:off x="5500694" y="1785926"/>
              <a:ext cx="1143008" cy="114300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شكل بيضاوي 11"/>
            <p:cNvSpPr/>
            <p:nvPr/>
          </p:nvSpPr>
          <p:spPr>
            <a:xfrm>
              <a:off x="5902854" y="205668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شكل بيضاوي 12"/>
            <p:cNvSpPr/>
            <p:nvPr/>
          </p:nvSpPr>
          <p:spPr>
            <a:xfrm>
              <a:off x="5899342" y="242886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4" name="شكل حر 13"/>
          <p:cNvSpPr/>
          <p:nvPr/>
        </p:nvSpPr>
        <p:spPr>
          <a:xfrm>
            <a:off x="3850019" y="2788842"/>
            <a:ext cx="770111" cy="2236511"/>
          </a:xfrm>
          <a:custGeom>
            <a:avLst/>
            <a:gdLst>
              <a:gd name="connsiteX0" fmla="*/ 224853 w 599607"/>
              <a:gd name="connsiteY0" fmla="*/ 0 h 1843790"/>
              <a:gd name="connsiteX1" fmla="*/ 239843 w 599607"/>
              <a:gd name="connsiteY1" fmla="*/ 299803 h 1843790"/>
              <a:gd name="connsiteX2" fmla="*/ 329784 w 599607"/>
              <a:gd name="connsiteY2" fmla="*/ 764498 h 1843790"/>
              <a:gd name="connsiteX3" fmla="*/ 464696 w 599607"/>
              <a:gd name="connsiteY3" fmla="*/ 1079292 h 1843790"/>
              <a:gd name="connsiteX4" fmla="*/ 599607 w 599607"/>
              <a:gd name="connsiteY4" fmla="*/ 1843790 h 1843790"/>
              <a:gd name="connsiteX5" fmla="*/ 29981 w 599607"/>
              <a:gd name="connsiteY5" fmla="*/ 1379095 h 1843790"/>
              <a:gd name="connsiteX6" fmla="*/ 0 w 599607"/>
              <a:gd name="connsiteY6" fmla="*/ 329783 h 1843790"/>
              <a:gd name="connsiteX7" fmla="*/ 0 w 599607"/>
              <a:gd name="connsiteY7" fmla="*/ 14990 h 1843790"/>
              <a:gd name="connsiteX8" fmla="*/ 224853 w 599607"/>
              <a:gd name="connsiteY8" fmla="*/ 0 h 184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9607" h="1843790">
                <a:moveTo>
                  <a:pt x="224853" y="0"/>
                </a:moveTo>
                <a:lnTo>
                  <a:pt x="239843" y="299803"/>
                </a:lnTo>
                <a:lnTo>
                  <a:pt x="329784" y="764498"/>
                </a:lnTo>
                <a:lnTo>
                  <a:pt x="464696" y="1079292"/>
                </a:lnTo>
                <a:lnTo>
                  <a:pt x="599607" y="1843790"/>
                </a:lnTo>
                <a:lnTo>
                  <a:pt x="29981" y="1379095"/>
                </a:lnTo>
                <a:lnTo>
                  <a:pt x="0" y="329783"/>
                </a:lnTo>
                <a:lnTo>
                  <a:pt x="0" y="14990"/>
                </a:lnTo>
                <a:lnTo>
                  <a:pt x="224853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شكل حر 14"/>
          <p:cNvSpPr/>
          <p:nvPr/>
        </p:nvSpPr>
        <p:spPr>
          <a:xfrm>
            <a:off x="4851166" y="2725426"/>
            <a:ext cx="481321" cy="2275210"/>
          </a:xfrm>
          <a:custGeom>
            <a:avLst/>
            <a:gdLst>
              <a:gd name="connsiteX0" fmla="*/ 89941 w 374754"/>
              <a:gd name="connsiteY0" fmla="*/ 121844 h 1875693"/>
              <a:gd name="connsiteX1" fmla="*/ 0 w 374754"/>
              <a:gd name="connsiteY1" fmla="*/ 946303 h 1875693"/>
              <a:gd name="connsiteX2" fmla="*/ 0 w 374754"/>
              <a:gd name="connsiteY2" fmla="*/ 1875693 h 1875693"/>
              <a:gd name="connsiteX3" fmla="*/ 374754 w 374754"/>
              <a:gd name="connsiteY3" fmla="*/ 1500939 h 1875693"/>
              <a:gd name="connsiteX4" fmla="*/ 374754 w 374754"/>
              <a:gd name="connsiteY4" fmla="*/ 436637 h 1875693"/>
              <a:gd name="connsiteX5" fmla="*/ 359764 w 374754"/>
              <a:gd name="connsiteY5" fmla="*/ 196795 h 1875693"/>
              <a:gd name="connsiteX6" fmla="*/ 89941 w 374754"/>
              <a:gd name="connsiteY6" fmla="*/ 121844 h 1875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4754" h="1875693">
                <a:moveTo>
                  <a:pt x="89941" y="121844"/>
                </a:moveTo>
                <a:lnTo>
                  <a:pt x="0" y="946303"/>
                </a:lnTo>
                <a:lnTo>
                  <a:pt x="0" y="1875693"/>
                </a:lnTo>
                <a:lnTo>
                  <a:pt x="374754" y="1500939"/>
                </a:lnTo>
                <a:lnTo>
                  <a:pt x="374754" y="436637"/>
                </a:lnTo>
                <a:lnTo>
                  <a:pt x="359764" y="196795"/>
                </a:lnTo>
                <a:cubicBezTo>
                  <a:pt x="100311" y="89962"/>
                  <a:pt x="104931" y="0"/>
                  <a:pt x="89941" y="121844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6" name="شكل حر 15"/>
          <p:cNvSpPr/>
          <p:nvPr/>
        </p:nvSpPr>
        <p:spPr>
          <a:xfrm>
            <a:off x="3850019" y="4443497"/>
            <a:ext cx="1655742" cy="4914667"/>
          </a:xfrm>
          <a:custGeom>
            <a:avLst/>
            <a:gdLst>
              <a:gd name="connsiteX0" fmla="*/ 0 w 1289155"/>
              <a:gd name="connsiteY0" fmla="*/ 0 h 3897497"/>
              <a:gd name="connsiteX1" fmla="*/ 0 w 1289155"/>
              <a:gd name="connsiteY1" fmla="*/ 59960 h 3897497"/>
              <a:gd name="connsiteX2" fmla="*/ 44971 w 1289155"/>
              <a:gd name="connsiteY2" fmla="*/ 239842 h 3897497"/>
              <a:gd name="connsiteX3" fmla="*/ 14991 w 1289155"/>
              <a:gd name="connsiteY3" fmla="*/ 2983042 h 3897497"/>
              <a:gd name="connsiteX4" fmla="*/ 1289155 w 1289155"/>
              <a:gd name="connsiteY4" fmla="*/ 2983042 h 3897497"/>
              <a:gd name="connsiteX5" fmla="*/ 1169233 w 1289155"/>
              <a:gd name="connsiteY5" fmla="*/ 44970 h 3897497"/>
              <a:gd name="connsiteX6" fmla="*/ 794479 w 1289155"/>
              <a:gd name="connsiteY6" fmla="*/ 419724 h 3897497"/>
              <a:gd name="connsiteX7" fmla="*/ 794479 w 1289155"/>
              <a:gd name="connsiteY7" fmla="*/ 14990 h 3897497"/>
              <a:gd name="connsiteX8" fmla="*/ 539646 w 1289155"/>
              <a:gd name="connsiteY8" fmla="*/ 29980 h 3897497"/>
              <a:gd name="connsiteX9" fmla="*/ 584617 w 1289155"/>
              <a:gd name="connsiteY9" fmla="*/ 449705 h 3897497"/>
              <a:gd name="connsiteX10" fmla="*/ 0 w 1289155"/>
              <a:gd name="connsiteY10" fmla="*/ 0 h 3897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9155" h="3897497">
                <a:moveTo>
                  <a:pt x="0" y="0"/>
                </a:moveTo>
                <a:lnTo>
                  <a:pt x="0" y="59960"/>
                </a:lnTo>
                <a:lnTo>
                  <a:pt x="44971" y="239842"/>
                </a:lnTo>
                <a:cubicBezTo>
                  <a:pt x="35032" y="1154243"/>
                  <a:pt x="14991" y="3897497"/>
                  <a:pt x="14991" y="2983042"/>
                </a:cubicBezTo>
                <a:lnTo>
                  <a:pt x="1289155" y="2983042"/>
                </a:lnTo>
                <a:lnTo>
                  <a:pt x="1169233" y="44970"/>
                </a:lnTo>
                <a:lnTo>
                  <a:pt x="794479" y="419724"/>
                </a:lnTo>
                <a:lnTo>
                  <a:pt x="794479" y="14990"/>
                </a:lnTo>
                <a:lnTo>
                  <a:pt x="539646" y="29980"/>
                </a:lnTo>
                <a:lnTo>
                  <a:pt x="584617" y="449705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" name="شكل حر 16"/>
          <p:cNvSpPr/>
          <p:nvPr/>
        </p:nvSpPr>
        <p:spPr>
          <a:xfrm rot="11493500" flipV="1">
            <a:off x="5146625" y="4849166"/>
            <a:ext cx="697447" cy="549442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8" name="شكل حر 17"/>
          <p:cNvSpPr/>
          <p:nvPr/>
        </p:nvSpPr>
        <p:spPr>
          <a:xfrm>
            <a:off x="4118061" y="2228836"/>
            <a:ext cx="878040" cy="1019329"/>
          </a:xfrm>
          <a:custGeom>
            <a:avLst/>
            <a:gdLst>
              <a:gd name="connsiteX0" fmla="*/ 0 w 441214"/>
              <a:gd name="connsiteY0" fmla="*/ 246184 h 431622"/>
              <a:gd name="connsiteX1" fmla="*/ 169452 w 441214"/>
              <a:gd name="connsiteY1" fmla="*/ 431622 h 431622"/>
              <a:gd name="connsiteX2" fmla="*/ 441214 w 441214"/>
              <a:gd name="connsiteY2" fmla="*/ 239790 h 431622"/>
              <a:gd name="connsiteX3" fmla="*/ 393256 w 441214"/>
              <a:gd name="connsiteY3" fmla="*/ 99113 h 431622"/>
              <a:gd name="connsiteX4" fmla="*/ 306932 w 441214"/>
              <a:gd name="connsiteY4" fmla="*/ 124690 h 431622"/>
              <a:gd name="connsiteX5" fmla="*/ 214213 w 441214"/>
              <a:gd name="connsiteY5" fmla="*/ 6394 h 431622"/>
              <a:gd name="connsiteX6" fmla="*/ 191833 w 441214"/>
              <a:gd name="connsiteY6" fmla="*/ 0 h 431622"/>
              <a:gd name="connsiteX7" fmla="*/ 89522 w 441214"/>
              <a:gd name="connsiteY7" fmla="*/ 156662 h 431622"/>
              <a:gd name="connsiteX8" fmla="*/ 28775 w 441214"/>
              <a:gd name="connsiteY8" fmla="*/ 115099 h 431622"/>
              <a:gd name="connsiteX9" fmla="*/ 0 w 441214"/>
              <a:gd name="connsiteY9" fmla="*/ 246184 h 43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1214" h="431622">
                <a:moveTo>
                  <a:pt x="0" y="246184"/>
                </a:moveTo>
                <a:lnTo>
                  <a:pt x="169452" y="431622"/>
                </a:lnTo>
                <a:lnTo>
                  <a:pt x="441214" y="239790"/>
                </a:lnTo>
                <a:lnTo>
                  <a:pt x="393256" y="99113"/>
                </a:lnTo>
                <a:lnTo>
                  <a:pt x="306932" y="124690"/>
                </a:lnTo>
                <a:lnTo>
                  <a:pt x="214213" y="6394"/>
                </a:lnTo>
                <a:lnTo>
                  <a:pt x="191833" y="0"/>
                </a:lnTo>
                <a:lnTo>
                  <a:pt x="89522" y="156662"/>
                </a:lnTo>
                <a:lnTo>
                  <a:pt x="28775" y="115099"/>
                </a:lnTo>
                <a:lnTo>
                  <a:pt x="0" y="246184"/>
                </a:ln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" name="شكل حر 18"/>
          <p:cNvSpPr/>
          <p:nvPr/>
        </p:nvSpPr>
        <p:spPr>
          <a:xfrm>
            <a:off x="4442186" y="3028448"/>
            <a:ext cx="51270" cy="222117"/>
          </a:xfrm>
          <a:custGeom>
            <a:avLst/>
            <a:gdLst>
              <a:gd name="connsiteX0" fmla="*/ 9777 w 25763"/>
              <a:gd name="connsiteY0" fmla="*/ 111903 h 111903"/>
              <a:gd name="connsiteX1" fmla="*/ 9777 w 25763"/>
              <a:gd name="connsiteY1" fmla="*/ 35170 h 111903"/>
              <a:gd name="connsiteX2" fmla="*/ 16172 w 25763"/>
              <a:gd name="connsiteY2" fmla="*/ 15986 h 111903"/>
              <a:gd name="connsiteX3" fmla="*/ 19369 w 25763"/>
              <a:gd name="connsiteY3" fmla="*/ 6395 h 111903"/>
              <a:gd name="connsiteX4" fmla="*/ 25763 w 25763"/>
              <a:gd name="connsiteY4" fmla="*/ 0 h 11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3" h="111903">
                <a:moveTo>
                  <a:pt x="9777" y="111903"/>
                </a:moveTo>
                <a:cubicBezTo>
                  <a:pt x="0" y="82570"/>
                  <a:pt x="3062" y="95603"/>
                  <a:pt x="9777" y="35170"/>
                </a:cubicBezTo>
                <a:cubicBezTo>
                  <a:pt x="10521" y="28471"/>
                  <a:pt x="14040" y="22381"/>
                  <a:pt x="16172" y="15986"/>
                </a:cubicBezTo>
                <a:cubicBezTo>
                  <a:pt x="17238" y="12789"/>
                  <a:pt x="16986" y="8778"/>
                  <a:pt x="19369" y="6395"/>
                </a:cubicBezTo>
                <a:lnTo>
                  <a:pt x="25763" y="0"/>
                </a:lnTo>
              </a:path>
            </a:pathLst>
          </a:cu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20" name="مجموعة 262"/>
          <p:cNvGrpSpPr/>
          <p:nvPr/>
        </p:nvGrpSpPr>
        <p:grpSpPr>
          <a:xfrm>
            <a:off x="3356844" y="-217"/>
            <a:ext cx="2423895" cy="3226037"/>
            <a:chOff x="-576392" y="247196"/>
            <a:chExt cx="1180968" cy="1638532"/>
          </a:xfrm>
        </p:grpSpPr>
        <p:sp>
          <p:nvSpPr>
            <p:cNvPr id="21" name="شكل حر 20"/>
            <p:cNvSpPr/>
            <p:nvPr/>
          </p:nvSpPr>
          <p:spPr>
            <a:xfrm>
              <a:off x="-553266" y="285728"/>
              <a:ext cx="1106531" cy="1597532"/>
            </a:xfrm>
            <a:custGeom>
              <a:avLst/>
              <a:gdLst>
                <a:gd name="connsiteX0" fmla="*/ 295312 w 1106531"/>
                <a:gd name="connsiteY0" fmla="*/ 64044 h 1597532"/>
                <a:gd name="connsiteX1" fmla="*/ 117413 w 1106531"/>
                <a:gd name="connsiteY1" fmla="*/ 156551 h 1597532"/>
                <a:gd name="connsiteX2" fmla="*/ 49811 w 1106531"/>
                <a:gd name="connsiteY2" fmla="*/ 245501 h 1597532"/>
                <a:gd name="connsiteX3" fmla="*/ 17790 w 1106531"/>
                <a:gd name="connsiteY3" fmla="*/ 345124 h 1597532"/>
                <a:gd name="connsiteX4" fmla="*/ 0 w 1106531"/>
                <a:gd name="connsiteY4" fmla="*/ 494559 h 1597532"/>
                <a:gd name="connsiteX5" fmla="*/ 35580 w 1106531"/>
                <a:gd name="connsiteY5" fmla="*/ 715153 h 1597532"/>
                <a:gd name="connsiteX6" fmla="*/ 124529 w 1106531"/>
                <a:gd name="connsiteY6" fmla="*/ 953538 h 1597532"/>
                <a:gd name="connsiteX7" fmla="*/ 213478 w 1106531"/>
                <a:gd name="connsiteY7" fmla="*/ 1053161 h 1597532"/>
                <a:gd name="connsiteX8" fmla="*/ 320218 w 1106531"/>
                <a:gd name="connsiteY8" fmla="*/ 1117205 h 1597532"/>
                <a:gd name="connsiteX9" fmla="*/ 270406 w 1106531"/>
                <a:gd name="connsiteY9" fmla="*/ 1191922 h 1597532"/>
                <a:gd name="connsiteX10" fmla="*/ 245500 w 1106531"/>
                <a:gd name="connsiteY10" fmla="*/ 1287988 h 1597532"/>
                <a:gd name="connsiteX11" fmla="*/ 245500 w 1106531"/>
                <a:gd name="connsiteY11" fmla="*/ 1398285 h 1597532"/>
                <a:gd name="connsiteX12" fmla="*/ 338008 w 1106531"/>
                <a:gd name="connsiteY12" fmla="*/ 1476560 h 1597532"/>
                <a:gd name="connsiteX13" fmla="*/ 373587 w 1106531"/>
                <a:gd name="connsiteY13" fmla="*/ 1476560 h 1597532"/>
                <a:gd name="connsiteX14" fmla="*/ 437631 w 1106531"/>
                <a:gd name="connsiteY14" fmla="*/ 1480118 h 1597532"/>
                <a:gd name="connsiteX15" fmla="*/ 551486 w 1106531"/>
                <a:gd name="connsiteY15" fmla="*/ 1483676 h 1597532"/>
                <a:gd name="connsiteX16" fmla="*/ 690247 w 1106531"/>
                <a:gd name="connsiteY16" fmla="*/ 1458771 h 1597532"/>
                <a:gd name="connsiteX17" fmla="*/ 757849 w 1106531"/>
                <a:gd name="connsiteY17" fmla="*/ 1597532 h 1597532"/>
                <a:gd name="connsiteX18" fmla="*/ 836124 w 1106531"/>
                <a:gd name="connsiteY18" fmla="*/ 1537046 h 1597532"/>
                <a:gd name="connsiteX19" fmla="*/ 843240 w 1106531"/>
                <a:gd name="connsiteY19" fmla="*/ 1526372 h 1597532"/>
                <a:gd name="connsiteX20" fmla="*/ 846798 w 1106531"/>
                <a:gd name="connsiteY20" fmla="*/ 1522814 h 1597532"/>
                <a:gd name="connsiteX21" fmla="*/ 914400 w 1106531"/>
                <a:gd name="connsiteY21" fmla="*/ 1465886 h 1597532"/>
                <a:gd name="connsiteX22" fmla="*/ 992675 w 1106531"/>
                <a:gd name="connsiteY22" fmla="*/ 1476560 h 1597532"/>
                <a:gd name="connsiteX23" fmla="*/ 1038929 w 1106531"/>
                <a:gd name="connsiteY23" fmla="*/ 1505024 h 1597532"/>
                <a:gd name="connsiteX24" fmla="*/ 1106531 w 1106531"/>
                <a:gd name="connsiteY24" fmla="*/ 1430307 h 1597532"/>
                <a:gd name="connsiteX25" fmla="*/ 1074509 w 1106531"/>
                <a:gd name="connsiteY25" fmla="*/ 1359147 h 1597532"/>
                <a:gd name="connsiteX26" fmla="*/ 985559 w 1106531"/>
                <a:gd name="connsiteY26" fmla="*/ 1227502 h 1597532"/>
                <a:gd name="connsiteX27" fmla="*/ 957095 w 1106531"/>
                <a:gd name="connsiteY27" fmla="*/ 1110089 h 1597532"/>
                <a:gd name="connsiteX28" fmla="*/ 939306 w 1106531"/>
                <a:gd name="connsiteY28" fmla="*/ 996234 h 1597532"/>
                <a:gd name="connsiteX29" fmla="*/ 1042487 w 1106531"/>
                <a:gd name="connsiteY29" fmla="*/ 764965 h 1597532"/>
                <a:gd name="connsiteX30" fmla="*/ 1067393 w 1106531"/>
                <a:gd name="connsiteY30" fmla="*/ 576392 h 1597532"/>
                <a:gd name="connsiteX31" fmla="*/ 1024697 w 1106531"/>
                <a:gd name="connsiteY31" fmla="*/ 419841 h 1597532"/>
                <a:gd name="connsiteX32" fmla="*/ 964211 w 1106531"/>
                <a:gd name="connsiteY32" fmla="*/ 245501 h 1597532"/>
                <a:gd name="connsiteX33" fmla="*/ 893052 w 1106531"/>
                <a:gd name="connsiteY33" fmla="*/ 113855 h 1597532"/>
                <a:gd name="connsiteX34" fmla="*/ 818334 w 1106531"/>
                <a:gd name="connsiteY34" fmla="*/ 49812 h 1597532"/>
                <a:gd name="connsiteX35" fmla="*/ 693805 w 1106531"/>
                <a:gd name="connsiteY35" fmla="*/ 7116 h 1597532"/>
                <a:gd name="connsiteX36" fmla="*/ 416283 w 1106531"/>
                <a:gd name="connsiteY36" fmla="*/ 0 h 159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6531" h="1597532">
                  <a:moveTo>
                    <a:pt x="295312" y="64044"/>
                  </a:moveTo>
                  <a:lnTo>
                    <a:pt x="117413" y="156551"/>
                  </a:lnTo>
                  <a:lnTo>
                    <a:pt x="49811" y="245501"/>
                  </a:lnTo>
                  <a:lnTo>
                    <a:pt x="17790" y="345124"/>
                  </a:lnTo>
                  <a:lnTo>
                    <a:pt x="0" y="494559"/>
                  </a:lnTo>
                  <a:lnTo>
                    <a:pt x="35580" y="715153"/>
                  </a:lnTo>
                  <a:lnTo>
                    <a:pt x="124529" y="953538"/>
                  </a:lnTo>
                  <a:lnTo>
                    <a:pt x="213478" y="1053161"/>
                  </a:lnTo>
                  <a:lnTo>
                    <a:pt x="320218" y="1117205"/>
                  </a:lnTo>
                  <a:lnTo>
                    <a:pt x="270406" y="1191922"/>
                  </a:lnTo>
                  <a:cubicBezTo>
                    <a:pt x="248801" y="1289146"/>
                    <a:pt x="281861" y="1287988"/>
                    <a:pt x="245500" y="1287988"/>
                  </a:cubicBezTo>
                  <a:lnTo>
                    <a:pt x="245500" y="1398285"/>
                  </a:lnTo>
                  <a:lnTo>
                    <a:pt x="338008" y="1476560"/>
                  </a:lnTo>
                  <a:lnTo>
                    <a:pt x="373587" y="1476560"/>
                  </a:lnTo>
                  <a:lnTo>
                    <a:pt x="437631" y="1480118"/>
                  </a:lnTo>
                  <a:lnTo>
                    <a:pt x="551486" y="1483676"/>
                  </a:lnTo>
                  <a:lnTo>
                    <a:pt x="690247" y="1458771"/>
                  </a:lnTo>
                  <a:lnTo>
                    <a:pt x="757849" y="1597532"/>
                  </a:lnTo>
                  <a:cubicBezTo>
                    <a:pt x="783941" y="1577370"/>
                    <a:pt x="810793" y="1558156"/>
                    <a:pt x="836124" y="1537046"/>
                  </a:cubicBezTo>
                  <a:cubicBezTo>
                    <a:pt x="839409" y="1534308"/>
                    <a:pt x="840674" y="1529793"/>
                    <a:pt x="843240" y="1526372"/>
                  </a:cubicBezTo>
                  <a:cubicBezTo>
                    <a:pt x="844246" y="1525030"/>
                    <a:pt x="845612" y="1524000"/>
                    <a:pt x="846798" y="1522814"/>
                  </a:cubicBezTo>
                  <a:cubicBezTo>
                    <a:pt x="906242" y="1463370"/>
                    <a:pt x="876890" y="1465886"/>
                    <a:pt x="914400" y="1465886"/>
                  </a:cubicBezTo>
                  <a:lnTo>
                    <a:pt x="992675" y="1476560"/>
                  </a:lnTo>
                  <a:cubicBezTo>
                    <a:pt x="1036358" y="1505682"/>
                    <a:pt x="1018266" y="1505024"/>
                    <a:pt x="1038929" y="1505024"/>
                  </a:cubicBezTo>
                  <a:lnTo>
                    <a:pt x="1106531" y="1430307"/>
                  </a:lnTo>
                  <a:cubicBezTo>
                    <a:pt x="1077627" y="1358046"/>
                    <a:pt x="1103614" y="1359147"/>
                    <a:pt x="1074509" y="1359147"/>
                  </a:cubicBezTo>
                  <a:lnTo>
                    <a:pt x="985559" y="1227502"/>
                  </a:lnTo>
                  <a:lnTo>
                    <a:pt x="957095" y="1110089"/>
                  </a:lnTo>
                  <a:lnTo>
                    <a:pt x="939306" y="996234"/>
                  </a:lnTo>
                  <a:lnTo>
                    <a:pt x="1042487" y="764965"/>
                  </a:lnTo>
                  <a:lnTo>
                    <a:pt x="1067393" y="576392"/>
                  </a:lnTo>
                  <a:lnTo>
                    <a:pt x="1024697" y="419841"/>
                  </a:lnTo>
                  <a:cubicBezTo>
                    <a:pt x="967239" y="247467"/>
                    <a:pt x="1010206" y="291483"/>
                    <a:pt x="964211" y="245501"/>
                  </a:cubicBezTo>
                  <a:lnTo>
                    <a:pt x="893052" y="113855"/>
                  </a:lnTo>
                  <a:lnTo>
                    <a:pt x="818334" y="49812"/>
                  </a:lnTo>
                  <a:cubicBezTo>
                    <a:pt x="692674" y="10318"/>
                    <a:pt x="693805" y="54185"/>
                    <a:pt x="693805" y="7116"/>
                  </a:cubicBezTo>
                  <a:lnTo>
                    <a:pt x="416283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شكل حر 21"/>
            <p:cNvSpPr/>
            <p:nvPr/>
          </p:nvSpPr>
          <p:spPr>
            <a:xfrm>
              <a:off x="-576392" y="247196"/>
              <a:ext cx="1180968" cy="1638532"/>
            </a:xfrm>
            <a:custGeom>
              <a:avLst/>
              <a:gdLst>
                <a:gd name="connsiteX0" fmla="*/ 957096 w 1180968"/>
                <a:gd name="connsiteY0" fmla="*/ 1040792 h 1638532"/>
                <a:gd name="connsiteX1" fmla="*/ 946422 w 1180968"/>
                <a:gd name="connsiteY1" fmla="*/ 1026560 h 1638532"/>
                <a:gd name="connsiteX2" fmla="*/ 932190 w 1180968"/>
                <a:gd name="connsiteY2" fmla="*/ 1015886 h 1638532"/>
                <a:gd name="connsiteX3" fmla="*/ 928632 w 1180968"/>
                <a:gd name="connsiteY3" fmla="*/ 1001654 h 1638532"/>
                <a:gd name="connsiteX4" fmla="*/ 939306 w 1180968"/>
                <a:gd name="connsiteY4" fmla="*/ 976748 h 1638532"/>
                <a:gd name="connsiteX5" fmla="*/ 953538 w 1180968"/>
                <a:gd name="connsiteY5" fmla="*/ 980306 h 1638532"/>
                <a:gd name="connsiteX6" fmla="*/ 974885 w 1180968"/>
                <a:gd name="connsiteY6" fmla="*/ 976748 h 1638532"/>
                <a:gd name="connsiteX7" fmla="*/ 978443 w 1180968"/>
                <a:gd name="connsiteY7" fmla="*/ 966074 h 1638532"/>
                <a:gd name="connsiteX8" fmla="*/ 964211 w 1180968"/>
                <a:gd name="connsiteY8" fmla="*/ 923378 h 1638532"/>
                <a:gd name="connsiteX9" fmla="*/ 992675 w 1180968"/>
                <a:gd name="connsiteY9" fmla="*/ 909146 h 1638532"/>
                <a:gd name="connsiteX10" fmla="*/ 1003349 w 1180968"/>
                <a:gd name="connsiteY10" fmla="*/ 902030 h 1638532"/>
                <a:gd name="connsiteX11" fmla="*/ 1010465 w 1180968"/>
                <a:gd name="connsiteY11" fmla="*/ 880683 h 1638532"/>
                <a:gd name="connsiteX12" fmla="*/ 1017581 w 1180968"/>
                <a:gd name="connsiteY12" fmla="*/ 855777 h 1638532"/>
                <a:gd name="connsiteX13" fmla="*/ 1017581 w 1180968"/>
                <a:gd name="connsiteY13" fmla="*/ 823755 h 1638532"/>
                <a:gd name="connsiteX14" fmla="*/ 1028255 w 1180968"/>
                <a:gd name="connsiteY14" fmla="*/ 816639 h 1638532"/>
                <a:gd name="connsiteX15" fmla="*/ 1031813 w 1180968"/>
                <a:gd name="connsiteY15" fmla="*/ 805965 h 1638532"/>
                <a:gd name="connsiteX16" fmla="*/ 1035371 w 1180968"/>
                <a:gd name="connsiteY16" fmla="*/ 788175 h 1638532"/>
                <a:gd name="connsiteX17" fmla="*/ 1042487 w 1180968"/>
                <a:gd name="connsiteY17" fmla="*/ 777501 h 1638532"/>
                <a:gd name="connsiteX18" fmla="*/ 1046045 w 1180968"/>
                <a:gd name="connsiteY18" fmla="*/ 709900 h 1638532"/>
                <a:gd name="connsiteX19" fmla="*/ 1056719 w 1180968"/>
                <a:gd name="connsiteY19" fmla="*/ 706342 h 1638532"/>
                <a:gd name="connsiteX20" fmla="*/ 1078067 w 1180968"/>
                <a:gd name="connsiteY20" fmla="*/ 692110 h 1638532"/>
                <a:gd name="connsiteX21" fmla="*/ 1081625 w 1180968"/>
                <a:gd name="connsiteY21" fmla="*/ 581813 h 1638532"/>
                <a:gd name="connsiteX22" fmla="*/ 1078067 w 1180968"/>
                <a:gd name="connsiteY22" fmla="*/ 571139 h 1638532"/>
                <a:gd name="connsiteX23" fmla="*/ 1067393 w 1180968"/>
                <a:gd name="connsiteY23" fmla="*/ 560465 h 1638532"/>
                <a:gd name="connsiteX24" fmla="*/ 1063835 w 1180968"/>
                <a:gd name="connsiteY24" fmla="*/ 539117 h 1638532"/>
                <a:gd name="connsiteX25" fmla="*/ 1042487 w 1180968"/>
                <a:gd name="connsiteY25" fmla="*/ 542675 h 1638532"/>
                <a:gd name="connsiteX26" fmla="*/ 1010465 w 1180968"/>
                <a:gd name="connsiteY26" fmla="*/ 535559 h 1638532"/>
                <a:gd name="connsiteX27" fmla="*/ 992675 w 1180968"/>
                <a:gd name="connsiteY27" fmla="*/ 510653 h 1638532"/>
                <a:gd name="connsiteX28" fmla="*/ 989117 w 1180968"/>
                <a:gd name="connsiteY28" fmla="*/ 485747 h 1638532"/>
                <a:gd name="connsiteX29" fmla="*/ 971327 w 1180968"/>
                <a:gd name="connsiteY29" fmla="*/ 482189 h 1638532"/>
                <a:gd name="connsiteX30" fmla="*/ 967769 w 1180968"/>
                <a:gd name="connsiteY30" fmla="*/ 467957 h 1638532"/>
                <a:gd name="connsiteX31" fmla="*/ 978443 w 1180968"/>
                <a:gd name="connsiteY31" fmla="*/ 439493 h 1638532"/>
                <a:gd name="connsiteX32" fmla="*/ 992675 w 1180968"/>
                <a:gd name="connsiteY32" fmla="*/ 428820 h 1638532"/>
                <a:gd name="connsiteX33" fmla="*/ 996233 w 1180968"/>
                <a:gd name="connsiteY33" fmla="*/ 411030 h 1638532"/>
                <a:gd name="connsiteX34" fmla="*/ 1003349 w 1180968"/>
                <a:gd name="connsiteY34" fmla="*/ 396798 h 1638532"/>
                <a:gd name="connsiteX35" fmla="*/ 1014023 w 1180968"/>
                <a:gd name="connsiteY35" fmla="*/ 375450 h 1638532"/>
                <a:gd name="connsiteX36" fmla="*/ 1010465 w 1180968"/>
                <a:gd name="connsiteY36" fmla="*/ 332754 h 1638532"/>
                <a:gd name="connsiteX37" fmla="*/ 1006907 w 1180968"/>
                <a:gd name="connsiteY37" fmla="*/ 322080 h 1638532"/>
                <a:gd name="connsiteX38" fmla="*/ 996233 w 1180968"/>
                <a:gd name="connsiteY38" fmla="*/ 314964 h 1638532"/>
                <a:gd name="connsiteX39" fmla="*/ 985559 w 1180968"/>
                <a:gd name="connsiteY39" fmla="*/ 279385 h 1638532"/>
                <a:gd name="connsiteX40" fmla="*/ 982001 w 1180968"/>
                <a:gd name="connsiteY40" fmla="*/ 268711 h 1638532"/>
                <a:gd name="connsiteX41" fmla="*/ 971327 w 1180968"/>
                <a:gd name="connsiteY41" fmla="*/ 265153 h 1638532"/>
                <a:gd name="connsiteX42" fmla="*/ 910842 w 1180968"/>
                <a:gd name="connsiteY42" fmla="*/ 261595 h 1638532"/>
                <a:gd name="connsiteX43" fmla="*/ 864588 w 1180968"/>
                <a:gd name="connsiteY43" fmla="*/ 258037 h 1638532"/>
                <a:gd name="connsiteX44" fmla="*/ 861030 w 1180968"/>
                <a:gd name="connsiteY44" fmla="*/ 247363 h 1638532"/>
                <a:gd name="connsiteX45" fmla="*/ 853914 w 1180968"/>
                <a:gd name="connsiteY45" fmla="*/ 236689 h 1638532"/>
                <a:gd name="connsiteX46" fmla="*/ 836124 w 1180968"/>
                <a:gd name="connsiteY46" fmla="*/ 204667 h 1638532"/>
                <a:gd name="connsiteX47" fmla="*/ 825450 w 1180968"/>
                <a:gd name="connsiteY47" fmla="*/ 197551 h 1638532"/>
                <a:gd name="connsiteX48" fmla="*/ 814776 w 1180968"/>
                <a:gd name="connsiteY48" fmla="*/ 147739 h 1638532"/>
                <a:gd name="connsiteX49" fmla="*/ 796987 w 1180968"/>
                <a:gd name="connsiteY49" fmla="*/ 144181 h 1638532"/>
                <a:gd name="connsiteX50" fmla="*/ 786313 w 1180968"/>
                <a:gd name="connsiteY50" fmla="*/ 137065 h 1638532"/>
                <a:gd name="connsiteX51" fmla="*/ 754291 w 1180968"/>
                <a:gd name="connsiteY51" fmla="*/ 129950 h 1638532"/>
                <a:gd name="connsiteX52" fmla="*/ 743617 w 1180968"/>
                <a:gd name="connsiteY52" fmla="*/ 122834 h 1638532"/>
                <a:gd name="connsiteX53" fmla="*/ 725827 w 1180968"/>
                <a:gd name="connsiteY53" fmla="*/ 90812 h 1638532"/>
                <a:gd name="connsiteX54" fmla="*/ 718711 w 1180968"/>
                <a:gd name="connsiteY54" fmla="*/ 80138 h 1638532"/>
                <a:gd name="connsiteX55" fmla="*/ 711595 w 1180968"/>
                <a:gd name="connsiteY55" fmla="*/ 58790 h 1638532"/>
                <a:gd name="connsiteX56" fmla="*/ 676015 w 1180968"/>
                <a:gd name="connsiteY56" fmla="*/ 55232 h 1638532"/>
                <a:gd name="connsiteX57" fmla="*/ 665341 w 1180968"/>
                <a:gd name="connsiteY57" fmla="*/ 48116 h 1638532"/>
                <a:gd name="connsiteX58" fmla="*/ 658225 w 1180968"/>
                <a:gd name="connsiteY58" fmla="*/ 37442 h 1638532"/>
                <a:gd name="connsiteX59" fmla="*/ 636878 w 1180968"/>
                <a:gd name="connsiteY59" fmla="*/ 30326 h 1638532"/>
                <a:gd name="connsiteX60" fmla="*/ 569276 w 1180968"/>
                <a:gd name="connsiteY60" fmla="*/ 33884 h 1638532"/>
                <a:gd name="connsiteX61" fmla="*/ 565718 w 1180968"/>
                <a:gd name="connsiteY61" fmla="*/ 69464 h 1638532"/>
                <a:gd name="connsiteX62" fmla="*/ 562160 w 1180968"/>
                <a:gd name="connsiteY62" fmla="*/ 80138 h 1638532"/>
                <a:gd name="connsiteX63" fmla="*/ 540812 w 1180968"/>
                <a:gd name="connsiteY63" fmla="*/ 87254 h 1638532"/>
                <a:gd name="connsiteX64" fmla="*/ 515906 w 1180968"/>
                <a:gd name="connsiteY64" fmla="*/ 94370 h 1638532"/>
                <a:gd name="connsiteX65" fmla="*/ 494559 w 1180968"/>
                <a:gd name="connsiteY65" fmla="*/ 83696 h 1638532"/>
                <a:gd name="connsiteX66" fmla="*/ 476769 w 1180968"/>
                <a:gd name="connsiteY66" fmla="*/ 69464 h 1638532"/>
                <a:gd name="connsiteX67" fmla="*/ 455421 w 1180968"/>
                <a:gd name="connsiteY67" fmla="*/ 83696 h 1638532"/>
                <a:gd name="connsiteX68" fmla="*/ 444747 w 1180968"/>
                <a:gd name="connsiteY68" fmla="*/ 90812 h 1638532"/>
                <a:gd name="connsiteX69" fmla="*/ 434073 w 1180968"/>
                <a:gd name="connsiteY69" fmla="*/ 87254 h 1638532"/>
                <a:gd name="connsiteX70" fmla="*/ 426957 w 1180968"/>
                <a:gd name="connsiteY70" fmla="*/ 76580 h 1638532"/>
                <a:gd name="connsiteX71" fmla="*/ 405609 w 1180968"/>
                <a:gd name="connsiteY71" fmla="*/ 69464 h 1638532"/>
                <a:gd name="connsiteX72" fmla="*/ 384261 w 1180968"/>
                <a:gd name="connsiteY72" fmla="*/ 73022 h 1638532"/>
                <a:gd name="connsiteX73" fmla="*/ 366471 w 1180968"/>
                <a:gd name="connsiteY73" fmla="*/ 90812 h 1638532"/>
                <a:gd name="connsiteX74" fmla="*/ 345124 w 1180968"/>
                <a:gd name="connsiteY74" fmla="*/ 94370 h 1638532"/>
                <a:gd name="connsiteX75" fmla="*/ 323776 w 1180968"/>
                <a:gd name="connsiteY75" fmla="*/ 101486 h 1638532"/>
                <a:gd name="connsiteX76" fmla="*/ 313102 w 1180968"/>
                <a:gd name="connsiteY76" fmla="*/ 105044 h 1638532"/>
                <a:gd name="connsiteX77" fmla="*/ 309544 w 1180968"/>
                <a:gd name="connsiteY77" fmla="*/ 140623 h 1638532"/>
                <a:gd name="connsiteX78" fmla="*/ 298870 w 1180968"/>
                <a:gd name="connsiteY78" fmla="*/ 144181 h 1638532"/>
                <a:gd name="connsiteX79" fmla="*/ 284638 w 1180968"/>
                <a:gd name="connsiteY79" fmla="*/ 147739 h 1638532"/>
                <a:gd name="connsiteX80" fmla="*/ 238384 w 1180968"/>
                <a:gd name="connsiteY80" fmla="*/ 154855 h 1638532"/>
                <a:gd name="connsiteX81" fmla="*/ 206362 w 1180968"/>
                <a:gd name="connsiteY81" fmla="*/ 161971 h 1638532"/>
                <a:gd name="connsiteX82" fmla="*/ 185015 w 1180968"/>
                <a:gd name="connsiteY82" fmla="*/ 169087 h 1638532"/>
                <a:gd name="connsiteX83" fmla="*/ 138761 w 1180968"/>
                <a:gd name="connsiteY83" fmla="*/ 233131 h 1638532"/>
                <a:gd name="connsiteX84" fmla="*/ 135203 w 1180968"/>
                <a:gd name="connsiteY84" fmla="*/ 243805 h 1638532"/>
                <a:gd name="connsiteX85" fmla="*/ 131645 w 1180968"/>
                <a:gd name="connsiteY85" fmla="*/ 265153 h 1638532"/>
                <a:gd name="connsiteX86" fmla="*/ 128087 w 1180968"/>
                <a:gd name="connsiteY86" fmla="*/ 279385 h 1638532"/>
                <a:gd name="connsiteX87" fmla="*/ 106739 w 1180968"/>
                <a:gd name="connsiteY87" fmla="*/ 286500 h 1638532"/>
                <a:gd name="connsiteX88" fmla="*/ 103181 w 1180968"/>
                <a:gd name="connsiteY88" fmla="*/ 318522 h 1638532"/>
                <a:gd name="connsiteX89" fmla="*/ 88949 w 1180968"/>
                <a:gd name="connsiteY89" fmla="*/ 322080 h 1638532"/>
                <a:gd name="connsiteX90" fmla="*/ 78275 w 1180968"/>
                <a:gd name="connsiteY90" fmla="*/ 339870 h 1638532"/>
                <a:gd name="connsiteX91" fmla="*/ 71159 w 1180968"/>
                <a:gd name="connsiteY91" fmla="*/ 350544 h 1638532"/>
                <a:gd name="connsiteX92" fmla="*/ 60485 w 1180968"/>
                <a:gd name="connsiteY92" fmla="*/ 354102 h 1638532"/>
                <a:gd name="connsiteX93" fmla="*/ 46253 w 1180968"/>
                <a:gd name="connsiteY93" fmla="*/ 375450 h 1638532"/>
                <a:gd name="connsiteX94" fmla="*/ 53369 w 1180968"/>
                <a:gd name="connsiteY94" fmla="*/ 443051 h 1638532"/>
                <a:gd name="connsiteX95" fmla="*/ 60485 w 1180968"/>
                <a:gd name="connsiteY95" fmla="*/ 453725 h 1638532"/>
                <a:gd name="connsiteX96" fmla="*/ 56927 w 1180968"/>
                <a:gd name="connsiteY96" fmla="*/ 539117 h 1638532"/>
                <a:gd name="connsiteX97" fmla="*/ 46253 w 1180968"/>
                <a:gd name="connsiteY97" fmla="*/ 546233 h 1638532"/>
                <a:gd name="connsiteX98" fmla="*/ 42696 w 1180968"/>
                <a:gd name="connsiteY98" fmla="*/ 556907 h 1638532"/>
                <a:gd name="connsiteX99" fmla="*/ 46253 w 1180968"/>
                <a:gd name="connsiteY99" fmla="*/ 617392 h 1638532"/>
                <a:gd name="connsiteX100" fmla="*/ 202804 w 1180968"/>
                <a:gd name="connsiteY100" fmla="*/ 631624 h 1638532"/>
                <a:gd name="connsiteX101" fmla="*/ 199246 w 1180968"/>
                <a:gd name="connsiteY101" fmla="*/ 667204 h 1638532"/>
                <a:gd name="connsiteX102" fmla="*/ 174341 w 1180968"/>
                <a:gd name="connsiteY102" fmla="*/ 674320 h 1638532"/>
                <a:gd name="connsiteX103" fmla="*/ 142319 w 1180968"/>
                <a:gd name="connsiteY103" fmla="*/ 702784 h 1638532"/>
                <a:gd name="connsiteX104" fmla="*/ 131645 w 1180968"/>
                <a:gd name="connsiteY104" fmla="*/ 713458 h 1638532"/>
                <a:gd name="connsiteX105" fmla="*/ 117413 w 1180968"/>
                <a:gd name="connsiteY105" fmla="*/ 741922 h 1638532"/>
                <a:gd name="connsiteX106" fmla="*/ 106739 w 1180968"/>
                <a:gd name="connsiteY106" fmla="*/ 763269 h 1638532"/>
                <a:gd name="connsiteX107" fmla="*/ 92507 w 1180968"/>
                <a:gd name="connsiteY107" fmla="*/ 784617 h 1638532"/>
                <a:gd name="connsiteX108" fmla="*/ 96065 w 1180968"/>
                <a:gd name="connsiteY108" fmla="*/ 837987 h 1638532"/>
                <a:gd name="connsiteX109" fmla="*/ 106739 w 1180968"/>
                <a:gd name="connsiteY109" fmla="*/ 845103 h 1638532"/>
                <a:gd name="connsiteX110" fmla="*/ 110297 w 1180968"/>
                <a:gd name="connsiteY110" fmla="*/ 873567 h 1638532"/>
                <a:gd name="connsiteX111" fmla="*/ 174341 w 1180968"/>
                <a:gd name="connsiteY111" fmla="*/ 877125 h 1638532"/>
                <a:gd name="connsiteX112" fmla="*/ 160109 w 1180968"/>
                <a:gd name="connsiteY112" fmla="*/ 891357 h 1638532"/>
                <a:gd name="connsiteX113" fmla="*/ 142319 w 1180968"/>
                <a:gd name="connsiteY113" fmla="*/ 919820 h 1638532"/>
                <a:gd name="connsiteX114" fmla="*/ 145877 w 1180968"/>
                <a:gd name="connsiteY114" fmla="*/ 966074 h 1638532"/>
                <a:gd name="connsiteX115" fmla="*/ 167225 w 1180968"/>
                <a:gd name="connsiteY115" fmla="*/ 980306 h 1638532"/>
                <a:gd name="connsiteX116" fmla="*/ 170783 w 1180968"/>
                <a:gd name="connsiteY116" fmla="*/ 1001654 h 1638532"/>
                <a:gd name="connsiteX117" fmla="*/ 174341 w 1180968"/>
                <a:gd name="connsiteY117" fmla="*/ 1026560 h 1638532"/>
                <a:gd name="connsiteX118" fmla="*/ 202804 w 1180968"/>
                <a:gd name="connsiteY118" fmla="*/ 1030118 h 1638532"/>
                <a:gd name="connsiteX119" fmla="*/ 206362 w 1180968"/>
                <a:gd name="connsiteY119" fmla="*/ 1065697 h 1638532"/>
                <a:gd name="connsiteX120" fmla="*/ 281080 w 1180968"/>
                <a:gd name="connsiteY120" fmla="*/ 1079929 h 1638532"/>
                <a:gd name="connsiteX121" fmla="*/ 284638 w 1180968"/>
                <a:gd name="connsiteY121" fmla="*/ 1108393 h 1638532"/>
                <a:gd name="connsiteX122" fmla="*/ 295312 w 1180968"/>
                <a:gd name="connsiteY122" fmla="*/ 1111951 h 1638532"/>
                <a:gd name="connsiteX123" fmla="*/ 323776 w 1180968"/>
                <a:gd name="connsiteY123" fmla="*/ 1119067 h 1638532"/>
                <a:gd name="connsiteX124" fmla="*/ 330892 w 1180968"/>
                <a:gd name="connsiteY124" fmla="*/ 1129741 h 1638532"/>
                <a:gd name="connsiteX125" fmla="*/ 359355 w 1180968"/>
                <a:gd name="connsiteY125" fmla="*/ 1161763 h 1638532"/>
                <a:gd name="connsiteX126" fmla="*/ 355797 w 1180968"/>
                <a:gd name="connsiteY126" fmla="*/ 1183111 h 1638532"/>
                <a:gd name="connsiteX127" fmla="*/ 338008 w 1180968"/>
                <a:gd name="connsiteY127" fmla="*/ 1200900 h 1638532"/>
                <a:gd name="connsiteX128" fmla="*/ 327334 w 1180968"/>
                <a:gd name="connsiteY128" fmla="*/ 1204458 h 1638532"/>
                <a:gd name="connsiteX129" fmla="*/ 313102 w 1180968"/>
                <a:gd name="connsiteY129" fmla="*/ 1225806 h 1638532"/>
                <a:gd name="connsiteX130" fmla="*/ 295312 w 1180968"/>
                <a:gd name="connsiteY130" fmla="*/ 1293408 h 1638532"/>
                <a:gd name="connsiteX131" fmla="*/ 291754 w 1180968"/>
                <a:gd name="connsiteY131" fmla="*/ 1304082 h 1638532"/>
                <a:gd name="connsiteX132" fmla="*/ 302428 w 1180968"/>
                <a:gd name="connsiteY132" fmla="*/ 1307640 h 1638532"/>
                <a:gd name="connsiteX133" fmla="*/ 313102 w 1180968"/>
                <a:gd name="connsiteY133" fmla="*/ 1314756 h 1638532"/>
                <a:gd name="connsiteX134" fmla="*/ 352239 w 1180968"/>
                <a:gd name="connsiteY134" fmla="*/ 1307640 h 1638532"/>
                <a:gd name="connsiteX135" fmla="*/ 387819 w 1180968"/>
                <a:gd name="connsiteY135" fmla="*/ 1286292 h 1638532"/>
                <a:gd name="connsiteX136" fmla="*/ 402051 w 1180968"/>
                <a:gd name="connsiteY136" fmla="*/ 1279176 h 1638532"/>
                <a:gd name="connsiteX137" fmla="*/ 423399 w 1180968"/>
                <a:gd name="connsiteY137" fmla="*/ 1286292 h 1638532"/>
                <a:gd name="connsiteX138" fmla="*/ 426957 w 1180968"/>
                <a:gd name="connsiteY138" fmla="*/ 1296966 h 1638532"/>
                <a:gd name="connsiteX139" fmla="*/ 430515 w 1180968"/>
                <a:gd name="connsiteY139" fmla="*/ 1336104 h 1638532"/>
                <a:gd name="connsiteX140" fmla="*/ 448305 w 1180968"/>
                <a:gd name="connsiteY140" fmla="*/ 1321872 h 1638532"/>
                <a:gd name="connsiteX141" fmla="*/ 469653 w 1180968"/>
                <a:gd name="connsiteY141" fmla="*/ 1311198 h 1638532"/>
                <a:gd name="connsiteX142" fmla="*/ 480327 w 1180968"/>
                <a:gd name="connsiteY142" fmla="*/ 1304082 h 1638532"/>
                <a:gd name="connsiteX143" fmla="*/ 498117 w 1180968"/>
                <a:gd name="connsiteY143" fmla="*/ 1368125 h 1638532"/>
                <a:gd name="connsiteX144" fmla="*/ 487443 w 1180968"/>
                <a:gd name="connsiteY144" fmla="*/ 1375241 h 1638532"/>
                <a:gd name="connsiteX145" fmla="*/ 466095 w 1180968"/>
                <a:gd name="connsiteY145" fmla="*/ 1385915 h 1638532"/>
                <a:gd name="connsiteX146" fmla="*/ 451863 w 1180968"/>
                <a:gd name="connsiteY146" fmla="*/ 1396589 h 1638532"/>
                <a:gd name="connsiteX147" fmla="*/ 441189 w 1180968"/>
                <a:gd name="connsiteY147" fmla="*/ 1400147 h 1638532"/>
                <a:gd name="connsiteX148" fmla="*/ 426957 w 1180968"/>
                <a:gd name="connsiteY148" fmla="*/ 1407263 h 1638532"/>
                <a:gd name="connsiteX149" fmla="*/ 412725 w 1180968"/>
                <a:gd name="connsiteY149" fmla="*/ 1417937 h 1638532"/>
                <a:gd name="connsiteX150" fmla="*/ 380703 w 1180968"/>
                <a:gd name="connsiteY150" fmla="*/ 1425053 h 1638532"/>
                <a:gd name="connsiteX151" fmla="*/ 359355 w 1180968"/>
                <a:gd name="connsiteY151" fmla="*/ 1435727 h 1638532"/>
                <a:gd name="connsiteX152" fmla="*/ 352239 w 1180968"/>
                <a:gd name="connsiteY152" fmla="*/ 1446401 h 1638532"/>
                <a:gd name="connsiteX153" fmla="*/ 341566 w 1180968"/>
                <a:gd name="connsiteY153" fmla="*/ 1457075 h 1638532"/>
                <a:gd name="connsiteX154" fmla="*/ 334450 w 1180968"/>
                <a:gd name="connsiteY154" fmla="*/ 1478423 h 1638532"/>
                <a:gd name="connsiteX155" fmla="*/ 338008 w 1180968"/>
                <a:gd name="connsiteY155" fmla="*/ 1506886 h 1638532"/>
                <a:gd name="connsiteX156" fmla="*/ 352239 w 1180968"/>
                <a:gd name="connsiteY156" fmla="*/ 1510444 h 1638532"/>
                <a:gd name="connsiteX157" fmla="*/ 402051 w 1180968"/>
                <a:gd name="connsiteY157" fmla="*/ 1514002 h 1638532"/>
                <a:gd name="connsiteX158" fmla="*/ 590624 w 1180968"/>
                <a:gd name="connsiteY158" fmla="*/ 1510444 h 1638532"/>
                <a:gd name="connsiteX159" fmla="*/ 594182 w 1180968"/>
                <a:gd name="connsiteY159" fmla="*/ 1442843 h 1638532"/>
                <a:gd name="connsiteX160" fmla="*/ 611972 w 1180968"/>
                <a:gd name="connsiteY160" fmla="*/ 1385915 h 1638532"/>
                <a:gd name="connsiteX161" fmla="*/ 619088 w 1180968"/>
                <a:gd name="connsiteY161" fmla="*/ 1375241 h 1638532"/>
                <a:gd name="connsiteX162" fmla="*/ 608414 w 1180968"/>
                <a:gd name="connsiteY162" fmla="*/ 1339662 h 1638532"/>
                <a:gd name="connsiteX163" fmla="*/ 604856 w 1180968"/>
                <a:gd name="connsiteY163" fmla="*/ 1328988 h 1638532"/>
                <a:gd name="connsiteX164" fmla="*/ 658225 w 1180968"/>
                <a:gd name="connsiteY164" fmla="*/ 1325430 h 1638532"/>
                <a:gd name="connsiteX165" fmla="*/ 672457 w 1180968"/>
                <a:gd name="connsiteY165" fmla="*/ 1346778 h 1638532"/>
                <a:gd name="connsiteX166" fmla="*/ 729385 w 1180968"/>
                <a:gd name="connsiteY166" fmla="*/ 1382357 h 1638532"/>
                <a:gd name="connsiteX167" fmla="*/ 725827 w 1180968"/>
                <a:gd name="connsiteY167" fmla="*/ 1400147 h 1638532"/>
                <a:gd name="connsiteX168" fmla="*/ 718711 w 1180968"/>
                <a:gd name="connsiteY168" fmla="*/ 1421495 h 1638532"/>
                <a:gd name="connsiteX169" fmla="*/ 711595 w 1180968"/>
                <a:gd name="connsiteY169" fmla="*/ 1457075 h 1638532"/>
                <a:gd name="connsiteX170" fmla="*/ 704479 w 1180968"/>
                <a:gd name="connsiteY170" fmla="*/ 1467749 h 1638532"/>
                <a:gd name="connsiteX171" fmla="*/ 715153 w 1180968"/>
                <a:gd name="connsiteY171" fmla="*/ 1471307 h 1638532"/>
                <a:gd name="connsiteX172" fmla="*/ 725827 w 1180968"/>
                <a:gd name="connsiteY172" fmla="*/ 1499771 h 1638532"/>
                <a:gd name="connsiteX173" fmla="*/ 747175 w 1180968"/>
                <a:gd name="connsiteY173" fmla="*/ 1485539 h 1638532"/>
                <a:gd name="connsiteX174" fmla="*/ 757849 w 1180968"/>
                <a:gd name="connsiteY174" fmla="*/ 1478423 h 1638532"/>
                <a:gd name="connsiteX175" fmla="*/ 772081 w 1180968"/>
                <a:gd name="connsiteY175" fmla="*/ 1485539 h 1638532"/>
                <a:gd name="connsiteX176" fmla="*/ 793429 w 1180968"/>
                <a:gd name="connsiteY176" fmla="*/ 1506886 h 1638532"/>
                <a:gd name="connsiteX177" fmla="*/ 814776 w 1180968"/>
                <a:gd name="connsiteY177" fmla="*/ 1514002 h 1638532"/>
                <a:gd name="connsiteX178" fmla="*/ 832566 w 1180968"/>
                <a:gd name="connsiteY178" fmla="*/ 1499771 h 1638532"/>
                <a:gd name="connsiteX179" fmla="*/ 853914 w 1180968"/>
                <a:gd name="connsiteY179" fmla="*/ 1489097 h 1638532"/>
                <a:gd name="connsiteX180" fmla="*/ 882378 w 1180968"/>
                <a:gd name="connsiteY180" fmla="*/ 1492655 h 1638532"/>
                <a:gd name="connsiteX181" fmla="*/ 885936 w 1180968"/>
                <a:gd name="connsiteY181" fmla="*/ 1517560 h 1638532"/>
                <a:gd name="connsiteX182" fmla="*/ 928632 w 1180968"/>
                <a:gd name="connsiteY182" fmla="*/ 1514002 h 1638532"/>
                <a:gd name="connsiteX183" fmla="*/ 932190 w 1180968"/>
                <a:gd name="connsiteY183" fmla="*/ 1496213 h 1638532"/>
                <a:gd name="connsiteX184" fmla="*/ 942864 w 1180968"/>
                <a:gd name="connsiteY184" fmla="*/ 1492655 h 1638532"/>
                <a:gd name="connsiteX185" fmla="*/ 949980 w 1180968"/>
                <a:gd name="connsiteY185" fmla="*/ 1471307 h 1638532"/>
                <a:gd name="connsiteX186" fmla="*/ 957096 w 1180968"/>
                <a:gd name="connsiteY186" fmla="*/ 1460633 h 1638532"/>
                <a:gd name="connsiteX187" fmla="*/ 960653 w 1180968"/>
                <a:gd name="connsiteY187" fmla="*/ 1439285 h 1638532"/>
                <a:gd name="connsiteX188" fmla="*/ 989117 w 1180968"/>
                <a:gd name="connsiteY188" fmla="*/ 1432169 h 1638532"/>
                <a:gd name="connsiteX189" fmla="*/ 992675 w 1180968"/>
                <a:gd name="connsiteY189" fmla="*/ 1421495 h 1638532"/>
                <a:gd name="connsiteX190" fmla="*/ 1024697 w 1180968"/>
                <a:gd name="connsiteY190" fmla="*/ 1432169 h 1638532"/>
                <a:gd name="connsiteX191" fmla="*/ 1031813 w 1180968"/>
                <a:gd name="connsiteY191" fmla="*/ 1442843 h 1638532"/>
                <a:gd name="connsiteX192" fmla="*/ 1042487 w 1180968"/>
                <a:gd name="connsiteY192" fmla="*/ 1457075 h 1638532"/>
                <a:gd name="connsiteX193" fmla="*/ 1046045 w 1180968"/>
                <a:gd name="connsiteY193" fmla="*/ 1474865 h 1638532"/>
                <a:gd name="connsiteX194" fmla="*/ 1074509 w 1180968"/>
                <a:gd name="connsiteY194" fmla="*/ 1471307 h 1638532"/>
                <a:gd name="connsiteX195" fmla="*/ 1085183 w 1180968"/>
                <a:gd name="connsiteY195" fmla="*/ 1464191 h 1638532"/>
                <a:gd name="connsiteX196" fmla="*/ 1081625 w 1180968"/>
                <a:gd name="connsiteY196" fmla="*/ 1439285 h 1638532"/>
                <a:gd name="connsiteX197" fmla="*/ 1070951 w 1180968"/>
                <a:gd name="connsiteY197" fmla="*/ 1432169 h 1638532"/>
                <a:gd name="connsiteX198" fmla="*/ 1060277 w 1180968"/>
                <a:gd name="connsiteY198" fmla="*/ 1414379 h 1638532"/>
                <a:gd name="connsiteX199" fmla="*/ 1053161 w 1180968"/>
                <a:gd name="connsiteY199" fmla="*/ 1403705 h 1638532"/>
                <a:gd name="connsiteX200" fmla="*/ 1042487 w 1180968"/>
                <a:gd name="connsiteY200" fmla="*/ 1396589 h 1638532"/>
                <a:gd name="connsiteX201" fmla="*/ 1035371 w 1180968"/>
                <a:gd name="connsiteY201" fmla="*/ 1375241 h 1638532"/>
                <a:gd name="connsiteX202" fmla="*/ 1031813 w 1180968"/>
                <a:gd name="connsiteY202" fmla="*/ 1364567 h 1638532"/>
                <a:gd name="connsiteX203" fmla="*/ 1006907 w 1180968"/>
                <a:gd name="connsiteY203" fmla="*/ 1346778 h 1638532"/>
                <a:gd name="connsiteX204" fmla="*/ 996233 w 1180968"/>
                <a:gd name="connsiteY204" fmla="*/ 1339662 h 1638532"/>
                <a:gd name="connsiteX205" fmla="*/ 992675 w 1180968"/>
                <a:gd name="connsiteY205" fmla="*/ 1325430 h 1638532"/>
                <a:gd name="connsiteX206" fmla="*/ 971327 w 1180968"/>
                <a:gd name="connsiteY206" fmla="*/ 1307640 h 1638532"/>
                <a:gd name="connsiteX207" fmla="*/ 953538 w 1180968"/>
                <a:gd name="connsiteY207" fmla="*/ 1282734 h 1638532"/>
                <a:gd name="connsiteX208" fmla="*/ 935748 w 1180968"/>
                <a:gd name="connsiteY208" fmla="*/ 1286292 h 1638532"/>
                <a:gd name="connsiteX209" fmla="*/ 796987 w 1180968"/>
                <a:gd name="connsiteY209" fmla="*/ 1275618 h 1638532"/>
                <a:gd name="connsiteX210" fmla="*/ 779197 w 1180968"/>
                <a:gd name="connsiteY210" fmla="*/ 1257828 h 1638532"/>
                <a:gd name="connsiteX211" fmla="*/ 754291 w 1180968"/>
                <a:gd name="connsiteY211" fmla="*/ 1264944 h 1638532"/>
                <a:gd name="connsiteX212" fmla="*/ 736501 w 1180968"/>
                <a:gd name="connsiteY212" fmla="*/ 1279176 h 1638532"/>
                <a:gd name="connsiteX213" fmla="*/ 722269 w 1180968"/>
                <a:gd name="connsiteY213" fmla="*/ 1272060 h 1638532"/>
                <a:gd name="connsiteX214" fmla="*/ 715153 w 1180968"/>
                <a:gd name="connsiteY214" fmla="*/ 1261386 h 1638532"/>
                <a:gd name="connsiteX215" fmla="*/ 786313 w 1180968"/>
                <a:gd name="connsiteY215" fmla="*/ 1236480 h 1638532"/>
                <a:gd name="connsiteX216" fmla="*/ 796987 w 1180968"/>
                <a:gd name="connsiteY216" fmla="*/ 1225806 h 1638532"/>
                <a:gd name="connsiteX217" fmla="*/ 800545 w 1180968"/>
                <a:gd name="connsiteY217" fmla="*/ 1215132 h 1638532"/>
                <a:gd name="connsiteX218" fmla="*/ 811218 w 1180968"/>
                <a:gd name="connsiteY218" fmla="*/ 1211574 h 1638532"/>
                <a:gd name="connsiteX219" fmla="*/ 850356 w 1180968"/>
                <a:gd name="connsiteY219" fmla="*/ 1215132 h 1638532"/>
                <a:gd name="connsiteX220" fmla="*/ 871704 w 1180968"/>
                <a:gd name="connsiteY220" fmla="*/ 1222248 h 1638532"/>
                <a:gd name="connsiteX221" fmla="*/ 882378 w 1180968"/>
                <a:gd name="connsiteY221" fmla="*/ 1225806 h 1638532"/>
                <a:gd name="connsiteX222" fmla="*/ 910842 w 1180968"/>
                <a:gd name="connsiteY222" fmla="*/ 1222248 h 1638532"/>
                <a:gd name="connsiteX223" fmla="*/ 921516 w 1180968"/>
                <a:gd name="connsiteY223" fmla="*/ 1190227 h 1638532"/>
                <a:gd name="connsiteX224" fmla="*/ 949980 w 1180968"/>
                <a:gd name="connsiteY224" fmla="*/ 1158205 h 1638532"/>
                <a:gd name="connsiteX225" fmla="*/ 949980 w 1180968"/>
                <a:gd name="connsiteY225" fmla="*/ 1047908 h 1638532"/>
                <a:gd name="connsiteX226" fmla="*/ 964211 w 1180968"/>
                <a:gd name="connsiteY226" fmla="*/ 1051465 h 1638532"/>
                <a:gd name="connsiteX227" fmla="*/ 967769 w 1180968"/>
                <a:gd name="connsiteY227" fmla="*/ 1062139 h 1638532"/>
                <a:gd name="connsiteX228" fmla="*/ 971327 w 1180968"/>
                <a:gd name="connsiteY228" fmla="*/ 1111951 h 1638532"/>
                <a:gd name="connsiteX229" fmla="*/ 982001 w 1180968"/>
                <a:gd name="connsiteY229" fmla="*/ 1119067 h 1638532"/>
                <a:gd name="connsiteX230" fmla="*/ 989117 w 1180968"/>
                <a:gd name="connsiteY230" fmla="*/ 1193785 h 1638532"/>
                <a:gd name="connsiteX231" fmla="*/ 996233 w 1180968"/>
                <a:gd name="connsiteY231" fmla="*/ 1204458 h 1638532"/>
                <a:gd name="connsiteX232" fmla="*/ 999791 w 1180968"/>
                <a:gd name="connsiteY232" fmla="*/ 1215132 h 1638532"/>
                <a:gd name="connsiteX233" fmla="*/ 1010465 w 1180968"/>
                <a:gd name="connsiteY233" fmla="*/ 1222248 h 1638532"/>
                <a:gd name="connsiteX234" fmla="*/ 1024697 w 1180968"/>
                <a:gd name="connsiteY234" fmla="*/ 1232922 h 1638532"/>
                <a:gd name="connsiteX235" fmla="*/ 1035371 w 1180968"/>
                <a:gd name="connsiteY235" fmla="*/ 1275618 h 1638532"/>
                <a:gd name="connsiteX236" fmla="*/ 1042487 w 1180968"/>
                <a:gd name="connsiteY236" fmla="*/ 1286292 h 1638532"/>
                <a:gd name="connsiteX237" fmla="*/ 1046045 w 1180968"/>
                <a:gd name="connsiteY237" fmla="*/ 1304082 h 1638532"/>
                <a:gd name="connsiteX238" fmla="*/ 1049603 w 1180968"/>
                <a:gd name="connsiteY238" fmla="*/ 1325430 h 1638532"/>
                <a:gd name="connsiteX239" fmla="*/ 1060277 w 1180968"/>
                <a:gd name="connsiteY239" fmla="*/ 1332546 h 1638532"/>
                <a:gd name="connsiteX240" fmla="*/ 1074509 w 1180968"/>
                <a:gd name="connsiteY240" fmla="*/ 1357451 h 1638532"/>
                <a:gd name="connsiteX241" fmla="*/ 1099415 w 1180968"/>
                <a:gd name="connsiteY241" fmla="*/ 1364567 h 1638532"/>
                <a:gd name="connsiteX242" fmla="*/ 1117204 w 1180968"/>
                <a:gd name="connsiteY242" fmla="*/ 1385915 h 1638532"/>
                <a:gd name="connsiteX243" fmla="*/ 1127878 w 1180968"/>
                <a:gd name="connsiteY243" fmla="*/ 1407263 h 1638532"/>
                <a:gd name="connsiteX244" fmla="*/ 1142110 w 1180968"/>
                <a:gd name="connsiteY244" fmla="*/ 1417937 h 1638532"/>
                <a:gd name="connsiteX245" fmla="*/ 1152784 w 1180968"/>
                <a:gd name="connsiteY245" fmla="*/ 1439285 h 1638532"/>
                <a:gd name="connsiteX246" fmla="*/ 1159900 w 1180968"/>
                <a:gd name="connsiteY246" fmla="*/ 1449959 h 1638532"/>
                <a:gd name="connsiteX247" fmla="*/ 1156342 w 1180968"/>
                <a:gd name="connsiteY247" fmla="*/ 1510444 h 1638532"/>
                <a:gd name="connsiteX248" fmla="*/ 1138552 w 1180968"/>
                <a:gd name="connsiteY248" fmla="*/ 1528234 h 1638532"/>
                <a:gd name="connsiteX249" fmla="*/ 1074509 w 1180968"/>
                <a:gd name="connsiteY249" fmla="*/ 1542466 h 1638532"/>
                <a:gd name="connsiteX250" fmla="*/ 1063835 w 1180968"/>
                <a:gd name="connsiteY250" fmla="*/ 1549582 h 1638532"/>
                <a:gd name="connsiteX251" fmla="*/ 1006907 w 1180968"/>
                <a:gd name="connsiteY251" fmla="*/ 1546024 h 1638532"/>
                <a:gd name="connsiteX252" fmla="*/ 996233 w 1180968"/>
                <a:gd name="connsiteY252" fmla="*/ 1542466 h 1638532"/>
                <a:gd name="connsiteX253" fmla="*/ 974885 w 1180968"/>
                <a:gd name="connsiteY253" fmla="*/ 1538908 h 1638532"/>
                <a:gd name="connsiteX254" fmla="*/ 964211 w 1180968"/>
                <a:gd name="connsiteY254" fmla="*/ 1528234 h 1638532"/>
                <a:gd name="connsiteX255" fmla="*/ 925074 w 1180968"/>
                <a:gd name="connsiteY255" fmla="*/ 1528234 h 1638532"/>
                <a:gd name="connsiteX256" fmla="*/ 907284 w 1180968"/>
                <a:gd name="connsiteY256" fmla="*/ 1531792 h 1638532"/>
                <a:gd name="connsiteX257" fmla="*/ 900168 w 1180968"/>
                <a:gd name="connsiteY257" fmla="*/ 1542466 h 1638532"/>
                <a:gd name="connsiteX258" fmla="*/ 889494 w 1180968"/>
                <a:gd name="connsiteY258" fmla="*/ 1549582 h 1638532"/>
                <a:gd name="connsiteX259" fmla="*/ 871704 w 1180968"/>
                <a:gd name="connsiteY259" fmla="*/ 1578046 h 1638532"/>
                <a:gd name="connsiteX260" fmla="*/ 861030 w 1180968"/>
                <a:gd name="connsiteY260" fmla="*/ 1581604 h 1638532"/>
                <a:gd name="connsiteX261" fmla="*/ 843240 w 1180968"/>
                <a:gd name="connsiteY261" fmla="*/ 1599394 h 1638532"/>
                <a:gd name="connsiteX262" fmla="*/ 825450 w 1180968"/>
                <a:gd name="connsiteY262" fmla="*/ 1617184 h 1638532"/>
                <a:gd name="connsiteX263" fmla="*/ 818334 w 1180968"/>
                <a:gd name="connsiteY263" fmla="*/ 1627858 h 1638532"/>
                <a:gd name="connsiteX264" fmla="*/ 807660 w 1180968"/>
                <a:gd name="connsiteY264" fmla="*/ 1631416 h 1638532"/>
                <a:gd name="connsiteX265" fmla="*/ 796987 w 1180968"/>
                <a:gd name="connsiteY265" fmla="*/ 1638532 h 1638532"/>
                <a:gd name="connsiteX266" fmla="*/ 750733 w 1180968"/>
                <a:gd name="connsiteY266" fmla="*/ 1634974 h 1638532"/>
                <a:gd name="connsiteX267" fmla="*/ 736501 w 1180968"/>
                <a:gd name="connsiteY267" fmla="*/ 1617184 h 1638532"/>
                <a:gd name="connsiteX268" fmla="*/ 725827 w 1180968"/>
                <a:gd name="connsiteY268" fmla="*/ 1595836 h 1638532"/>
                <a:gd name="connsiteX269" fmla="*/ 722269 w 1180968"/>
                <a:gd name="connsiteY269" fmla="*/ 1549582 h 1638532"/>
                <a:gd name="connsiteX270" fmla="*/ 718711 w 1180968"/>
                <a:gd name="connsiteY270" fmla="*/ 1538908 h 1638532"/>
                <a:gd name="connsiteX271" fmla="*/ 697363 w 1180968"/>
                <a:gd name="connsiteY271" fmla="*/ 1528234 h 1638532"/>
                <a:gd name="connsiteX272" fmla="*/ 633320 w 1180968"/>
                <a:gd name="connsiteY272" fmla="*/ 1531792 h 1638532"/>
                <a:gd name="connsiteX273" fmla="*/ 615530 w 1180968"/>
                <a:gd name="connsiteY273" fmla="*/ 1535350 h 1638532"/>
                <a:gd name="connsiteX274" fmla="*/ 540812 w 1180968"/>
                <a:gd name="connsiteY274" fmla="*/ 1538908 h 1638532"/>
                <a:gd name="connsiteX275" fmla="*/ 384261 w 1180968"/>
                <a:gd name="connsiteY275" fmla="*/ 1546024 h 1638532"/>
                <a:gd name="connsiteX276" fmla="*/ 298870 w 1180968"/>
                <a:gd name="connsiteY276" fmla="*/ 1542466 h 1638532"/>
                <a:gd name="connsiteX277" fmla="*/ 281080 w 1180968"/>
                <a:gd name="connsiteY277" fmla="*/ 1524676 h 1638532"/>
                <a:gd name="connsiteX278" fmla="*/ 263290 w 1180968"/>
                <a:gd name="connsiteY278" fmla="*/ 1506886 h 1638532"/>
                <a:gd name="connsiteX279" fmla="*/ 256174 w 1180968"/>
                <a:gd name="connsiteY279" fmla="*/ 1496213 h 1638532"/>
                <a:gd name="connsiteX280" fmla="*/ 245500 w 1180968"/>
                <a:gd name="connsiteY280" fmla="*/ 1481981 h 1638532"/>
                <a:gd name="connsiteX281" fmla="*/ 241942 w 1180968"/>
                <a:gd name="connsiteY281" fmla="*/ 1467749 h 1638532"/>
                <a:gd name="connsiteX282" fmla="*/ 245500 w 1180968"/>
                <a:gd name="connsiteY282" fmla="*/ 1371683 h 1638532"/>
                <a:gd name="connsiteX283" fmla="*/ 249058 w 1180968"/>
                <a:gd name="connsiteY283" fmla="*/ 1343220 h 1638532"/>
                <a:gd name="connsiteX284" fmla="*/ 252616 w 1180968"/>
                <a:gd name="connsiteY284" fmla="*/ 1286292 h 1638532"/>
                <a:gd name="connsiteX285" fmla="*/ 259732 w 1180968"/>
                <a:gd name="connsiteY285" fmla="*/ 1272060 h 1638532"/>
                <a:gd name="connsiteX286" fmla="*/ 270406 w 1180968"/>
                <a:gd name="connsiteY286" fmla="*/ 1240038 h 1638532"/>
                <a:gd name="connsiteX287" fmla="*/ 273964 w 1180968"/>
                <a:gd name="connsiteY287" fmla="*/ 1229364 h 1638532"/>
                <a:gd name="connsiteX288" fmla="*/ 284638 w 1180968"/>
                <a:gd name="connsiteY288" fmla="*/ 1218690 h 1638532"/>
                <a:gd name="connsiteX289" fmla="*/ 291754 w 1180968"/>
                <a:gd name="connsiteY289" fmla="*/ 1208016 h 1638532"/>
                <a:gd name="connsiteX290" fmla="*/ 298870 w 1180968"/>
                <a:gd name="connsiteY290" fmla="*/ 1186669 h 1638532"/>
                <a:gd name="connsiteX291" fmla="*/ 295312 w 1180968"/>
                <a:gd name="connsiteY291" fmla="*/ 1165321 h 1638532"/>
                <a:gd name="connsiteX292" fmla="*/ 266848 w 1180968"/>
                <a:gd name="connsiteY292" fmla="*/ 1140415 h 1638532"/>
                <a:gd name="connsiteX293" fmla="*/ 234826 w 1180968"/>
                <a:gd name="connsiteY293" fmla="*/ 1126183 h 1638532"/>
                <a:gd name="connsiteX294" fmla="*/ 224152 w 1180968"/>
                <a:gd name="connsiteY294" fmla="*/ 1122625 h 1638532"/>
                <a:gd name="connsiteX295" fmla="*/ 202804 w 1180968"/>
                <a:gd name="connsiteY295" fmla="*/ 1108393 h 1638532"/>
                <a:gd name="connsiteX296" fmla="*/ 174341 w 1180968"/>
                <a:gd name="connsiteY296" fmla="*/ 1083487 h 1638532"/>
                <a:gd name="connsiteX297" fmla="*/ 152993 w 1180968"/>
                <a:gd name="connsiteY297" fmla="*/ 1076371 h 1638532"/>
                <a:gd name="connsiteX298" fmla="*/ 128087 w 1180968"/>
                <a:gd name="connsiteY298" fmla="*/ 1047908 h 1638532"/>
                <a:gd name="connsiteX299" fmla="*/ 120971 w 1180968"/>
                <a:gd name="connsiteY299" fmla="*/ 1037234 h 1638532"/>
                <a:gd name="connsiteX300" fmla="*/ 103181 w 1180968"/>
                <a:gd name="connsiteY300" fmla="*/ 1019444 h 1638532"/>
                <a:gd name="connsiteX301" fmla="*/ 96065 w 1180968"/>
                <a:gd name="connsiteY301" fmla="*/ 998096 h 1638532"/>
                <a:gd name="connsiteX302" fmla="*/ 85391 w 1180968"/>
                <a:gd name="connsiteY302" fmla="*/ 980306 h 1638532"/>
                <a:gd name="connsiteX303" fmla="*/ 78275 w 1180968"/>
                <a:gd name="connsiteY303" fmla="*/ 969632 h 1638532"/>
                <a:gd name="connsiteX304" fmla="*/ 71159 w 1180968"/>
                <a:gd name="connsiteY304" fmla="*/ 948284 h 1638532"/>
                <a:gd name="connsiteX305" fmla="*/ 64043 w 1180968"/>
                <a:gd name="connsiteY305" fmla="*/ 934052 h 1638532"/>
                <a:gd name="connsiteX306" fmla="*/ 56927 w 1180968"/>
                <a:gd name="connsiteY306" fmla="*/ 923378 h 1638532"/>
                <a:gd name="connsiteX307" fmla="*/ 53369 w 1180968"/>
                <a:gd name="connsiteY307" fmla="*/ 912704 h 1638532"/>
                <a:gd name="connsiteX308" fmla="*/ 49811 w 1180968"/>
                <a:gd name="connsiteY308" fmla="*/ 809523 h 1638532"/>
                <a:gd name="connsiteX309" fmla="*/ 39138 w 1180968"/>
                <a:gd name="connsiteY309" fmla="*/ 777501 h 1638532"/>
                <a:gd name="connsiteX310" fmla="*/ 35580 w 1180968"/>
                <a:gd name="connsiteY310" fmla="*/ 756153 h 1638532"/>
                <a:gd name="connsiteX311" fmla="*/ 28464 w 1180968"/>
                <a:gd name="connsiteY311" fmla="*/ 745479 h 1638532"/>
                <a:gd name="connsiteX312" fmla="*/ 24906 w 1180968"/>
                <a:gd name="connsiteY312" fmla="*/ 734806 h 1638532"/>
                <a:gd name="connsiteX313" fmla="*/ 21348 w 1180968"/>
                <a:gd name="connsiteY313" fmla="*/ 699226 h 1638532"/>
                <a:gd name="connsiteX314" fmla="*/ 10674 w 1180968"/>
                <a:gd name="connsiteY314" fmla="*/ 667204 h 1638532"/>
                <a:gd name="connsiteX315" fmla="*/ 3558 w 1180968"/>
                <a:gd name="connsiteY315" fmla="*/ 645856 h 1638532"/>
                <a:gd name="connsiteX316" fmla="*/ 0 w 1180968"/>
                <a:gd name="connsiteY316" fmla="*/ 635182 h 1638532"/>
                <a:gd name="connsiteX317" fmla="*/ 3558 w 1180968"/>
                <a:gd name="connsiteY317" fmla="*/ 457283 h 1638532"/>
                <a:gd name="connsiteX318" fmla="*/ 7116 w 1180968"/>
                <a:gd name="connsiteY318" fmla="*/ 435936 h 1638532"/>
                <a:gd name="connsiteX319" fmla="*/ 14232 w 1180968"/>
                <a:gd name="connsiteY319" fmla="*/ 411030 h 1638532"/>
                <a:gd name="connsiteX320" fmla="*/ 17790 w 1180968"/>
                <a:gd name="connsiteY320" fmla="*/ 396798 h 1638532"/>
                <a:gd name="connsiteX321" fmla="*/ 21348 w 1180968"/>
                <a:gd name="connsiteY321" fmla="*/ 307848 h 1638532"/>
                <a:gd name="connsiteX322" fmla="*/ 24906 w 1180968"/>
                <a:gd name="connsiteY322" fmla="*/ 282943 h 1638532"/>
                <a:gd name="connsiteX323" fmla="*/ 39138 w 1180968"/>
                <a:gd name="connsiteY323" fmla="*/ 240247 h 1638532"/>
                <a:gd name="connsiteX324" fmla="*/ 49811 w 1180968"/>
                <a:gd name="connsiteY324" fmla="*/ 226015 h 1638532"/>
                <a:gd name="connsiteX325" fmla="*/ 67601 w 1180968"/>
                <a:gd name="connsiteY325" fmla="*/ 208225 h 1638532"/>
                <a:gd name="connsiteX326" fmla="*/ 74717 w 1180968"/>
                <a:gd name="connsiteY326" fmla="*/ 193993 h 1638532"/>
                <a:gd name="connsiteX327" fmla="*/ 85391 w 1180968"/>
                <a:gd name="connsiteY327" fmla="*/ 183319 h 1638532"/>
                <a:gd name="connsiteX328" fmla="*/ 92507 w 1180968"/>
                <a:gd name="connsiteY328" fmla="*/ 161971 h 1638532"/>
                <a:gd name="connsiteX329" fmla="*/ 103181 w 1180968"/>
                <a:gd name="connsiteY329" fmla="*/ 158413 h 1638532"/>
                <a:gd name="connsiteX330" fmla="*/ 128087 w 1180968"/>
                <a:gd name="connsiteY330" fmla="*/ 144181 h 1638532"/>
                <a:gd name="connsiteX331" fmla="*/ 152993 w 1180968"/>
                <a:gd name="connsiteY331" fmla="*/ 137065 h 1638532"/>
                <a:gd name="connsiteX332" fmla="*/ 185015 w 1180968"/>
                <a:gd name="connsiteY332" fmla="*/ 119276 h 1638532"/>
                <a:gd name="connsiteX333" fmla="*/ 206362 w 1180968"/>
                <a:gd name="connsiteY333" fmla="*/ 101486 h 1638532"/>
                <a:gd name="connsiteX334" fmla="*/ 217036 w 1180968"/>
                <a:gd name="connsiteY334" fmla="*/ 90812 h 1638532"/>
                <a:gd name="connsiteX335" fmla="*/ 238384 w 1180968"/>
                <a:gd name="connsiteY335" fmla="*/ 76580 h 1638532"/>
                <a:gd name="connsiteX336" fmla="*/ 245500 w 1180968"/>
                <a:gd name="connsiteY336" fmla="*/ 65906 h 1638532"/>
                <a:gd name="connsiteX337" fmla="*/ 295312 w 1180968"/>
                <a:gd name="connsiteY337" fmla="*/ 51674 h 1638532"/>
                <a:gd name="connsiteX338" fmla="*/ 316660 w 1180968"/>
                <a:gd name="connsiteY338" fmla="*/ 44558 h 1638532"/>
                <a:gd name="connsiteX339" fmla="*/ 327334 w 1180968"/>
                <a:gd name="connsiteY339" fmla="*/ 37442 h 1638532"/>
                <a:gd name="connsiteX340" fmla="*/ 352239 w 1180968"/>
                <a:gd name="connsiteY340" fmla="*/ 30326 h 1638532"/>
                <a:gd name="connsiteX341" fmla="*/ 430515 w 1180968"/>
                <a:gd name="connsiteY341" fmla="*/ 26768 h 1638532"/>
                <a:gd name="connsiteX342" fmla="*/ 451863 w 1180968"/>
                <a:gd name="connsiteY342" fmla="*/ 16094 h 1638532"/>
                <a:gd name="connsiteX343" fmla="*/ 469653 w 1180968"/>
                <a:gd name="connsiteY343" fmla="*/ 1862 h 1638532"/>
                <a:gd name="connsiteX344" fmla="*/ 697363 w 1180968"/>
                <a:gd name="connsiteY344" fmla="*/ 5420 h 1638532"/>
                <a:gd name="connsiteX345" fmla="*/ 708037 w 1180968"/>
                <a:gd name="connsiteY345" fmla="*/ 12536 h 1638532"/>
                <a:gd name="connsiteX346" fmla="*/ 736501 w 1180968"/>
                <a:gd name="connsiteY346" fmla="*/ 19652 h 1638532"/>
                <a:gd name="connsiteX347" fmla="*/ 747175 w 1180968"/>
                <a:gd name="connsiteY347" fmla="*/ 26768 h 1638532"/>
                <a:gd name="connsiteX348" fmla="*/ 846798 w 1180968"/>
                <a:gd name="connsiteY348" fmla="*/ 41000 h 1638532"/>
                <a:gd name="connsiteX349" fmla="*/ 871704 w 1180968"/>
                <a:gd name="connsiteY349" fmla="*/ 44558 h 1638532"/>
                <a:gd name="connsiteX350" fmla="*/ 889494 w 1180968"/>
                <a:gd name="connsiteY350" fmla="*/ 62348 h 1638532"/>
                <a:gd name="connsiteX351" fmla="*/ 900168 w 1180968"/>
                <a:gd name="connsiteY351" fmla="*/ 69464 h 1638532"/>
                <a:gd name="connsiteX352" fmla="*/ 921516 w 1180968"/>
                <a:gd name="connsiteY352" fmla="*/ 90812 h 1638532"/>
                <a:gd name="connsiteX353" fmla="*/ 942864 w 1180968"/>
                <a:gd name="connsiteY353" fmla="*/ 112160 h 1638532"/>
                <a:gd name="connsiteX354" fmla="*/ 953538 w 1180968"/>
                <a:gd name="connsiteY354" fmla="*/ 122834 h 1638532"/>
                <a:gd name="connsiteX355" fmla="*/ 964211 w 1180968"/>
                <a:gd name="connsiteY355" fmla="*/ 133508 h 1638532"/>
                <a:gd name="connsiteX356" fmla="*/ 982001 w 1180968"/>
                <a:gd name="connsiteY356" fmla="*/ 151297 h 1638532"/>
                <a:gd name="connsiteX357" fmla="*/ 989117 w 1180968"/>
                <a:gd name="connsiteY357" fmla="*/ 172645 h 1638532"/>
                <a:gd name="connsiteX358" fmla="*/ 996233 w 1180968"/>
                <a:gd name="connsiteY358" fmla="*/ 218899 h 1638532"/>
                <a:gd name="connsiteX359" fmla="*/ 1014023 w 1180968"/>
                <a:gd name="connsiteY359" fmla="*/ 240247 h 1638532"/>
                <a:gd name="connsiteX360" fmla="*/ 1028255 w 1180968"/>
                <a:gd name="connsiteY360" fmla="*/ 275827 h 1638532"/>
                <a:gd name="connsiteX361" fmla="*/ 1038929 w 1180968"/>
                <a:gd name="connsiteY361" fmla="*/ 314964 h 1638532"/>
                <a:gd name="connsiteX362" fmla="*/ 1046045 w 1180968"/>
                <a:gd name="connsiteY362" fmla="*/ 325638 h 1638532"/>
                <a:gd name="connsiteX363" fmla="*/ 1053161 w 1180968"/>
                <a:gd name="connsiteY363" fmla="*/ 346986 h 1638532"/>
                <a:gd name="connsiteX364" fmla="*/ 1056719 w 1180968"/>
                <a:gd name="connsiteY364" fmla="*/ 357660 h 1638532"/>
                <a:gd name="connsiteX365" fmla="*/ 1060277 w 1180968"/>
                <a:gd name="connsiteY365" fmla="*/ 421704 h 1638532"/>
                <a:gd name="connsiteX366" fmla="*/ 1067393 w 1180968"/>
                <a:gd name="connsiteY366" fmla="*/ 443051 h 1638532"/>
                <a:gd name="connsiteX367" fmla="*/ 1081625 w 1180968"/>
                <a:gd name="connsiteY367" fmla="*/ 464399 h 1638532"/>
                <a:gd name="connsiteX368" fmla="*/ 1085183 w 1180968"/>
                <a:gd name="connsiteY368" fmla="*/ 485747 h 1638532"/>
                <a:gd name="connsiteX369" fmla="*/ 1088741 w 1180968"/>
                <a:gd name="connsiteY369" fmla="*/ 510653 h 1638532"/>
                <a:gd name="connsiteX370" fmla="*/ 1099415 w 1180968"/>
                <a:gd name="connsiteY370" fmla="*/ 535559 h 1638532"/>
                <a:gd name="connsiteX371" fmla="*/ 1113646 w 1180968"/>
                <a:gd name="connsiteY371" fmla="*/ 560465 h 1638532"/>
                <a:gd name="connsiteX372" fmla="*/ 1117204 w 1180968"/>
                <a:gd name="connsiteY372" fmla="*/ 571139 h 1638532"/>
                <a:gd name="connsiteX373" fmla="*/ 1124320 w 1180968"/>
                <a:gd name="connsiteY373" fmla="*/ 581813 h 1638532"/>
                <a:gd name="connsiteX374" fmla="*/ 1127878 w 1180968"/>
                <a:gd name="connsiteY374" fmla="*/ 617392 h 1638532"/>
                <a:gd name="connsiteX375" fmla="*/ 1124320 w 1180968"/>
                <a:gd name="connsiteY375" fmla="*/ 781059 h 1638532"/>
                <a:gd name="connsiteX376" fmla="*/ 1113646 w 1180968"/>
                <a:gd name="connsiteY376" fmla="*/ 805965 h 1638532"/>
                <a:gd name="connsiteX377" fmla="*/ 1102973 w 1180968"/>
                <a:gd name="connsiteY377" fmla="*/ 816639 h 1638532"/>
                <a:gd name="connsiteX378" fmla="*/ 1085183 w 1180968"/>
                <a:gd name="connsiteY378" fmla="*/ 834429 h 1638532"/>
                <a:gd name="connsiteX379" fmla="*/ 1081625 w 1180968"/>
                <a:gd name="connsiteY379" fmla="*/ 845103 h 1638532"/>
                <a:gd name="connsiteX380" fmla="*/ 1070951 w 1180968"/>
                <a:gd name="connsiteY380" fmla="*/ 866451 h 1638532"/>
                <a:gd name="connsiteX381" fmla="*/ 1067393 w 1180968"/>
                <a:gd name="connsiteY381" fmla="*/ 891357 h 1638532"/>
                <a:gd name="connsiteX382" fmla="*/ 1060277 w 1180968"/>
                <a:gd name="connsiteY382" fmla="*/ 902030 h 1638532"/>
                <a:gd name="connsiteX383" fmla="*/ 1056719 w 1180968"/>
                <a:gd name="connsiteY383" fmla="*/ 919820 h 1638532"/>
                <a:gd name="connsiteX384" fmla="*/ 1046045 w 1180968"/>
                <a:gd name="connsiteY384" fmla="*/ 941168 h 1638532"/>
                <a:gd name="connsiteX385" fmla="*/ 1035371 w 1180968"/>
                <a:gd name="connsiteY385" fmla="*/ 980306 h 1638532"/>
                <a:gd name="connsiteX386" fmla="*/ 1031813 w 1180968"/>
                <a:gd name="connsiteY386" fmla="*/ 990980 h 1638532"/>
                <a:gd name="connsiteX387" fmla="*/ 1028255 w 1180968"/>
                <a:gd name="connsiteY387" fmla="*/ 1001654 h 1638532"/>
                <a:gd name="connsiteX388" fmla="*/ 1017581 w 1180968"/>
                <a:gd name="connsiteY388" fmla="*/ 1012328 h 1638532"/>
                <a:gd name="connsiteX389" fmla="*/ 1010465 w 1180968"/>
                <a:gd name="connsiteY389" fmla="*/ 1033676 h 1638532"/>
                <a:gd name="connsiteX390" fmla="*/ 1006907 w 1180968"/>
                <a:gd name="connsiteY390" fmla="*/ 1044350 h 1638532"/>
                <a:gd name="connsiteX391" fmla="*/ 999791 w 1180968"/>
                <a:gd name="connsiteY391" fmla="*/ 1087045 h 1638532"/>
                <a:gd name="connsiteX392" fmla="*/ 996233 w 1180968"/>
                <a:gd name="connsiteY392" fmla="*/ 1204458 h 1638532"/>
                <a:gd name="connsiteX393" fmla="*/ 989117 w 1180968"/>
                <a:gd name="connsiteY393" fmla="*/ 1193785 h 1638532"/>
                <a:gd name="connsiteX394" fmla="*/ 985559 w 1180968"/>
                <a:gd name="connsiteY394" fmla="*/ 1183111 h 1638532"/>
                <a:gd name="connsiteX395" fmla="*/ 971327 w 1180968"/>
                <a:gd name="connsiteY395" fmla="*/ 1161763 h 1638532"/>
                <a:gd name="connsiteX396" fmla="*/ 967769 w 1180968"/>
                <a:gd name="connsiteY396" fmla="*/ 1065697 h 1638532"/>
                <a:gd name="connsiteX397" fmla="*/ 960653 w 1180968"/>
                <a:gd name="connsiteY397" fmla="*/ 1055023 h 1638532"/>
                <a:gd name="connsiteX398" fmla="*/ 949980 w 1180968"/>
                <a:gd name="connsiteY398" fmla="*/ 1051465 h 1638532"/>
                <a:gd name="connsiteX399" fmla="*/ 957096 w 1180968"/>
                <a:gd name="connsiteY399" fmla="*/ 1040792 h 163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</a:cxnLst>
              <a:rect l="l" t="t" r="r" b="b"/>
              <a:pathLst>
                <a:path w="1180968" h="1638532">
                  <a:moveTo>
                    <a:pt x="957096" y="1040792"/>
                  </a:moveTo>
                  <a:cubicBezTo>
                    <a:pt x="953538" y="1036048"/>
                    <a:pt x="950615" y="1030753"/>
                    <a:pt x="946422" y="1026560"/>
                  </a:cubicBezTo>
                  <a:cubicBezTo>
                    <a:pt x="942229" y="1022367"/>
                    <a:pt x="935637" y="1020711"/>
                    <a:pt x="932190" y="1015886"/>
                  </a:cubicBezTo>
                  <a:cubicBezTo>
                    <a:pt x="929348" y="1011907"/>
                    <a:pt x="929818" y="1006398"/>
                    <a:pt x="928632" y="1001654"/>
                  </a:cubicBezTo>
                  <a:cubicBezTo>
                    <a:pt x="929651" y="997578"/>
                    <a:pt x="932605" y="978982"/>
                    <a:pt x="939306" y="976748"/>
                  </a:cubicBezTo>
                  <a:cubicBezTo>
                    <a:pt x="943945" y="975202"/>
                    <a:pt x="948794" y="979120"/>
                    <a:pt x="953538" y="980306"/>
                  </a:cubicBezTo>
                  <a:cubicBezTo>
                    <a:pt x="960654" y="979120"/>
                    <a:pt x="968622" y="980327"/>
                    <a:pt x="974885" y="976748"/>
                  </a:cubicBezTo>
                  <a:cubicBezTo>
                    <a:pt x="978141" y="974887"/>
                    <a:pt x="978443" y="969824"/>
                    <a:pt x="978443" y="966074"/>
                  </a:cubicBezTo>
                  <a:cubicBezTo>
                    <a:pt x="978443" y="928895"/>
                    <a:pt x="983373" y="936153"/>
                    <a:pt x="964211" y="923378"/>
                  </a:cubicBezTo>
                  <a:cubicBezTo>
                    <a:pt x="956723" y="900915"/>
                    <a:pt x="958453" y="917701"/>
                    <a:pt x="992675" y="909146"/>
                  </a:cubicBezTo>
                  <a:cubicBezTo>
                    <a:pt x="996824" y="908109"/>
                    <a:pt x="999791" y="904402"/>
                    <a:pt x="1003349" y="902030"/>
                  </a:cubicBezTo>
                  <a:cubicBezTo>
                    <a:pt x="1005721" y="894914"/>
                    <a:pt x="1008310" y="887867"/>
                    <a:pt x="1010465" y="880683"/>
                  </a:cubicBezTo>
                  <a:cubicBezTo>
                    <a:pt x="1023872" y="835995"/>
                    <a:pt x="1005621" y="891658"/>
                    <a:pt x="1017581" y="855777"/>
                  </a:cubicBezTo>
                  <a:cubicBezTo>
                    <a:pt x="1015454" y="845142"/>
                    <a:pt x="1010624" y="834191"/>
                    <a:pt x="1017581" y="823755"/>
                  </a:cubicBezTo>
                  <a:cubicBezTo>
                    <a:pt x="1019953" y="820197"/>
                    <a:pt x="1024697" y="819011"/>
                    <a:pt x="1028255" y="816639"/>
                  </a:cubicBezTo>
                  <a:cubicBezTo>
                    <a:pt x="1029441" y="813081"/>
                    <a:pt x="1030903" y="809603"/>
                    <a:pt x="1031813" y="805965"/>
                  </a:cubicBezTo>
                  <a:cubicBezTo>
                    <a:pt x="1033280" y="800098"/>
                    <a:pt x="1033248" y="793837"/>
                    <a:pt x="1035371" y="788175"/>
                  </a:cubicBezTo>
                  <a:cubicBezTo>
                    <a:pt x="1036872" y="784171"/>
                    <a:pt x="1040115" y="781059"/>
                    <a:pt x="1042487" y="777501"/>
                  </a:cubicBezTo>
                  <a:cubicBezTo>
                    <a:pt x="1043673" y="754967"/>
                    <a:pt x="1041620" y="732027"/>
                    <a:pt x="1046045" y="709900"/>
                  </a:cubicBezTo>
                  <a:cubicBezTo>
                    <a:pt x="1046781" y="706222"/>
                    <a:pt x="1053441" y="708163"/>
                    <a:pt x="1056719" y="706342"/>
                  </a:cubicBezTo>
                  <a:cubicBezTo>
                    <a:pt x="1064195" y="702189"/>
                    <a:pt x="1078067" y="692110"/>
                    <a:pt x="1078067" y="692110"/>
                  </a:cubicBezTo>
                  <a:cubicBezTo>
                    <a:pt x="1103264" y="654315"/>
                    <a:pt x="1088064" y="681617"/>
                    <a:pt x="1081625" y="581813"/>
                  </a:cubicBezTo>
                  <a:cubicBezTo>
                    <a:pt x="1081384" y="578070"/>
                    <a:pt x="1080147" y="574260"/>
                    <a:pt x="1078067" y="571139"/>
                  </a:cubicBezTo>
                  <a:cubicBezTo>
                    <a:pt x="1075276" y="566952"/>
                    <a:pt x="1070951" y="564023"/>
                    <a:pt x="1067393" y="560465"/>
                  </a:cubicBezTo>
                  <a:cubicBezTo>
                    <a:pt x="1066207" y="553349"/>
                    <a:pt x="1069705" y="543310"/>
                    <a:pt x="1063835" y="539117"/>
                  </a:cubicBezTo>
                  <a:cubicBezTo>
                    <a:pt x="1057965" y="534924"/>
                    <a:pt x="1049685" y="543155"/>
                    <a:pt x="1042487" y="542675"/>
                  </a:cubicBezTo>
                  <a:cubicBezTo>
                    <a:pt x="1031577" y="541948"/>
                    <a:pt x="1021139" y="537931"/>
                    <a:pt x="1010465" y="535559"/>
                  </a:cubicBezTo>
                  <a:cubicBezTo>
                    <a:pt x="1010452" y="535542"/>
                    <a:pt x="993542" y="513543"/>
                    <a:pt x="992675" y="510653"/>
                  </a:cubicBezTo>
                  <a:cubicBezTo>
                    <a:pt x="990265" y="502620"/>
                    <a:pt x="994149" y="492456"/>
                    <a:pt x="989117" y="485747"/>
                  </a:cubicBezTo>
                  <a:cubicBezTo>
                    <a:pt x="985489" y="480909"/>
                    <a:pt x="977257" y="483375"/>
                    <a:pt x="971327" y="482189"/>
                  </a:cubicBezTo>
                  <a:cubicBezTo>
                    <a:pt x="970141" y="477445"/>
                    <a:pt x="967769" y="472847"/>
                    <a:pt x="967769" y="467957"/>
                  </a:cubicBezTo>
                  <a:cubicBezTo>
                    <a:pt x="967769" y="457775"/>
                    <a:pt x="971081" y="446854"/>
                    <a:pt x="978443" y="439493"/>
                  </a:cubicBezTo>
                  <a:cubicBezTo>
                    <a:pt x="982636" y="435300"/>
                    <a:pt x="987931" y="432378"/>
                    <a:pt x="992675" y="428820"/>
                  </a:cubicBezTo>
                  <a:cubicBezTo>
                    <a:pt x="993861" y="422890"/>
                    <a:pt x="994321" y="416767"/>
                    <a:pt x="996233" y="411030"/>
                  </a:cubicBezTo>
                  <a:cubicBezTo>
                    <a:pt x="997910" y="405998"/>
                    <a:pt x="1001260" y="401673"/>
                    <a:pt x="1003349" y="396798"/>
                  </a:cubicBezTo>
                  <a:cubicBezTo>
                    <a:pt x="1012187" y="376175"/>
                    <a:pt x="1000348" y="395963"/>
                    <a:pt x="1014023" y="375450"/>
                  </a:cubicBezTo>
                  <a:cubicBezTo>
                    <a:pt x="1012837" y="361218"/>
                    <a:pt x="1012352" y="346910"/>
                    <a:pt x="1010465" y="332754"/>
                  </a:cubicBezTo>
                  <a:cubicBezTo>
                    <a:pt x="1009969" y="329036"/>
                    <a:pt x="1009250" y="325009"/>
                    <a:pt x="1006907" y="322080"/>
                  </a:cubicBezTo>
                  <a:cubicBezTo>
                    <a:pt x="1004236" y="318741"/>
                    <a:pt x="999791" y="317336"/>
                    <a:pt x="996233" y="314964"/>
                  </a:cubicBezTo>
                  <a:cubicBezTo>
                    <a:pt x="979322" y="264230"/>
                    <a:pt x="996314" y="317025"/>
                    <a:pt x="985559" y="279385"/>
                  </a:cubicBezTo>
                  <a:cubicBezTo>
                    <a:pt x="984529" y="275779"/>
                    <a:pt x="984653" y="271363"/>
                    <a:pt x="982001" y="268711"/>
                  </a:cubicBezTo>
                  <a:cubicBezTo>
                    <a:pt x="979349" y="266059"/>
                    <a:pt x="975059" y="265526"/>
                    <a:pt x="971327" y="265153"/>
                  </a:cubicBezTo>
                  <a:cubicBezTo>
                    <a:pt x="951231" y="263143"/>
                    <a:pt x="930994" y="262938"/>
                    <a:pt x="910842" y="261595"/>
                  </a:cubicBezTo>
                  <a:cubicBezTo>
                    <a:pt x="895413" y="260566"/>
                    <a:pt x="880006" y="259223"/>
                    <a:pt x="864588" y="258037"/>
                  </a:cubicBezTo>
                  <a:cubicBezTo>
                    <a:pt x="863402" y="254479"/>
                    <a:pt x="862707" y="250718"/>
                    <a:pt x="861030" y="247363"/>
                  </a:cubicBezTo>
                  <a:cubicBezTo>
                    <a:pt x="859118" y="243538"/>
                    <a:pt x="855039" y="240815"/>
                    <a:pt x="853914" y="236689"/>
                  </a:cubicBezTo>
                  <a:cubicBezTo>
                    <a:pt x="844468" y="202052"/>
                    <a:pt x="862334" y="211219"/>
                    <a:pt x="836124" y="204667"/>
                  </a:cubicBezTo>
                  <a:cubicBezTo>
                    <a:pt x="832566" y="202295"/>
                    <a:pt x="826708" y="201638"/>
                    <a:pt x="825450" y="197551"/>
                  </a:cubicBezTo>
                  <a:cubicBezTo>
                    <a:pt x="825364" y="197271"/>
                    <a:pt x="827899" y="155238"/>
                    <a:pt x="814776" y="147739"/>
                  </a:cubicBezTo>
                  <a:cubicBezTo>
                    <a:pt x="809526" y="144739"/>
                    <a:pt x="802917" y="145367"/>
                    <a:pt x="796987" y="144181"/>
                  </a:cubicBezTo>
                  <a:cubicBezTo>
                    <a:pt x="793429" y="141809"/>
                    <a:pt x="790138" y="138977"/>
                    <a:pt x="786313" y="137065"/>
                  </a:cubicBezTo>
                  <a:cubicBezTo>
                    <a:pt x="777558" y="132688"/>
                    <a:pt x="762482" y="131315"/>
                    <a:pt x="754291" y="129950"/>
                  </a:cubicBezTo>
                  <a:cubicBezTo>
                    <a:pt x="750733" y="127578"/>
                    <a:pt x="746433" y="126052"/>
                    <a:pt x="743617" y="122834"/>
                  </a:cubicBezTo>
                  <a:cubicBezTo>
                    <a:pt x="717441" y="92918"/>
                    <a:pt x="736415" y="111988"/>
                    <a:pt x="725827" y="90812"/>
                  </a:cubicBezTo>
                  <a:cubicBezTo>
                    <a:pt x="723915" y="86987"/>
                    <a:pt x="720448" y="84046"/>
                    <a:pt x="718711" y="80138"/>
                  </a:cubicBezTo>
                  <a:cubicBezTo>
                    <a:pt x="715665" y="73284"/>
                    <a:pt x="719059" y="59536"/>
                    <a:pt x="711595" y="58790"/>
                  </a:cubicBezTo>
                  <a:lnTo>
                    <a:pt x="676015" y="55232"/>
                  </a:lnTo>
                  <a:cubicBezTo>
                    <a:pt x="672457" y="52860"/>
                    <a:pt x="668365" y="51140"/>
                    <a:pt x="665341" y="48116"/>
                  </a:cubicBezTo>
                  <a:cubicBezTo>
                    <a:pt x="662317" y="45092"/>
                    <a:pt x="661851" y="39708"/>
                    <a:pt x="658225" y="37442"/>
                  </a:cubicBezTo>
                  <a:cubicBezTo>
                    <a:pt x="651865" y="33467"/>
                    <a:pt x="636878" y="30326"/>
                    <a:pt x="636878" y="30326"/>
                  </a:cubicBezTo>
                  <a:cubicBezTo>
                    <a:pt x="614344" y="31512"/>
                    <a:pt x="589048" y="23009"/>
                    <a:pt x="569276" y="33884"/>
                  </a:cubicBezTo>
                  <a:cubicBezTo>
                    <a:pt x="558832" y="39628"/>
                    <a:pt x="567530" y="57683"/>
                    <a:pt x="565718" y="69464"/>
                  </a:cubicBezTo>
                  <a:cubicBezTo>
                    <a:pt x="565148" y="73171"/>
                    <a:pt x="565212" y="77958"/>
                    <a:pt x="562160" y="80138"/>
                  </a:cubicBezTo>
                  <a:cubicBezTo>
                    <a:pt x="556056" y="84498"/>
                    <a:pt x="548089" y="85435"/>
                    <a:pt x="540812" y="87254"/>
                  </a:cubicBezTo>
                  <a:cubicBezTo>
                    <a:pt x="522942" y="91722"/>
                    <a:pt x="531219" y="89266"/>
                    <a:pt x="515906" y="94370"/>
                  </a:cubicBezTo>
                  <a:cubicBezTo>
                    <a:pt x="507224" y="91476"/>
                    <a:pt x="501456" y="90594"/>
                    <a:pt x="494559" y="83696"/>
                  </a:cubicBezTo>
                  <a:cubicBezTo>
                    <a:pt x="478467" y="67603"/>
                    <a:pt x="497548" y="76390"/>
                    <a:pt x="476769" y="69464"/>
                  </a:cubicBezTo>
                  <a:lnTo>
                    <a:pt x="455421" y="83696"/>
                  </a:lnTo>
                  <a:lnTo>
                    <a:pt x="444747" y="90812"/>
                  </a:lnTo>
                  <a:cubicBezTo>
                    <a:pt x="441189" y="89626"/>
                    <a:pt x="437002" y="89597"/>
                    <a:pt x="434073" y="87254"/>
                  </a:cubicBezTo>
                  <a:cubicBezTo>
                    <a:pt x="430734" y="84583"/>
                    <a:pt x="430583" y="78846"/>
                    <a:pt x="426957" y="76580"/>
                  </a:cubicBezTo>
                  <a:cubicBezTo>
                    <a:pt x="420596" y="72605"/>
                    <a:pt x="405609" y="69464"/>
                    <a:pt x="405609" y="69464"/>
                  </a:cubicBezTo>
                  <a:cubicBezTo>
                    <a:pt x="398493" y="70650"/>
                    <a:pt x="390714" y="69796"/>
                    <a:pt x="384261" y="73022"/>
                  </a:cubicBezTo>
                  <a:cubicBezTo>
                    <a:pt x="346306" y="91999"/>
                    <a:pt x="409170" y="76579"/>
                    <a:pt x="366471" y="90812"/>
                  </a:cubicBezTo>
                  <a:cubicBezTo>
                    <a:pt x="359627" y="93093"/>
                    <a:pt x="352122" y="92620"/>
                    <a:pt x="345124" y="94370"/>
                  </a:cubicBezTo>
                  <a:cubicBezTo>
                    <a:pt x="337847" y="96189"/>
                    <a:pt x="330892" y="99114"/>
                    <a:pt x="323776" y="101486"/>
                  </a:cubicBezTo>
                  <a:lnTo>
                    <a:pt x="313102" y="105044"/>
                  </a:lnTo>
                  <a:cubicBezTo>
                    <a:pt x="311916" y="116904"/>
                    <a:pt x="313617" y="129422"/>
                    <a:pt x="309544" y="140623"/>
                  </a:cubicBezTo>
                  <a:cubicBezTo>
                    <a:pt x="308262" y="144148"/>
                    <a:pt x="302476" y="143151"/>
                    <a:pt x="298870" y="144181"/>
                  </a:cubicBezTo>
                  <a:cubicBezTo>
                    <a:pt x="294168" y="145524"/>
                    <a:pt x="289340" y="146396"/>
                    <a:pt x="284638" y="147739"/>
                  </a:cubicBezTo>
                  <a:cubicBezTo>
                    <a:pt x="253081" y="156755"/>
                    <a:pt x="308126" y="145556"/>
                    <a:pt x="238384" y="154855"/>
                  </a:cubicBezTo>
                  <a:cubicBezTo>
                    <a:pt x="232290" y="155668"/>
                    <a:pt x="213126" y="159942"/>
                    <a:pt x="206362" y="161971"/>
                  </a:cubicBezTo>
                  <a:cubicBezTo>
                    <a:pt x="199178" y="164126"/>
                    <a:pt x="185015" y="169087"/>
                    <a:pt x="185015" y="169087"/>
                  </a:cubicBezTo>
                  <a:cubicBezTo>
                    <a:pt x="179424" y="264130"/>
                    <a:pt x="202428" y="213541"/>
                    <a:pt x="138761" y="233131"/>
                  </a:cubicBezTo>
                  <a:cubicBezTo>
                    <a:pt x="135176" y="234234"/>
                    <a:pt x="136017" y="240144"/>
                    <a:pt x="135203" y="243805"/>
                  </a:cubicBezTo>
                  <a:cubicBezTo>
                    <a:pt x="133638" y="250847"/>
                    <a:pt x="133060" y="258079"/>
                    <a:pt x="131645" y="265153"/>
                  </a:cubicBezTo>
                  <a:cubicBezTo>
                    <a:pt x="130686" y="269948"/>
                    <a:pt x="131800" y="276203"/>
                    <a:pt x="128087" y="279385"/>
                  </a:cubicBezTo>
                  <a:cubicBezTo>
                    <a:pt x="122392" y="284266"/>
                    <a:pt x="106739" y="286500"/>
                    <a:pt x="106739" y="286500"/>
                  </a:cubicBezTo>
                  <a:cubicBezTo>
                    <a:pt x="105553" y="297174"/>
                    <a:pt x="107984" y="308916"/>
                    <a:pt x="103181" y="318522"/>
                  </a:cubicBezTo>
                  <a:cubicBezTo>
                    <a:pt x="100994" y="322896"/>
                    <a:pt x="92662" y="318898"/>
                    <a:pt x="88949" y="322080"/>
                  </a:cubicBezTo>
                  <a:cubicBezTo>
                    <a:pt x="83698" y="326581"/>
                    <a:pt x="81940" y="334006"/>
                    <a:pt x="78275" y="339870"/>
                  </a:cubicBezTo>
                  <a:cubicBezTo>
                    <a:pt x="76009" y="343496"/>
                    <a:pt x="74498" y="347873"/>
                    <a:pt x="71159" y="350544"/>
                  </a:cubicBezTo>
                  <a:cubicBezTo>
                    <a:pt x="68230" y="352887"/>
                    <a:pt x="64043" y="352916"/>
                    <a:pt x="60485" y="354102"/>
                  </a:cubicBezTo>
                  <a:cubicBezTo>
                    <a:pt x="55741" y="361218"/>
                    <a:pt x="45543" y="366927"/>
                    <a:pt x="46253" y="375450"/>
                  </a:cubicBezTo>
                  <a:cubicBezTo>
                    <a:pt x="46489" y="378280"/>
                    <a:pt x="50151" y="432324"/>
                    <a:pt x="53369" y="443051"/>
                  </a:cubicBezTo>
                  <a:cubicBezTo>
                    <a:pt x="54598" y="447147"/>
                    <a:pt x="58113" y="450167"/>
                    <a:pt x="60485" y="453725"/>
                  </a:cubicBezTo>
                  <a:cubicBezTo>
                    <a:pt x="59299" y="482189"/>
                    <a:pt x="61259" y="510960"/>
                    <a:pt x="56927" y="539117"/>
                  </a:cubicBezTo>
                  <a:cubicBezTo>
                    <a:pt x="56277" y="543343"/>
                    <a:pt x="48924" y="542894"/>
                    <a:pt x="46253" y="546233"/>
                  </a:cubicBezTo>
                  <a:cubicBezTo>
                    <a:pt x="43910" y="549162"/>
                    <a:pt x="43882" y="553349"/>
                    <a:pt x="42696" y="556907"/>
                  </a:cubicBezTo>
                  <a:cubicBezTo>
                    <a:pt x="43882" y="577069"/>
                    <a:pt x="27689" y="609436"/>
                    <a:pt x="46253" y="617392"/>
                  </a:cubicBezTo>
                  <a:cubicBezTo>
                    <a:pt x="303882" y="727803"/>
                    <a:pt x="146699" y="575514"/>
                    <a:pt x="202804" y="631624"/>
                  </a:cubicBezTo>
                  <a:cubicBezTo>
                    <a:pt x="201618" y="643484"/>
                    <a:pt x="205857" y="657287"/>
                    <a:pt x="199246" y="667204"/>
                  </a:cubicBezTo>
                  <a:cubicBezTo>
                    <a:pt x="194457" y="674388"/>
                    <a:pt x="181662" y="669744"/>
                    <a:pt x="174341" y="674320"/>
                  </a:cubicBezTo>
                  <a:cubicBezTo>
                    <a:pt x="162231" y="681889"/>
                    <a:pt x="152847" y="693134"/>
                    <a:pt x="142319" y="702784"/>
                  </a:cubicBezTo>
                  <a:cubicBezTo>
                    <a:pt x="138610" y="706184"/>
                    <a:pt x="134866" y="709592"/>
                    <a:pt x="131645" y="713458"/>
                  </a:cubicBezTo>
                  <a:cubicBezTo>
                    <a:pt x="122435" y="724510"/>
                    <a:pt x="123953" y="727535"/>
                    <a:pt x="117413" y="741922"/>
                  </a:cubicBezTo>
                  <a:cubicBezTo>
                    <a:pt x="114121" y="749165"/>
                    <a:pt x="110748" y="756397"/>
                    <a:pt x="106739" y="763269"/>
                  </a:cubicBezTo>
                  <a:cubicBezTo>
                    <a:pt x="102430" y="770656"/>
                    <a:pt x="92507" y="784617"/>
                    <a:pt x="92507" y="784617"/>
                  </a:cubicBezTo>
                  <a:cubicBezTo>
                    <a:pt x="93693" y="802407"/>
                    <a:pt x="91981" y="820631"/>
                    <a:pt x="96065" y="837987"/>
                  </a:cubicBezTo>
                  <a:cubicBezTo>
                    <a:pt x="97044" y="842150"/>
                    <a:pt x="105151" y="841133"/>
                    <a:pt x="106739" y="845103"/>
                  </a:cubicBezTo>
                  <a:cubicBezTo>
                    <a:pt x="110290" y="853981"/>
                    <a:pt x="101656" y="869474"/>
                    <a:pt x="110297" y="873567"/>
                  </a:cubicBezTo>
                  <a:cubicBezTo>
                    <a:pt x="129620" y="882720"/>
                    <a:pt x="152993" y="875939"/>
                    <a:pt x="174341" y="877125"/>
                  </a:cubicBezTo>
                  <a:cubicBezTo>
                    <a:pt x="163588" y="909383"/>
                    <a:pt x="180350" y="868587"/>
                    <a:pt x="160109" y="891357"/>
                  </a:cubicBezTo>
                  <a:cubicBezTo>
                    <a:pt x="152676" y="899719"/>
                    <a:pt x="142319" y="919820"/>
                    <a:pt x="142319" y="919820"/>
                  </a:cubicBezTo>
                  <a:cubicBezTo>
                    <a:pt x="143505" y="935238"/>
                    <a:pt x="139989" y="951775"/>
                    <a:pt x="145877" y="966074"/>
                  </a:cubicBezTo>
                  <a:cubicBezTo>
                    <a:pt x="149133" y="973982"/>
                    <a:pt x="167225" y="980306"/>
                    <a:pt x="167225" y="980306"/>
                  </a:cubicBezTo>
                  <a:cubicBezTo>
                    <a:pt x="168411" y="987422"/>
                    <a:pt x="169686" y="994524"/>
                    <a:pt x="170783" y="1001654"/>
                  </a:cubicBezTo>
                  <a:cubicBezTo>
                    <a:pt x="172058" y="1009943"/>
                    <a:pt x="168073" y="1020988"/>
                    <a:pt x="174341" y="1026560"/>
                  </a:cubicBezTo>
                  <a:cubicBezTo>
                    <a:pt x="181487" y="1032912"/>
                    <a:pt x="193316" y="1028932"/>
                    <a:pt x="202804" y="1030118"/>
                  </a:cubicBezTo>
                  <a:cubicBezTo>
                    <a:pt x="203990" y="1041978"/>
                    <a:pt x="195918" y="1059953"/>
                    <a:pt x="206362" y="1065697"/>
                  </a:cubicBezTo>
                  <a:cubicBezTo>
                    <a:pt x="315861" y="1125920"/>
                    <a:pt x="254317" y="1039784"/>
                    <a:pt x="281080" y="1079929"/>
                  </a:cubicBezTo>
                  <a:cubicBezTo>
                    <a:pt x="282266" y="1089417"/>
                    <a:pt x="280755" y="1099655"/>
                    <a:pt x="284638" y="1108393"/>
                  </a:cubicBezTo>
                  <a:cubicBezTo>
                    <a:pt x="286161" y="1111820"/>
                    <a:pt x="291674" y="1111041"/>
                    <a:pt x="295312" y="1111951"/>
                  </a:cubicBezTo>
                  <a:lnTo>
                    <a:pt x="323776" y="1119067"/>
                  </a:lnTo>
                  <a:cubicBezTo>
                    <a:pt x="326148" y="1122625"/>
                    <a:pt x="328051" y="1126545"/>
                    <a:pt x="330892" y="1129741"/>
                  </a:cubicBezTo>
                  <a:cubicBezTo>
                    <a:pt x="363387" y="1166299"/>
                    <a:pt x="343205" y="1137538"/>
                    <a:pt x="359355" y="1161763"/>
                  </a:cubicBezTo>
                  <a:cubicBezTo>
                    <a:pt x="358169" y="1168879"/>
                    <a:pt x="358078" y="1176267"/>
                    <a:pt x="355797" y="1183111"/>
                  </a:cubicBezTo>
                  <a:cubicBezTo>
                    <a:pt x="352951" y="1191650"/>
                    <a:pt x="345598" y="1197105"/>
                    <a:pt x="338008" y="1200900"/>
                  </a:cubicBezTo>
                  <a:cubicBezTo>
                    <a:pt x="334653" y="1202577"/>
                    <a:pt x="330892" y="1203272"/>
                    <a:pt x="327334" y="1204458"/>
                  </a:cubicBezTo>
                  <a:cubicBezTo>
                    <a:pt x="322590" y="1211574"/>
                    <a:pt x="313576" y="1217267"/>
                    <a:pt x="313102" y="1225806"/>
                  </a:cubicBezTo>
                  <a:cubicBezTo>
                    <a:pt x="309273" y="1294732"/>
                    <a:pt x="330287" y="1284664"/>
                    <a:pt x="295312" y="1293408"/>
                  </a:cubicBezTo>
                  <a:cubicBezTo>
                    <a:pt x="294126" y="1296966"/>
                    <a:pt x="290077" y="1300727"/>
                    <a:pt x="291754" y="1304082"/>
                  </a:cubicBezTo>
                  <a:cubicBezTo>
                    <a:pt x="293431" y="1307437"/>
                    <a:pt x="299073" y="1305963"/>
                    <a:pt x="302428" y="1307640"/>
                  </a:cubicBezTo>
                  <a:cubicBezTo>
                    <a:pt x="306253" y="1309552"/>
                    <a:pt x="309544" y="1312384"/>
                    <a:pt x="313102" y="1314756"/>
                  </a:cubicBezTo>
                  <a:cubicBezTo>
                    <a:pt x="326148" y="1312384"/>
                    <a:pt x="339427" y="1311057"/>
                    <a:pt x="352239" y="1307640"/>
                  </a:cubicBezTo>
                  <a:cubicBezTo>
                    <a:pt x="363651" y="1304597"/>
                    <a:pt x="378939" y="1290732"/>
                    <a:pt x="387819" y="1286292"/>
                  </a:cubicBezTo>
                  <a:lnTo>
                    <a:pt x="402051" y="1279176"/>
                  </a:lnTo>
                  <a:cubicBezTo>
                    <a:pt x="409167" y="1281548"/>
                    <a:pt x="417295" y="1281932"/>
                    <a:pt x="423399" y="1286292"/>
                  </a:cubicBezTo>
                  <a:cubicBezTo>
                    <a:pt x="426451" y="1288472"/>
                    <a:pt x="426427" y="1293253"/>
                    <a:pt x="426957" y="1296966"/>
                  </a:cubicBezTo>
                  <a:cubicBezTo>
                    <a:pt x="428810" y="1309934"/>
                    <a:pt x="429329" y="1323058"/>
                    <a:pt x="430515" y="1336104"/>
                  </a:cubicBezTo>
                  <a:cubicBezTo>
                    <a:pt x="451295" y="1329177"/>
                    <a:pt x="432211" y="1337966"/>
                    <a:pt x="448305" y="1321872"/>
                  </a:cubicBezTo>
                  <a:cubicBezTo>
                    <a:pt x="458502" y="1311675"/>
                    <a:pt x="458078" y="1316986"/>
                    <a:pt x="469653" y="1311198"/>
                  </a:cubicBezTo>
                  <a:cubicBezTo>
                    <a:pt x="473478" y="1309286"/>
                    <a:pt x="476769" y="1306454"/>
                    <a:pt x="480327" y="1304082"/>
                  </a:cubicBezTo>
                  <a:cubicBezTo>
                    <a:pt x="518052" y="1310370"/>
                    <a:pt x="512018" y="1302092"/>
                    <a:pt x="498117" y="1368125"/>
                  </a:cubicBezTo>
                  <a:cubicBezTo>
                    <a:pt x="497236" y="1372309"/>
                    <a:pt x="491268" y="1373329"/>
                    <a:pt x="487443" y="1375241"/>
                  </a:cubicBezTo>
                  <a:cubicBezTo>
                    <a:pt x="463944" y="1386991"/>
                    <a:pt x="489887" y="1368920"/>
                    <a:pt x="466095" y="1385915"/>
                  </a:cubicBezTo>
                  <a:cubicBezTo>
                    <a:pt x="461270" y="1389362"/>
                    <a:pt x="457012" y="1393647"/>
                    <a:pt x="451863" y="1396589"/>
                  </a:cubicBezTo>
                  <a:cubicBezTo>
                    <a:pt x="448607" y="1398450"/>
                    <a:pt x="444636" y="1398670"/>
                    <a:pt x="441189" y="1400147"/>
                  </a:cubicBezTo>
                  <a:cubicBezTo>
                    <a:pt x="436314" y="1402236"/>
                    <a:pt x="431455" y="1404452"/>
                    <a:pt x="426957" y="1407263"/>
                  </a:cubicBezTo>
                  <a:cubicBezTo>
                    <a:pt x="421928" y="1410406"/>
                    <a:pt x="417874" y="1414995"/>
                    <a:pt x="412725" y="1417937"/>
                  </a:cubicBezTo>
                  <a:cubicBezTo>
                    <a:pt x="405079" y="1422306"/>
                    <a:pt x="386760" y="1423707"/>
                    <a:pt x="380703" y="1425053"/>
                  </a:cubicBezTo>
                  <a:cubicBezTo>
                    <a:pt x="369655" y="1427508"/>
                    <a:pt x="368951" y="1429330"/>
                    <a:pt x="359355" y="1435727"/>
                  </a:cubicBezTo>
                  <a:cubicBezTo>
                    <a:pt x="356983" y="1439285"/>
                    <a:pt x="354976" y="1443116"/>
                    <a:pt x="352239" y="1446401"/>
                  </a:cubicBezTo>
                  <a:cubicBezTo>
                    <a:pt x="349018" y="1450266"/>
                    <a:pt x="344009" y="1452677"/>
                    <a:pt x="341566" y="1457075"/>
                  </a:cubicBezTo>
                  <a:cubicBezTo>
                    <a:pt x="337923" y="1463632"/>
                    <a:pt x="334450" y="1478423"/>
                    <a:pt x="334450" y="1478423"/>
                  </a:cubicBezTo>
                  <a:cubicBezTo>
                    <a:pt x="335636" y="1487911"/>
                    <a:pt x="333365" y="1498528"/>
                    <a:pt x="338008" y="1506886"/>
                  </a:cubicBezTo>
                  <a:cubicBezTo>
                    <a:pt x="340383" y="1511160"/>
                    <a:pt x="347379" y="1509904"/>
                    <a:pt x="352239" y="1510444"/>
                  </a:cubicBezTo>
                  <a:cubicBezTo>
                    <a:pt x="368783" y="1512282"/>
                    <a:pt x="385447" y="1512816"/>
                    <a:pt x="402051" y="1514002"/>
                  </a:cubicBezTo>
                  <a:cubicBezTo>
                    <a:pt x="464909" y="1512816"/>
                    <a:pt x="531669" y="1532279"/>
                    <a:pt x="590624" y="1510444"/>
                  </a:cubicBezTo>
                  <a:cubicBezTo>
                    <a:pt x="611784" y="1502607"/>
                    <a:pt x="592857" y="1465369"/>
                    <a:pt x="594182" y="1442843"/>
                  </a:cubicBezTo>
                  <a:cubicBezTo>
                    <a:pt x="597602" y="1384710"/>
                    <a:pt x="580570" y="1393765"/>
                    <a:pt x="611972" y="1385915"/>
                  </a:cubicBezTo>
                  <a:cubicBezTo>
                    <a:pt x="614344" y="1382357"/>
                    <a:pt x="618662" y="1379496"/>
                    <a:pt x="619088" y="1375241"/>
                  </a:cubicBezTo>
                  <a:cubicBezTo>
                    <a:pt x="621784" y="1348282"/>
                    <a:pt x="616684" y="1356202"/>
                    <a:pt x="608414" y="1339662"/>
                  </a:cubicBezTo>
                  <a:cubicBezTo>
                    <a:pt x="606737" y="1336307"/>
                    <a:pt x="606042" y="1332546"/>
                    <a:pt x="604856" y="1328988"/>
                  </a:cubicBezTo>
                  <a:cubicBezTo>
                    <a:pt x="612670" y="1305546"/>
                    <a:pt x="609388" y="1303724"/>
                    <a:pt x="658225" y="1325430"/>
                  </a:cubicBezTo>
                  <a:cubicBezTo>
                    <a:pt x="666040" y="1328903"/>
                    <a:pt x="672457" y="1346778"/>
                    <a:pt x="672457" y="1346778"/>
                  </a:cubicBezTo>
                  <a:cubicBezTo>
                    <a:pt x="665392" y="1410365"/>
                    <a:pt x="660580" y="1356555"/>
                    <a:pt x="729385" y="1382357"/>
                  </a:cubicBezTo>
                  <a:cubicBezTo>
                    <a:pt x="735047" y="1384480"/>
                    <a:pt x="727418" y="1394313"/>
                    <a:pt x="725827" y="1400147"/>
                  </a:cubicBezTo>
                  <a:cubicBezTo>
                    <a:pt x="723853" y="1407384"/>
                    <a:pt x="721083" y="1414379"/>
                    <a:pt x="718711" y="1421495"/>
                  </a:cubicBezTo>
                  <a:cubicBezTo>
                    <a:pt x="717400" y="1430673"/>
                    <a:pt x="716563" y="1447139"/>
                    <a:pt x="711595" y="1457075"/>
                  </a:cubicBezTo>
                  <a:cubicBezTo>
                    <a:pt x="709683" y="1460900"/>
                    <a:pt x="706851" y="1464191"/>
                    <a:pt x="704479" y="1467749"/>
                  </a:cubicBezTo>
                  <a:cubicBezTo>
                    <a:pt x="708037" y="1468935"/>
                    <a:pt x="712224" y="1468964"/>
                    <a:pt x="715153" y="1471307"/>
                  </a:cubicBezTo>
                  <a:cubicBezTo>
                    <a:pt x="723878" y="1478287"/>
                    <a:pt x="723898" y="1490127"/>
                    <a:pt x="725827" y="1499771"/>
                  </a:cubicBezTo>
                  <a:lnTo>
                    <a:pt x="747175" y="1485539"/>
                  </a:lnTo>
                  <a:lnTo>
                    <a:pt x="757849" y="1478423"/>
                  </a:lnTo>
                  <a:cubicBezTo>
                    <a:pt x="762593" y="1480795"/>
                    <a:pt x="767939" y="1482226"/>
                    <a:pt x="772081" y="1485539"/>
                  </a:cubicBezTo>
                  <a:cubicBezTo>
                    <a:pt x="779939" y="1491825"/>
                    <a:pt x="783882" y="1503704"/>
                    <a:pt x="793429" y="1506886"/>
                  </a:cubicBezTo>
                  <a:lnTo>
                    <a:pt x="814776" y="1514002"/>
                  </a:lnTo>
                  <a:cubicBezTo>
                    <a:pt x="835556" y="1507075"/>
                    <a:pt x="816473" y="1515863"/>
                    <a:pt x="832566" y="1499771"/>
                  </a:cubicBezTo>
                  <a:cubicBezTo>
                    <a:pt x="839464" y="1492874"/>
                    <a:pt x="845232" y="1491991"/>
                    <a:pt x="853914" y="1489097"/>
                  </a:cubicBezTo>
                  <a:lnTo>
                    <a:pt x="882378" y="1492655"/>
                  </a:lnTo>
                  <a:cubicBezTo>
                    <a:pt x="888646" y="1498226"/>
                    <a:pt x="878322" y="1514046"/>
                    <a:pt x="885936" y="1517560"/>
                  </a:cubicBezTo>
                  <a:cubicBezTo>
                    <a:pt x="898903" y="1523544"/>
                    <a:pt x="914400" y="1515188"/>
                    <a:pt x="928632" y="1514002"/>
                  </a:cubicBezTo>
                  <a:cubicBezTo>
                    <a:pt x="929818" y="1508072"/>
                    <a:pt x="928836" y="1501244"/>
                    <a:pt x="932190" y="1496213"/>
                  </a:cubicBezTo>
                  <a:cubicBezTo>
                    <a:pt x="934270" y="1493092"/>
                    <a:pt x="940684" y="1495707"/>
                    <a:pt x="942864" y="1492655"/>
                  </a:cubicBezTo>
                  <a:cubicBezTo>
                    <a:pt x="947224" y="1486551"/>
                    <a:pt x="945819" y="1477548"/>
                    <a:pt x="949980" y="1471307"/>
                  </a:cubicBezTo>
                  <a:lnTo>
                    <a:pt x="957096" y="1460633"/>
                  </a:lnTo>
                  <a:cubicBezTo>
                    <a:pt x="958282" y="1453517"/>
                    <a:pt x="955261" y="1444078"/>
                    <a:pt x="960653" y="1439285"/>
                  </a:cubicBezTo>
                  <a:cubicBezTo>
                    <a:pt x="967963" y="1432787"/>
                    <a:pt x="989117" y="1432169"/>
                    <a:pt x="989117" y="1432169"/>
                  </a:cubicBezTo>
                  <a:cubicBezTo>
                    <a:pt x="990303" y="1428611"/>
                    <a:pt x="990023" y="1424147"/>
                    <a:pt x="992675" y="1421495"/>
                  </a:cubicBezTo>
                  <a:cubicBezTo>
                    <a:pt x="1003947" y="1410223"/>
                    <a:pt x="1017365" y="1427281"/>
                    <a:pt x="1024697" y="1432169"/>
                  </a:cubicBezTo>
                  <a:cubicBezTo>
                    <a:pt x="1027069" y="1435727"/>
                    <a:pt x="1029328" y="1439363"/>
                    <a:pt x="1031813" y="1442843"/>
                  </a:cubicBezTo>
                  <a:cubicBezTo>
                    <a:pt x="1035260" y="1447668"/>
                    <a:pt x="1040079" y="1451656"/>
                    <a:pt x="1042487" y="1457075"/>
                  </a:cubicBezTo>
                  <a:cubicBezTo>
                    <a:pt x="1044943" y="1462601"/>
                    <a:pt x="1044859" y="1468935"/>
                    <a:pt x="1046045" y="1474865"/>
                  </a:cubicBezTo>
                  <a:cubicBezTo>
                    <a:pt x="1055533" y="1473679"/>
                    <a:pt x="1065284" y="1473823"/>
                    <a:pt x="1074509" y="1471307"/>
                  </a:cubicBezTo>
                  <a:cubicBezTo>
                    <a:pt x="1078635" y="1470182"/>
                    <a:pt x="1084255" y="1468365"/>
                    <a:pt x="1085183" y="1464191"/>
                  </a:cubicBezTo>
                  <a:cubicBezTo>
                    <a:pt x="1087002" y="1456004"/>
                    <a:pt x="1085031" y="1446948"/>
                    <a:pt x="1081625" y="1439285"/>
                  </a:cubicBezTo>
                  <a:cubicBezTo>
                    <a:pt x="1079888" y="1435377"/>
                    <a:pt x="1074509" y="1434541"/>
                    <a:pt x="1070951" y="1432169"/>
                  </a:cubicBezTo>
                  <a:cubicBezTo>
                    <a:pt x="1067393" y="1426239"/>
                    <a:pt x="1063942" y="1420243"/>
                    <a:pt x="1060277" y="1414379"/>
                  </a:cubicBezTo>
                  <a:cubicBezTo>
                    <a:pt x="1058011" y="1410753"/>
                    <a:pt x="1056185" y="1406729"/>
                    <a:pt x="1053161" y="1403705"/>
                  </a:cubicBezTo>
                  <a:cubicBezTo>
                    <a:pt x="1050137" y="1400681"/>
                    <a:pt x="1046045" y="1398961"/>
                    <a:pt x="1042487" y="1396589"/>
                  </a:cubicBezTo>
                  <a:lnTo>
                    <a:pt x="1035371" y="1375241"/>
                  </a:lnTo>
                  <a:cubicBezTo>
                    <a:pt x="1034185" y="1371683"/>
                    <a:pt x="1034934" y="1366647"/>
                    <a:pt x="1031813" y="1364567"/>
                  </a:cubicBezTo>
                  <a:cubicBezTo>
                    <a:pt x="1006657" y="1347797"/>
                    <a:pt x="1037800" y="1368843"/>
                    <a:pt x="1006907" y="1346778"/>
                  </a:cubicBezTo>
                  <a:cubicBezTo>
                    <a:pt x="1003427" y="1344293"/>
                    <a:pt x="999791" y="1342034"/>
                    <a:pt x="996233" y="1339662"/>
                  </a:cubicBezTo>
                  <a:cubicBezTo>
                    <a:pt x="995047" y="1334918"/>
                    <a:pt x="995101" y="1329676"/>
                    <a:pt x="992675" y="1325430"/>
                  </a:cubicBezTo>
                  <a:cubicBezTo>
                    <a:pt x="988460" y="1318054"/>
                    <a:pt x="978129" y="1312174"/>
                    <a:pt x="971327" y="1307640"/>
                  </a:cubicBezTo>
                  <a:cubicBezTo>
                    <a:pt x="963025" y="1282734"/>
                    <a:pt x="971327" y="1288664"/>
                    <a:pt x="953538" y="1282734"/>
                  </a:cubicBezTo>
                  <a:cubicBezTo>
                    <a:pt x="947608" y="1283920"/>
                    <a:pt x="941794" y="1286439"/>
                    <a:pt x="935748" y="1286292"/>
                  </a:cubicBezTo>
                  <a:cubicBezTo>
                    <a:pt x="817213" y="1283401"/>
                    <a:pt x="847061" y="1292311"/>
                    <a:pt x="796987" y="1275618"/>
                  </a:cubicBezTo>
                  <a:cubicBezTo>
                    <a:pt x="792992" y="1269626"/>
                    <a:pt x="787936" y="1259076"/>
                    <a:pt x="779197" y="1257828"/>
                  </a:cubicBezTo>
                  <a:cubicBezTo>
                    <a:pt x="776070" y="1257381"/>
                    <a:pt x="758297" y="1263609"/>
                    <a:pt x="754291" y="1264944"/>
                  </a:cubicBezTo>
                  <a:cubicBezTo>
                    <a:pt x="749963" y="1271436"/>
                    <a:pt x="746962" y="1280670"/>
                    <a:pt x="736501" y="1279176"/>
                  </a:cubicBezTo>
                  <a:cubicBezTo>
                    <a:pt x="731250" y="1278426"/>
                    <a:pt x="727013" y="1274432"/>
                    <a:pt x="722269" y="1272060"/>
                  </a:cubicBezTo>
                  <a:cubicBezTo>
                    <a:pt x="719897" y="1268502"/>
                    <a:pt x="715625" y="1265636"/>
                    <a:pt x="715153" y="1261386"/>
                  </a:cubicBezTo>
                  <a:cubicBezTo>
                    <a:pt x="710378" y="1218414"/>
                    <a:pt x="749174" y="1238435"/>
                    <a:pt x="786313" y="1236480"/>
                  </a:cubicBezTo>
                  <a:cubicBezTo>
                    <a:pt x="789871" y="1232922"/>
                    <a:pt x="794196" y="1229993"/>
                    <a:pt x="796987" y="1225806"/>
                  </a:cubicBezTo>
                  <a:cubicBezTo>
                    <a:pt x="799067" y="1222685"/>
                    <a:pt x="797893" y="1217784"/>
                    <a:pt x="800545" y="1215132"/>
                  </a:cubicBezTo>
                  <a:cubicBezTo>
                    <a:pt x="803197" y="1212480"/>
                    <a:pt x="807660" y="1212760"/>
                    <a:pt x="811218" y="1211574"/>
                  </a:cubicBezTo>
                  <a:cubicBezTo>
                    <a:pt x="824264" y="1212760"/>
                    <a:pt x="837456" y="1212855"/>
                    <a:pt x="850356" y="1215132"/>
                  </a:cubicBezTo>
                  <a:cubicBezTo>
                    <a:pt x="857743" y="1216436"/>
                    <a:pt x="864588" y="1219876"/>
                    <a:pt x="871704" y="1222248"/>
                  </a:cubicBezTo>
                  <a:lnTo>
                    <a:pt x="882378" y="1225806"/>
                  </a:lnTo>
                  <a:cubicBezTo>
                    <a:pt x="891866" y="1224620"/>
                    <a:pt x="903009" y="1227731"/>
                    <a:pt x="910842" y="1222248"/>
                  </a:cubicBezTo>
                  <a:cubicBezTo>
                    <a:pt x="934561" y="1205645"/>
                    <a:pt x="907878" y="1203865"/>
                    <a:pt x="921516" y="1190227"/>
                  </a:cubicBezTo>
                  <a:cubicBezTo>
                    <a:pt x="945888" y="1165855"/>
                    <a:pt x="937282" y="1177252"/>
                    <a:pt x="949980" y="1158205"/>
                  </a:cubicBezTo>
                  <a:cubicBezTo>
                    <a:pt x="946815" y="1123389"/>
                    <a:pt x="941157" y="1081436"/>
                    <a:pt x="949980" y="1047908"/>
                  </a:cubicBezTo>
                  <a:cubicBezTo>
                    <a:pt x="951224" y="1043179"/>
                    <a:pt x="959467" y="1050279"/>
                    <a:pt x="964211" y="1051465"/>
                  </a:cubicBezTo>
                  <a:cubicBezTo>
                    <a:pt x="965397" y="1055023"/>
                    <a:pt x="967331" y="1058414"/>
                    <a:pt x="967769" y="1062139"/>
                  </a:cubicBezTo>
                  <a:cubicBezTo>
                    <a:pt x="969714" y="1078671"/>
                    <a:pt x="967290" y="1095802"/>
                    <a:pt x="971327" y="1111951"/>
                  </a:cubicBezTo>
                  <a:cubicBezTo>
                    <a:pt x="972364" y="1116100"/>
                    <a:pt x="978443" y="1116695"/>
                    <a:pt x="982001" y="1119067"/>
                  </a:cubicBezTo>
                  <a:cubicBezTo>
                    <a:pt x="982029" y="1119493"/>
                    <a:pt x="984250" y="1179185"/>
                    <a:pt x="989117" y="1193785"/>
                  </a:cubicBezTo>
                  <a:cubicBezTo>
                    <a:pt x="990469" y="1197841"/>
                    <a:pt x="993861" y="1200900"/>
                    <a:pt x="996233" y="1204458"/>
                  </a:cubicBezTo>
                  <a:cubicBezTo>
                    <a:pt x="997419" y="1208016"/>
                    <a:pt x="997448" y="1212203"/>
                    <a:pt x="999791" y="1215132"/>
                  </a:cubicBezTo>
                  <a:cubicBezTo>
                    <a:pt x="1002462" y="1218471"/>
                    <a:pt x="1006985" y="1219763"/>
                    <a:pt x="1010465" y="1222248"/>
                  </a:cubicBezTo>
                  <a:cubicBezTo>
                    <a:pt x="1015290" y="1225695"/>
                    <a:pt x="1019953" y="1229364"/>
                    <a:pt x="1024697" y="1232922"/>
                  </a:cubicBezTo>
                  <a:cubicBezTo>
                    <a:pt x="1026475" y="1243593"/>
                    <a:pt x="1029106" y="1266221"/>
                    <a:pt x="1035371" y="1275618"/>
                  </a:cubicBezTo>
                  <a:lnTo>
                    <a:pt x="1042487" y="1286292"/>
                  </a:lnTo>
                  <a:cubicBezTo>
                    <a:pt x="1043673" y="1292222"/>
                    <a:pt x="1044963" y="1298132"/>
                    <a:pt x="1046045" y="1304082"/>
                  </a:cubicBezTo>
                  <a:cubicBezTo>
                    <a:pt x="1047336" y="1311180"/>
                    <a:pt x="1046377" y="1318977"/>
                    <a:pt x="1049603" y="1325430"/>
                  </a:cubicBezTo>
                  <a:cubicBezTo>
                    <a:pt x="1051515" y="1329255"/>
                    <a:pt x="1056719" y="1330174"/>
                    <a:pt x="1060277" y="1332546"/>
                  </a:cubicBezTo>
                  <a:cubicBezTo>
                    <a:pt x="1062028" y="1336049"/>
                    <a:pt x="1070317" y="1354098"/>
                    <a:pt x="1074509" y="1357451"/>
                  </a:cubicBezTo>
                  <a:cubicBezTo>
                    <a:pt x="1076829" y="1359307"/>
                    <a:pt x="1098485" y="1364334"/>
                    <a:pt x="1099415" y="1364567"/>
                  </a:cubicBezTo>
                  <a:cubicBezTo>
                    <a:pt x="1107283" y="1372435"/>
                    <a:pt x="1112251" y="1376009"/>
                    <a:pt x="1117204" y="1385915"/>
                  </a:cubicBezTo>
                  <a:cubicBezTo>
                    <a:pt x="1122992" y="1397490"/>
                    <a:pt x="1117681" y="1397066"/>
                    <a:pt x="1127878" y="1407263"/>
                  </a:cubicBezTo>
                  <a:cubicBezTo>
                    <a:pt x="1132071" y="1411456"/>
                    <a:pt x="1137917" y="1413744"/>
                    <a:pt x="1142110" y="1417937"/>
                  </a:cubicBezTo>
                  <a:cubicBezTo>
                    <a:pt x="1152307" y="1428134"/>
                    <a:pt x="1146996" y="1427710"/>
                    <a:pt x="1152784" y="1439285"/>
                  </a:cubicBezTo>
                  <a:cubicBezTo>
                    <a:pt x="1154696" y="1443110"/>
                    <a:pt x="1157528" y="1446401"/>
                    <a:pt x="1159900" y="1449959"/>
                  </a:cubicBezTo>
                  <a:cubicBezTo>
                    <a:pt x="1158714" y="1470121"/>
                    <a:pt x="1159198" y="1490450"/>
                    <a:pt x="1156342" y="1510444"/>
                  </a:cubicBezTo>
                  <a:cubicBezTo>
                    <a:pt x="1153743" y="1528635"/>
                    <a:pt x="1149878" y="1522571"/>
                    <a:pt x="1138552" y="1528234"/>
                  </a:cubicBezTo>
                  <a:cubicBezTo>
                    <a:pt x="1101306" y="1546857"/>
                    <a:pt x="1180968" y="1528271"/>
                    <a:pt x="1074509" y="1542466"/>
                  </a:cubicBezTo>
                  <a:cubicBezTo>
                    <a:pt x="1070951" y="1544838"/>
                    <a:pt x="1068105" y="1549357"/>
                    <a:pt x="1063835" y="1549582"/>
                  </a:cubicBezTo>
                  <a:cubicBezTo>
                    <a:pt x="1044848" y="1550581"/>
                    <a:pt x="1025816" y="1548014"/>
                    <a:pt x="1006907" y="1546024"/>
                  </a:cubicBezTo>
                  <a:cubicBezTo>
                    <a:pt x="1003177" y="1545631"/>
                    <a:pt x="999894" y="1543280"/>
                    <a:pt x="996233" y="1542466"/>
                  </a:cubicBezTo>
                  <a:cubicBezTo>
                    <a:pt x="989191" y="1540901"/>
                    <a:pt x="982001" y="1540094"/>
                    <a:pt x="974885" y="1538908"/>
                  </a:cubicBezTo>
                  <a:cubicBezTo>
                    <a:pt x="971327" y="1535350"/>
                    <a:pt x="968398" y="1531025"/>
                    <a:pt x="964211" y="1528234"/>
                  </a:cubicBezTo>
                  <a:cubicBezTo>
                    <a:pt x="952931" y="1520714"/>
                    <a:pt x="935677" y="1526603"/>
                    <a:pt x="925074" y="1528234"/>
                  </a:cubicBezTo>
                  <a:cubicBezTo>
                    <a:pt x="919097" y="1529154"/>
                    <a:pt x="913214" y="1530606"/>
                    <a:pt x="907284" y="1531792"/>
                  </a:cubicBezTo>
                  <a:cubicBezTo>
                    <a:pt x="904912" y="1535350"/>
                    <a:pt x="903192" y="1539442"/>
                    <a:pt x="900168" y="1542466"/>
                  </a:cubicBezTo>
                  <a:cubicBezTo>
                    <a:pt x="897144" y="1545490"/>
                    <a:pt x="891760" y="1545956"/>
                    <a:pt x="889494" y="1549582"/>
                  </a:cubicBezTo>
                  <a:cubicBezTo>
                    <a:pt x="874744" y="1573183"/>
                    <a:pt x="892201" y="1567798"/>
                    <a:pt x="871704" y="1578046"/>
                  </a:cubicBezTo>
                  <a:cubicBezTo>
                    <a:pt x="868349" y="1579723"/>
                    <a:pt x="864588" y="1580418"/>
                    <a:pt x="861030" y="1581604"/>
                  </a:cubicBezTo>
                  <a:cubicBezTo>
                    <a:pt x="842054" y="1610068"/>
                    <a:pt x="866960" y="1575674"/>
                    <a:pt x="843240" y="1599394"/>
                  </a:cubicBezTo>
                  <a:cubicBezTo>
                    <a:pt x="819520" y="1623114"/>
                    <a:pt x="853914" y="1598208"/>
                    <a:pt x="825450" y="1617184"/>
                  </a:cubicBezTo>
                  <a:cubicBezTo>
                    <a:pt x="823078" y="1620742"/>
                    <a:pt x="821673" y="1625187"/>
                    <a:pt x="818334" y="1627858"/>
                  </a:cubicBezTo>
                  <a:cubicBezTo>
                    <a:pt x="815405" y="1630201"/>
                    <a:pt x="811014" y="1629739"/>
                    <a:pt x="807660" y="1631416"/>
                  </a:cubicBezTo>
                  <a:cubicBezTo>
                    <a:pt x="803836" y="1633328"/>
                    <a:pt x="800545" y="1636160"/>
                    <a:pt x="796987" y="1638532"/>
                  </a:cubicBezTo>
                  <a:cubicBezTo>
                    <a:pt x="781569" y="1637346"/>
                    <a:pt x="765932" y="1637824"/>
                    <a:pt x="750733" y="1634974"/>
                  </a:cubicBezTo>
                  <a:cubicBezTo>
                    <a:pt x="737496" y="1632492"/>
                    <a:pt x="740922" y="1626026"/>
                    <a:pt x="736501" y="1617184"/>
                  </a:cubicBezTo>
                  <a:cubicBezTo>
                    <a:pt x="722706" y="1589595"/>
                    <a:pt x="734770" y="1622665"/>
                    <a:pt x="725827" y="1595836"/>
                  </a:cubicBezTo>
                  <a:cubicBezTo>
                    <a:pt x="724641" y="1580418"/>
                    <a:pt x="724187" y="1564926"/>
                    <a:pt x="722269" y="1549582"/>
                  </a:cubicBezTo>
                  <a:cubicBezTo>
                    <a:pt x="721804" y="1545861"/>
                    <a:pt x="721054" y="1541837"/>
                    <a:pt x="718711" y="1538908"/>
                  </a:cubicBezTo>
                  <a:cubicBezTo>
                    <a:pt x="713695" y="1532638"/>
                    <a:pt x="704395" y="1530578"/>
                    <a:pt x="697363" y="1528234"/>
                  </a:cubicBezTo>
                  <a:cubicBezTo>
                    <a:pt x="676015" y="1529420"/>
                    <a:pt x="654620" y="1529940"/>
                    <a:pt x="633320" y="1531792"/>
                  </a:cubicBezTo>
                  <a:cubicBezTo>
                    <a:pt x="627295" y="1532316"/>
                    <a:pt x="621560" y="1534886"/>
                    <a:pt x="615530" y="1535350"/>
                  </a:cubicBezTo>
                  <a:cubicBezTo>
                    <a:pt x="590669" y="1537262"/>
                    <a:pt x="565718" y="1537722"/>
                    <a:pt x="540812" y="1538908"/>
                  </a:cubicBezTo>
                  <a:cubicBezTo>
                    <a:pt x="476813" y="1546908"/>
                    <a:pt x="491318" y="1546024"/>
                    <a:pt x="384261" y="1546024"/>
                  </a:cubicBezTo>
                  <a:cubicBezTo>
                    <a:pt x="355773" y="1546024"/>
                    <a:pt x="327334" y="1543652"/>
                    <a:pt x="298870" y="1542466"/>
                  </a:cubicBezTo>
                  <a:cubicBezTo>
                    <a:pt x="279894" y="1514002"/>
                    <a:pt x="304800" y="1548396"/>
                    <a:pt x="281080" y="1524676"/>
                  </a:cubicBezTo>
                  <a:cubicBezTo>
                    <a:pt x="257360" y="1500956"/>
                    <a:pt x="291754" y="1525862"/>
                    <a:pt x="263290" y="1506886"/>
                  </a:cubicBezTo>
                  <a:cubicBezTo>
                    <a:pt x="260918" y="1503328"/>
                    <a:pt x="258659" y="1499692"/>
                    <a:pt x="256174" y="1496213"/>
                  </a:cubicBezTo>
                  <a:cubicBezTo>
                    <a:pt x="252727" y="1491388"/>
                    <a:pt x="248152" y="1487285"/>
                    <a:pt x="245500" y="1481981"/>
                  </a:cubicBezTo>
                  <a:cubicBezTo>
                    <a:pt x="243313" y="1477607"/>
                    <a:pt x="243128" y="1472493"/>
                    <a:pt x="241942" y="1467749"/>
                  </a:cubicBezTo>
                  <a:cubicBezTo>
                    <a:pt x="243128" y="1435727"/>
                    <a:pt x="243672" y="1403675"/>
                    <a:pt x="245500" y="1371683"/>
                  </a:cubicBezTo>
                  <a:cubicBezTo>
                    <a:pt x="246045" y="1362137"/>
                    <a:pt x="248264" y="1352748"/>
                    <a:pt x="249058" y="1343220"/>
                  </a:cubicBezTo>
                  <a:cubicBezTo>
                    <a:pt x="250637" y="1324273"/>
                    <a:pt x="249796" y="1305095"/>
                    <a:pt x="252616" y="1286292"/>
                  </a:cubicBezTo>
                  <a:cubicBezTo>
                    <a:pt x="253403" y="1281047"/>
                    <a:pt x="257762" y="1276985"/>
                    <a:pt x="259732" y="1272060"/>
                  </a:cubicBezTo>
                  <a:cubicBezTo>
                    <a:pt x="263911" y="1261613"/>
                    <a:pt x="266848" y="1250712"/>
                    <a:pt x="270406" y="1240038"/>
                  </a:cubicBezTo>
                  <a:cubicBezTo>
                    <a:pt x="271592" y="1236480"/>
                    <a:pt x="271312" y="1232016"/>
                    <a:pt x="273964" y="1229364"/>
                  </a:cubicBezTo>
                  <a:cubicBezTo>
                    <a:pt x="277522" y="1225806"/>
                    <a:pt x="281417" y="1222556"/>
                    <a:pt x="284638" y="1218690"/>
                  </a:cubicBezTo>
                  <a:cubicBezTo>
                    <a:pt x="287376" y="1215405"/>
                    <a:pt x="290017" y="1211924"/>
                    <a:pt x="291754" y="1208016"/>
                  </a:cubicBezTo>
                  <a:cubicBezTo>
                    <a:pt x="294800" y="1201162"/>
                    <a:pt x="298870" y="1186669"/>
                    <a:pt x="298870" y="1186669"/>
                  </a:cubicBezTo>
                  <a:cubicBezTo>
                    <a:pt x="297684" y="1179553"/>
                    <a:pt x="297593" y="1172165"/>
                    <a:pt x="295312" y="1165321"/>
                  </a:cubicBezTo>
                  <a:cubicBezTo>
                    <a:pt x="291076" y="1152614"/>
                    <a:pt x="276505" y="1146853"/>
                    <a:pt x="266848" y="1140415"/>
                  </a:cubicBezTo>
                  <a:cubicBezTo>
                    <a:pt x="249933" y="1129138"/>
                    <a:pt x="260231" y="1134651"/>
                    <a:pt x="234826" y="1126183"/>
                  </a:cubicBezTo>
                  <a:cubicBezTo>
                    <a:pt x="231268" y="1124997"/>
                    <a:pt x="227273" y="1124705"/>
                    <a:pt x="224152" y="1122625"/>
                  </a:cubicBezTo>
                  <a:lnTo>
                    <a:pt x="202804" y="1108393"/>
                  </a:lnTo>
                  <a:cubicBezTo>
                    <a:pt x="194502" y="1095941"/>
                    <a:pt x="192130" y="1089417"/>
                    <a:pt x="174341" y="1083487"/>
                  </a:cubicBezTo>
                  <a:lnTo>
                    <a:pt x="152993" y="1076371"/>
                  </a:lnTo>
                  <a:cubicBezTo>
                    <a:pt x="136389" y="1051465"/>
                    <a:pt x="145877" y="1059767"/>
                    <a:pt x="128087" y="1047908"/>
                  </a:cubicBezTo>
                  <a:cubicBezTo>
                    <a:pt x="125715" y="1044350"/>
                    <a:pt x="123995" y="1040258"/>
                    <a:pt x="120971" y="1037234"/>
                  </a:cubicBezTo>
                  <a:cubicBezTo>
                    <a:pt x="108637" y="1024900"/>
                    <a:pt x="110771" y="1036522"/>
                    <a:pt x="103181" y="1019444"/>
                  </a:cubicBezTo>
                  <a:cubicBezTo>
                    <a:pt x="100135" y="1012590"/>
                    <a:pt x="99169" y="1004925"/>
                    <a:pt x="96065" y="998096"/>
                  </a:cubicBezTo>
                  <a:cubicBezTo>
                    <a:pt x="93203" y="991800"/>
                    <a:pt x="89056" y="986170"/>
                    <a:pt x="85391" y="980306"/>
                  </a:cubicBezTo>
                  <a:cubicBezTo>
                    <a:pt x="83125" y="976680"/>
                    <a:pt x="80012" y="973540"/>
                    <a:pt x="78275" y="969632"/>
                  </a:cubicBezTo>
                  <a:cubicBezTo>
                    <a:pt x="75229" y="962778"/>
                    <a:pt x="74514" y="954993"/>
                    <a:pt x="71159" y="948284"/>
                  </a:cubicBezTo>
                  <a:cubicBezTo>
                    <a:pt x="68787" y="943540"/>
                    <a:pt x="66674" y="938657"/>
                    <a:pt x="64043" y="934052"/>
                  </a:cubicBezTo>
                  <a:cubicBezTo>
                    <a:pt x="61921" y="930339"/>
                    <a:pt x="58839" y="927203"/>
                    <a:pt x="56927" y="923378"/>
                  </a:cubicBezTo>
                  <a:cubicBezTo>
                    <a:pt x="55250" y="920023"/>
                    <a:pt x="54555" y="916262"/>
                    <a:pt x="53369" y="912704"/>
                  </a:cubicBezTo>
                  <a:cubicBezTo>
                    <a:pt x="52183" y="878310"/>
                    <a:pt x="53413" y="843748"/>
                    <a:pt x="49811" y="809523"/>
                  </a:cubicBezTo>
                  <a:cubicBezTo>
                    <a:pt x="48633" y="798334"/>
                    <a:pt x="40988" y="788599"/>
                    <a:pt x="39138" y="777501"/>
                  </a:cubicBezTo>
                  <a:cubicBezTo>
                    <a:pt x="37952" y="770385"/>
                    <a:pt x="37861" y="762997"/>
                    <a:pt x="35580" y="756153"/>
                  </a:cubicBezTo>
                  <a:cubicBezTo>
                    <a:pt x="34228" y="752096"/>
                    <a:pt x="30376" y="749304"/>
                    <a:pt x="28464" y="745479"/>
                  </a:cubicBezTo>
                  <a:cubicBezTo>
                    <a:pt x="26787" y="742125"/>
                    <a:pt x="26092" y="738364"/>
                    <a:pt x="24906" y="734806"/>
                  </a:cubicBezTo>
                  <a:cubicBezTo>
                    <a:pt x="23720" y="722946"/>
                    <a:pt x="23545" y="710941"/>
                    <a:pt x="21348" y="699226"/>
                  </a:cubicBezTo>
                  <a:lnTo>
                    <a:pt x="10674" y="667204"/>
                  </a:lnTo>
                  <a:lnTo>
                    <a:pt x="3558" y="645856"/>
                  </a:lnTo>
                  <a:lnTo>
                    <a:pt x="0" y="635182"/>
                  </a:lnTo>
                  <a:cubicBezTo>
                    <a:pt x="1186" y="575882"/>
                    <a:pt x="1441" y="516557"/>
                    <a:pt x="3558" y="457283"/>
                  </a:cubicBezTo>
                  <a:cubicBezTo>
                    <a:pt x="3815" y="450074"/>
                    <a:pt x="5701" y="443010"/>
                    <a:pt x="7116" y="435936"/>
                  </a:cubicBezTo>
                  <a:cubicBezTo>
                    <a:pt x="10824" y="417397"/>
                    <a:pt x="9710" y="426856"/>
                    <a:pt x="14232" y="411030"/>
                  </a:cubicBezTo>
                  <a:cubicBezTo>
                    <a:pt x="15575" y="406328"/>
                    <a:pt x="16604" y="401542"/>
                    <a:pt x="17790" y="396798"/>
                  </a:cubicBezTo>
                  <a:cubicBezTo>
                    <a:pt x="18976" y="367148"/>
                    <a:pt x="19497" y="337464"/>
                    <a:pt x="21348" y="307848"/>
                  </a:cubicBezTo>
                  <a:cubicBezTo>
                    <a:pt x="21871" y="299478"/>
                    <a:pt x="23527" y="291215"/>
                    <a:pt x="24906" y="282943"/>
                  </a:cubicBezTo>
                  <a:cubicBezTo>
                    <a:pt x="27490" y="267442"/>
                    <a:pt x="30710" y="253733"/>
                    <a:pt x="39138" y="240247"/>
                  </a:cubicBezTo>
                  <a:cubicBezTo>
                    <a:pt x="42281" y="235218"/>
                    <a:pt x="46365" y="230840"/>
                    <a:pt x="49811" y="226015"/>
                  </a:cubicBezTo>
                  <a:cubicBezTo>
                    <a:pt x="60592" y="210921"/>
                    <a:pt x="52076" y="218575"/>
                    <a:pt x="67601" y="208225"/>
                  </a:cubicBezTo>
                  <a:cubicBezTo>
                    <a:pt x="69973" y="203481"/>
                    <a:pt x="71634" y="198309"/>
                    <a:pt x="74717" y="193993"/>
                  </a:cubicBezTo>
                  <a:cubicBezTo>
                    <a:pt x="77642" y="189898"/>
                    <a:pt x="82947" y="187718"/>
                    <a:pt x="85391" y="183319"/>
                  </a:cubicBezTo>
                  <a:cubicBezTo>
                    <a:pt x="89034" y="176762"/>
                    <a:pt x="85391" y="164343"/>
                    <a:pt x="92507" y="161971"/>
                  </a:cubicBezTo>
                  <a:cubicBezTo>
                    <a:pt x="96065" y="160785"/>
                    <a:pt x="99826" y="160090"/>
                    <a:pt x="103181" y="158413"/>
                  </a:cubicBezTo>
                  <a:cubicBezTo>
                    <a:pt x="138914" y="140547"/>
                    <a:pt x="84423" y="162894"/>
                    <a:pt x="128087" y="144181"/>
                  </a:cubicBezTo>
                  <a:cubicBezTo>
                    <a:pt x="135233" y="141118"/>
                    <a:pt x="145771" y="138871"/>
                    <a:pt x="152993" y="137065"/>
                  </a:cubicBezTo>
                  <a:cubicBezTo>
                    <a:pt x="177462" y="120754"/>
                    <a:pt x="166228" y="125538"/>
                    <a:pt x="185015" y="119276"/>
                  </a:cubicBezTo>
                  <a:cubicBezTo>
                    <a:pt x="216187" y="88101"/>
                    <a:pt x="176649" y="126247"/>
                    <a:pt x="206362" y="101486"/>
                  </a:cubicBezTo>
                  <a:cubicBezTo>
                    <a:pt x="210228" y="98265"/>
                    <a:pt x="213064" y="93901"/>
                    <a:pt x="217036" y="90812"/>
                  </a:cubicBezTo>
                  <a:cubicBezTo>
                    <a:pt x="223787" y="85561"/>
                    <a:pt x="238384" y="76580"/>
                    <a:pt x="238384" y="76580"/>
                  </a:cubicBezTo>
                  <a:cubicBezTo>
                    <a:pt x="240756" y="73022"/>
                    <a:pt x="241874" y="68172"/>
                    <a:pt x="245500" y="65906"/>
                  </a:cubicBezTo>
                  <a:cubicBezTo>
                    <a:pt x="253332" y="61011"/>
                    <a:pt x="289291" y="53681"/>
                    <a:pt x="295312" y="51674"/>
                  </a:cubicBezTo>
                  <a:cubicBezTo>
                    <a:pt x="302428" y="49302"/>
                    <a:pt x="310419" y="48719"/>
                    <a:pt x="316660" y="44558"/>
                  </a:cubicBezTo>
                  <a:cubicBezTo>
                    <a:pt x="320218" y="42186"/>
                    <a:pt x="323509" y="39354"/>
                    <a:pt x="327334" y="37442"/>
                  </a:cubicBezTo>
                  <a:cubicBezTo>
                    <a:pt x="331007" y="35606"/>
                    <a:pt x="349545" y="30533"/>
                    <a:pt x="352239" y="30326"/>
                  </a:cubicBezTo>
                  <a:cubicBezTo>
                    <a:pt x="378281" y="28323"/>
                    <a:pt x="404423" y="27954"/>
                    <a:pt x="430515" y="26768"/>
                  </a:cubicBezTo>
                  <a:cubicBezTo>
                    <a:pt x="439196" y="23874"/>
                    <a:pt x="444966" y="22991"/>
                    <a:pt x="451863" y="16094"/>
                  </a:cubicBezTo>
                  <a:cubicBezTo>
                    <a:pt x="467957" y="0"/>
                    <a:pt x="448873" y="8789"/>
                    <a:pt x="469653" y="1862"/>
                  </a:cubicBezTo>
                  <a:cubicBezTo>
                    <a:pt x="545556" y="3048"/>
                    <a:pt x="621526" y="2024"/>
                    <a:pt x="697363" y="5420"/>
                  </a:cubicBezTo>
                  <a:cubicBezTo>
                    <a:pt x="701635" y="5611"/>
                    <a:pt x="704212" y="10624"/>
                    <a:pt x="708037" y="12536"/>
                  </a:cubicBezTo>
                  <a:cubicBezTo>
                    <a:pt x="715331" y="16183"/>
                    <a:pt x="729735" y="18299"/>
                    <a:pt x="736501" y="19652"/>
                  </a:cubicBezTo>
                  <a:cubicBezTo>
                    <a:pt x="740059" y="22024"/>
                    <a:pt x="743695" y="24283"/>
                    <a:pt x="747175" y="26768"/>
                  </a:cubicBezTo>
                  <a:cubicBezTo>
                    <a:pt x="786163" y="54617"/>
                    <a:pt x="746038" y="36802"/>
                    <a:pt x="846798" y="41000"/>
                  </a:cubicBezTo>
                  <a:cubicBezTo>
                    <a:pt x="855100" y="42186"/>
                    <a:pt x="863671" y="42148"/>
                    <a:pt x="871704" y="44558"/>
                  </a:cubicBezTo>
                  <a:cubicBezTo>
                    <a:pt x="885258" y="48624"/>
                    <a:pt x="880684" y="53538"/>
                    <a:pt x="889494" y="62348"/>
                  </a:cubicBezTo>
                  <a:cubicBezTo>
                    <a:pt x="892518" y="65372"/>
                    <a:pt x="896610" y="67092"/>
                    <a:pt x="900168" y="69464"/>
                  </a:cubicBezTo>
                  <a:cubicBezTo>
                    <a:pt x="907052" y="90116"/>
                    <a:pt x="898409" y="71907"/>
                    <a:pt x="921516" y="90812"/>
                  </a:cubicBezTo>
                  <a:cubicBezTo>
                    <a:pt x="929305" y="97185"/>
                    <a:pt x="935748" y="105044"/>
                    <a:pt x="942864" y="112160"/>
                  </a:cubicBezTo>
                  <a:lnTo>
                    <a:pt x="953538" y="122834"/>
                  </a:lnTo>
                  <a:cubicBezTo>
                    <a:pt x="957096" y="126392"/>
                    <a:pt x="961420" y="129322"/>
                    <a:pt x="964211" y="133508"/>
                  </a:cubicBezTo>
                  <a:cubicBezTo>
                    <a:pt x="973699" y="147739"/>
                    <a:pt x="967769" y="141809"/>
                    <a:pt x="982001" y="151297"/>
                  </a:cubicBezTo>
                  <a:cubicBezTo>
                    <a:pt x="984373" y="158413"/>
                    <a:pt x="988289" y="165190"/>
                    <a:pt x="989117" y="172645"/>
                  </a:cubicBezTo>
                  <a:cubicBezTo>
                    <a:pt x="989831" y="179073"/>
                    <a:pt x="991611" y="208114"/>
                    <a:pt x="996233" y="218899"/>
                  </a:cubicBezTo>
                  <a:cubicBezTo>
                    <a:pt x="999948" y="227568"/>
                    <a:pt x="1007611" y="233835"/>
                    <a:pt x="1014023" y="240247"/>
                  </a:cubicBezTo>
                  <a:cubicBezTo>
                    <a:pt x="1022816" y="266627"/>
                    <a:pt x="1017784" y="254886"/>
                    <a:pt x="1028255" y="275827"/>
                  </a:cubicBezTo>
                  <a:cubicBezTo>
                    <a:pt x="1030165" y="285374"/>
                    <a:pt x="1033770" y="307226"/>
                    <a:pt x="1038929" y="314964"/>
                  </a:cubicBezTo>
                  <a:cubicBezTo>
                    <a:pt x="1041301" y="318522"/>
                    <a:pt x="1044308" y="321730"/>
                    <a:pt x="1046045" y="325638"/>
                  </a:cubicBezTo>
                  <a:cubicBezTo>
                    <a:pt x="1049091" y="332492"/>
                    <a:pt x="1050789" y="339870"/>
                    <a:pt x="1053161" y="346986"/>
                  </a:cubicBezTo>
                  <a:lnTo>
                    <a:pt x="1056719" y="357660"/>
                  </a:lnTo>
                  <a:cubicBezTo>
                    <a:pt x="1057905" y="379008"/>
                    <a:pt x="1057625" y="400488"/>
                    <a:pt x="1060277" y="421704"/>
                  </a:cubicBezTo>
                  <a:cubicBezTo>
                    <a:pt x="1061207" y="429147"/>
                    <a:pt x="1063232" y="436810"/>
                    <a:pt x="1067393" y="443051"/>
                  </a:cubicBezTo>
                  <a:lnTo>
                    <a:pt x="1081625" y="464399"/>
                  </a:lnTo>
                  <a:cubicBezTo>
                    <a:pt x="1082811" y="471515"/>
                    <a:pt x="1084086" y="478617"/>
                    <a:pt x="1085183" y="485747"/>
                  </a:cubicBezTo>
                  <a:cubicBezTo>
                    <a:pt x="1086458" y="494036"/>
                    <a:pt x="1087096" y="502430"/>
                    <a:pt x="1088741" y="510653"/>
                  </a:cubicBezTo>
                  <a:cubicBezTo>
                    <a:pt x="1090827" y="521083"/>
                    <a:pt x="1095075" y="525433"/>
                    <a:pt x="1099415" y="535559"/>
                  </a:cubicBezTo>
                  <a:cubicBezTo>
                    <a:pt x="1108471" y="556689"/>
                    <a:pt x="1094995" y="535595"/>
                    <a:pt x="1113646" y="560465"/>
                  </a:cubicBezTo>
                  <a:cubicBezTo>
                    <a:pt x="1114832" y="564023"/>
                    <a:pt x="1115527" y="567784"/>
                    <a:pt x="1117204" y="571139"/>
                  </a:cubicBezTo>
                  <a:cubicBezTo>
                    <a:pt x="1119116" y="574964"/>
                    <a:pt x="1123358" y="577646"/>
                    <a:pt x="1124320" y="581813"/>
                  </a:cubicBezTo>
                  <a:cubicBezTo>
                    <a:pt x="1127000" y="593427"/>
                    <a:pt x="1126692" y="605532"/>
                    <a:pt x="1127878" y="617392"/>
                  </a:cubicBezTo>
                  <a:cubicBezTo>
                    <a:pt x="1126692" y="671948"/>
                    <a:pt x="1126545" y="726536"/>
                    <a:pt x="1124320" y="781059"/>
                  </a:cubicBezTo>
                  <a:cubicBezTo>
                    <a:pt x="1124119" y="785986"/>
                    <a:pt x="1115320" y="803621"/>
                    <a:pt x="1113646" y="805965"/>
                  </a:cubicBezTo>
                  <a:cubicBezTo>
                    <a:pt x="1110722" y="810059"/>
                    <a:pt x="1106194" y="812774"/>
                    <a:pt x="1102973" y="816639"/>
                  </a:cubicBezTo>
                  <a:cubicBezTo>
                    <a:pt x="1088150" y="834428"/>
                    <a:pt x="1104750" y="821384"/>
                    <a:pt x="1085183" y="834429"/>
                  </a:cubicBezTo>
                  <a:cubicBezTo>
                    <a:pt x="1083997" y="837987"/>
                    <a:pt x="1083302" y="841748"/>
                    <a:pt x="1081625" y="845103"/>
                  </a:cubicBezTo>
                  <a:cubicBezTo>
                    <a:pt x="1067830" y="872692"/>
                    <a:pt x="1079894" y="839622"/>
                    <a:pt x="1070951" y="866451"/>
                  </a:cubicBezTo>
                  <a:cubicBezTo>
                    <a:pt x="1069765" y="874753"/>
                    <a:pt x="1069803" y="883324"/>
                    <a:pt x="1067393" y="891357"/>
                  </a:cubicBezTo>
                  <a:cubicBezTo>
                    <a:pt x="1066164" y="895453"/>
                    <a:pt x="1061778" y="898026"/>
                    <a:pt x="1060277" y="902030"/>
                  </a:cubicBezTo>
                  <a:cubicBezTo>
                    <a:pt x="1058154" y="907692"/>
                    <a:pt x="1058842" y="914158"/>
                    <a:pt x="1056719" y="919820"/>
                  </a:cubicBezTo>
                  <a:cubicBezTo>
                    <a:pt x="1043675" y="954605"/>
                    <a:pt x="1054330" y="908028"/>
                    <a:pt x="1046045" y="941168"/>
                  </a:cubicBezTo>
                  <a:cubicBezTo>
                    <a:pt x="1035987" y="981400"/>
                    <a:pt x="1050637" y="934508"/>
                    <a:pt x="1035371" y="980306"/>
                  </a:cubicBezTo>
                  <a:lnTo>
                    <a:pt x="1031813" y="990980"/>
                  </a:lnTo>
                  <a:cubicBezTo>
                    <a:pt x="1030627" y="994538"/>
                    <a:pt x="1030907" y="999002"/>
                    <a:pt x="1028255" y="1001654"/>
                  </a:cubicBezTo>
                  <a:lnTo>
                    <a:pt x="1017581" y="1012328"/>
                  </a:lnTo>
                  <a:lnTo>
                    <a:pt x="1010465" y="1033676"/>
                  </a:lnTo>
                  <a:cubicBezTo>
                    <a:pt x="1009279" y="1037234"/>
                    <a:pt x="1007524" y="1040651"/>
                    <a:pt x="1006907" y="1044350"/>
                  </a:cubicBezTo>
                  <a:lnTo>
                    <a:pt x="999791" y="1087045"/>
                  </a:lnTo>
                  <a:cubicBezTo>
                    <a:pt x="998605" y="1126183"/>
                    <a:pt x="1000129" y="1165497"/>
                    <a:pt x="996233" y="1204458"/>
                  </a:cubicBezTo>
                  <a:cubicBezTo>
                    <a:pt x="995808" y="1208713"/>
                    <a:pt x="991029" y="1197609"/>
                    <a:pt x="989117" y="1193785"/>
                  </a:cubicBezTo>
                  <a:cubicBezTo>
                    <a:pt x="987440" y="1190431"/>
                    <a:pt x="987380" y="1186389"/>
                    <a:pt x="985559" y="1183111"/>
                  </a:cubicBezTo>
                  <a:cubicBezTo>
                    <a:pt x="981406" y="1175635"/>
                    <a:pt x="971327" y="1161763"/>
                    <a:pt x="971327" y="1161763"/>
                  </a:cubicBezTo>
                  <a:cubicBezTo>
                    <a:pt x="970141" y="1129741"/>
                    <a:pt x="970957" y="1097582"/>
                    <a:pt x="967769" y="1065697"/>
                  </a:cubicBezTo>
                  <a:cubicBezTo>
                    <a:pt x="967344" y="1061442"/>
                    <a:pt x="963992" y="1057694"/>
                    <a:pt x="960653" y="1055023"/>
                  </a:cubicBezTo>
                  <a:cubicBezTo>
                    <a:pt x="957725" y="1052680"/>
                    <a:pt x="953538" y="1052651"/>
                    <a:pt x="949980" y="1051465"/>
                  </a:cubicBezTo>
                  <a:lnTo>
                    <a:pt x="957096" y="1040792"/>
                  </a:lnTo>
                  <a:close/>
                </a:path>
              </a:pathLst>
            </a:custGeom>
            <a:solidFill>
              <a:srgbClr val="FF99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23" name="شكل بيضاوي 22"/>
          <p:cNvSpPr/>
          <p:nvPr/>
        </p:nvSpPr>
        <p:spPr>
          <a:xfrm>
            <a:off x="3597706" y="196067"/>
            <a:ext cx="1763495" cy="1976561"/>
          </a:xfrm>
          <a:prstGeom prst="ellipse">
            <a:avLst/>
          </a:pr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4" name="شكل بيضاوي 23"/>
          <p:cNvSpPr/>
          <p:nvPr/>
        </p:nvSpPr>
        <p:spPr>
          <a:xfrm>
            <a:off x="3787724" y="1356078"/>
            <a:ext cx="451253" cy="228064"/>
          </a:xfrm>
          <a:prstGeom prst="ellipse">
            <a:avLst/>
          </a:prstGeom>
          <a:solidFill>
            <a:srgbClr val="FF0000">
              <a:alpha val="27000"/>
            </a:srgb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25" name="شكل بيضاوي 24"/>
          <p:cNvSpPr/>
          <p:nvPr/>
        </p:nvSpPr>
        <p:spPr>
          <a:xfrm>
            <a:off x="4719930" y="1368291"/>
            <a:ext cx="451253" cy="228064"/>
          </a:xfrm>
          <a:prstGeom prst="ellipse">
            <a:avLst/>
          </a:prstGeom>
          <a:solidFill>
            <a:srgbClr val="FF0000">
              <a:alpha val="27000"/>
            </a:srgb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26" name="مستطيل 25"/>
          <p:cNvSpPr/>
          <p:nvPr/>
        </p:nvSpPr>
        <p:spPr>
          <a:xfrm>
            <a:off x="3855004" y="924379"/>
            <a:ext cx="480953" cy="228064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" name="مستطيل 26"/>
          <p:cNvSpPr/>
          <p:nvPr/>
        </p:nvSpPr>
        <p:spPr>
          <a:xfrm>
            <a:off x="4622952" y="920641"/>
            <a:ext cx="480953" cy="228064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" name="شكل حر 27"/>
          <p:cNvSpPr/>
          <p:nvPr/>
        </p:nvSpPr>
        <p:spPr>
          <a:xfrm rot="21051458">
            <a:off x="4261395" y="1201341"/>
            <a:ext cx="249708" cy="286551"/>
          </a:xfrm>
          <a:custGeom>
            <a:avLst/>
            <a:gdLst>
              <a:gd name="connsiteX0" fmla="*/ 214020 w 214020"/>
              <a:gd name="connsiteY0" fmla="*/ 0 h 524656"/>
              <a:gd name="connsiteX1" fmla="*/ 184039 w 214020"/>
              <a:gd name="connsiteY1" fmla="*/ 329783 h 524656"/>
              <a:gd name="connsiteX2" fmla="*/ 4157 w 214020"/>
              <a:gd name="connsiteY2" fmla="*/ 224852 h 524656"/>
              <a:gd name="connsiteX3" fmla="*/ 109089 w 214020"/>
              <a:gd name="connsiteY3" fmla="*/ 524656 h 524656"/>
              <a:gd name="connsiteX4" fmla="*/ 109089 w 214020"/>
              <a:gd name="connsiteY4" fmla="*/ 509665 h 52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020" h="524656">
                <a:moveTo>
                  <a:pt x="214020" y="0"/>
                </a:moveTo>
                <a:lnTo>
                  <a:pt x="184039" y="329783"/>
                </a:lnTo>
                <a:cubicBezTo>
                  <a:pt x="0" y="207090"/>
                  <a:pt x="4157" y="137798"/>
                  <a:pt x="4157" y="224852"/>
                </a:cubicBezTo>
                <a:lnTo>
                  <a:pt x="109089" y="524656"/>
                </a:lnTo>
                <a:lnTo>
                  <a:pt x="109089" y="509665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cxnSp>
        <p:nvCxnSpPr>
          <p:cNvPr id="29" name="رابط مستقيم 168"/>
          <p:cNvCxnSpPr/>
          <p:nvPr/>
        </p:nvCxnSpPr>
        <p:spPr>
          <a:xfrm flipV="1">
            <a:off x="4335957" y="1066578"/>
            <a:ext cx="286996" cy="373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شكل حر 29"/>
          <p:cNvSpPr/>
          <p:nvPr/>
        </p:nvSpPr>
        <p:spPr>
          <a:xfrm>
            <a:off x="3755135" y="199572"/>
            <a:ext cx="655984" cy="446656"/>
          </a:xfrm>
          <a:custGeom>
            <a:avLst/>
            <a:gdLst>
              <a:gd name="connsiteX0" fmla="*/ 584617 w 584617"/>
              <a:gd name="connsiteY0" fmla="*/ 14990 h 419725"/>
              <a:gd name="connsiteX1" fmla="*/ 554636 w 584617"/>
              <a:gd name="connsiteY1" fmla="*/ 89941 h 419725"/>
              <a:gd name="connsiteX2" fmla="*/ 404735 w 584617"/>
              <a:gd name="connsiteY2" fmla="*/ 209863 h 419725"/>
              <a:gd name="connsiteX3" fmla="*/ 269823 w 584617"/>
              <a:gd name="connsiteY3" fmla="*/ 269823 h 419725"/>
              <a:gd name="connsiteX4" fmla="*/ 89941 w 584617"/>
              <a:gd name="connsiteY4" fmla="*/ 359764 h 419725"/>
              <a:gd name="connsiteX5" fmla="*/ 0 w 584617"/>
              <a:gd name="connsiteY5" fmla="*/ 419725 h 419725"/>
              <a:gd name="connsiteX6" fmla="*/ 164892 w 584617"/>
              <a:gd name="connsiteY6" fmla="*/ 179882 h 419725"/>
              <a:gd name="connsiteX7" fmla="*/ 479685 w 584617"/>
              <a:gd name="connsiteY7" fmla="*/ 0 h 419725"/>
              <a:gd name="connsiteX8" fmla="*/ 584617 w 584617"/>
              <a:gd name="connsiteY8" fmla="*/ 14990 h 41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4617" h="419725">
                <a:moveTo>
                  <a:pt x="584617" y="14990"/>
                </a:moveTo>
                <a:lnTo>
                  <a:pt x="554636" y="89941"/>
                </a:lnTo>
                <a:lnTo>
                  <a:pt x="404735" y="209863"/>
                </a:lnTo>
                <a:lnTo>
                  <a:pt x="269823" y="269823"/>
                </a:lnTo>
                <a:cubicBezTo>
                  <a:pt x="100544" y="362157"/>
                  <a:pt x="167540" y="359764"/>
                  <a:pt x="89941" y="359764"/>
                </a:cubicBezTo>
                <a:lnTo>
                  <a:pt x="0" y="419725"/>
                </a:lnTo>
                <a:lnTo>
                  <a:pt x="164892" y="179882"/>
                </a:lnTo>
                <a:lnTo>
                  <a:pt x="479685" y="0"/>
                </a:lnTo>
                <a:lnTo>
                  <a:pt x="584617" y="14990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" name="شكل حر 30"/>
          <p:cNvSpPr/>
          <p:nvPr/>
        </p:nvSpPr>
        <p:spPr>
          <a:xfrm>
            <a:off x="3755135" y="215525"/>
            <a:ext cx="925105" cy="510463"/>
          </a:xfrm>
          <a:custGeom>
            <a:avLst/>
            <a:gdLst>
              <a:gd name="connsiteX0" fmla="*/ 824459 w 824459"/>
              <a:gd name="connsiteY0" fmla="*/ 29981 h 479686"/>
              <a:gd name="connsiteX1" fmla="*/ 644577 w 824459"/>
              <a:gd name="connsiteY1" fmla="*/ 194873 h 479686"/>
              <a:gd name="connsiteX2" fmla="*/ 524656 w 824459"/>
              <a:gd name="connsiteY2" fmla="*/ 254833 h 479686"/>
              <a:gd name="connsiteX3" fmla="*/ 404734 w 824459"/>
              <a:gd name="connsiteY3" fmla="*/ 314794 h 479686"/>
              <a:gd name="connsiteX4" fmla="*/ 209862 w 824459"/>
              <a:gd name="connsiteY4" fmla="*/ 434715 h 479686"/>
              <a:gd name="connsiteX5" fmla="*/ 29980 w 824459"/>
              <a:gd name="connsiteY5" fmla="*/ 479686 h 479686"/>
              <a:gd name="connsiteX6" fmla="*/ 0 w 824459"/>
              <a:gd name="connsiteY6" fmla="*/ 479686 h 479686"/>
              <a:gd name="connsiteX7" fmla="*/ 14990 w 824459"/>
              <a:gd name="connsiteY7" fmla="*/ 374755 h 479686"/>
              <a:gd name="connsiteX8" fmla="*/ 299803 w 824459"/>
              <a:gd name="connsiteY8" fmla="*/ 239843 h 479686"/>
              <a:gd name="connsiteX9" fmla="*/ 479685 w 824459"/>
              <a:gd name="connsiteY9" fmla="*/ 119922 h 479686"/>
              <a:gd name="connsiteX10" fmla="*/ 599606 w 824459"/>
              <a:gd name="connsiteY10" fmla="*/ 0 h 479686"/>
              <a:gd name="connsiteX11" fmla="*/ 824459 w 824459"/>
              <a:gd name="connsiteY11" fmla="*/ 29981 h 47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24459" h="479686">
                <a:moveTo>
                  <a:pt x="824459" y="29981"/>
                </a:moveTo>
                <a:lnTo>
                  <a:pt x="644577" y="194873"/>
                </a:lnTo>
                <a:cubicBezTo>
                  <a:pt x="519977" y="241597"/>
                  <a:pt x="524656" y="197151"/>
                  <a:pt x="524656" y="254833"/>
                </a:cubicBezTo>
                <a:lnTo>
                  <a:pt x="404734" y="314794"/>
                </a:lnTo>
                <a:cubicBezTo>
                  <a:pt x="230417" y="425724"/>
                  <a:pt x="298114" y="390590"/>
                  <a:pt x="209862" y="434715"/>
                </a:cubicBezTo>
                <a:lnTo>
                  <a:pt x="29980" y="479686"/>
                </a:lnTo>
                <a:lnTo>
                  <a:pt x="0" y="479686"/>
                </a:lnTo>
                <a:lnTo>
                  <a:pt x="14990" y="374755"/>
                </a:lnTo>
                <a:lnTo>
                  <a:pt x="299803" y="239843"/>
                </a:lnTo>
                <a:lnTo>
                  <a:pt x="479685" y="119922"/>
                </a:lnTo>
                <a:lnTo>
                  <a:pt x="599606" y="0"/>
                </a:lnTo>
                <a:lnTo>
                  <a:pt x="824459" y="29981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" name="شكل حر 31"/>
          <p:cNvSpPr/>
          <p:nvPr/>
        </p:nvSpPr>
        <p:spPr>
          <a:xfrm>
            <a:off x="3670602" y="165066"/>
            <a:ext cx="1160588" cy="590222"/>
          </a:xfrm>
          <a:custGeom>
            <a:avLst/>
            <a:gdLst>
              <a:gd name="connsiteX0" fmla="*/ 1034322 w 1034322"/>
              <a:gd name="connsiteY0" fmla="*/ 119921 h 554636"/>
              <a:gd name="connsiteX1" fmla="*/ 854440 w 1034322"/>
              <a:gd name="connsiteY1" fmla="*/ 299803 h 554636"/>
              <a:gd name="connsiteX2" fmla="*/ 644577 w 1034322"/>
              <a:gd name="connsiteY2" fmla="*/ 479685 h 554636"/>
              <a:gd name="connsiteX3" fmla="*/ 404735 w 1034322"/>
              <a:gd name="connsiteY3" fmla="*/ 524656 h 554636"/>
              <a:gd name="connsiteX4" fmla="*/ 164892 w 1034322"/>
              <a:gd name="connsiteY4" fmla="*/ 554636 h 554636"/>
              <a:gd name="connsiteX5" fmla="*/ 14991 w 1034322"/>
              <a:gd name="connsiteY5" fmla="*/ 554636 h 554636"/>
              <a:gd name="connsiteX6" fmla="*/ 0 w 1034322"/>
              <a:gd name="connsiteY6" fmla="*/ 554636 h 554636"/>
              <a:gd name="connsiteX7" fmla="*/ 44971 w 1034322"/>
              <a:gd name="connsiteY7" fmla="*/ 479685 h 554636"/>
              <a:gd name="connsiteX8" fmla="*/ 224853 w 1034322"/>
              <a:gd name="connsiteY8" fmla="*/ 449705 h 554636"/>
              <a:gd name="connsiteX9" fmla="*/ 569627 w 1034322"/>
              <a:gd name="connsiteY9" fmla="*/ 299803 h 554636"/>
              <a:gd name="connsiteX10" fmla="*/ 854440 w 1034322"/>
              <a:gd name="connsiteY10" fmla="*/ 89941 h 554636"/>
              <a:gd name="connsiteX11" fmla="*/ 884420 w 1034322"/>
              <a:gd name="connsiteY11" fmla="*/ 0 h 554636"/>
              <a:gd name="connsiteX12" fmla="*/ 1034322 w 1034322"/>
              <a:gd name="connsiteY12" fmla="*/ 119921 h 554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4322" h="554636">
                <a:moveTo>
                  <a:pt x="1034322" y="119921"/>
                </a:moveTo>
                <a:lnTo>
                  <a:pt x="854440" y="299803"/>
                </a:lnTo>
                <a:lnTo>
                  <a:pt x="644577" y="479685"/>
                </a:lnTo>
                <a:lnTo>
                  <a:pt x="404735" y="524656"/>
                </a:lnTo>
                <a:lnTo>
                  <a:pt x="164892" y="554636"/>
                </a:lnTo>
                <a:lnTo>
                  <a:pt x="14991" y="554636"/>
                </a:lnTo>
                <a:lnTo>
                  <a:pt x="0" y="554636"/>
                </a:lnTo>
                <a:lnTo>
                  <a:pt x="44971" y="479685"/>
                </a:lnTo>
                <a:lnTo>
                  <a:pt x="224853" y="449705"/>
                </a:lnTo>
                <a:lnTo>
                  <a:pt x="569627" y="299803"/>
                </a:lnTo>
                <a:lnTo>
                  <a:pt x="854440" y="89941"/>
                </a:lnTo>
                <a:lnTo>
                  <a:pt x="884420" y="0"/>
                </a:lnTo>
                <a:lnTo>
                  <a:pt x="1034322" y="119921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cxnSp>
        <p:nvCxnSpPr>
          <p:cNvPr id="33" name="رابط مستقيم 32"/>
          <p:cNvCxnSpPr/>
          <p:nvPr/>
        </p:nvCxnSpPr>
        <p:spPr>
          <a:xfrm rot="10800000" flipV="1">
            <a:off x="4285497" y="484202"/>
            <a:ext cx="320636" cy="1520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رابط مستقيم 33"/>
          <p:cNvCxnSpPr/>
          <p:nvPr/>
        </p:nvCxnSpPr>
        <p:spPr>
          <a:xfrm rot="10800000" flipV="1">
            <a:off x="3901522" y="303992"/>
            <a:ext cx="320636" cy="1520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رابط مستقيم 34"/>
          <p:cNvCxnSpPr/>
          <p:nvPr/>
        </p:nvCxnSpPr>
        <p:spPr>
          <a:xfrm flipV="1">
            <a:off x="5107845" y="956282"/>
            <a:ext cx="253356" cy="7976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رابط مستقيم 35"/>
          <p:cNvCxnSpPr/>
          <p:nvPr/>
        </p:nvCxnSpPr>
        <p:spPr>
          <a:xfrm>
            <a:off x="3597706" y="1032304"/>
            <a:ext cx="240476" cy="31903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شكل حر 36"/>
          <p:cNvSpPr/>
          <p:nvPr/>
        </p:nvSpPr>
        <p:spPr>
          <a:xfrm>
            <a:off x="4867407" y="1678113"/>
            <a:ext cx="33749" cy="25920"/>
          </a:xfrm>
          <a:custGeom>
            <a:avLst/>
            <a:gdLst>
              <a:gd name="connsiteX0" fmla="*/ 15631 w 19539"/>
              <a:gd name="connsiteY0" fmla="*/ 3908 h 15631"/>
              <a:gd name="connsiteX1" fmla="*/ 0 w 19539"/>
              <a:gd name="connsiteY1" fmla="*/ 11723 h 15631"/>
              <a:gd name="connsiteX2" fmla="*/ 11723 w 19539"/>
              <a:gd name="connsiteY2" fmla="*/ 15631 h 15631"/>
              <a:gd name="connsiteX3" fmla="*/ 19539 w 19539"/>
              <a:gd name="connsiteY3" fmla="*/ 7815 h 15631"/>
              <a:gd name="connsiteX4" fmla="*/ 11723 w 19539"/>
              <a:gd name="connsiteY4" fmla="*/ 0 h 15631"/>
              <a:gd name="connsiteX5" fmla="*/ 15631 w 19539"/>
              <a:gd name="connsiteY5" fmla="*/ 3908 h 1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39" h="15631">
                <a:moveTo>
                  <a:pt x="15631" y="3908"/>
                </a:moveTo>
                <a:lnTo>
                  <a:pt x="0" y="11723"/>
                </a:lnTo>
                <a:cubicBezTo>
                  <a:pt x="1842" y="15407"/>
                  <a:pt x="7815" y="14328"/>
                  <a:pt x="11723" y="15631"/>
                </a:cubicBezTo>
                <a:cubicBezTo>
                  <a:pt x="14328" y="13026"/>
                  <a:pt x="19539" y="11499"/>
                  <a:pt x="19539" y="7815"/>
                </a:cubicBezTo>
                <a:lnTo>
                  <a:pt x="11723" y="0"/>
                </a:lnTo>
                <a:lnTo>
                  <a:pt x="15631" y="3908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8" name="شكل حر 37"/>
          <p:cNvSpPr/>
          <p:nvPr/>
        </p:nvSpPr>
        <p:spPr>
          <a:xfrm>
            <a:off x="4769061" y="3357562"/>
            <a:ext cx="586596" cy="486647"/>
          </a:xfrm>
          <a:custGeom>
            <a:avLst/>
            <a:gdLst>
              <a:gd name="connsiteX0" fmla="*/ 0 w 586596"/>
              <a:gd name="connsiteY0" fmla="*/ 486647 h 486647"/>
              <a:gd name="connsiteX1" fmla="*/ 69011 w 586596"/>
              <a:gd name="connsiteY1" fmla="*/ 383130 h 486647"/>
              <a:gd name="connsiteX2" fmla="*/ 120770 w 586596"/>
              <a:gd name="connsiteY2" fmla="*/ 279613 h 486647"/>
              <a:gd name="connsiteX3" fmla="*/ 189781 w 586596"/>
              <a:gd name="connsiteY3" fmla="*/ 210601 h 486647"/>
              <a:gd name="connsiteX4" fmla="*/ 241540 w 586596"/>
              <a:gd name="connsiteY4" fmla="*/ 158843 h 486647"/>
              <a:gd name="connsiteX5" fmla="*/ 345057 w 586596"/>
              <a:gd name="connsiteY5" fmla="*/ 89832 h 486647"/>
              <a:gd name="connsiteX6" fmla="*/ 396815 w 586596"/>
              <a:gd name="connsiteY6" fmla="*/ 55326 h 486647"/>
              <a:gd name="connsiteX7" fmla="*/ 500332 w 586596"/>
              <a:gd name="connsiteY7" fmla="*/ 3567 h 486647"/>
              <a:gd name="connsiteX8" fmla="*/ 586596 w 586596"/>
              <a:gd name="connsiteY8" fmla="*/ 3567 h 48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6596" h="486647">
                <a:moveTo>
                  <a:pt x="0" y="486647"/>
                </a:moveTo>
                <a:cubicBezTo>
                  <a:pt x="23004" y="452141"/>
                  <a:pt x="55897" y="422472"/>
                  <a:pt x="69011" y="383130"/>
                </a:cubicBezTo>
                <a:cubicBezTo>
                  <a:pt x="92821" y="311700"/>
                  <a:pt x="76176" y="346503"/>
                  <a:pt x="120770" y="279613"/>
                </a:cubicBezTo>
                <a:cubicBezTo>
                  <a:pt x="153632" y="181026"/>
                  <a:pt x="110912" y="263180"/>
                  <a:pt x="189781" y="210601"/>
                </a:cubicBezTo>
                <a:cubicBezTo>
                  <a:pt x="210082" y="197067"/>
                  <a:pt x="222280" y="173823"/>
                  <a:pt x="241540" y="158843"/>
                </a:cubicBezTo>
                <a:cubicBezTo>
                  <a:pt x="274275" y="133383"/>
                  <a:pt x="310551" y="112836"/>
                  <a:pt x="345057" y="89832"/>
                </a:cubicBezTo>
                <a:lnTo>
                  <a:pt x="396815" y="55326"/>
                </a:lnTo>
                <a:cubicBezTo>
                  <a:pt x="432380" y="31616"/>
                  <a:pt x="456377" y="9062"/>
                  <a:pt x="500332" y="3567"/>
                </a:cubicBezTo>
                <a:cubicBezTo>
                  <a:pt x="528865" y="0"/>
                  <a:pt x="557841" y="3567"/>
                  <a:pt x="586596" y="3567"/>
                </a:cubicBezTo>
              </a:path>
            </a:pathLst>
          </a:cu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9" name="شكل بيضاوي 38"/>
          <p:cNvSpPr/>
          <p:nvPr/>
        </p:nvSpPr>
        <p:spPr>
          <a:xfrm>
            <a:off x="4286248" y="1714488"/>
            <a:ext cx="428628" cy="142876"/>
          </a:xfrm>
          <a:prstGeom prst="ellipse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0" name="شكل حر 39"/>
          <p:cNvSpPr/>
          <p:nvPr/>
        </p:nvSpPr>
        <p:spPr>
          <a:xfrm>
            <a:off x="2950234" y="2605177"/>
            <a:ext cx="966158" cy="2587925"/>
          </a:xfrm>
          <a:custGeom>
            <a:avLst/>
            <a:gdLst>
              <a:gd name="connsiteX0" fmla="*/ 862641 w 966158"/>
              <a:gd name="connsiteY0" fmla="*/ 1863306 h 2587925"/>
              <a:gd name="connsiteX1" fmla="*/ 966158 w 966158"/>
              <a:gd name="connsiteY1" fmla="*/ 2122098 h 2587925"/>
              <a:gd name="connsiteX2" fmla="*/ 741872 w 966158"/>
              <a:gd name="connsiteY2" fmla="*/ 2587925 h 2587925"/>
              <a:gd name="connsiteX3" fmla="*/ 0 w 966158"/>
              <a:gd name="connsiteY3" fmla="*/ 983412 h 2587925"/>
              <a:gd name="connsiteX4" fmla="*/ 862641 w 966158"/>
              <a:gd name="connsiteY4" fmla="*/ 0 h 2587925"/>
              <a:gd name="connsiteX5" fmla="*/ 914400 w 966158"/>
              <a:gd name="connsiteY5" fmla="*/ 776378 h 2587925"/>
              <a:gd name="connsiteX6" fmla="*/ 914400 w 966158"/>
              <a:gd name="connsiteY6" fmla="*/ 2311880 h 258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6158" h="2587925">
                <a:moveTo>
                  <a:pt x="862641" y="1863306"/>
                </a:moveTo>
                <a:lnTo>
                  <a:pt x="966158" y="2122098"/>
                </a:lnTo>
                <a:lnTo>
                  <a:pt x="741872" y="2587925"/>
                </a:lnTo>
                <a:lnTo>
                  <a:pt x="0" y="983412"/>
                </a:lnTo>
                <a:lnTo>
                  <a:pt x="862641" y="0"/>
                </a:lnTo>
                <a:lnTo>
                  <a:pt x="914400" y="776378"/>
                </a:lnTo>
                <a:lnTo>
                  <a:pt x="914400" y="2311880"/>
                </a:lnTo>
              </a:path>
            </a:pathLst>
          </a:custGeom>
          <a:solidFill>
            <a:srgbClr val="FFFF99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1" name="شكل حر 40"/>
          <p:cNvSpPr/>
          <p:nvPr/>
        </p:nvSpPr>
        <p:spPr>
          <a:xfrm>
            <a:off x="3001992" y="2846717"/>
            <a:ext cx="862642" cy="1587260"/>
          </a:xfrm>
          <a:custGeom>
            <a:avLst/>
            <a:gdLst>
              <a:gd name="connsiteX0" fmla="*/ 810883 w 862642"/>
              <a:gd name="connsiteY0" fmla="*/ 0 h 1587260"/>
              <a:gd name="connsiteX1" fmla="*/ 0 w 862642"/>
              <a:gd name="connsiteY1" fmla="*/ 1052423 h 1587260"/>
              <a:gd name="connsiteX2" fmla="*/ 586597 w 862642"/>
              <a:gd name="connsiteY2" fmla="*/ 1587260 h 1587260"/>
              <a:gd name="connsiteX3" fmla="*/ 724619 w 862642"/>
              <a:gd name="connsiteY3" fmla="*/ 1259457 h 1587260"/>
              <a:gd name="connsiteX4" fmla="*/ 431321 w 862642"/>
              <a:gd name="connsiteY4" fmla="*/ 1000664 h 1587260"/>
              <a:gd name="connsiteX5" fmla="*/ 862642 w 862642"/>
              <a:gd name="connsiteY5" fmla="*/ 431321 h 1587260"/>
              <a:gd name="connsiteX6" fmla="*/ 862642 w 862642"/>
              <a:gd name="connsiteY6" fmla="*/ 0 h 1587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2642" h="1587260">
                <a:moveTo>
                  <a:pt x="810883" y="0"/>
                </a:moveTo>
                <a:lnTo>
                  <a:pt x="0" y="1052423"/>
                </a:lnTo>
                <a:lnTo>
                  <a:pt x="586597" y="1587260"/>
                </a:lnTo>
                <a:lnTo>
                  <a:pt x="724619" y="1259457"/>
                </a:lnTo>
                <a:lnTo>
                  <a:pt x="431321" y="1000664"/>
                </a:lnTo>
                <a:lnTo>
                  <a:pt x="862642" y="431321"/>
                </a:lnTo>
                <a:lnTo>
                  <a:pt x="862642" y="0"/>
                </a:lnTo>
              </a:path>
            </a:pathLst>
          </a:cu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2" name="Picture 3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20477916">
            <a:off x="2888014" y="2727945"/>
            <a:ext cx="2005134" cy="1857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3" name="شكل حر 42"/>
          <p:cNvSpPr/>
          <p:nvPr/>
        </p:nvSpPr>
        <p:spPr>
          <a:xfrm rot="5559309" flipH="1" flipV="1">
            <a:off x="3571333" y="3935541"/>
            <a:ext cx="579810" cy="552473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4" name="وسيلة شرح مستطيلة مستديرة الزوايا 43"/>
          <p:cNvSpPr/>
          <p:nvPr/>
        </p:nvSpPr>
        <p:spPr>
          <a:xfrm>
            <a:off x="6000760" y="2214554"/>
            <a:ext cx="2357454" cy="1928826"/>
          </a:xfrm>
          <a:prstGeom prst="wedgeRoundRectCallout">
            <a:avLst>
              <a:gd name="adj1" fmla="val -106459"/>
              <a:gd name="adj2" fmla="val -60937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dirty="0" smtClean="0">
                <a:solidFill>
                  <a:schemeClr val="tx1"/>
                </a:solidFill>
              </a:rPr>
              <a:t>ريم</a:t>
            </a:r>
            <a:endParaRPr lang="ar-SA" sz="24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ransition advTm="2000">
    <p:sndAc>
      <p:stSnd>
        <p:snd r:embed="rId2" name="applause.wav" builtIn="1"/>
      </p:stSnd>
    </p:sndAc>
  </p:transition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FFFF00">
                  <a:tint val="66000"/>
                  <a:satMod val="160000"/>
                </a:srgbClr>
              </a:gs>
              <a:gs pos="50000">
                <a:srgbClr val="FFFF00">
                  <a:tint val="44500"/>
                  <a:satMod val="160000"/>
                </a:srgbClr>
              </a:gs>
              <a:gs pos="100000">
                <a:srgbClr val="FFFF00">
                  <a:tint val="23500"/>
                  <a:satMod val="160000"/>
                </a:srgbClr>
              </a:gs>
            </a:gsLst>
            <a:path path="circle">
              <a:fillToRect t="100000" r="100000"/>
            </a:path>
            <a:tileRect l="-100000" b="-10000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" name="شكل حر 2"/>
          <p:cNvSpPr/>
          <p:nvPr/>
        </p:nvSpPr>
        <p:spPr>
          <a:xfrm>
            <a:off x="4027807" y="8081982"/>
            <a:ext cx="885628" cy="743620"/>
          </a:xfrm>
          <a:custGeom>
            <a:avLst/>
            <a:gdLst>
              <a:gd name="connsiteX0" fmla="*/ 329784 w 689548"/>
              <a:gd name="connsiteY0" fmla="*/ 0 h 674557"/>
              <a:gd name="connsiteX1" fmla="*/ 329784 w 689548"/>
              <a:gd name="connsiteY1" fmla="*/ 209862 h 674557"/>
              <a:gd name="connsiteX2" fmla="*/ 689548 w 689548"/>
              <a:gd name="connsiteY2" fmla="*/ 494675 h 674557"/>
              <a:gd name="connsiteX3" fmla="*/ 644577 w 689548"/>
              <a:gd name="connsiteY3" fmla="*/ 644577 h 674557"/>
              <a:gd name="connsiteX4" fmla="*/ 164892 w 689548"/>
              <a:gd name="connsiteY4" fmla="*/ 449705 h 674557"/>
              <a:gd name="connsiteX5" fmla="*/ 164892 w 689548"/>
              <a:gd name="connsiteY5" fmla="*/ 674557 h 674557"/>
              <a:gd name="connsiteX6" fmla="*/ 0 w 689548"/>
              <a:gd name="connsiteY6" fmla="*/ 659567 h 674557"/>
              <a:gd name="connsiteX7" fmla="*/ 0 w 689548"/>
              <a:gd name="connsiteY7" fmla="*/ 0 h 674557"/>
              <a:gd name="connsiteX8" fmla="*/ 329784 w 689548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548" h="674557">
                <a:moveTo>
                  <a:pt x="329784" y="0"/>
                </a:moveTo>
                <a:lnTo>
                  <a:pt x="329784" y="209862"/>
                </a:lnTo>
                <a:lnTo>
                  <a:pt x="689548" y="494675"/>
                </a:lnTo>
                <a:lnTo>
                  <a:pt x="644577" y="644577"/>
                </a:lnTo>
                <a:lnTo>
                  <a:pt x="164892" y="449705"/>
                </a:lnTo>
                <a:lnTo>
                  <a:pt x="164892" y="674557"/>
                </a:lnTo>
                <a:lnTo>
                  <a:pt x="0" y="659567"/>
                </a:lnTo>
                <a:lnTo>
                  <a:pt x="0" y="0"/>
                </a:lnTo>
                <a:lnTo>
                  <a:pt x="329784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شكل حر 3"/>
          <p:cNvSpPr/>
          <p:nvPr/>
        </p:nvSpPr>
        <p:spPr>
          <a:xfrm>
            <a:off x="4686915" y="7969400"/>
            <a:ext cx="885628" cy="818235"/>
          </a:xfrm>
          <a:custGeom>
            <a:avLst/>
            <a:gdLst>
              <a:gd name="connsiteX0" fmla="*/ 329784 w 689548"/>
              <a:gd name="connsiteY0" fmla="*/ 0 h 674557"/>
              <a:gd name="connsiteX1" fmla="*/ 329784 w 689548"/>
              <a:gd name="connsiteY1" fmla="*/ 209862 h 674557"/>
              <a:gd name="connsiteX2" fmla="*/ 689548 w 689548"/>
              <a:gd name="connsiteY2" fmla="*/ 494675 h 674557"/>
              <a:gd name="connsiteX3" fmla="*/ 644577 w 689548"/>
              <a:gd name="connsiteY3" fmla="*/ 644577 h 674557"/>
              <a:gd name="connsiteX4" fmla="*/ 164892 w 689548"/>
              <a:gd name="connsiteY4" fmla="*/ 449705 h 674557"/>
              <a:gd name="connsiteX5" fmla="*/ 164892 w 689548"/>
              <a:gd name="connsiteY5" fmla="*/ 674557 h 674557"/>
              <a:gd name="connsiteX6" fmla="*/ 0 w 689548"/>
              <a:gd name="connsiteY6" fmla="*/ 659567 h 674557"/>
              <a:gd name="connsiteX7" fmla="*/ 0 w 689548"/>
              <a:gd name="connsiteY7" fmla="*/ 0 h 674557"/>
              <a:gd name="connsiteX8" fmla="*/ 329784 w 689548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548" h="674557">
                <a:moveTo>
                  <a:pt x="329784" y="0"/>
                </a:moveTo>
                <a:lnTo>
                  <a:pt x="329784" y="209862"/>
                </a:lnTo>
                <a:lnTo>
                  <a:pt x="689548" y="494675"/>
                </a:lnTo>
                <a:lnTo>
                  <a:pt x="644577" y="644577"/>
                </a:lnTo>
                <a:lnTo>
                  <a:pt x="164892" y="449705"/>
                </a:lnTo>
                <a:lnTo>
                  <a:pt x="164892" y="674557"/>
                </a:lnTo>
                <a:lnTo>
                  <a:pt x="0" y="659567"/>
                </a:lnTo>
                <a:lnTo>
                  <a:pt x="0" y="0"/>
                </a:lnTo>
                <a:lnTo>
                  <a:pt x="329784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" name="شكل حر 4"/>
          <p:cNvSpPr/>
          <p:nvPr/>
        </p:nvSpPr>
        <p:spPr>
          <a:xfrm>
            <a:off x="3214678" y="2279717"/>
            <a:ext cx="2714644" cy="2960688"/>
          </a:xfrm>
          <a:custGeom>
            <a:avLst/>
            <a:gdLst>
              <a:gd name="connsiteX0" fmla="*/ 749508 w 2113613"/>
              <a:gd name="connsiteY0" fmla="*/ 224853 h 2440805"/>
              <a:gd name="connsiteX1" fmla="*/ 704538 w 2113613"/>
              <a:gd name="connsiteY1" fmla="*/ 389744 h 2440805"/>
              <a:gd name="connsiteX2" fmla="*/ 344774 w 2113613"/>
              <a:gd name="connsiteY2" fmla="*/ 449705 h 2440805"/>
              <a:gd name="connsiteX3" fmla="*/ 0 w 2113613"/>
              <a:gd name="connsiteY3" fmla="*/ 1349115 h 2440805"/>
              <a:gd name="connsiteX4" fmla="*/ 404735 w 2113613"/>
              <a:gd name="connsiteY4" fmla="*/ 2113613 h 2440805"/>
              <a:gd name="connsiteX5" fmla="*/ 569626 w 2113613"/>
              <a:gd name="connsiteY5" fmla="*/ 2023672 h 2440805"/>
              <a:gd name="connsiteX6" fmla="*/ 299803 w 2113613"/>
              <a:gd name="connsiteY6" fmla="*/ 1409076 h 2440805"/>
              <a:gd name="connsiteX7" fmla="*/ 479685 w 2113613"/>
              <a:gd name="connsiteY7" fmla="*/ 719528 h 2440805"/>
              <a:gd name="connsiteX8" fmla="*/ 494675 w 2113613"/>
              <a:gd name="connsiteY8" fmla="*/ 1798820 h 2440805"/>
              <a:gd name="connsiteX9" fmla="*/ 1633928 w 2113613"/>
              <a:gd name="connsiteY9" fmla="*/ 1798820 h 2440805"/>
              <a:gd name="connsiteX10" fmla="*/ 1633928 w 2113613"/>
              <a:gd name="connsiteY10" fmla="*/ 719528 h 2440805"/>
              <a:gd name="connsiteX11" fmla="*/ 1828800 w 2113613"/>
              <a:gd name="connsiteY11" fmla="*/ 1648918 h 2440805"/>
              <a:gd name="connsiteX12" fmla="*/ 1723869 w 2113613"/>
              <a:gd name="connsiteY12" fmla="*/ 2113613 h 2440805"/>
              <a:gd name="connsiteX13" fmla="*/ 1993692 w 2113613"/>
              <a:gd name="connsiteY13" fmla="*/ 2173574 h 2440805"/>
              <a:gd name="connsiteX14" fmla="*/ 2113613 w 2113613"/>
              <a:gd name="connsiteY14" fmla="*/ 1648918 h 2440805"/>
              <a:gd name="connsiteX15" fmla="*/ 1783830 w 2113613"/>
              <a:gd name="connsiteY15" fmla="*/ 509666 h 2440805"/>
              <a:gd name="connsiteX16" fmla="*/ 1394085 w 2113613"/>
              <a:gd name="connsiteY16" fmla="*/ 404735 h 2440805"/>
              <a:gd name="connsiteX17" fmla="*/ 1304144 w 2113613"/>
              <a:gd name="connsiteY17" fmla="*/ 194872 h 2440805"/>
              <a:gd name="connsiteX18" fmla="*/ 1214203 w 2113613"/>
              <a:gd name="connsiteY18" fmla="*/ 194872 h 2440805"/>
              <a:gd name="connsiteX19" fmla="*/ 1169233 w 2113613"/>
              <a:gd name="connsiteY19" fmla="*/ 194872 h 2440805"/>
              <a:gd name="connsiteX20" fmla="*/ 1004341 w 2113613"/>
              <a:gd name="connsiteY20" fmla="*/ 0 h 2440805"/>
              <a:gd name="connsiteX21" fmla="*/ 839449 w 2113613"/>
              <a:gd name="connsiteY21" fmla="*/ 254833 h 2440805"/>
              <a:gd name="connsiteX22" fmla="*/ 749508 w 2113613"/>
              <a:gd name="connsiteY22" fmla="*/ 224853 h 244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13613" h="2440805">
                <a:moveTo>
                  <a:pt x="749508" y="224853"/>
                </a:moveTo>
                <a:lnTo>
                  <a:pt x="704538" y="389744"/>
                </a:lnTo>
                <a:lnTo>
                  <a:pt x="344774" y="449705"/>
                </a:lnTo>
                <a:lnTo>
                  <a:pt x="0" y="1349115"/>
                </a:lnTo>
                <a:cubicBezTo>
                  <a:pt x="409271" y="2152499"/>
                  <a:pt x="404735" y="2440805"/>
                  <a:pt x="404735" y="2113613"/>
                </a:cubicBezTo>
                <a:lnTo>
                  <a:pt x="569626" y="2023672"/>
                </a:lnTo>
                <a:lnTo>
                  <a:pt x="299803" y="1409076"/>
                </a:lnTo>
                <a:lnTo>
                  <a:pt x="479685" y="719528"/>
                </a:lnTo>
                <a:lnTo>
                  <a:pt x="494675" y="1798820"/>
                </a:lnTo>
                <a:lnTo>
                  <a:pt x="1633928" y="1798820"/>
                </a:lnTo>
                <a:lnTo>
                  <a:pt x="1633928" y="719528"/>
                </a:lnTo>
                <a:lnTo>
                  <a:pt x="1828800" y="1648918"/>
                </a:lnTo>
                <a:lnTo>
                  <a:pt x="1723869" y="2113613"/>
                </a:lnTo>
                <a:lnTo>
                  <a:pt x="1993692" y="2173574"/>
                </a:lnTo>
                <a:lnTo>
                  <a:pt x="2113613" y="1648918"/>
                </a:lnTo>
                <a:lnTo>
                  <a:pt x="1783830" y="509666"/>
                </a:lnTo>
                <a:lnTo>
                  <a:pt x="1394085" y="404735"/>
                </a:lnTo>
                <a:lnTo>
                  <a:pt x="1304144" y="194872"/>
                </a:lnTo>
                <a:lnTo>
                  <a:pt x="1214203" y="194872"/>
                </a:lnTo>
                <a:lnTo>
                  <a:pt x="1169233" y="194872"/>
                </a:lnTo>
                <a:lnTo>
                  <a:pt x="1004341" y="0"/>
                </a:lnTo>
                <a:lnTo>
                  <a:pt x="839449" y="254833"/>
                </a:lnTo>
                <a:lnTo>
                  <a:pt x="749508" y="224853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6" name="مجموعة 234"/>
          <p:cNvGrpSpPr/>
          <p:nvPr/>
        </p:nvGrpSpPr>
        <p:grpSpPr>
          <a:xfrm>
            <a:off x="4443270" y="3686251"/>
            <a:ext cx="183505" cy="173308"/>
            <a:chOff x="5500694" y="1785926"/>
            <a:chExt cx="1143008" cy="1143008"/>
          </a:xfrm>
        </p:grpSpPr>
        <p:sp>
          <p:nvSpPr>
            <p:cNvPr id="7" name="شكل بيضاوي 6"/>
            <p:cNvSpPr/>
            <p:nvPr/>
          </p:nvSpPr>
          <p:spPr>
            <a:xfrm>
              <a:off x="5500694" y="1785926"/>
              <a:ext cx="1143008" cy="114300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شكل بيضاوي 7"/>
            <p:cNvSpPr/>
            <p:nvPr/>
          </p:nvSpPr>
          <p:spPr>
            <a:xfrm>
              <a:off x="5902854" y="205668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شكل بيضاوي 8"/>
            <p:cNvSpPr/>
            <p:nvPr/>
          </p:nvSpPr>
          <p:spPr>
            <a:xfrm>
              <a:off x="5899342" y="242886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10" name="مجموعة 235"/>
          <p:cNvGrpSpPr/>
          <p:nvPr/>
        </p:nvGrpSpPr>
        <p:grpSpPr>
          <a:xfrm>
            <a:off x="4421987" y="3396309"/>
            <a:ext cx="183505" cy="173308"/>
            <a:chOff x="5500694" y="1785926"/>
            <a:chExt cx="1143008" cy="1143008"/>
          </a:xfrm>
        </p:grpSpPr>
        <p:sp>
          <p:nvSpPr>
            <p:cNvPr id="11" name="شكل بيضاوي 10"/>
            <p:cNvSpPr/>
            <p:nvPr/>
          </p:nvSpPr>
          <p:spPr>
            <a:xfrm>
              <a:off x="5500694" y="1785926"/>
              <a:ext cx="1143008" cy="114300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شكل بيضاوي 11"/>
            <p:cNvSpPr/>
            <p:nvPr/>
          </p:nvSpPr>
          <p:spPr>
            <a:xfrm>
              <a:off x="5902854" y="205668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شكل بيضاوي 12"/>
            <p:cNvSpPr/>
            <p:nvPr/>
          </p:nvSpPr>
          <p:spPr>
            <a:xfrm>
              <a:off x="5899342" y="242886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4" name="شكل حر 13"/>
          <p:cNvSpPr/>
          <p:nvPr/>
        </p:nvSpPr>
        <p:spPr>
          <a:xfrm>
            <a:off x="3850019" y="2788842"/>
            <a:ext cx="770111" cy="2236511"/>
          </a:xfrm>
          <a:custGeom>
            <a:avLst/>
            <a:gdLst>
              <a:gd name="connsiteX0" fmla="*/ 224853 w 599607"/>
              <a:gd name="connsiteY0" fmla="*/ 0 h 1843790"/>
              <a:gd name="connsiteX1" fmla="*/ 239843 w 599607"/>
              <a:gd name="connsiteY1" fmla="*/ 299803 h 1843790"/>
              <a:gd name="connsiteX2" fmla="*/ 329784 w 599607"/>
              <a:gd name="connsiteY2" fmla="*/ 764498 h 1843790"/>
              <a:gd name="connsiteX3" fmla="*/ 464696 w 599607"/>
              <a:gd name="connsiteY3" fmla="*/ 1079292 h 1843790"/>
              <a:gd name="connsiteX4" fmla="*/ 599607 w 599607"/>
              <a:gd name="connsiteY4" fmla="*/ 1843790 h 1843790"/>
              <a:gd name="connsiteX5" fmla="*/ 29981 w 599607"/>
              <a:gd name="connsiteY5" fmla="*/ 1379095 h 1843790"/>
              <a:gd name="connsiteX6" fmla="*/ 0 w 599607"/>
              <a:gd name="connsiteY6" fmla="*/ 329783 h 1843790"/>
              <a:gd name="connsiteX7" fmla="*/ 0 w 599607"/>
              <a:gd name="connsiteY7" fmla="*/ 14990 h 1843790"/>
              <a:gd name="connsiteX8" fmla="*/ 224853 w 599607"/>
              <a:gd name="connsiteY8" fmla="*/ 0 h 184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9607" h="1843790">
                <a:moveTo>
                  <a:pt x="224853" y="0"/>
                </a:moveTo>
                <a:lnTo>
                  <a:pt x="239843" y="299803"/>
                </a:lnTo>
                <a:lnTo>
                  <a:pt x="329784" y="764498"/>
                </a:lnTo>
                <a:lnTo>
                  <a:pt x="464696" y="1079292"/>
                </a:lnTo>
                <a:lnTo>
                  <a:pt x="599607" y="1843790"/>
                </a:lnTo>
                <a:lnTo>
                  <a:pt x="29981" y="1379095"/>
                </a:lnTo>
                <a:lnTo>
                  <a:pt x="0" y="329783"/>
                </a:lnTo>
                <a:lnTo>
                  <a:pt x="0" y="14990"/>
                </a:lnTo>
                <a:lnTo>
                  <a:pt x="224853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شكل حر 14"/>
          <p:cNvSpPr/>
          <p:nvPr/>
        </p:nvSpPr>
        <p:spPr>
          <a:xfrm>
            <a:off x="4851166" y="2725426"/>
            <a:ext cx="481321" cy="2275210"/>
          </a:xfrm>
          <a:custGeom>
            <a:avLst/>
            <a:gdLst>
              <a:gd name="connsiteX0" fmla="*/ 89941 w 374754"/>
              <a:gd name="connsiteY0" fmla="*/ 121844 h 1875693"/>
              <a:gd name="connsiteX1" fmla="*/ 0 w 374754"/>
              <a:gd name="connsiteY1" fmla="*/ 946303 h 1875693"/>
              <a:gd name="connsiteX2" fmla="*/ 0 w 374754"/>
              <a:gd name="connsiteY2" fmla="*/ 1875693 h 1875693"/>
              <a:gd name="connsiteX3" fmla="*/ 374754 w 374754"/>
              <a:gd name="connsiteY3" fmla="*/ 1500939 h 1875693"/>
              <a:gd name="connsiteX4" fmla="*/ 374754 w 374754"/>
              <a:gd name="connsiteY4" fmla="*/ 436637 h 1875693"/>
              <a:gd name="connsiteX5" fmla="*/ 359764 w 374754"/>
              <a:gd name="connsiteY5" fmla="*/ 196795 h 1875693"/>
              <a:gd name="connsiteX6" fmla="*/ 89941 w 374754"/>
              <a:gd name="connsiteY6" fmla="*/ 121844 h 1875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4754" h="1875693">
                <a:moveTo>
                  <a:pt x="89941" y="121844"/>
                </a:moveTo>
                <a:lnTo>
                  <a:pt x="0" y="946303"/>
                </a:lnTo>
                <a:lnTo>
                  <a:pt x="0" y="1875693"/>
                </a:lnTo>
                <a:lnTo>
                  <a:pt x="374754" y="1500939"/>
                </a:lnTo>
                <a:lnTo>
                  <a:pt x="374754" y="436637"/>
                </a:lnTo>
                <a:lnTo>
                  <a:pt x="359764" y="196795"/>
                </a:lnTo>
                <a:cubicBezTo>
                  <a:pt x="100311" y="89962"/>
                  <a:pt x="104931" y="0"/>
                  <a:pt x="89941" y="121844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6" name="شكل حر 15"/>
          <p:cNvSpPr/>
          <p:nvPr/>
        </p:nvSpPr>
        <p:spPr>
          <a:xfrm>
            <a:off x="3850019" y="4443497"/>
            <a:ext cx="1655742" cy="4914667"/>
          </a:xfrm>
          <a:custGeom>
            <a:avLst/>
            <a:gdLst>
              <a:gd name="connsiteX0" fmla="*/ 0 w 1289155"/>
              <a:gd name="connsiteY0" fmla="*/ 0 h 3897497"/>
              <a:gd name="connsiteX1" fmla="*/ 0 w 1289155"/>
              <a:gd name="connsiteY1" fmla="*/ 59960 h 3897497"/>
              <a:gd name="connsiteX2" fmla="*/ 44971 w 1289155"/>
              <a:gd name="connsiteY2" fmla="*/ 239842 h 3897497"/>
              <a:gd name="connsiteX3" fmla="*/ 14991 w 1289155"/>
              <a:gd name="connsiteY3" fmla="*/ 2983042 h 3897497"/>
              <a:gd name="connsiteX4" fmla="*/ 1289155 w 1289155"/>
              <a:gd name="connsiteY4" fmla="*/ 2983042 h 3897497"/>
              <a:gd name="connsiteX5" fmla="*/ 1169233 w 1289155"/>
              <a:gd name="connsiteY5" fmla="*/ 44970 h 3897497"/>
              <a:gd name="connsiteX6" fmla="*/ 794479 w 1289155"/>
              <a:gd name="connsiteY6" fmla="*/ 419724 h 3897497"/>
              <a:gd name="connsiteX7" fmla="*/ 794479 w 1289155"/>
              <a:gd name="connsiteY7" fmla="*/ 14990 h 3897497"/>
              <a:gd name="connsiteX8" fmla="*/ 539646 w 1289155"/>
              <a:gd name="connsiteY8" fmla="*/ 29980 h 3897497"/>
              <a:gd name="connsiteX9" fmla="*/ 584617 w 1289155"/>
              <a:gd name="connsiteY9" fmla="*/ 449705 h 3897497"/>
              <a:gd name="connsiteX10" fmla="*/ 0 w 1289155"/>
              <a:gd name="connsiteY10" fmla="*/ 0 h 3897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9155" h="3897497">
                <a:moveTo>
                  <a:pt x="0" y="0"/>
                </a:moveTo>
                <a:lnTo>
                  <a:pt x="0" y="59960"/>
                </a:lnTo>
                <a:lnTo>
                  <a:pt x="44971" y="239842"/>
                </a:lnTo>
                <a:cubicBezTo>
                  <a:pt x="35032" y="1154243"/>
                  <a:pt x="14991" y="3897497"/>
                  <a:pt x="14991" y="2983042"/>
                </a:cubicBezTo>
                <a:lnTo>
                  <a:pt x="1289155" y="2983042"/>
                </a:lnTo>
                <a:lnTo>
                  <a:pt x="1169233" y="44970"/>
                </a:lnTo>
                <a:lnTo>
                  <a:pt x="794479" y="419724"/>
                </a:lnTo>
                <a:lnTo>
                  <a:pt x="794479" y="14990"/>
                </a:lnTo>
                <a:lnTo>
                  <a:pt x="539646" y="29980"/>
                </a:lnTo>
                <a:lnTo>
                  <a:pt x="584617" y="449705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" name="شكل حر 16"/>
          <p:cNvSpPr/>
          <p:nvPr/>
        </p:nvSpPr>
        <p:spPr>
          <a:xfrm rot="11493500" flipV="1">
            <a:off x="5146625" y="4849166"/>
            <a:ext cx="697447" cy="549442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8" name="شكل حر 17"/>
          <p:cNvSpPr/>
          <p:nvPr/>
        </p:nvSpPr>
        <p:spPr>
          <a:xfrm>
            <a:off x="4118061" y="2228836"/>
            <a:ext cx="878040" cy="1019329"/>
          </a:xfrm>
          <a:custGeom>
            <a:avLst/>
            <a:gdLst>
              <a:gd name="connsiteX0" fmla="*/ 0 w 441214"/>
              <a:gd name="connsiteY0" fmla="*/ 246184 h 431622"/>
              <a:gd name="connsiteX1" fmla="*/ 169452 w 441214"/>
              <a:gd name="connsiteY1" fmla="*/ 431622 h 431622"/>
              <a:gd name="connsiteX2" fmla="*/ 441214 w 441214"/>
              <a:gd name="connsiteY2" fmla="*/ 239790 h 431622"/>
              <a:gd name="connsiteX3" fmla="*/ 393256 w 441214"/>
              <a:gd name="connsiteY3" fmla="*/ 99113 h 431622"/>
              <a:gd name="connsiteX4" fmla="*/ 306932 w 441214"/>
              <a:gd name="connsiteY4" fmla="*/ 124690 h 431622"/>
              <a:gd name="connsiteX5" fmla="*/ 214213 w 441214"/>
              <a:gd name="connsiteY5" fmla="*/ 6394 h 431622"/>
              <a:gd name="connsiteX6" fmla="*/ 191833 w 441214"/>
              <a:gd name="connsiteY6" fmla="*/ 0 h 431622"/>
              <a:gd name="connsiteX7" fmla="*/ 89522 w 441214"/>
              <a:gd name="connsiteY7" fmla="*/ 156662 h 431622"/>
              <a:gd name="connsiteX8" fmla="*/ 28775 w 441214"/>
              <a:gd name="connsiteY8" fmla="*/ 115099 h 431622"/>
              <a:gd name="connsiteX9" fmla="*/ 0 w 441214"/>
              <a:gd name="connsiteY9" fmla="*/ 246184 h 43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1214" h="431622">
                <a:moveTo>
                  <a:pt x="0" y="246184"/>
                </a:moveTo>
                <a:lnTo>
                  <a:pt x="169452" y="431622"/>
                </a:lnTo>
                <a:lnTo>
                  <a:pt x="441214" y="239790"/>
                </a:lnTo>
                <a:lnTo>
                  <a:pt x="393256" y="99113"/>
                </a:lnTo>
                <a:lnTo>
                  <a:pt x="306932" y="124690"/>
                </a:lnTo>
                <a:lnTo>
                  <a:pt x="214213" y="6394"/>
                </a:lnTo>
                <a:lnTo>
                  <a:pt x="191833" y="0"/>
                </a:lnTo>
                <a:lnTo>
                  <a:pt x="89522" y="156662"/>
                </a:lnTo>
                <a:lnTo>
                  <a:pt x="28775" y="115099"/>
                </a:lnTo>
                <a:lnTo>
                  <a:pt x="0" y="246184"/>
                </a:ln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" name="شكل حر 18"/>
          <p:cNvSpPr/>
          <p:nvPr/>
        </p:nvSpPr>
        <p:spPr>
          <a:xfrm>
            <a:off x="4442186" y="3028448"/>
            <a:ext cx="51270" cy="222117"/>
          </a:xfrm>
          <a:custGeom>
            <a:avLst/>
            <a:gdLst>
              <a:gd name="connsiteX0" fmla="*/ 9777 w 25763"/>
              <a:gd name="connsiteY0" fmla="*/ 111903 h 111903"/>
              <a:gd name="connsiteX1" fmla="*/ 9777 w 25763"/>
              <a:gd name="connsiteY1" fmla="*/ 35170 h 111903"/>
              <a:gd name="connsiteX2" fmla="*/ 16172 w 25763"/>
              <a:gd name="connsiteY2" fmla="*/ 15986 h 111903"/>
              <a:gd name="connsiteX3" fmla="*/ 19369 w 25763"/>
              <a:gd name="connsiteY3" fmla="*/ 6395 h 111903"/>
              <a:gd name="connsiteX4" fmla="*/ 25763 w 25763"/>
              <a:gd name="connsiteY4" fmla="*/ 0 h 11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3" h="111903">
                <a:moveTo>
                  <a:pt x="9777" y="111903"/>
                </a:moveTo>
                <a:cubicBezTo>
                  <a:pt x="0" y="82570"/>
                  <a:pt x="3062" y="95603"/>
                  <a:pt x="9777" y="35170"/>
                </a:cubicBezTo>
                <a:cubicBezTo>
                  <a:pt x="10521" y="28471"/>
                  <a:pt x="14040" y="22381"/>
                  <a:pt x="16172" y="15986"/>
                </a:cubicBezTo>
                <a:cubicBezTo>
                  <a:pt x="17238" y="12789"/>
                  <a:pt x="16986" y="8778"/>
                  <a:pt x="19369" y="6395"/>
                </a:cubicBezTo>
                <a:lnTo>
                  <a:pt x="25763" y="0"/>
                </a:lnTo>
              </a:path>
            </a:pathLst>
          </a:cu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20" name="مجموعة 262"/>
          <p:cNvGrpSpPr/>
          <p:nvPr/>
        </p:nvGrpSpPr>
        <p:grpSpPr>
          <a:xfrm>
            <a:off x="3356844" y="-217"/>
            <a:ext cx="2423895" cy="3226037"/>
            <a:chOff x="-576392" y="247196"/>
            <a:chExt cx="1180968" cy="1638532"/>
          </a:xfrm>
        </p:grpSpPr>
        <p:sp>
          <p:nvSpPr>
            <p:cNvPr id="21" name="شكل حر 20"/>
            <p:cNvSpPr/>
            <p:nvPr/>
          </p:nvSpPr>
          <p:spPr>
            <a:xfrm>
              <a:off x="-553266" y="285728"/>
              <a:ext cx="1106531" cy="1597532"/>
            </a:xfrm>
            <a:custGeom>
              <a:avLst/>
              <a:gdLst>
                <a:gd name="connsiteX0" fmla="*/ 295312 w 1106531"/>
                <a:gd name="connsiteY0" fmla="*/ 64044 h 1597532"/>
                <a:gd name="connsiteX1" fmla="*/ 117413 w 1106531"/>
                <a:gd name="connsiteY1" fmla="*/ 156551 h 1597532"/>
                <a:gd name="connsiteX2" fmla="*/ 49811 w 1106531"/>
                <a:gd name="connsiteY2" fmla="*/ 245501 h 1597532"/>
                <a:gd name="connsiteX3" fmla="*/ 17790 w 1106531"/>
                <a:gd name="connsiteY3" fmla="*/ 345124 h 1597532"/>
                <a:gd name="connsiteX4" fmla="*/ 0 w 1106531"/>
                <a:gd name="connsiteY4" fmla="*/ 494559 h 1597532"/>
                <a:gd name="connsiteX5" fmla="*/ 35580 w 1106531"/>
                <a:gd name="connsiteY5" fmla="*/ 715153 h 1597532"/>
                <a:gd name="connsiteX6" fmla="*/ 124529 w 1106531"/>
                <a:gd name="connsiteY6" fmla="*/ 953538 h 1597532"/>
                <a:gd name="connsiteX7" fmla="*/ 213478 w 1106531"/>
                <a:gd name="connsiteY7" fmla="*/ 1053161 h 1597532"/>
                <a:gd name="connsiteX8" fmla="*/ 320218 w 1106531"/>
                <a:gd name="connsiteY8" fmla="*/ 1117205 h 1597532"/>
                <a:gd name="connsiteX9" fmla="*/ 270406 w 1106531"/>
                <a:gd name="connsiteY9" fmla="*/ 1191922 h 1597532"/>
                <a:gd name="connsiteX10" fmla="*/ 245500 w 1106531"/>
                <a:gd name="connsiteY10" fmla="*/ 1287988 h 1597532"/>
                <a:gd name="connsiteX11" fmla="*/ 245500 w 1106531"/>
                <a:gd name="connsiteY11" fmla="*/ 1398285 h 1597532"/>
                <a:gd name="connsiteX12" fmla="*/ 338008 w 1106531"/>
                <a:gd name="connsiteY12" fmla="*/ 1476560 h 1597532"/>
                <a:gd name="connsiteX13" fmla="*/ 373587 w 1106531"/>
                <a:gd name="connsiteY13" fmla="*/ 1476560 h 1597532"/>
                <a:gd name="connsiteX14" fmla="*/ 437631 w 1106531"/>
                <a:gd name="connsiteY14" fmla="*/ 1480118 h 1597532"/>
                <a:gd name="connsiteX15" fmla="*/ 551486 w 1106531"/>
                <a:gd name="connsiteY15" fmla="*/ 1483676 h 1597532"/>
                <a:gd name="connsiteX16" fmla="*/ 690247 w 1106531"/>
                <a:gd name="connsiteY16" fmla="*/ 1458771 h 1597532"/>
                <a:gd name="connsiteX17" fmla="*/ 757849 w 1106531"/>
                <a:gd name="connsiteY17" fmla="*/ 1597532 h 1597532"/>
                <a:gd name="connsiteX18" fmla="*/ 836124 w 1106531"/>
                <a:gd name="connsiteY18" fmla="*/ 1537046 h 1597532"/>
                <a:gd name="connsiteX19" fmla="*/ 843240 w 1106531"/>
                <a:gd name="connsiteY19" fmla="*/ 1526372 h 1597532"/>
                <a:gd name="connsiteX20" fmla="*/ 846798 w 1106531"/>
                <a:gd name="connsiteY20" fmla="*/ 1522814 h 1597532"/>
                <a:gd name="connsiteX21" fmla="*/ 914400 w 1106531"/>
                <a:gd name="connsiteY21" fmla="*/ 1465886 h 1597532"/>
                <a:gd name="connsiteX22" fmla="*/ 992675 w 1106531"/>
                <a:gd name="connsiteY22" fmla="*/ 1476560 h 1597532"/>
                <a:gd name="connsiteX23" fmla="*/ 1038929 w 1106531"/>
                <a:gd name="connsiteY23" fmla="*/ 1505024 h 1597532"/>
                <a:gd name="connsiteX24" fmla="*/ 1106531 w 1106531"/>
                <a:gd name="connsiteY24" fmla="*/ 1430307 h 1597532"/>
                <a:gd name="connsiteX25" fmla="*/ 1074509 w 1106531"/>
                <a:gd name="connsiteY25" fmla="*/ 1359147 h 1597532"/>
                <a:gd name="connsiteX26" fmla="*/ 985559 w 1106531"/>
                <a:gd name="connsiteY26" fmla="*/ 1227502 h 1597532"/>
                <a:gd name="connsiteX27" fmla="*/ 957095 w 1106531"/>
                <a:gd name="connsiteY27" fmla="*/ 1110089 h 1597532"/>
                <a:gd name="connsiteX28" fmla="*/ 939306 w 1106531"/>
                <a:gd name="connsiteY28" fmla="*/ 996234 h 1597532"/>
                <a:gd name="connsiteX29" fmla="*/ 1042487 w 1106531"/>
                <a:gd name="connsiteY29" fmla="*/ 764965 h 1597532"/>
                <a:gd name="connsiteX30" fmla="*/ 1067393 w 1106531"/>
                <a:gd name="connsiteY30" fmla="*/ 576392 h 1597532"/>
                <a:gd name="connsiteX31" fmla="*/ 1024697 w 1106531"/>
                <a:gd name="connsiteY31" fmla="*/ 419841 h 1597532"/>
                <a:gd name="connsiteX32" fmla="*/ 964211 w 1106531"/>
                <a:gd name="connsiteY32" fmla="*/ 245501 h 1597532"/>
                <a:gd name="connsiteX33" fmla="*/ 893052 w 1106531"/>
                <a:gd name="connsiteY33" fmla="*/ 113855 h 1597532"/>
                <a:gd name="connsiteX34" fmla="*/ 818334 w 1106531"/>
                <a:gd name="connsiteY34" fmla="*/ 49812 h 1597532"/>
                <a:gd name="connsiteX35" fmla="*/ 693805 w 1106531"/>
                <a:gd name="connsiteY35" fmla="*/ 7116 h 1597532"/>
                <a:gd name="connsiteX36" fmla="*/ 416283 w 1106531"/>
                <a:gd name="connsiteY36" fmla="*/ 0 h 159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6531" h="1597532">
                  <a:moveTo>
                    <a:pt x="295312" y="64044"/>
                  </a:moveTo>
                  <a:lnTo>
                    <a:pt x="117413" y="156551"/>
                  </a:lnTo>
                  <a:lnTo>
                    <a:pt x="49811" y="245501"/>
                  </a:lnTo>
                  <a:lnTo>
                    <a:pt x="17790" y="345124"/>
                  </a:lnTo>
                  <a:lnTo>
                    <a:pt x="0" y="494559"/>
                  </a:lnTo>
                  <a:lnTo>
                    <a:pt x="35580" y="715153"/>
                  </a:lnTo>
                  <a:lnTo>
                    <a:pt x="124529" y="953538"/>
                  </a:lnTo>
                  <a:lnTo>
                    <a:pt x="213478" y="1053161"/>
                  </a:lnTo>
                  <a:lnTo>
                    <a:pt x="320218" y="1117205"/>
                  </a:lnTo>
                  <a:lnTo>
                    <a:pt x="270406" y="1191922"/>
                  </a:lnTo>
                  <a:cubicBezTo>
                    <a:pt x="248801" y="1289146"/>
                    <a:pt x="281861" y="1287988"/>
                    <a:pt x="245500" y="1287988"/>
                  </a:cubicBezTo>
                  <a:lnTo>
                    <a:pt x="245500" y="1398285"/>
                  </a:lnTo>
                  <a:lnTo>
                    <a:pt x="338008" y="1476560"/>
                  </a:lnTo>
                  <a:lnTo>
                    <a:pt x="373587" y="1476560"/>
                  </a:lnTo>
                  <a:lnTo>
                    <a:pt x="437631" y="1480118"/>
                  </a:lnTo>
                  <a:lnTo>
                    <a:pt x="551486" y="1483676"/>
                  </a:lnTo>
                  <a:lnTo>
                    <a:pt x="690247" y="1458771"/>
                  </a:lnTo>
                  <a:lnTo>
                    <a:pt x="757849" y="1597532"/>
                  </a:lnTo>
                  <a:cubicBezTo>
                    <a:pt x="783941" y="1577370"/>
                    <a:pt x="810793" y="1558156"/>
                    <a:pt x="836124" y="1537046"/>
                  </a:cubicBezTo>
                  <a:cubicBezTo>
                    <a:pt x="839409" y="1534308"/>
                    <a:pt x="840674" y="1529793"/>
                    <a:pt x="843240" y="1526372"/>
                  </a:cubicBezTo>
                  <a:cubicBezTo>
                    <a:pt x="844246" y="1525030"/>
                    <a:pt x="845612" y="1524000"/>
                    <a:pt x="846798" y="1522814"/>
                  </a:cubicBezTo>
                  <a:cubicBezTo>
                    <a:pt x="906242" y="1463370"/>
                    <a:pt x="876890" y="1465886"/>
                    <a:pt x="914400" y="1465886"/>
                  </a:cubicBezTo>
                  <a:lnTo>
                    <a:pt x="992675" y="1476560"/>
                  </a:lnTo>
                  <a:cubicBezTo>
                    <a:pt x="1036358" y="1505682"/>
                    <a:pt x="1018266" y="1505024"/>
                    <a:pt x="1038929" y="1505024"/>
                  </a:cubicBezTo>
                  <a:lnTo>
                    <a:pt x="1106531" y="1430307"/>
                  </a:lnTo>
                  <a:cubicBezTo>
                    <a:pt x="1077627" y="1358046"/>
                    <a:pt x="1103614" y="1359147"/>
                    <a:pt x="1074509" y="1359147"/>
                  </a:cubicBezTo>
                  <a:lnTo>
                    <a:pt x="985559" y="1227502"/>
                  </a:lnTo>
                  <a:lnTo>
                    <a:pt x="957095" y="1110089"/>
                  </a:lnTo>
                  <a:lnTo>
                    <a:pt x="939306" y="996234"/>
                  </a:lnTo>
                  <a:lnTo>
                    <a:pt x="1042487" y="764965"/>
                  </a:lnTo>
                  <a:lnTo>
                    <a:pt x="1067393" y="576392"/>
                  </a:lnTo>
                  <a:lnTo>
                    <a:pt x="1024697" y="419841"/>
                  </a:lnTo>
                  <a:cubicBezTo>
                    <a:pt x="967239" y="247467"/>
                    <a:pt x="1010206" y="291483"/>
                    <a:pt x="964211" y="245501"/>
                  </a:cubicBezTo>
                  <a:lnTo>
                    <a:pt x="893052" y="113855"/>
                  </a:lnTo>
                  <a:lnTo>
                    <a:pt x="818334" y="49812"/>
                  </a:lnTo>
                  <a:cubicBezTo>
                    <a:pt x="692674" y="10318"/>
                    <a:pt x="693805" y="54185"/>
                    <a:pt x="693805" y="7116"/>
                  </a:cubicBezTo>
                  <a:lnTo>
                    <a:pt x="416283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شكل حر 21"/>
            <p:cNvSpPr/>
            <p:nvPr/>
          </p:nvSpPr>
          <p:spPr>
            <a:xfrm>
              <a:off x="-576392" y="247196"/>
              <a:ext cx="1180968" cy="1638532"/>
            </a:xfrm>
            <a:custGeom>
              <a:avLst/>
              <a:gdLst>
                <a:gd name="connsiteX0" fmla="*/ 957096 w 1180968"/>
                <a:gd name="connsiteY0" fmla="*/ 1040792 h 1638532"/>
                <a:gd name="connsiteX1" fmla="*/ 946422 w 1180968"/>
                <a:gd name="connsiteY1" fmla="*/ 1026560 h 1638532"/>
                <a:gd name="connsiteX2" fmla="*/ 932190 w 1180968"/>
                <a:gd name="connsiteY2" fmla="*/ 1015886 h 1638532"/>
                <a:gd name="connsiteX3" fmla="*/ 928632 w 1180968"/>
                <a:gd name="connsiteY3" fmla="*/ 1001654 h 1638532"/>
                <a:gd name="connsiteX4" fmla="*/ 939306 w 1180968"/>
                <a:gd name="connsiteY4" fmla="*/ 976748 h 1638532"/>
                <a:gd name="connsiteX5" fmla="*/ 953538 w 1180968"/>
                <a:gd name="connsiteY5" fmla="*/ 980306 h 1638532"/>
                <a:gd name="connsiteX6" fmla="*/ 974885 w 1180968"/>
                <a:gd name="connsiteY6" fmla="*/ 976748 h 1638532"/>
                <a:gd name="connsiteX7" fmla="*/ 978443 w 1180968"/>
                <a:gd name="connsiteY7" fmla="*/ 966074 h 1638532"/>
                <a:gd name="connsiteX8" fmla="*/ 964211 w 1180968"/>
                <a:gd name="connsiteY8" fmla="*/ 923378 h 1638532"/>
                <a:gd name="connsiteX9" fmla="*/ 992675 w 1180968"/>
                <a:gd name="connsiteY9" fmla="*/ 909146 h 1638532"/>
                <a:gd name="connsiteX10" fmla="*/ 1003349 w 1180968"/>
                <a:gd name="connsiteY10" fmla="*/ 902030 h 1638532"/>
                <a:gd name="connsiteX11" fmla="*/ 1010465 w 1180968"/>
                <a:gd name="connsiteY11" fmla="*/ 880683 h 1638532"/>
                <a:gd name="connsiteX12" fmla="*/ 1017581 w 1180968"/>
                <a:gd name="connsiteY12" fmla="*/ 855777 h 1638532"/>
                <a:gd name="connsiteX13" fmla="*/ 1017581 w 1180968"/>
                <a:gd name="connsiteY13" fmla="*/ 823755 h 1638532"/>
                <a:gd name="connsiteX14" fmla="*/ 1028255 w 1180968"/>
                <a:gd name="connsiteY14" fmla="*/ 816639 h 1638532"/>
                <a:gd name="connsiteX15" fmla="*/ 1031813 w 1180968"/>
                <a:gd name="connsiteY15" fmla="*/ 805965 h 1638532"/>
                <a:gd name="connsiteX16" fmla="*/ 1035371 w 1180968"/>
                <a:gd name="connsiteY16" fmla="*/ 788175 h 1638532"/>
                <a:gd name="connsiteX17" fmla="*/ 1042487 w 1180968"/>
                <a:gd name="connsiteY17" fmla="*/ 777501 h 1638532"/>
                <a:gd name="connsiteX18" fmla="*/ 1046045 w 1180968"/>
                <a:gd name="connsiteY18" fmla="*/ 709900 h 1638532"/>
                <a:gd name="connsiteX19" fmla="*/ 1056719 w 1180968"/>
                <a:gd name="connsiteY19" fmla="*/ 706342 h 1638532"/>
                <a:gd name="connsiteX20" fmla="*/ 1078067 w 1180968"/>
                <a:gd name="connsiteY20" fmla="*/ 692110 h 1638532"/>
                <a:gd name="connsiteX21" fmla="*/ 1081625 w 1180968"/>
                <a:gd name="connsiteY21" fmla="*/ 581813 h 1638532"/>
                <a:gd name="connsiteX22" fmla="*/ 1078067 w 1180968"/>
                <a:gd name="connsiteY22" fmla="*/ 571139 h 1638532"/>
                <a:gd name="connsiteX23" fmla="*/ 1067393 w 1180968"/>
                <a:gd name="connsiteY23" fmla="*/ 560465 h 1638532"/>
                <a:gd name="connsiteX24" fmla="*/ 1063835 w 1180968"/>
                <a:gd name="connsiteY24" fmla="*/ 539117 h 1638532"/>
                <a:gd name="connsiteX25" fmla="*/ 1042487 w 1180968"/>
                <a:gd name="connsiteY25" fmla="*/ 542675 h 1638532"/>
                <a:gd name="connsiteX26" fmla="*/ 1010465 w 1180968"/>
                <a:gd name="connsiteY26" fmla="*/ 535559 h 1638532"/>
                <a:gd name="connsiteX27" fmla="*/ 992675 w 1180968"/>
                <a:gd name="connsiteY27" fmla="*/ 510653 h 1638532"/>
                <a:gd name="connsiteX28" fmla="*/ 989117 w 1180968"/>
                <a:gd name="connsiteY28" fmla="*/ 485747 h 1638532"/>
                <a:gd name="connsiteX29" fmla="*/ 971327 w 1180968"/>
                <a:gd name="connsiteY29" fmla="*/ 482189 h 1638532"/>
                <a:gd name="connsiteX30" fmla="*/ 967769 w 1180968"/>
                <a:gd name="connsiteY30" fmla="*/ 467957 h 1638532"/>
                <a:gd name="connsiteX31" fmla="*/ 978443 w 1180968"/>
                <a:gd name="connsiteY31" fmla="*/ 439493 h 1638532"/>
                <a:gd name="connsiteX32" fmla="*/ 992675 w 1180968"/>
                <a:gd name="connsiteY32" fmla="*/ 428820 h 1638532"/>
                <a:gd name="connsiteX33" fmla="*/ 996233 w 1180968"/>
                <a:gd name="connsiteY33" fmla="*/ 411030 h 1638532"/>
                <a:gd name="connsiteX34" fmla="*/ 1003349 w 1180968"/>
                <a:gd name="connsiteY34" fmla="*/ 396798 h 1638532"/>
                <a:gd name="connsiteX35" fmla="*/ 1014023 w 1180968"/>
                <a:gd name="connsiteY35" fmla="*/ 375450 h 1638532"/>
                <a:gd name="connsiteX36" fmla="*/ 1010465 w 1180968"/>
                <a:gd name="connsiteY36" fmla="*/ 332754 h 1638532"/>
                <a:gd name="connsiteX37" fmla="*/ 1006907 w 1180968"/>
                <a:gd name="connsiteY37" fmla="*/ 322080 h 1638532"/>
                <a:gd name="connsiteX38" fmla="*/ 996233 w 1180968"/>
                <a:gd name="connsiteY38" fmla="*/ 314964 h 1638532"/>
                <a:gd name="connsiteX39" fmla="*/ 985559 w 1180968"/>
                <a:gd name="connsiteY39" fmla="*/ 279385 h 1638532"/>
                <a:gd name="connsiteX40" fmla="*/ 982001 w 1180968"/>
                <a:gd name="connsiteY40" fmla="*/ 268711 h 1638532"/>
                <a:gd name="connsiteX41" fmla="*/ 971327 w 1180968"/>
                <a:gd name="connsiteY41" fmla="*/ 265153 h 1638532"/>
                <a:gd name="connsiteX42" fmla="*/ 910842 w 1180968"/>
                <a:gd name="connsiteY42" fmla="*/ 261595 h 1638532"/>
                <a:gd name="connsiteX43" fmla="*/ 864588 w 1180968"/>
                <a:gd name="connsiteY43" fmla="*/ 258037 h 1638532"/>
                <a:gd name="connsiteX44" fmla="*/ 861030 w 1180968"/>
                <a:gd name="connsiteY44" fmla="*/ 247363 h 1638532"/>
                <a:gd name="connsiteX45" fmla="*/ 853914 w 1180968"/>
                <a:gd name="connsiteY45" fmla="*/ 236689 h 1638532"/>
                <a:gd name="connsiteX46" fmla="*/ 836124 w 1180968"/>
                <a:gd name="connsiteY46" fmla="*/ 204667 h 1638532"/>
                <a:gd name="connsiteX47" fmla="*/ 825450 w 1180968"/>
                <a:gd name="connsiteY47" fmla="*/ 197551 h 1638532"/>
                <a:gd name="connsiteX48" fmla="*/ 814776 w 1180968"/>
                <a:gd name="connsiteY48" fmla="*/ 147739 h 1638532"/>
                <a:gd name="connsiteX49" fmla="*/ 796987 w 1180968"/>
                <a:gd name="connsiteY49" fmla="*/ 144181 h 1638532"/>
                <a:gd name="connsiteX50" fmla="*/ 786313 w 1180968"/>
                <a:gd name="connsiteY50" fmla="*/ 137065 h 1638532"/>
                <a:gd name="connsiteX51" fmla="*/ 754291 w 1180968"/>
                <a:gd name="connsiteY51" fmla="*/ 129950 h 1638532"/>
                <a:gd name="connsiteX52" fmla="*/ 743617 w 1180968"/>
                <a:gd name="connsiteY52" fmla="*/ 122834 h 1638532"/>
                <a:gd name="connsiteX53" fmla="*/ 725827 w 1180968"/>
                <a:gd name="connsiteY53" fmla="*/ 90812 h 1638532"/>
                <a:gd name="connsiteX54" fmla="*/ 718711 w 1180968"/>
                <a:gd name="connsiteY54" fmla="*/ 80138 h 1638532"/>
                <a:gd name="connsiteX55" fmla="*/ 711595 w 1180968"/>
                <a:gd name="connsiteY55" fmla="*/ 58790 h 1638532"/>
                <a:gd name="connsiteX56" fmla="*/ 676015 w 1180968"/>
                <a:gd name="connsiteY56" fmla="*/ 55232 h 1638532"/>
                <a:gd name="connsiteX57" fmla="*/ 665341 w 1180968"/>
                <a:gd name="connsiteY57" fmla="*/ 48116 h 1638532"/>
                <a:gd name="connsiteX58" fmla="*/ 658225 w 1180968"/>
                <a:gd name="connsiteY58" fmla="*/ 37442 h 1638532"/>
                <a:gd name="connsiteX59" fmla="*/ 636878 w 1180968"/>
                <a:gd name="connsiteY59" fmla="*/ 30326 h 1638532"/>
                <a:gd name="connsiteX60" fmla="*/ 569276 w 1180968"/>
                <a:gd name="connsiteY60" fmla="*/ 33884 h 1638532"/>
                <a:gd name="connsiteX61" fmla="*/ 565718 w 1180968"/>
                <a:gd name="connsiteY61" fmla="*/ 69464 h 1638532"/>
                <a:gd name="connsiteX62" fmla="*/ 562160 w 1180968"/>
                <a:gd name="connsiteY62" fmla="*/ 80138 h 1638532"/>
                <a:gd name="connsiteX63" fmla="*/ 540812 w 1180968"/>
                <a:gd name="connsiteY63" fmla="*/ 87254 h 1638532"/>
                <a:gd name="connsiteX64" fmla="*/ 515906 w 1180968"/>
                <a:gd name="connsiteY64" fmla="*/ 94370 h 1638532"/>
                <a:gd name="connsiteX65" fmla="*/ 494559 w 1180968"/>
                <a:gd name="connsiteY65" fmla="*/ 83696 h 1638532"/>
                <a:gd name="connsiteX66" fmla="*/ 476769 w 1180968"/>
                <a:gd name="connsiteY66" fmla="*/ 69464 h 1638532"/>
                <a:gd name="connsiteX67" fmla="*/ 455421 w 1180968"/>
                <a:gd name="connsiteY67" fmla="*/ 83696 h 1638532"/>
                <a:gd name="connsiteX68" fmla="*/ 444747 w 1180968"/>
                <a:gd name="connsiteY68" fmla="*/ 90812 h 1638532"/>
                <a:gd name="connsiteX69" fmla="*/ 434073 w 1180968"/>
                <a:gd name="connsiteY69" fmla="*/ 87254 h 1638532"/>
                <a:gd name="connsiteX70" fmla="*/ 426957 w 1180968"/>
                <a:gd name="connsiteY70" fmla="*/ 76580 h 1638532"/>
                <a:gd name="connsiteX71" fmla="*/ 405609 w 1180968"/>
                <a:gd name="connsiteY71" fmla="*/ 69464 h 1638532"/>
                <a:gd name="connsiteX72" fmla="*/ 384261 w 1180968"/>
                <a:gd name="connsiteY72" fmla="*/ 73022 h 1638532"/>
                <a:gd name="connsiteX73" fmla="*/ 366471 w 1180968"/>
                <a:gd name="connsiteY73" fmla="*/ 90812 h 1638532"/>
                <a:gd name="connsiteX74" fmla="*/ 345124 w 1180968"/>
                <a:gd name="connsiteY74" fmla="*/ 94370 h 1638532"/>
                <a:gd name="connsiteX75" fmla="*/ 323776 w 1180968"/>
                <a:gd name="connsiteY75" fmla="*/ 101486 h 1638532"/>
                <a:gd name="connsiteX76" fmla="*/ 313102 w 1180968"/>
                <a:gd name="connsiteY76" fmla="*/ 105044 h 1638532"/>
                <a:gd name="connsiteX77" fmla="*/ 309544 w 1180968"/>
                <a:gd name="connsiteY77" fmla="*/ 140623 h 1638532"/>
                <a:gd name="connsiteX78" fmla="*/ 298870 w 1180968"/>
                <a:gd name="connsiteY78" fmla="*/ 144181 h 1638532"/>
                <a:gd name="connsiteX79" fmla="*/ 284638 w 1180968"/>
                <a:gd name="connsiteY79" fmla="*/ 147739 h 1638532"/>
                <a:gd name="connsiteX80" fmla="*/ 238384 w 1180968"/>
                <a:gd name="connsiteY80" fmla="*/ 154855 h 1638532"/>
                <a:gd name="connsiteX81" fmla="*/ 206362 w 1180968"/>
                <a:gd name="connsiteY81" fmla="*/ 161971 h 1638532"/>
                <a:gd name="connsiteX82" fmla="*/ 185015 w 1180968"/>
                <a:gd name="connsiteY82" fmla="*/ 169087 h 1638532"/>
                <a:gd name="connsiteX83" fmla="*/ 138761 w 1180968"/>
                <a:gd name="connsiteY83" fmla="*/ 233131 h 1638532"/>
                <a:gd name="connsiteX84" fmla="*/ 135203 w 1180968"/>
                <a:gd name="connsiteY84" fmla="*/ 243805 h 1638532"/>
                <a:gd name="connsiteX85" fmla="*/ 131645 w 1180968"/>
                <a:gd name="connsiteY85" fmla="*/ 265153 h 1638532"/>
                <a:gd name="connsiteX86" fmla="*/ 128087 w 1180968"/>
                <a:gd name="connsiteY86" fmla="*/ 279385 h 1638532"/>
                <a:gd name="connsiteX87" fmla="*/ 106739 w 1180968"/>
                <a:gd name="connsiteY87" fmla="*/ 286500 h 1638532"/>
                <a:gd name="connsiteX88" fmla="*/ 103181 w 1180968"/>
                <a:gd name="connsiteY88" fmla="*/ 318522 h 1638532"/>
                <a:gd name="connsiteX89" fmla="*/ 88949 w 1180968"/>
                <a:gd name="connsiteY89" fmla="*/ 322080 h 1638532"/>
                <a:gd name="connsiteX90" fmla="*/ 78275 w 1180968"/>
                <a:gd name="connsiteY90" fmla="*/ 339870 h 1638532"/>
                <a:gd name="connsiteX91" fmla="*/ 71159 w 1180968"/>
                <a:gd name="connsiteY91" fmla="*/ 350544 h 1638532"/>
                <a:gd name="connsiteX92" fmla="*/ 60485 w 1180968"/>
                <a:gd name="connsiteY92" fmla="*/ 354102 h 1638532"/>
                <a:gd name="connsiteX93" fmla="*/ 46253 w 1180968"/>
                <a:gd name="connsiteY93" fmla="*/ 375450 h 1638532"/>
                <a:gd name="connsiteX94" fmla="*/ 53369 w 1180968"/>
                <a:gd name="connsiteY94" fmla="*/ 443051 h 1638532"/>
                <a:gd name="connsiteX95" fmla="*/ 60485 w 1180968"/>
                <a:gd name="connsiteY95" fmla="*/ 453725 h 1638532"/>
                <a:gd name="connsiteX96" fmla="*/ 56927 w 1180968"/>
                <a:gd name="connsiteY96" fmla="*/ 539117 h 1638532"/>
                <a:gd name="connsiteX97" fmla="*/ 46253 w 1180968"/>
                <a:gd name="connsiteY97" fmla="*/ 546233 h 1638532"/>
                <a:gd name="connsiteX98" fmla="*/ 42696 w 1180968"/>
                <a:gd name="connsiteY98" fmla="*/ 556907 h 1638532"/>
                <a:gd name="connsiteX99" fmla="*/ 46253 w 1180968"/>
                <a:gd name="connsiteY99" fmla="*/ 617392 h 1638532"/>
                <a:gd name="connsiteX100" fmla="*/ 202804 w 1180968"/>
                <a:gd name="connsiteY100" fmla="*/ 631624 h 1638532"/>
                <a:gd name="connsiteX101" fmla="*/ 199246 w 1180968"/>
                <a:gd name="connsiteY101" fmla="*/ 667204 h 1638532"/>
                <a:gd name="connsiteX102" fmla="*/ 174341 w 1180968"/>
                <a:gd name="connsiteY102" fmla="*/ 674320 h 1638532"/>
                <a:gd name="connsiteX103" fmla="*/ 142319 w 1180968"/>
                <a:gd name="connsiteY103" fmla="*/ 702784 h 1638532"/>
                <a:gd name="connsiteX104" fmla="*/ 131645 w 1180968"/>
                <a:gd name="connsiteY104" fmla="*/ 713458 h 1638532"/>
                <a:gd name="connsiteX105" fmla="*/ 117413 w 1180968"/>
                <a:gd name="connsiteY105" fmla="*/ 741922 h 1638532"/>
                <a:gd name="connsiteX106" fmla="*/ 106739 w 1180968"/>
                <a:gd name="connsiteY106" fmla="*/ 763269 h 1638532"/>
                <a:gd name="connsiteX107" fmla="*/ 92507 w 1180968"/>
                <a:gd name="connsiteY107" fmla="*/ 784617 h 1638532"/>
                <a:gd name="connsiteX108" fmla="*/ 96065 w 1180968"/>
                <a:gd name="connsiteY108" fmla="*/ 837987 h 1638532"/>
                <a:gd name="connsiteX109" fmla="*/ 106739 w 1180968"/>
                <a:gd name="connsiteY109" fmla="*/ 845103 h 1638532"/>
                <a:gd name="connsiteX110" fmla="*/ 110297 w 1180968"/>
                <a:gd name="connsiteY110" fmla="*/ 873567 h 1638532"/>
                <a:gd name="connsiteX111" fmla="*/ 174341 w 1180968"/>
                <a:gd name="connsiteY111" fmla="*/ 877125 h 1638532"/>
                <a:gd name="connsiteX112" fmla="*/ 160109 w 1180968"/>
                <a:gd name="connsiteY112" fmla="*/ 891357 h 1638532"/>
                <a:gd name="connsiteX113" fmla="*/ 142319 w 1180968"/>
                <a:gd name="connsiteY113" fmla="*/ 919820 h 1638532"/>
                <a:gd name="connsiteX114" fmla="*/ 145877 w 1180968"/>
                <a:gd name="connsiteY114" fmla="*/ 966074 h 1638532"/>
                <a:gd name="connsiteX115" fmla="*/ 167225 w 1180968"/>
                <a:gd name="connsiteY115" fmla="*/ 980306 h 1638532"/>
                <a:gd name="connsiteX116" fmla="*/ 170783 w 1180968"/>
                <a:gd name="connsiteY116" fmla="*/ 1001654 h 1638532"/>
                <a:gd name="connsiteX117" fmla="*/ 174341 w 1180968"/>
                <a:gd name="connsiteY117" fmla="*/ 1026560 h 1638532"/>
                <a:gd name="connsiteX118" fmla="*/ 202804 w 1180968"/>
                <a:gd name="connsiteY118" fmla="*/ 1030118 h 1638532"/>
                <a:gd name="connsiteX119" fmla="*/ 206362 w 1180968"/>
                <a:gd name="connsiteY119" fmla="*/ 1065697 h 1638532"/>
                <a:gd name="connsiteX120" fmla="*/ 281080 w 1180968"/>
                <a:gd name="connsiteY120" fmla="*/ 1079929 h 1638532"/>
                <a:gd name="connsiteX121" fmla="*/ 284638 w 1180968"/>
                <a:gd name="connsiteY121" fmla="*/ 1108393 h 1638532"/>
                <a:gd name="connsiteX122" fmla="*/ 295312 w 1180968"/>
                <a:gd name="connsiteY122" fmla="*/ 1111951 h 1638532"/>
                <a:gd name="connsiteX123" fmla="*/ 323776 w 1180968"/>
                <a:gd name="connsiteY123" fmla="*/ 1119067 h 1638532"/>
                <a:gd name="connsiteX124" fmla="*/ 330892 w 1180968"/>
                <a:gd name="connsiteY124" fmla="*/ 1129741 h 1638532"/>
                <a:gd name="connsiteX125" fmla="*/ 359355 w 1180968"/>
                <a:gd name="connsiteY125" fmla="*/ 1161763 h 1638532"/>
                <a:gd name="connsiteX126" fmla="*/ 355797 w 1180968"/>
                <a:gd name="connsiteY126" fmla="*/ 1183111 h 1638532"/>
                <a:gd name="connsiteX127" fmla="*/ 338008 w 1180968"/>
                <a:gd name="connsiteY127" fmla="*/ 1200900 h 1638532"/>
                <a:gd name="connsiteX128" fmla="*/ 327334 w 1180968"/>
                <a:gd name="connsiteY128" fmla="*/ 1204458 h 1638532"/>
                <a:gd name="connsiteX129" fmla="*/ 313102 w 1180968"/>
                <a:gd name="connsiteY129" fmla="*/ 1225806 h 1638532"/>
                <a:gd name="connsiteX130" fmla="*/ 295312 w 1180968"/>
                <a:gd name="connsiteY130" fmla="*/ 1293408 h 1638532"/>
                <a:gd name="connsiteX131" fmla="*/ 291754 w 1180968"/>
                <a:gd name="connsiteY131" fmla="*/ 1304082 h 1638532"/>
                <a:gd name="connsiteX132" fmla="*/ 302428 w 1180968"/>
                <a:gd name="connsiteY132" fmla="*/ 1307640 h 1638532"/>
                <a:gd name="connsiteX133" fmla="*/ 313102 w 1180968"/>
                <a:gd name="connsiteY133" fmla="*/ 1314756 h 1638532"/>
                <a:gd name="connsiteX134" fmla="*/ 352239 w 1180968"/>
                <a:gd name="connsiteY134" fmla="*/ 1307640 h 1638532"/>
                <a:gd name="connsiteX135" fmla="*/ 387819 w 1180968"/>
                <a:gd name="connsiteY135" fmla="*/ 1286292 h 1638532"/>
                <a:gd name="connsiteX136" fmla="*/ 402051 w 1180968"/>
                <a:gd name="connsiteY136" fmla="*/ 1279176 h 1638532"/>
                <a:gd name="connsiteX137" fmla="*/ 423399 w 1180968"/>
                <a:gd name="connsiteY137" fmla="*/ 1286292 h 1638532"/>
                <a:gd name="connsiteX138" fmla="*/ 426957 w 1180968"/>
                <a:gd name="connsiteY138" fmla="*/ 1296966 h 1638532"/>
                <a:gd name="connsiteX139" fmla="*/ 430515 w 1180968"/>
                <a:gd name="connsiteY139" fmla="*/ 1336104 h 1638532"/>
                <a:gd name="connsiteX140" fmla="*/ 448305 w 1180968"/>
                <a:gd name="connsiteY140" fmla="*/ 1321872 h 1638532"/>
                <a:gd name="connsiteX141" fmla="*/ 469653 w 1180968"/>
                <a:gd name="connsiteY141" fmla="*/ 1311198 h 1638532"/>
                <a:gd name="connsiteX142" fmla="*/ 480327 w 1180968"/>
                <a:gd name="connsiteY142" fmla="*/ 1304082 h 1638532"/>
                <a:gd name="connsiteX143" fmla="*/ 498117 w 1180968"/>
                <a:gd name="connsiteY143" fmla="*/ 1368125 h 1638532"/>
                <a:gd name="connsiteX144" fmla="*/ 487443 w 1180968"/>
                <a:gd name="connsiteY144" fmla="*/ 1375241 h 1638532"/>
                <a:gd name="connsiteX145" fmla="*/ 466095 w 1180968"/>
                <a:gd name="connsiteY145" fmla="*/ 1385915 h 1638532"/>
                <a:gd name="connsiteX146" fmla="*/ 451863 w 1180968"/>
                <a:gd name="connsiteY146" fmla="*/ 1396589 h 1638532"/>
                <a:gd name="connsiteX147" fmla="*/ 441189 w 1180968"/>
                <a:gd name="connsiteY147" fmla="*/ 1400147 h 1638532"/>
                <a:gd name="connsiteX148" fmla="*/ 426957 w 1180968"/>
                <a:gd name="connsiteY148" fmla="*/ 1407263 h 1638532"/>
                <a:gd name="connsiteX149" fmla="*/ 412725 w 1180968"/>
                <a:gd name="connsiteY149" fmla="*/ 1417937 h 1638532"/>
                <a:gd name="connsiteX150" fmla="*/ 380703 w 1180968"/>
                <a:gd name="connsiteY150" fmla="*/ 1425053 h 1638532"/>
                <a:gd name="connsiteX151" fmla="*/ 359355 w 1180968"/>
                <a:gd name="connsiteY151" fmla="*/ 1435727 h 1638532"/>
                <a:gd name="connsiteX152" fmla="*/ 352239 w 1180968"/>
                <a:gd name="connsiteY152" fmla="*/ 1446401 h 1638532"/>
                <a:gd name="connsiteX153" fmla="*/ 341566 w 1180968"/>
                <a:gd name="connsiteY153" fmla="*/ 1457075 h 1638532"/>
                <a:gd name="connsiteX154" fmla="*/ 334450 w 1180968"/>
                <a:gd name="connsiteY154" fmla="*/ 1478423 h 1638532"/>
                <a:gd name="connsiteX155" fmla="*/ 338008 w 1180968"/>
                <a:gd name="connsiteY155" fmla="*/ 1506886 h 1638532"/>
                <a:gd name="connsiteX156" fmla="*/ 352239 w 1180968"/>
                <a:gd name="connsiteY156" fmla="*/ 1510444 h 1638532"/>
                <a:gd name="connsiteX157" fmla="*/ 402051 w 1180968"/>
                <a:gd name="connsiteY157" fmla="*/ 1514002 h 1638532"/>
                <a:gd name="connsiteX158" fmla="*/ 590624 w 1180968"/>
                <a:gd name="connsiteY158" fmla="*/ 1510444 h 1638532"/>
                <a:gd name="connsiteX159" fmla="*/ 594182 w 1180968"/>
                <a:gd name="connsiteY159" fmla="*/ 1442843 h 1638532"/>
                <a:gd name="connsiteX160" fmla="*/ 611972 w 1180968"/>
                <a:gd name="connsiteY160" fmla="*/ 1385915 h 1638532"/>
                <a:gd name="connsiteX161" fmla="*/ 619088 w 1180968"/>
                <a:gd name="connsiteY161" fmla="*/ 1375241 h 1638532"/>
                <a:gd name="connsiteX162" fmla="*/ 608414 w 1180968"/>
                <a:gd name="connsiteY162" fmla="*/ 1339662 h 1638532"/>
                <a:gd name="connsiteX163" fmla="*/ 604856 w 1180968"/>
                <a:gd name="connsiteY163" fmla="*/ 1328988 h 1638532"/>
                <a:gd name="connsiteX164" fmla="*/ 658225 w 1180968"/>
                <a:gd name="connsiteY164" fmla="*/ 1325430 h 1638532"/>
                <a:gd name="connsiteX165" fmla="*/ 672457 w 1180968"/>
                <a:gd name="connsiteY165" fmla="*/ 1346778 h 1638532"/>
                <a:gd name="connsiteX166" fmla="*/ 729385 w 1180968"/>
                <a:gd name="connsiteY166" fmla="*/ 1382357 h 1638532"/>
                <a:gd name="connsiteX167" fmla="*/ 725827 w 1180968"/>
                <a:gd name="connsiteY167" fmla="*/ 1400147 h 1638532"/>
                <a:gd name="connsiteX168" fmla="*/ 718711 w 1180968"/>
                <a:gd name="connsiteY168" fmla="*/ 1421495 h 1638532"/>
                <a:gd name="connsiteX169" fmla="*/ 711595 w 1180968"/>
                <a:gd name="connsiteY169" fmla="*/ 1457075 h 1638532"/>
                <a:gd name="connsiteX170" fmla="*/ 704479 w 1180968"/>
                <a:gd name="connsiteY170" fmla="*/ 1467749 h 1638532"/>
                <a:gd name="connsiteX171" fmla="*/ 715153 w 1180968"/>
                <a:gd name="connsiteY171" fmla="*/ 1471307 h 1638532"/>
                <a:gd name="connsiteX172" fmla="*/ 725827 w 1180968"/>
                <a:gd name="connsiteY172" fmla="*/ 1499771 h 1638532"/>
                <a:gd name="connsiteX173" fmla="*/ 747175 w 1180968"/>
                <a:gd name="connsiteY173" fmla="*/ 1485539 h 1638532"/>
                <a:gd name="connsiteX174" fmla="*/ 757849 w 1180968"/>
                <a:gd name="connsiteY174" fmla="*/ 1478423 h 1638532"/>
                <a:gd name="connsiteX175" fmla="*/ 772081 w 1180968"/>
                <a:gd name="connsiteY175" fmla="*/ 1485539 h 1638532"/>
                <a:gd name="connsiteX176" fmla="*/ 793429 w 1180968"/>
                <a:gd name="connsiteY176" fmla="*/ 1506886 h 1638532"/>
                <a:gd name="connsiteX177" fmla="*/ 814776 w 1180968"/>
                <a:gd name="connsiteY177" fmla="*/ 1514002 h 1638532"/>
                <a:gd name="connsiteX178" fmla="*/ 832566 w 1180968"/>
                <a:gd name="connsiteY178" fmla="*/ 1499771 h 1638532"/>
                <a:gd name="connsiteX179" fmla="*/ 853914 w 1180968"/>
                <a:gd name="connsiteY179" fmla="*/ 1489097 h 1638532"/>
                <a:gd name="connsiteX180" fmla="*/ 882378 w 1180968"/>
                <a:gd name="connsiteY180" fmla="*/ 1492655 h 1638532"/>
                <a:gd name="connsiteX181" fmla="*/ 885936 w 1180968"/>
                <a:gd name="connsiteY181" fmla="*/ 1517560 h 1638532"/>
                <a:gd name="connsiteX182" fmla="*/ 928632 w 1180968"/>
                <a:gd name="connsiteY182" fmla="*/ 1514002 h 1638532"/>
                <a:gd name="connsiteX183" fmla="*/ 932190 w 1180968"/>
                <a:gd name="connsiteY183" fmla="*/ 1496213 h 1638532"/>
                <a:gd name="connsiteX184" fmla="*/ 942864 w 1180968"/>
                <a:gd name="connsiteY184" fmla="*/ 1492655 h 1638532"/>
                <a:gd name="connsiteX185" fmla="*/ 949980 w 1180968"/>
                <a:gd name="connsiteY185" fmla="*/ 1471307 h 1638532"/>
                <a:gd name="connsiteX186" fmla="*/ 957096 w 1180968"/>
                <a:gd name="connsiteY186" fmla="*/ 1460633 h 1638532"/>
                <a:gd name="connsiteX187" fmla="*/ 960653 w 1180968"/>
                <a:gd name="connsiteY187" fmla="*/ 1439285 h 1638532"/>
                <a:gd name="connsiteX188" fmla="*/ 989117 w 1180968"/>
                <a:gd name="connsiteY188" fmla="*/ 1432169 h 1638532"/>
                <a:gd name="connsiteX189" fmla="*/ 992675 w 1180968"/>
                <a:gd name="connsiteY189" fmla="*/ 1421495 h 1638532"/>
                <a:gd name="connsiteX190" fmla="*/ 1024697 w 1180968"/>
                <a:gd name="connsiteY190" fmla="*/ 1432169 h 1638532"/>
                <a:gd name="connsiteX191" fmla="*/ 1031813 w 1180968"/>
                <a:gd name="connsiteY191" fmla="*/ 1442843 h 1638532"/>
                <a:gd name="connsiteX192" fmla="*/ 1042487 w 1180968"/>
                <a:gd name="connsiteY192" fmla="*/ 1457075 h 1638532"/>
                <a:gd name="connsiteX193" fmla="*/ 1046045 w 1180968"/>
                <a:gd name="connsiteY193" fmla="*/ 1474865 h 1638532"/>
                <a:gd name="connsiteX194" fmla="*/ 1074509 w 1180968"/>
                <a:gd name="connsiteY194" fmla="*/ 1471307 h 1638532"/>
                <a:gd name="connsiteX195" fmla="*/ 1085183 w 1180968"/>
                <a:gd name="connsiteY195" fmla="*/ 1464191 h 1638532"/>
                <a:gd name="connsiteX196" fmla="*/ 1081625 w 1180968"/>
                <a:gd name="connsiteY196" fmla="*/ 1439285 h 1638532"/>
                <a:gd name="connsiteX197" fmla="*/ 1070951 w 1180968"/>
                <a:gd name="connsiteY197" fmla="*/ 1432169 h 1638532"/>
                <a:gd name="connsiteX198" fmla="*/ 1060277 w 1180968"/>
                <a:gd name="connsiteY198" fmla="*/ 1414379 h 1638532"/>
                <a:gd name="connsiteX199" fmla="*/ 1053161 w 1180968"/>
                <a:gd name="connsiteY199" fmla="*/ 1403705 h 1638532"/>
                <a:gd name="connsiteX200" fmla="*/ 1042487 w 1180968"/>
                <a:gd name="connsiteY200" fmla="*/ 1396589 h 1638532"/>
                <a:gd name="connsiteX201" fmla="*/ 1035371 w 1180968"/>
                <a:gd name="connsiteY201" fmla="*/ 1375241 h 1638532"/>
                <a:gd name="connsiteX202" fmla="*/ 1031813 w 1180968"/>
                <a:gd name="connsiteY202" fmla="*/ 1364567 h 1638532"/>
                <a:gd name="connsiteX203" fmla="*/ 1006907 w 1180968"/>
                <a:gd name="connsiteY203" fmla="*/ 1346778 h 1638532"/>
                <a:gd name="connsiteX204" fmla="*/ 996233 w 1180968"/>
                <a:gd name="connsiteY204" fmla="*/ 1339662 h 1638532"/>
                <a:gd name="connsiteX205" fmla="*/ 992675 w 1180968"/>
                <a:gd name="connsiteY205" fmla="*/ 1325430 h 1638532"/>
                <a:gd name="connsiteX206" fmla="*/ 971327 w 1180968"/>
                <a:gd name="connsiteY206" fmla="*/ 1307640 h 1638532"/>
                <a:gd name="connsiteX207" fmla="*/ 953538 w 1180968"/>
                <a:gd name="connsiteY207" fmla="*/ 1282734 h 1638532"/>
                <a:gd name="connsiteX208" fmla="*/ 935748 w 1180968"/>
                <a:gd name="connsiteY208" fmla="*/ 1286292 h 1638532"/>
                <a:gd name="connsiteX209" fmla="*/ 796987 w 1180968"/>
                <a:gd name="connsiteY209" fmla="*/ 1275618 h 1638532"/>
                <a:gd name="connsiteX210" fmla="*/ 779197 w 1180968"/>
                <a:gd name="connsiteY210" fmla="*/ 1257828 h 1638532"/>
                <a:gd name="connsiteX211" fmla="*/ 754291 w 1180968"/>
                <a:gd name="connsiteY211" fmla="*/ 1264944 h 1638532"/>
                <a:gd name="connsiteX212" fmla="*/ 736501 w 1180968"/>
                <a:gd name="connsiteY212" fmla="*/ 1279176 h 1638532"/>
                <a:gd name="connsiteX213" fmla="*/ 722269 w 1180968"/>
                <a:gd name="connsiteY213" fmla="*/ 1272060 h 1638532"/>
                <a:gd name="connsiteX214" fmla="*/ 715153 w 1180968"/>
                <a:gd name="connsiteY214" fmla="*/ 1261386 h 1638532"/>
                <a:gd name="connsiteX215" fmla="*/ 786313 w 1180968"/>
                <a:gd name="connsiteY215" fmla="*/ 1236480 h 1638532"/>
                <a:gd name="connsiteX216" fmla="*/ 796987 w 1180968"/>
                <a:gd name="connsiteY216" fmla="*/ 1225806 h 1638532"/>
                <a:gd name="connsiteX217" fmla="*/ 800545 w 1180968"/>
                <a:gd name="connsiteY217" fmla="*/ 1215132 h 1638532"/>
                <a:gd name="connsiteX218" fmla="*/ 811218 w 1180968"/>
                <a:gd name="connsiteY218" fmla="*/ 1211574 h 1638532"/>
                <a:gd name="connsiteX219" fmla="*/ 850356 w 1180968"/>
                <a:gd name="connsiteY219" fmla="*/ 1215132 h 1638532"/>
                <a:gd name="connsiteX220" fmla="*/ 871704 w 1180968"/>
                <a:gd name="connsiteY220" fmla="*/ 1222248 h 1638532"/>
                <a:gd name="connsiteX221" fmla="*/ 882378 w 1180968"/>
                <a:gd name="connsiteY221" fmla="*/ 1225806 h 1638532"/>
                <a:gd name="connsiteX222" fmla="*/ 910842 w 1180968"/>
                <a:gd name="connsiteY222" fmla="*/ 1222248 h 1638532"/>
                <a:gd name="connsiteX223" fmla="*/ 921516 w 1180968"/>
                <a:gd name="connsiteY223" fmla="*/ 1190227 h 1638532"/>
                <a:gd name="connsiteX224" fmla="*/ 949980 w 1180968"/>
                <a:gd name="connsiteY224" fmla="*/ 1158205 h 1638532"/>
                <a:gd name="connsiteX225" fmla="*/ 949980 w 1180968"/>
                <a:gd name="connsiteY225" fmla="*/ 1047908 h 1638532"/>
                <a:gd name="connsiteX226" fmla="*/ 964211 w 1180968"/>
                <a:gd name="connsiteY226" fmla="*/ 1051465 h 1638532"/>
                <a:gd name="connsiteX227" fmla="*/ 967769 w 1180968"/>
                <a:gd name="connsiteY227" fmla="*/ 1062139 h 1638532"/>
                <a:gd name="connsiteX228" fmla="*/ 971327 w 1180968"/>
                <a:gd name="connsiteY228" fmla="*/ 1111951 h 1638532"/>
                <a:gd name="connsiteX229" fmla="*/ 982001 w 1180968"/>
                <a:gd name="connsiteY229" fmla="*/ 1119067 h 1638532"/>
                <a:gd name="connsiteX230" fmla="*/ 989117 w 1180968"/>
                <a:gd name="connsiteY230" fmla="*/ 1193785 h 1638532"/>
                <a:gd name="connsiteX231" fmla="*/ 996233 w 1180968"/>
                <a:gd name="connsiteY231" fmla="*/ 1204458 h 1638532"/>
                <a:gd name="connsiteX232" fmla="*/ 999791 w 1180968"/>
                <a:gd name="connsiteY232" fmla="*/ 1215132 h 1638532"/>
                <a:gd name="connsiteX233" fmla="*/ 1010465 w 1180968"/>
                <a:gd name="connsiteY233" fmla="*/ 1222248 h 1638532"/>
                <a:gd name="connsiteX234" fmla="*/ 1024697 w 1180968"/>
                <a:gd name="connsiteY234" fmla="*/ 1232922 h 1638532"/>
                <a:gd name="connsiteX235" fmla="*/ 1035371 w 1180968"/>
                <a:gd name="connsiteY235" fmla="*/ 1275618 h 1638532"/>
                <a:gd name="connsiteX236" fmla="*/ 1042487 w 1180968"/>
                <a:gd name="connsiteY236" fmla="*/ 1286292 h 1638532"/>
                <a:gd name="connsiteX237" fmla="*/ 1046045 w 1180968"/>
                <a:gd name="connsiteY237" fmla="*/ 1304082 h 1638532"/>
                <a:gd name="connsiteX238" fmla="*/ 1049603 w 1180968"/>
                <a:gd name="connsiteY238" fmla="*/ 1325430 h 1638532"/>
                <a:gd name="connsiteX239" fmla="*/ 1060277 w 1180968"/>
                <a:gd name="connsiteY239" fmla="*/ 1332546 h 1638532"/>
                <a:gd name="connsiteX240" fmla="*/ 1074509 w 1180968"/>
                <a:gd name="connsiteY240" fmla="*/ 1357451 h 1638532"/>
                <a:gd name="connsiteX241" fmla="*/ 1099415 w 1180968"/>
                <a:gd name="connsiteY241" fmla="*/ 1364567 h 1638532"/>
                <a:gd name="connsiteX242" fmla="*/ 1117204 w 1180968"/>
                <a:gd name="connsiteY242" fmla="*/ 1385915 h 1638532"/>
                <a:gd name="connsiteX243" fmla="*/ 1127878 w 1180968"/>
                <a:gd name="connsiteY243" fmla="*/ 1407263 h 1638532"/>
                <a:gd name="connsiteX244" fmla="*/ 1142110 w 1180968"/>
                <a:gd name="connsiteY244" fmla="*/ 1417937 h 1638532"/>
                <a:gd name="connsiteX245" fmla="*/ 1152784 w 1180968"/>
                <a:gd name="connsiteY245" fmla="*/ 1439285 h 1638532"/>
                <a:gd name="connsiteX246" fmla="*/ 1159900 w 1180968"/>
                <a:gd name="connsiteY246" fmla="*/ 1449959 h 1638532"/>
                <a:gd name="connsiteX247" fmla="*/ 1156342 w 1180968"/>
                <a:gd name="connsiteY247" fmla="*/ 1510444 h 1638532"/>
                <a:gd name="connsiteX248" fmla="*/ 1138552 w 1180968"/>
                <a:gd name="connsiteY248" fmla="*/ 1528234 h 1638532"/>
                <a:gd name="connsiteX249" fmla="*/ 1074509 w 1180968"/>
                <a:gd name="connsiteY249" fmla="*/ 1542466 h 1638532"/>
                <a:gd name="connsiteX250" fmla="*/ 1063835 w 1180968"/>
                <a:gd name="connsiteY250" fmla="*/ 1549582 h 1638532"/>
                <a:gd name="connsiteX251" fmla="*/ 1006907 w 1180968"/>
                <a:gd name="connsiteY251" fmla="*/ 1546024 h 1638532"/>
                <a:gd name="connsiteX252" fmla="*/ 996233 w 1180968"/>
                <a:gd name="connsiteY252" fmla="*/ 1542466 h 1638532"/>
                <a:gd name="connsiteX253" fmla="*/ 974885 w 1180968"/>
                <a:gd name="connsiteY253" fmla="*/ 1538908 h 1638532"/>
                <a:gd name="connsiteX254" fmla="*/ 964211 w 1180968"/>
                <a:gd name="connsiteY254" fmla="*/ 1528234 h 1638532"/>
                <a:gd name="connsiteX255" fmla="*/ 925074 w 1180968"/>
                <a:gd name="connsiteY255" fmla="*/ 1528234 h 1638532"/>
                <a:gd name="connsiteX256" fmla="*/ 907284 w 1180968"/>
                <a:gd name="connsiteY256" fmla="*/ 1531792 h 1638532"/>
                <a:gd name="connsiteX257" fmla="*/ 900168 w 1180968"/>
                <a:gd name="connsiteY257" fmla="*/ 1542466 h 1638532"/>
                <a:gd name="connsiteX258" fmla="*/ 889494 w 1180968"/>
                <a:gd name="connsiteY258" fmla="*/ 1549582 h 1638532"/>
                <a:gd name="connsiteX259" fmla="*/ 871704 w 1180968"/>
                <a:gd name="connsiteY259" fmla="*/ 1578046 h 1638532"/>
                <a:gd name="connsiteX260" fmla="*/ 861030 w 1180968"/>
                <a:gd name="connsiteY260" fmla="*/ 1581604 h 1638532"/>
                <a:gd name="connsiteX261" fmla="*/ 843240 w 1180968"/>
                <a:gd name="connsiteY261" fmla="*/ 1599394 h 1638532"/>
                <a:gd name="connsiteX262" fmla="*/ 825450 w 1180968"/>
                <a:gd name="connsiteY262" fmla="*/ 1617184 h 1638532"/>
                <a:gd name="connsiteX263" fmla="*/ 818334 w 1180968"/>
                <a:gd name="connsiteY263" fmla="*/ 1627858 h 1638532"/>
                <a:gd name="connsiteX264" fmla="*/ 807660 w 1180968"/>
                <a:gd name="connsiteY264" fmla="*/ 1631416 h 1638532"/>
                <a:gd name="connsiteX265" fmla="*/ 796987 w 1180968"/>
                <a:gd name="connsiteY265" fmla="*/ 1638532 h 1638532"/>
                <a:gd name="connsiteX266" fmla="*/ 750733 w 1180968"/>
                <a:gd name="connsiteY266" fmla="*/ 1634974 h 1638532"/>
                <a:gd name="connsiteX267" fmla="*/ 736501 w 1180968"/>
                <a:gd name="connsiteY267" fmla="*/ 1617184 h 1638532"/>
                <a:gd name="connsiteX268" fmla="*/ 725827 w 1180968"/>
                <a:gd name="connsiteY268" fmla="*/ 1595836 h 1638532"/>
                <a:gd name="connsiteX269" fmla="*/ 722269 w 1180968"/>
                <a:gd name="connsiteY269" fmla="*/ 1549582 h 1638532"/>
                <a:gd name="connsiteX270" fmla="*/ 718711 w 1180968"/>
                <a:gd name="connsiteY270" fmla="*/ 1538908 h 1638532"/>
                <a:gd name="connsiteX271" fmla="*/ 697363 w 1180968"/>
                <a:gd name="connsiteY271" fmla="*/ 1528234 h 1638532"/>
                <a:gd name="connsiteX272" fmla="*/ 633320 w 1180968"/>
                <a:gd name="connsiteY272" fmla="*/ 1531792 h 1638532"/>
                <a:gd name="connsiteX273" fmla="*/ 615530 w 1180968"/>
                <a:gd name="connsiteY273" fmla="*/ 1535350 h 1638532"/>
                <a:gd name="connsiteX274" fmla="*/ 540812 w 1180968"/>
                <a:gd name="connsiteY274" fmla="*/ 1538908 h 1638532"/>
                <a:gd name="connsiteX275" fmla="*/ 384261 w 1180968"/>
                <a:gd name="connsiteY275" fmla="*/ 1546024 h 1638532"/>
                <a:gd name="connsiteX276" fmla="*/ 298870 w 1180968"/>
                <a:gd name="connsiteY276" fmla="*/ 1542466 h 1638532"/>
                <a:gd name="connsiteX277" fmla="*/ 281080 w 1180968"/>
                <a:gd name="connsiteY277" fmla="*/ 1524676 h 1638532"/>
                <a:gd name="connsiteX278" fmla="*/ 263290 w 1180968"/>
                <a:gd name="connsiteY278" fmla="*/ 1506886 h 1638532"/>
                <a:gd name="connsiteX279" fmla="*/ 256174 w 1180968"/>
                <a:gd name="connsiteY279" fmla="*/ 1496213 h 1638532"/>
                <a:gd name="connsiteX280" fmla="*/ 245500 w 1180968"/>
                <a:gd name="connsiteY280" fmla="*/ 1481981 h 1638532"/>
                <a:gd name="connsiteX281" fmla="*/ 241942 w 1180968"/>
                <a:gd name="connsiteY281" fmla="*/ 1467749 h 1638532"/>
                <a:gd name="connsiteX282" fmla="*/ 245500 w 1180968"/>
                <a:gd name="connsiteY282" fmla="*/ 1371683 h 1638532"/>
                <a:gd name="connsiteX283" fmla="*/ 249058 w 1180968"/>
                <a:gd name="connsiteY283" fmla="*/ 1343220 h 1638532"/>
                <a:gd name="connsiteX284" fmla="*/ 252616 w 1180968"/>
                <a:gd name="connsiteY284" fmla="*/ 1286292 h 1638532"/>
                <a:gd name="connsiteX285" fmla="*/ 259732 w 1180968"/>
                <a:gd name="connsiteY285" fmla="*/ 1272060 h 1638532"/>
                <a:gd name="connsiteX286" fmla="*/ 270406 w 1180968"/>
                <a:gd name="connsiteY286" fmla="*/ 1240038 h 1638532"/>
                <a:gd name="connsiteX287" fmla="*/ 273964 w 1180968"/>
                <a:gd name="connsiteY287" fmla="*/ 1229364 h 1638532"/>
                <a:gd name="connsiteX288" fmla="*/ 284638 w 1180968"/>
                <a:gd name="connsiteY288" fmla="*/ 1218690 h 1638532"/>
                <a:gd name="connsiteX289" fmla="*/ 291754 w 1180968"/>
                <a:gd name="connsiteY289" fmla="*/ 1208016 h 1638532"/>
                <a:gd name="connsiteX290" fmla="*/ 298870 w 1180968"/>
                <a:gd name="connsiteY290" fmla="*/ 1186669 h 1638532"/>
                <a:gd name="connsiteX291" fmla="*/ 295312 w 1180968"/>
                <a:gd name="connsiteY291" fmla="*/ 1165321 h 1638532"/>
                <a:gd name="connsiteX292" fmla="*/ 266848 w 1180968"/>
                <a:gd name="connsiteY292" fmla="*/ 1140415 h 1638532"/>
                <a:gd name="connsiteX293" fmla="*/ 234826 w 1180968"/>
                <a:gd name="connsiteY293" fmla="*/ 1126183 h 1638532"/>
                <a:gd name="connsiteX294" fmla="*/ 224152 w 1180968"/>
                <a:gd name="connsiteY294" fmla="*/ 1122625 h 1638532"/>
                <a:gd name="connsiteX295" fmla="*/ 202804 w 1180968"/>
                <a:gd name="connsiteY295" fmla="*/ 1108393 h 1638532"/>
                <a:gd name="connsiteX296" fmla="*/ 174341 w 1180968"/>
                <a:gd name="connsiteY296" fmla="*/ 1083487 h 1638532"/>
                <a:gd name="connsiteX297" fmla="*/ 152993 w 1180968"/>
                <a:gd name="connsiteY297" fmla="*/ 1076371 h 1638532"/>
                <a:gd name="connsiteX298" fmla="*/ 128087 w 1180968"/>
                <a:gd name="connsiteY298" fmla="*/ 1047908 h 1638532"/>
                <a:gd name="connsiteX299" fmla="*/ 120971 w 1180968"/>
                <a:gd name="connsiteY299" fmla="*/ 1037234 h 1638532"/>
                <a:gd name="connsiteX300" fmla="*/ 103181 w 1180968"/>
                <a:gd name="connsiteY300" fmla="*/ 1019444 h 1638532"/>
                <a:gd name="connsiteX301" fmla="*/ 96065 w 1180968"/>
                <a:gd name="connsiteY301" fmla="*/ 998096 h 1638532"/>
                <a:gd name="connsiteX302" fmla="*/ 85391 w 1180968"/>
                <a:gd name="connsiteY302" fmla="*/ 980306 h 1638532"/>
                <a:gd name="connsiteX303" fmla="*/ 78275 w 1180968"/>
                <a:gd name="connsiteY303" fmla="*/ 969632 h 1638532"/>
                <a:gd name="connsiteX304" fmla="*/ 71159 w 1180968"/>
                <a:gd name="connsiteY304" fmla="*/ 948284 h 1638532"/>
                <a:gd name="connsiteX305" fmla="*/ 64043 w 1180968"/>
                <a:gd name="connsiteY305" fmla="*/ 934052 h 1638532"/>
                <a:gd name="connsiteX306" fmla="*/ 56927 w 1180968"/>
                <a:gd name="connsiteY306" fmla="*/ 923378 h 1638532"/>
                <a:gd name="connsiteX307" fmla="*/ 53369 w 1180968"/>
                <a:gd name="connsiteY307" fmla="*/ 912704 h 1638532"/>
                <a:gd name="connsiteX308" fmla="*/ 49811 w 1180968"/>
                <a:gd name="connsiteY308" fmla="*/ 809523 h 1638532"/>
                <a:gd name="connsiteX309" fmla="*/ 39138 w 1180968"/>
                <a:gd name="connsiteY309" fmla="*/ 777501 h 1638532"/>
                <a:gd name="connsiteX310" fmla="*/ 35580 w 1180968"/>
                <a:gd name="connsiteY310" fmla="*/ 756153 h 1638532"/>
                <a:gd name="connsiteX311" fmla="*/ 28464 w 1180968"/>
                <a:gd name="connsiteY311" fmla="*/ 745479 h 1638532"/>
                <a:gd name="connsiteX312" fmla="*/ 24906 w 1180968"/>
                <a:gd name="connsiteY312" fmla="*/ 734806 h 1638532"/>
                <a:gd name="connsiteX313" fmla="*/ 21348 w 1180968"/>
                <a:gd name="connsiteY313" fmla="*/ 699226 h 1638532"/>
                <a:gd name="connsiteX314" fmla="*/ 10674 w 1180968"/>
                <a:gd name="connsiteY314" fmla="*/ 667204 h 1638532"/>
                <a:gd name="connsiteX315" fmla="*/ 3558 w 1180968"/>
                <a:gd name="connsiteY315" fmla="*/ 645856 h 1638532"/>
                <a:gd name="connsiteX316" fmla="*/ 0 w 1180968"/>
                <a:gd name="connsiteY316" fmla="*/ 635182 h 1638532"/>
                <a:gd name="connsiteX317" fmla="*/ 3558 w 1180968"/>
                <a:gd name="connsiteY317" fmla="*/ 457283 h 1638532"/>
                <a:gd name="connsiteX318" fmla="*/ 7116 w 1180968"/>
                <a:gd name="connsiteY318" fmla="*/ 435936 h 1638532"/>
                <a:gd name="connsiteX319" fmla="*/ 14232 w 1180968"/>
                <a:gd name="connsiteY319" fmla="*/ 411030 h 1638532"/>
                <a:gd name="connsiteX320" fmla="*/ 17790 w 1180968"/>
                <a:gd name="connsiteY320" fmla="*/ 396798 h 1638532"/>
                <a:gd name="connsiteX321" fmla="*/ 21348 w 1180968"/>
                <a:gd name="connsiteY321" fmla="*/ 307848 h 1638532"/>
                <a:gd name="connsiteX322" fmla="*/ 24906 w 1180968"/>
                <a:gd name="connsiteY322" fmla="*/ 282943 h 1638532"/>
                <a:gd name="connsiteX323" fmla="*/ 39138 w 1180968"/>
                <a:gd name="connsiteY323" fmla="*/ 240247 h 1638532"/>
                <a:gd name="connsiteX324" fmla="*/ 49811 w 1180968"/>
                <a:gd name="connsiteY324" fmla="*/ 226015 h 1638532"/>
                <a:gd name="connsiteX325" fmla="*/ 67601 w 1180968"/>
                <a:gd name="connsiteY325" fmla="*/ 208225 h 1638532"/>
                <a:gd name="connsiteX326" fmla="*/ 74717 w 1180968"/>
                <a:gd name="connsiteY326" fmla="*/ 193993 h 1638532"/>
                <a:gd name="connsiteX327" fmla="*/ 85391 w 1180968"/>
                <a:gd name="connsiteY327" fmla="*/ 183319 h 1638532"/>
                <a:gd name="connsiteX328" fmla="*/ 92507 w 1180968"/>
                <a:gd name="connsiteY328" fmla="*/ 161971 h 1638532"/>
                <a:gd name="connsiteX329" fmla="*/ 103181 w 1180968"/>
                <a:gd name="connsiteY329" fmla="*/ 158413 h 1638532"/>
                <a:gd name="connsiteX330" fmla="*/ 128087 w 1180968"/>
                <a:gd name="connsiteY330" fmla="*/ 144181 h 1638532"/>
                <a:gd name="connsiteX331" fmla="*/ 152993 w 1180968"/>
                <a:gd name="connsiteY331" fmla="*/ 137065 h 1638532"/>
                <a:gd name="connsiteX332" fmla="*/ 185015 w 1180968"/>
                <a:gd name="connsiteY332" fmla="*/ 119276 h 1638532"/>
                <a:gd name="connsiteX333" fmla="*/ 206362 w 1180968"/>
                <a:gd name="connsiteY333" fmla="*/ 101486 h 1638532"/>
                <a:gd name="connsiteX334" fmla="*/ 217036 w 1180968"/>
                <a:gd name="connsiteY334" fmla="*/ 90812 h 1638532"/>
                <a:gd name="connsiteX335" fmla="*/ 238384 w 1180968"/>
                <a:gd name="connsiteY335" fmla="*/ 76580 h 1638532"/>
                <a:gd name="connsiteX336" fmla="*/ 245500 w 1180968"/>
                <a:gd name="connsiteY336" fmla="*/ 65906 h 1638532"/>
                <a:gd name="connsiteX337" fmla="*/ 295312 w 1180968"/>
                <a:gd name="connsiteY337" fmla="*/ 51674 h 1638532"/>
                <a:gd name="connsiteX338" fmla="*/ 316660 w 1180968"/>
                <a:gd name="connsiteY338" fmla="*/ 44558 h 1638532"/>
                <a:gd name="connsiteX339" fmla="*/ 327334 w 1180968"/>
                <a:gd name="connsiteY339" fmla="*/ 37442 h 1638532"/>
                <a:gd name="connsiteX340" fmla="*/ 352239 w 1180968"/>
                <a:gd name="connsiteY340" fmla="*/ 30326 h 1638532"/>
                <a:gd name="connsiteX341" fmla="*/ 430515 w 1180968"/>
                <a:gd name="connsiteY341" fmla="*/ 26768 h 1638532"/>
                <a:gd name="connsiteX342" fmla="*/ 451863 w 1180968"/>
                <a:gd name="connsiteY342" fmla="*/ 16094 h 1638532"/>
                <a:gd name="connsiteX343" fmla="*/ 469653 w 1180968"/>
                <a:gd name="connsiteY343" fmla="*/ 1862 h 1638532"/>
                <a:gd name="connsiteX344" fmla="*/ 697363 w 1180968"/>
                <a:gd name="connsiteY344" fmla="*/ 5420 h 1638532"/>
                <a:gd name="connsiteX345" fmla="*/ 708037 w 1180968"/>
                <a:gd name="connsiteY345" fmla="*/ 12536 h 1638532"/>
                <a:gd name="connsiteX346" fmla="*/ 736501 w 1180968"/>
                <a:gd name="connsiteY346" fmla="*/ 19652 h 1638532"/>
                <a:gd name="connsiteX347" fmla="*/ 747175 w 1180968"/>
                <a:gd name="connsiteY347" fmla="*/ 26768 h 1638532"/>
                <a:gd name="connsiteX348" fmla="*/ 846798 w 1180968"/>
                <a:gd name="connsiteY348" fmla="*/ 41000 h 1638532"/>
                <a:gd name="connsiteX349" fmla="*/ 871704 w 1180968"/>
                <a:gd name="connsiteY349" fmla="*/ 44558 h 1638532"/>
                <a:gd name="connsiteX350" fmla="*/ 889494 w 1180968"/>
                <a:gd name="connsiteY350" fmla="*/ 62348 h 1638532"/>
                <a:gd name="connsiteX351" fmla="*/ 900168 w 1180968"/>
                <a:gd name="connsiteY351" fmla="*/ 69464 h 1638532"/>
                <a:gd name="connsiteX352" fmla="*/ 921516 w 1180968"/>
                <a:gd name="connsiteY352" fmla="*/ 90812 h 1638532"/>
                <a:gd name="connsiteX353" fmla="*/ 942864 w 1180968"/>
                <a:gd name="connsiteY353" fmla="*/ 112160 h 1638532"/>
                <a:gd name="connsiteX354" fmla="*/ 953538 w 1180968"/>
                <a:gd name="connsiteY354" fmla="*/ 122834 h 1638532"/>
                <a:gd name="connsiteX355" fmla="*/ 964211 w 1180968"/>
                <a:gd name="connsiteY355" fmla="*/ 133508 h 1638532"/>
                <a:gd name="connsiteX356" fmla="*/ 982001 w 1180968"/>
                <a:gd name="connsiteY356" fmla="*/ 151297 h 1638532"/>
                <a:gd name="connsiteX357" fmla="*/ 989117 w 1180968"/>
                <a:gd name="connsiteY357" fmla="*/ 172645 h 1638532"/>
                <a:gd name="connsiteX358" fmla="*/ 996233 w 1180968"/>
                <a:gd name="connsiteY358" fmla="*/ 218899 h 1638532"/>
                <a:gd name="connsiteX359" fmla="*/ 1014023 w 1180968"/>
                <a:gd name="connsiteY359" fmla="*/ 240247 h 1638532"/>
                <a:gd name="connsiteX360" fmla="*/ 1028255 w 1180968"/>
                <a:gd name="connsiteY360" fmla="*/ 275827 h 1638532"/>
                <a:gd name="connsiteX361" fmla="*/ 1038929 w 1180968"/>
                <a:gd name="connsiteY361" fmla="*/ 314964 h 1638532"/>
                <a:gd name="connsiteX362" fmla="*/ 1046045 w 1180968"/>
                <a:gd name="connsiteY362" fmla="*/ 325638 h 1638532"/>
                <a:gd name="connsiteX363" fmla="*/ 1053161 w 1180968"/>
                <a:gd name="connsiteY363" fmla="*/ 346986 h 1638532"/>
                <a:gd name="connsiteX364" fmla="*/ 1056719 w 1180968"/>
                <a:gd name="connsiteY364" fmla="*/ 357660 h 1638532"/>
                <a:gd name="connsiteX365" fmla="*/ 1060277 w 1180968"/>
                <a:gd name="connsiteY365" fmla="*/ 421704 h 1638532"/>
                <a:gd name="connsiteX366" fmla="*/ 1067393 w 1180968"/>
                <a:gd name="connsiteY366" fmla="*/ 443051 h 1638532"/>
                <a:gd name="connsiteX367" fmla="*/ 1081625 w 1180968"/>
                <a:gd name="connsiteY367" fmla="*/ 464399 h 1638532"/>
                <a:gd name="connsiteX368" fmla="*/ 1085183 w 1180968"/>
                <a:gd name="connsiteY368" fmla="*/ 485747 h 1638532"/>
                <a:gd name="connsiteX369" fmla="*/ 1088741 w 1180968"/>
                <a:gd name="connsiteY369" fmla="*/ 510653 h 1638532"/>
                <a:gd name="connsiteX370" fmla="*/ 1099415 w 1180968"/>
                <a:gd name="connsiteY370" fmla="*/ 535559 h 1638532"/>
                <a:gd name="connsiteX371" fmla="*/ 1113646 w 1180968"/>
                <a:gd name="connsiteY371" fmla="*/ 560465 h 1638532"/>
                <a:gd name="connsiteX372" fmla="*/ 1117204 w 1180968"/>
                <a:gd name="connsiteY372" fmla="*/ 571139 h 1638532"/>
                <a:gd name="connsiteX373" fmla="*/ 1124320 w 1180968"/>
                <a:gd name="connsiteY373" fmla="*/ 581813 h 1638532"/>
                <a:gd name="connsiteX374" fmla="*/ 1127878 w 1180968"/>
                <a:gd name="connsiteY374" fmla="*/ 617392 h 1638532"/>
                <a:gd name="connsiteX375" fmla="*/ 1124320 w 1180968"/>
                <a:gd name="connsiteY375" fmla="*/ 781059 h 1638532"/>
                <a:gd name="connsiteX376" fmla="*/ 1113646 w 1180968"/>
                <a:gd name="connsiteY376" fmla="*/ 805965 h 1638532"/>
                <a:gd name="connsiteX377" fmla="*/ 1102973 w 1180968"/>
                <a:gd name="connsiteY377" fmla="*/ 816639 h 1638532"/>
                <a:gd name="connsiteX378" fmla="*/ 1085183 w 1180968"/>
                <a:gd name="connsiteY378" fmla="*/ 834429 h 1638532"/>
                <a:gd name="connsiteX379" fmla="*/ 1081625 w 1180968"/>
                <a:gd name="connsiteY379" fmla="*/ 845103 h 1638532"/>
                <a:gd name="connsiteX380" fmla="*/ 1070951 w 1180968"/>
                <a:gd name="connsiteY380" fmla="*/ 866451 h 1638532"/>
                <a:gd name="connsiteX381" fmla="*/ 1067393 w 1180968"/>
                <a:gd name="connsiteY381" fmla="*/ 891357 h 1638532"/>
                <a:gd name="connsiteX382" fmla="*/ 1060277 w 1180968"/>
                <a:gd name="connsiteY382" fmla="*/ 902030 h 1638532"/>
                <a:gd name="connsiteX383" fmla="*/ 1056719 w 1180968"/>
                <a:gd name="connsiteY383" fmla="*/ 919820 h 1638532"/>
                <a:gd name="connsiteX384" fmla="*/ 1046045 w 1180968"/>
                <a:gd name="connsiteY384" fmla="*/ 941168 h 1638532"/>
                <a:gd name="connsiteX385" fmla="*/ 1035371 w 1180968"/>
                <a:gd name="connsiteY385" fmla="*/ 980306 h 1638532"/>
                <a:gd name="connsiteX386" fmla="*/ 1031813 w 1180968"/>
                <a:gd name="connsiteY386" fmla="*/ 990980 h 1638532"/>
                <a:gd name="connsiteX387" fmla="*/ 1028255 w 1180968"/>
                <a:gd name="connsiteY387" fmla="*/ 1001654 h 1638532"/>
                <a:gd name="connsiteX388" fmla="*/ 1017581 w 1180968"/>
                <a:gd name="connsiteY388" fmla="*/ 1012328 h 1638532"/>
                <a:gd name="connsiteX389" fmla="*/ 1010465 w 1180968"/>
                <a:gd name="connsiteY389" fmla="*/ 1033676 h 1638532"/>
                <a:gd name="connsiteX390" fmla="*/ 1006907 w 1180968"/>
                <a:gd name="connsiteY390" fmla="*/ 1044350 h 1638532"/>
                <a:gd name="connsiteX391" fmla="*/ 999791 w 1180968"/>
                <a:gd name="connsiteY391" fmla="*/ 1087045 h 1638532"/>
                <a:gd name="connsiteX392" fmla="*/ 996233 w 1180968"/>
                <a:gd name="connsiteY392" fmla="*/ 1204458 h 1638532"/>
                <a:gd name="connsiteX393" fmla="*/ 989117 w 1180968"/>
                <a:gd name="connsiteY393" fmla="*/ 1193785 h 1638532"/>
                <a:gd name="connsiteX394" fmla="*/ 985559 w 1180968"/>
                <a:gd name="connsiteY394" fmla="*/ 1183111 h 1638532"/>
                <a:gd name="connsiteX395" fmla="*/ 971327 w 1180968"/>
                <a:gd name="connsiteY395" fmla="*/ 1161763 h 1638532"/>
                <a:gd name="connsiteX396" fmla="*/ 967769 w 1180968"/>
                <a:gd name="connsiteY396" fmla="*/ 1065697 h 1638532"/>
                <a:gd name="connsiteX397" fmla="*/ 960653 w 1180968"/>
                <a:gd name="connsiteY397" fmla="*/ 1055023 h 1638532"/>
                <a:gd name="connsiteX398" fmla="*/ 949980 w 1180968"/>
                <a:gd name="connsiteY398" fmla="*/ 1051465 h 1638532"/>
                <a:gd name="connsiteX399" fmla="*/ 957096 w 1180968"/>
                <a:gd name="connsiteY399" fmla="*/ 1040792 h 163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</a:cxnLst>
              <a:rect l="l" t="t" r="r" b="b"/>
              <a:pathLst>
                <a:path w="1180968" h="1638532">
                  <a:moveTo>
                    <a:pt x="957096" y="1040792"/>
                  </a:moveTo>
                  <a:cubicBezTo>
                    <a:pt x="953538" y="1036048"/>
                    <a:pt x="950615" y="1030753"/>
                    <a:pt x="946422" y="1026560"/>
                  </a:cubicBezTo>
                  <a:cubicBezTo>
                    <a:pt x="942229" y="1022367"/>
                    <a:pt x="935637" y="1020711"/>
                    <a:pt x="932190" y="1015886"/>
                  </a:cubicBezTo>
                  <a:cubicBezTo>
                    <a:pt x="929348" y="1011907"/>
                    <a:pt x="929818" y="1006398"/>
                    <a:pt x="928632" y="1001654"/>
                  </a:cubicBezTo>
                  <a:cubicBezTo>
                    <a:pt x="929651" y="997578"/>
                    <a:pt x="932605" y="978982"/>
                    <a:pt x="939306" y="976748"/>
                  </a:cubicBezTo>
                  <a:cubicBezTo>
                    <a:pt x="943945" y="975202"/>
                    <a:pt x="948794" y="979120"/>
                    <a:pt x="953538" y="980306"/>
                  </a:cubicBezTo>
                  <a:cubicBezTo>
                    <a:pt x="960654" y="979120"/>
                    <a:pt x="968622" y="980327"/>
                    <a:pt x="974885" y="976748"/>
                  </a:cubicBezTo>
                  <a:cubicBezTo>
                    <a:pt x="978141" y="974887"/>
                    <a:pt x="978443" y="969824"/>
                    <a:pt x="978443" y="966074"/>
                  </a:cubicBezTo>
                  <a:cubicBezTo>
                    <a:pt x="978443" y="928895"/>
                    <a:pt x="983373" y="936153"/>
                    <a:pt x="964211" y="923378"/>
                  </a:cubicBezTo>
                  <a:cubicBezTo>
                    <a:pt x="956723" y="900915"/>
                    <a:pt x="958453" y="917701"/>
                    <a:pt x="992675" y="909146"/>
                  </a:cubicBezTo>
                  <a:cubicBezTo>
                    <a:pt x="996824" y="908109"/>
                    <a:pt x="999791" y="904402"/>
                    <a:pt x="1003349" y="902030"/>
                  </a:cubicBezTo>
                  <a:cubicBezTo>
                    <a:pt x="1005721" y="894914"/>
                    <a:pt x="1008310" y="887867"/>
                    <a:pt x="1010465" y="880683"/>
                  </a:cubicBezTo>
                  <a:cubicBezTo>
                    <a:pt x="1023872" y="835995"/>
                    <a:pt x="1005621" y="891658"/>
                    <a:pt x="1017581" y="855777"/>
                  </a:cubicBezTo>
                  <a:cubicBezTo>
                    <a:pt x="1015454" y="845142"/>
                    <a:pt x="1010624" y="834191"/>
                    <a:pt x="1017581" y="823755"/>
                  </a:cubicBezTo>
                  <a:cubicBezTo>
                    <a:pt x="1019953" y="820197"/>
                    <a:pt x="1024697" y="819011"/>
                    <a:pt x="1028255" y="816639"/>
                  </a:cubicBezTo>
                  <a:cubicBezTo>
                    <a:pt x="1029441" y="813081"/>
                    <a:pt x="1030903" y="809603"/>
                    <a:pt x="1031813" y="805965"/>
                  </a:cubicBezTo>
                  <a:cubicBezTo>
                    <a:pt x="1033280" y="800098"/>
                    <a:pt x="1033248" y="793837"/>
                    <a:pt x="1035371" y="788175"/>
                  </a:cubicBezTo>
                  <a:cubicBezTo>
                    <a:pt x="1036872" y="784171"/>
                    <a:pt x="1040115" y="781059"/>
                    <a:pt x="1042487" y="777501"/>
                  </a:cubicBezTo>
                  <a:cubicBezTo>
                    <a:pt x="1043673" y="754967"/>
                    <a:pt x="1041620" y="732027"/>
                    <a:pt x="1046045" y="709900"/>
                  </a:cubicBezTo>
                  <a:cubicBezTo>
                    <a:pt x="1046781" y="706222"/>
                    <a:pt x="1053441" y="708163"/>
                    <a:pt x="1056719" y="706342"/>
                  </a:cubicBezTo>
                  <a:cubicBezTo>
                    <a:pt x="1064195" y="702189"/>
                    <a:pt x="1078067" y="692110"/>
                    <a:pt x="1078067" y="692110"/>
                  </a:cubicBezTo>
                  <a:cubicBezTo>
                    <a:pt x="1103264" y="654315"/>
                    <a:pt x="1088064" y="681617"/>
                    <a:pt x="1081625" y="581813"/>
                  </a:cubicBezTo>
                  <a:cubicBezTo>
                    <a:pt x="1081384" y="578070"/>
                    <a:pt x="1080147" y="574260"/>
                    <a:pt x="1078067" y="571139"/>
                  </a:cubicBezTo>
                  <a:cubicBezTo>
                    <a:pt x="1075276" y="566952"/>
                    <a:pt x="1070951" y="564023"/>
                    <a:pt x="1067393" y="560465"/>
                  </a:cubicBezTo>
                  <a:cubicBezTo>
                    <a:pt x="1066207" y="553349"/>
                    <a:pt x="1069705" y="543310"/>
                    <a:pt x="1063835" y="539117"/>
                  </a:cubicBezTo>
                  <a:cubicBezTo>
                    <a:pt x="1057965" y="534924"/>
                    <a:pt x="1049685" y="543155"/>
                    <a:pt x="1042487" y="542675"/>
                  </a:cubicBezTo>
                  <a:cubicBezTo>
                    <a:pt x="1031577" y="541948"/>
                    <a:pt x="1021139" y="537931"/>
                    <a:pt x="1010465" y="535559"/>
                  </a:cubicBezTo>
                  <a:cubicBezTo>
                    <a:pt x="1010452" y="535542"/>
                    <a:pt x="993542" y="513543"/>
                    <a:pt x="992675" y="510653"/>
                  </a:cubicBezTo>
                  <a:cubicBezTo>
                    <a:pt x="990265" y="502620"/>
                    <a:pt x="994149" y="492456"/>
                    <a:pt x="989117" y="485747"/>
                  </a:cubicBezTo>
                  <a:cubicBezTo>
                    <a:pt x="985489" y="480909"/>
                    <a:pt x="977257" y="483375"/>
                    <a:pt x="971327" y="482189"/>
                  </a:cubicBezTo>
                  <a:cubicBezTo>
                    <a:pt x="970141" y="477445"/>
                    <a:pt x="967769" y="472847"/>
                    <a:pt x="967769" y="467957"/>
                  </a:cubicBezTo>
                  <a:cubicBezTo>
                    <a:pt x="967769" y="457775"/>
                    <a:pt x="971081" y="446854"/>
                    <a:pt x="978443" y="439493"/>
                  </a:cubicBezTo>
                  <a:cubicBezTo>
                    <a:pt x="982636" y="435300"/>
                    <a:pt x="987931" y="432378"/>
                    <a:pt x="992675" y="428820"/>
                  </a:cubicBezTo>
                  <a:cubicBezTo>
                    <a:pt x="993861" y="422890"/>
                    <a:pt x="994321" y="416767"/>
                    <a:pt x="996233" y="411030"/>
                  </a:cubicBezTo>
                  <a:cubicBezTo>
                    <a:pt x="997910" y="405998"/>
                    <a:pt x="1001260" y="401673"/>
                    <a:pt x="1003349" y="396798"/>
                  </a:cubicBezTo>
                  <a:cubicBezTo>
                    <a:pt x="1012187" y="376175"/>
                    <a:pt x="1000348" y="395963"/>
                    <a:pt x="1014023" y="375450"/>
                  </a:cubicBezTo>
                  <a:cubicBezTo>
                    <a:pt x="1012837" y="361218"/>
                    <a:pt x="1012352" y="346910"/>
                    <a:pt x="1010465" y="332754"/>
                  </a:cubicBezTo>
                  <a:cubicBezTo>
                    <a:pt x="1009969" y="329036"/>
                    <a:pt x="1009250" y="325009"/>
                    <a:pt x="1006907" y="322080"/>
                  </a:cubicBezTo>
                  <a:cubicBezTo>
                    <a:pt x="1004236" y="318741"/>
                    <a:pt x="999791" y="317336"/>
                    <a:pt x="996233" y="314964"/>
                  </a:cubicBezTo>
                  <a:cubicBezTo>
                    <a:pt x="979322" y="264230"/>
                    <a:pt x="996314" y="317025"/>
                    <a:pt x="985559" y="279385"/>
                  </a:cubicBezTo>
                  <a:cubicBezTo>
                    <a:pt x="984529" y="275779"/>
                    <a:pt x="984653" y="271363"/>
                    <a:pt x="982001" y="268711"/>
                  </a:cubicBezTo>
                  <a:cubicBezTo>
                    <a:pt x="979349" y="266059"/>
                    <a:pt x="975059" y="265526"/>
                    <a:pt x="971327" y="265153"/>
                  </a:cubicBezTo>
                  <a:cubicBezTo>
                    <a:pt x="951231" y="263143"/>
                    <a:pt x="930994" y="262938"/>
                    <a:pt x="910842" y="261595"/>
                  </a:cubicBezTo>
                  <a:cubicBezTo>
                    <a:pt x="895413" y="260566"/>
                    <a:pt x="880006" y="259223"/>
                    <a:pt x="864588" y="258037"/>
                  </a:cubicBezTo>
                  <a:cubicBezTo>
                    <a:pt x="863402" y="254479"/>
                    <a:pt x="862707" y="250718"/>
                    <a:pt x="861030" y="247363"/>
                  </a:cubicBezTo>
                  <a:cubicBezTo>
                    <a:pt x="859118" y="243538"/>
                    <a:pt x="855039" y="240815"/>
                    <a:pt x="853914" y="236689"/>
                  </a:cubicBezTo>
                  <a:cubicBezTo>
                    <a:pt x="844468" y="202052"/>
                    <a:pt x="862334" y="211219"/>
                    <a:pt x="836124" y="204667"/>
                  </a:cubicBezTo>
                  <a:cubicBezTo>
                    <a:pt x="832566" y="202295"/>
                    <a:pt x="826708" y="201638"/>
                    <a:pt x="825450" y="197551"/>
                  </a:cubicBezTo>
                  <a:cubicBezTo>
                    <a:pt x="825364" y="197271"/>
                    <a:pt x="827899" y="155238"/>
                    <a:pt x="814776" y="147739"/>
                  </a:cubicBezTo>
                  <a:cubicBezTo>
                    <a:pt x="809526" y="144739"/>
                    <a:pt x="802917" y="145367"/>
                    <a:pt x="796987" y="144181"/>
                  </a:cubicBezTo>
                  <a:cubicBezTo>
                    <a:pt x="793429" y="141809"/>
                    <a:pt x="790138" y="138977"/>
                    <a:pt x="786313" y="137065"/>
                  </a:cubicBezTo>
                  <a:cubicBezTo>
                    <a:pt x="777558" y="132688"/>
                    <a:pt x="762482" y="131315"/>
                    <a:pt x="754291" y="129950"/>
                  </a:cubicBezTo>
                  <a:cubicBezTo>
                    <a:pt x="750733" y="127578"/>
                    <a:pt x="746433" y="126052"/>
                    <a:pt x="743617" y="122834"/>
                  </a:cubicBezTo>
                  <a:cubicBezTo>
                    <a:pt x="717441" y="92918"/>
                    <a:pt x="736415" y="111988"/>
                    <a:pt x="725827" y="90812"/>
                  </a:cubicBezTo>
                  <a:cubicBezTo>
                    <a:pt x="723915" y="86987"/>
                    <a:pt x="720448" y="84046"/>
                    <a:pt x="718711" y="80138"/>
                  </a:cubicBezTo>
                  <a:cubicBezTo>
                    <a:pt x="715665" y="73284"/>
                    <a:pt x="719059" y="59536"/>
                    <a:pt x="711595" y="58790"/>
                  </a:cubicBezTo>
                  <a:lnTo>
                    <a:pt x="676015" y="55232"/>
                  </a:lnTo>
                  <a:cubicBezTo>
                    <a:pt x="672457" y="52860"/>
                    <a:pt x="668365" y="51140"/>
                    <a:pt x="665341" y="48116"/>
                  </a:cubicBezTo>
                  <a:cubicBezTo>
                    <a:pt x="662317" y="45092"/>
                    <a:pt x="661851" y="39708"/>
                    <a:pt x="658225" y="37442"/>
                  </a:cubicBezTo>
                  <a:cubicBezTo>
                    <a:pt x="651865" y="33467"/>
                    <a:pt x="636878" y="30326"/>
                    <a:pt x="636878" y="30326"/>
                  </a:cubicBezTo>
                  <a:cubicBezTo>
                    <a:pt x="614344" y="31512"/>
                    <a:pt x="589048" y="23009"/>
                    <a:pt x="569276" y="33884"/>
                  </a:cubicBezTo>
                  <a:cubicBezTo>
                    <a:pt x="558832" y="39628"/>
                    <a:pt x="567530" y="57683"/>
                    <a:pt x="565718" y="69464"/>
                  </a:cubicBezTo>
                  <a:cubicBezTo>
                    <a:pt x="565148" y="73171"/>
                    <a:pt x="565212" y="77958"/>
                    <a:pt x="562160" y="80138"/>
                  </a:cubicBezTo>
                  <a:cubicBezTo>
                    <a:pt x="556056" y="84498"/>
                    <a:pt x="548089" y="85435"/>
                    <a:pt x="540812" y="87254"/>
                  </a:cubicBezTo>
                  <a:cubicBezTo>
                    <a:pt x="522942" y="91722"/>
                    <a:pt x="531219" y="89266"/>
                    <a:pt x="515906" y="94370"/>
                  </a:cubicBezTo>
                  <a:cubicBezTo>
                    <a:pt x="507224" y="91476"/>
                    <a:pt x="501456" y="90594"/>
                    <a:pt x="494559" y="83696"/>
                  </a:cubicBezTo>
                  <a:cubicBezTo>
                    <a:pt x="478467" y="67603"/>
                    <a:pt x="497548" y="76390"/>
                    <a:pt x="476769" y="69464"/>
                  </a:cubicBezTo>
                  <a:lnTo>
                    <a:pt x="455421" y="83696"/>
                  </a:lnTo>
                  <a:lnTo>
                    <a:pt x="444747" y="90812"/>
                  </a:lnTo>
                  <a:cubicBezTo>
                    <a:pt x="441189" y="89626"/>
                    <a:pt x="437002" y="89597"/>
                    <a:pt x="434073" y="87254"/>
                  </a:cubicBezTo>
                  <a:cubicBezTo>
                    <a:pt x="430734" y="84583"/>
                    <a:pt x="430583" y="78846"/>
                    <a:pt x="426957" y="76580"/>
                  </a:cubicBezTo>
                  <a:cubicBezTo>
                    <a:pt x="420596" y="72605"/>
                    <a:pt x="405609" y="69464"/>
                    <a:pt x="405609" y="69464"/>
                  </a:cubicBezTo>
                  <a:cubicBezTo>
                    <a:pt x="398493" y="70650"/>
                    <a:pt x="390714" y="69796"/>
                    <a:pt x="384261" y="73022"/>
                  </a:cubicBezTo>
                  <a:cubicBezTo>
                    <a:pt x="346306" y="91999"/>
                    <a:pt x="409170" y="76579"/>
                    <a:pt x="366471" y="90812"/>
                  </a:cubicBezTo>
                  <a:cubicBezTo>
                    <a:pt x="359627" y="93093"/>
                    <a:pt x="352122" y="92620"/>
                    <a:pt x="345124" y="94370"/>
                  </a:cubicBezTo>
                  <a:cubicBezTo>
                    <a:pt x="337847" y="96189"/>
                    <a:pt x="330892" y="99114"/>
                    <a:pt x="323776" y="101486"/>
                  </a:cubicBezTo>
                  <a:lnTo>
                    <a:pt x="313102" y="105044"/>
                  </a:lnTo>
                  <a:cubicBezTo>
                    <a:pt x="311916" y="116904"/>
                    <a:pt x="313617" y="129422"/>
                    <a:pt x="309544" y="140623"/>
                  </a:cubicBezTo>
                  <a:cubicBezTo>
                    <a:pt x="308262" y="144148"/>
                    <a:pt x="302476" y="143151"/>
                    <a:pt x="298870" y="144181"/>
                  </a:cubicBezTo>
                  <a:cubicBezTo>
                    <a:pt x="294168" y="145524"/>
                    <a:pt x="289340" y="146396"/>
                    <a:pt x="284638" y="147739"/>
                  </a:cubicBezTo>
                  <a:cubicBezTo>
                    <a:pt x="253081" y="156755"/>
                    <a:pt x="308126" y="145556"/>
                    <a:pt x="238384" y="154855"/>
                  </a:cubicBezTo>
                  <a:cubicBezTo>
                    <a:pt x="232290" y="155668"/>
                    <a:pt x="213126" y="159942"/>
                    <a:pt x="206362" y="161971"/>
                  </a:cubicBezTo>
                  <a:cubicBezTo>
                    <a:pt x="199178" y="164126"/>
                    <a:pt x="185015" y="169087"/>
                    <a:pt x="185015" y="169087"/>
                  </a:cubicBezTo>
                  <a:cubicBezTo>
                    <a:pt x="179424" y="264130"/>
                    <a:pt x="202428" y="213541"/>
                    <a:pt x="138761" y="233131"/>
                  </a:cubicBezTo>
                  <a:cubicBezTo>
                    <a:pt x="135176" y="234234"/>
                    <a:pt x="136017" y="240144"/>
                    <a:pt x="135203" y="243805"/>
                  </a:cubicBezTo>
                  <a:cubicBezTo>
                    <a:pt x="133638" y="250847"/>
                    <a:pt x="133060" y="258079"/>
                    <a:pt x="131645" y="265153"/>
                  </a:cubicBezTo>
                  <a:cubicBezTo>
                    <a:pt x="130686" y="269948"/>
                    <a:pt x="131800" y="276203"/>
                    <a:pt x="128087" y="279385"/>
                  </a:cubicBezTo>
                  <a:cubicBezTo>
                    <a:pt x="122392" y="284266"/>
                    <a:pt x="106739" y="286500"/>
                    <a:pt x="106739" y="286500"/>
                  </a:cubicBezTo>
                  <a:cubicBezTo>
                    <a:pt x="105553" y="297174"/>
                    <a:pt x="107984" y="308916"/>
                    <a:pt x="103181" y="318522"/>
                  </a:cubicBezTo>
                  <a:cubicBezTo>
                    <a:pt x="100994" y="322896"/>
                    <a:pt x="92662" y="318898"/>
                    <a:pt x="88949" y="322080"/>
                  </a:cubicBezTo>
                  <a:cubicBezTo>
                    <a:pt x="83698" y="326581"/>
                    <a:pt x="81940" y="334006"/>
                    <a:pt x="78275" y="339870"/>
                  </a:cubicBezTo>
                  <a:cubicBezTo>
                    <a:pt x="76009" y="343496"/>
                    <a:pt x="74498" y="347873"/>
                    <a:pt x="71159" y="350544"/>
                  </a:cubicBezTo>
                  <a:cubicBezTo>
                    <a:pt x="68230" y="352887"/>
                    <a:pt x="64043" y="352916"/>
                    <a:pt x="60485" y="354102"/>
                  </a:cubicBezTo>
                  <a:cubicBezTo>
                    <a:pt x="55741" y="361218"/>
                    <a:pt x="45543" y="366927"/>
                    <a:pt x="46253" y="375450"/>
                  </a:cubicBezTo>
                  <a:cubicBezTo>
                    <a:pt x="46489" y="378280"/>
                    <a:pt x="50151" y="432324"/>
                    <a:pt x="53369" y="443051"/>
                  </a:cubicBezTo>
                  <a:cubicBezTo>
                    <a:pt x="54598" y="447147"/>
                    <a:pt x="58113" y="450167"/>
                    <a:pt x="60485" y="453725"/>
                  </a:cubicBezTo>
                  <a:cubicBezTo>
                    <a:pt x="59299" y="482189"/>
                    <a:pt x="61259" y="510960"/>
                    <a:pt x="56927" y="539117"/>
                  </a:cubicBezTo>
                  <a:cubicBezTo>
                    <a:pt x="56277" y="543343"/>
                    <a:pt x="48924" y="542894"/>
                    <a:pt x="46253" y="546233"/>
                  </a:cubicBezTo>
                  <a:cubicBezTo>
                    <a:pt x="43910" y="549162"/>
                    <a:pt x="43882" y="553349"/>
                    <a:pt x="42696" y="556907"/>
                  </a:cubicBezTo>
                  <a:cubicBezTo>
                    <a:pt x="43882" y="577069"/>
                    <a:pt x="27689" y="609436"/>
                    <a:pt x="46253" y="617392"/>
                  </a:cubicBezTo>
                  <a:cubicBezTo>
                    <a:pt x="303882" y="727803"/>
                    <a:pt x="146699" y="575514"/>
                    <a:pt x="202804" y="631624"/>
                  </a:cubicBezTo>
                  <a:cubicBezTo>
                    <a:pt x="201618" y="643484"/>
                    <a:pt x="205857" y="657287"/>
                    <a:pt x="199246" y="667204"/>
                  </a:cubicBezTo>
                  <a:cubicBezTo>
                    <a:pt x="194457" y="674388"/>
                    <a:pt x="181662" y="669744"/>
                    <a:pt x="174341" y="674320"/>
                  </a:cubicBezTo>
                  <a:cubicBezTo>
                    <a:pt x="162231" y="681889"/>
                    <a:pt x="152847" y="693134"/>
                    <a:pt x="142319" y="702784"/>
                  </a:cubicBezTo>
                  <a:cubicBezTo>
                    <a:pt x="138610" y="706184"/>
                    <a:pt x="134866" y="709592"/>
                    <a:pt x="131645" y="713458"/>
                  </a:cubicBezTo>
                  <a:cubicBezTo>
                    <a:pt x="122435" y="724510"/>
                    <a:pt x="123953" y="727535"/>
                    <a:pt x="117413" y="741922"/>
                  </a:cubicBezTo>
                  <a:cubicBezTo>
                    <a:pt x="114121" y="749165"/>
                    <a:pt x="110748" y="756397"/>
                    <a:pt x="106739" y="763269"/>
                  </a:cubicBezTo>
                  <a:cubicBezTo>
                    <a:pt x="102430" y="770656"/>
                    <a:pt x="92507" y="784617"/>
                    <a:pt x="92507" y="784617"/>
                  </a:cubicBezTo>
                  <a:cubicBezTo>
                    <a:pt x="93693" y="802407"/>
                    <a:pt x="91981" y="820631"/>
                    <a:pt x="96065" y="837987"/>
                  </a:cubicBezTo>
                  <a:cubicBezTo>
                    <a:pt x="97044" y="842150"/>
                    <a:pt x="105151" y="841133"/>
                    <a:pt x="106739" y="845103"/>
                  </a:cubicBezTo>
                  <a:cubicBezTo>
                    <a:pt x="110290" y="853981"/>
                    <a:pt x="101656" y="869474"/>
                    <a:pt x="110297" y="873567"/>
                  </a:cubicBezTo>
                  <a:cubicBezTo>
                    <a:pt x="129620" y="882720"/>
                    <a:pt x="152993" y="875939"/>
                    <a:pt x="174341" y="877125"/>
                  </a:cubicBezTo>
                  <a:cubicBezTo>
                    <a:pt x="163588" y="909383"/>
                    <a:pt x="180350" y="868587"/>
                    <a:pt x="160109" y="891357"/>
                  </a:cubicBezTo>
                  <a:cubicBezTo>
                    <a:pt x="152676" y="899719"/>
                    <a:pt x="142319" y="919820"/>
                    <a:pt x="142319" y="919820"/>
                  </a:cubicBezTo>
                  <a:cubicBezTo>
                    <a:pt x="143505" y="935238"/>
                    <a:pt x="139989" y="951775"/>
                    <a:pt x="145877" y="966074"/>
                  </a:cubicBezTo>
                  <a:cubicBezTo>
                    <a:pt x="149133" y="973982"/>
                    <a:pt x="167225" y="980306"/>
                    <a:pt x="167225" y="980306"/>
                  </a:cubicBezTo>
                  <a:cubicBezTo>
                    <a:pt x="168411" y="987422"/>
                    <a:pt x="169686" y="994524"/>
                    <a:pt x="170783" y="1001654"/>
                  </a:cubicBezTo>
                  <a:cubicBezTo>
                    <a:pt x="172058" y="1009943"/>
                    <a:pt x="168073" y="1020988"/>
                    <a:pt x="174341" y="1026560"/>
                  </a:cubicBezTo>
                  <a:cubicBezTo>
                    <a:pt x="181487" y="1032912"/>
                    <a:pt x="193316" y="1028932"/>
                    <a:pt x="202804" y="1030118"/>
                  </a:cubicBezTo>
                  <a:cubicBezTo>
                    <a:pt x="203990" y="1041978"/>
                    <a:pt x="195918" y="1059953"/>
                    <a:pt x="206362" y="1065697"/>
                  </a:cubicBezTo>
                  <a:cubicBezTo>
                    <a:pt x="315861" y="1125920"/>
                    <a:pt x="254317" y="1039784"/>
                    <a:pt x="281080" y="1079929"/>
                  </a:cubicBezTo>
                  <a:cubicBezTo>
                    <a:pt x="282266" y="1089417"/>
                    <a:pt x="280755" y="1099655"/>
                    <a:pt x="284638" y="1108393"/>
                  </a:cubicBezTo>
                  <a:cubicBezTo>
                    <a:pt x="286161" y="1111820"/>
                    <a:pt x="291674" y="1111041"/>
                    <a:pt x="295312" y="1111951"/>
                  </a:cubicBezTo>
                  <a:lnTo>
                    <a:pt x="323776" y="1119067"/>
                  </a:lnTo>
                  <a:cubicBezTo>
                    <a:pt x="326148" y="1122625"/>
                    <a:pt x="328051" y="1126545"/>
                    <a:pt x="330892" y="1129741"/>
                  </a:cubicBezTo>
                  <a:cubicBezTo>
                    <a:pt x="363387" y="1166299"/>
                    <a:pt x="343205" y="1137538"/>
                    <a:pt x="359355" y="1161763"/>
                  </a:cubicBezTo>
                  <a:cubicBezTo>
                    <a:pt x="358169" y="1168879"/>
                    <a:pt x="358078" y="1176267"/>
                    <a:pt x="355797" y="1183111"/>
                  </a:cubicBezTo>
                  <a:cubicBezTo>
                    <a:pt x="352951" y="1191650"/>
                    <a:pt x="345598" y="1197105"/>
                    <a:pt x="338008" y="1200900"/>
                  </a:cubicBezTo>
                  <a:cubicBezTo>
                    <a:pt x="334653" y="1202577"/>
                    <a:pt x="330892" y="1203272"/>
                    <a:pt x="327334" y="1204458"/>
                  </a:cubicBezTo>
                  <a:cubicBezTo>
                    <a:pt x="322590" y="1211574"/>
                    <a:pt x="313576" y="1217267"/>
                    <a:pt x="313102" y="1225806"/>
                  </a:cubicBezTo>
                  <a:cubicBezTo>
                    <a:pt x="309273" y="1294732"/>
                    <a:pt x="330287" y="1284664"/>
                    <a:pt x="295312" y="1293408"/>
                  </a:cubicBezTo>
                  <a:cubicBezTo>
                    <a:pt x="294126" y="1296966"/>
                    <a:pt x="290077" y="1300727"/>
                    <a:pt x="291754" y="1304082"/>
                  </a:cubicBezTo>
                  <a:cubicBezTo>
                    <a:pt x="293431" y="1307437"/>
                    <a:pt x="299073" y="1305963"/>
                    <a:pt x="302428" y="1307640"/>
                  </a:cubicBezTo>
                  <a:cubicBezTo>
                    <a:pt x="306253" y="1309552"/>
                    <a:pt x="309544" y="1312384"/>
                    <a:pt x="313102" y="1314756"/>
                  </a:cubicBezTo>
                  <a:cubicBezTo>
                    <a:pt x="326148" y="1312384"/>
                    <a:pt x="339427" y="1311057"/>
                    <a:pt x="352239" y="1307640"/>
                  </a:cubicBezTo>
                  <a:cubicBezTo>
                    <a:pt x="363651" y="1304597"/>
                    <a:pt x="378939" y="1290732"/>
                    <a:pt x="387819" y="1286292"/>
                  </a:cubicBezTo>
                  <a:lnTo>
                    <a:pt x="402051" y="1279176"/>
                  </a:lnTo>
                  <a:cubicBezTo>
                    <a:pt x="409167" y="1281548"/>
                    <a:pt x="417295" y="1281932"/>
                    <a:pt x="423399" y="1286292"/>
                  </a:cubicBezTo>
                  <a:cubicBezTo>
                    <a:pt x="426451" y="1288472"/>
                    <a:pt x="426427" y="1293253"/>
                    <a:pt x="426957" y="1296966"/>
                  </a:cubicBezTo>
                  <a:cubicBezTo>
                    <a:pt x="428810" y="1309934"/>
                    <a:pt x="429329" y="1323058"/>
                    <a:pt x="430515" y="1336104"/>
                  </a:cubicBezTo>
                  <a:cubicBezTo>
                    <a:pt x="451295" y="1329177"/>
                    <a:pt x="432211" y="1337966"/>
                    <a:pt x="448305" y="1321872"/>
                  </a:cubicBezTo>
                  <a:cubicBezTo>
                    <a:pt x="458502" y="1311675"/>
                    <a:pt x="458078" y="1316986"/>
                    <a:pt x="469653" y="1311198"/>
                  </a:cubicBezTo>
                  <a:cubicBezTo>
                    <a:pt x="473478" y="1309286"/>
                    <a:pt x="476769" y="1306454"/>
                    <a:pt x="480327" y="1304082"/>
                  </a:cubicBezTo>
                  <a:cubicBezTo>
                    <a:pt x="518052" y="1310370"/>
                    <a:pt x="512018" y="1302092"/>
                    <a:pt x="498117" y="1368125"/>
                  </a:cubicBezTo>
                  <a:cubicBezTo>
                    <a:pt x="497236" y="1372309"/>
                    <a:pt x="491268" y="1373329"/>
                    <a:pt x="487443" y="1375241"/>
                  </a:cubicBezTo>
                  <a:cubicBezTo>
                    <a:pt x="463944" y="1386991"/>
                    <a:pt x="489887" y="1368920"/>
                    <a:pt x="466095" y="1385915"/>
                  </a:cubicBezTo>
                  <a:cubicBezTo>
                    <a:pt x="461270" y="1389362"/>
                    <a:pt x="457012" y="1393647"/>
                    <a:pt x="451863" y="1396589"/>
                  </a:cubicBezTo>
                  <a:cubicBezTo>
                    <a:pt x="448607" y="1398450"/>
                    <a:pt x="444636" y="1398670"/>
                    <a:pt x="441189" y="1400147"/>
                  </a:cubicBezTo>
                  <a:cubicBezTo>
                    <a:pt x="436314" y="1402236"/>
                    <a:pt x="431455" y="1404452"/>
                    <a:pt x="426957" y="1407263"/>
                  </a:cubicBezTo>
                  <a:cubicBezTo>
                    <a:pt x="421928" y="1410406"/>
                    <a:pt x="417874" y="1414995"/>
                    <a:pt x="412725" y="1417937"/>
                  </a:cubicBezTo>
                  <a:cubicBezTo>
                    <a:pt x="405079" y="1422306"/>
                    <a:pt x="386760" y="1423707"/>
                    <a:pt x="380703" y="1425053"/>
                  </a:cubicBezTo>
                  <a:cubicBezTo>
                    <a:pt x="369655" y="1427508"/>
                    <a:pt x="368951" y="1429330"/>
                    <a:pt x="359355" y="1435727"/>
                  </a:cubicBezTo>
                  <a:cubicBezTo>
                    <a:pt x="356983" y="1439285"/>
                    <a:pt x="354976" y="1443116"/>
                    <a:pt x="352239" y="1446401"/>
                  </a:cubicBezTo>
                  <a:cubicBezTo>
                    <a:pt x="349018" y="1450266"/>
                    <a:pt x="344009" y="1452677"/>
                    <a:pt x="341566" y="1457075"/>
                  </a:cubicBezTo>
                  <a:cubicBezTo>
                    <a:pt x="337923" y="1463632"/>
                    <a:pt x="334450" y="1478423"/>
                    <a:pt x="334450" y="1478423"/>
                  </a:cubicBezTo>
                  <a:cubicBezTo>
                    <a:pt x="335636" y="1487911"/>
                    <a:pt x="333365" y="1498528"/>
                    <a:pt x="338008" y="1506886"/>
                  </a:cubicBezTo>
                  <a:cubicBezTo>
                    <a:pt x="340383" y="1511160"/>
                    <a:pt x="347379" y="1509904"/>
                    <a:pt x="352239" y="1510444"/>
                  </a:cubicBezTo>
                  <a:cubicBezTo>
                    <a:pt x="368783" y="1512282"/>
                    <a:pt x="385447" y="1512816"/>
                    <a:pt x="402051" y="1514002"/>
                  </a:cubicBezTo>
                  <a:cubicBezTo>
                    <a:pt x="464909" y="1512816"/>
                    <a:pt x="531669" y="1532279"/>
                    <a:pt x="590624" y="1510444"/>
                  </a:cubicBezTo>
                  <a:cubicBezTo>
                    <a:pt x="611784" y="1502607"/>
                    <a:pt x="592857" y="1465369"/>
                    <a:pt x="594182" y="1442843"/>
                  </a:cubicBezTo>
                  <a:cubicBezTo>
                    <a:pt x="597602" y="1384710"/>
                    <a:pt x="580570" y="1393765"/>
                    <a:pt x="611972" y="1385915"/>
                  </a:cubicBezTo>
                  <a:cubicBezTo>
                    <a:pt x="614344" y="1382357"/>
                    <a:pt x="618662" y="1379496"/>
                    <a:pt x="619088" y="1375241"/>
                  </a:cubicBezTo>
                  <a:cubicBezTo>
                    <a:pt x="621784" y="1348282"/>
                    <a:pt x="616684" y="1356202"/>
                    <a:pt x="608414" y="1339662"/>
                  </a:cubicBezTo>
                  <a:cubicBezTo>
                    <a:pt x="606737" y="1336307"/>
                    <a:pt x="606042" y="1332546"/>
                    <a:pt x="604856" y="1328988"/>
                  </a:cubicBezTo>
                  <a:cubicBezTo>
                    <a:pt x="612670" y="1305546"/>
                    <a:pt x="609388" y="1303724"/>
                    <a:pt x="658225" y="1325430"/>
                  </a:cubicBezTo>
                  <a:cubicBezTo>
                    <a:pt x="666040" y="1328903"/>
                    <a:pt x="672457" y="1346778"/>
                    <a:pt x="672457" y="1346778"/>
                  </a:cubicBezTo>
                  <a:cubicBezTo>
                    <a:pt x="665392" y="1410365"/>
                    <a:pt x="660580" y="1356555"/>
                    <a:pt x="729385" y="1382357"/>
                  </a:cubicBezTo>
                  <a:cubicBezTo>
                    <a:pt x="735047" y="1384480"/>
                    <a:pt x="727418" y="1394313"/>
                    <a:pt x="725827" y="1400147"/>
                  </a:cubicBezTo>
                  <a:cubicBezTo>
                    <a:pt x="723853" y="1407384"/>
                    <a:pt x="721083" y="1414379"/>
                    <a:pt x="718711" y="1421495"/>
                  </a:cubicBezTo>
                  <a:cubicBezTo>
                    <a:pt x="717400" y="1430673"/>
                    <a:pt x="716563" y="1447139"/>
                    <a:pt x="711595" y="1457075"/>
                  </a:cubicBezTo>
                  <a:cubicBezTo>
                    <a:pt x="709683" y="1460900"/>
                    <a:pt x="706851" y="1464191"/>
                    <a:pt x="704479" y="1467749"/>
                  </a:cubicBezTo>
                  <a:cubicBezTo>
                    <a:pt x="708037" y="1468935"/>
                    <a:pt x="712224" y="1468964"/>
                    <a:pt x="715153" y="1471307"/>
                  </a:cubicBezTo>
                  <a:cubicBezTo>
                    <a:pt x="723878" y="1478287"/>
                    <a:pt x="723898" y="1490127"/>
                    <a:pt x="725827" y="1499771"/>
                  </a:cubicBezTo>
                  <a:lnTo>
                    <a:pt x="747175" y="1485539"/>
                  </a:lnTo>
                  <a:lnTo>
                    <a:pt x="757849" y="1478423"/>
                  </a:lnTo>
                  <a:cubicBezTo>
                    <a:pt x="762593" y="1480795"/>
                    <a:pt x="767939" y="1482226"/>
                    <a:pt x="772081" y="1485539"/>
                  </a:cubicBezTo>
                  <a:cubicBezTo>
                    <a:pt x="779939" y="1491825"/>
                    <a:pt x="783882" y="1503704"/>
                    <a:pt x="793429" y="1506886"/>
                  </a:cubicBezTo>
                  <a:lnTo>
                    <a:pt x="814776" y="1514002"/>
                  </a:lnTo>
                  <a:cubicBezTo>
                    <a:pt x="835556" y="1507075"/>
                    <a:pt x="816473" y="1515863"/>
                    <a:pt x="832566" y="1499771"/>
                  </a:cubicBezTo>
                  <a:cubicBezTo>
                    <a:pt x="839464" y="1492874"/>
                    <a:pt x="845232" y="1491991"/>
                    <a:pt x="853914" y="1489097"/>
                  </a:cubicBezTo>
                  <a:lnTo>
                    <a:pt x="882378" y="1492655"/>
                  </a:lnTo>
                  <a:cubicBezTo>
                    <a:pt x="888646" y="1498226"/>
                    <a:pt x="878322" y="1514046"/>
                    <a:pt x="885936" y="1517560"/>
                  </a:cubicBezTo>
                  <a:cubicBezTo>
                    <a:pt x="898903" y="1523544"/>
                    <a:pt x="914400" y="1515188"/>
                    <a:pt x="928632" y="1514002"/>
                  </a:cubicBezTo>
                  <a:cubicBezTo>
                    <a:pt x="929818" y="1508072"/>
                    <a:pt x="928836" y="1501244"/>
                    <a:pt x="932190" y="1496213"/>
                  </a:cubicBezTo>
                  <a:cubicBezTo>
                    <a:pt x="934270" y="1493092"/>
                    <a:pt x="940684" y="1495707"/>
                    <a:pt x="942864" y="1492655"/>
                  </a:cubicBezTo>
                  <a:cubicBezTo>
                    <a:pt x="947224" y="1486551"/>
                    <a:pt x="945819" y="1477548"/>
                    <a:pt x="949980" y="1471307"/>
                  </a:cubicBezTo>
                  <a:lnTo>
                    <a:pt x="957096" y="1460633"/>
                  </a:lnTo>
                  <a:cubicBezTo>
                    <a:pt x="958282" y="1453517"/>
                    <a:pt x="955261" y="1444078"/>
                    <a:pt x="960653" y="1439285"/>
                  </a:cubicBezTo>
                  <a:cubicBezTo>
                    <a:pt x="967963" y="1432787"/>
                    <a:pt x="989117" y="1432169"/>
                    <a:pt x="989117" y="1432169"/>
                  </a:cubicBezTo>
                  <a:cubicBezTo>
                    <a:pt x="990303" y="1428611"/>
                    <a:pt x="990023" y="1424147"/>
                    <a:pt x="992675" y="1421495"/>
                  </a:cubicBezTo>
                  <a:cubicBezTo>
                    <a:pt x="1003947" y="1410223"/>
                    <a:pt x="1017365" y="1427281"/>
                    <a:pt x="1024697" y="1432169"/>
                  </a:cubicBezTo>
                  <a:cubicBezTo>
                    <a:pt x="1027069" y="1435727"/>
                    <a:pt x="1029328" y="1439363"/>
                    <a:pt x="1031813" y="1442843"/>
                  </a:cubicBezTo>
                  <a:cubicBezTo>
                    <a:pt x="1035260" y="1447668"/>
                    <a:pt x="1040079" y="1451656"/>
                    <a:pt x="1042487" y="1457075"/>
                  </a:cubicBezTo>
                  <a:cubicBezTo>
                    <a:pt x="1044943" y="1462601"/>
                    <a:pt x="1044859" y="1468935"/>
                    <a:pt x="1046045" y="1474865"/>
                  </a:cubicBezTo>
                  <a:cubicBezTo>
                    <a:pt x="1055533" y="1473679"/>
                    <a:pt x="1065284" y="1473823"/>
                    <a:pt x="1074509" y="1471307"/>
                  </a:cubicBezTo>
                  <a:cubicBezTo>
                    <a:pt x="1078635" y="1470182"/>
                    <a:pt x="1084255" y="1468365"/>
                    <a:pt x="1085183" y="1464191"/>
                  </a:cubicBezTo>
                  <a:cubicBezTo>
                    <a:pt x="1087002" y="1456004"/>
                    <a:pt x="1085031" y="1446948"/>
                    <a:pt x="1081625" y="1439285"/>
                  </a:cubicBezTo>
                  <a:cubicBezTo>
                    <a:pt x="1079888" y="1435377"/>
                    <a:pt x="1074509" y="1434541"/>
                    <a:pt x="1070951" y="1432169"/>
                  </a:cubicBezTo>
                  <a:cubicBezTo>
                    <a:pt x="1067393" y="1426239"/>
                    <a:pt x="1063942" y="1420243"/>
                    <a:pt x="1060277" y="1414379"/>
                  </a:cubicBezTo>
                  <a:cubicBezTo>
                    <a:pt x="1058011" y="1410753"/>
                    <a:pt x="1056185" y="1406729"/>
                    <a:pt x="1053161" y="1403705"/>
                  </a:cubicBezTo>
                  <a:cubicBezTo>
                    <a:pt x="1050137" y="1400681"/>
                    <a:pt x="1046045" y="1398961"/>
                    <a:pt x="1042487" y="1396589"/>
                  </a:cubicBezTo>
                  <a:lnTo>
                    <a:pt x="1035371" y="1375241"/>
                  </a:lnTo>
                  <a:cubicBezTo>
                    <a:pt x="1034185" y="1371683"/>
                    <a:pt x="1034934" y="1366647"/>
                    <a:pt x="1031813" y="1364567"/>
                  </a:cubicBezTo>
                  <a:cubicBezTo>
                    <a:pt x="1006657" y="1347797"/>
                    <a:pt x="1037800" y="1368843"/>
                    <a:pt x="1006907" y="1346778"/>
                  </a:cubicBezTo>
                  <a:cubicBezTo>
                    <a:pt x="1003427" y="1344293"/>
                    <a:pt x="999791" y="1342034"/>
                    <a:pt x="996233" y="1339662"/>
                  </a:cubicBezTo>
                  <a:cubicBezTo>
                    <a:pt x="995047" y="1334918"/>
                    <a:pt x="995101" y="1329676"/>
                    <a:pt x="992675" y="1325430"/>
                  </a:cubicBezTo>
                  <a:cubicBezTo>
                    <a:pt x="988460" y="1318054"/>
                    <a:pt x="978129" y="1312174"/>
                    <a:pt x="971327" y="1307640"/>
                  </a:cubicBezTo>
                  <a:cubicBezTo>
                    <a:pt x="963025" y="1282734"/>
                    <a:pt x="971327" y="1288664"/>
                    <a:pt x="953538" y="1282734"/>
                  </a:cubicBezTo>
                  <a:cubicBezTo>
                    <a:pt x="947608" y="1283920"/>
                    <a:pt x="941794" y="1286439"/>
                    <a:pt x="935748" y="1286292"/>
                  </a:cubicBezTo>
                  <a:cubicBezTo>
                    <a:pt x="817213" y="1283401"/>
                    <a:pt x="847061" y="1292311"/>
                    <a:pt x="796987" y="1275618"/>
                  </a:cubicBezTo>
                  <a:cubicBezTo>
                    <a:pt x="792992" y="1269626"/>
                    <a:pt x="787936" y="1259076"/>
                    <a:pt x="779197" y="1257828"/>
                  </a:cubicBezTo>
                  <a:cubicBezTo>
                    <a:pt x="776070" y="1257381"/>
                    <a:pt x="758297" y="1263609"/>
                    <a:pt x="754291" y="1264944"/>
                  </a:cubicBezTo>
                  <a:cubicBezTo>
                    <a:pt x="749963" y="1271436"/>
                    <a:pt x="746962" y="1280670"/>
                    <a:pt x="736501" y="1279176"/>
                  </a:cubicBezTo>
                  <a:cubicBezTo>
                    <a:pt x="731250" y="1278426"/>
                    <a:pt x="727013" y="1274432"/>
                    <a:pt x="722269" y="1272060"/>
                  </a:cubicBezTo>
                  <a:cubicBezTo>
                    <a:pt x="719897" y="1268502"/>
                    <a:pt x="715625" y="1265636"/>
                    <a:pt x="715153" y="1261386"/>
                  </a:cubicBezTo>
                  <a:cubicBezTo>
                    <a:pt x="710378" y="1218414"/>
                    <a:pt x="749174" y="1238435"/>
                    <a:pt x="786313" y="1236480"/>
                  </a:cubicBezTo>
                  <a:cubicBezTo>
                    <a:pt x="789871" y="1232922"/>
                    <a:pt x="794196" y="1229993"/>
                    <a:pt x="796987" y="1225806"/>
                  </a:cubicBezTo>
                  <a:cubicBezTo>
                    <a:pt x="799067" y="1222685"/>
                    <a:pt x="797893" y="1217784"/>
                    <a:pt x="800545" y="1215132"/>
                  </a:cubicBezTo>
                  <a:cubicBezTo>
                    <a:pt x="803197" y="1212480"/>
                    <a:pt x="807660" y="1212760"/>
                    <a:pt x="811218" y="1211574"/>
                  </a:cubicBezTo>
                  <a:cubicBezTo>
                    <a:pt x="824264" y="1212760"/>
                    <a:pt x="837456" y="1212855"/>
                    <a:pt x="850356" y="1215132"/>
                  </a:cubicBezTo>
                  <a:cubicBezTo>
                    <a:pt x="857743" y="1216436"/>
                    <a:pt x="864588" y="1219876"/>
                    <a:pt x="871704" y="1222248"/>
                  </a:cubicBezTo>
                  <a:lnTo>
                    <a:pt x="882378" y="1225806"/>
                  </a:lnTo>
                  <a:cubicBezTo>
                    <a:pt x="891866" y="1224620"/>
                    <a:pt x="903009" y="1227731"/>
                    <a:pt x="910842" y="1222248"/>
                  </a:cubicBezTo>
                  <a:cubicBezTo>
                    <a:pt x="934561" y="1205645"/>
                    <a:pt x="907878" y="1203865"/>
                    <a:pt x="921516" y="1190227"/>
                  </a:cubicBezTo>
                  <a:cubicBezTo>
                    <a:pt x="945888" y="1165855"/>
                    <a:pt x="937282" y="1177252"/>
                    <a:pt x="949980" y="1158205"/>
                  </a:cubicBezTo>
                  <a:cubicBezTo>
                    <a:pt x="946815" y="1123389"/>
                    <a:pt x="941157" y="1081436"/>
                    <a:pt x="949980" y="1047908"/>
                  </a:cubicBezTo>
                  <a:cubicBezTo>
                    <a:pt x="951224" y="1043179"/>
                    <a:pt x="959467" y="1050279"/>
                    <a:pt x="964211" y="1051465"/>
                  </a:cubicBezTo>
                  <a:cubicBezTo>
                    <a:pt x="965397" y="1055023"/>
                    <a:pt x="967331" y="1058414"/>
                    <a:pt x="967769" y="1062139"/>
                  </a:cubicBezTo>
                  <a:cubicBezTo>
                    <a:pt x="969714" y="1078671"/>
                    <a:pt x="967290" y="1095802"/>
                    <a:pt x="971327" y="1111951"/>
                  </a:cubicBezTo>
                  <a:cubicBezTo>
                    <a:pt x="972364" y="1116100"/>
                    <a:pt x="978443" y="1116695"/>
                    <a:pt x="982001" y="1119067"/>
                  </a:cubicBezTo>
                  <a:cubicBezTo>
                    <a:pt x="982029" y="1119493"/>
                    <a:pt x="984250" y="1179185"/>
                    <a:pt x="989117" y="1193785"/>
                  </a:cubicBezTo>
                  <a:cubicBezTo>
                    <a:pt x="990469" y="1197841"/>
                    <a:pt x="993861" y="1200900"/>
                    <a:pt x="996233" y="1204458"/>
                  </a:cubicBezTo>
                  <a:cubicBezTo>
                    <a:pt x="997419" y="1208016"/>
                    <a:pt x="997448" y="1212203"/>
                    <a:pt x="999791" y="1215132"/>
                  </a:cubicBezTo>
                  <a:cubicBezTo>
                    <a:pt x="1002462" y="1218471"/>
                    <a:pt x="1006985" y="1219763"/>
                    <a:pt x="1010465" y="1222248"/>
                  </a:cubicBezTo>
                  <a:cubicBezTo>
                    <a:pt x="1015290" y="1225695"/>
                    <a:pt x="1019953" y="1229364"/>
                    <a:pt x="1024697" y="1232922"/>
                  </a:cubicBezTo>
                  <a:cubicBezTo>
                    <a:pt x="1026475" y="1243593"/>
                    <a:pt x="1029106" y="1266221"/>
                    <a:pt x="1035371" y="1275618"/>
                  </a:cubicBezTo>
                  <a:lnTo>
                    <a:pt x="1042487" y="1286292"/>
                  </a:lnTo>
                  <a:cubicBezTo>
                    <a:pt x="1043673" y="1292222"/>
                    <a:pt x="1044963" y="1298132"/>
                    <a:pt x="1046045" y="1304082"/>
                  </a:cubicBezTo>
                  <a:cubicBezTo>
                    <a:pt x="1047336" y="1311180"/>
                    <a:pt x="1046377" y="1318977"/>
                    <a:pt x="1049603" y="1325430"/>
                  </a:cubicBezTo>
                  <a:cubicBezTo>
                    <a:pt x="1051515" y="1329255"/>
                    <a:pt x="1056719" y="1330174"/>
                    <a:pt x="1060277" y="1332546"/>
                  </a:cubicBezTo>
                  <a:cubicBezTo>
                    <a:pt x="1062028" y="1336049"/>
                    <a:pt x="1070317" y="1354098"/>
                    <a:pt x="1074509" y="1357451"/>
                  </a:cubicBezTo>
                  <a:cubicBezTo>
                    <a:pt x="1076829" y="1359307"/>
                    <a:pt x="1098485" y="1364334"/>
                    <a:pt x="1099415" y="1364567"/>
                  </a:cubicBezTo>
                  <a:cubicBezTo>
                    <a:pt x="1107283" y="1372435"/>
                    <a:pt x="1112251" y="1376009"/>
                    <a:pt x="1117204" y="1385915"/>
                  </a:cubicBezTo>
                  <a:cubicBezTo>
                    <a:pt x="1122992" y="1397490"/>
                    <a:pt x="1117681" y="1397066"/>
                    <a:pt x="1127878" y="1407263"/>
                  </a:cubicBezTo>
                  <a:cubicBezTo>
                    <a:pt x="1132071" y="1411456"/>
                    <a:pt x="1137917" y="1413744"/>
                    <a:pt x="1142110" y="1417937"/>
                  </a:cubicBezTo>
                  <a:cubicBezTo>
                    <a:pt x="1152307" y="1428134"/>
                    <a:pt x="1146996" y="1427710"/>
                    <a:pt x="1152784" y="1439285"/>
                  </a:cubicBezTo>
                  <a:cubicBezTo>
                    <a:pt x="1154696" y="1443110"/>
                    <a:pt x="1157528" y="1446401"/>
                    <a:pt x="1159900" y="1449959"/>
                  </a:cubicBezTo>
                  <a:cubicBezTo>
                    <a:pt x="1158714" y="1470121"/>
                    <a:pt x="1159198" y="1490450"/>
                    <a:pt x="1156342" y="1510444"/>
                  </a:cubicBezTo>
                  <a:cubicBezTo>
                    <a:pt x="1153743" y="1528635"/>
                    <a:pt x="1149878" y="1522571"/>
                    <a:pt x="1138552" y="1528234"/>
                  </a:cubicBezTo>
                  <a:cubicBezTo>
                    <a:pt x="1101306" y="1546857"/>
                    <a:pt x="1180968" y="1528271"/>
                    <a:pt x="1074509" y="1542466"/>
                  </a:cubicBezTo>
                  <a:cubicBezTo>
                    <a:pt x="1070951" y="1544838"/>
                    <a:pt x="1068105" y="1549357"/>
                    <a:pt x="1063835" y="1549582"/>
                  </a:cubicBezTo>
                  <a:cubicBezTo>
                    <a:pt x="1044848" y="1550581"/>
                    <a:pt x="1025816" y="1548014"/>
                    <a:pt x="1006907" y="1546024"/>
                  </a:cubicBezTo>
                  <a:cubicBezTo>
                    <a:pt x="1003177" y="1545631"/>
                    <a:pt x="999894" y="1543280"/>
                    <a:pt x="996233" y="1542466"/>
                  </a:cubicBezTo>
                  <a:cubicBezTo>
                    <a:pt x="989191" y="1540901"/>
                    <a:pt x="982001" y="1540094"/>
                    <a:pt x="974885" y="1538908"/>
                  </a:cubicBezTo>
                  <a:cubicBezTo>
                    <a:pt x="971327" y="1535350"/>
                    <a:pt x="968398" y="1531025"/>
                    <a:pt x="964211" y="1528234"/>
                  </a:cubicBezTo>
                  <a:cubicBezTo>
                    <a:pt x="952931" y="1520714"/>
                    <a:pt x="935677" y="1526603"/>
                    <a:pt x="925074" y="1528234"/>
                  </a:cubicBezTo>
                  <a:cubicBezTo>
                    <a:pt x="919097" y="1529154"/>
                    <a:pt x="913214" y="1530606"/>
                    <a:pt x="907284" y="1531792"/>
                  </a:cubicBezTo>
                  <a:cubicBezTo>
                    <a:pt x="904912" y="1535350"/>
                    <a:pt x="903192" y="1539442"/>
                    <a:pt x="900168" y="1542466"/>
                  </a:cubicBezTo>
                  <a:cubicBezTo>
                    <a:pt x="897144" y="1545490"/>
                    <a:pt x="891760" y="1545956"/>
                    <a:pt x="889494" y="1549582"/>
                  </a:cubicBezTo>
                  <a:cubicBezTo>
                    <a:pt x="874744" y="1573183"/>
                    <a:pt x="892201" y="1567798"/>
                    <a:pt x="871704" y="1578046"/>
                  </a:cubicBezTo>
                  <a:cubicBezTo>
                    <a:pt x="868349" y="1579723"/>
                    <a:pt x="864588" y="1580418"/>
                    <a:pt x="861030" y="1581604"/>
                  </a:cubicBezTo>
                  <a:cubicBezTo>
                    <a:pt x="842054" y="1610068"/>
                    <a:pt x="866960" y="1575674"/>
                    <a:pt x="843240" y="1599394"/>
                  </a:cubicBezTo>
                  <a:cubicBezTo>
                    <a:pt x="819520" y="1623114"/>
                    <a:pt x="853914" y="1598208"/>
                    <a:pt x="825450" y="1617184"/>
                  </a:cubicBezTo>
                  <a:cubicBezTo>
                    <a:pt x="823078" y="1620742"/>
                    <a:pt x="821673" y="1625187"/>
                    <a:pt x="818334" y="1627858"/>
                  </a:cubicBezTo>
                  <a:cubicBezTo>
                    <a:pt x="815405" y="1630201"/>
                    <a:pt x="811014" y="1629739"/>
                    <a:pt x="807660" y="1631416"/>
                  </a:cubicBezTo>
                  <a:cubicBezTo>
                    <a:pt x="803836" y="1633328"/>
                    <a:pt x="800545" y="1636160"/>
                    <a:pt x="796987" y="1638532"/>
                  </a:cubicBezTo>
                  <a:cubicBezTo>
                    <a:pt x="781569" y="1637346"/>
                    <a:pt x="765932" y="1637824"/>
                    <a:pt x="750733" y="1634974"/>
                  </a:cubicBezTo>
                  <a:cubicBezTo>
                    <a:pt x="737496" y="1632492"/>
                    <a:pt x="740922" y="1626026"/>
                    <a:pt x="736501" y="1617184"/>
                  </a:cubicBezTo>
                  <a:cubicBezTo>
                    <a:pt x="722706" y="1589595"/>
                    <a:pt x="734770" y="1622665"/>
                    <a:pt x="725827" y="1595836"/>
                  </a:cubicBezTo>
                  <a:cubicBezTo>
                    <a:pt x="724641" y="1580418"/>
                    <a:pt x="724187" y="1564926"/>
                    <a:pt x="722269" y="1549582"/>
                  </a:cubicBezTo>
                  <a:cubicBezTo>
                    <a:pt x="721804" y="1545861"/>
                    <a:pt x="721054" y="1541837"/>
                    <a:pt x="718711" y="1538908"/>
                  </a:cubicBezTo>
                  <a:cubicBezTo>
                    <a:pt x="713695" y="1532638"/>
                    <a:pt x="704395" y="1530578"/>
                    <a:pt x="697363" y="1528234"/>
                  </a:cubicBezTo>
                  <a:cubicBezTo>
                    <a:pt x="676015" y="1529420"/>
                    <a:pt x="654620" y="1529940"/>
                    <a:pt x="633320" y="1531792"/>
                  </a:cubicBezTo>
                  <a:cubicBezTo>
                    <a:pt x="627295" y="1532316"/>
                    <a:pt x="621560" y="1534886"/>
                    <a:pt x="615530" y="1535350"/>
                  </a:cubicBezTo>
                  <a:cubicBezTo>
                    <a:pt x="590669" y="1537262"/>
                    <a:pt x="565718" y="1537722"/>
                    <a:pt x="540812" y="1538908"/>
                  </a:cubicBezTo>
                  <a:cubicBezTo>
                    <a:pt x="476813" y="1546908"/>
                    <a:pt x="491318" y="1546024"/>
                    <a:pt x="384261" y="1546024"/>
                  </a:cubicBezTo>
                  <a:cubicBezTo>
                    <a:pt x="355773" y="1546024"/>
                    <a:pt x="327334" y="1543652"/>
                    <a:pt x="298870" y="1542466"/>
                  </a:cubicBezTo>
                  <a:cubicBezTo>
                    <a:pt x="279894" y="1514002"/>
                    <a:pt x="304800" y="1548396"/>
                    <a:pt x="281080" y="1524676"/>
                  </a:cubicBezTo>
                  <a:cubicBezTo>
                    <a:pt x="257360" y="1500956"/>
                    <a:pt x="291754" y="1525862"/>
                    <a:pt x="263290" y="1506886"/>
                  </a:cubicBezTo>
                  <a:cubicBezTo>
                    <a:pt x="260918" y="1503328"/>
                    <a:pt x="258659" y="1499692"/>
                    <a:pt x="256174" y="1496213"/>
                  </a:cubicBezTo>
                  <a:cubicBezTo>
                    <a:pt x="252727" y="1491388"/>
                    <a:pt x="248152" y="1487285"/>
                    <a:pt x="245500" y="1481981"/>
                  </a:cubicBezTo>
                  <a:cubicBezTo>
                    <a:pt x="243313" y="1477607"/>
                    <a:pt x="243128" y="1472493"/>
                    <a:pt x="241942" y="1467749"/>
                  </a:cubicBezTo>
                  <a:cubicBezTo>
                    <a:pt x="243128" y="1435727"/>
                    <a:pt x="243672" y="1403675"/>
                    <a:pt x="245500" y="1371683"/>
                  </a:cubicBezTo>
                  <a:cubicBezTo>
                    <a:pt x="246045" y="1362137"/>
                    <a:pt x="248264" y="1352748"/>
                    <a:pt x="249058" y="1343220"/>
                  </a:cubicBezTo>
                  <a:cubicBezTo>
                    <a:pt x="250637" y="1324273"/>
                    <a:pt x="249796" y="1305095"/>
                    <a:pt x="252616" y="1286292"/>
                  </a:cubicBezTo>
                  <a:cubicBezTo>
                    <a:pt x="253403" y="1281047"/>
                    <a:pt x="257762" y="1276985"/>
                    <a:pt x="259732" y="1272060"/>
                  </a:cubicBezTo>
                  <a:cubicBezTo>
                    <a:pt x="263911" y="1261613"/>
                    <a:pt x="266848" y="1250712"/>
                    <a:pt x="270406" y="1240038"/>
                  </a:cubicBezTo>
                  <a:cubicBezTo>
                    <a:pt x="271592" y="1236480"/>
                    <a:pt x="271312" y="1232016"/>
                    <a:pt x="273964" y="1229364"/>
                  </a:cubicBezTo>
                  <a:cubicBezTo>
                    <a:pt x="277522" y="1225806"/>
                    <a:pt x="281417" y="1222556"/>
                    <a:pt x="284638" y="1218690"/>
                  </a:cubicBezTo>
                  <a:cubicBezTo>
                    <a:pt x="287376" y="1215405"/>
                    <a:pt x="290017" y="1211924"/>
                    <a:pt x="291754" y="1208016"/>
                  </a:cubicBezTo>
                  <a:cubicBezTo>
                    <a:pt x="294800" y="1201162"/>
                    <a:pt x="298870" y="1186669"/>
                    <a:pt x="298870" y="1186669"/>
                  </a:cubicBezTo>
                  <a:cubicBezTo>
                    <a:pt x="297684" y="1179553"/>
                    <a:pt x="297593" y="1172165"/>
                    <a:pt x="295312" y="1165321"/>
                  </a:cubicBezTo>
                  <a:cubicBezTo>
                    <a:pt x="291076" y="1152614"/>
                    <a:pt x="276505" y="1146853"/>
                    <a:pt x="266848" y="1140415"/>
                  </a:cubicBezTo>
                  <a:cubicBezTo>
                    <a:pt x="249933" y="1129138"/>
                    <a:pt x="260231" y="1134651"/>
                    <a:pt x="234826" y="1126183"/>
                  </a:cubicBezTo>
                  <a:cubicBezTo>
                    <a:pt x="231268" y="1124997"/>
                    <a:pt x="227273" y="1124705"/>
                    <a:pt x="224152" y="1122625"/>
                  </a:cubicBezTo>
                  <a:lnTo>
                    <a:pt x="202804" y="1108393"/>
                  </a:lnTo>
                  <a:cubicBezTo>
                    <a:pt x="194502" y="1095941"/>
                    <a:pt x="192130" y="1089417"/>
                    <a:pt x="174341" y="1083487"/>
                  </a:cubicBezTo>
                  <a:lnTo>
                    <a:pt x="152993" y="1076371"/>
                  </a:lnTo>
                  <a:cubicBezTo>
                    <a:pt x="136389" y="1051465"/>
                    <a:pt x="145877" y="1059767"/>
                    <a:pt x="128087" y="1047908"/>
                  </a:cubicBezTo>
                  <a:cubicBezTo>
                    <a:pt x="125715" y="1044350"/>
                    <a:pt x="123995" y="1040258"/>
                    <a:pt x="120971" y="1037234"/>
                  </a:cubicBezTo>
                  <a:cubicBezTo>
                    <a:pt x="108637" y="1024900"/>
                    <a:pt x="110771" y="1036522"/>
                    <a:pt x="103181" y="1019444"/>
                  </a:cubicBezTo>
                  <a:cubicBezTo>
                    <a:pt x="100135" y="1012590"/>
                    <a:pt x="99169" y="1004925"/>
                    <a:pt x="96065" y="998096"/>
                  </a:cubicBezTo>
                  <a:cubicBezTo>
                    <a:pt x="93203" y="991800"/>
                    <a:pt x="89056" y="986170"/>
                    <a:pt x="85391" y="980306"/>
                  </a:cubicBezTo>
                  <a:cubicBezTo>
                    <a:pt x="83125" y="976680"/>
                    <a:pt x="80012" y="973540"/>
                    <a:pt x="78275" y="969632"/>
                  </a:cubicBezTo>
                  <a:cubicBezTo>
                    <a:pt x="75229" y="962778"/>
                    <a:pt x="74514" y="954993"/>
                    <a:pt x="71159" y="948284"/>
                  </a:cubicBezTo>
                  <a:cubicBezTo>
                    <a:pt x="68787" y="943540"/>
                    <a:pt x="66674" y="938657"/>
                    <a:pt x="64043" y="934052"/>
                  </a:cubicBezTo>
                  <a:cubicBezTo>
                    <a:pt x="61921" y="930339"/>
                    <a:pt x="58839" y="927203"/>
                    <a:pt x="56927" y="923378"/>
                  </a:cubicBezTo>
                  <a:cubicBezTo>
                    <a:pt x="55250" y="920023"/>
                    <a:pt x="54555" y="916262"/>
                    <a:pt x="53369" y="912704"/>
                  </a:cubicBezTo>
                  <a:cubicBezTo>
                    <a:pt x="52183" y="878310"/>
                    <a:pt x="53413" y="843748"/>
                    <a:pt x="49811" y="809523"/>
                  </a:cubicBezTo>
                  <a:cubicBezTo>
                    <a:pt x="48633" y="798334"/>
                    <a:pt x="40988" y="788599"/>
                    <a:pt x="39138" y="777501"/>
                  </a:cubicBezTo>
                  <a:cubicBezTo>
                    <a:pt x="37952" y="770385"/>
                    <a:pt x="37861" y="762997"/>
                    <a:pt x="35580" y="756153"/>
                  </a:cubicBezTo>
                  <a:cubicBezTo>
                    <a:pt x="34228" y="752096"/>
                    <a:pt x="30376" y="749304"/>
                    <a:pt x="28464" y="745479"/>
                  </a:cubicBezTo>
                  <a:cubicBezTo>
                    <a:pt x="26787" y="742125"/>
                    <a:pt x="26092" y="738364"/>
                    <a:pt x="24906" y="734806"/>
                  </a:cubicBezTo>
                  <a:cubicBezTo>
                    <a:pt x="23720" y="722946"/>
                    <a:pt x="23545" y="710941"/>
                    <a:pt x="21348" y="699226"/>
                  </a:cubicBezTo>
                  <a:lnTo>
                    <a:pt x="10674" y="667204"/>
                  </a:lnTo>
                  <a:lnTo>
                    <a:pt x="3558" y="645856"/>
                  </a:lnTo>
                  <a:lnTo>
                    <a:pt x="0" y="635182"/>
                  </a:lnTo>
                  <a:cubicBezTo>
                    <a:pt x="1186" y="575882"/>
                    <a:pt x="1441" y="516557"/>
                    <a:pt x="3558" y="457283"/>
                  </a:cubicBezTo>
                  <a:cubicBezTo>
                    <a:pt x="3815" y="450074"/>
                    <a:pt x="5701" y="443010"/>
                    <a:pt x="7116" y="435936"/>
                  </a:cubicBezTo>
                  <a:cubicBezTo>
                    <a:pt x="10824" y="417397"/>
                    <a:pt x="9710" y="426856"/>
                    <a:pt x="14232" y="411030"/>
                  </a:cubicBezTo>
                  <a:cubicBezTo>
                    <a:pt x="15575" y="406328"/>
                    <a:pt x="16604" y="401542"/>
                    <a:pt x="17790" y="396798"/>
                  </a:cubicBezTo>
                  <a:cubicBezTo>
                    <a:pt x="18976" y="367148"/>
                    <a:pt x="19497" y="337464"/>
                    <a:pt x="21348" y="307848"/>
                  </a:cubicBezTo>
                  <a:cubicBezTo>
                    <a:pt x="21871" y="299478"/>
                    <a:pt x="23527" y="291215"/>
                    <a:pt x="24906" y="282943"/>
                  </a:cubicBezTo>
                  <a:cubicBezTo>
                    <a:pt x="27490" y="267442"/>
                    <a:pt x="30710" y="253733"/>
                    <a:pt x="39138" y="240247"/>
                  </a:cubicBezTo>
                  <a:cubicBezTo>
                    <a:pt x="42281" y="235218"/>
                    <a:pt x="46365" y="230840"/>
                    <a:pt x="49811" y="226015"/>
                  </a:cubicBezTo>
                  <a:cubicBezTo>
                    <a:pt x="60592" y="210921"/>
                    <a:pt x="52076" y="218575"/>
                    <a:pt x="67601" y="208225"/>
                  </a:cubicBezTo>
                  <a:cubicBezTo>
                    <a:pt x="69973" y="203481"/>
                    <a:pt x="71634" y="198309"/>
                    <a:pt x="74717" y="193993"/>
                  </a:cubicBezTo>
                  <a:cubicBezTo>
                    <a:pt x="77642" y="189898"/>
                    <a:pt x="82947" y="187718"/>
                    <a:pt x="85391" y="183319"/>
                  </a:cubicBezTo>
                  <a:cubicBezTo>
                    <a:pt x="89034" y="176762"/>
                    <a:pt x="85391" y="164343"/>
                    <a:pt x="92507" y="161971"/>
                  </a:cubicBezTo>
                  <a:cubicBezTo>
                    <a:pt x="96065" y="160785"/>
                    <a:pt x="99826" y="160090"/>
                    <a:pt x="103181" y="158413"/>
                  </a:cubicBezTo>
                  <a:cubicBezTo>
                    <a:pt x="138914" y="140547"/>
                    <a:pt x="84423" y="162894"/>
                    <a:pt x="128087" y="144181"/>
                  </a:cubicBezTo>
                  <a:cubicBezTo>
                    <a:pt x="135233" y="141118"/>
                    <a:pt x="145771" y="138871"/>
                    <a:pt x="152993" y="137065"/>
                  </a:cubicBezTo>
                  <a:cubicBezTo>
                    <a:pt x="177462" y="120754"/>
                    <a:pt x="166228" y="125538"/>
                    <a:pt x="185015" y="119276"/>
                  </a:cubicBezTo>
                  <a:cubicBezTo>
                    <a:pt x="216187" y="88101"/>
                    <a:pt x="176649" y="126247"/>
                    <a:pt x="206362" y="101486"/>
                  </a:cubicBezTo>
                  <a:cubicBezTo>
                    <a:pt x="210228" y="98265"/>
                    <a:pt x="213064" y="93901"/>
                    <a:pt x="217036" y="90812"/>
                  </a:cubicBezTo>
                  <a:cubicBezTo>
                    <a:pt x="223787" y="85561"/>
                    <a:pt x="238384" y="76580"/>
                    <a:pt x="238384" y="76580"/>
                  </a:cubicBezTo>
                  <a:cubicBezTo>
                    <a:pt x="240756" y="73022"/>
                    <a:pt x="241874" y="68172"/>
                    <a:pt x="245500" y="65906"/>
                  </a:cubicBezTo>
                  <a:cubicBezTo>
                    <a:pt x="253332" y="61011"/>
                    <a:pt x="289291" y="53681"/>
                    <a:pt x="295312" y="51674"/>
                  </a:cubicBezTo>
                  <a:cubicBezTo>
                    <a:pt x="302428" y="49302"/>
                    <a:pt x="310419" y="48719"/>
                    <a:pt x="316660" y="44558"/>
                  </a:cubicBezTo>
                  <a:cubicBezTo>
                    <a:pt x="320218" y="42186"/>
                    <a:pt x="323509" y="39354"/>
                    <a:pt x="327334" y="37442"/>
                  </a:cubicBezTo>
                  <a:cubicBezTo>
                    <a:pt x="331007" y="35606"/>
                    <a:pt x="349545" y="30533"/>
                    <a:pt x="352239" y="30326"/>
                  </a:cubicBezTo>
                  <a:cubicBezTo>
                    <a:pt x="378281" y="28323"/>
                    <a:pt x="404423" y="27954"/>
                    <a:pt x="430515" y="26768"/>
                  </a:cubicBezTo>
                  <a:cubicBezTo>
                    <a:pt x="439196" y="23874"/>
                    <a:pt x="444966" y="22991"/>
                    <a:pt x="451863" y="16094"/>
                  </a:cubicBezTo>
                  <a:cubicBezTo>
                    <a:pt x="467957" y="0"/>
                    <a:pt x="448873" y="8789"/>
                    <a:pt x="469653" y="1862"/>
                  </a:cubicBezTo>
                  <a:cubicBezTo>
                    <a:pt x="545556" y="3048"/>
                    <a:pt x="621526" y="2024"/>
                    <a:pt x="697363" y="5420"/>
                  </a:cubicBezTo>
                  <a:cubicBezTo>
                    <a:pt x="701635" y="5611"/>
                    <a:pt x="704212" y="10624"/>
                    <a:pt x="708037" y="12536"/>
                  </a:cubicBezTo>
                  <a:cubicBezTo>
                    <a:pt x="715331" y="16183"/>
                    <a:pt x="729735" y="18299"/>
                    <a:pt x="736501" y="19652"/>
                  </a:cubicBezTo>
                  <a:cubicBezTo>
                    <a:pt x="740059" y="22024"/>
                    <a:pt x="743695" y="24283"/>
                    <a:pt x="747175" y="26768"/>
                  </a:cubicBezTo>
                  <a:cubicBezTo>
                    <a:pt x="786163" y="54617"/>
                    <a:pt x="746038" y="36802"/>
                    <a:pt x="846798" y="41000"/>
                  </a:cubicBezTo>
                  <a:cubicBezTo>
                    <a:pt x="855100" y="42186"/>
                    <a:pt x="863671" y="42148"/>
                    <a:pt x="871704" y="44558"/>
                  </a:cubicBezTo>
                  <a:cubicBezTo>
                    <a:pt x="885258" y="48624"/>
                    <a:pt x="880684" y="53538"/>
                    <a:pt x="889494" y="62348"/>
                  </a:cubicBezTo>
                  <a:cubicBezTo>
                    <a:pt x="892518" y="65372"/>
                    <a:pt x="896610" y="67092"/>
                    <a:pt x="900168" y="69464"/>
                  </a:cubicBezTo>
                  <a:cubicBezTo>
                    <a:pt x="907052" y="90116"/>
                    <a:pt x="898409" y="71907"/>
                    <a:pt x="921516" y="90812"/>
                  </a:cubicBezTo>
                  <a:cubicBezTo>
                    <a:pt x="929305" y="97185"/>
                    <a:pt x="935748" y="105044"/>
                    <a:pt x="942864" y="112160"/>
                  </a:cubicBezTo>
                  <a:lnTo>
                    <a:pt x="953538" y="122834"/>
                  </a:lnTo>
                  <a:cubicBezTo>
                    <a:pt x="957096" y="126392"/>
                    <a:pt x="961420" y="129322"/>
                    <a:pt x="964211" y="133508"/>
                  </a:cubicBezTo>
                  <a:cubicBezTo>
                    <a:pt x="973699" y="147739"/>
                    <a:pt x="967769" y="141809"/>
                    <a:pt x="982001" y="151297"/>
                  </a:cubicBezTo>
                  <a:cubicBezTo>
                    <a:pt x="984373" y="158413"/>
                    <a:pt x="988289" y="165190"/>
                    <a:pt x="989117" y="172645"/>
                  </a:cubicBezTo>
                  <a:cubicBezTo>
                    <a:pt x="989831" y="179073"/>
                    <a:pt x="991611" y="208114"/>
                    <a:pt x="996233" y="218899"/>
                  </a:cubicBezTo>
                  <a:cubicBezTo>
                    <a:pt x="999948" y="227568"/>
                    <a:pt x="1007611" y="233835"/>
                    <a:pt x="1014023" y="240247"/>
                  </a:cubicBezTo>
                  <a:cubicBezTo>
                    <a:pt x="1022816" y="266627"/>
                    <a:pt x="1017784" y="254886"/>
                    <a:pt x="1028255" y="275827"/>
                  </a:cubicBezTo>
                  <a:cubicBezTo>
                    <a:pt x="1030165" y="285374"/>
                    <a:pt x="1033770" y="307226"/>
                    <a:pt x="1038929" y="314964"/>
                  </a:cubicBezTo>
                  <a:cubicBezTo>
                    <a:pt x="1041301" y="318522"/>
                    <a:pt x="1044308" y="321730"/>
                    <a:pt x="1046045" y="325638"/>
                  </a:cubicBezTo>
                  <a:cubicBezTo>
                    <a:pt x="1049091" y="332492"/>
                    <a:pt x="1050789" y="339870"/>
                    <a:pt x="1053161" y="346986"/>
                  </a:cubicBezTo>
                  <a:lnTo>
                    <a:pt x="1056719" y="357660"/>
                  </a:lnTo>
                  <a:cubicBezTo>
                    <a:pt x="1057905" y="379008"/>
                    <a:pt x="1057625" y="400488"/>
                    <a:pt x="1060277" y="421704"/>
                  </a:cubicBezTo>
                  <a:cubicBezTo>
                    <a:pt x="1061207" y="429147"/>
                    <a:pt x="1063232" y="436810"/>
                    <a:pt x="1067393" y="443051"/>
                  </a:cubicBezTo>
                  <a:lnTo>
                    <a:pt x="1081625" y="464399"/>
                  </a:lnTo>
                  <a:cubicBezTo>
                    <a:pt x="1082811" y="471515"/>
                    <a:pt x="1084086" y="478617"/>
                    <a:pt x="1085183" y="485747"/>
                  </a:cubicBezTo>
                  <a:cubicBezTo>
                    <a:pt x="1086458" y="494036"/>
                    <a:pt x="1087096" y="502430"/>
                    <a:pt x="1088741" y="510653"/>
                  </a:cubicBezTo>
                  <a:cubicBezTo>
                    <a:pt x="1090827" y="521083"/>
                    <a:pt x="1095075" y="525433"/>
                    <a:pt x="1099415" y="535559"/>
                  </a:cubicBezTo>
                  <a:cubicBezTo>
                    <a:pt x="1108471" y="556689"/>
                    <a:pt x="1094995" y="535595"/>
                    <a:pt x="1113646" y="560465"/>
                  </a:cubicBezTo>
                  <a:cubicBezTo>
                    <a:pt x="1114832" y="564023"/>
                    <a:pt x="1115527" y="567784"/>
                    <a:pt x="1117204" y="571139"/>
                  </a:cubicBezTo>
                  <a:cubicBezTo>
                    <a:pt x="1119116" y="574964"/>
                    <a:pt x="1123358" y="577646"/>
                    <a:pt x="1124320" y="581813"/>
                  </a:cubicBezTo>
                  <a:cubicBezTo>
                    <a:pt x="1127000" y="593427"/>
                    <a:pt x="1126692" y="605532"/>
                    <a:pt x="1127878" y="617392"/>
                  </a:cubicBezTo>
                  <a:cubicBezTo>
                    <a:pt x="1126692" y="671948"/>
                    <a:pt x="1126545" y="726536"/>
                    <a:pt x="1124320" y="781059"/>
                  </a:cubicBezTo>
                  <a:cubicBezTo>
                    <a:pt x="1124119" y="785986"/>
                    <a:pt x="1115320" y="803621"/>
                    <a:pt x="1113646" y="805965"/>
                  </a:cubicBezTo>
                  <a:cubicBezTo>
                    <a:pt x="1110722" y="810059"/>
                    <a:pt x="1106194" y="812774"/>
                    <a:pt x="1102973" y="816639"/>
                  </a:cubicBezTo>
                  <a:cubicBezTo>
                    <a:pt x="1088150" y="834428"/>
                    <a:pt x="1104750" y="821384"/>
                    <a:pt x="1085183" y="834429"/>
                  </a:cubicBezTo>
                  <a:cubicBezTo>
                    <a:pt x="1083997" y="837987"/>
                    <a:pt x="1083302" y="841748"/>
                    <a:pt x="1081625" y="845103"/>
                  </a:cubicBezTo>
                  <a:cubicBezTo>
                    <a:pt x="1067830" y="872692"/>
                    <a:pt x="1079894" y="839622"/>
                    <a:pt x="1070951" y="866451"/>
                  </a:cubicBezTo>
                  <a:cubicBezTo>
                    <a:pt x="1069765" y="874753"/>
                    <a:pt x="1069803" y="883324"/>
                    <a:pt x="1067393" y="891357"/>
                  </a:cubicBezTo>
                  <a:cubicBezTo>
                    <a:pt x="1066164" y="895453"/>
                    <a:pt x="1061778" y="898026"/>
                    <a:pt x="1060277" y="902030"/>
                  </a:cubicBezTo>
                  <a:cubicBezTo>
                    <a:pt x="1058154" y="907692"/>
                    <a:pt x="1058842" y="914158"/>
                    <a:pt x="1056719" y="919820"/>
                  </a:cubicBezTo>
                  <a:cubicBezTo>
                    <a:pt x="1043675" y="954605"/>
                    <a:pt x="1054330" y="908028"/>
                    <a:pt x="1046045" y="941168"/>
                  </a:cubicBezTo>
                  <a:cubicBezTo>
                    <a:pt x="1035987" y="981400"/>
                    <a:pt x="1050637" y="934508"/>
                    <a:pt x="1035371" y="980306"/>
                  </a:cubicBezTo>
                  <a:lnTo>
                    <a:pt x="1031813" y="990980"/>
                  </a:lnTo>
                  <a:cubicBezTo>
                    <a:pt x="1030627" y="994538"/>
                    <a:pt x="1030907" y="999002"/>
                    <a:pt x="1028255" y="1001654"/>
                  </a:cubicBezTo>
                  <a:lnTo>
                    <a:pt x="1017581" y="1012328"/>
                  </a:lnTo>
                  <a:lnTo>
                    <a:pt x="1010465" y="1033676"/>
                  </a:lnTo>
                  <a:cubicBezTo>
                    <a:pt x="1009279" y="1037234"/>
                    <a:pt x="1007524" y="1040651"/>
                    <a:pt x="1006907" y="1044350"/>
                  </a:cubicBezTo>
                  <a:lnTo>
                    <a:pt x="999791" y="1087045"/>
                  </a:lnTo>
                  <a:cubicBezTo>
                    <a:pt x="998605" y="1126183"/>
                    <a:pt x="1000129" y="1165497"/>
                    <a:pt x="996233" y="1204458"/>
                  </a:cubicBezTo>
                  <a:cubicBezTo>
                    <a:pt x="995808" y="1208713"/>
                    <a:pt x="991029" y="1197609"/>
                    <a:pt x="989117" y="1193785"/>
                  </a:cubicBezTo>
                  <a:cubicBezTo>
                    <a:pt x="987440" y="1190431"/>
                    <a:pt x="987380" y="1186389"/>
                    <a:pt x="985559" y="1183111"/>
                  </a:cubicBezTo>
                  <a:cubicBezTo>
                    <a:pt x="981406" y="1175635"/>
                    <a:pt x="971327" y="1161763"/>
                    <a:pt x="971327" y="1161763"/>
                  </a:cubicBezTo>
                  <a:cubicBezTo>
                    <a:pt x="970141" y="1129741"/>
                    <a:pt x="970957" y="1097582"/>
                    <a:pt x="967769" y="1065697"/>
                  </a:cubicBezTo>
                  <a:cubicBezTo>
                    <a:pt x="967344" y="1061442"/>
                    <a:pt x="963992" y="1057694"/>
                    <a:pt x="960653" y="1055023"/>
                  </a:cubicBezTo>
                  <a:cubicBezTo>
                    <a:pt x="957725" y="1052680"/>
                    <a:pt x="953538" y="1052651"/>
                    <a:pt x="949980" y="1051465"/>
                  </a:cubicBezTo>
                  <a:lnTo>
                    <a:pt x="957096" y="1040792"/>
                  </a:lnTo>
                  <a:close/>
                </a:path>
              </a:pathLst>
            </a:custGeom>
            <a:solidFill>
              <a:srgbClr val="FF99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23" name="شكل بيضاوي 22"/>
          <p:cNvSpPr/>
          <p:nvPr/>
        </p:nvSpPr>
        <p:spPr>
          <a:xfrm>
            <a:off x="3597706" y="196067"/>
            <a:ext cx="1763495" cy="1976561"/>
          </a:xfrm>
          <a:prstGeom prst="ellipse">
            <a:avLst/>
          </a:pr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4" name="شكل بيضاوي 23"/>
          <p:cNvSpPr/>
          <p:nvPr/>
        </p:nvSpPr>
        <p:spPr>
          <a:xfrm>
            <a:off x="3787724" y="1356078"/>
            <a:ext cx="451253" cy="228064"/>
          </a:xfrm>
          <a:prstGeom prst="ellipse">
            <a:avLst/>
          </a:prstGeom>
          <a:solidFill>
            <a:srgbClr val="FF0000">
              <a:alpha val="27000"/>
            </a:srgb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25" name="شكل بيضاوي 24"/>
          <p:cNvSpPr/>
          <p:nvPr/>
        </p:nvSpPr>
        <p:spPr>
          <a:xfrm>
            <a:off x="4719930" y="1368291"/>
            <a:ext cx="451253" cy="228064"/>
          </a:xfrm>
          <a:prstGeom prst="ellipse">
            <a:avLst/>
          </a:prstGeom>
          <a:solidFill>
            <a:srgbClr val="FF0000">
              <a:alpha val="27000"/>
            </a:srgb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26" name="مستطيل 25"/>
          <p:cNvSpPr/>
          <p:nvPr/>
        </p:nvSpPr>
        <p:spPr>
          <a:xfrm>
            <a:off x="3855004" y="924379"/>
            <a:ext cx="480953" cy="228064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" name="مستطيل 26"/>
          <p:cNvSpPr/>
          <p:nvPr/>
        </p:nvSpPr>
        <p:spPr>
          <a:xfrm>
            <a:off x="4622952" y="920641"/>
            <a:ext cx="480953" cy="228064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" name="شكل حر 27"/>
          <p:cNvSpPr/>
          <p:nvPr/>
        </p:nvSpPr>
        <p:spPr>
          <a:xfrm rot="21051458">
            <a:off x="4261395" y="1201341"/>
            <a:ext cx="249708" cy="286551"/>
          </a:xfrm>
          <a:custGeom>
            <a:avLst/>
            <a:gdLst>
              <a:gd name="connsiteX0" fmla="*/ 214020 w 214020"/>
              <a:gd name="connsiteY0" fmla="*/ 0 h 524656"/>
              <a:gd name="connsiteX1" fmla="*/ 184039 w 214020"/>
              <a:gd name="connsiteY1" fmla="*/ 329783 h 524656"/>
              <a:gd name="connsiteX2" fmla="*/ 4157 w 214020"/>
              <a:gd name="connsiteY2" fmla="*/ 224852 h 524656"/>
              <a:gd name="connsiteX3" fmla="*/ 109089 w 214020"/>
              <a:gd name="connsiteY3" fmla="*/ 524656 h 524656"/>
              <a:gd name="connsiteX4" fmla="*/ 109089 w 214020"/>
              <a:gd name="connsiteY4" fmla="*/ 509665 h 52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020" h="524656">
                <a:moveTo>
                  <a:pt x="214020" y="0"/>
                </a:moveTo>
                <a:lnTo>
                  <a:pt x="184039" y="329783"/>
                </a:lnTo>
                <a:cubicBezTo>
                  <a:pt x="0" y="207090"/>
                  <a:pt x="4157" y="137798"/>
                  <a:pt x="4157" y="224852"/>
                </a:cubicBezTo>
                <a:lnTo>
                  <a:pt x="109089" y="524656"/>
                </a:lnTo>
                <a:lnTo>
                  <a:pt x="109089" y="509665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cxnSp>
        <p:nvCxnSpPr>
          <p:cNvPr id="29" name="رابط مستقيم 168"/>
          <p:cNvCxnSpPr/>
          <p:nvPr/>
        </p:nvCxnSpPr>
        <p:spPr>
          <a:xfrm flipV="1">
            <a:off x="4335957" y="1066578"/>
            <a:ext cx="286996" cy="373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شكل حر 29"/>
          <p:cNvSpPr/>
          <p:nvPr/>
        </p:nvSpPr>
        <p:spPr>
          <a:xfrm>
            <a:off x="3755135" y="199572"/>
            <a:ext cx="655984" cy="446656"/>
          </a:xfrm>
          <a:custGeom>
            <a:avLst/>
            <a:gdLst>
              <a:gd name="connsiteX0" fmla="*/ 584617 w 584617"/>
              <a:gd name="connsiteY0" fmla="*/ 14990 h 419725"/>
              <a:gd name="connsiteX1" fmla="*/ 554636 w 584617"/>
              <a:gd name="connsiteY1" fmla="*/ 89941 h 419725"/>
              <a:gd name="connsiteX2" fmla="*/ 404735 w 584617"/>
              <a:gd name="connsiteY2" fmla="*/ 209863 h 419725"/>
              <a:gd name="connsiteX3" fmla="*/ 269823 w 584617"/>
              <a:gd name="connsiteY3" fmla="*/ 269823 h 419725"/>
              <a:gd name="connsiteX4" fmla="*/ 89941 w 584617"/>
              <a:gd name="connsiteY4" fmla="*/ 359764 h 419725"/>
              <a:gd name="connsiteX5" fmla="*/ 0 w 584617"/>
              <a:gd name="connsiteY5" fmla="*/ 419725 h 419725"/>
              <a:gd name="connsiteX6" fmla="*/ 164892 w 584617"/>
              <a:gd name="connsiteY6" fmla="*/ 179882 h 419725"/>
              <a:gd name="connsiteX7" fmla="*/ 479685 w 584617"/>
              <a:gd name="connsiteY7" fmla="*/ 0 h 419725"/>
              <a:gd name="connsiteX8" fmla="*/ 584617 w 584617"/>
              <a:gd name="connsiteY8" fmla="*/ 14990 h 41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4617" h="419725">
                <a:moveTo>
                  <a:pt x="584617" y="14990"/>
                </a:moveTo>
                <a:lnTo>
                  <a:pt x="554636" y="89941"/>
                </a:lnTo>
                <a:lnTo>
                  <a:pt x="404735" y="209863"/>
                </a:lnTo>
                <a:lnTo>
                  <a:pt x="269823" y="269823"/>
                </a:lnTo>
                <a:cubicBezTo>
                  <a:pt x="100544" y="362157"/>
                  <a:pt x="167540" y="359764"/>
                  <a:pt x="89941" y="359764"/>
                </a:cubicBezTo>
                <a:lnTo>
                  <a:pt x="0" y="419725"/>
                </a:lnTo>
                <a:lnTo>
                  <a:pt x="164892" y="179882"/>
                </a:lnTo>
                <a:lnTo>
                  <a:pt x="479685" y="0"/>
                </a:lnTo>
                <a:lnTo>
                  <a:pt x="584617" y="14990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" name="شكل حر 30"/>
          <p:cNvSpPr/>
          <p:nvPr/>
        </p:nvSpPr>
        <p:spPr>
          <a:xfrm>
            <a:off x="3755135" y="215525"/>
            <a:ext cx="925105" cy="510463"/>
          </a:xfrm>
          <a:custGeom>
            <a:avLst/>
            <a:gdLst>
              <a:gd name="connsiteX0" fmla="*/ 824459 w 824459"/>
              <a:gd name="connsiteY0" fmla="*/ 29981 h 479686"/>
              <a:gd name="connsiteX1" fmla="*/ 644577 w 824459"/>
              <a:gd name="connsiteY1" fmla="*/ 194873 h 479686"/>
              <a:gd name="connsiteX2" fmla="*/ 524656 w 824459"/>
              <a:gd name="connsiteY2" fmla="*/ 254833 h 479686"/>
              <a:gd name="connsiteX3" fmla="*/ 404734 w 824459"/>
              <a:gd name="connsiteY3" fmla="*/ 314794 h 479686"/>
              <a:gd name="connsiteX4" fmla="*/ 209862 w 824459"/>
              <a:gd name="connsiteY4" fmla="*/ 434715 h 479686"/>
              <a:gd name="connsiteX5" fmla="*/ 29980 w 824459"/>
              <a:gd name="connsiteY5" fmla="*/ 479686 h 479686"/>
              <a:gd name="connsiteX6" fmla="*/ 0 w 824459"/>
              <a:gd name="connsiteY6" fmla="*/ 479686 h 479686"/>
              <a:gd name="connsiteX7" fmla="*/ 14990 w 824459"/>
              <a:gd name="connsiteY7" fmla="*/ 374755 h 479686"/>
              <a:gd name="connsiteX8" fmla="*/ 299803 w 824459"/>
              <a:gd name="connsiteY8" fmla="*/ 239843 h 479686"/>
              <a:gd name="connsiteX9" fmla="*/ 479685 w 824459"/>
              <a:gd name="connsiteY9" fmla="*/ 119922 h 479686"/>
              <a:gd name="connsiteX10" fmla="*/ 599606 w 824459"/>
              <a:gd name="connsiteY10" fmla="*/ 0 h 479686"/>
              <a:gd name="connsiteX11" fmla="*/ 824459 w 824459"/>
              <a:gd name="connsiteY11" fmla="*/ 29981 h 47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24459" h="479686">
                <a:moveTo>
                  <a:pt x="824459" y="29981"/>
                </a:moveTo>
                <a:lnTo>
                  <a:pt x="644577" y="194873"/>
                </a:lnTo>
                <a:cubicBezTo>
                  <a:pt x="519977" y="241597"/>
                  <a:pt x="524656" y="197151"/>
                  <a:pt x="524656" y="254833"/>
                </a:cubicBezTo>
                <a:lnTo>
                  <a:pt x="404734" y="314794"/>
                </a:lnTo>
                <a:cubicBezTo>
                  <a:pt x="230417" y="425724"/>
                  <a:pt x="298114" y="390590"/>
                  <a:pt x="209862" y="434715"/>
                </a:cubicBezTo>
                <a:lnTo>
                  <a:pt x="29980" y="479686"/>
                </a:lnTo>
                <a:lnTo>
                  <a:pt x="0" y="479686"/>
                </a:lnTo>
                <a:lnTo>
                  <a:pt x="14990" y="374755"/>
                </a:lnTo>
                <a:lnTo>
                  <a:pt x="299803" y="239843"/>
                </a:lnTo>
                <a:lnTo>
                  <a:pt x="479685" y="119922"/>
                </a:lnTo>
                <a:lnTo>
                  <a:pt x="599606" y="0"/>
                </a:lnTo>
                <a:lnTo>
                  <a:pt x="824459" y="29981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" name="شكل حر 31"/>
          <p:cNvSpPr/>
          <p:nvPr/>
        </p:nvSpPr>
        <p:spPr>
          <a:xfrm>
            <a:off x="3670602" y="165066"/>
            <a:ext cx="1160588" cy="590222"/>
          </a:xfrm>
          <a:custGeom>
            <a:avLst/>
            <a:gdLst>
              <a:gd name="connsiteX0" fmla="*/ 1034322 w 1034322"/>
              <a:gd name="connsiteY0" fmla="*/ 119921 h 554636"/>
              <a:gd name="connsiteX1" fmla="*/ 854440 w 1034322"/>
              <a:gd name="connsiteY1" fmla="*/ 299803 h 554636"/>
              <a:gd name="connsiteX2" fmla="*/ 644577 w 1034322"/>
              <a:gd name="connsiteY2" fmla="*/ 479685 h 554636"/>
              <a:gd name="connsiteX3" fmla="*/ 404735 w 1034322"/>
              <a:gd name="connsiteY3" fmla="*/ 524656 h 554636"/>
              <a:gd name="connsiteX4" fmla="*/ 164892 w 1034322"/>
              <a:gd name="connsiteY4" fmla="*/ 554636 h 554636"/>
              <a:gd name="connsiteX5" fmla="*/ 14991 w 1034322"/>
              <a:gd name="connsiteY5" fmla="*/ 554636 h 554636"/>
              <a:gd name="connsiteX6" fmla="*/ 0 w 1034322"/>
              <a:gd name="connsiteY6" fmla="*/ 554636 h 554636"/>
              <a:gd name="connsiteX7" fmla="*/ 44971 w 1034322"/>
              <a:gd name="connsiteY7" fmla="*/ 479685 h 554636"/>
              <a:gd name="connsiteX8" fmla="*/ 224853 w 1034322"/>
              <a:gd name="connsiteY8" fmla="*/ 449705 h 554636"/>
              <a:gd name="connsiteX9" fmla="*/ 569627 w 1034322"/>
              <a:gd name="connsiteY9" fmla="*/ 299803 h 554636"/>
              <a:gd name="connsiteX10" fmla="*/ 854440 w 1034322"/>
              <a:gd name="connsiteY10" fmla="*/ 89941 h 554636"/>
              <a:gd name="connsiteX11" fmla="*/ 884420 w 1034322"/>
              <a:gd name="connsiteY11" fmla="*/ 0 h 554636"/>
              <a:gd name="connsiteX12" fmla="*/ 1034322 w 1034322"/>
              <a:gd name="connsiteY12" fmla="*/ 119921 h 554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4322" h="554636">
                <a:moveTo>
                  <a:pt x="1034322" y="119921"/>
                </a:moveTo>
                <a:lnTo>
                  <a:pt x="854440" y="299803"/>
                </a:lnTo>
                <a:lnTo>
                  <a:pt x="644577" y="479685"/>
                </a:lnTo>
                <a:lnTo>
                  <a:pt x="404735" y="524656"/>
                </a:lnTo>
                <a:lnTo>
                  <a:pt x="164892" y="554636"/>
                </a:lnTo>
                <a:lnTo>
                  <a:pt x="14991" y="554636"/>
                </a:lnTo>
                <a:lnTo>
                  <a:pt x="0" y="554636"/>
                </a:lnTo>
                <a:lnTo>
                  <a:pt x="44971" y="479685"/>
                </a:lnTo>
                <a:lnTo>
                  <a:pt x="224853" y="449705"/>
                </a:lnTo>
                <a:lnTo>
                  <a:pt x="569627" y="299803"/>
                </a:lnTo>
                <a:lnTo>
                  <a:pt x="854440" y="89941"/>
                </a:lnTo>
                <a:lnTo>
                  <a:pt x="884420" y="0"/>
                </a:lnTo>
                <a:lnTo>
                  <a:pt x="1034322" y="119921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cxnSp>
        <p:nvCxnSpPr>
          <p:cNvPr id="33" name="رابط مستقيم 32"/>
          <p:cNvCxnSpPr/>
          <p:nvPr/>
        </p:nvCxnSpPr>
        <p:spPr>
          <a:xfrm rot="10800000" flipV="1">
            <a:off x="4285497" y="484202"/>
            <a:ext cx="320636" cy="1520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رابط مستقيم 33"/>
          <p:cNvCxnSpPr/>
          <p:nvPr/>
        </p:nvCxnSpPr>
        <p:spPr>
          <a:xfrm rot="10800000" flipV="1">
            <a:off x="3901522" y="303992"/>
            <a:ext cx="320636" cy="1520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رابط مستقيم 34"/>
          <p:cNvCxnSpPr/>
          <p:nvPr/>
        </p:nvCxnSpPr>
        <p:spPr>
          <a:xfrm flipV="1">
            <a:off x="5107845" y="956282"/>
            <a:ext cx="253356" cy="7976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رابط مستقيم 35"/>
          <p:cNvCxnSpPr/>
          <p:nvPr/>
        </p:nvCxnSpPr>
        <p:spPr>
          <a:xfrm>
            <a:off x="3597706" y="1032304"/>
            <a:ext cx="240476" cy="31903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شكل حر 36"/>
          <p:cNvSpPr/>
          <p:nvPr/>
        </p:nvSpPr>
        <p:spPr>
          <a:xfrm>
            <a:off x="4867407" y="1678113"/>
            <a:ext cx="33749" cy="25920"/>
          </a:xfrm>
          <a:custGeom>
            <a:avLst/>
            <a:gdLst>
              <a:gd name="connsiteX0" fmla="*/ 15631 w 19539"/>
              <a:gd name="connsiteY0" fmla="*/ 3908 h 15631"/>
              <a:gd name="connsiteX1" fmla="*/ 0 w 19539"/>
              <a:gd name="connsiteY1" fmla="*/ 11723 h 15631"/>
              <a:gd name="connsiteX2" fmla="*/ 11723 w 19539"/>
              <a:gd name="connsiteY2" fmla="*/ 15631 h 15631"/>
              <a:gd name="connsiteX3" fmla="*/ 19539 w 19539"/>
              <a:gd name="connsiteY3" fmla="*/ 7815 h 15631"/>
              <a:gd name="connsiteX4" fmla="*/ 11723 w 19539"/>
              <a:gd name="connsiteY4" fmla="*/ 0 h 15631"/>
              <a:gd name="connsiteX5" fmla="*/ 15631 w 19539"/>
              <a:gd name="connsiteY5" fmla="*/ 3908 h 1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39" h="15631">
                <a:moveTo>
                  <a:pt x="15631" y="3908"/>
                </a:moveTo>
                <a:lnTo>
                  <a:pt x="0" y="11723"/>
                </a:lnTo>
                <a:cubicBezTo>
                  <a:pt x="1842" y="15407"/>
                  <a:pt x="7815" y="14328"/>
                  <a:pt x="11723" y="15631"/>
                </a:cubicBezTo>
                <a:cubicBezTo>
                  <a:pt x="14328" y="13026"/>
                  <a:pt x="19539" y="11499"/>
                  <a:pt x="19539" y="7815"/>
                </a:cubicBezTo>
                <a:lnTo>
                  <a:pt x="11723" y="0"/>
                </a:lnTo>
                <a:lnTo>
                  <a:pt x="15631" y="3908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8" name="شكل حر 37"/>
          <p:cNvSpPr/>
          <p:nvPr/>
        </p:nvSpPr>
        <p:spPr>
          <a:xfrm>
            <a:off x="4769061" y="3357562"/>
            <a:ext cx="586596" cy="486647"/>
          </a:xfrm>
          <a:custGeom>
            <a:avLst/>
            <a:gdLst>
              <a:gd name="connsiteX0" fmla="*/ 0 w 586596"/>
              <a:gd name="connsiteY0" fmla="*/ 486647 h 486647"/>
              <a:gd name="connsiteX1" fmla="*/ 69011 w 586596"/>
              <a:gd name="connsiteY1" fmla="*/ 383130 h 486647"/>
              <a:gd name="connsiteX2" fmla="*/ 120770 w 586596"/>
              <a:gd name="connsiteY2" fmla="*/ 279613 h 486647"/>
              <a:gd name="connsiteX3" fmla="*/ 189781 w 586596"/>
              <a:gd name="connsiteY3" fmla="*/ 210601 h 486647"/>
              <a:gd name="connsiteX4" fmla="*/ 241540 w 586596"/>
              <a:gd name="connsiteY4" fmla="*/ 158843 h 486647"/>
              <a:gd name="connsiteX5" fmla="*/ 345057 w 586596"/>
              <a:gd name="connsiteY5" fmla="*/ 89832 h 486647"/>
              <a:gd name="connsiteX6" fmla="*/ 396815 w 586596"/>
              <a:gd name="connsiteY6" fmla="*/ 55326 h 486647"/>
              <a:gd name="connsiteX7" fmla="*/ 500332 w 586596"/>
              <a:gd name="connsiteY7" fmla="*/ 3567 h 486647"/>
              <a:gd name="connsiteX8" fmla="*/ 586596 w 586596"/>
              <a:gd name="connsiteY8" fmla="*/ 3567 h 48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6596" h="486647">
                <a:moveTo>
                  <a:pt x="0" y="486647"/>
                </a:moveTo>
                <a:cubicBezTo>
                  <a:pt x="23004" y="452141"/>
                  <a:pt x="55897" y="422472"/>
                  <a:pt x="69011" y="383130"/>
                </a:cubicBezTo>
                <a:cubicBezTo>
                  <a:pt x="92821" y="311700"/>
                  <a:pt x="76176" y="346503"/>
                  <a:pt x="120770" y="279613"/>
                </a:cubicBezTo>
                <a:cubicBezTo>
                  <a:pt x="153632" y="181026"/>
                  <a:pt x="110912" y="263180"/>
                  <a:pt x="189781" y="210601"/>
                </a:cubicBezTo>
                <a:cubicBezTo>
                  <a:pt x="210082" y="197067"/>
                  <a:pt x="222280" y="173823"/>
                  <a:pt x="241540" y="158843"/>
                </a:cubicBezTo>
                <a:cubicBezTo>
                  <a:pt x="274275" y="133383"/>
                  <a:pt x="310551" y="112836"/>
                  <a:pt x="345057" y="89832"/>
                </a:cubicBezTo>
                <a:lnTo>
                  <a:pt x="396815" y="55326"/>
                </a:lnTo>
                <a:cubicBezTo>
                  <a:pt x="432380" y="31616"/>
                  <a:pt x="456377" y="9062"/>
                  <a:pt x="500332" y="3567"/>
                </a:cubicBezTo>
                <a:cubicBezTo>
                  <a:pt x="528865" y="0"/>
                  <a:pt x="557841" y="3567"/>
                  <a:pt x="586596" y="3567"/>
                </a:cubicBezTo>
              </a:path>
            </a:pathLst>
          </a:cu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9" name="شكل بيضاوي 38"/>
          <p:cNvSpPr/>
          <p:nvPr/>
        </p:nvSpPr>
        <p:spPr>
          <a:xfrm>
            <a:off x="4286248" y="1714488"/>
            <a:ext cx="428628" cy="142876"/>
          </a:xfrm>
          <a:prstGeom prst="ellipse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0" name="شكل حر 39"/>
          <p:cNvSpPr/>
          <p:nvPr/>
        </p:nvSpPr>
        <p:spPr>
          <a:xfrm>
            <a:off x="2950234" y="2605177"/>
            <a:ext cx="966158" cy="2587925"/>
          </a:xfrm>
          <a:custGeom>
            <a:avLst/>
            <a:gdLst>
              <a:gd name="connsiteX0" fmla="*/ 862641 w 966158"/>
              <a:gd name="connsiteY0" fmla="*/ 1863306 h 2587925"/>
              <a:gd name="connsiteX1" fmla="*/ 966158 w 966158"/>
              <a:gd name="connsiteY1" fmla="*/ 2122098 h 2587925"/>
              <a:gd name="connsiteX2" fmla="*/ 741872 w 966158"/>
              <a:gd name="connsiteY2" fmla="*/ 2587925 h 2587925"/>
              <a:gd name="connsiteX3" fmla="*/ 0 w 966158"/>
              <a:gd name="connsiteY3" fmla="*/ 983412 h 2587925"/>
              <a:gd name="connsiteX4" fmla="*/ 862641 w 966158"/>
              <a:gd name="connsiteY4" fmla="*/ 0 h 2587925"/>
              <a:gd name="connsiteX5" fmla="*/ 914400 w 966158"/>
              <a:gd name="connsiteY5" fmla="*/ 776378 h 2587925"/>
              <a:gd name="connsiteX6" fmla="*/ 914400 w 966158"/>
              <a:gd name="connsiteY6" fmla="*/ 2311880 h 258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6158" h="2587925">
                <a:moveTo>
                  <a:pt x="862641" y="1863306"/>
                </a:moveTo>
                <a:lnTo>
                  <a:pt x="966158" y="2122098"/>
                </a:lnTo>
                <a:lnTo>
                  <a:pt x="741872" y="2587925"/>
                </a:lnTo>
                <a:lnTo>
                  <a:pt x="0" y="983412"/>
                </a:lnTo>
                <a:lnTo>
                  <a:pt x="862641" y="0"/>
                </a:lnTo>
                <a:lnTo>
                  <a:pt x="914400" y="776378"/>
                </a:lnTo>
                <a:lnTo>
                  <a:pt x="914400" y="2311880"/>
                </a:lnTo>
              </a:path>
            </a:pathLst>
          </a:custGeom>
          <a:solidFill>
            <a:srgbClr val="FFFF99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1" name="شكل حر 40"/>
          <p:cNvSpPr/>
          <p:nvPr/>
        </p:nvSpPr>
        <p:spPr>
          <a:xfrm>
            <a:off x="3001992" y="2846717"/>
            <a:ext cx="862642" cy="1587260"/>
          </a:xfrm>
          <a:custGeom>
            <a:avLst/>
            <a:gdLst>
              <a:gd name="connsiteX0" fmla="*/ 810883 w 862642"/>
              <a:gd name="connsiteY0" fmla="*/ 0 h 1587260"/>
              <a:gd name="connsiteX1" fmla="*/ 0 w 862642"/>
              <a:gd name="connsiteY1" fmla="*/ 1052423 h 1587260"/>
              <a:gd name="connsiteX2" fmla="*/ 586597 w 862642"/>
              <a:gd name="connsiteY2" fmla="*/ 1587260 h 1587260"/>
              <a:gd name="connsiteX3" fmla="*/ 724619 w 862642"/>
              <a:gd name="connsiteY3" fmla="*/ 1259457 h 1587260"/>
              <a:gd name="connsiteX4" fmla="*/ 431321 w 862642"/>
              <a:gd name="connsiteY4" fmla="*/ 1000664 h 1587260"/>
              <a:gd name="connsiteX5" fmla="*/ 862642 w 862642"/>
              <a:gd name="connsiteY5" fmla="*/ 431321 h 1587260"/>
              <a:gd name="connsiteX6" fmla="*/ 862642 w 862642"/>
              <a:gd name="connsiteY6" fmla="*/ 0 h 1587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2642" h="1587260">
                <a:moveTo>
                  <a:pt x="810883" y="0"/>
                </a:moveTo>
                <a:lnTo>
                  <a:pt x="0" y="1052423"/>
                </a:lnTo>
                <a:lnTo>
                  <a:pt x="586597" y="1587260"/>
                </a:lnTo>
                <a:lnTo>
                  <a:pt x="724619" y="1259457"/>
                </a:lnTo>
                <a:lnTo>
                  <a:pt x="431321" y="1000664"/>
                </a:lnTo>
                <a:lnTo>
                  <a:pt x="862642" y="431321"/>
                </a:lnTo>
                <a:lnTo>
                  <a:pt x="862642" y="0"/>
                </a:lnTo>
              </a:path>
            </a:pathLst>
          </a:cu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2" name="Picture 3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20477916">
            <a:off x="2888014" y="2727945"/>
            <a:ext cx="2005134" cy="1857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3" name="شكل حر 42"/>
          <p:cNvSpPr/>
          <p:nvPr/>
        </p:nvSpPr>
        <p:spPr>
          <a:xfrm rot="5559309" flipH="1" flipV="1">
            <a:off x="3571333" y="3935541"/>
            <a:ext cx="579810" cy="552473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4" name="وسيلة شرح مستطيلة مستديرة الزوايا 43"/>
          <p:cNvSpPr/>
          <p:nvPr/>
        </p:nvSpPr>
        <p:spPr>
          <a:xfrm>
            <a:off x="6143636" y="2143116"/>
            <a:ext cx="2571768" cy="2071702"/>
          </a:xfrm>
          <a:prstGeom prst="wedgeRoundRectCallout">
            <a:avLst>
              <a:gd name="adj1" fmla="val -106459"/>
              <a:gd name="adj2" fmla="val -60937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dirty="0" smtClean="0">
                <a:solidFill>
                  <a:schemeClr val="tx1"/>
                </a:solidFill>
              </a:rPr>
              <a:t>وأشكر الطالبة حلا لتميزها وأدبها في الفصل وأخذها في جميع الاختبارات درجة كاملة</a:t>
            </a:r>
            <a:endParaRPr lang="ar-SA" sz="24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FFFF00">
                  <a:tint val="66000"/>
                  <a:satMod val="160000"/>
                </a:srgbClr>
              </a:gs>
              <a:gs pos="50000">
                <a:srgbClr val="FFFF00">
                  <a:tint val="44500"/>
                  <a:satMod val="160000"/>
                </a:srgbClr>
              </a:gs>
              <a:gs pos="100000">
                <a:srgbClr val="FFFF00">
                  <a:tint val="23500"/>
                  <a:satMod val="160000"/>
                </a:srgbClr>
              </a:gs>
            </a:gsLst>
            <a:path path="circle">
              <a:fillToRect t="100000" r="100000"/>
            </a:path>
            <a:tileRect l="-100000" b="-10000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" name="شكل حر 2"/>
          <p:cNvSpPr/>
          <p:nvPr/>
        </p:nvSpPr>
        <p:spPr>
          <a:xfrm>
            <a:off x="4027807" y="8081982"/>
            <a:ext cx="885628" cy="743620"/>
          </a:xfrm>
          <a:custGeom>
            <a:avLst/>
            <a:gdLst>
              <a:gd name="connsiteX0" fmla="*/ 329784 w 689548"/>
              <a:gd name="connsiteY0" fmla="*/ 0 h 674557"/>
              <a:gd name="connsiteX1" fmla="*/ 329784 w 689548"/>
              <a:gd name="connsiteY1" fmla="*/ 209862 h 674557"/>
              <a:gd name="connsiteX2" fmla="*/ 689548 w 689548"/>
              <a:gd name="connsiteY2" fmla="*/ 494675 h 674557"/>
              <a:gd name="connsiteX3" fmla="*/ 644577 w 689548"/>
              <a:gd name="connsiteY3" fmla="*/ 644577 h 674557"/>
              <a:gd name="connsiteX4" fmla="*/ 164892 w 689548"/>
              <a:gd name="connsiteY4" fmla="*/ 449705 h 674557"/>
              <a:gd name="connsiteX5" fmla="*/ 164892 w 689548"/>
              <a:gd name="connsiteY5" fmla="*/ 674557 h 674557"/>
              <a:gd name="connsiteX6" fmla="*/ 0 w 689548"/>
              <a:gd name="connsiteY6" fmla="*/ 659567 h 674557"/>
              <a:gd name="connsiteX7" fmla="*/ 0 w 689548"/>
              <a:gd name="connsiteY7" fmla="*/ 0 h 674557"/>
              <a:gd name="connsiteX8" fmla="*/ 329784 w 689548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548" h="674557">
                <a:moveTo>
                  <a:pt x="329784" y="0"/>
                </a:moveTo>
                <a:lnTo>
                  <a:pt x="329784" y="209862"/>
                </a:lnTo>
                <a:lnTo>
                  <a:pt x="689548" y="494675"/>
                </a:lnTo>
                <a:lnTo>
                  <a:pt x="644577" y="644577"/>
                </a:lnTo>
                <a:lnTo>
                  <a:pt x="164892" y="449705"/>
                </a:lnTo>
                <a:lnTo>
                  <a:pt x="164892" y="674557"/>
                </a:lnTo>
                <a:lnTo>
                  <a:pt x="0" y="659567"/>
                </a:lnTo>
                <a:lnTo>
                  <a:pt x="0" y="0"/>
                </a:lnTo>
                <a:lnTo>
                  <a:pt x="329784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شكل حر 3"/>
          <p:cNvSpPr/>
          <p:nvPr/>
        </p:nvSpPr>
        <p:spPr>
          <a:xfrm>
            <a:off x="4686915" y="7969400"/>
            <a:ext cx="885628" cy="818235"/>
          </a:xfrm>
          <a:custGeom>
            <a:avLst/>
            <a:gdLst>
              <a:gd name="connsiteX0" fmla="*/ 329784 w 689548"/>
              <a:gd name="connsiteY0" fmla="*/ 0 h 674557"/>
              <a:gd name="connsiteX1" fmla="*/ 329784 w 689548"/>
              <a:gd name="connsiteY1" fmla="*/ 209862 h 674557"/>
              <a:gd name="connsiteX2" fmla="*/ 689548 w 689548"/>
              <a:gd name="connsiteY2" fmla="*/ 494675 h 674557"/>
              <a:gd name="connsiteX3" fmla="*/ 644577 w 689548"/>
              <a:gd name="connsiteY3" fmla="*/ 644577 h 674557"/>
              <a:gd name="connsiteX4" fmla="*/ 164892 w 689548"/>
              <a:gd name="connsiteY4" fmla="*/ 449705 h 674557"/>
              <a:gd name="connsiteX5" fmla="*/ 164892 w 689548"/>
              <a:gd name="connsiteY5" fmla="*/ 674557 h 674557"/>
              <a:gd name="connsiteX6" fmla="*/ 0 w 689548"/>
              <a:gd name="connsiteY6" fmla="*/ 659567 h 674557"/>
              <a:gd name="connsiteX7" fmla="*/ 0 w 689548"/>
              <a:gd name="connsiteY7" fmla="*/ 0 h 674557"/>
              <a:gd name="connsiteX8" fmla="*/ 329784 w 689548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548" h="674557">
                <a:moveTo>
                  <a:pt x="329784" y="0"/>
                </a:moveTo>
                <a:lnTo>
                  <a:pt x="329784" y="209862"/>
                </a:lnTo>
                <a:lnTo>
                  <a:pt x="689548" y="494675"/>
                </a:lnTo>
                <a:lnTo>
                  <a:pt x="644577" y="644577"/>
                </a:lnTo>
                <a:lnTo>
                  <a:pt x="164892" y="449705"/>
                </a:lnTo>
                <a:lnTo>
                  <a:pt x="164892" y="674557"/>
                </a:lnTo>
                <a:lnTo>
                  <a:pt x="0" y="659567"/>
                </a:lnTo>
                <a:lnTo>
                  <a:pt x="0" y="0"/>
                </a:lnTo>
                <a:lnTo>
                  <a:pt x="329784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" name="شكل حر 4"/>
          <p:cNvSpPr/>
          <p:nvPr/>
        </p:nvSpPr>
        <p:spPr>
          <a:xfrm>
            <a:off x="3214678" y="2279717"/>
            <a:ext cx="2714644" cy="2960688"/>
          </a:xfrm>
          <a:custGeom>
            <a:avLst/>
            <a:gdLst>
              <a:gd name="connsiteX0" fmla="*/ 749508 w 2113613"/>
              <a:gd name="connsiteY0" fmla="*/ 224853 h 2440805"/>
              <a:gd name="connsiteX1" fmla="*/ 704538 w 2113613"/>
              <a:gd name="connsiteY1" fmla="*/ 389744 h 2440805"/>
              <a:gd name="connsiteX2" fmla="*/ 344774 w 2113613"/>
              <a:gd name="connsiteY2" fmla="*/ 449705 h 2440805"/>
              <a:gd name="connsiteX3" fmla="*/ 0 w 2113613"/>
              <a:gd name="connsiteY3" fmla="*/ 1349115 h 2440805"/>
              <a:gd name="connsiteX4" fmla="*/ 404735 w 2113613"/>
              <a:gd name="connsiteY4" fmla="*/ 2113613 h 2440805"/>
              <a:gd name="connsiteX5" fmla="*/ 569626 w 2113613"/>
              <a:gd name="connsiteY5" fmla="*/ 2023672 h 2440805"/>
              <a:gd name="connsiteX6" fmla="*/ 299803 w 2113613"/>
              <a:gd name="connsiteY6" fmla="*/ 1409076 h 2440805"/>
              <a:gd name="connsiteX7" fmla="*/ 479685 w 2113613"/>
              <a:gd name="connsiteY7" fmla="*/ 719528 h 2440805"/>
              <a:gd name="connsiteX8" fmla="*/ 494675 w 2113613"/>
              <a:gd name="connsiteY8" fmla="*/ 1798820 h 2440805"/>
              <a:gd name="connsiteX9" fmla="*/ 1633928 w 2113613"/>
              <a:gd name="connsiteY9" fmla="*/ 1798820 h 2440805"/>
              <a:gd name="connsiteX10" fmla="*/ 1633928 w 2113613"/>
              <a:gd name="connsiteY10" fmla="*/ 719528 h 2440805"/>
              <a:gd name="connsiteX11" fmla="*/ 1828800 w 2113613"/>
              <a:gd name="connsiteY11" fmla="*/ 1648918 h 2440805"/>
              <a:gd name="connsiteX12" fmla="*/ 1723869 w 2113613"/>
              <a:gd name="connsiteY12" fmla="*/ 2113613 h 2440805"/>
              <a:gd name="connsiteX13" fmla="*/ 1993692 w 2113613"/>
              <a:gd name="connsiteY13" fmla="*/ 2173574 h 2440805"/>
              <a:gd name="connsiteX14" fmla="*/ 2113613 w 2113613"/>
              <a:gd name="connsiteY14" fmla="*/ 1648918 h 2440805"/>
              <a:gd name="connsiteX15" fmla="*/ 1783830 w 2113613"/>
              <a:gd name="connsiteY15" fmla="*/ 509666 h 2440805"/>
              <a:gd name="connsiteX16" fmla="*/ 1394085 w 2113613"/>
              <a:gd name="connsiteY16" fmla="*/ 404735 h 2440805"/>
              <a:gd name="connsiteX17" fmla="*/ 1304144 w 2113613"/>
              <a:gd name="connsiteY17" fmla="*/ 194872 h 2440805"/>
              <a:gd name="connsiteX18" fmla="*/ 1214203 w 2113613"/>
              <a:gd name="connsiteY18" fmla="*/ 194872 h 2440805"/>
              <a:gd name="connsiteX19" fmla="*/ 1169233 w 2113613"/>
              <a:gd name="connsiteY19" fmla="*/ 194872 h 2440805"/>
              <a:gd name="connsiteX20" fmla="*/ 1004341 w 2113613"/>
              <a:gd name="connsiteY20" fmla="*/ 0 h 2440805"/>
              <a:gd name="connsiteX21" fmla="*/ 839449 w 2113613"/>
              <a:gd name="connsiteY21" fmla="*/ 254833 h 2440805"/>
              <a:gd name="connsiteX22" fmla="*/ 749508 w 2113613"/>
              <a:gd name="connsiteY22" fmla="*/ 224853 h 244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13613" h="2440805">
                <a:moveTo>
                  <a:pt x="749508" y="224853"/>
                </a:moveTo>
                <a:lnTo>
                  <a:pt x="704538" y="389744"/>
                </a:lnTo>
                <a:lnTo>
                  <a:pt x="344774" y="449705"/>
                </a:lnTo>
                <a:lnTo>
                  <a:pt x="0" y="1349115"/>
                </a:lnTo>
                <a:cubicBezTo>
                  <a:pt x="409271" y="2152499"/>
                  <a:pt x="404735" y="2440805"/>
                  <a:pt x="404735" y="2113613"/>
                </a:cubicBezTo>
                <a:lnTo>
                  <a:pt x="569626" y="2023672"/>
                </a:lnTo>
                <a:lnTo>
                  <a:pt x="299803" y="1409076"/>
                </a:lnTo>
                <a:lnTo>
                  <a:pt x="479685" y="719528"/>
                </a:lnTo>
                <a:lnTo>
                  <a:pt x="494675" y="1798820"/>
                </a:lnTo>
                <a:lnTo>
                  <a:pt x="1633928" y="1798820"/>
                </a:lnTo>
                <a:lnTo>
                  <a:pt x="1633928" y="719528"/>
                </a:lnTo>
                <a:lnTo>
                  <a:pt x="1828800" y="1648918"/>
                </a:lnTo>
                <a:lnTo>
                  <a:pt x="1723869" y="2113613"/>
                </a:lnTo>
                <a:lnTo>
                  <a:pt x="1993692" y="2173574"/>
                </a:lnTo>
                <a:lnTo>
                  <a:pt x="2113613" y="1648918"/>
                </a:lnTo>
                <a:lnTo>
                  <a:pt x="1783830" y="509666"/>
                </a:lnTo>
                <a:lnTo>
                  <a:pt x="1394085" y="404735"/>
                </a:lnTo>
                <a:lnTo>
                  <a:pt x="1304144" y="194872"/>
                </a:lnTo>
                <a:lnTo>
                  <a:pt x="1214203" y="194872"/>
                </a:lnTo>
                <a:lnTo>
                  <a:pt x="1169233" y="194872"/>
                </a:lnTo>
                <a:lnTo>
                  <a:pt x="1004341" y="0"/>
                </a:lnTo>
                <a:lnTo>
                  <a:pt x="839449" y="254833"/>
                </a:lnTo>
                <a:lnTo>
                  <a:pt x="749508" y="224853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6" name="مجموعة 234"/>
          <p:cNvGrpSpPr/>
          <p:nvPr/>
        </p:nvGrpSpPr>
        <p:grpSpPr>
          <a:xfrm>
            <a:off x="4443270" y="3686251"/>
            <a:ext cx="183505" cy="173308"/>
            <a:chOff x="5500694" y="1785926"/>
            <a:chExt cx="1143008" cy="1143008"/>
          </a:xfrm>
        </p:grpSpPr>
        <p:sp>
          <p:nvSpPr>
            <p:cNvPr id="7" name="شكل بيضاوي 6"/>
            <p:cNvSpPr/>
            <p:nvPr/>
          </p:nvSpPr>
          <p:spPr>
            <a:xfrm>
              <a:off x="5500694" y="1785926"/>
              <a:ext cx="1143008" cy="114300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شكل بيضاوي 7"/>
            <p:cNvSpPr/>
            <p:nvPr/>
          </p:nvSpPr>
          <p:spPr>
            <a:xfrm>
              <a:off x="5902854" y="205668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شكل بيضاوي 8"/>
            <p:cNvSpPr/>
            <p:nvPr/>
          </p:nvSpPr>
          <p:spPr>
            <a:xfrm>
              <a:off x="5899342" y="242886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10" name="مجموعة 235"/>
          <p:cNvGrpSpPr/>
          <p:nvPr/>
        </p:nvGrpSpPr>
        <p:grpSpPr>
          <a:xfrm>
            <a:off x="4421987" y="3396309"/>
            <a:ext cx="183505" cy="173308"/>
            <a:chOff x="5500694" y="1785926"/>
            <a:chExt cx="1143008" cy="1143008"/>
          </a:xfrm>
        </p:grpSpPr>
        <p:sp>
          <p:nvSpPr>
            <p:cNvPr id="11" name="شكل بيضاوي 10"/>
            <p:cNvSpPr/>
            <p:nvPr/>
          </p:nvSpPr>
          <p:spPr>
            <a:xfrm>
              <a:off x="5500694" y="1785926"/>
              <a:ext cx="1143008" cy="114300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شكل بيضاوي 11"/>
            <p:cNvSpPr/>
            <p:nvPr/>
          </p:nvSpPr>
          <p:spPr>
            <a:xfrm>
              <a:off x="5902854" y="205668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شكل بيضاوي 12"/>
            <p:cNvSpPr/>
            <p:nvPr/>
          </p:nvSpPr>
          <p:spPr>
            <a:xfrm>
              <a:off x="5899342" y="242886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4" name="شكل حر 13"/>
          <p:cNvSpPr/>
          <p:nvPr/>
        </p:nvSpPr>
        <p:spPr>
          <a:xfrm>
            <a:off x="3850019" y="2788842"/>
            <a:ext cx="770111" cy="2236511"/>
          </a:xfrm>
          <a:custGeom>
            <a:avLst/>
            <a:gdLst>
              <a:gd name="connsiteX0" fmla="*/ 224853 w 599607"/>
              <a:gd name="connsiteY0" fmla="*/ 0 h 1843790"/>
              <a:gd name="connsiteX1" fmla="*/ 239843 w 599607"/>
              <a:gd name="connsiteY1" fmla="*/ 299803 h 1843790"/>
              <a:gd name="connsiteX2" fmla="*/ 329784 w 599607"/>
              <a:gd name="connsiteY2" fmla="*/ 764498 h 1843790"/>
              <a:gd name="connsiteX3" fmla="*/ 464696 w 599607"/>
              <a:gd name="connsiteY3" fmla="*/ 1079292 h 1843790"/>
              <a:gd name="connsiteX4" fmla="*/ 599607 w 599607"/>
              <a:gd name="connsiteY4" fmla="*/ 1843790 h 1843790"/>
              <a:gd name="connsiteX5" fmla="*/ 29981 w 599607"/>
              <a:gd name="connsiteY5" fmla="*/ 1379095 h 1843790"/>
              <a:gd name="connsiteX6" fmla="*/ 0 w 599607"/>
              <a:gd name="connsiteY6" fmla="*/ 329783 h 1843790"/>
              <a:gd name="connsiteX7" fmla="*/ 0 w 599607"/>
              <a:gd name="connsiteY7" fmla="*/ 14990 h 1843790"/>
              <a:gd name="connsiteX8" fmla="*/ 224853 w 599607"/>
              <a:gd name="connsiteY8" fmla="*/ 0 h 184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9607" h="1843790">
                <a:moveTo>
                  <a:pt x="224853" y="0"/>
                </a:moveTo>
                <a:lnTo>
                  <a:pt x="239843" y="299803"/>
                </a:lnTo>
                <a:lnTo>
                  <a:pt x="329784" y="764498"/>
                </a:lnTo>
                <a:lnTo>
                  <a:pt x="464696" y="1079292"/>
                </a:lnTo>
                <a:lnTo>
                  <a:pt x="599607" y="1843790"/>
                </a:lnTo>
                <a:lnTo>
                  <a:pt x="29981" y="1379095"/>
                </a:lnTo>
                <a:lnTo>
                  <a:pt x="0" y="329783"/>
                </a:lnTo>
                <a:lnTo>
                  <a:pt x="0" y="14990"/>
                </a:lnTo>
                <a:lnTo>
                  <a:pt x="224853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شكل حر 14"/>
          <p:cNvSpPr/>
          <p:nvPr/>
        </p:nvSpPr>
        <p:spPr>
          <a:xfrm>
            <a:off x="4851166" y="2725426"/>
            <a:ext cx="481321" cy="2275210"/>
          </a:xfrm>
          <a:custGeom>
            <a:avLst/>
            <a:gdLst>
              <a:gd name="connsiteX0" fmla="*/ 89941 w 374754"/>
              <a:gd name="connsiteY0" fmla="*/ 121844 h 1875693"/>
              <a:gd name="connsiteX1" fmla="*/ 0 w 374754"/>
              <a:gd name="connsiteY1" fmla="*/ 946303 h 1875693"/>
              <a:gd name="connsiteX2" fmla="*/ 0 w 374754"/>
              <a:gd name="connsiteY2" fmla="*/ 1875693 h 1875693"/>
              <a:gd name="connsiteX3" fmla="*/ 374754 w 374754"/>
              <a:gd name="connsiteY3" fmla="*/ 1500939 h 1875693"/>
              <a:gd name="connsiteX4" fmla="*/ 374754 w 374754"/>
              <a:gd name="connsiteY4" fmla="*/ 436637 h 1875693"/>
              <a:gd name="connsiteX5" fmla="*/ 359764 w 374754"/>
              <a:gd name="connsiteY5" fmla="*/ 196795 h 1875693"/>
              <a:gd name="connsiteX6" fmla="*/ 89941 w 374754"/>
              <a:gd name="connsiteY6" fmla="*/ 121844 h 1875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4754" h="1875693">
                <a:moveTo>
                  <a:pt x="89941" y="121844"/>
                </a:moveTo>
                <a:lnTo>
                  <a:pt x="0" y="946303"/>
                </a:lnTo>
                <a:lnTo>
                  <a:pt x="0" y="1875693"/>
                </a:lnTo>
                <a:lnTo>
                  <a:pt x="374754" y="1500939"/>
                </a:lnTo>
                <a:lnTo>
                  <a:pt x="374754" y="436637"/>
                </a:lnTo>
                <a:lnTo>
                  <a:pt x="359764" y="196795"/>
                </a:lnTo>
                <a:cubicBezTo>
                  <a:pt x="100311" y="89962"/>
                  <a:pt x="104931" y="0"/>
                  <a:pt x="89941" y="121844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6" name="شكل حر 15"/>
          <p:cNvSpPr/>
          <p:nvPr/>
        </p:nvSpPr>
        <p:spPr>
          <a:xfrm>
            <a:off x="3850019" y="4443497"/>
            <a:ext cx="1655742" cy="4914667"/>
          </a:xfrm>
          <a:custGeom>
            <a:avLst/>
            <a:gdLst>
              <a:gd name="connsiteX0" fmla="*/ 0 w 1289155"/>
              <a:gd name="connsiteY0" fmla="*/ 0 h 3897497"/>
              <a:gd name="connsiteX1" fmla="*/ 0 w 1289155"/>
              <a:gd name="connsiteY1" fmla="*/ 59960 h 3897497"/>
              <a:gd name="connsiteX2" fmla="*/ 44971 w 1289155"/>
              <a:gd name="connsiteY2" fmla="*/ 239842 h 3897497"/>
              <a:gd name="connsiteX3" fmla="*/ 14991 w 1289155"/>
              <a:gd name="connsiteY3" fmla="*/ 2983042 h 3897497"/>
              <a:gd name="connsiteX4" fmla="*/ 1289155 w 1289155"/>
              <a:gd name="connsiteY4" fmla="*/ 2983042 h 3897497"/>
              <a:gd name="connsiteX5" fmla="*/ 1169233 w 1289155"/>
              <a:gd name="connsiteY5" fmla="*/ 44970 h 3897497"/>
              <a:gd name="connsiteX6" fmla="*/ 794479 w 1289155"/>
              <a:gd name="connsiteY6" fmla="*/ 419724 h 3897497"/>
              <a:gd name="connsiteX7" fmla="*/ 794479 w 1289155"/>
              <a:gd name="connsiteY7" fmla="*/ 14990 h 3897497"/>
              <a:gd name="connsiteX8" fmla="*/ 539646 w 1289155"/>
              <a:gd name="connsiteY8" fmla="*/ 29980 h 3897497"/>
              <a:gd name="connsiteX9" fmla="*/ 584617 w 1289155"/>
              <a:gd name="connsiteY9" fmla="*/ 449705 h 3897497"/>
              <a:gd name="connsiteX10" fmla="*/ 0 w 1289155"/>
              <a:gd name="connsiteY10" fmla="*/ 0 h 3897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9155" h="3897497">
                <a:moveTo>
                  <a:pt x="0" y="0"/>
                </a:moveTo>
                <a:lnTo>
                  <a:pt x="0" y="59960"/>
                </a:lnTo>
                <a:lnTo>
                  <a:pt x="44971" y="239842"/>
                </a:lnTo>
                <a:cubicBezTo>
                  <a:pt x="35032" y="1154243"/>
                  <a:pt x="14991" y="3897497"/>
                  <a:pt x="14991" y="2983042"/>
                </a:cubicBezTo>
                <a:lnTo>
                  <a:pt x="1289155" y="2983042"/>
                </a:lnTo>
                <a:lnTo>
                  <a:pt x="1169233" y="44970"/>
                </a:lnTo>
                <a:lnTo>
                  <a:pt x="794479" y="419724"/>
                </a:lnTo>
                <a:lnTo>
                  <a:pt x="794479" y="14990"/>
                </a:lnTo>
                <a:lnTo>
                  <a:pt x="539646" y="29980"/>
                </a:lnTo>
                <a:lnTo>
                  <a:pt x="584617" y="449705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" name="شكل حر 16"/>
          <p:cNvSpPr/>
          <p:nvPr/>
        </p:nvSpPr>
        <p:spPr>
          <a:xfrm rot="11493500" flipV="1">
            <a:off x="5146625" y="4849166"/>
            <a:ext cx="697447" cy="549442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8" name="شكل حر 17"/>
          <p:cNvSpPr/>
          <p:nvPr/>
        </p:nvSpPr>
        <p:spPr>
          <a:xfrm>
            <a:off x="4118061" y="2228836"/>
            <a:ext cx="878040" cy="1019329"/>
          </a:xfrm>
          <a:custGeom>
            <a:avLst/>
            <a:gdLst>
              <a:gd name="connsiteX0" fmla="*/ 0 w 441214"/>
              <a:gd name="connsiteY0" fmla="*/ 246184 h 431622"/>
              <a:gd name="connsiteX1" fmla="*/ 169452 w 441214"/>
              <a:gd name="connsiteY1" fmla="*/ 431622 h 431622"/>
              <a:gd name="connsiteX2" fmla="*/ 441214 w 441214"/>
              <a:gd name="connsiteY2" fmla="*/ 239790 h 431622"/>
              <a:gd name="connsiteX3" fmla="*/ 393256 w 441214"/>
              <a:gd name="connsiteY3" fmla="*/ 99113 h 431622"/>
              <a:gd name="connsiteX4" fmla="*/ 306932 w 441214"/>
              <a:gd name="connsiteY4" fmla="*/ 124690 h 431622"/>
              <a:gd name="connsiteX5" fmla="*/ 214213 w 441214"/>
              <a:gd name="connsiteY5" fmla="*/ 6394 h 431622"/>
              <a:gd name="connsiteX6" fmla="*/ 191833 w 441214"/>
              <a:gd name="connsiteY6" fmla="*/ 0 h 431622"/>
              <a:gd name="connsiteX7" fmla="*/ 89522 w 441214"/>
              <a:gd name="connsiteY7" fmla="*/ 156662 h 431622"/>
              <a:gd name="connsiteX8" fmla="*/ 28775 w 441214"/>
              <a:gd name="connsiteY8" fmla="*/ 115099 h 431622"/>
              <a:gd name="connsiteX9" fmla="*/ 0 w 441214"/>
              <a:gd name="connsiteY9" fmla="*/ 246184 h 43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1214" h="431622">
                <a:moveTo>
                  <a:pt x="0" y="246184"/>
                </a:moveTo>
                <a:lnTo>
                  <a:pt x="169452" y="431622"/>
                </a:lnTo>
                <a:lnTo>
                  <a:pt x="441214" y="239790"/>
                </a:lnTo>
                <a:lnTo>
                  <a:pt x="393256" y="99113"/>
                </a:lnTo>
                <a:lnTo>
                  <a:pt x="306932" y="124690"/>
                </a:lnTo>
                <a:lnTo>
                  <a:pt x="214213" y="6394"/>
                </a:lnTo>
                <a:lnTo>
                  <a:pt x="191833" y="0"/>
                </a:lnTo>
                <a:lnTo>
                  <a:pt x="89522" y="156662"/>
                </a:lnTo>
                <a:lnTo>
                  <a:pt x="28775" y="115099"/>
                </a:lnTo>
                <a:lnTo>
                  <a:pt x="0" y="246184"/>
                </a:ln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" name="شكل حر 18"/>
          <p:cNvSpPr/>
          <p:nvPr/>
        </p:nvSpPr>
        <p:spPr>
          <a:xfrm>
            <a:off x="4442186" y="3028448"/>
            <a:ext cx="51270" cy="222117"/>
          </a:xfrm>
          <a:custGeom>
            <a:avLst/>
            <a:gdLst>
              <a:gd name="connsiteX0" fmla="*/ 9777 w 25763"/>
              <a:gd name="connsiteY0" fmla="*/ 111903 h 111903"/>
              <a:gd name="connsiteX1" fmla="*/ 9777 w 25763"/>
              <a:gd name="connsiteY1" fmla="*/ 35170 h 111903"/>
              <a:gd name="connsiteX2" fmla="*/ 16172 w 25763"/>
              <a:gd name="connsiteY2" fmla="*/ 15986 h 111903"/>
              <a:gd name="connsiteX3" fmla="*/ 19369 w 25763"/>
              <a:gd name="connsiteY3" fmla="*/ 6395 h 111903"/>
              <a:gd name="connsiteX4" fmla="*/ 25763 w 25763"/>
              <a:gd name="connsiteY4" fmla="*/ 0 h 11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3" h="111903">
                <a:moveTo>
                  <a:pt x="9777" y="111903"/>
                </a:moveTo>
                <a:cubicBezTo>
                  <a:pt x="0" y="82570"/>
                  <a:pt x="3062" y="95603"/>
                  <a:pt x="9777" y="35170"/>
                </a:cubicBezTo>
                <a:cubicBezTo>
                  <a:pt x="10521" y="28471"/>
                  <a:pt x="14040" y="22381"/>
                  <a:pt x="16172" y="15986"/>
                </a:cubicBezTo>
                <a:cubicBezTo>
                  <a:pt x="17238" y="12789"/>
                  <a:pt x="16986" y="8778"/>
                  <a:pt x="19369" y="6395"/>
                </a:cubicBezTo>
                <a:lnTo>
                  <a:pt x="25763" y="0"/>
                </a:lnTo>
              </a:path>
            </a:pathLst>
          </a:cu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20" name="مجموعة 262"/>
          <p:cNvGrpSpPr/>
          <p:nvPr/>
        </p:nvGrpSpPr>
        <p:grpSpPr>
          <a:xfrm>
            <a:off x="3356844" y="-217"/>
            <a:ext cx="2423895" cy="3226037"/>
            <a:chOff x="-576392" y="247196"/>
            <a:chExt cx="1180968" cy="1638532"/>
          </a:xfrm>
        </p:grpSpPr>
        <p:sp>
          <p:nvSpPr>
            <p:cNvPr id="21" name="شكل حر 20"/>
            <p:cNvSpPr/>
            <p:nvPr/>
          </p:nvSpPr>
          <p:spPr>
            <a:xfrm>
              <a:off x="-553266" y="285728"/>
              <a:ext cx="1106531" cy="1597532"/>
            </a:xfrm>
            <a:custGeom>
              <a:avLst/>
              <a:gdLst>
                <a:gd name="connsiteX0" fmla="*/ 295312 w 1106531"/>
                <a:gd name="connsiteY0" fmla="*/ 64044 h 1597532"/>
                <a:gd name="connsiteX1" fmla="*/ 117413 w 1106531"/>
                <a:gd name="connsiteY1" fmla="*/ 156551 h 1597532"/>
                <a:gd name="connsiteX2" fmla="*/ 49811 w 1106531"/>
                <a:gd name="connsiteY2" fmla="*/ 245501 h 1597532"/>
                <a:gd name="connsiteX3" fmla="*/ 17790 w 1106531"/>
                <a:gd name="connsiteY3" fmla="*/ 345124 h 1597532"/>
                <a:gd name="connsiteX4" fmla="*/ 0 w 1106531"/>
                <a:gd name="connsiteY4" fmla="*/ 494559 h 1597532"/>
                <a:gd name="connsiteX5" fmla="*/ 35580 w 1106531"/>
                <a:gd name="connsiteY5" fmla="*/ 715153 h 1597532"/>
                <a:gd name="connsiteX6" fmla="*/ 124529 w 1106531"/>
                <a:gd name="connsiteY6" fmla="*/ 953538 h 1597532"/>
                <a:gd name="connsiteX7" fmla="*/ 213478 w 1106531"/>
                <a:gd name="connsiteY7" fmla="*/ 1053161 h 1597532"/>
                <a:gd name="connsiteX8" fmla="*/ 320218 w 1106531"/>
                <a:gd name="connsiteY8" fmla="*/ 1117205 h 1597532"/>
                <a:gd name="connsiteX9" fmla="*/ 270406 w 1106531"/>
                <a:gd name="connsiteY9" fmla="*/ 1191922 h 1597532"/>
                <a:gd name="connsiteX10" fmla="*/ 245500 w 1106531"/>
                <a:gd name="connsiteY10" fmla="*/ 1287988 h 1597532"/>
                <a:gd name="connsiteX11" fmla="*/ 245500 w 1106531"/>
                <a:gd name="connsiteY11" fmla="*/ 1398285 h 1597532"/>
                <a:gd name="connsiteX12" fmla="*/ 338008 w 1106531"/>
                <a:gd name="connsiteY12" fmla="*/ 1476560 h 1597532"/>
                <a:gd name="connsiteX13" fmla="*/ 373587 w 1106531"/>
                <a:gd name="connsiteY13" fmla="*/ 1476560 h 1597532"/>
                <a:gd name="connsiteX14" fmla="*/ 437631 w 1106531"/>
                <a:gd name="connsiteY14" fmla="*/ 1480118 h 1597532"/>
                <a:gd name="connsiteX15" fmla="*/ 551486 w 1106531"/>
                <a:gd name="connsiteY15" fmla="*/ 1483676 h 1597532"/>
                <a:gd name="connsiteX16" fmla="*/ 690247 w 1106531"/>
                <a:gd name="connsiteY16" fmla="*/ 1458771 h 1597532"/>
                <a:gd name="connsiteX17" fmla="*/ 757849 w 1106531"/>
                <a:gd name="connsiteY17" fmla="*/ 1597532 h 1597532"/>
                <a:gd name="connsiteX18" fmla="*/ 836124 w 1106531"/>
                <a:gd name="connsiteY18" fmla="*/ 1537046 h 1597532"/>
                <a:gd name="connsiteX19" fmla="*/ 843240 w 1106531"/>
                <a:gd name="connsiteY19" fmla="*/ 1526372 h 1597532"/>
                <a:gd name="connsiteX20" fmla="*/ 846798 w 1106531"/>
                <a:gd name="connsiteY20" fmla="*/ 1522814 h 1597532"/>
                <a:gd name="connsiteX21" fmla="*/ 914400 w 1106531"/>
                <a:gd name="connsiteY21" fmla="*/ 1465886 h 1597532"/>
                <a:gd name="connsiteX22" fmla="*/ 992675 w 1106531"/>
                <a:gd name="connsiteY22" fmla="*/ 1476560 h 1597532"/>
                <a:gd name="connsiteX23" fmla="*/ 1038929 w 1106531"/>
                <a:gd name="connsiteY23" fmla="*/ 1505024 h 1597532"/>
                <a:gd name="connsiteX24" fmla="*/ 1106531 w 1106531"/>
                <a:gd name="connsiteY24" fmla="*/ 1430307 h 1597532"/>
                <a:gd name="connsiteX25" fmla="*/ 1074509 w 1106531"/>
                <a:gd name="connsiteY25" fmla="*/ 1359147 h 1597532"/>
                <a:gd name="connsiteX26" fmla="*/ 985559 w 1106531"/>
                <a:gd name="connsiteY26" fmla="*/ 1227502 h 1597532"/>
                <a:gd name="connsiteX27" fmla="*/ 957095 w 1106531"/>
                <a:gd name="connsiteY27" fmla="*/ 1110089 h 1597532"/>
                <a:gd name="connsiteX28" fmla="*/ 939306 w 1106531"/>
                <a:gd name="connsiteY28" fmla="*/ 996234 h 1597532"/>
                <a:gd name="connsiteX29" fmla="*/ 1042487 w 1106531"/>
                <a:gd name="connsiteY29" fmla="*/ 764965 h 1597532"/>
                <a:gd name="connsiteX30" fmla="*/ 1067393 w 1106531"/>
                <a:gd name="connsiteY30" fmla="*/ 576392 h 1597532"/>
                <a:gd name="connsiteX31" fmla="*/ 1024697 w 1106531"/>
                <a:gd name="connsiteY31" fmla="*/ 419841 h 1597532"/>
                <a:gd name="connsiteX32" fmla="*/ 964211 w 1106531"/>
                <a:gd name="connsiteY32" fmla="*/ 245501 h 1597532"/>
                <a:gd name="connsiteX33" fmla="*/ 893052 w 1106531"/>
                <a:gd name="connsiteY33" fmla="*/ 113855 h 1597532"/>
                <a:gd name="connsiteX34" fmla="*/ 818334 w 1106531"/>
                <a:gd name="connsiteY34" fmla="*/ 49812 h 1597532"/>
                <a:gd name="connsiteX35" fmla="*/ 693805 w 1106531"/>
                <a:gd name="connsiteY35" fmla="*/ 7116 h 1597532"/>
                <a:gd name="connsiteX36" fmla="*/ 416283 w 1106531"/>
                <a:gd name="connsiteY36" fmla="*/ 0 h 159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6531" h="1597532">
                  <a:moveTo>
                    <a:pt x="295312" y="64044"/>
                  </a:moveTo>
                  <a:lnTo>
                    <a:pt x="117413" y="156551"/>
                  </a:lnTo>
                  <a:lnTo>
                    <a:pt x="49811" y="245501"/>
                  </a:lnTo>
                  <a:lnTo>
                    <a:pt x="17790" y="345124"/>
                  </a:lnTo>
                  <a:lnTo>
                    <a:pt x="0" y="494559"/>
                  </a:lnTo>
                  <a:lnTo>
                    <a:pt x="35580" y="715153"/>
                  </a:lnTo>
                  <a:lnTo>
                    <a:pt x="124529" y="953538"/>
                  </a:lnTo>
                  <a:lnTo>
                    <a:pt x="213478" y="1053161"/>
                  </a:lnTo>
                  <a:lnTo>
                    <a:pt x="320218" y="1117205"/>
                  </a:lnTo>
                  <a:lnTo>
                    <a:pt x="270406" y="1191922"/>
                  </a:lnTo>
                  <a:cubicBezTo>
                    <a:pt x="248801" y="1289146"/>
                    <a:pt x="281861" y="1287988"/>
                    <a:pt x="245500" y="1287988"/>
                  </a:cubicBezTo>
                  <a:lnTo>
                    <a:pt x="245500" y="1398285"/>
                  </a:lnTo>
                  <a:lnTo>
                    <a:pt x="338008" y="1476560"/>
                  </a:lnTo>
                  <a:lnTo>
                    <a:pt x="373587" y="1476560"/>
                  </a:lnTo>
                  <a:lnTo>
                    <a:pt x="437631" y="1480118"/>
                  </a:lnTo>
                  <a:lnTo>
                    <a:pt x="551486" y="1483676"/>
                  </a:lnTo>
                  <a:lnTo>
                    <a:pt x="690247" y="1458771"/>
                  </a:lnTo>
                  <a:lnTo>
                    <a:pt x="757849" y="1597532"/>
                  </a:lnTo>
                  <a:cubicBezTo>
                    <a:pt x="783941" y="1577370"/>
                    <a:pt x="810793" y="1558156"/>
                    <a:pt x="836124" y="1537046"/>
                  </a:cubicBezTo>
                  <a:cubicBezTo>
                    <a:pt x="839409" y="1534308"/>
                    <a:pt x="840674" y="1529793"/>
                    <a:pt x="843240" y="1526372"/>
                  </a:cubicBezTo>
                  <a:cubicBezTo>
                    <a:pt x="844246" y="1525030"/>
                    <a:pt x="845612" y="1524000"/>
                    <a:pt x="846798" y="1522814"/>
                  </a:cubicBezTo>
                  <a:cubicBezTo>
                    <a:pt x="906242" y="1463370"/>
                    <a:pt x="876890" y="1465886"/>
                    <a:pt x="914400" y="1465886"/>
                  </a:cubicBezTo>
                  <a:lnTo>
                    <a:pt x="992675" y="1476560"/>
                  </a:lnTo>
                  <a:cubicBezTo>
                    <a:pt x="1036358" y="1505682"/>
                    <a:pt x="1018266" y="1505024"/>
                    <a:pt x="1038929" y="1505024"/>
                  </a:cubicBezTo>
                  <a:lnTo>
                    <a:pt x="1106531" y="1430307"/>
                  </a:lnTo>
                  <a:cubicBezTo>
                    <a:pt x="1077627" y="1358046"/>
                    <a:pt x="1103614" y="1359147"/>
                    <a:pt x="1074509" y="1359147"/>
                  </a:cubicBezTo>
                  <a:lnTo>
                    <a:pt x="985559" y="1227502"/>
                  </a:lnTo>
                  <a:lnTo>
                    <a:pt x="957095" y="1110089"/>
                  </a:lnTo>
                  <a:lnTo>
                    <a:pt x="939306" y="996234"/>
                  </a:lnTo>
                  <a:lnTo>
                    <a:pt x="1042487" y="764965"/>
                  </a:lnTo>
                  <a:lnTo>
                    <a:pt x="1067393" y="576392"/>
                  </a:lnTo>
                  <a:lnTo>
                    <a:pt x="1024697" y="419841"/>
                  </a:lnTo>
                  <a:cubicBezTo>
                    <a:pt x="967239" y="247467"/>
                    <a:pt x="1010206" y="291483"/>
                    <a:pt x="964211" y="245501"/>
                  </a:cubicBezTo>
                  <a:lnTo>
                    <a:pt x="893052" y="113855"/>
                  </a:lnTo>
                  <a:lnTo>
                    <a:pt x="818334" y="49812"/>
                  </a:lnTo>
                  <a:cubicBezTo>
                    <a:pt x="692674" y="10318"/>
                    <a:pt x="693805" y="54185"/>
                    <a:pt x="693805" y="7116"/>
                  </a:cubicBezTo>
                  <a:lnTo>
                    <a:pt x="416283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شكل حر 21"/>
            <p:cNvSpPr/>
            <p:nvPr/>
          </p:nvSpPr>
          <p:spPr>
            <a:xfrm>
              <a:off x="-576392" y="247196"/>
              <a:ext cx="1180968" cy="1638532"/>
            </a:xfrm>
            <a:custGeom>
              <a:avLst/>
              <a:gdLst>
                <a:gd name="connsiteX0" fmla="*/ 957096 w 1180968"/>
                <a:gd name="connsiteY0" fmla="*/ 1040792 h 1638532"/>
                <a:gd name="connsiteX1" fmla="*/ 946422 w 1180968"/>
                <a:gd name="connsiteY1" fmla="*/ 1026560 h 1638532"/>
                <a:gd name="connsiteX2" fmla="*/ 932190 w 1180968"/>
                <a:gd name="connsiteY2" fmla="*/ 1015886 h 1638532"/>
                <a:gd name="connsiteX3" fmla="*/ 928632 w 1180968"/>
                <a:gd name="connsiteY3" fmla="*/ 1001654 h 1638532"/>
                <a:gd name="connsiteX4" fmla="*/ 939306 w 1180968"/>
                <a:gd name="connsiteY4" fmla="*/ 976748 h 1638532"/>
                <a:gd name="connsiteX5" fmla="*/ 953538 w 1180968"/>
                <a:gd name="connsiteY5" fmla="*/ 980306 h 1638532"/>
                <a:gd name="connsiteX6" fmla="*/ 974885 w 1180968"/>
                <a:gd name="connsiteY6" fmla="*/ 976748 h 1638532"/>
                <a:gd name="connsiteX7" fmla="*/ 978443 w 1180968"/>
                <a:gd name="connsiteY7" fmla="*/ 966074 h 1638532"/>
                <a:gd name="connsiteX8" fmla="*/ 964211 w 1180968"/>
                <a:gd name="connsiteY8" fmla="*/ 923378 h 1638532"/>
                <a:gd name="connsiteX9" fmla="*/ 992675 w 1180968"/>
                <a:gd name="connsiteY9" fmla="*/ 909146 h 1638532"/>
                <a:gd name="connsiteX10" fmla="*/ 1003349 w 1180968"/>
                <a:gd name="connsiteY10" fmla="*/ 902030 h 1638532"/>
                <a:gd name="connsiteX11" fmla="*/ 1010465 w 1180968"/>
                <a:gd name="connsiteY11" fmla="*/ 880683 h 1638532"/>
                <a:gd name="connsiteX12" fmla="*/ 1017581 w 1180968"/>
                <a:gd name="connsiteY12" fmla="*/ 855777 h 1638532"/>
                <a:gd name="connsiteX13" fmla="*/ 1017581 w 1180968"/>
                <a:gd name="connsiteY13" fmla="*/ 823755 h 1638532"/>
                <a:gd name="connsiteX14" fmla="*/ 1028255 w 1180968"/>
                <a:gd name="connsiteY14" fmla="*/ 816639 h 1638532"/>
                <a:gd name="connsiteX15" fmla="*/ 1031813 w 1180968"/>
                <a:gd name="connsiteY15" fmla="*/ 805965 h 1638532"/>
                <a:gd name="connsiteX16" fmla="*/ 1035371 w 1180968"/>
                <a:gd name="connsiteY16" fmla="*/ 788175 h 1638532"/>
                <a:gd name="connsiteX17" fmla="*/ 1042487 w 1180968"/>
                <a:gd name="connsiteY17" fmla="*/ 777501 h 1638532"/>
                <a:gd name="connsiteX18" fmla="*/ 1046045 w 1180968"/>
                <a:gd name="connsiteY18" fmla="*/ 709900 h 1638532"/>
                <a:gd name="connsiteX19" fmla="*/ 1056719 w 1180968"/>
                <a:gd name="connsiteY19" fmla="*/ 706342 h 1638532"/>
                <a:gd name="connsiteX20" fmla="*/ 1078067 w 1180968"/>
                <a:gd name="connsiteY20" fmla="*/ 692110 h 1638532"/>
                <a:gd name="connsiteX21" fmla="*/ 1081625 w 1180968"/>
                <a:gd name="connsiteY21" fmla="*/ 581813 h 1638532"/>
                <a:gd name="connsiteX22" fmla="*/ 1078067 w 1180968"/>
                <a:gd name="connsiteY22" fmla="*/ 571139 h 1638532"/>
                <a:gd name="connsiteX23" fmla="*/ 1067393 w 1180968"/>
                <a:gd name="connsiteY23" fmla="*/ 560465 h 1638532"/>
                <a:gd name="connsiteX24" fmla="*/ 1063835 w 1180968"/>
                <a:gd name="connsiteY24" fmla="*/ 539117 h 1638532"/>
                <a:gd name="connsiteX25" fmla="*/ 1042487 w 1180968"/>
                <a:gd name="connsiteY25" fmla="*/ 542675 h 1638532"/>
                <a:gd name="connsiteX26" fmla="*/ 1010465 w 1180968"/>
                <a:gd name="connsiteY26" fmla="*/ 535559 h 1638532"/>
                <a:gd name="connsiteX27" fmla="*/ 992675 w 1180968"/>
                <a:gd name="connsiteY27" fmla="*/ 510653 h 1638532"/>
                <a:gd name="connsiteX28" fmla="*/ 989117 w 1180968"/>
                <a:gd name="connsiteY28" fmla="*/ 485747 h 1638532"/>
                <a:gd name="connsiteX29" fmla="*/ 971327 w 1180968"/>
                <a:gd name="connsiteY29" fmla="*/ 482189 h 1638532"/>
                <a:gd name="connsiteX30" fmla="*/ 967769 w 1180968"/>
                <a:gd name="connsiteY30" fmla="*/ 467957 h 1638532"/>
                <a:gd name="connsiteX31" fmla="*/ 978443 w 1180968"/>
                <a:gd name="connsiteY31" fmla="*/ 439493 h 1638532"/>
                <a:gd name="connsiteX32" fmla="*/ 992675 w 1180968"/>
                <a:gd name="connsiteY32" fmla="*/ 428820 h 1638532"/>
                <a:gd name="connsiteX33" fmla="*/ 996233 w 1180968"/>
                <a:gd name="connsiteY33" fmla="*/ 411030 h 1638532"/>
                <a:gd name="connsiteX34" fmla="*/ 1003349 w 1180968"/>
                <a:gd name="connsiteY34" fmla="*/ 396798 h 1638532"/>
                <a:gd name="connsiteX35" fmla="*/ 1014023 w 1180968"/>
                <a:gd name="connsiteY35" fmla="*/ 375450 h 1638532"/>
                <a:gd name="connsiteX36" fmla="*/ 1010465 w 1180968"/>
                <a:gd name="connsiteY36" fmla="*/ 332754 h 1638532"/>
                <a:gd name="connsiteX37" fmla="*/ 1006907 w 1180968"/>
                <a:gd name="connsiteY37" fmla="*/ 322080 h 1638532"/>
                <a:gd name="connsiteX38" fmla="*/ 996233 w 1180968"/>
                <a:gd name="connsiteY38" fmla="*/ 314964 h 1638532"/>
                <a:gd name="connsiteX39" fmla="*/ 985559 w 1180968"/>
                <a:gd name="connsiteY39" fmla="*/ 279385 h 1638532"/>
                <a:gd name="connsiteX40" fmla="*/ 982001 w 1180968"/>
                <a:gd name="connsiteY40" fmla="*/ 268711 h 1638532"/>
                <a:gd name="connsiteX41" fmla="*/ 971327 w 1180968"/>
                <a:gd name="connsiteY41" fmla="*/ 265153 h 1638532"/>
                <a:gd name="connsiteX42" fmla="*/ 910842 w 1180968"/>
                <a:gd name="connsiteY42" fmla="*/ 261595 h 1638532"/>
                <a:gd name="connsiteX43" fmla="*/ 864588 w 1180968"/>
                <a:gd name="connsiteY43" fmla="*/ 258037 h 1638532"/>
                <a:gd name="connsiteX44" fmla="*/ 861030 w 1180968"/>
                <a:gd name="connsiteY44" fmla="*/ 247363 h 1638532"/>
                <a:gd name="connsiteX45" fmla="*/ 853914 w 1180968"/>
                <a:gd name="connsiteY45" fmla="*/ 236689 h 1638532"/>
                <a:gd name="connsiteX46" fmla="*/ 836124 w 1180968"/>
                <a:gd name="connsiteY46" fmla="*/ 204667 h 1638532"/>
                <a:gd name="connsiteX47" fmla="*/ 825450 w 1180968"/>
                <a:gd name="connsiteY47" fmla="*/ 197551 h 1638532"/>
                <a:gd name="connsiteX48" fmla="*/ 814776 w 1180968"/>
                <a:gd name="connsiteY48" fmla="*/ 147739 h 1638532"/>
                <a:gd name="connsiteX49" fmla="*/ 796987 w 1180968"/>
                <a:gd name="connsiteY49" fmla="*/ 144181 h 1638532"/>
                <a:gd name="connsiteX50" fmla="*/ 786313 w 1180968"/>
                <a:gd name="connsiteY50" fmla="*/ 137065 h 1638532"/>
                <a:gd name="connsiteX51" fmla="*/ 754291 w 1180968"/>
                <a:gd name="connsiteY51" fmla="*/ 129950 h 1638532"/>
                <a:gd name="connsiteX52" fmla="*/ 743617 w 1180968"/>
                <a:gd name="connsiteY52" fmla="*/ 122834 h 1638532"/>
                <a:gd name="connsiteX53" fmla="*/ 725827 w 1180968"/>
                <a:gd name="connsiteY53" fmla="*/ 90812 h 1638532"/>
                <a:gd name="connsiteX54" fmla="*/ 718711 w 1180968"/>
                <a:gd name="connsiteY54" fmla="*/ 80138 h 1638532"/>
                <a:gd name="connsiteX55" fmla="*/ 711595 w 1180968"/>
                <a:gd name="connsiteY55" fmla="*/ 58790 h 1638532"/>
                <a:gd name="connsiteX56" fmla="*/ 676015 w 1180968"/>
                <a:gd name="connsiteY56" fmla="*/ 55232 h 1638532"/>
                <a:gd name="connsiteX57" fmla="*/ 665341 w 1180968"/>
                <a:gd name="connsiteY57" fmla="*/ 48116 h 1638532"/>
                <a:gd name="connsiteX58" fmla="*/ 658225 w 1180968"/>
                <a:gd name="connsiteY58" fmla="*/ 37442 h 1638532"/>
                <a:gd name="connsiteX59" fmla="*/ 636878 w 1180968"/>
                <a:gd name="connsiteY59" fmla="*/ 30326 h 1638532"/>
                <a:gd name="connsiteX60" fmla="*/ 569276 w 1180968"/>
                <a:gd name="connsiteY60" fmla="*/ 33884 h 1638532"/>
                <a:gd name="connsiteX61" fmla="*/ 565718 w 1180968"/>
                <a:gd name="connsiteY61" fmla="*/ 69464 h 1638532"/>
                <a:gd name="connsiteX62" fmla="*/ 562160 w 1180968"/>
                <a:gd name="connsiteY62" fmla="*/ 80138 h 1638532"/>
                <a:gd name="connsiteX63" fmla="*/ 540812 w 1180968"/>
                <a:gd name="connsiteY63" fmla="*/ 87254 h 1638532"/>
                <a:gd name="connsiteX64" fmla="*/ 515906 w 1180968"/>
                <a:gd name="connsiteY64" fmla="*/ 94370 h 1638532"/>
                <a:gd name="connsiteX65" fmla="*/ 494559 w 1180968"/>
                <a:gd name="connsiteY65" fmla="*/ 83696 h 1638532"/>
                <a:gd name="connsiteX66" fmla="*/ 476769 w 1180968"/>
                <a:gd name="connsiteY66" fmla="*/ 69464 h 1638532"/>
                <a:gd name="connsiteX67" fmla="*/ 455421 w 1180968"/>
                <a:gd name="connsiteY67" fmla="*/ 83696 h 1638532"/>
                <a:gd name="connsiteX68" fmla="*/ 444747 w 1180968"/>
                <a:gd name="connsiteY68" fmla="*/ 90812 h 1638532"/>
                <a:gd name="connsiteX69" fmla="*/ 434073 w 1180968"/>
                <a:gd name="connsiteY69" fmla="*/ 87254 h 1638532"/>
                <a:gd name="connsiteX70" fmla="*/ 426957 w 1180968"/>
                <a:gd name="connsiteY70" fmla="*/ 76580 h 1638532"/>
                <a:gd name="connsiteX71" fmla="*/ 405609 w 1180968"/>
                <a:gd name="connsiteY71" fmla="*/ 69464 h 1638532"/>
                <a:gd name="connsiteX72" fmla="*/ 384261 w 1180968"/>
                <a:gd name="connsiteY72" fmla="*/ 73022 h 1638532"/>
                <a:gd name="connsiteX73" fmla="*/ 366471 w 1180968"/>
                <a:gd name="connsiteY73" fmla="*/ 90812 h 1638532"/>
                <a:gd name="connsiteX74" fmla="*/ 345124 w 1180968"/>
                <a:gd name="connsiteY74" fmla="*/ 94370 h 1638532"/>
                <a:gd name="connsiteX75" fmla="*/ 323776 w 1180968"/>
                <a:gd name="connsiteY75" fmla="*/ 101486 h 1638532"/>
                <a:gd name="connsiteX76" fmla="*/ 313102 w 1180968"/>
                <a:gd name="connsiteY76" fmla="*/ 105044 h 1638532"/>
                <a:gd name="connsiteX77" fmla="*/ 309544 w 1180968"/>
                <a:gd name="connsiteY77" fmla="*/ 140623 h 1638532"/>
                <a:gd name="connsiteX78" fmla="*/ 298870 w 1180968"/>
                <a:gd name="connsiteY78" fmla="*/ 144181 h 1638532"/>
                <a:gd name="connsiteX79" fmla="*/ 284638 w 1180968"/>
                <a:gd name="connsiteY79" fmla="*/ 147739 h 1638532"/>
                <a:gd name="connsiteX80" fmla="*/ 238384 w 1180968"/>
                <a:gd name="connsiteY80" fmla="*/ 154855 h 1638532"/>
                <a:gd name="connsiteX81" fmla="*/ 206362 w 1180968"/>
                <a:gd name="connsiteY81" fmla="*/ 161971 h 1638532"/>
                <a:gd name="connsiteX82" fmla="*/ 185015 w 1180968"/>
                <a:gd name="connsiteY82" fmla="*/ 169087 h 1638532"/>
                <a:gd name="connsiteX83" fmla="*/ 138761 w 1180968"/>
                <a:gd name="connsiteY83" fmla="*/ 233131 h 1638532"/>
                <a:gd name="connsiteX84" fmla="*/ 135203 w 1180968"/>
                <a:gd name="connsiteY84" fmla="*/ 243805 h 1638532"/>
                <a:gd name="connsiteX85" fmla="*/ 131645 w 1180968"/>
                <a:gd name="connsiteY85" fmla="*/ 265153 h 1638532"/>
                <a:gd name="connsiteX86" fmla="*/ 128087 w 1180968"/>
                <a:gd name="connsiteY86" fmla="*/ 279385 h 1638532"/>
                <a:gd name="connsiteX87" fmla="*/ 106739 w 1180968"/>
                <a:gd name="connsiteY87" fmla="*/ 286500 h 1638532"/>
                <a:gd name="connsiteX88" fmla="*/ 103181 w 1180968"/>
                <a:gd name="connsiteY88" fmla="*/ 318522 h 1638532"/>
                <a:gd name="connsiteX89" fmla="*/ 88949 w 1180968"/>
                <a:gd name="connsiteY89" fmla="*/ 322080 h 1638532"/>
                <a:gd name="connsiteX90" fmla="*/ 78275 w 1180968"/>
                <a:gd name="connsiteY90" fmla="*/ 339870 h 1638532"/>
                <a:gd name="connsiteX91" fmla="*/ 71159 w 1180968"/>
                <a:gd name="connsiteY91" fmla="*/ 350544 h 1638532"/>
                <a:gd name="connsiteX92" fmla="*/ 60485 w 1180968"/>
                <a:gd name="connsiteY92" fmla="*/ 354102 h 1638532"/>
                <a:gd name="connsiteX93" fmla="*/ 46253 w 1180968"/>
                <a:gd name="connsiteY93" fmla="*/ 375450 h 1638532"/>
                <a:gd name="connsiteX94" fmla="*/ 53369 w 1180968"/>
                <a:gd name="connsiteY94" fmla="*/ 443051 h 1638532"/>
                <a:gd name="connsiteX95" fmla="*/ 60485 w 1180968"/>
                <a:gd name="connsiteY95" fmla="*/ 453725 h 1638532"/>
                <a:gd name="connsiteX96" fmla="*/ 56927 w 1180968"/>
                <a:gd name="connsiteY96" fmla="*/ 539117 h 1638532"/>
                <a:gd name="connsiteX97" fmla="*/ 46253 w 1180968"/>
                <a:gd name="connsiteY97" fmla="*/ 546233 h 1638532"/>
                <a:gd name="connsiteX98" fmla="*/ 42696 w 1180968"/>
                <a:gd name="connsiteY98" fmla="*/ 556907 h 1638532"/>
                <a:gd name="connsiteX99" fmla="*/ 46253 w 1180968"/>
                <a:gd name="connsiteY99" fmla="*/ 617392 h 1638532"/>
                <a:gd name="connsiteX100" fmla="*/ 202804 w 1180968"/>
                <a:gd name="connsiteY100" fmla="*/ 631624 h 1638532"/>
                <a:gd name="connsiteX101" fmla="*/ 199246 w 1180968"/>
                <a:gd name="connsiteY101" fmla="*/ 667204 h 1638532"/>
                <a:gd name="connsiteX102" fmla="*/ 174341 w 1180968"/>
                <a:gd name="connsiteY102" fmla="*/ 674320 h 1638532"/>
                <a:gd name="connsiteX103" fmla="*/ 142319 w 1180968"/>
                <a:gd name="connsiteY103" fmla="*/ 702784 h 1638532"/>
                <a:gd name="connsiteX104" fmla="*/ 131645 w 1180968"/>
                <a:gd name="connsiteY104" fmla="*/ 713458 h 1638532"/>
                <a:gd name="connsiteX105" fmla="*/ 117413 w 1180968"/>
                <a:gd name="connsiteY105" fmla="*/ 741922 h 1638532"/>
                <a:gd name="connsiteX106" fmla="*/ 106739 w 1180968"/>
                <a:gd name="connsiteY106" fmla="*/ 763269 h 1638532"/>
                <a:gd name="connsiteX107" fmla="*/ 92507 w 1180968"/>
                <a:gd name="connsiteY107" fmla="*/ 784617 h 1638532"/>
                <a:gd name="connsiteX108" fmla="*/ 96065 w 1180968"/>
                <a:gd name="connsiteY108" fmla="*/ 837987 h 1638532"/>
                <a:gd name="connsiteX109" fmla="*/ 106739 w 1180968"/>
                <a:gd name="connsiteY109" fmla="*/ 845103 h 1638532"/>
                <a:gd name="connsiteX110" fmla="*/ 110297 w 1180968"/>
                <a:gd name="connsiteY110" fmla="*/ 873567 h 1638532"/>
                <a:gd name="connsiteX111" fmla="*/ 174341 w 1180968"/>
                <a:gd name="connsiteY111" fmla="*/ 877125 h 1638532"/>
                <a:gd name="connsiteX112" fmla="*/ 160109 w 1180968"/>
                <a:gd name="connsiteY112" fmla="*/ 891357 h 1638532"/>
                <a:gd name="connsiteX113" fmla="*/ 142319 w 1180968"/>
                <a:gd name="connsiteY113" fmla="*/ 919820 h 1638532"/>
                <a:gd name="connsiteX114" fmla="*/ 145877 w 1180968"/>
                <a:gd name="connsiteY114" fmla="*/ 966074 h 1638532"/>
                <a:gd name="connsiteX115" fmla="*/ 167225 w 1180968"/>
                <a:gd name="connsiteY115" fmla="*/ 980306 h 1638532"/>
                <a:gd name="connsiteX116" fmla="*/ 170783 w 1180968"/>
                <a:gd name="connsiteY116" fmla="*/ 1001654 h 1638532"/>
                <a:gd name="connsiteX117" fmla="*/ 174341 w 1180968"/>
                <a:gd name="connsiteY117" fmla="*/ 1026560 h 1638532"/>
                <a:gd name="connsiteX118" fmla="*/ 202804 w 1180968"/>
                <a:gd name="connsiteY118" fmla="*/ 1030118 h 1638532"/>
                <a:gd name="connsiteX119" fmla="*/ 206362 w 1180968"/>
                <a:gd name="connsiteY119" fmla="*/ 1065697 h 1638532"/>
                <a:gd name="connsiteX120" fmla="*/ 281080 w 1180968"/>
                <a:gd name="connsiteY120" fmla="*/ 1079929 h 1638532"/>
                <a:gd name="connsiteX121" fmla="*/ 284638 w 1180968"/>
                <a:gd name="connsiteY121" fmla="*/ 1108393 h 1638532"/>
                <a:gd name="connsiteX122" fmla="*/ 295312 w 1180968"/>
                <a:gd name="connsiteY122" fmla="*/ 1111951 h 1638532"/>
                <a:gd name="connsiteX123" fmla="*/ 323776 w 1180968"/>
                <a:gd name="connsiteY123" fmla="*/ 1119067 h 1638532"/>
                <a:gd name="connsiteX124" fmla="*/ 330892 w 1180968"/>
                <a:gd name="connsiteY124" fmla="*/ 1129741 h 1638532"/>
                <a:gd name="connsiteX125" fmla="*/ 359355 w 1180968"/>
                <a:gd name="connsiteY125" fmla="*/ 1161763 h 1638532"/>
                <a:gd name="connsiteX126" fmla="*/ 355797 w 1180968"/>
                <a:gd name="connsiteY126" fmla="*/ 1183111 h 1638532"/>
                <a:gd name="connsiteX127" fmla="*/ 338008 w 1180968"/>
                <a:gd name="connsiteY127" fmla="*/ 1200900 h 1638532"/>
                <a:gd name="connsiteX128" fmla="*/ 327334 w 1180968"/>
                <a:gd name="connsiteY128" fmla="*/ 1204458 h 1638532"/>
                <a:gd name="connsiteX129" fmla="*/ 313102 w 1180968"/>
                <a:gd name="connsiteY129" fmla="*/ 1225806 h 1638532"/>
                <a:gd name="connsiteX130" fmla="*/ 295312 w 1180968"/>
                <a:gd name="connsiteY130" fmla="*/ 1293408 h 1638532"/>
                <a:gd name="connsiteX131" fmla="*/ 291754 w 1180968"/>
                <a:gd name="connsiteY131" fmla="*/ 1304082 h 1638532"/>
                <a:gd name="connsiteX132" fmla="*/ 302428 w 1180968"/>
                <a:gd name="connsiteY132" fmla="*/ 1307640 h 1638532"/>
                <a:gd name="connsiteX133" fmla="*/ 313102 w 1180968"/>
                <a:gd name="connsiteY133" fmla="*/ 1314756 h 1638532"/>
                <a:gd name="connsiteX134" fmla="*/ 352239 w 1180968"/>
                <a:gd name="connsiteY134" fmla="*/ 1307640 h 1638532"/>
                <a:gd name="connsiteX135" fmla="*/ 387819 w 1180968"/>
                <a:gd name="connsiteY135" fmla="*/ 1286292 h 1638532"/>
                <a:gd name="connsiteX136" fmla="*/ 402051 w 1180968"/>
                <a:gd name="connsiteY136" fmla="*/ 1279176 h 1638532"/>
                <a:gd name="connsiteX137" fmla="*/ 423399 w 1180968"/>
                <a:gd name="connsiteY137" fmla="*/ 1286292 h 1638532"/>
                <a:gd name="connsiteX138" fmla="*/ 426957 w 1180968"/>
                <a:gd name="connsiteY138" fmla="*/ 1296966 h 1638532"/>
                <a:gd name="connsiteX139" fmla="*/ 430515 w 1180968"/>
                <a:gd name="connsiteY139" fmla="*/ 1336104 h 1638532"/>
                <a:gd name="connsiteX140" fmla="*/ 448305 w 1180968"/>
                <a:gd name="connsiteY140" fmla="*/ 1321872 h 1638532"/>
                <a:gd name="connsiteX141" fmla="*/ 469653 w 1180968"/>
                <a:gd name="connsiteY141" fmla="*/ 1311198 h 1638532"/>
                <a:gd name="connsiteX142" fmla="*/ 480327 w 1180968"/>
                <a:gd name="connsiteY142" fmla="*/ 1304082 h 1638532"/>
                <a:gd name="connsiteX143" fmla="*/ 498117 w 1180968"/>
                <a:gd name="connsiteY143" fmla="*/ 1368125 h 1638532"/>
                <a:gd name="connsiteX144" fmla="*/ 487443 w 1180968"/>
                <a:gd name="connsiteY144" fmla="*/ 1375241 h 1638532"/>
                <a:gd name="connsiteX145" fmla="*/ 466095 w 1180968"/>
                <a:gd name="connsiteY145" fmla="*/ 1385915 h 1638532"/>
                <a:gd name="connsiteX146" fmla="*/ 451863 w 1180968"/>
                <a:gd name="connsiteY146" fmla="*/ 1396589 h 1638532"/>
                <a:gd name="connsiteX147" fmla="*/ 441189 w 1180968"/>
                <a:gd name="connsiteY147" fmla="*/ 1400147 h 1638532"/>
                <a:gd name="connsiteX148" fmla="*/ 426957 w 1180968"/>
                <a:gd name="connsiteY148" fmla="*/ 1407263 h 1638532"/>
                <a:gd name="connsiteX149" fmla="*/ 412725 w 1180968"/>
                <a:gd name="connsiteY149" fmla="*/ 1417937 h 1638532"/>
                <a:gd name="connsiteX150" fmla="*/ 380703 w 1180968"/>
                <a:gd name="connsiteY150" fmla="*/ 1425053 h 1638532"/>
                <a:gd name="connsiteX151" fmla="*/ 359355 w 1180968"/>
                <a:gd name="connsiteY151" fmla="*/ 1435727 h 1638532"/>
                <a:gd name="connsiteX152" fmla="*/ 352239 w 1180968"/>
                <a:gd name="connsiteY152" fmla="*/ 1446401 h 1638532"/>
                <a:gd name="connsiteX153" fmla="*/ 341566 w 1180968"/>
                <a:gd name="connsiteY153" fmla="*/ 1457075 h 1638532"/>
                <a:gd name="connsiteX154" fmla="*/ 334450 w 1180968"/>
                <a:gd name="connsiteY154" fmla="*/ 1478423 h 1638532"/>
                <a:gd name="connsiteX155" fmla="*/ 338008 w 1180968"/>
                <a:gd name="connsiteY155" fmla="*/ 1506886 h 1638532"/>
                <a:gd name="connsiteX156" fmla="*/ 352239 w 1180968"/>
                <a:gd name="connsiteY156" fmla="*/ 1510444 h 1638532"/>
                <a:gd name="connsiteX157" fmla="*/ 402051 w 1180968"/>
                <a:gd name="connsiteY157" fmla="*/ 1514002 h 1638532"/>
                <a:gd name="connsiteX158" fmla="*/ 590624 w 1180968"/>
                <a:gd name="connsiteY158" fmla="*/ 1510444 h 1638532"/>
                <a:gd name="connsiteX159" fmla="*/ 594182 w 1180968"/>
                <a:gd name="connsiteY159" fmla="*/ 1442843 h 1638532"/>
                <a:gd name="connsiteX160" fmla="*/ 611972 w 1180968"/>
                <a:gd name="connsiteY160" fmla="*/ 1385915 h 1638532"/>
                <a:gd name="connsiteX161" fmla="*/ 619088 w 1180968"/>
                <a:gd name="connsiteY161" fmla="*/ 1375241 h 1638532"/>
                <a:gd name="connsiteX162" fmla="*/ 608414 w 1180968"/>
                <a:gd name="connsiteY162" fmla="*/ 1339662 h 1638532"/>
                <a:gd name="connsiteX163" fmla="*/ 604856 w 1180968"/>
                <a:gd name="connsiteY163" fmla="*/ 1328988 h 1638532"/>
                <a:gd name="connsiteX164" fmla="*/ 658225 w 1180968"/>
                <a:gd name="connsiteY164" fmla="*/ 1325430 h 1638532"/>
                <a:gd name="connsiteX165" fmla="*/ 672457 w 1180968"/>
                <a:gd name="connsiteY165" fmla="*/ 1346778 h 1638532"/>
                <a:gd name="connsiteX166" fmla="*/ 729385 w 1180968"/>
                <a:gd name="connsiteY166" fmla="*/ 1382357 h 1638532"/>
                <a:gd name="connsiteX167" fmla="*/ 725827 w 1180968"/>
                <a:gd name="connsiteY167" fmla="*/ 1400147 h 1638532"/>
                <a:gd name="connsiteX168" fmla="*/ 718711 w 1180968"/>
                <a:gd name="connsiteY168" fmla="*/ 1421495 h 1638532"/>
                <a:gd name="connsiteX169" fmla="*/ 711595 w 1180968"/>
                <a:gd name="connsiteY169" fmla="*/ 1457075 h 1638532"/>
                <a:gd name="connsiteX170" fmla="*/ 704479 w 1180968"/>
                <a:gd name="connsiteY170" fmla="*/ 1467749 h 1638532"/>
                <a:gd name="connsiteX171" fmla="*/ 715153 w 1180968"/>
                <a:gd name="connsiteY171" fmla="*/ 1471307 h 1638532"/>
                <a:gd name="connsiteX172" fmla="*/ 725827 w 1180968"/>
                <a:gd name="connsiteY172" fmla="*/ 1499771 h 1638532"/>
                <a:gd name="connsiteX173" fmla="*/ 747175 w 1180968"/>
                <a:gd name="connsiteY173" fmla="*/ 1485539 h 1638532"/>
                <a:gd name="connsiteX174" fmla="*/ 757849 w 1180968"/>
                <a:gd name="connsiteY174" fmla="*/ 1478423 h 1638532"/>
                <a:gd name="connsiteX175" fmla="*/ 772081 w 1180968"/>
                <a:gd name="connsiteY175" fmla="*/ 1485539 h 1638532"/>
                <a:gd name="connsiteX176" fmla="*/ 793429 w 1180968"/>
                <a:gd name="connsiteY176" fmla="*/ 1506886 h 1638532"/>
                <a:gd name="connsiteX177" fmla="*/ 814776 w 1180968"/>
                <a:gd name="connsiteY177" fmla="*/ 1514002 h 1638532"/>
                <a:gd name="connsiteX178" fmla="*/ 832566 w 1180968"/>
                <a:gd name="connsiteY178" fmla="*/ 1499771 h 1638532"/>
                <a:gd name="connsiteX179" fmla="*/ 853914 w 1180968"/>
                <a:gd name="connsiteY179" fmla="*/ 1489097 h 1638532"/>
                <a:gd name="connsiteX180" fmla="*/ 882378 w 1180968"/>
                <a:gd name="connsiteY180" fmla="*/ 1492655 h 1638532"/>
                <a:gd name="connsiteX181" fmla="*/ 885936 w 1180968"/>
                <a:gd name="connsiteY181" fmla="*/ 1517560 h 1638532"/>
                <a:gd name="connsiteX182" fmla="*/ 928632 w 1180968"/>
                <a:gd name="connsiteY182" fmla="*/ 1514002 h 1638532"/>
                <a:gd name="connsiteX183" fmla="*/ 932190 w 1180968"/>
                <a:gd name="connsiteY183" fmla="*/ 1496213 h 1638532"/>
                <a:gd name="connsiteX184" fmla="*/ 942864 w 1180968"/>
                <a:gd name="connsiteY184" fmla="*/ 1492655 h 1638532"/>
                <a:gd name="connsiteX185" fmla="*/ 949980 w 1180968"/>
                <a:gd name="connsiteY185" fmla="*/ 1471307 h 1638532"/>
                <a:gd name="connsiteX186" fmla="*/ 957096 w 1180968"/>
                <a:gd name="connsiteY186" fmla="*/ 1460633 h 1638532"/>
                <a:gd name="connsiteX187" fmla="*/ 960653 w 1180968"/>
                <a:gd name="connsiteY187" fmla="*/ 1439285 h 1638532"/>
                <a:gd name="connsiteX188" fmla="*/ 989117 w 1180968"/>
                <a:gd name="connsiteY188" fmla="*/ 1432169 h 1638532"/>
                <a:gd name="connsiteX189" fmla="*/ 992675 w 1180968"/>
                <a:gd name="connsiteY189" fmla="*/ 1421495 h 1638532"/>
                <a:gd name="connsiteX190" fmla="*/ 1024697 w 1180968"/>
                <a:gd name="connsiteY190" fmla="*/ 1432169 h 1638532"/>
                <a:gd name="connsiteX191" fmla="*/ 1031813 w 1180968"/>
                <a:gd name="connsiteY191" fmla="*/ 1442843 h 1638532"/>
                <a:gd name="connsiteX192" fmla="*/ 1042487 w 1180968"/>
                <a:gd name="connsiteY192" fmla="*/ 1457075 h 1638532"/>
                <a:gd name="connsiteX193" fmla="*/ 1046045 w 1180968"/>
                <a:gd name="connsiteY193" fmla="*/ 1474865 h 1638532"/>
                <a:gd name="connsiteX194" fmla="*/ 1074509 w 1180968"/>
                <a:gd name="connsiteY194" fmla="*/ 1471307 h 1638532"/>
                <a:gd name="connsiteX195" fmla="*/ 1085183 w 1180968"/>
                <a:gd name="connsiteY195" fmla="*/ 1464191 h 1638532"/>
                <a:gd name="connsiteX196" fmla="*/ 1081625 w 1180968"/>
                <a:gd name="connsiteY196" fmla="*/ 1439285 h 1638532"/>
                <a:gd name="connsiteX197" fmla="*/ 1070951 w 1180968"/>
                <a:gd name="connsiteY197" fmla="*/ 1432169 h 1638532"/>
                <a:gd name="connsiteX198" fmla="*/ 1060277 w 1180968"/>
                <a:gd name="connsiteY198" fmla="*/ 1414379 h 1638532"/>
                <a:gd name="connsiteX199" fmla="*/ 1053161 w 1180968"/>
                <a:gd name="connsiteY199" fmla="*/ 1403705 h 1638532"/>
                <a:gd name="connsiteX200" fmla="*/ 1042487 w 1180968"/>
                <a:gd name="connsiteY200" fmla="*/ 1396589 h 1638532"/>
                <a:gd name="connsiteX201" fmla="*/ 1035371 w 1180968"/>
                <a:gd name="connsiteY201" fmla="*/ 1375241 h 1638532"/>
                <a:gd name="connsiteX202" fmla="*/ 1031813 w 1180968"/>
                <a:gd name="connsiteY202" fmla="*/ 1364567 h 1638532"/>
                <a:gd name="connsiteX203" fmla="*/ 1006907 w 1180968"/>
                <a:gd name="connsiteY203" fmla="*/ 1346778 h 1638532"/>
                <a:gd name="connsiteX204" fmla="*/ 996233 w 1180968"/>
                <a:gd name="connsiteY204" fmla="*/ 1339662 h 1638532"/>
                <a:gd name="connsiteX205" fmla="*/ 992675 w 1180968"/>
                <a:gd name="connsiteY205" fmla="*/ 1325430 h 1638532"/>
                <a:gd name="connsiteX206" fmla="*/ 971327 w 1180968"/>
                <a:gd name="connsiteY206" fmla="*/ 1307640 h 1638532"/>
                <a:gd name="connsiteX207" fmla="*/ 953538 w 1180968"/>
                <a:gd name="connsiteY207" fmla="*/ 1282734 h 1638532"/>
                <a:gd name="connsiteX208" fmla="*/ 935748 w 1180968"/>
                <a:gd name="connsiteY208" fmla="*/ 1286292 h 1638532"/>
                <a:gd name="connsiteX209" fmla="*/ 796987 w 1180968"/>
                <a:gd name="connsiteY209" fmla="*/ 1275618 h 1638532"/>
                <a:gd name="connsiteX210" fmla="*/ 779197 w 1180968"/>
                <a:gd name="connsiteY210" fmla="*/ 1257828 h 1638532"/>
                <a:gd name="connsiteX211" fmla="*/ 754291 w 1180968"/>
                <a:gd name="connsiteY211" fmla="*/ 1264944 h 1638532"/>
                <a:gd name="connsiteX212" fmla="*/ 736501 w 1180968"/>
                <a:gd name="connsiteY212" fmla="*/ 1279176 h 1638532"/>
                <a:gd name="connsiteX213" fmla="*/ 722269 w 1180968"/>
                <a:gd name="connsiteY213" fmla="*/ 1272060 h 1638532"/>
                <a:gd name="connsiteX214" fmla="*/ 715153 w 1180968"/>
                <a:gd name="connsiteY214" fmla="*/ 1261386 h 1638532"/>
                <a:gd name="connsiteX215" fmla="*/ 786313 w 1180968"/>
                <a:gd name="connsiteY215" fmla="*/ 1236480 h 1638532"/>
                <a:gd name="connsiteX216" fmla="*/ 796987 w 1180968"/>
                <a:gd name="connsiteY216" fmla="*/ 1225806 h 1638532"/>
                <a:gd name="connsiteX217" fmla="*/ 800545 w 1180968"/>
                <a:gd name="connsiteY217" fmla="*/ 1215132 h 1638532"/>
                <a:gd name="connsiteX218" fmla="*/ 811218 w 1180968"/>
                <a:gd name="connsiteY218" fmla="*/ 1211574 h 1638532"/>
                <a:gd name="connsiteX219" fmla="*/ 850356 w 1180968"/>
                <a:gd name="connsiteY219" fmla="*/ 1215132 h 1638532"/>
                <a:gd name="connsiteX220" fmla="*/ 871704 w 1180968"/>
                <a:gd name="connsiteY220" fmla="*/ 1222248 h 1638532"/>
                <a:gd name="connsiteX221" fmla="*/ 882378 w 1180968"/>
                <a:gd name="connsiteY221" fmla="*/ 1225806 h 1638532"/>
                <a:gd name="connsiteX222" fmla="*/ 910842 w 1180968"/>
                <a:gd name="connsiteY222" fmla="*/ 1222248 h 1638532"/>
                <a:gd name="connsiteX223" fmla="*/ 921516 w 1180968"/>
                <a:gd name="connsiteY223" fmla="*/ 1190227 h 1638532"/>
                <a:gd name="connsiteX224" fmla="*/ 949980 w 1180968"/>
                <a:gd name="connsiteY224" fmla="*/ 1158205 h 1638532"/>
                <a:gd name="connsiteX225" fmla="*/ 949980 w 1180968"/>
                <a:gd name="connsiteY225" fmla="*/ 1047908 h 1638532"/>
                <a:gd name="connsiteX226" fmla="*/ 964211 w 1180968"/>
                <a:gd name="connsiteY226" fmla="*/ 1051465 h 1638532"/>
                <a:gd name="connsiteX227" fmla="*/ 967769 w 1180968"/>
                <a:gd name="connsiteY227" fmla="*/ 1062139 h 1638532"/>
                <a:gd name="connsiteX228" fmla="*/ 971327 w 1180968"/>
                <a:gd name="connsiteY228" fmla="*/ 1111951 h 1638532"/>
                <a:gd name="connsiteX229" fmla="*/ 982001 w 1180968"/>
                <a:gd name="connsiteY229" fmla="*/ 1119067 h 1638532"/>
                <a:gd name="connsiteX230" fmla="*/ 989117 w 1180968"/>
                <a:gd name="connsiteY230" fmla="*/ 1193785 h 1638532"/>
                <a:gd name="connsiteX231" fmla="*/ 996233 w 1180968"/>
                <a:gd name="connsiteY231" fmla="*/ 1204458 h 1638532"/>
                <a:gd name="connsiteX232" fmla="*/ 999791 w 1180968"/>
                <a:gd name="connsiteY232" fmla="*/ 1215132 h 1638532"/>
                <a:gd name="connsiteX233" fmla="*/ 1010465 w 1180968"/>
                <a:gd name="connsiteY233" fmla="*/ 1222248 h 1638532"/>
                <a:gd name="connsiteX234" fmla="*/ 1024697 w 1180968"/>
                <a:gd name="connsiteY234" fmla="*/ 1232922 h 1638532"/>
                <a:gd name="connsiteX235" fmla="*/ 1035371 w 1180968"/>
                <a:gd name="connsiteY235" fmla="*/ 1275618 h 1638532"/>
                <a:gd name="connsiteX236" fmla="*/ 1042487 w 1180968"/>
                <a:gd name="connsiteY236" fmla="*/ 1286292 h 1638532"/>
                <a:gd name="connsiteX237" fmla="*/ 1046045 w 1180968"/>
                <a:gd name="connsiteY237" fmla="*/ 1304082 h 1638532"/>
                <a:gd name="connsiteX238" fmla="*/ 1049603 w 1180968"/>
                <a:gd name="connsiteY238" fmla="*/ 1325430 h 1638532"/>
                <a:gd name="connsiteX239" fmla="*/ 1060277 w 1180968"/>
                <a:gd name="connsiteY239" fmla="*/ 1332546 h 1638532"/>
                <a:gd name="connsiteX240" fmla="*/ 1074509 w 1180968"/>
                <a:gd name="connsiteY240" fmla="*/ 1357451 h 1638532"/>
                <a:gd name="connsiteX241" fmla="*/ 1099415 w 1180968"/>
                <a:gd name="connsiteY241" fmla="*/ 1364567 h 1638532"/>
                <a:gd name="connsiteX242" fmla="*/ 1117204 w 1180968"/>
                <a:gd name="connsiteY242" fmla="*/ 1385915 h 1638532"/>
                <a:gd name="connsiteX243" fmla="*/ 1127878 w 1180968"/>
                <a:gd name="connsiteY243" fmla="*/ 1407263 h 1638532"/>
                <a:gd name="connsiteX244" fmla="*/ 1142110 w 1180968"/>
                <a:gd name="connsiteY244" fmla="*/ 1417937 h 1638532"/>
                <a:gd name="connsiteX245" fmla="*/ 1152784 w 1180968"/>
                <a:gd name="connsiteY245" fmla="*/ 1439285 h 1638532"/>
                <a:gd name="connsiteX246" fmla="*/ 1159900 w 1180968"/>
                <a:gd name="connsiteY246" fmla="*/ 1449959 h 1638532"/>
                <a:gd name="connsiteX247" fmla="*/ 1156342 w 1180968"/>
                <a:gd name="connsiteY247" fmla="*/ 1510444 h 1638532"/>
                <a:gd name="connsiteX248" fmla="*/ 1138552 w 1180968"/>
                <a:gd name="connsiteY248" fmla="*/ 1528234 h 1638532"/>
                <a:gd name="connsiteX249" fmla="*/ 1074509 w 1180968"/>
                <a:gd name="connsiteY249" fmla="*/ 1542466 h 1638532"/>
                <a:gd name="connsiteX250" fmla="*/ 1063835 w 1180968"/>
                <a:gd name="connsiteY250" fmla="*/ 1549582 h 1638532"/>
                <a:gd name="connsiteX251" fmla="*/ 1006907 w 1180968"/>
                <a:gd name="connsiteY251" fmla="*/ 1546024 h 1638532"/>
                <a:gd name="connsiteX252" fmla="*/ 996233 w 1180968"/>
                <a:gd name="connsiteY252" fmla="*/ 1542466 h 1638532"/>
                <a:gd name="connsiteX253" fmla="*/ 974885 w 1180968"/>
                <a:gd name="connsiteY253" fmla="*/ 1538908 h 1638532"/>
                <a:gd name="connsiteX254" fmla="*/ 964211 w 1180968"/>
                <a:gd name="connsiteY254" fmla="*/ 1528234 h 1638532"/>
                <a:gd name="connsiteX255" fmla="*/ 925074 w 1180968"/>
                <a:gd name="connsiteY255" fmla="*/ 1528234 h 1638532"/>
                <a:gd name="connsiteX256" fmla="*/ 907284 w 1180968"/>
                <a:gd name="connsiteY256" fmla="*/ 1531792 h 1638532"/>
                <a:gd name="connsiteX257" fmla="*/ 900168 w 1180968"/>
                <a:gd name="connsiteY257" fmla="*/ 1542466 h 1638532"/>
                <a:gd name="connsiteX258" fmla="*/ 889494 w 1180968"/>
                <a:gd name="connsiteY258" fmla="*/ 1549582 h 1638532"/>
                <a:gd name="connsiteX259" fmla="*/ 871704 w 1180968"/>
                <a:gd name="connsiteY259" fmla="*/ 1578046 h 1638532"/>
                <a:gd name="connsiteX260" fmla="*/ 861030 w 1180968"/>
                <a:gd name="connsiteY260" fmla="*/ 1581604 h 1638532"/>
                <a:gd name="connsiteX261" fmla="*/ 843240 w 1180968"/>
                <a:gd name="connsiteY261" fmla="*/ 1599394 h 1638532"/>
                <a:gd name="connsiteX262" fmla="*/ 825450 w 1180968"/>
                <a:gd name="connsiteY262" fmla="*/ 1617184 h 1638532"/>
                <a:gd name="connsiteX263" fmla="*/ 818334 w 1180968"/>
                <a:gd name="connsiteY263" fmla="*/ 1627858 h 1638532"/>
                <a:gd name="connsiteX264" fmla="*/ 807660 w 1180968"/>
                <a:gd name="connsiteY264" fmla="*/ 1631416 h 1638532"/>
                <a:gd name="connsiteX265" fmla="*/ 796987 w 1180968"/>
                <a:gd name="connsiteY265" fmla="*/ 1638532 h 1638532"/>
                <a:gd name="connsiteX266" fmla="*/ 750733 w 1180968"/>
                <a:gd name="connsiteY266" fmla="*/ 1634974 h 1638532"/>
                <a:gd name="connsiteX267" fmla="*/ 736501 w 1180968"/>
                <a:gd name="connsiteY267" fmla="*/ 1617184 h 1638532"/>
                <a:gd name="connsiteX268" fmla="*/ 725827 w 1180968"/>
                <a:gd name="connsiteY268" fmla="*/ 1595836 h 1638532"/>
                <a:gd name="connsiteX269" fmla="*/ 722269 w 1180968"/>
                <a:gd name="connsiteY269" fmla="*/ 1549582 h 1638532"/>
                <a:gd name="connsiteX270" fmla="*/ 718711 w 1180968"/>
                <a:gd name="connsiteY270" fmla="*/ 1538908 h 1638532"/>
                <a:gd name="connsiteX271" fmla="*/ 697363 w 1180968"/>
                <a:gd name="connsiteY271" fmla="*/ 1528234 h 1638532"/>
                <a:gd name="connsiteX272" fmla="*/ 633320 w 1180968"/>
                <a:gd name="connsiteY272" fmla="*/ 1531792 h 1638532"/>
                <a:gd name="connsiteX273" fmla="*/ 615530 w 1180968"/>
                <a:gd name="connsiteY273" fmla="*/ 1535350 h 1638532"/>
                <a:gd name="connsiteX274" fmla="*/ 540812 w 1180968"/>
                <a:gd name="connsiteY274" fmla="*/ 1538908 h 1638532"/>
                <a:gd name="connsiteX275" fmla="*/ 384261 w 1180968"/>
                <a:gd name="connsiteY275" fmla="*/ 1546024 h 1638532"/>
                <a:gd name="connsiteX276" fmla="*/ 298870 w 1180968"/>
                <a:gd name="connsiteY276" fmla="*/ 1542466 h 1638532"/>
                <a:gd name="connsiteX277" fmla="*/ 281080 w 1180968"/>
                <a:gd name="connsiteY277" fmla="*/ 1524676 h 1638532"/>
                <a:gd name="connsiteX278" fmla="*/ 263290 w 1180968"/>
                <a:gd name="connsiteY278" fmla="*/ 1506886 h 1638532"/>
                <a:gd name="connsiteX279" fmla="*/ 256174 w 1180968"/>
                <a:gd name="connsiteY279" fmla="*/ 1496213 h 1638532"/>
                <a:gd name="connsiteX280" fmla="*/ 245500 w 1180968"/>
                <a:gd name="connsiteY280" fmla="*/ 1481981 h 1638532"/>
                <a:gd name="connsiteX281" fmla="*/ 241942 w 1180968"/>
                <a:gd name="connsiteY281" fmla="*/ 1467749 h 1638532"/>
                <a:gd name="connsiteX282" fmla="*/ 245500 w 1180968"/>
                <a:gd name="connsiteY282" fmla="*/ 1371683 h 1638532"/>
                <a:gd name="connsiteX283" fmla="*/ 249058 w 1180968"/>
                <a:gd name="connsiteY283" fmla="*/ 1343220 h 1638532"/>
                <a:gd name="connsiteX284" fmla="*/ 252616 w 1180968"/>
                <a:gd name="connsiteY284" fmla="*/ 1286292 h 1638532"/>
                <a:gd name="connsiteX285" fmla="*/ 259732 w 1180968"/>
                <a:gd name="connsiteY285" fmla="*/ 1272060 h 1638532"/>
                <a:gd name="connsiteX286" fmla="*/ 270406 w 1180968"/>
                <a:gd name="connsiteY286" fmla="*/ 1240038 h 1638532"/>
                <a:gd name="connsiteX287" fmla="*/ 273964 w 1180968"/>
                <a:gd name="connsiteY287" fmla="*/ 1229364 h 1638532"/>
                <a:gd name="connsiteX288" fmla="*/ 284638 w 1180968"/>
                <a:gd name="connsiteY288" fmla="*/ 1218690 h 1638532"/>
                <a:gd name="connsiteX289" fmla="*/ 291754 w 1180968"/>
                <a:gd name="connsiteY289" fmla="*/ 1208016 h 1638532"/>
                <a:gd name="connsiteX290" fmla="*/ 298870 w 1180968"/>
                <a:gd name="connsiteY290" fmla="*/ 1186669 h 1638532"/>
                <a:gd name="connsiteX291" fmla="*/ 295312 w 1180968"/>
                <a:gd name="connsiteY291" fmla="*/ 1165321 h 1638532"/>
                <a:gd name="connsiteX292" fmla="*/ 266848 w 1180968"/>
                <a:gd name="connsiteY292" fmla="*/ 1140415 h 1638532"/>
                <a:gd name="connsiteX293" fmla="*/ 234826 w 1180968"/>
                <a:gd name="connsiteY293" fmla="*/ 1126183 h 1638532"/>
                <a:gd name="connsiteX294" fmla="*/ 224152 w 1180968"/>
                <a:gd name="connsiteY294" fmla="*/ 1122625 h 1638532"/>
                <a:gd name="connsiteX295" fmla="*/ 202804 w 1180968"/>
                <a:gd name="connsiteY295" fmla="*/ 1108393 h 1638532"/>
                <a:gd name="connsiteX296" fmla="*/ 174341 w 1180968"/>
                <a:gd name="connsiteY296" fmla="*/ 1083487 h 1638532"/>
                <a:gd name="connsiteX297" fmla="*/ 152993 w 1180968"/>
                <a:gd name="connsiteY297" fmla="*/ 1076371 h 1638532"/>
                <a:gd name="connsiteX298" fmla="*/ 128087 w 1180968"/>
                <a:gd name="connsiteY298" fmla="*/ 1047908 h 1638532"/>
                <a:gd name="connsiteX299" fmla="*/ 120971 w 1180968"/>
                <a:gd name="connsiteY299" fmla="*/ 1037234 h 1638532"/>
                <a:gd name="connsiteX300" fmla="*/ 103181 w 1180968"/>
                <a:gd name="connsiteY300" fmla="*/ 1019444 h 1638532"/>
                <a:gd name="connsiteX301" fmla="*/ 96065 w 1180968"/>
                <a:gd name="connsiteY301" fmla="*/ 998096 h 1638532"/>
                <a:gd name="connsiteX302" fmla="*/ 85391 w 1180968"/>
                <a:gd name="connsiteY302" fmla="*/ 980306 h 1638532"/>
                <a:gd name="connsiteX303" fmla="*/ 78275 w 1180968"/>
                <a:gd name="connsiteY303" fmla="*/ 969632 h 1638532"/>
                <a:gd name="connsiteX304" fmla="*/ 71159 w 1180968"/>
                <a:gd name="connsiteY304" fmla="*/ 948284 h 1638532"/>
                <a:gd name="connsiteX305" fmla="*/ 64043 w 1180968"/>
                <a:gd name="connsiteY305" fmla="*/ 934052 h 1638532"/>
                <a:gd name="connsiteX306" fmla="*/ 56927 w 1180968"/>
                <a:gd name="connsiteY306" fmla="*/ 923378 h 1638532"/>
                <a:gd name="connsiteX307" fmla="*/ 53369 w 1180968"/>
                <a:gd name="connsiteY307" fmla="*/ 912704 h 1638532"/>
                <a:gd name="connsiteX308" fmla="*/ 49811 w 1180968"/>
                <a:gd name="connsiteY308" fmla="*/ 809523 h 1638532"/>
                <a:gd name="connsiteX309" fmla="*/ 39138 w 1180968"/>
                <a:gd name="connsiteY309" fmla="*/ 777501 h 1638532"/>
                <a:gd name="connsiteX310" fmla="*/ 35580 w 1180968"/>
                <a:gd name="connsiteY310" fmla="*/ 756153 h 1638532"/>
                <a:gd name="connsiteX311" fmla="*/ 28464 w 1180968"/>
                <a:gd name="connsiteY311" fmla="*/ 745479 h 1638532"/>
                <a:gd name="connsiteX312" fmla="*/ 24906 w 1180968"/>
                <a:gd name="connsiteY312" fmla="*/ 734806 h 1638532"/>
                <a:gd name="connsiteX313" fmla="*/ 21348 w 1180968"/>
                <a:gd name="connsiteY313" fmla="*/ 699226 h 1638532"/>
                <a:gd name="connsiteX314" fmla="*/ 10674 w 1180968"/>
                <a:gd name="connsiteY314" fmla="*/ 667204 h 1638532"/>
                <a:gd name="connsiteX315" fmla="*/ 3558 w 1180968"/>
                <a:gd name="connsiteY315" fmla="*/ 645856 h 1638532"/>
                <a:gd name="connsiteX316" fmla="*/ 0 w 1180968"/>
                <a:gd name="connsiteY316" fmla="*/ 635182 h 1638532"/>
                <a:gd name="connsiteX317" fmla="*/ 3558 w 1180968"/>
                <a:gd name="connsiteY317" fmla="*/ 457283 h 1638532"/>
                <a:gd name="connsiteX318" fmla="*/ 7116 w 1180968"/>
                <a:gd name="connsiteY318" fmla="*/ 435936 h 1638532"/>
                <a:gd name="connsiteX319" fmla="*/ 14232 w 1180968"/>
                <a:gd name="connsiteY319" fmla="*/ 411030 h 1638532"/>
                <a:gd name="connsiteX320" fmla="*/ 17790 w 1180968"/>
                <a:gd name="connsiteY320" fmla="*/ 396798 h 1638532"/>
                <a:gd name="connsiteX321" fmla="*/ 21348 w 1180968"/>
                <a:gd name="connsiteY321" fmla="*/ 307848 h 1638532"/>
                <a:gd name="connsiteX322" fmla="*/ 24906 w 1180968"/>
                <a:gd name="connsiteY322" fmla="*/ 282943 h 1638532"/>
                <a:gd name="connsiteX323" fmla="*/ 39138 w 1180968"/>
                <a:gd name="connsiteY323" fmla="*/ 240247 h 1638532"/>
                <a:gd name="connsiteX324" fmla="*/ 49811 w 1180968"/>
                <a:gd name="connsiteY324" fmla="*/ 226015 h 1638532"/>
                <a:gd name="connsiteX325" fmla="*/ 67601 w 1180968"/>
                <a:gd name="connsiteY325" fmla="*/ 208225 h 1638532"/>
                <a:gd name="connsiteX326" fmla="*/ 74717 w 1180968"/>
                <a:gd name="connsiteY326" fmla="*/ 193993 h 1638532"/>
                <a:gd name="connsiteX327" fmla="*/ 85391 w 1180968"/>
                <a:gd name="connsiteY327" fmla="*/ 183319 h 1638532"/>
                <a:gd name="connsiteX328" fmla="*/ 92507 w 1180968"/>
                <a:gd name="connsiteY328" fmla="*/ 161971 h 1638532"/>
                <a:gd name="connsiteX329" fmla="*/ 103181 w 1180968"/>
                <a:gd name="connsiteY329" fmla="*/ 158413 h 1638532"/>
                <a:gd name="connsiteX330" fmla="*/ 128087 w 1180968"/>
                <a:gd name="connsiteY330" fmla="*/ 144181 h 1638532"/>
                <a:gd name="connsiteX331" fmla="*/ 152993 w 1180968"/>
                <a:gd name="connsiteY331" fmla="*/ 137065 h 1638532"/>
                <a:gd name="connsiteX332" fmla="*/ 185015 w 1180968"/>
                <a:gd name="connsiteY332" fmla="*/ 119276 h 1638532"/>
                <a:gd name="connsiteX333" fmla="*/ 206362 w 1180968"/>
                <a:gd name="connsiteY333" fmla="*/ 101486 h 1638532"/>
                <a:gd name="connsiteX334" fmla="*/ 217036 w 1180968"/>
                <a:gd name="connsiteY334" fmla="*/ 90812 h 1638532"/>
                <a:gd name="connsiteX335" fmla="*/ 238384 w 1180968"/>
                <a:gd name="connsiteY335" fmla="*/ 76580 h 1638532"/>
                <a:gd name="connsiteX336" fmla="*/ 245500 w 1180968"/>
                <a:gd name="connsiteY336" fmla="*/ 65906 h 1638532"/>
                <a:gd name="connsiteX337" fmla="*/ 295312 w 1180968"/>
                <a:gd name="connsiteY337" fmla="*/ 51674 h 1638532"/>
                <a:gd name="connsiteX338" fmla="*/ 316660 w 1180968"/>
                <a:gd name="connsiteY338" fmla="*/ 44558 h 1638532"/>
                <a:gd name="connsiteX339" fmla="*/ 327334 w 1180968"/>
                <a:gd name="connsiteY339" fmla="*/ 37442 h 1638532"/>
                <a:gd name="connsiteX340" fmla="*/ 352239 w 1180968"/>
                <a:gd name="connsiteY340" fmla="*/ 30326 h 1638532"/>
                <a:gd name="connsiteX341" fmla="*/ 430515 w 1180968"/>
                <a:gd name="connsiteY341" fmla="*/ 26768 h 1638532"/>
                <a:gd name="connsiteX342" fmla="*/ 451863 w 1180968"/>
                <a:gd name="connsiteY342" fmla="*/ 16094 h 1638532"/>
                <a:gd name="connsiteX343" fmla="*/ 469653 w 1180968"/>
                <a:gd name="connsiteY343" fmla="*/ 1862 h 1638532"/>
                <a:gd name="connsiteX344" fmla="*/ 697363 w 1180968"/>
                <a:gd name="connsiteY344" fmla="*/ 5420 h 1638532"/>
                <a:gd name="connsiteX345" fmla="*/ 708037 w 1180968"/>
                <a:gd name="connsiteY345" fmla="*/ 12536 h 1638532"/>
                <a:gd name="connsiteX346" fmla="*/ 736501 w 1180968"/>
                <a:gd name="connsiteY346" fmla="*/ 19652 h 1638532"/>
                <a:gd name="connsiteX347" fmla="*/ 747175 w 1180968"/>
                <a:gd name="connsiteY347" fmla="*/ 26768 h 1638532"/>
                <a:gd name="connsiteX348" fmla="*/ 846798 w 1180968"/>
                <a:gd name="connsiteY348" fmla="*/ 41000 h 1638532"/>
                <a:gd name="connsiteX349" fmla="*/ 871704 w 1180968"/>
                <a:gd name="connsiteY349" fmla="*/ 44558 h 1638532"/>
                <a:gd name="connsiteX350" fmla="*/ 889494 w 1180968"/>
                <a:gd name="connsiteY350" fmla="*/ 62348 h 1638532"/>
                <a:gd name="connsiteX351" fmla="*/ 900168 w 1180968"/>
                <a:gd name="connsiteY351" fmla="*/ 69464 h 1638532"/>
                <a:gd name="connsiteX352" fmla="*/ 921516 w 1180968"/>
                <a:gd name="connsiteY352" fmla="*/ 90812 h 1638532"/>
                <a:gd name="connsiteX353" fmla="*/ 942864 w 1180968"/>
                <a:gd name="connsiteY353" fmla="*/ 112160 h 1638532"/>
                <a:gd name="connsiteX354" fmla="*/ 953538 w 1180968"/>
                <a:gd name="connsiteY354" fmla="*/ 122834 h 1638532"/>
                <a:gd name="connsiteX355" fmla="*/ 964211 w 1180968"/>
                <a:gd name="connsiteY355" fmla="*/ 133508 h 1638532"/>
                <a:gd name="connsiteX356" fmla="*/ 982001 w 1180968"/>
                <a:gd name="connsiteY356" fmla="*/ 151297 h 1638532"/>
                <a:gd name="connsiteX357" fmla="*/ 989117 w 1180968"/>
                <a:gd name="connsiteY357" fmla="*/ 172645 h 1638532"/>
                <a:gd name="connsiteX358" fmla="*/ 996233 w 1180968"/>
                <a:gd name="connsiteY358" fmla="*/ 218899 h 1638532"/>
                <a:gd name="connsiteX359" fmla="*/ 1014023 w 1180968"/>
                <a:gd name="connsiteY359" fmla="*/ 240247 h 1638532"/>
                <a:gd name="connsiteX360" fmla="*/ 1028255 w 1180968"/>
                <a:gd name="connsiteY360" fmla="*/ 275827 h 1638532"/>
                <a:gd name="connsiteX361" fmla="*/ 1038929 w 1180968"/>
                <a:gd name="connsiteY361" fmla="*/ 314964 h 1638532"/>
                <a:gd name="connsiteX362" fmla="*/ 1046045 w 1180968"/>
                <a:gd name="connsiteY362" fmla="*/ 325638 h 1638532"/>
                <a:gd name="connsiteX363" fmla="*/ 1053161 w 1180968"/>
                <a:gd name="connsiteY363" fmla="*/ 346986 h 1638532"/>
                <a:gd name="connsiteX364" fmla="*/ 1056719 w 1180968"/>
                <a:gd name="connsiteY364" fmla="*/ 357660 h 1638532"/>
                <a:gd name="connsiteX365" fmla="*/ 1060277 w 1180968"/>
                <a:gd name="connsiteY365" fmla="*/ 421704 h 1638532"/>
                <a:gd name="connsiteX366" fmla="*/ 1067393 w 1180968"/>
                <a:gd name="connsiteY366" fmla="*/ 443051 h 1638532"/>
                <a:gd name="connsiteX367" fmla="*/ 1081625 w 1180968"/>
                <a:gd name="connsiteY367" fmla="*/ 464399 h 1638532"/>
                <a:gd name="connsiteX368" fmla="*/ 1085183 w 1180968"/>
                <a:gd name="connsiteY368" fmla="*/ 485747 h 1638532"/>
                <a:gd name="connsiteX369" fmla="*/ 1088741 w 1180968"/>
                <a:gd name="connsiteY369" fmla="*/ 510653 h 1638532"/>
                <a:gd name="connsiteX370" fmla="*/ 1099415 w 1180968"/>
                <a:gd name="connsiteY370" fmla="*/ 535559 h 1638532"/>
                <a:gd name="connsiteX371" fmla="*/ 1113646 w 1180968"/>
                <a:gd name="connsiteY371" fmla="*/ 560465 h 1638532"/>
                <a:gd name="connsiteX372" fmla="*/ 1117204 w 1180968"/>
                <a:gd name="connsiteY372" fmla="*/ 571139 h 1638532"/>
                <a:gd name="connsiteX373" fmla="*/ 1124320 w 1180968"/>
                <a:gd name="connsiteY373" fmla="*/ 581813 h 1638532"/>
                <a:gd name="connsiteX374" fmla="*/ 1127878 w 1180968"/>
                <a:gd name="connsiteY374" fmla="*/ 617392 h 1638532"/>
                <a:gd name="connsiteX375" fmla="*/ 1124320 w 1180968"/>
                <a:gd name="connsiteY375" fmla="*/ 781059 h 1638532"/>
                <a:gd name="connsiteX376" fmla="*/ 1113646 w 1180968"/>
                <a:gd name="connsiteY376" fmla="*/ 805965 h 1638532"/>
                <a:gd name="connsiteX377" fmla="*/ 1102973 w 1180968"/>
                <a:gd name="connsiteY377" fmla="*/ 816639 h 1638532"/>
                <a:gd name="connsiteX378" fmla="*/ 1085183 w 1180968"/>
                <a:gd name="connsiteY378" fmla="*/ 834429 h 1638532"/>
                <a:gd name="connsiteX379" fmla="*/ 1081625 w 1180968"/>
                <a:gd name="connsiteY379" fmla="*/ 845103 h 1638532"/>
                <a:gd name="connsiteX380" fmla="*/ 1070951 w 1180968"/>
                <a:gd name="connsiteY380" fmla="*/ 866451 h 1638532"/>
                <a:gd name="connsiteX381" fmla="*/ 1067393 w 1180968"/>
                <a:gd name="connsiteY381" fmla="*/ 891357 h 1638532"/>
                <a:gd name="connsiteX382" fmla="*/ 1060277 w 1180968"/>
                <a:gd name="connsiteY382" fmla="*/ 902030 h 1638532"/>
                <a:gd name="connsiteX383" fmla="*/ 1056719 w 1180968"/>
                <a:gd name="connsiteY383" fmla="*/ 919820 h 1638532"/>
                <a:gd name="connsiteX384" fmla="*/ 1046045 w 1180968"/>
                <a:gd name="connsiteY384" fmla="*/ 941168 h 1638532"/>
                <a:gd name="connsiteX385" fmla="*/ 1035371 w 1180968"/>
                <a:gd name="connsiteY385" fmla="*/ 980306 h 1638532"/>
                <a:gd name="connsiteX386" fmla="*/ 1031813 w 1180968"/>
                <a:gd name="connsiteY386" fmla="*/ 990980 h 1638532"/>
                <a:gd name="connsiteX387" fmla="*/ 1028255 w 1180968"/>
                <a:gd name="connsiteY387" fmla="*/ 1001654 h 1638532"/>
                <a:gd name="connsiteX388" fmla="*/ 1017581 w 1180968"/>
                <a:gd name="connsiteY388" fmla="*/ 1012328 h 1638532"/>
                <a:gd name="connsiteX389" fmla="*/ 1010465 w 1180968"/>
                <a:gd name="connsiteY389" fmla="*/ 1033676 h 1638532"/>
                <a:gd name="connsiteX390" fmla="*/ 1006907 w 1180968"/>
                <a:gd name="connsiteY390" fmla="*/ 1044350 h 1638532"/>
                <a:gd name="connsiteX391" fmla="*/ 999791 w 1180968"/>
                <a:gd name="connsiteY391" fmla="*/ 1087045 h 1638532"/>
                <a:gd name="connsiteX392" fmla="*/ 996233 w 1180968"/>
                <a:gd name="connsiteY392" fmla="*/ 1204458 h 1638532"/>
                <a:gd name="connsiteX393" fmla="*/ 989117 w 1180968"/>
                <a:gd name="connsiteY393" fmla="*/ 1193785 h 1638532"/>
                <a:gd name="connsiteX394" fmla="*/ 985559 w 1180968"/>
                <a:gd name="connsiteY394" fmla="*/ 1183111 h 1638532"/>
                <a:gd name="connsiteX395" fmla="*/ 971327 w 1180968"/>
                <a:gd name="connsiteY395" fmla="*/ 1161763 h 1638532"/>
                <a:gd name="connsiteX396" fmla="*/ 967769 w 1180968"/>
                <a:gd name="connsiteY396" fmla="*/ 1065697 h 1638532"/>
                <a:gd name="connsiteX397" fmla="*/ 960653 w 1180968"/>
                <a:gd name="connsiteY397" fmla="*/ 1055023 h 1638532"/>
                <a:gd name="connsiteX398" fmla="*/ 949980 w 1180968"/>
                <a:gd name="connsiteY398" fmla="*/ 1051465 h 1638532"/>
                <a:gd name="connsiteX399" fmla="*/ 957096 w 1180968"/>
                <a:gd name="connsiteY399" fmla="*/ 1040792 h 163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</a:cxnLst>
              <a:rect l="l" t="t" r="r" b="b"/>
              <a:pathLst>
                <a:path w="1180968" h="1638532">
                  <a:moveTo>
                    <a:pt x="957096" y="1040792"/>
                  </a:moveTo>
                  <a:cubicBezTo>
                    <a:pt x="953538" y="1036048"/>
                    <a:pt x="950615" y="1030753"/>
                    <a:pt x="946422" y="1026560"/>
                  </a:cubicBezTo>
                  <a:cubicBezTo>
                    <a:pt x="942229" y="1022367"/>
                    <a:pt x="935637" y="1020711"/>
                    <a:pt x="932190" y="1015886"/>
                  </a:cubicBezTo>
                  <a:cubicBezTo>
                    <a:pt x="929348" y="1011907"/>
                    <a:pt x="929818" y="1006398"/>
                    <a:pt x="928632" y="1001654"/>
                  </a:cubicBezTo>
                  <a:cubicBezTo>
                    <a:pt x="929651" y="997578"/>
                    <a:pt x="932605" y="978982"/>
                    <a:pt x="939306" y="976748"/>
                  </a:cubicBezTo>
                  <a:cubicBezTo>
                    <a:pt x="943945" y="975202"/>
                    <a:pt x="948794" y="979120"/>
                    <a:pt x="953538" y="980306"/>
                  </a:cubicBezTo>
                  <a:cubicBezTo>
                    <a:pt x="960654" y="979120"/>
                    <a:pt x="968622" y="980327"/>
                    <a:pt x="974885" y="976748"/>
                  </a:cubicBezTo>
                  <a:cubicBezTo>
                    <a:pt x="978141" y="974887"/>
                    <a:pt x="978443" y="969824"/>
                    <a:pt x="978443" y="966074"/>
                  </a:cubicBezTo>
                  <a:cubicBezTo>
                    <a:pt x="978443" y="928895"/>
                    <a:pt x="983373" y="936153"/>
                    <a:pt x="964211" y="923378"/>
                  </a:cubicBezTo>
                  <a:cubicBezTo>
                    <a:pt x="956723" y="900915"/>
                    <a:pt x="958453" y="917701"/>
                    <a:pt x="992675" y="909146"/>
                  </a:cubicBezTo>
                  <a:cubicBezTo>
                    <a:pt x="996824" y="908109"/>
                    <a:pt x="999791" y="904402"/>
                    <a:pt x="1003349" y="902030"/>
                  </a:cubicBezTo>
                  <a:cubicBezTo>
                    <a:pt x="1005721" y="894914"/>
                    <a:pt x="1008310" y="887867"/>
                    <a:pt x="1010465" y="880683"/>
                  </a:cubicBezTo>
                  <a:cubicBezTo>
                    <a:pt x="1023872" y="835995"/>
                    <a:pt x="1005621" y="891658"/>
                    <a:pt x="1017581" y="855777"/>
                  </a:cubicBezTo>
                  <a:cubicBezTo>
                    <a:pt x="1015454" y="845142"/>
                    <a:pt x="1010624" y="834191"/>
                    <a:pt x="1017581" y="823755"/>
                  </a:cubicBezTo>
                  <a:cubicBezTo>
                    <a:pt x="1019953" y="820197"/>
                    <a:pt x="1024697" y="819011"/>
                    <a:pt x="1028255" y="816639"/>
                  </a:cubicBezTo>
                  <a:cubicBezTo>
                    <a:pt x="1029441" y="813081"/>
                    <a:pt x="1030903" y="809603"/>
                    <a:pt x="1031813" y="805965"/>
                  </a:cubicBezTo>
                  <a:cubicBezTo>
                    <a:pt x="1033280" y="800098"/>
                    <a:pt x="1033248" y="793837"/>
                    <a:pt x="1035371" y="788175"/>
                  </a:cubicBezTo>
                  <a:cubicBezTo>
                    <a:pt x="1036872" y="784171"/>
                    <a:pt x="1040115" y="781059"/>
                    <a:pt x="1042487" y="777501"/>
                  </a:cubicBezTo>
                  <a:cubicBezTo>
                    <a:pt x="1043673" y="754967"/>
                    <a:pt x="1041620" y="732027"/>
                    <a:pt x="1046045" y="709900"/>
                  </a:cubicBezTo>
                  <a:cubicBezTo>
                    <a:pt x="1046781" y="706222"/>
                    <a:pt x="1053441" y="708163"/>
                    <a:pt x="1056719" y="706342"/>
                  </a:cubicBezTo>
                  <a:cubicBezTo>
                    <a:pt x="1064195" y="702189"/>
                    <a:pt x="1078067" y="692110"/>
                    <a:pt x="1078067" y="692110"/>
                  </a:cubicBezTo>
                  <a:cubicBezTo>
                    <a:pt x="1103264" y="654315"/>
                    <a:pt x="1088064" y="681617"/>
                    <a:pt x="1081625" y="581813"/>
                  </a:cubicBezTo>
                  <a:cubicBezTo>
                    <a:pt x="1081384" y="578070"/>
                    <a:pt x="1080147" y="574260"/>
                    <a:pt x="1078067" y="571139"/>
                  </a:cubicBezTo>
                  <a:cubicBezTo>
                    <a:pt x="1075276" y="566952"/>
                    <a:pt x="1070951" y="564023"/>
                    <a:pt x="1067393" y="560465"/>
                  </a:cubicBezTo>
                  <a:cubicBezTo>
                    <a:pt x="1066207" y="553349"/>
                    <a:pt x="1069705" y="543310"/>
                    <a:pt x="1063835" y="539117"/>
                  </a:cubicBezTo>
                  <a:cubicBezTo>
                    <a:pt x="1057965" y="534924"/>
                    <a:pt x="1049685" y="543155"/>
                    <a:pt x="1042487" y="542675"/>
                  </a:cubicBezTo>
                  <a:cubicBezTo>
                    <a:pt x="1031577" y="541948"/>
                    <a:pt x="1021139" y="537931"/>
                    <a:pt x="1010465" y="535559"/>
                  </a:cubicBezTo>
                  <a:cubicBezTo>
                    <a:pt x="1010452" y="535542"/>
                    <a:pt x="993542" y="513543"/>
                    <a:pt x="992675" y="510653"/>
                  </a:cubicBezTo>
                  <a:cubicBezTo>
                    <a:pt x="990265" y="502620"/>
                    <a:pt x="994149" y="492456"/>
                    <a:pt x="989117" y="485747"/>
                  </a:cubicBezTo>
                  <a:cubicBezTo>
                    <a:pt x="985489" y="480909"/>
                    <a:pt x="977257" y="483375"/>
                    <a:pt x="971327" y="482189"/>
                  </a:cubicBezTo>
                  <a:cubicBezTo>
                    <a:pt x="970141" y="477445"/>
                    <a:pt x="967769" y="472847"/>
                    <a:pt x="967769" y="467957"/>
                  </a:cubicBezTo>
                  <a:cubicBezTo>
                    <a:pt x="967769" y="457775"/>
                    <a:pt x="971081" y="446854"/>
                    <a:pt x="978443" y="439493"/>
                  </a:cubicBezTo>
                  <a:cubicBezTo>
                    <a:pt x="982636" y="435300"/>
                    <a:pt x="987931" y="432378"/>
                    <a:pt x="992675" y="428820"/>
                  </a:cubicBezTo>
                  <a:cubicBezTo>
                    <a:pt x="993861" y="422890"/>
                    <a:pt x="994321" y="416767"/>
                    <a:pt x="996233" y="411030"/>
                  </a:cubicBezTo>
                  <a:cubicBezTo>
                    <a:pt x="997910" y="405998"/>
                    <a:pt x="1001260" y="401673"/>
                    <a:pt x="1003349" y="396798"/>
                  </a:cubicBezTo>
                  <a:cubicBezTo>
                    <a:pt x="1012187" y="376175"/>
                    <a:pt x="1000348" y="395963"/>
                    <a:pt x="1014023" y="375450"/>
                  </a:cubicBezTo>
                  <a:cubicBezTo>
                    <a:pt x="1012837" y="361218"/>
                    <a:pt x="1012352" y="346910"/>
                    <a:pt x="1010465" y="332754"/>
                  </a:cubicBezTo>
                  <a:cubicBezTo>
                    <a:pt x="1009969" y="329036"/>
                    <a:pt x="1009250" y="325009"/>
                    <a:pt x="1006907" y="322080"/>
                  </a:cubicBezTo>
                  <a:cubicBezTo>
                    <a:pt x="1004236" y="318741"/>
                    <a:pt x="999791" y="317336"/>
                    <a:pt x="996233" y="314964"/>
                  </a:cubicBezTo>
                  <a:cubicBezTo>
                    <a:pt x="979322" y="264230"/>
                    <a:pt x="996314" y="317025"/>
                    <a:pt x="985559" y="279385"/>
                  </a:cubicBezTo>
                  <a:cubicBezTo>
                    <a:pt x="984529" y="275779"/>
                    <a:pt x="984653" y="271363"/>
                    <a:pt x="982001" y="268711"/>
                  </a:cubicBezTo>
                  <a:cubicBezTo>
                    <a:pt x="979349" y="266059"/>
                    <a:pt x="975059" y="265526"/>
                    <a:pt x="971327" y="265153"/>
                  </a:cubicBezTo>
                  <a:cubicBezTo>
                    <a:pt x="951231" y="263143"/>
                    <a:pt x="930994" y="262938"/>
                    <a:pt x="910842" y="261595"/>
                  </a:cubicBezTo>
                  <a:cubicBezTo>
                    <a:pt x="895413" y="260566"/>
                    <a:pt x="880006" y="259223"/>
                    <a:pt x="864588" y="258037"/>
                  </a:cubicBezTo>
                  <a:cubicBezTo>
                    <a:pt x="863402" y="254479"/>
                    <a:pt x="862707" y="250718"/>
                    <a:pt x="861030" y="247363"/>
                  </a:cubicBezTo>
                  <a:cubicBezTo>
                    <a:pt x="859118" y="243538"/>
                    <a:pt x="855039" y="240815"/>
                    <a:pt x="853914" y="236689"/>
                  </a:cubicBezTo>
                  <a:cubicBezTo>
                    <a:pt x="844468" y="202052"/>
                    <a:pt x="862334" y="211219"/>
                    <a:pt x="836124" y="204667"/>
                  </a:cubicBezTo>
                  <a:cubicBezTo>
                    <a:pt x="832566" y="202295"/>
                    <a:pt x="826708" y="201638"/>
                    <a:pt x="825450" y="197551"/>
                  </a:cubicBezTo>
                  <a:cubicBezTo>
                    <a:pt x="825364" y="197271"/>
                    <a:pt x="827899" y="155238"/>
                    <a:pt x="814776" y="147739"/>
                  </a:cubicBezTo>
                  <a:cubicBezTo>
                    <a:pt x="809526" y="144739"/>
                    <a:pt x="802917" y="145367"/>
                    <a:pt x="796987" y="144181"/>
                  </a:cubicBezTo>
                  <a:cubicBezTo>
                    <a:pt x="793429" y="141809"/>
                    <a:pt x="790138" y="138977"/>
                    <a:pt x="786313" y="137065"/>
                  </a:cubicBezTo>
                  <a:cubicBezTo>
                    <a:pt x="777558" y="132688"/>
                    <a:pt x="762482" y="131315"/>
                    <a:pt x="754291" y="129950"/>
                  </a:cubicBezTo>
                  <a:cubicBezTo>
                    <a:pt x="750733" y="127578"/>
                    <a:pt x="746433" y="126052"/>
                    <a:pt x="743617" y="122834"/>
                  </a:cubicBezTo>
                  <a:cubicBezTo>
                    <a:pt x="717441" y="92918"/>
                    <a:pt x="736415" y="111988"/>
                    <a:pt x="725827" y="90812"/>
                  </a:cubicBezTo>
                  <a:cubicBezTo>
                    <a:pt x="723915" y="86987"/>
                    <a:pt x="720448" y="84046"/>
                    <a:pt x="718711" y="80138"/>
                  </a:cubicBezTo>
                  <a:cubicBezTo>
                    <a:pt x="715665" y="73284"/>
                    <a:pt x="719059" y="59536"/>
                    <a:pt x="711595" y="58790"/>
                  </a:cubicBezTo>
                  <a:lnTo>
                    <a:pt x="676015" y="55232"/>
                  </a:lnTo>
                  <a:cubicBezTo>
                    <a:pt x="672457" y="52860"/>
                    <a:pt x="668365" y="51140"/>
                    <a:pt x="665341" y="48116"/>
                  </a:cubicBezTo>
                  <a:cubicBezTo>
                    <a:pt x="662317" y="45092"/>
                    <a:pt x="661851" y="39708"/>
                    <a:pt x="658225" y="37442"/>
                  </a:cubicBezTo>
                  <a:cubicBezTo>
                    <a:pt x="651865" y="33467"/>
                    <a:pt x="636878" y="30326"/>
                    <a:pt x="636878" y="30326"/>
                  </a:cubicBezTo>
                  <a:cubicBezTo>
                    <a:pt x="614344" y="31512"/>
                    <a:pt x="589048" y="23009"/>
                    <a:pt x="569276" y="33884"/>
                  </a:cubicBezTo>
                  <a:cubicBezTo>
                    <a:pt x="558832" y="39628"/>
                    <a:pt x="567530" y="57683"/>
                    <a:pt x="565718" y="69464"/>
                  </a:cubicBezTo>
                  <a:cubicBezTo>
                    <a:pt x="565148" y="73171"/>
                    <a:pt x="565212" y="77958"/>
                    <a:pt x="562160" y="80138"/>
                  </a:cubicBezTo>
                  <a:cubicBezTo>
                    <a:pt x="556056" y="84498"/>
                    <a:pt x="548089" y="85435"/>
                    <a:pt x="540812" y="87254"/>
                  </a:cubicBezTo>
                  <a:cubicBezTo>
                    <a:pt x="522942" y="91722"/>
                    <a:pt x="531219" y="89266"/>
                    <a:pt x="515906" y="94370"/>
                  </a:cubicBezTo>
                  <a:cubicBezTo>
                    <a:pt x="507224" y="91476"/>
                    <a:pt x="501456" y="90594"/>
                    <a:pt x="494559" y="83696"/>
                  </a:cubicBezTo>
                  <a:cubicBezTo>
                    <a:pt x="478467" y="67603"/>
                    <a:pt x="497548" y="76390"/>
                    <a:pt x="476769" y="69464"/>
                  </a:cubicBezTo>
                  <a:lnTo>
                    <a:pt x="455421" y="83696"/>
                  </a:lnTo>
                  <a:lnTo>
                    <a:pt x="444747" y="90812"/>
                  </a:lnTo>
                  <a:cubicBezTo>
                    <a:pt x="441189" y="89626"/>
                    <a:pt x="437002" y="89597"/>
                    <a:pt x="434073" y="87254"/>
                  </a:cubicBezTo>
                  <a:cubicBezTo>
                    <a:pt x="430734" y="84583"/>
                    <a:pt x="430583" y="78846"/>
                    <a:pt x="426957" y="76580"/>
                  </a:cubicBezTo>
                  <a:cubicBezTo>
                    <a:pt x="420596" y="72605"/>
                    <a:pt x="405609" y="69464"/>
                    <a:pt x="405609" y="69464"/>
                  </a:cubicBezTo>
                  <a:cubicBezTo>
                    <a:pt x="398493" y="70650"/>
                    <a:pt x="390714" y="69796"/>
                    <a:pt x="384261" y="73022"/>
                  </a:cubicBezTo>
                  <a:cubicBezTo>
                    <a:pt x="346306" y="91999"/>
                    <a:pt x="409170" y="76579"/>
                    <a:pt x="366471" y="90812"/>
                  </a:cubicBezTo>
                  <a:cubicBezTo>
                    <a:pt x="359627" y="93093"/>
                    <a:pt x="352122" y="92620"/>
                    <a:pt x="345124" y="94370"/>
                  </a:cubicBezTo>
                  <a:cubicBezTo>
                    <a:pt x="337847" y="96189"/>
                    <a:pt x="330892" y="99114"/>
                    <a:pt x="323776" y="101486"/>
                  </a:cubicBezTo>
                  <a:lnTo>
                    <a:pt x="313102" y="105044"/>
                  </a:lnTo>
                  <a:cubicBezTo>
                    <a:pt x="311916" y="116904"/>
                    <a:pt x="313617" y="129422"/>
                    <a:pt x="309544" y="140623"/>
                  </a:cubicBezTo>
                  <a:cubicBezTo>
                    <a:pt x="308262" y="144148"/>
                    <a:pt x="302476" y="143151"/>
                    <a:pt x="298870" y="144181"/>
                  </a:cubicBezTo>
                  <a:cubicBezTo>
                    <a:pt x="294168" y="145524"/>
                    <a:pt x="289340" y="146396"/>
                    <a:pt x="284638" y="147739"/>
                  </a:cubicBezTo>
                  <a:cubicBezTo>
                    <a:pt x="253081" y="156755"/>
                    <a:pt x="308126" y="145556"/>
                    <a:pt x="238384" y="154855"/>
                  </a:cubicBezTo>
                  <a:cubicBezTo>
                    <a:pt x="232290" y="155668"/>
                    <a:pt x="213126" y="159942"/>
                    <a:pt x="206362" y="161971"/>
                  </a:cubicBezTo>
                  <a:cubicBezTo>
                    <a:pt x="199178" y="164126"/>
                    <a:pt x="185015" y="169087"/>
                    <a:pt x="185015" y="169087"/>
                  </a:cubicBezTo>
                  <a:cubicBezTo>
                    <a:pt x="179424" y="264130"/>
                    <a:pt x="202428" y="213541"/>
                    <a:pt x="138761" y="233131"/>
                  </a:cubicBezTo>
                  <a:cubicBezTo>
                    <a:pt x="135176" y="234234"/>
                    <a:pt x="136017" y="240144"/>
                    <a:pt x="135203" y="243805"/>
                  </a:cubicBezTo>
                  <a:cubicBezTo>
                    <a:pt x="133638" y="250847"/>
                    <a:pt x="133060" y="258079"/>
                    <a:pt x="131645" y="265153"/>
                  </a:cubicBezTo>
                  <a:cubicBezTo>
                    <a:pt x="130686" y="269948"/>
                    <a:pt x="131800" y="276203"/>
                    <a:pt x="128087" y="279385"/>
                  </a:cubicBezTo>
                  <a:cubicBezTo>
                    <a:pt x="122392" y="284266"/>
                    <a:pt x="106739" y="286500"/>
                    <a:pt x="106739" y="286500"/>
                  </a:cubicBezTo>
                  <a:cubicBezTo>
                    <a:pt x="105553" y="297174"/>
                    <a:pt x="107984" y="308916"/>
                    <a:pt x="103181" y="318522"/>
                  </a:cubicBezTo>
                  <a:cubicBezTo>
                    <a:pt x="100994" y="322896"/>
                    <a:pt x="92662" y="318898"/>
                    <a:pt x="88949" y="322080"/>
                  </a:cubicBezTo>
                  <a:cubicBezTo>
                    <a:pt x="83698" y="326581"/>
                    <a:pt x="81940" y="334006"/>
                    <a:pt x="78275" y="339870"/>
                  </a:cubicBezTo>
                  <a:cubicBezTo>
                    <a:pt x="76009" y="343496"/>
                    <a:pt x="74498" y="347873"/>
                    <a:pt x="71159" y="350544"/>
                  </a:cubicBezTo>
                  <a:cubicBezTo>
                    <a:pt x="68230" y="352887"/>
                    <a:pt x="64043" y="352916"/>
                    <a:pt x="60485" y="354102"/>
                  </a:cubicBezTo>
                  <a:cubicBezTo>
                    <a:pt x="55741" y="361218"/>
                    <a:pt x="45543" y="366927"/>
                    <a:pt x="46253" y="375450"/>
                  </a:cubicBezTo>
                  <a:cubicBezTo>
                    <a:pt x="46489" y="378280"/>
                    <a:pt x="50151" y="432324"/>
                    <a:pt x="53369" y="443051"/>
                  </a:cubicBezTo>
                  <a:cubicBezTo>
                    <a:pt x="54598" y="447147"/>
                    <a:pt x="58113" y="450167"/>
                    <a:pt x="60485" y="453725"/>
                  </a:cubicBezTo>
                  <a:cubicBezTo>
                    <a:pt x="59299" y="482189"/>
                    <a:pt x="61259" y="510960"/>
                    <a:pt x="56927" y="539117"/>
                  </a:cubicBezTo>
                  <a:cubicBezTo>
                    <a:pt x="56277" y="543343"/>
                    <a:pt x="48924" y="542894"/>
                    <a:pt x="46253" y="546233"/>
                  </a:cubicBezTo>
                  <a:cubicBezTo>
                    <a:pt x="43910" y="549162"/>
                    <a:pt x="43882" y="553349"/>
                    <a:pt x="42696" y="556907"/>
                  </a:cubicBezTo>
                  <a:cubicBezTo>
                    <a:pt x="43882" y="577069"/>
                    <a:pt x="27689" y="609436"/>
                    <a:pt x="46253" y="617392"/>
                  </a:cubicBezTo>
                  <a:cubicBezTo>
                    <a:pt x="303882" y="727803"/>
                    <a:pt x="146699" y="575514"/>
                    <a:pt x="202804" y="631624"/>
                  </a:cubicBezTo>
                  <a:cubicBezTo>
                    <a:pt x="201618" y="643484"/>
                    <a:pt x="205857" y="657287"/>
                    <a:pt x="199246" y="667204"/>
                  </a:cubicBezTo>
                  <a:cubicBezTo>
                    <a:pt x="194457" y="674388"/>
                    <a:pt x="181662" y="669744"/>
                    <a:pt x="174341" y="674320"/>
                  </a:cubicBezTo>
                  <a:cubicBezTo>
                    <a:pt x="162231" y="681889"/>
                    <a:pt x="152847" y="693134"/>
                    <a:pt x="142319" y="702784"/>
                  </a:cubicBezTo>
                  <a:cubicBezTo>
                    <a:pt x="138610" y="706184"/>
                    <a:pt x="134866" y="709592"/>
                    <a:pt x="131645" y="713458"/>
                  </a:cubicBezTo>
                  <a:cubicBezTo>
                    <a:pt x="122435" y="724510"/>
                    <a:pt x="123953" y="727535"/>
                    <a:pt x="117413" y="741922"/>
                  </a:cubicBezTo>
                  <a:cubicBezTo>
                    <a:pt x="114121" y="749165"/>
                    <a:pt x="110748" y="756397"/>
                    <a:pt x="106739" y="763269"/>
                  </a:cubicBezTo>
                  <a:cubicBezTo>
                    <a:pt x="102430" y="770656"/>
                    <a:pt x="92507" y="784617"/>
                    <a:pt x="92507" y="784617"/>
                  </a:cubicBezTo>
                  <a:cubicBezTo>
                    <a:pt x="93693" y="802407"/>
                    <a:pt x="91981" y="820631"/>
                    <a:pt x="96065" y="837987"/>
                  </a:cubicBezTo>
                  <a:cubicBezTo>
                    <a:pt x="97044" y="842150"/>
                    <a:pt x="105151" y="841133"/>
                    <a:pt x="106739" y="845103"/>
                  </a:cubicBezTo>
                  <a:cubicBezTo>
                    <a:pt x="110290" y="853981"/>
                    <a:pt x="101656" y="869474"/>
                    <a:pt x="110297" y="873567"/>
                  </a:cubicBezTo>
                  <a:cubicBezTo>
                    <a:pt x="129620" y="882720"/>
                    <a:pt x="152993" y="875939"/>
                    <a:pt x="174341" y="877125"/>
                  </a:cubicBezTo>
                  <a:cubicBezTo>
                    <a:pt x="163588" y="909383"/>
                    <a:pt x="180350" y="868587"/>
                    <a:pt x="160109" y="891357"/>
                  </a:cubicBezTo>
                  <a:cubicBezTo>
                    <a:pt x="152676" y="899719"/>
                    <a:pt x="142319" y="919820"/>
                    <a:pt x="142319" y="919820"/>
                  </a:cubicBezTo>
                  <a:cubicBezTo>
                    <a:pt x="143505" y="935238"/>
                    <a:pt x="139989" y="951775"/>
                    <a:pt x="145877" y="966074"/>
                  </a:cubicBezTo>
                  <a:cubicBezTo>
                    <a:pt x="149133" y="973982"/>
                    <a:pt x="167225" y="980306"/>
                    <a:pt x="167225" y="980306"/>
                  </a:cubicBezTo>
                  <a:cubicBezTo>
                    <a:pt x="168411" y="987422"/>
                    <a:pt x="169686" y="994524"/>
                    <a:pt x="170783" y="1001654"/>
                  </a:cubicBezTo>
                  <a:cubicBezTo>
                    <a:pt x="172058" y="1009943"/>
                    <a:pt x="168073" y="1020988"/>
                    <a:pt x="174341" y="1026560"/>
                  </a:cubicBezTo>
                  <a:cubicBezTo>
                    <a:pt x="181487" y="1032912"/>
                    <a:pt x="193316" y="1028932"/>
                    <a:pt x="202804" y="1030118"/>
                  </a:cubicBezTo>
                  <a:cubicBezTo>
                    <a:pt x="203990" y="1041978"/>
                    <a:pt x="195918" y="1059953"/>
                    <a:pt x="206362" y="1065697"/>
                  </a:cubicBezTo>
                  <a:cubicBezTo>
                    <a:pt x="315861" y="1125920"/>
                    <a:pt x="254317" y="1039784"/>
                    <a:pt x="281080" y="1079929"/>
                  </a:cubicBezTo>
                  <a:cubicBezTo>
                    <a:pt x="282266" y="1089417"/>
                    <a:pt x="280755" y="1099655"/>
                    <a:pt x="284638" y="1108393"/>
                  </a:cubicBezTo>
                  <a:cubicBezTo>
                    <a:pt x="286161" y="1111820"/>
                    <a:pt x="291674" y="1111041"/>
                    <a:pt x="295312" y="1111951"/>
                  </a:cubicBezTo>
                  <a:lnTo>
                    <a:pt x="323776" y="1119067"/>
                  </a:lnTo>
                  <a:cubicBezTo>
                    <a:pt x="326148" y="1122625"/>
                    <a:pt x="328051" y="1126545"/>
                    <a:pt x="330892" y="1129741"/>
                  </a:cubicBezTo>
                  <a:cubicBezTo>
                    <a:pt x="363387" y="1166299"/>
                    <a:pt x="343205" y="1137538"/>
                    <a:pt x="359355" y="1161763"/>
                  </a:cubicBezTo>
                  <a:cubicBezTo>
                    <a:pt x="358169" y="1168879"/>
                    <a:pt x="358078" y="1176267"/>
                    <a:pt x="355797" y="1183111"/>
                  </a:cubicBezTo>
                  <a:cubicBezTo>
                    <a:pt x="352951" y="1191650"/>
                    <a:pt x="345598" y="1197105"/>
                    <a:pt x="338008" y="1200900"/>
                  </a:cubicBezTo>
                  <a:cubicBezTo>
                    <a:pt x="334653" y="1202577"/>
                    <a:pt x="330892" y="1203272"/>
                    <a:pt x="327334" y="1204458"/>
                  </a:cubicBezTo>
                  <a:cubicBezTo>
                    <a:pt x="322590" y="1211574"/>
                    <a:pt x="313576" y="1217267"/>
                    <a:pt x="313102" y="1225806"/>
                  </a:cubicBezTo>
                  <a:cubicBezTo>
                    <a:pt x="309273" y="1294732"/>
                    <a:pt x="330287" y="1284664"/>
                    <a:pt x="295312" y="1293408"/>
                  </a:cubicBezTo>
                  <a:cubicBezTo>
                    <a:pt x="294126" y="1296966"/>
                    <a:pt x="290077" y="1300727"/>
                    <a:pt x="291754" y="1304082"/>
                  </a:cubicBezTo>
                  <a:cubicBezTo>
                    <a:pt x="293431" y="1307437"/>
                    <a:pt x="299073" y="1305963"/>
                    <a:pt x="302428" y="1307640"/>
                  </a:cubicBezTo>
                  <a:cubicBezTo>
                    <a:pt x="306253" y="1309552"/>
                    <a:pt x="309544" y="1312384"/>
                    <a:pt x="313102" y="1314756"/>
                  </a:cubicBezTo>
                  <a:cubicBezTo>
                    <a:pt x="326148" y="1312384"/>
                    <a:pt x="339427" y="1311057"/>
                    <a:pt x="352239" y="1307640"/>
                  </a:cubicBezTo>
                  <a:cubicBezTo>
                    <a:pt x="363651" y="1304597"/>
                    <a:pt x="378939" y="1290732"/>
                    <a:pt x="387819" y="1286292"/>
                  </a:cubicBezTo>
                  <a:lnTo>
                    <a:pt x="402051" y="1279176"/>
                  </a:lnTo>
                  <a:cubicBezTo>
                    <a:pt x="409167" y="1281548"/>
                    <a:pt x="417295" y="1281932"/>
                    <a:pt x="423399" y="1286292"/>
                  </a:cubicBezTo>
                  <a:cubicBezTo>
                    <a:pt x="426451" y="1288472"/>
                    <a:pt x="426427" y="1293253"/>
                    <a:pt x="426957" y="1296966"/>
                  </a:cubicBezTo>
                  <a:cubicBezTo>
                    <a:pt x="428810" y="1309934"/>
                    <a:pt x="429329" y="1323058"/>
                    <a:pt x="430515" y="1336104"/>
                  </a:cubicBezTo>
                  <a:cubicBezTo>
                    <a:pt x="451295" y="1329177"/>
                    <a:pt x="432211" y="1337966"/>
                    <a:pt x="448305" y="1321872"/>
                  </a:cubicBezTo>
                  <a:cubicBezTo>
                    <a:pt x="458502" y="1311675"/>
                    <a:pt x="458078" y="1316986"/>
                    <a:pt x="469653" y="1311198"/>
                  </a:cubicBezTo>
                  <a:cubicBezTo>
                    <a:pt x="473478" y="1309286"/>
                    <a:pt x="476769" y="1306454"/>
                    <a:pt x="480327" y="1304082"/>
                  </a:cubicBezTo>
                  <a:cubicBezTo>
                    <a:pt x="518052" y="1310370"/>
                    <a:pt x="512018" y="1302092"/>
                    <a:pt x="498117" y="1368125"/>
                  </a:cubicBezTo>
                  <a:cubicBezTo>
                    <a:pt x="497236" y="1372309"/>
                    <a:pt x="491268" y="1373329"/>
                    <a:pt x="487443" y="1375241"/>
                  </a:cubicBezTo>
                  <a:cubicBezTo>
                    <a:pt x="463944" y="1386991"/>
                    <a:pt x="489887" y="1368920"/>
                    <a:pt x="466095" y="1385915"/>
                  </a:cubicBezTo>
                  <a:cubicBezTo>
                    <a:pt x="461270" y="1389362"/>
                    <a:pt x="457012" y="1393647"/>
                    <a:pt x="451863" y="1396589"/>
                  </a:cubicBezTo>
                  <a:cubicBezTo>
                    <a:pt x="448607" y="1398450"/>
                    <a:pt x="444636" y="1398670"/>
                    <a:pt x="441189" y="1400147"/>
                  </a:cubicBezTo>
                  <a:cubicBezTo>
                    <a:pt x="436314" y="1402236"/>
                    <a:pt x="431455" y="1404452"/>
                    <a:pt x="426957" y="1407263"/>
                  </a:cubicBezTo>
                  <a:cubicBezTo>
                    <a:pt x="421928" y="1410406"/>
                    <a:pt x="417874" y="1414995"/>
                    <a:pt x="412725" y="1417937"/>
                  </a:cubicBezTo>
                  <a:cubicBezTo>
                    <a:pt x="405079" y="1422306"/>
                    <a:pt x="386760" y="1423707"/>
                    <a:pt x="380703" y="1425053"/>
                  </a:cubicBezTo>
                  <a:cubicBezTo>
                    <a:pt x="369655" y="1427508"/>
                    <a:pt x="368951" y="1429330"/>
                    <a:pt x="359355" y="1435727"/>
                  </a:cubicBezTo>
                  <a:cubicBezTo>
                    <a:pt x="356983" y="1439285"/>
                    <a:pt x="354976" y="1443116"/>
                    <a:pt x="352239" y="1446401"/>
                  </a:cubicBezTo>
                  <a:cubicBezTo>
                    <a:pt x="349018" y="1450266"/>
                    <a:pt x="344009" y="1452677"/>
                    <a:pt x="341566" y="1457075"/>
                  </a:cubicBezTo>
                  <a:cubicBezTo>
                    <a:pt x="337923" y="1463632"/>
                    <a:pt x="334450" y="1478423"/>
                    <a:pt x="334450" y="1478423"/>
                  </a:cubicBezTo>
                  <a:cubicBezTo>
                    <a:pt x="335636" y="1487911"/>
                    <a:pt x="333365" y="1498528"/>
                    <a:pt x="338008" y="1506886"/>
                  </a:cubicBezTo>
                  <a:cubicBezTo>
                    <a:pt x="340383" y="1511160"/>
                    <a:pt x="347379" y="1509904"/>
                    <a:pt x="352239" y="1510444"/>
                  </a:cubicBezTo>
                  <a:cubicBezTo>
                    <a:pt x="368783" y="1512282"/>
                    <a:pt x="385447" y="1512816"/>
                    <a:pt x="402051" y="1514002"/>
                  </a:cubicBezTo>
                  <a:cubicBezTo>
                    <a:pt x="464909" y="1512816"/>
                    <a:pt x="531669" y="1532279"/>
                    <a:pt x="590624" y="1510444"/>
                  </a:cubicBezTo>
                  <a:cubicBezTo>
                    <a:pt x="611784" y="1502607"/>
                    <a:pt x="592857" y="1465369"/>
                    <a:pt x="594182" y="1442843"/>
                  </a:cubicBezTo>
                  <a:cubicBezTo>
                    <a:pt x="597602" y="1384710"/>
                    <a:pt x="580570" y="1393765"/>
                    <a:pt x="611972" y="1385915"/>
                  </a:cubicBezTo>
                  <a:cubicBezTo>
                    <a:pt x="614344" y="1382357"/>
                    <a:pt x="618662" y="1379496"/>
                    <a:pt x="619088" y="1375241"/>
                  </a:cubicBezTo>
                  <a:cubicBezTo>
                    <a:pt x="621784" y="1348282"/>
                    <a:pt x="616684" y="1356202"/>
                    <a:pt x="608414" y="1339662"/>
                  </a:cubicBezTo>
                  <a:cubicBezTo>
                    <a:pt x="606737" y="1336307"/>
                    <a:pt x="606042" y="1332546"/>
                    <a:pt x="604856" y="1328988"/>
                  </a:cubicBezTo>
                  <a:cubicBezTo>
                    <a:pt x="612670" y="1305546"/>
                    <a:pt x="609388" y="1303724"/>
                    <a:pt x="658225" y="1325430"/>
                  </a:cubicBezTo>
                  <a:cubicBezTo>
                    <a:pt x="666040" y="1328903"/>
                    <a:pt x="672457" y="1346778"/>
                    <a:pt x="672457" y="1346778"/>
                  </a:cubicBezTo>
                  <a:cubicBezTo>
                    <a:pt x="665392" y="1410365"/>
                    <a:pt x="660580" y="1356555"/>
                    <a:pt x="729385" y="1382357"/>
                  </a:cubicBezTo>
                  <a:cubicBezTo>
                    <a:pt x="735047" y="1384480"/>
                    <a:pt x="727418" y="1394313"/>
                    <a:pt x="725827" y="1400147"/>
                  </a:cubicBezTo>
                  <a:cubicBezTo>
                    <a:pt x="723853" y="1407384"/>
                    <a:pt x="721083" y="1414379"/>
                    <a:pt x="718711" y="1421495"/>
                  </a:cubicBezTo>
                  <a:cubicBezTo>
                    <a:pt x="717400" y="1430673"/>
                    <a:pt x="716563" y="1447139"/>
                    <a:pt x="711595" y="1457075"/>
                  </a:cubicBezTo>
                  <a:cubicBezTo>
                    <a:pt x="709683" y="1460900"/>
                    <a:pt x="706851" y="1464191"/>
                    <a:pt x="704479" y="1467749"/>
                  </a:cubicBezTo>
                  <a:cubicBezTo>
                    <a:pt x="708037" y="1468935"/>
                    <a:pt x="712224" y="1468964"/>
                    <a:pt x="715153" y="1471307"/>
                  </a:cubicBezTo>
                  <a:cubicBezTo>
                    <a:pt x="723878" y="1478287"/>
                    <a:pt x="723898" y="1490127"/>
                    <a:pt x="725827" y="1499771"/>
                  </a:cubicBezTo>
                  <a:lnTo>
                    <a:pt x="747175" y="1485539"/>
                  </a:lnTo>
                  <a:lnTo>
                    <a:pt x="757849" y="1478423"/>
                  </a:lnTo>
                  <a:cubicBezTo>
                    <a:pt x="762593" y="1480795"/>
                    <a:pt x="767939" y="1482226"/>
                    <a:pt x="772081" y="1485539"/>
                  </a:cubicBezTo>
                  <a:cubicBezTo>
                    <a:pt x="779939" y="1491825"/>
                    <a:pt x="783882" y="1503704"/>
                    <a:pt x="793429" y="1506886"/>
                  </a:cubicBezTo>
                  <a:lnTo>
                    <a:pt x="814776" y="1514002"/>
                  </a:lnTo>
                  <a:cubicBezTo>
                    <a:pt x="835556" y="1507075"/>
                    <a:pt x="816473" y="1515863"/>
                    <a:pt x="832566" y="1499771"/>
                  </a:cubicBezTo>
                  <a:cubicBezTo>
                    <a:pt x="839464" y="1492874"/>
                    <a:pt x="845232" y="1491991"/>
                    <a:pt x="853914" y="1489097"/>
                  </a:cubicBezTo>
                  <a:lnTo>
                    <a:pt x="882378" y="1492655"/>
                  </a:lnTo>
                  <a:cubicBezTo>
                    <a:pt x="888646" y="1498226"/>
                    <a:pt x="878322" y="1514046"/>
                    <a:pt x="885936" y="1517560"/>
                  </a:cubicBezTo>
                  <a:cubicBezTo>
                    <a:pt x="898903" y="1523544"/>
                    <a:pt x="914400" y="1515188"/>
                    <a:pt x="928632" y="1514002"/>
                  </a:cubicBezTo>
                  <a:cubicBezTo>
                    <a:pt x="929818" y="1508072"/>
                    <a:pt x="928836" y="1501244"/>
                    <a:pt x="932190" y="1496213"/>
                  </a:cubicBezTo>
                  <a:cubicBezTo>
                    <a:pt x="934270" y="1493092"/>
                    <a:pt x="940684" y="1495707"/>
                    <a:pt x="942864" y="1492655"/>
                  </a:cubicBezTo>
                  <a:cubicBezTo>
                    <a:pt x="947224" y="1486551"/>
                    <a:pt x="945819" y="1477548"/>
                    <a:pt x="949980" y="1471307"/>
                  </a:cubicBezTo>
                  <a:lnTo>
                    <a:pt x="957096" y="1460633"/>
                  </a:lnTo>
                  <a:cubicBezTo>
                    <a:pt x="958282" y="1453517"/>
                    <a:pt x="955261" y="1444078"/>
                    <a:pt x="960653" y="1439285"/>
                  </a:cubicBezTo>
                  <a:cubicBezTo>
                    <a:pt x="967963" y="1432787"/>
                    <a:pt x="989117" y="1432169"/>
                    <a:pt x="989117" y="1432169"/>
                  </a:cubicBezTo>
                  <a:cubicBezTo>
                    <a:pt x="990303" y="1428611"/>
                    <a:pt x="990023" y="1424147"/>
                    <a:pt x="992675" y="1421495"/>
                  </a:cubicBezTo>
                  <a:cubicBezTo>
                    <a:pt x="1003947" y="1410223"/>
                    <a:pt x="1017365" y="1427281"/>
                    <a:pt x="1024697" y="1432169"/>
                  </a:cubicBezTo>
                  <a:cubicBezTo>
                    <a:pt x="1027069" y="1435727"/>
                    <a:pt x="1029328" y="1439363"/>
                    <a:pt x="1031813" y="1442843"/>
                  </a:cubicBezTo>
                  <a:cubicBezTo>
                    <a:pt x="1035260" y="1447668"/>
                    <a:pt x="1040079" y="1451656"/>
                    <a:pt x="1042487" y="1457075"/>
                  </a:cubicBezTo>
                  <a:cubicBezTo>
                    <a:pt x="1044943" y="1462601"/>
                    <a:pt x="1044859" y="1468935"/>
                    <a:pt x="1046045" y="1474865"/>
                  </a:cubicBezTo>
                  <a:cubicBezTo>
                    <a:pt x="1055533" y="1473679"/>
                    <a:pt x="1065284" y="1473823"/>
                    <a:pt x="1074509" y="1471307"/>
                  </a:cubicBezTo>
                  <a:cubicBezTo>
                    <a:pt x="1078635" y="1470182"/>
                    <a:pt x="1084255" y="1468365"/>
                    <a:pt x="1085183" y="1464191"/>
                  </a:cubicBezTo>
                  <a:cubicBezTo>
                    <a:pt x="1087002" y="1456004"/>
                    <a:pt x="1085031" y="1446948"/>
                    <a:pt x="1081625" y="1439285"/>
                  </a:cubicBezTo>
                  <a:cubicBezTo>
                    <a:pt x="1079888" y="1435377"/>
                    <a:pt x="1074509" y="1434541"/>
                    <a:pt x="1070951" y="1432169"/>
                  </a:cubicBezTo>
                  <a:cubicBezTo>
                    <a:pt x="1067393" y="1426239"/>
                    <a:pt x="1063942" y="1420243"/>
                    <a:pt x="1060277" y="1414379"/>
                  </a:cubicBezTo>
                  <a:cubicBezTo>
                    <a:pt x="1058011" y="1410753"/>
                    <a:pt x="1056185" y="1406729"/>
                    <a:pt x="1053161" y="1403705"/>
                  </a:cubicBezTo>
                  <a:cubicBezTo>
                    <a:pt x="1050137" y="1400681"/>
                    <a:pt x="1046045" y="1398961"/>
                    <a:pt x="1042487" y="1396589"/>
                  </a:cubicBezTo>
                  <a:lnTo>
                    <a:pt x="1035371" y="1375241"/>
                  </a:lnTo>
                  <a:cubicBezTo>
                    <a:pt x="1034185" y="1371683"/>
                    <a:pt x="1034934" y="1366647"/>
                    <a:pt x="1031813" y="1364567"/>
                  </a:cubicBezTo>
                  <a:cubicBezTo>
                    <a:pt x="1006657" y="1347797"/>
                    <a:pt x="1037800" y="1368843"/>
                    <a:pt x="1006907" y="1346778"/>
                  </a:cubicBezTo>
                  <a:cubicBezTo>
                    <a:pt x="1003427" y="1344293"/>
                    <a:pt x="999791" y="1342034"/>
                    <a:pt x="996233" y="1339662"/>
                  </a:cubicBezTo>
                  <a:cubicBezTo>
                    <a:pt x="995047" y="1334918"/>
                    <a:pt x="995101" y="1329676"/>
                    <a:pt x="992675" y="1325430"/>
                  </a:cubicBezTo>
                  <a:cubicBezTo>
                    <a:pt x="988460" y="1318054"/>
                    <a:pt x="978129" y="1312174"/>
                    <a:pt x="971327" y="1307640"/>
                  </a:cubicBezTo>
                  <a:cubicBezTo>
                    <a:pt x="963025" y="1282734"/>
                    <a:pt x="971327" y="1288664"/>
                    <a:pt x="953538" y="1282734"/>
                  </a:cubicBezTo>
                  <a:cubicBezTo>
                    <a:pt x="947608" y="1283920"/>
                    <a:pt x="941794" y="1286439"/>
                    <a:pt x="935748" y="1286292"/>
                  </a:cubicBezTo>
                  <a:cubicBezTo>
                    <a:pt x="817213" y="1283401"/>
                    <a:pt x="847061" y="1292311"/>
                    <a:pt x="796987" y="1275618"/>
                  </a:cubicBezTo>
                  <a:cubicBezTo>
                    <a:pt x="792992" y="1269626"/>
                    <a:pt x="787936" y="1259076"/>
                    <a:pt x="779197" y="1257828"/>
                  </a:cubicBezTo>
                  <a:cubicBezTo>
                    <a:pt x="776070" y="1257381"/>
                    <a:pt x="758297" y="1263609"/>
                    <a:pt x="754291" y="1264944"/>
                  </a:cubicBezTo>
                  <a:cubicBezTo>
                    <a:pt x="749963" y="1271436"/>
                    <a:pt x="746962" y="1280670"/>
                    <a:pt x="736501" y="1279176"/>
                  </a:cubicBezTo>
                  <a:cubicBezTo>
                    <a:pt x="731250" y="1278426"/>
                    <a:pt x="727013" y="1274432"/>
                    <a:pt x="722269" y="1272060"/>
                  </a:cubicBezTo>
                  <a:cubicBezTo>
                    <a:pt x="719897" y="1268502"/>
                    <a:pt x="715625" y="1265636"/>
                    <a:pt x="715153" y="1261386"/>
                  </a:cubicBezTo>
                  <a:cubicBezTo>
                    <a:pt x="710378" y="1218414"/>
                    <a:pt x="749174" y="1238435"/>
                    <a:pt x="786313" y="1236480"/>
                  </a:cubicBezTo>
                  <a:cubicBezTo>
                    <a:pt x="789871" y="1232922"/>
                    <a:pt x="794196" y="1229993"/>
                    <a:pt x="796987" y="1225806"/>
                  </a:cubicBezTo>
                  <a:cubicBezTo>
                    <a:pt x="799067" y="1222685"/>
                    <a:pt x="797893" y="1217784"/>
                    <a:pt x="800545" y="1215132"/>
                  </a:cubicBezTo>
                  <a:cubicBezTo>
                    <a:pt x="803197" y="1212480"/>
                    <a:pt x="807660" y="1212760"/>
                    <a:pt x="811218" y="1211574"/>
                  </a:cubicBezTo>
                  <a:cubicBezTo>
                    <a:pt x="824264" y="1212760"/>
                    <a:pt x="837456" y="1212855"/>
                    <a:pt x="850356" y="1215132"/>
                  </a:cubicBezTo>
                  <a:cubicBezTo>
                    <a:pt x="857743" y="1216436"/>
                    <a:pt x="864588" y="1219876"/>
                    <a:pt x="871704" y="1222248"/>
                  </a:cubicBezTo>
                  <a:lnTo>
                    <a:pt x="882378" y="1225806"/>
                  </a:lnTo>
                  <a:cubicBezTo>
                    <a:pt x="891866" y="1224620"/>
                    <a:pt x="903009" y="1227731"/>
                    <a:pt x="910842" y="1222248"/>
                  </a:cubicBezTo>
                  <a:cubicBezTo>
                    <a:pt x="934561" y="1205645"/>
                    <a:pt x="907878" y="1203865"/>
                    <a:pt x="921516" y="1190227"/>
                  </a:cubicBezTo>
                  <a:cubicBezTo>
                    <a:pt x="945888" y="1165855"/>
                    <a:pt x="937282" y="1177252"/>
                    <a:pt x="949980" y="1158205"/>
                  </a:cubicBezTo>
                  <a:cubicBezTo>
                    <a:pt x="946815" y="1123389"/>
                    <a:pt x="941157" y="1081436"/>
                    <a:pt x="949980" y="1047908"/>
                  </a:cubicBezTo>
                  <a:cubicBezTo>
                    <a:pt x="951224" y="1043179"/>
                    <a:pt x="959467" y="1050279"/>
                    <a:pt x="964211" y="1051465"/>
                  </a:cubicBezTo>
                  <a:cubicBezTo>
                    <a:pt x="965397" y="1055023"/>
                    <a:pt x="967331" y="1058414"/>
                    <a:pt x="967769" y="1062139"/>
                  </a:cubicBezTo>
                  <a:cubicBezTo>
                    <a:pt x="969714" y="1078671"/>
                    <a:pt x="967290" y="1095802"/>
                    <a:pt x="971327" y="1111951"/>
                  </a:cubicBezTo>
                  <a:cubicBezTo>
                    <a:pt x="972364" y="1116100"/>
                    <a:pt x="978443" y="1116695"/>
                    <a:pt x="982001" y="1119067"/>
                  </a:cubicBezTo>
                  <a:cubicBezTo>
                    <a:pt x="982029" y="1119493"/>
                    <a:pt x="984250" y="1179185"/>
                    <a:pt x="989117" y="1193785"/>
                  </a:cubicBezTo>
                  <a:cubicBezTo>
                    <a:pt x="990469" y="1197841"/>
                    <a:pt x="993861" y="1200900"/>
                    <a:pt x="996233" y="1204458"/>
                  </a:cubicBezTo>
                  <a:cubicBezTo>
                    <a:pt x="997419" y="1208016"/>
                    <a:pt x="997448" y="1212203"/>
                    <a:pt x="999791" y="1215132"/>
                  </a:cubicBezTo>
                  <a:cubicBezTo>
                    <a:pt x="1002462" y="1218471"/>
                    <a:pt x="1006985" y="1219763"/>
                    <a:pt x="1010465" y="1222248"/>
                  </a:cubicBezTo>
                  <a:cubicBezTo>
                    <a:pt x="1015290" y="1225695"/>
                    <a:pt x="1019953" y="1229364"/>
                    <a:pt x="1024697" y="1232922"/>
                  </a:cubicBezTo>
                  <a:cubicBezTo>
                    <a:pt x="1026475" y="1243593"/>
                    <a:pt x="1029106" y="1266221"/>
                    <a:pt x="1035371" y="1275618"/>
                  </a:cubicBezTo>
                  <a:lnTo>
                    <a:pt x="1042487" y="1286292"/>
                  </a:lnTo>
                  <a:cubicBezTo>
                    <a:pt x="1043673" y="1292222"/>
                    <a:pt x="1044963" y="1298132"/>
                    <a:pt x="1046045" y="1304082"/>
                  </a:cubicBezTo>
                  <a:cubicBezTo>
                    <a:pt x="1047336" y="1311180"/>
                    <a:pt x="1046377" y="1318977"/>
                    <a:pt x="1049603" y="1325430"/>
                  </a:cubicBezTo>
                  <a:cubicBezTo>
                    <a:pt x="1051515" y="1329255"/>
                    <a:pt x="1056719" y="1330174"/>
                    <a:pt x="1060277" y="1332546"/>
                  </a:cubicBezTo>
                  <a:cubicBezTo>
                    <a:pt x="1062028" y="1336049"/>
                    <a:pt x="1070317" y="1354098"/>
                    <a:pt x="1074509" y="1357451"/>
                  </a:cubicBezTo>
                  <a:cubicBezTo>
                    <a:pt x="1076829" y="1359307"/>
                    <a:pt x="1098485" y="1364334"/>
                    <a:pt x="1099415" y="1364567"/>
                  </a:cubicBezTo>
                  <a:cubicBezTo>
                    <a:pt x="1107283" y="1372435"/>
                    <a:pt x="1112251" y="1376009"/>
                    <a:pt x="1117204" y="1385915"/>
                  </a:cubicBezTo>
                  <a:cubicBezTo>
                    <a:pt x="1122992" y="1397490"/>
                    <a:pt x="1117681" y="1397066"/>
                    <a:pt x="1127878" y="1407263"/>
                  </a:cubicBezTo>
                  <a:cubicBezTo>
                    <a:pt x="1132071" y="1411456"/>
                    <a:pt x="1137917" y="1413744"/>
                    <a:pt x="1142110" y="1417937"/>
                  </a:cubicBezTo>
                  <a:cubicBezTo>
                    <a:pt x="1152307" y="1428134"/>
                    <a:pt x="1146996" y="1427710"/>
                    <a:pt x="1152784" y="1439285"/>
                  </a:cubicBezTo>
                  <a:cubicBezTo>
                    <a:pt x="1154696" y="1443110"/>
                    <a:pt x="1157528" y="1446401"/>
                    <a:pt x="1159900" y="1449959"/>
                  </a:cubicBezTo>
                  <a:cubicBezTo>
                    <a:pt x="1158714" y="1470121"/>
                    <a:pt x="1159198" y="1490450"/>
                    <a:pt x="1156342" y="1510444"/>
                  </a:cubicBezTo>
                  <a:cubicBezTo>
                    <a:pt x="1153743" y="1528635"/>
                    <a:pt x="1149878" y="1522571"/>
                    <a:pt x="1138552" y="1528234"/>
                  </a:cubicBezTo>
                  <a:cubicBezTo>
                    <a:pt x="1101306" y="1546857"/>
                    <a:pt x="1180968" y="1528271"/>
                    <a:pt x="1074509" y="1542466"/>
                  </a:cubicBezTo>
                  <a:cubicBezTo>
                    <a:pt x="1070951" y="1544838"/>
                    <a:pt x="1068105" y="1549357"/>
                    <a:pt x="1063835" y="1549582"/>
                  </a:cubicBezTo>
                  <a:cubicBezTo>
                    <a:pt x="1044848" y="1550581"/>
                    <a:pt x="1025816" y="1548014"/>
                    <a:pt x="1006907" y="1546024"/>
                  </a:cubicBezTo>
                  <a:cubicBezTo>
                    <a:pt x="1003177" y="1545631"/>
                    <a:pt x="999894" y="1543280"/>
                    <a:pt x="996233" y="1542466"/>
                  </a:cubicBezTo>
                  <a:cubicBezTo>
                    <a:pt x="989191" y="1540901"/>
                    <a:pt x="982001" y="1540094"/>
                    <a:pt x="974885" y="1538908"/>
                  </a:cubicBezTo>
                  <a:cubicBezTo>
                    <a:pt x="971327" y="1535350"/>
                    <a:pt x="968398" y="1531025"/>
                    <a:pt x="964211" y="1528234"/>
                  </a:cubicBezTo>
                  <a:cubicBezTo>
                    <a:pt x="952931" y="1520714"/>
                    <a:pt x="935677" y="1526603"/>
                    <a:pt x="925074" y="1528234"/>
                  </a:cubicBezTo>
                  <a:cubicBezTo>
                    <a:pt x="919097" y="1529154"/>
                    <a:pt x="913214" y="1530606"/>
                    <a:pt x="907284" y="1531792"/>
                  </a:cubicBezTo>
                  <a:cubicBezTo>
                    <a:pt x="904912" y="1535350"/>
                    <a:pt x="903192" y="1539442"/>
                    <a:pt x="900168" y="1542466"/>
                  </a:cubicBezTo>
                  <a:cubicBezTo>
                    <a:pt x="897144" y="1545490"/>
                    <a:pt x="891760" y="1545956"/>
                    <a:pt x="889494" y="1549582"/>
                  </a:cubicBezTo>
                  <a:cubicBezTo>
                    <a:pt x="874744" y="1573183"/>
                    <a:pt x="892201" y="1567798"/>
                    <a:pt x="871704" y="1578046"/>
                  </a:cubicBezTo>
                  <a:cubicBezTo>
                    <a:pt x="868349" y="1579723"/>
                    <a:pt x="864588" y="1580418"/>
                    <a:pt x="861030" y="1581604"/>
                  </a:cubicBezTo>
                  <a:cubicBezTo>
                    <a:pt x="842054" y="1610068"/>
                    <a:pt x="866960" y="1575674"/>
                    <a:pt x="843240" y="1599394"/>
                  </a:cubicBezTo>
                  <a:cubicBezTo>
                    <a:pt x="819520" y="1623114"/>
                    <a:pt x="853914" y="1598208"/>
                    <a:pt x="825450" y="1617184"/>
                  </a:cubicBezTo>
                  <a:cubicBezTo>
                    <a:pt x="823078" y="1620742"/>
                    <a:pt x="821673" y="1625187"/>
                    <a:pt x="818334" y="1627858"/>
                  </a:cubicBezTo>
                  <a:cubicBezTo>
                    <a:pt x="815405" y="1630201"/>
                    <a:pt x="811014" y="1629739"/>
                    <a:pt x="807660" y="1631416"/>
                  </a:cubicBezTo>
                  <a:cubicBezTo>
                    <a:pt x="803836" y="1633328"/>
                    <a:pt x="800545" y="1636160"/>
                    <a:pt x="796987" y="1638532"/>
                  </a:cubicBezTo>
                  <a:cubicBezTo>
                    <a:pt x="781569" y="1637346"/>
                    <a:pt x="765932" y="1637824"/>
                    <a:pt x="750733" y="1634974"/>
                  </a:cubicBezTo>
                  <a:cubicBezTo>
                    <a:pt x="737496" y="1632492"/>
                    <a:pt x="740922" y="1626026"/>
                    <a:pt x="736501" y="1617184"/>
                  </a:cubicBezTo>
                  <a:cubicBezTo>
                    <a:pt x="722706" y="1589595"/>
                    <a:pt x="734770" y="1622665"/>
                    <a:pt x="725827" y="1595836"/>
                  </a:cubicBezTo>
                  <a:cubicBezTo>
                    <a:pt x="724641" y="1580418"/>
                    <a:pt x="724187" y="1564926"/>
                    <a:pt x="722269" y="1549582"/>
                  </a:cubicBezTo>
                  <a:cubicBezTo>
                    <a:pt x="721804" y="1545861"/>
                    <a:pt x="721054" y="1541837"/>
                    <a:pt x="718711" y="1538908"/>
                  </a:cubicBezTo>
                  <a:cubicBezTo>
                    <a:pt x="713695" y="1532638"/>
                    <a:pt x="704395" y="1530578"/>
                    <a:pt x="697363" y="1528234"/>
                  </a:cubicBezTo>
                  <a:cubicBezTo>
                    <a:pt x="676015" y="1529420"/>
                    <a:pt x="654620" y="1529940"/>
                    <a:pt x="633320" y="1531792"/>
                  </a:cubicBezTo>
                  <a:cubicBezTo>
                    <a:pt x="627295" y="1532316"/>
                    <a:pt x="621560" y="1534886"/>
                    <a:pt x="615530" y="1535350"/>
                  </a:cubicBezTo>
                  <a:cubicBezTo>
                    <a:pt x="590669" y="1537262"/>
                    <a:pt x="565718" y="1537722"/>
                    <a:pt x="540812" y="1538908"/>
                  </a:cubicBezTo>
                  <a:cubicBezTo>
                    <a:pt x="476813" y="1546908"/>
                    <a:pt x="491318" y="1546024"/>
                    <a:pt x="384261" y="1546024"/>
                  </a:cubicBezTo>
                  <a:cubicBezTo>
                    <a:pt x="355773" y="1546024"/>
                    <a:pt x="327334" y="1543652"/>
                    <a:pt x="298870" y="1542466"/>
                  </a:cubicBezTo>
                  <a:cubicBezTo>
                    <a:pt x="279894" y="1514002"/>
                    <a:pt x="304800" y="1548396"/>
                    <a:pt x="281080" y="1524676"/>
                  </a:cubicBezTo>
                  <a:cubicBezTo>
                    <a:pt x="257360" y="1500956"/>
                    <a:pt x="291754" y="1525862"/>
                    <a:pt x="263290" y="1506886"/>
                  </a:cubicBezTo>
                  <a:cubicBezTo>
                    <a:pt x="260918" y="1503328"/>
                    <a:pt x="258659" y="1499692"/>
                    <a:pt x="256174" y="1496213"/>
                  </a:cubicBezTo>
                  <a:cubicBezTo>
                    <a:pt x="252727" y="1491388"/>
                    <a:pt x="248152" y="1487285"/>
                    <a:pt x="245500" y="1481981"/>
                  </a:cubicBezTo>
                  <a:cubicBezTo>
                    <a:pt x="243313" y="1477607"/>
                    <a:pt x="243128" y="1472493"/>
                    <a:pt x="241942" y="1467749"/>
                  </a:cubicBezTo>
                  <a:cubicBezTo>
                    <a:pt x="243128" y="1435727"/>
                    <a:pt x="243672" y="1403675"/>
                    <a:pt x="245500" y="1371683"/>
                  </a:cubicBezTo>
                  <a:cubicBezTo>
                    <a:pt x="246045" y="1362137"/>
                    <a:pt x="248264" y="1352748"/>
                    <a:pt x="249058" y="1343220"/>
                  </a:cubicBezTo>
                  <a:cubicBezTo>
                    <a:pt x="250637" y="1324273"/>
                    <a:pt x="249796" y="1305095"/>
                    <a:pt x="252616" y="1286292"/>
                  </a:cubicBezTo>
                  <a:cubicBezTo>
                    <a:pt x="253403" y="1281047"/>
                    <a:pt x="257762" y="1276985"/>
                    <a:pt x="259732" y="1272060"/>
                  </a:cubicBezTo>
                  <a:cubicBezTo>
                    <a:pt x="263911" y="1261613"/>
                    <a:pt x="266848" y="1250712"/>
                    <a:pt x="270406" y="1240038"/>
                  </a:cubicBezTo>
                  <a:cubicBezTo>
                    <a:pt x="271592" y="1236480"/>
                    <a:pt x="271312" y="1232016"/>
                    <a:pt x="273964" y="1229364"/>
                  </a:cubicBezTo>
                  <a:cubicBezTo>
                    <a:pt x="277522" y="1225806"/>
                    <a:pt x="281417" y="1222556"/>
                    <a:pt x="284638" y="1218690"/>
                  </a:cubicBezTo>
                  <a:cubicBezTo>
                    <a:pt x="287376" y="1215405"/>
                    <a:pt x="290017" y="1211924"/>
                    <a:pt x="291754" y="1208016"/>
                  </a:cubicBezTo>
                  <a:cubicBezTo>
                    <a:pt x="294800" y="1201162"/>
                    <a:pt x="298870" y="1186669"/>
                    <a:pt x="298870" y="1186669"/>
                  </a:cubicBezTo>
                  <a:cubicBezTo>
                    <a:pt x="297684" y="1179553"/>
                    <a:pt x="297593" y="1172165"/>
                    <a:pt x="295312" y="1165321"/>
                  </a:cubicBezTo>
                  <a:cubicBezTo>
                    <a:pt x="291076" y="1152614"/>
                    <a:pt x="276505" y="1146853"/>
                    <a:pt x="266848" y="1140415"/>
                  </a:cubicBezTo>
                  <a:cubicBezTo>
                    <a:pt x="249933" y="1129138"/>
                    <a:pt x="260231" y="1134651"/>
                    <a:pt x="234826" y="1126183"/>
                  </a:cubicBezTo>
                  <a:cubicBezTo>
                    <a:pt x="231268" y="1124997"/>
                    <a:pt x="227273" y="1124705"/>
                    <a:pt x="224152" y="1122625"/>
                  </a:cubicBezTo>
                  <a:lnTo>
                    <a:pt x="202804" y="1108393"/>
                  </a:lnTo>
                  <a:cubicBezTo>
                    <a:pt x="194502" y="1095941"/>
                    <a:pt x="192130" y="1089417"/>
                    <a:pt x="174341" y="1083487"/>
                  </a:cubicBezTo>
                  <a:lnTo>
                    <a:pt x="152993" y="1076371"/>
                  </a:lnTo>
                  <a:cubicBezTo>
                    <a:pt x="136389" y="1051465"/>
                    <a:pt x="145877" y="1059767"/>
                    <a:pt x="128087" y="1047908"/>
                  </a:cubicBezTo>
                  <a:cubicBezTo>
                    <a:pt x="125715" y="1044350"/>
                    <a:pt x="123995" y="1040258"/>
                    <a:pt x="120971" y="1037234"/>
                  </a:cubicBezTo>
                  <a:cubicBezTo>
                    <a:pt x="108637" y="1024900"/>
                    <a:pt x="110771" y="1036522"/>
                    <a:pt x="103181" y="1019444"/>
                  </a:cubicBezTo>
                  <a:cubicBezTo>
                    <a:pt x="100135" y="1012590"/>
                    <a:pt x="99169" y="1004925"/>
                    <a:pt x="96065" y="998096"/>
                  </a:cubicBezTo>
                  <a:cubicBezTo>
                    <a:pt x="93203" y="991800"/>
                    <a:pt x="89056" y="986170"/>
                    <a:pt x="85391" y="980306"/>
                  </a:cubicBezTo>
                  <a:cubicBezTo>
                    <a:pt x="83125" y="976680"/>
                    <a:pt x="80012" y="973540"/>
                    <a:pt x="78275" y="969632"/>
                  </a:cubicBezTo>
                  <a:cubicBezTo>
                    <a:pt x="75229" y="962778"/>
                    <a:pt x="74514" y="954993"/>
                    <a:pt x="71159" y="948284"/>
                  </a:cubicBezTo>
                  <a:cubicBezTo>
                    <a:pt x="68787" y="943540"/>
                    <a:pt x="66674" y="938657"/>
                    <a:pt x="64043" y="934052"/>
                  </a:cubicBezTo>
                  <a:cubicBezTo>
                    <a:pt x="61921" y="930339"/>
                    <a:pt x="58839" y="927203"/>
                    <a:pt x="56927" y="923378"/>
                  </a:cubicBezTo>
                  <a:cubicBezTo>
                    <a:pt x="55250" y="920023"/>
                    <a:pt x="54555" y="916262"/>
                    <a:pt x="53369" y="912704"/>
                  </a:cubicBezTo>
                  <a:cubicBezTo>
                    <a:pt x="52183" y="878310"/>
                    <a:pt x="53413" y="843748"/>
                    <a:pt x="49811" y="809523"/>
                  </a:cubicBezTo>
                  <a:cubicBezTo>
                    <a:pt x="48633" y="798334"/>
                    <a:pt x="40988" y="788599"/>
                    <a:pt x="39138" y="777501"/>
                  </a:cubicBezTo>
                  <a:cubicBezTo>
                    <a:pt x="37952" y="770385"/>
                    <a:pt x="37861" y="762997"/>
                    <a:pt x="35580" y="756153"/>
                  </a:cubicBezTo>
                  <a:cubicBezTo>
                    <a:pt x="34228" y="752096"/>
                    <a:pt x="30376" y="749304"/>
                    <a:pt x="28464" y="745479"/>
                  </a:cubicBezTo>
                  <a:cubicBezTo>
                    <a:pt x="26787" y="742125"/>
                    <a:pt x="26092" y="738364"/>
                    <a:pt x="24906" y="734806"/>
                  </a:cubicBezTo>
                  <a:cubicBezTo>
                    <a:pt x="23720" y="722946"/>
                    <a:pt x="23545" y="710941"/>
                    <a:pt x="21348" y="699226"/>
                  </a:cubicBezTo>
                  <a:lnTo>
                    <a:pt x="10674" y="667204"/>
                  </a:lnTo>
                  <a:lnTo>
                    <a:pt x="3558" y="645856"/>
                  </a:lnTo>
                  <a:lnTo>
                    <a:pt x="0" y="635182"/>
                  </a:lnTo>
                  <a:cubicBezTo>
                    <a:pt x="1186" y="575882"/>
                    <a:pt x="1441" y="516557"/>
                    <a:pt x="3558" y="457283"/>
                  </a:cubicBezTo>
                  <a:cubicBezTo>
                    <a:pt x="3815" y="450074"/>
                    <a:pt x="5701" y="443010"/>
                    <a:pt x="7116" y="435936"/>
                  </a:cubicBezTo>
                  <a:cubicBezTo>
                    <a:pt x="10824" y="417397"/>
                    <a:pt x="9710" y="426856"/>
                    <a:pt x="14232" y="411030"/>
                  </a:cubicBezTo>
                  <a:cubicBezTo>
                    <a:pt x="15575" y="406328"/>
                    <a:pt x="16604" y="401542"/>
                    <a:pt x="17790" y="396798"/>
                  </a:cubicBezTo>
                  <a:cubicBezTo>
                    <a:pt x="18976" y="367148"/>
                    <a:pt x="19497" y="337464"/>
                    <a:pt x="21348" y="307848"/>
                  </a:cubicBezTo>
                  <a:cubicBezTo>
                    <a:pt x="21871" y="299478"/>
                    <a:pt x="23527" y="291215"/>
                    <a:pt x="24906" y="282943"/>
                  </a:cubicBezTo>
                  <a:cubicBezTo>
                    <a:pt x="27490" y="267442"/>
                    <a:pt x="30710" y="253733"/>
                    <a:pt x="39138" y="240247"/>
                  </a:cubicBezTo>
                  <a:cubicBezTo>
                    <a:pt x="42281" y="235218"/>
                    <a:pt x="46365" y="230840"/>
                    <a:pt x="49811" y="226015"/>
                  </a:cubicBezTo>
                  <a:cubicBezTo>
                    <a:pt x="60592" y="210921"/>
                    <a:pt x="52076" y="218575"/>
                    <a:pt x="67601" y="208225"/>
                  </a:cubicBezTo>
                  <a:cubicBezTo>
                    <a:pt x="69973" y="203481"/>
                    <a:pt x="71634" y="198309"/>
                    <a:pt x="74717" y="193993"/>
                  </a:cubicBezTo>
                  <a:cubicBezTo>
                    <a:pt x="77642" y="189898"/>
                    <a:pt x="82947" y="187718"/>
                    <a:pt x="85391" y="183319"/>
                  </a:cubicBezTo>
                  <a:cubicBezTo>
                    <a:pt x="89034" y="176762"/>
                    <a:pt x="85391" y="164343"/>
                    <a:pt x="92507" y="161971"/>
                  </a:cubicBezTo>
                  <a:cubicBezTo>
                    <a:pt x="96065" y="160785"/>
                    <a:pt x="99826" y="160090"/>
                    <a:pt x="103181" y="158413"/>
                  </a:cubicBezTo>
                  <a:cubicBezTo>
                    <a:pt x="138914" y="140547"/>
                    <a:pt x="84423" y="162894"/>
                    <a:pt x="128087" y="144181"/>
                  </a:cubicBezTo>
                  <a:cubicBezTo>
                    <a:pt x="135233" y="141118"/>
                    <a:pt x="145771" y="138871"/>
                    <a:pt x="152993" y="137065"/>
                  </a:cubicBezTo>
                  <a:cubicBezTo>
                    <a:pt x="177462" y="120754"/>
                    <a:pt x="166228" y="125538"/>
                    <a:pt x="185015" y="119276"/>
                  </a:cubicBezTo>
                  <a:cubicBezTo>
                    <a:pt x="216187" y="88101"/>
                    <a:pt x="176649" y="126247"/>
                    <a:pt x="206362" y="101486"/>
                  </a:cubicBezTo>
                  <a:cubicBezTo>
                    <a:pt x="210228" y="98265"/>
                    <a:pt x="213064" y="93901"/>
                    <a:pt x="217036" y="90812"/>
                  </a:cubicBezTo>
                  <a:cubicBezTo>
                    <a:pt x="223787" y="85561"/>
                    <a:pt x="238384" y="76580"/>
                    <a:pt x="238384" y="76580"/>
                  </a:cubicBezTo>
                  <a:cubicBezTo>
                    <a:pt x="240756" y="73022"/>
                    <a:pt x="241874" y="68172"/>
                    <a:pt x="245500" y="65906"/>
                  </a:cubicBezTo>
                  <a:cubicBezTo>
                    <a:pt x="253332" y="61011"/>
                    <a:pt x="289291" y="53681"/>
                    <a:pt x="295312" y="51674"/>
                  </a:cubicBezTo>
                  <a:cubicBezTo>
                    <a:pt x="302428" y="49302"/>
                    <a:pt x="310419" y="48719"/>
                    <a:pt x="316660" y="44558"/>
                  </a:cubicBezTo>
                  <a:cubicBezTo>
                    <a:pt x="320218" y="42186"/>
                    <a:pt x="323509" y="39354"/>
                    <a:pt x="327334" y="37442"/>
                  </a:cubicBezTo>
                  <a:cubicBezTo>
                    <a:pt x="331007" y="35606"/>
                    <a:pt x="349545" y="30533"/>
                    <a:pt x="352239" y="30326"/>
                  </a:cubicBezTo>
                  <a:cubicBezTo>
                    <a:pt x="378281" y="28323"/>
                    <a:pt x="404423" y="27954"/>
                    <a:pt x="430515" y="26768"/>
                  </a:cubicBezTo>
                  <a:cubicBezTo>
                    <a:pt x="439196" y="23874"/>
                    <a:pt x="444966" y="22991"/>
                    <a:pt x="451863" y="16094"/>
                  </a:cubicBezTo>
                  <a:cubicBezTo>
                    <a:pt x="467957" y="0"/>
                    <a:pt x="448873" y="8789"/>
                    <a:pt x="469653" y="1862"/>
                  </a:cubicBezTo>
                  <a:cubicBezTo>
                    <a:pt x="545556" y="3048"/>
                    <a:pt x="621526" y="2024"/>
                    <a:pt x="697363" y="5420"/>
                  </a:cubicBezTo>
                  <a:cubicBezTo>
                    <a:pt x="701635" y="5611"/>
                    <a:pt x="704212" y="10624"/>
                    <a:pt x="708037" y="12536"/>
                  </a:cubicBezTo>
                  <a:cubicBezTo>
                    <a:pt x="715331" y="16183"/>
                    <a:pt x="729735" y="18299"/>
                    <a:pt x="736501" y="19652"/>
                  </a:cubicBezTo>
                  <a:cubicBezTo>
                    <a:pt x="740059" y="22024"/>
                    <a:pt x="743695" y="24283"/>
                    <a:pt x="747175" y="26768"/>
                  </a:cubicBezTo>
                  <a:cubicBezTo>
                    <a:pt x="786163" y="54617"/>
                    <a:pt x="746038" y="36802"/>
                    <a:pt x="846798" y="41000"/>
                  </a:cubicBezTo>
                  <a:cubicBezTo>
                    <a:pt x="855100" y="42186"/>
                    <a:pt x="863671" y="42148"/>
                    <a:pt x="871704" y="44558"/>
                  </a:cubicBezTo>
                  <a:cubicBezTo>
                    <a:pt x="885258" y="48624"/>
                    <a:pt x="880684" y="53538"/>
                    <a:pt x="889494" y="62348"/>
                  </a:cubicBezTo>
                  <a:cubicBezTo>
                    <a:pt x="892518" y="65372"/>
                    <a:pt x="896610" y="67092"/>
                    <a:pt x="900168" y="69464"/>
                  </a:cubicBezTo>
                  <a:cubicBezTo>
                    <a:pt x="907052" y="90116"/>
                    <a:pt x="898409" y="71907"/>
                    <a:pt x="921516" y="90812"/>
                  </a:cubicBezTo>
                  <a:cubicBezTo>
                    <a:pt x="929305" y="97185"/>
                    <a:pt x="935748" y="105044"/>
                    <a:pt x="942864" y="112160"/>
                  </a:cubicBezTo>
                  <a:lnTo>
                    <a:pt x="953538" y="122834"/>
                  </a:lnTo>
                  <a:cubicBezTo>
                    <a:pt x="957096" y="126392"/>
                    <a:pt x="961420" y="129322"/>
                    <a:pt x="964211" y="133508"/>
                  </a:cubicBezTo>
                  <a:cubicBezTo>
                    <a:pt x="973699" y="147739"/>
                    <a:pt x="967769" y="141809"/>
                    <a:pt x="982001" y="151297"/>
                  </a:cubicBezTo>
                  <a:cubicBezTo>
                    <a:pt x="984373" y="158413"/>
                    <a:pt x="988289" y="165190"/>
                    <a:pt x="989117" y="172645"/>
                  </a:cubicBezTo>
                  <a:cubicBezTo>
                    <a:pt x="989831" y="179073"/>
                    <a:pt x="991611" y="208114"/>
                    <a:pt x="996233" y="218899"/>
                  </a:cubicBezTo>
                  <a:cubicBezTo>
                    <a:pt x="999948" y="227568"/>
                    <a:pt x="1007611" y="233835"/>
                    <a:pt x="1014023" y="240247"/>
                  </a:cubicBezTo>
                  <a:cubicBezTo>
                    <a:pt x="1022816" y="266627"/>
                    <a:pt x="1017784" y="254886"/>
                    <a:pt x="1028255" y="275827"/>
                  </a:cubicBezTo>
                  <a:cubicBezTo>
                    <a:pt x="1030165" y="285374"/>
                    <a:pt x="1033770" y="307226"/>
                    <a:pt x="1038929" y="314964"/>
                  </a:cubicBezTo>
                  <a:cubicBezTo>
                    <a:pt x="1041301" y="318522"/>
                    <a:pt x="1044308" y="321730"/>
                    <a:pt x="1046045" y="325638"/>
                  </a:cubicBezTo>
                  <a:cubicBezTo>
                    <a:pt x="1049091" y="332492"/>
                    <a:pt x="1050789" y="339870"/>
                    <a:pt x="1053161" y="346986"/>
                  </a:cubicBezTo>
                  <a:lnTo>
                    <a:pt x="1056719" y="357660"/>
                  </a:lnTo>
                  <a:cubicBezTo>
                    <a:pt x="1057905" y="379008"/>
                    <a:pt x="1057625" y="400488"/>
                    <a:pt x="1060277" y="421704"/>
                  </a:cubicBezTo>
                  <a:cubicBezTo>
                    <a:pt x="1061207" y="429147"/>
                    <a:pt x="1063232" y="436810"/>
                    <a:pt x="1067393" y="443051"/>
                  </a:cubicBezTo>
                  <a:lnTo>
                    <a:pt x="1081625" y="464399"/>
                  </a:lnTo>
                  <a:cubicBezTo>
                    <a:pt x="1082811" y="471515"/>
                    <a:pt x="1084086" y="478617"/>
                    <a:pt x="1085183" y="485747"/>
                  </a:cubicBezTo>
                  <a:cubicBezTo>
                    <a:pt x="1086458" y="494036"/>
                    <a:pt x="1087096" y="502430"/>
                    <a:pt x="1088741" y="510653"/>
                  </a:cubicBezTo>
                  <a:cubicBezTo>
                    <a:pt x="1090827" y="521083"/>
                    <a:pt x="1095075" y="525433"/>
                    <a:pt x="1099415" y="535559"/>
                  </a:cubicBezTo>
                  <a:cubicBezTo>
                    <a:pt x="1108471" y="556689"/>
                    <a:pt x="1094995" y="535595"/>
                    <a:pt x="1113646" y="560465"/>
                  </a:cubicBezTo>
                  <a:cubicBezTo>
                    <a:pt x="1114832" y="564023"/>
                    <a:pt x="1115527" y="567784"/>
                    <a:pt x="1117204" y="571139"/>
                  </a:cubicBezTo>
                  <a:cubicBezTo>
                    <a:pt x="1119116" y="574964"/>
                    <a:pt x="1123358" y="577646"/>
                    <a:pt x="1124320" y="581813"/>
                  </a:cubicBezTo>
                  <a:cubicBezTo>
                    <a:pt x="1127000" y="593427"/>
                    <a:pt x="1126692" y="605532"/>
                    <a:pt x="1127878" y="617392"/>
                  </a:cubicBezTo>
                  <a:cubicBezTo>
                    <a:pt x="1126692" y="671948"/>
                    <a:pt x="1126545" y="726536"/>
                    <a:pt x="1124320" y="781059"/>
                  </a:cubicBezTo>
                  <a:cubicBezTo>
                    <a:pt x="1124119" y="785986"/>
                    <a:pt x="1115320" y="803621"/>
                    <a:pt x="1113646" y="805965"/>
                  </a:cubicBezTo>
                  <a:cubicBezTo>
                    <a:pt x="1110722" y="810059"/>
                    <a:pt x="1106194" y="812774"/>
                    <a:pt x="1102973" y="816639"/>
                  </a:cubicBezTo>
                  <a:cubicBezTo>
                    <a:pt x="1088150" y="834428"/>
                    <a:pt x="1104750" y="821384"/>
                    <a:pt x="1085183" y="834429"/>
                  </a:cubicBezTo>
                  <a:cubicBezTo>
                    <a:pt x="1083997" y="837987"/>
                    <a:pt x="1083302" y="841748"/>
                    <a:pt x="1081625" y="845103"/>
                  </a:cubicBezTo>
                  <a:cubicBezTo>
                    <a:pt x="1067830" y="872692"/>
                    <a:pt x="1079894" y="839622"/>
                    <a:pt x="1070951" y="866451"/>
                  </a:cubicBezTo>
                  <a:cubicBezTo>
                    <a:pt x="1069765" y="874753"/>
                    <a:pt x="1069803" y="883324"/>
                    <a:pt x="1067393" y="891357"/>
                  </a:cubicBezTo>
                  <a:cubicBezTo>
                    <a:pt x="1066164" y="895453"/>
                    <a:pt x="1061778" y="898026"/>
                    <a:pt x="1060277" y="902030"/>
                  </a:cubicBezTo>
                  <a:cubicBezTo>
                    <a:pt x="1058154" y="907692"/>
                    <a:pt x="1058842" y="914158"/>
                    <a:pt x="1056719" y="919820"/>
                  </a:cubicBezTo>
                  <a:cubicBezTo>
                    <a:pt x="1043675" y="954605"/>
                    <a:pt x="1054330" y="908028"/>
                    <a:pt x="1046045" y="941168"/>
                  </a:cubicBezTo>
                  <a:cubicBezTo>
                    <a:pt x="1035987" y="981400"/>
                    <a:pt x="1050637" y="934508"/>
                    <a:pt x="1035371" y="980306"/>
                  </a:cubicBezTo>
                  <a:lnTo>
                    <a:pt x="1031813" y="990980"/>
                  </a:lnTo>
                  <a:cubicBezTo>
                    <a:pt x="1030627" y="994538"/>
                    <a:pt x="1030907" y="999002"/>
                    <a:pt x="1028255" y="1001654"/>
                  </a:cubicBezTo>
                  <a:lnTo>
                    <a:pt x="1017581" y="1012328"/>
                  </a:lnTo>
                  <a:lnTo>
                    <a:pt x="1010465" y="1033676"/>
                  </a:lnTo>
                  <a:cubicBezTo>
                    <a:pt x="1009279" y="1037234"/>
                    <a:pt x="1007524" y="1040651"/>
                    <a:pt x="1006907" y="1044350"/>
                  </a:cubicBezTo>
                  <a:lnTo>
                    <a:pt x="999791" y="1087045"/>
                  </a:lnTo>
                  <a:cubicBezTo>
                    <a:pt x="998605" y="1126183"/>
                    <a:pt x="1000129" y="1165497"/>
                    <a:pt x="996233" y="1204458"/>
                  </a:cubicBezTo>
                  <a:cubicBezTo>
                    <a:pt x="995808" y="1208713"/>
                    <a:pt x="991029" y="1197609"/>
                    <a:pt x="989117" y="1193785"/>
                  </a:cubicBezTo>
                  <a:cubicBezTo>
                    <a:pt x="987440" y="1190431"/>
                    <a:pt x="987380" y="1186389"/>
                    <a:pt x="985559" y="1183111"/>
                  </a:cubicBezTo>
                  <a:cubicBezTo>
                    <a:pt x="981406" y="1175635"/>
                    <a:pt x="971327" y="1161763"/>
                    <a:pt x="971327" y="1161763"/>
                  </a:cubicBezTo>
                  <a:cubicBezTo>
                    <a:pt x="970141" y="1129741"/>
                    <a:pt x="970957" y="1097582"/>
                    <a:pt x="967769" y="1065697"/>
                  </a:cubicBezTo>
                  <a:cubicBezTo>
                    <a:pt x="967344" y="1061442"/>
                    <a:pt x="963992" y="1057694"/>
                    <a:pt x="960653" y="1055023"/>
                  </a:cubicBezTo>
                  <a:cubicBezTo>
                    <a:pt x="957725" y="1052680"/>
                    <a:pt x="953538" y="1052651"/>
                    <a:pt x="949980" y="1051465"/>
                  </a:cubicBezTo>
                  <a:lnTo>
                    <a:pt x="957096" y="1040792"/>
                  </a:lnTo>
                  <a:close/>
                </a:path>
              </a:pathLst>
            </a:custGeom>
            <a:solidFill>
              <a:srgbClr val="FF99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23" name="شكل بيضاوي 22"/>
          <p:cNvSpPr/>
          <p:nvPr/>
        </p:nvSpPr>
        <p:spPr>
          <a:xfrm>
            <a:off x="3597706" y="196067"/>
            <a:ext cx="1763495" cy="1976561"/>
          </a:xfrm>
          <a:prstGeom prst="ellipse">
            <a:avLst/>
          </a:pr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4" name="شكل بيضاوي 23"/>
          <p:cNvSpPr/>
          <p:nvPr/>
        </p:nvSpPr>
        <p:spPr>
          <a:xfrm>
            <a:off x="3787724" y="1356078"/>
            <a:ext cx="451253" cy="228064"/>
          </a:xfrm>
          <a:prstGeom prst="ellipse">
            <a:avLst/>
          </a:prstGeom>
          <a:solidFill>
            <a:srgbClr val="FF0000">
              <a:alpha val="27000"/>
            </a:srgb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25" name="شكل بيضاوي 24"/>
          <p:cNvSpPr/>
          <p:nvPr/>
        </p:nvSpPr>
        <p:spPr>
          <a:xfrm>
            <a:off x="4719930" y="1368291"/>
            <a:ext cx="451253" cy="228064"/>
          </a:xfrm>
          <a:prstGeom prst="ellipse">
            <a:avLst/>
          </a:prstGeom>
          <a:solidFill>
            <a:srgbClr val="FF0000">
              <a:alpha val="27000"/>
            </a:srgb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26" name="مستطيل 25"/>
          <p:cNvSpPr/>
          <p:nvPr/>
        </p:nvSpPr>
        <p:spPr>
          <a:xfrm>
            <a:off x="3855004" y="924379"/>
            <a:ext cx="480953" cy="228064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" name="مستطيل 26"/>
          <p:cNvSpPr/>
          <p:nvPr/>
        </p:nvSpPr>
        <p:spPr>
          <a:xfrm>
            <a:off x="4622952" y="920641"/>
            <a:ext cx="480953" cy="228064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" name="شكل حر 27"/>
          <p:cNvSpPr/>
          <p:nvPr/>
        </p:nvSpPr>
        <p:spPr>
          <a:xfrm rot="21051458">
            <a:off x="4261395" y="1201341"/>
            <a:ext cx="249708" cy="286551"/>
          </a:xfrm>
          <a:custGeom>
            <a:avLst/>
            <a:gdLst>
              <a:gd name="connsiteX0" fmla="*/ 214020 w 214020"/>
              <a:gd name="connsiteY0" fmla="*/ 0 h 524656"/>
              <a:gd name="connsiteX1" fmla="*/ 184039 w 214020"/>
              <a:gd name="connsiteY1" fmla="*/ 329783 h 524656"/>
              <a:gd name="connsiteX2" fmla="*/ 4157 w 214020"/>
              <a:gd name="connsiteY2" fmla="*/ 224852 h 524656"/>
              <a:gd name="connsiteX3" fmla="*/ 109089 w 214020"/>
              <a:gd name="connsiteY3" fmla="*/ 524656 h 524656"/>
              <a:gd name="connsiteX4" fmla="*/ 109089 w 214020"/>
              <a:gd name="connsiteY4" fmla="*/ 509665 h 52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020" h="524656">
                <a:moveTo>
                  <a:pt x="214020" y="0"/>
                </a:moveTo>
                <a:lnTo>
                  <a:pt x="184039" y="329783"/>
                </a:lnTo>
                <a:cubicBezTo>
                  <a:pt x="0" y="207090"/>
                  <a:pt x="4157" y="137798"/>
                  <a:pt x="4157" y="224852"/>
                </a:cubicBezTo>
                <a:lnTo>
                  <a:pt x="109089" y="524656"/>
                </a:lnTo>
                <a:lnTo>
                  <a:pt x="109089" y="509665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cxnSp>
        <p:nvCxnSpPr>
          <p:cNvPr id="29" name="رابط مستقيم 168"/>
          <p:cNvCxnSpPr/>
          <p:nvPr/>
        </p:nvCxnSpPr>
        <p:spPr>
          <a:xfrm flipV="1">
            <a:off x="4335957" y="1066578"/>
            <a:ext cx="286996" cy="373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شكل حر 29"/>
          <p:cNvSpPr/>
          <p:nvPr/>
        </p:nvSpPr>
        <p:spPr>
          <a:xfrm>
            <a:off x="3755135" y="199572"/>
            <a:ext cx="655984" cy="446656"/>
          </a:xfrm>
          <a:custGeom>
            <a:avLst/>
            <a:gdLst>
              <a:gd name="connsiteX0" fmla="*/ 584617 w 584617"/>
              <a:gd name="connsiteY0" fmla="*/ 14990 h 419725"/>
              <a:gd name="connsiteX1" fmla="*/ 554636 w 584617"/>
              <a:gd name="connsiteY1" fmla="*/ 89941 h 419725"/>
              <a:gd name="connsiteX2" fmla="*/ 404735 w 584617"/>
              <a:gd name="connsiteY2" fmla="*/ 209863 h 419725"/>
              <a:gd name="connsiteX3" fmla="*/ 269823 w 584617"/>
              <a:gd name="connsiteY3" fmla="*/ 269823 h 419725"/>
              <a:gd name="connsiteX4" fmla="*/ 89941 w 584617"/>
              <a:gd name="connsiteY4" fmla="*/ 359764 h 419725"/>
              <a:gd name="connsiteX5" fmla="*/ 0 w 584617"/>
              <a:gd name="connsiteY5" fmla="*/ 419725 h 419725"/>
              <a:gd name="connsiteX6" fmla="*/ 164892 w 584617"/>
              <a:gd name="connsiteY6" fmla="*/ 179882 h 419725"/>
              <a:gd name="connsiteX7" fmla="*/ 479685 w 584617"/>
              <a:gd name="connsiteY7" fmla="*/ 0 h 419725"/>
              <a:gd name="connsiteX8" fmla="*/ 584617 w 584617"/>
              <a:gd name="connsiteY8" fmla="*/ 14990 h 41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4617" h="419725">
                <a:moveTo>
                  <a:pt x="584617" y="14990"/>
                </a:moveTo>
                <a:lnTo>
                  <a:pt x="554636" y="89941"/>
                </a:lnTo>
                <a:lnTo>
                  <a:pt x="404735" y="209863"/>
                </a:lnTo>
                <a:lnTo>
                  <a:pt x="269823" y="269823"/>
                </a:lnTo>
                <a:cubicBezTo>
                  <a:pt x="100544" y="362157"/>
                  <a:pt x="167540" y="359764"/>
                  <a:pt x="89941" y="359764"/>
                </a:cubicBezTo>
                <a:lnTo>
                  <a:pt x="0" y="419725"/>
                </a:lnTo>
                <a:lnTo>
                  <a:pt x="164892" y="179882"/>
                </a:lnTo>
                <a:lnTo>
                  <a:pt x="479685" y="0"/>
                </a:lnTo>
                <a:lnTo>
                  <a:pt x="584617" y="14990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" name="شكل حر 30"/>
          <p:cNvSpPr/>
          <p:nvPr/>
        </p:nvSpPr>
        <p:spPr>
          <a:xfrm>
            <a:off x="3755135" y="215525"/>
            <a:ext cx="925105" cy="510463"/>
          </a:xfrm>
          <a:custGeom>
            <a:avLst/>
            <a:gdLst>
              <a:gd name="connsiteX0" fmla="*/ 824459 w 824459"/>
              <a:gd name="connsiteY0" fmla="*/ 29981 h 479686"/>
              <a:gd name="connsiteX1" fmla="*/ 644577 w 824459"/>
              <a:gd name="connsiteY1" fmla="*/ 194873 h 479686"/>
              <a:gd name="connsiteX2" fmla="*/ 524656 w 824459"/>
              <a:gd name="connsiteY2" fmla="*/ 254833 h 479686"/>
              <a:gd name="connsiteX3" fmla="*/ 404734 w 824459"/>
              <a:gd name="connsiteY3" fmla="*/ 314794 h 479686"/>
              <a:gd name="connsiteX4" fmla="*/ 209862 w 824459"/>
              <a:gd name="connsiteY4" fmla="*/ 434715 h 479686"/>
              <a:gd name="connsiteX5" fmla="*/ 29980 w 824459"/>
              <a:gd name="connsiteY5" fmla="*/ 479686 h 479686"/>
              <a:gd name="connsiteX6" fmla="*/ 0 w 824459"/>
              <a:gd name="connsiteY6" fmla="*/ 479686 h 479686"/>
              <a:gd name="connsiteX7" fmla="*/ 14990 w 824459"/>
              <a:gd name="connsiteY7" fmla="*/ 374755 h 479686"/>
              <a:gd name="connsiteX8" fmla="*/ 299803 w 824459"/>
              <a:gd name="connsiteY8" fmla="*/ 239843 h 479686"/>
              <a:gd name="connsiteX9" fmla="*/ 479685 w 824459"/>
              <a:gd name="connsiteY9" fmla="*/ 119922 h 479686"/>
              <a:gd name="connsiteX10" fmla="*/ 599606 w 824459"/>
              <a:gd name="connsiteY10" fmla="*/ 0 h 479686"/>
              <a:gd name="connsiteX11" fmla="*/ 824459 w 824459"/>
              <a:gd name="connsiteY11" fmla="*/ 29981 h 47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24459" h="479686">
                <a:moveTo>
                  <a:pt x="824459" y="29981"/>
                </a:moveTo>
                <a:lnTo>
                  <a:pt x="644577" y="194873"/>
                </a:lnTo>
                <a:cubicBezTo>
                  <a:pt x="519977" y="241597"/>
                  <a:pt x="524656" y="197151"/>
                  <a:pt x="524656" y="254833"/>
                </a:cubicBezTo>
                <a:lnTo>
                  <a:pt x="404734" y="314794"/>
                </a:lnTo>
                <a:cubicBezTo>
                  <a:pt x="230417" y="425724"/>
                  <a:pt x="298114" y="390590"/>
                  <a:pt x="209862" y="434715"/>
                </a:cubicBezTo>
                <a:lnTo>
                  <a:pt x="29980" y="479686"/>
                </a:lnTo>
                <a:lnTo>
                  <a:pt x="0" y="479686"/>
                </a:lnTo>
                <a:lnTo>
                  <a:pt x="14990" y="374755"/>
                </a:lnTo>
                <a:lnTo>
                  <a:pt x="299803" y="239843"/>
                </a:lnTo>
                <a:lnTo>
                  <a:pt x="479685" y="119922"/>
                </a:lnTo>
                <a:lnTo>
                  <a:pt x="599606" y="0"/>
                </a:lnTo>
                <a:lnTo>
                  <a:pt x="824459" y="29981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" name="شكل حر 31"/>
          <p:cNvSpPr/>
          <p:nvPr/>
        </p:nvSpPr>
        <p:spPr>
          <a:xfrm>
            <a:off x="3670602" y="165066"/>
            <a:ext cx="1160588" cy="590222"/>
          </a:xfrm>
          <a:custGeom>
            <a:avLst/>
            <a:gdLst>
              <a:gd name="connsiteX0" fmla="*/ 1034322 w 1034322"/>
              <a:gd name="connsiteY0" fmla="*/ 119921 h 554636"/>
              <a:gd name="connsiteX1" fmla="*/ 854440 w 1034322"/>
              <a:gd name="connsiteY1" fmla="*/ 299803 h 554636"/>
              <a:gd name="connsiteX2" fmla="*/ 644577 w 1034322"/>
              <a:gd name="connsiteY2" fmla="*/ 479685 h 554636"/>
              <a:gd name="connsiteX3" fmla="*/ 404735 w 1034322"/>
              <a:gd name="connsiteY3" fmla="*/ 524656 h 554636"/>
              <a:gd name="connsiteX4" fmla="*/ 164892 w 1034322"/>
              <a:gd name="connsiteY4" fmla="*/ 554636 h 554636"/>
              <a:gd name="connsiteX5" fmla="*/ 14991 w 1034322"/>
              <a:gd name="connsiteY5" fmla="*/ 554636 h 554636"/>
              <a:gd name="connsiteX6" fmla="*/ 0 w 1034322"/>
              <a:gd name="connsiteY6" fmla="*/ 554636 h 554636"/>
              <a:gd name="connsiteX7" fmla="*/ 44971 w 1034322"/>
              <a:gd name="connsiteY7" fmla="*/ 479685 h 554636"/>
              <a:gd name="connsiteX8" fmla="*/ 224853 w 1034322"/>
              <a:gd name="connsiteY8" fmla="*/ 449705 h 554636"/>
              <a:gd name="connsiteX9" fmla="*/ 569627 w 1034322"/>
              <a:gd name="connsiteY9" fmla="*/ 299803 h 554636"/>
              <a:gd name="connsiteX10" fmla="*/ 854440 w 1034322"/>
              <a:gd name="connsiteY10" fmla="*/ 89941 h 554636"/>
              <a:gd name="connsiteX11" fmla="*/ 884420 w 1034322"/>
              <a:gd name="connsiteY11" fmla="*/ 0 h 554636"/>
              <a:gd name="connsiteX12" fmla="*/ 1034322 w 1034322"/>
              <a:gd name="connsiteY12" fmla="*/ 119921 h 554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4322" h="554636">
                <a:moveTo>
                  <a:pt x="1034322" y="119921"/>
                </a:moveTo>
                <a:lnTo>
                  <a:pt x="854440" y="299803"/>
                </a:lnTo>
                <a:lnTo>
                  <a:pt x="644577" y="479685"/>
                </a:lnTo>
                <a:lnTo>
                  <a:pt x="404735" y="524656"/>
                </a:lnTo>
                <a:lnTo>
                  <a:pt x="164892" y="554636"/>
                </a:lnTo>
                <a:lnTo>
                  <a:pt x="14991" y="554636"/>
                </a:lnTo>
                <a:lnTo>
                  <a:pt x="0" y="554636"/>
                </a:lnTo>
                <a:lnTo>
                  <a:pt x="44971" y="479685"/>
                </a:lnTo>
                <a:lnTo>
                  <a:pt x="224853" y="449705"/>
                </a:lnTo>
                <a:lnTo>
                  <a:pt x="569627" y="299803"/>
                </a:lnTo>
                <a:lnTo>
                  <a:pt x="854440" y="89941"/>
                </a:lnTo>
                <a:lnTo>
                  <a:pt x="884420" y="0"/>
                </a:lnTo>
                <a:lnTo>
                  <a:pt x="1034322" y="119921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cxnSp>
        <p:nvCxnSpPr>
          <p:cNvPr id="33" name="رابط مستقيم 32"/>
          <p:cNvCxnSpPr/>
          <p:nvPr/>
        </p:nvCxnSpPr>
        <p:spPr>
          <a:xfrm rot="10800000" flipV="1">
            <a:off x="4285497" y="484202"/>
            <a:ext cx="320636" cy="1520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رابط مستقيم 33"/>
          <p:cNvCxnSpPr/>
          <p:nvPr/>
        </p:nvCxnSpPr>
        <p:spPr>
          <a:xfrm rot="10800000" flipV="1">
            <a:off x="3901522" y="303992"/>
            <a:ext cx="320636" cy="1520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رابط مستقيم 34"/>
          <p:cNvCxnSpPr/>
          <p:nvPr/>
        </p:nvCxnSpPr>
        <p:spPr>
          <a:xfrm flipV="1">
            <a:off x="5107845" y="956282"/>
            <a:ext cx="253356" cy="7976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رابط مستقيم 35"/>
          <p:cNvCxnSpPr/>
          <p:nvPr/>
        </p:nvCxnSpPr>
        <p:spPr>
          <a:xfrm>
            <a:off x="3597706" y="1032304"/>
            <a:ext cx="240476" cy="31903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شكل حر 36"/>
          <p:cNvSpPr/>
          <p:nvPr/>
        </p:nvSpPr>
        <p:spPr>
          <a:xfrm>
            <a:off x="4867407" y="1678113"/>
            <a:ext cx="33749" cy="25920"/>
          </a:xfrm>
          <a:custGeom>
            <a:avLst/>
            <a:gdLst>
              <a:gd name="connsiteX0" fmla="*/ 15631 w 19539"/>
              <a:gd name="connsiteY0" fmla="*/ 3908 h 15631"/>
              <a:gd name="connsiteX1" fmla="*/ 0 w 19539"/>
              <a:gd name="connsiteY1" fmla="*/ 11723 h 15631"/>
              <a:gd name="connsiteX2" fmla="*/ 11723 w 19539"/>
              <a:gd name="connsiteY2" fmla="*/ 15631 h 15631"/>
              <a:gd name="connsiteX3" fmla="*/ 19539 w 19539"/>
              <a:gd name="connsiteY3" fmla="*/ 7815 h 15631"/>
              <a:gd name="connsiteX4" fmla="*/ 11723 w 19539"/>
              <a:gd name="connsiteY4" fmla="*/ 0 h 15631"/>
              <a:gd name="connsiteX5" fmla="*/ 15631 w 19539"/>
              <a:gd name="connsiteY5" fmla="*/ 3908 h 1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39" h="15631">
                <a:moveTo>
                  <a:pt x="15631" y="3908"/>
                </a:moveTo>
                <a:lnTo>
                  <a:pt x="0" y="11723"/>
                </a:lnTo>
                <a:cubicBezTo>
                  <a:pt x="1842" y="15407"/>
                  <a:pt x="7815" y="14328"/>
                  <a:pt x="11723" y="15631"/>
                </a:cubicBezTo>
                <a:cubicBezTo>
                  <a:pt x="14328" y="13026"/>
                  <a:pt x="19539" y="11499"/>
                  <a:pt x="19539" y="7815"/>
                </a:cubicBezTo>
                <a:lnTo>
                  <a:pt x="11723" y="0"/>
                </a:lnTo>
                <a:lnTo>
                  <a:pt x="15631" y="3908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8" name="شكل حر 37"/>
          <p:cNvSpPr/>
          <p:nvPr/>
        </p:nvSpPr>
        <p:spPr>
          <a:xfrm>
            <a:off x="4769061" y="3357562"/>
            <a:ext cx="586596" cy="486647"/>
          </a:xfrm>
          <a:custGeom>
            <a:avLst/>
            <a:gdLst>
              <a:gd name="connsiteX0" fmla="*/ 0 w 586596"/>
              <a:gd name="connsiteY0" fmla="*/ 486647 h 486647"/>
              <a:gd name="connsiteX1" fmla="*/ 69011 w 586596"/>
              <a:gd name="connsiteY1" fmla="*/ 383130 h 486647"/>
              <a:gd name="connsiteX2" fmla="*/ 120770 w 586596"/>
              <a:gd name="connsiteY2" fmla="*/ 279613 h 486647"/>
              <a:gd name="connsiteX3" fmla="*/ 189781 w 586596"/>
              <a:gd name="connsiteY3" fmla="*/ 210601 h 486647"/>
              <a:gd name="connsiteX4" fmla="*/ 241540 w 586596"/>
              <a:gd name="connsiteY4" fmla="*/ 158843 h 486647"/>
              <a:gd name="connsiteX5" fmla="*/ 345057 w 586596"/>
              <a:gd name="connsiteY5" fmla="*/ 89832 h 486647"/>
              <a:gd name="connsiteX6" fmla="*/ 396815 w 586596"/>
              <a:gd name="connsiteY6" fmla="*/ 55326 h 486647"/>
              <a:gd name="connsiteX7" fmla="*/ 500332 w 586596"/>
              <a:gd name="connsiteY7" fmla="*/ 3567 h 486647"/>
              <a:gd name="connsiteX8" fmla="*/ 586596 w 586596"/>
              <a:gd name="connsiteY8" fmla="*/ 3567 h 48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6596" h="486647">
                <a:moveTo>
                  <a:pt x="0" y="486647"/>
                </a:moveTo>
                <a:cubicBezTo>
                  <a:pt x="23004" y="452141"/>
                  <a:pt x="55897" y="422472"/>
                  <a:pt x="69011" y="383130"/>
                </a:cubicBezTo>
                <a:cubicBezTo>
                  <a:pt x="92821" y="311700"/>
                  <a:pt x="76176" y="346503"/>
                  <a:pt x="120770" y="279613"/>
                </a:cubicBezTo>
                <a:cubicBezTo>
                  <a:pt x="153632" y="181026"/>
                  <a:pt x="110912" y="263180"/>
                  <a:pt x="189781" y="210601"/>
                </a:cubicBezTo>
                <a:cubicBezTo>
                  <a:pt x="210082" y="197067"/>
                  <a:pt x="222280" y="173823"/>
                  <a:pt x="241540" y="158843"/>
                </a:cubicBezTo>
                <a:cubicBezTo>
                  <a:pt x="274275" y="133383"/>
                  <a:pt x="310551" y="112836"/>
                  <a:pt x="345057" y="89832"/>
                </a:cubicBezTo>
                <a:lnTo>
                  <a:pt x="396815" y="55326"/>
                </a:lnTo>
                <a:cubicBezTo>
                  <a:pt x="432380" y="31616"/>
                  <a:pt x="456377" y="9062"/>
                  <a:pt x="500332" y="3567"/>
                </a:cubicBezTo>
                <a:cubicBezTo>
                  <a:pt x="528865" y="0"/>
                  <a:pt x="557841" y="3567"/>
                  <a:pt x="586596" y="3567"/>
                </a:cubicBezTo>
              </a:path>
            </a:pathLst>
          </a:cu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9" name="شكل بيضاوي 38"/>
          <p:cNvSpPr/>
          <p:nvPr/>
        </p:nvSpPr>
        <p:spPr>
          <a:xfrm>
            <a:off x="4286248" y="1714488"/>
            <a:ext cx="428628" cy="142876"/>
          </a:xfrm>
          <a:prstGeom prst="ellipse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0" name="شكل حر 39"/>
          <p:cNvSpPr/>
          <p:nvPr/>
        </p:nvSpPr>
        <p:spPr>
          <a:xfrm>
            <a:off x="2950234" y="2605177"/>
            <a:ext cx="966158" cy="2587925"/>
          </a:xfrm>
          <a:custGeom>
            <a:avLst/>
            <a:gdLst>
              <a:gd name="connsiteX0" fmla="*/ 862641 w 966158"/>
              <a:gd name="connsiteY0" fmla="*/ 1863306 h 2587925"/>
              <a:gd name="connsiteX1" fmla="*/ 966158 w 966158"/>
              <a:gd name="connsiteY1" fmla="*/ 2122098 h 2587925"/>
              <a:gd name="connsiteX2" fmla="*/ 741872 w 966158"/>
              <a:gd name="connsiteY2" fmla="*/ 2587925 h 2587925"/>
              <a:gd name="connsiteX3" fmla="*/ 0 w 966158"/>
              <a:gd name="connsiteY3" fmla="*/ 983412 h 2587925"/>
              <a:gd name="connsiteX4" fmla="*/ 862641 w 966158"/>
              <a:gd name="connsiteY4" fmla="*/ 0 h 2587925"/>
              <a:gd name="connsiteX5" fmla="*/ 914400 w 966158"/>
              <a:gd name="connsiteY5" fmla="*/ 776378 h 2587925"/>
              <a:gd name="connsiteX6" fmla="*/ 914400 w 966158"/>
              <a:gd name="connsiteY6" fmla="*/ 2311880 h 258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6158" h="2587925">
                <a:moveTo>
                  <a:pt x="862641" y="1863306"/>
                </a:moveTo>
                <a:lnTo>
                  <a:pt x="966158" y="2122098"/>
                </a:lnTo>
                <a:lnTo>
                  <a:pt x="741872" y="2587925"/>
                </a:lnTo>
                <a:lnTo>
                  <a:pt x="0" y="983412"/>
                </a:lnTo>
                <a:lnTo>
                  <a:pt x="862641" y="0"/>
                </a:lnTo>
                <a:lnTo>
                  <a:pt x="914400" y="776378"/>
                </a:lnTo>
                <a:lnTo>
                  <a:pt x="914400" y="2311880"/>
                </a:lnTo>
              </a:path>
            </a:pathLst>
          </a:custGeom>
          <a:solidFill>
            <a:srgbClr val="FFFF99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1" name="شكل حر 40"/>
          <p:cNvSpPr/>
          <p:nvPr/>
        </p:nvSpPr>
        <p:spPr>
          <a:xfrm>
            <a:off x="3001992" y="2846717"/>
            <a:ext cx="862642" cy="1587260"/>
          </a:xfrm>
          <a:custGeom>
            <a:avLst/>
            <a:gdLst>
              <a:gd name="connsiteX0" fmla="*/ 810883 w 862642"/>
              <a:gd name="connsiteY0" fmla="*/ 0 h 1587260"/>
              <a:gd name="connsiteX1" fmla="*/ 0 w 862642"/>
              <a:gd name="connsiteY1" fmla="*/ 1052423 h 1587260"/>
              <a:gd name="connsiteX2" fmla="*/ 586597 w 862642"/>
              <a:gd name="connsiteY2" fmla="*/ 1587260 h 1587260"/>
              <a:gd name="connsiteX3" fmla="*/ 724619 w 862642"/>
              <a:gd name="connsiteY3" fmla="*/ 1259457 h 1587260"/>
              <a:gd name="connsiteX4" fmla="*/ 431321 w 862642"/>
              <a:gd name="connsiteY4" fmla="*/ 1000664 h 1587260"/>
              <a:gd name="connsiteX5" fmla="*/ 862642 w 862642"/>
              <a:gd name="connsiteY5" fmla="*/ 431321 h 1587260"/>
              <a:gd name="connsiteX6" fmla="*/ 862642 w 862642"/>
              <a:gd name="connsiteY6" fmla="*/ 0 h 1587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2642" h="1587260">
                <a:moveTo>
                  <a:pt x="810883" y="0"/>
                </a:moveTo>
                <a:lnTo>
                  <a:pt x="0" y="1052423"/>
                </a:lnTo>
                <a:lnTo>
                  <a:pt x="586597" y="1587260"/>
                </a:lnTo>
                <a:lnTo>
                  <a:pt x="724619" y="1259457"/>
                </a:lnTo>
                <a:lnTo>
                  <a:pt x="431321" y="1000664"/>
                </a:lnTo>
                <a:lnTo>
                  <a:pt x="862642" y="431321"/>
                </a:lnTo>
                <a:lnTo>
                  <a:pt x="862642" y="0"/>
                </a:lnTo>
              </a:path>
            </a:pathLst>
          </a:cu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2" name="Picture 3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20477916">
            <a:off x="2888014" y="2727945"/>
            <a:ext cx="2005134" cy="1857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3" name="شكل حر 42"/>
          <p:cNvSpPr/>
          <p:nvPr/>
        </p:nvSpPr>
        <p:spPr>
          <a:xfrm rot="5559309" flipH="1" flipV="1">
            <a:off x="3571333" y="3935541"/>
            <a:ext cx="579810" cy="552473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4" name="وسيلة شرح مستطيلة مستديرة الزوايا 43"/>
          <p:cNvSpPr/>
          <p:nvPr/>
        </p:nvSpPr>
        <p:spPr>
          <a:xfrm>
            <a:off x="6143636" y="2143116"/>
            <a:ext cx="2571768" cy="2071702"/>
          </a:xfrm>
          <a:prstGeom prst="wedgeRoundRectCallout">
            <a:avLst>
              <a:gd name="adj1" fmla="val -106459"/>
              <a:gd name="adj2" fmla="val -60937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dirty="0" smtClean="0">
                <a:solidFill>
                  <a:schemeClr val="tx1"/>
                </a:solidFill>
              </a:rPr>
              <a:t>وأخذت المركز الأول على الفصل ..</a:t>
            </a:r>
            <a:endParaRPr lang="ar-SA" sz="24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FFFF00">
                  <a:tint val="66000"/>
                  <a:satMod val="160000"/>
                </a:srgbClr>
              </a:gs>
              <a:gs pos="50000">
                <a:srgbClr val="FFFF00">
                  <a:tint val="44500"/>
                  <a:satMod val="160000"/>
                </a:srgbClr>
              </a:gs>
              <a:gs pos="100000">
                <a:srgbClr val="FFFF00">
                  <a:tint val="23500"/>
                  <a:satMod val="160000"/>
                </a:srgbClr>
              </a:gs>
            </a:gsLst>
            <a:path path="circle">
              <a:fillToRect t="100000" r="100000"/>
            </a:path>
            <a:tileRect l="-100000" b="-10000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" name="شكل حر 2"/>
          <p:cNvSpPr/>
          <p:nvPr/>
        </p:nvSpPr>
        <p:spPr>
          <a:xfrm>
            <a:off x="4027807" y="8081982"/>
            <a:ext cx="885628" cy="743620"/>
          </a:xfrm>
          <a:custGeom>
            <a:avLst/>
            <a:gdLst>
              <a:gd name="connsiteX0" fmla="*/ 329784 w 689548"/>
              <a:gd name="connsiteY0" fmla="*/ 0 h 674557"/>
              <a:gd name="connsiteX1" fmla="*/ 329784 w 689548"/>
              <a:gd name="connsiteY1" fmla="*/ 209862 h 674557"/>
              <a:gd name="connsiteX2" fmla="*/ 689548 w 689548"/>
              <a:gd name="connsiteY2" fmla="*/ 494675 h 674557"/>
              <a:gd name="connsiteX3" fmla="*/ 644577 w 689548"/>
              <a:gd name="connsiteY3" fmla="*/ 644577 h 674557"/>
              <a:gd name="connsiteX4" fmla="*/ 164892 w 689548"/>
              <a:gd name="connsiteY4" fmla="*/ 449705 h 674557"/>
              <a:gd name="connsiteX5" fmla="*/ 164892 w 689548"/>
              <a:gd name="connsiteY5" fmla="*/ 674557 h 674557"/>
              <a:gd name="connsiteX6" fmla="*/ 0 w 689548"/>
              <a:gd name="connsiteY6" fmla="*/ 659567 h 674557"/>
              <a:gd name="connsiteX7" fmla="*/ 0 w 689548"/>
              <a:gd name="connsiteY7" fmla="*/ 0 h 674557"/>
              <a:gd name="connsiteX8" fmla="*/ 329784 w 689548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548" h="674557">
                <a:moveTo>
                  <a:pt x="329784" y="0"/>
                </a:moveTo>
                <a:lnTo>
                  <a:pt x="329784" y="209862"/>
                </a:lnTo>
                <a:lnTo>
                  <a:pt x="689548" y="494675"/>
                </a:lnTo>
                <a:lnTo>
                  <a:pt x="644577" y="644577"/>
                </a:lnTo>
                <a:lnTo>
                  <a:pt x="164892" y="449705"/>
                </a:lnTo>
                <a:lnTo>
                  <a:pt x="164892" y="674557"/>
                </a:lnTo>
                <a:lnTo>
                  <a:pt x="0" y="659567"/>
                </a:lnTo>
                <a:lnTo>
                  <a:pt x="0" y="0"/>
                </a:lnTo>
                <a:lnTo>
                  <a:pt x="329784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شكل حر 3"/>
          <p:cNvSpPr/>
          <p:nvPr/>
        </p:nvSpPr>
        <p:spPr>
          <a:xfrm>
            <a:off x="4686915" y="7969400"/>
            <a:ext cx="885628" cy="818235"/>
          </a:xfrm>
          <a:custGeom>
            <a:avLst/>
            <a:gdLst>
              <a:gd name="connsiteX0" fmla="*/ 329784 w 689548"/>
              <a:gd name="connsiteY0" fmla="*/ 0 h 674557"/>
              <a:gd name="connsiteX1" fmla="*/ 329784 w 689548"/>
              <a:gd name="connsiteY1" fmla="*/ 209862 h 674557"/>
              <a:gd name="connsiteX2" fmla="*/ 689548 w 689548"/>
              <a:gd name="connsiteY2" fmla="*/ 494675 h 674557"/>
              <a:gd name="connsiteX3" fmla="*/ 644577 w 689548"/>
              <a:gd name="connsiteY3" fmla="*/ 644577 h 674557"/>
              <a:gd name="connsiteX4" fmla="*/ 164892 w 689548"/>
              <a:gd name="connsiteY4" fmla="*/ 449705 h 674557"/>
              <a:gd name="connsiteX5" fmla="*/ 164892 w 689548"/>
              <a:gd name="connsiteY5" fmla="*/ 674557 h 674557"/>
              <a:gd name="connsiteX6" fmla="*/ 0 w 689548"/>
              <a:gd name="connsiteY6" fmla="*/ 659567 h 674557"/>
              <a:gd name="connsiteX7" fmla="*/ 0 w 689548"/>
              <a:gd name="connsiteY7" fmla="*/ 0 h 674557"/>
              <a:gd name="connsiteX8" fmla="*/ 329784 w 689548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548" h="674557">
                <a:moveTo>
                  <a:pt x="329784" y="0"/>
                </a:moveTo>
                <a:lnTo>
                  <a:pt x="329784" y="209862"/>
                </a:lnTo>
                <a:lnTo>
                  <a:pt x="689548" y="494675"/>
                </a:lnTo>
                <a:lnTo>
                  <a:pt x="644577" y="644577"/>
                </a:lnTo>
                <a:lnTo>
                  <a:pt x="164892" y="449705"/>
                </a:lnTo>
                <a:lnTo>
                  <a:pt x="164892" y="674557"/>
                </a:lnTo>
                <a:lnTo>
                  <a:pt x="0" y="659567"/>
                </a:lnTo>
                <a:lnTo>
                  <a:pt x="0" y="0"/>
                </a:lnTo>
                <a:lnTo>
                  <a:pt x="329784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" name="شكل حر 4"/>
          <p:cNvSpPr/>
          <p:nvPr/>
        </p:nvSpPr>
        <p:spPr>
          <a:xfrm>
            <a:off x="3214678" y="2279717"/>
            <a:ext cx="2714644" cy="2960688"/>
          </a:xfrm>
          <a:custGeom>
            <a:avLst/>
            <a:gdLst>
              <a:gd name="connsiteX0" fmla="*/ 749508 w 2113613"/>
              <a:gd name="connsiteY0" fmla="*/ 224853 h 2440805"/>
              <a:gd name="connsiteX1" fmla="*/ 704538 w 2113613"/>
              <a:gd name="connsiteY1" fmla="*/ 389744 h 2440805"/>
              <a:gd name="connsiteX2" fmla="*/ 344774 w 2113613"/>
              <a:gd name="connsiteY2" fmla="*/ 449705 h 2440805"/>
              <a:gd name="connsiteX3" fmla="*/ 0 w 2113613"/>
              <a:gd name="connsiteY3" fmla="*/ 1349115 h 2440805"/>
              <a:gd name="connsiteX4" fmla="*/ 404735 w 2113613"/>
              <a:gd name="connsiteY4" fmla="*/ 2113613 h 2440805"/>
              <a:gd name="connsiteX5" fmla="*/ 569626 w 2113613"/>
              <a:gd name="connsiteY5" fmla="*/ 2023672 h 2440805"/>
              <a:gd name="connsiteX6" fmla="*/ 299803 w 2113613"/>
              <a:gd name="connsiteY6" fmla="*/ 1409076 h 2440805"/>
              <a:gd name="connsiteX7" fmla="*/ 479685 w 2113613"/>
              <a:gd name="connsiteY7" fmla="*/ 719528 h 2440805"/>
              <a:gd name="connsiteX8" fmla="*/ 494675 w 2113613"/>
              <a:gd name="connsiteY8" fmla="*/ 1798820 h 2440805"/>
              <a:gd name="connsiteX9" fmla="*/ 1633928 w 2113613"/>
              <a:gd name="connsiteY9" fmla="*/ 1798820 h 2440805"/>
              <a:gd name="connsiteX10" fmla="*/ 1633928 w 2113613"/>
              <a:gd name="connsiteY10" fmla="*/ 719528 h 2440805"/>
              <a:gd name="connsiteX11" fmla="*/ 1828800 w 2113613"/>
              <a:gd name="connsiteY11" fmla="*/ 1648918 h 2440805"/>
              <a:gd name="connsiteX12" fmla="*/ 1723869 w 2113613"/>
              <a:gd name="connsiteY12" fmla="*/ 2113613 h 2440805"/>
              <a:gd name="connsiteX13" fmla="*/ 1993692 w 2113613"/>
              <a:gd name="connsiteY13" fmla="*/ 2173574 h 2440805"/>
              <a:gd name="connsiteX14" fmla="*/ 2113613 w 2113613"/>
              <a:gd name="connsiteY14" fmla="*/ 1648918 h 2440805"/>
              <a:gd name="connsiteX15" fmla="*/ 1783830 w 2113613"/>
              <a:gd name="connsiteY15" fmla="*/ 509666 h 2440805"/>
              <a:gd name="connsiteX16" fmla="*/ 1394085 w 2113613"/>
              <a:gd name="connsiteY16" fmla="*/ 404735 h 2440805"/>
              <a:gd name="connsiteX17" fmla="*/ 1304144 w 2113613"/>
              <a:gd name="connsiteY17" fmla="*/ 194872 h 2440805"/>
              <a:gd name="connsiteX18" fmla="*/ 1214203 w 2113613"/>
              <a:gd name="connsiteY18" fmla="*/ 194872 h 2440805"/>
              <a:gd name="connsiteX19" fmla="*/ 1169233 w 2113613"/>
              <a:gd name="connsiteY19" fmla="*/ 194872 h 2440805"/>
              <a:gd name="connsiteX20" fmla="*/ 1004341 w 2113613"/>
              <a:gd name="connsiteY20" fmla="*/ 0 h 2440805"/>
              <a:gd name="connsiteX21" fmla="*/ 839449 w 2113613"/>
              <a:gd name="connsiteY21" fmla="*/ 254833 h 2440805"/>
              <a:gd name="connsiteX22" fmla="*/ 749508 w 2113613"/>
              <a:gd name="connsiteY22" fmla="*/ 224853 h 244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13613" h="2440805">
                <a:moveTo>
                  <a:pt x="749508" y="224853"/>
                </a:moveTo>
                <a:lnTo>
                  <a:pt x="704538" y="389744"/>
                </a:lnTo>
                <a:lnTo>
                  <a:pt x="344774" y="449705"/>
                </a:lnTo>
                <a:lnTo>
                  <a:pt x="0" y="1349115"/>
                </a:lnTo>
                <a:cubicBezTo>
                  <a:pt x="409271" y="2152499"/>
                  <a:pt x="404735" y="2440805"/>
                  <a:pt x="404735" y="2113613"/>
                </a:cubicBezTo>
                <a:lnTo>
                  <a:pt x="569626" y="2023672"/>
                </a:lnTo>
                <a:lnTo>
                  <a:pt x="299803" y="1409076"/>
                </a:lnTo>
                <a:lnTo>
                  <a:pt x="479685" y="719528"/>
                </a:lnTo>
                <a:lnTo>
                  <a:pt x="494675" y="1798820"/>
                </a:lnTo>
                <a:lnTo>
                  <a:pt x="1633928" y="1798820"/>
                </a:lnTo>
                <a:lnTo>
                  <a:pt x="1633928" y="719528"/>
                </a:lnTo>
                <a:lnTo>
                  <a:pt x="1828800" y="1648918"/>
                </a:lnTo>
                <a:lnTo>
                  <a:pt x="1723869" y="2113613"/>
                </a:lnTo>
                <a:lnTo>
                  <a:pt x="1993692" y="2173574"/>
                </a:lnTo>
                <a:lnTo>
                  <a:pt x="2113613" y="1648918"/>
                </a:lnTo>
                <a:lnTo>
                  <a:pt x="1783830" y="509666"/>
                </a:lnTo>
                <a:lnTo>
                  <a:pt x="1394085" y="404735"/>
                </a:lnTo>
                <a:lnTo>
                  <a:pt x="1304144" y="194872"/>
                </a:lnTo>
                <a:lnTo>
                  <a:pt x="1214203" y="194872"/>
                </a:lnTo>
                <a:lnTo>
                  <a:pt x="1169233" y="194872"/>
                </a:lnTo>
                <a:lnTo>
                  <a:pt x="1004341" y="0"/>
                </a:lnTo>
                <a:lnTo>
                  <a:pt x="839449" y="254833"/>
                </a:lnTo>
                <a:lnTo>
                  <a:pt x="749508" y="224853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6" name="مجموعة 234"/>
          <p:cNvGrpSpPr/>
          <p:nvPr/>
        </p:nvGrpSpPr>
        <p:grpSpPr>
          <a:xfrm>
            <a:off x="4443270" y="3686251"/>
            <a:ext cx="183505" cy="173308"/>
            <a:chOff x="5500694" y="1785926"/>
            <a:chExt cx="1143008" cy="1143008"/>
          </a:xfrm>
        </p:grpSpPr>
        <p:sp>
          <p:nvSpPr>
            <p:cNvPr id="7" name="شكل بيضاوي 6"/>
            <p:cNvSpPr/>
            <p:nvPr/>
          </p:nvSpPr>
          <p:spPr>
            <a:xfrm>
              <a:off x="5500694" y="1785926"/>
              <a:ext cx="1143008" cy="114300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شكل بيضاوي 7"/>
            <p:cNvSpPr/>
            <p:nvPr/>
          </p:nvSpPr>
          <p:spPr>
            <a:xfrm>
              <a:off x="5902854" y="205668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شكل بيضاوي 8"/>
            <p:cNvSpPr/>
            <p:nvPr/>
          </p:nvSpPr>
          <p:spPr>
            <a:xfrm>
              <a:off x="5899342" y="242886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10" name="مجموعة 235"/>
          <p:cNvGrpSpPr/>
          <p:nvPr/>
        </p:nvGrpSpPr>
        <p:grpSpPr>
          <a:xfrm>
            <a:off x="4421987" y="3396309"/>
            <a:ext cx="183505" cy="173308"/>
            <a:chOff x="5500694" y="1785926"/>
            <a:chExt cx="1143008" cy="1143008"/>
          </a:xfrm>
        </p:grpSpPr>
        <p:sp>
          <p:nvSpPr>
            <p:cNvPr id="11" name="شكل بيضاوي 10"/>
            <p:cNvSpPr/>
            <p:nvPr/>
          </p:nvSpPr>
          <p:spPr>
            <a:xfrm>
              <a:off x="5500694" y="1785926"/>
              <a:ext cx="1143008" cy="114300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شكل بيضاوي 11"/>
            <p:cNvSpPr/>
            <p:nvPr/>
          </p:nvSpPr>
          <p:spPr>
            <a:xfrm>
              <a:off x="5902854" y="205668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شكل بيضاوي 12"/>
            <p:cNvSpPr/>
            <p:nvPr/>
          </p:nvSpPr>
          <p:spPr>
            <a:xfrm>
              <a:off x="5899342" y="242886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4" name="شكل حر 13"/>
          <p:cNvSpPr/>
          <p:nvPr/>
        </p:nvSpPr>
        <p:spPr>
          <a:xfrm>
            <a:off x="3850019" y="2788842"/>
            <a:ext cx="770111" cy="2236511"/>
          </a:xfrm>
          <a:custGeom>
            <a:avLst/>
            <a:gdLst>
              <a:gd name="connsiteX0" fmla="*/ 224853 w 599607"/>
              <a:gd name="connsiteY0" fmla="*/ 0 h 1843790"/>
              <a:gd name="connsiteX1" fmla="*/ 239843 w 599607"/>
              <a:gd name="connsiteY1" fmla="*/ 299803 h 1843790"/>
              <a:gd name="connsiteX2" fmla="*/ 329784 w 599607"/>
              <a:gd name="connsiteY2" fmla="*/ 764498 h 1843790"/>
              <a:gd name="connsiteX3" fmla="*/ 464696 w 599607"/>
              <a:gd name="connsiteY3" fmla="*/ 1079292 h 1843790"/>
              <a:gd name="connsiteX4" fmla="*/ 599607 w 599607"/>
              <a:gd name="connsiteY4" fmla="*/ 1843790 h 1843790"/>
              <a:gd name="connsiteX5" fmla="*/ 29981 w 599607"/>
              <a:gd name="connsiteY5" fmla="*/ 1379095 h 1843790"/>
              <a:gd name="connsiteX6" fmla="*/ 0 w 599607"/>
              <a:gd name="connsiteY6" fmla="*/ 329783 h 1843790"/>
              <a:gd name="connsiteX7" fmla="*/ 0 w 599607"/>
              <a:gd name="connsiteY7" fmla="*/ 14990 h 1843790"/>
              <a:gd name="connsiteX8" fmla="*/ 224853 w 599607"/>
              <a:gd name="connsiteY8" fmla="*/ 0 h 184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9607" h="1843790">
                <a:moveTo>
                  <a:pt x="224853" y="0"/>
                </a:moveTo>
                <a:lnTo>
                  <a:pt x="239843" y="299803"/>
                </a:lnTo>
                <a:lnTo>
                  <a:pt x="329784" y="764498"/>
                </a:lnTo>
                <a:lnTo>
                  <a:pt x="464696" y="1079292"/>
                </a:lnTo>
                <a:lnTo>
                  <a:pt x="599607" y="1843790"/>
                </a:lnTo>
                <a:lnTo>
                  <a:pt x="29981" y="1379095"/>
                </a:lnTo>
                <a:lnTo>
                  <a:pt x="0" y="329783"/>
                </a:lnTo>
                <a:lnTo>
                  <a:pt x="0" y="14990"/>
                </a:lnTo>
                <a:lnTo>
                  <a:pt x="224853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شكل حر 14"/>
          <p:cNvSpPr/>
          <p:nvPr/>
        </p:nvSpPr>
        <p:spPr>
          <a:xfrm>
            <a:off x="4851166" y="2725426"/>
            <a:ext cx="481321" cy="2275210"/>
          </a:xfrm>
          <a:custGeom>
            <a:avLst/>
            <a:gdLst>
              <a:gd name="connsiteX0" fmla="*/ 89941 w 374754"/>
              <a:gd name="connsiteY0" fmla="*/ 121844 h 1875693"/>
              <a:gd name="connsiteX1" fmla="*/ 0 w 374754"/>
              <a:gd name="connsiteY1" fmla="*/ 946303 h 1875693"/>
              <a:gd name="connsiteX2" fmla="*/ 0 w 374754"/>
              <a:gd name="connsiteY2" fmla="*/ 1875693 h 1875693"/>
              <a:gd name="connsiteX3" fmla="*/ 374754 w 374754"/>
              <a:gd name="connsiteY3" fmla="*/ 1500939 h 1875693"/>
              <a:gd name="connsiteX4" fmla="*/ 374754 w 374754"/>
              <a:gd name="connsiteY4" fmla="*/ 436637 h 1875693"/>
              <a:gd name="connsiteX5" fmla="*/ 359764 w 374754"/>
              <a:gd name="connsiteY5" fmla="*/ 196795 h 1875693"/>
              <a:gd name="connsiteX6" fmla="*/ 89941 w 374754"/>
              <a:gd name="connsiteY6" fmla="*/ 121844 h 1875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4754" h="1875693">
                <a:moveTo>
                  <a:pt x="89941" y="121844"/>
                </a:moveTo>
                <a:lnTo>
                  <a:pt x="0" y="946303"/>
                </a:lnTo>
                <a:lnTo>
                  <a:pt x="0" y="1875693"/>
                </a:lnTo>
                <a:lnTo>
                  <a:pt x="374754" y="1500939"/>
                </a:lnTo>
                <a:lnTo>
                  <a:pt x="374754" y="436637"/>
                </a:lnTo>
                <a:lnTo>
                  <a:pt x="359764" y="196795"/>
                </a:lnTo>
                <a:cubicBezTo>
                  <a:pt x="100311" y="89962"/>
                  <a:pt x="104931" y="0"/>
                  <a:pt x="89941" y="121844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6" name="شكل حر 15"/>
          <p:cNvSpPr/>
          <p:nvPr/>
        </p:nvSpPr>
        <p:spPr>
          <a:xfrm>
            <a:off x="3850019" y="4443497"/>
            <a:ext cx="1655742" cy="4914667"/>
          </a:xfrm>
          <a:custGeom>
            <a:avLst/>
            <a:gdLst>
              <a:gd name="connsiteX0" fmla="*/ 0 w 1289155"/>
              <a:gd name="connsiteY0" fmla="*/ 0 h 3897497"/>
              <a:gd name="connsiteX1" fmla="*/ 0 w 1289155"/>
              <a:gd name="connsiteY1" fmla="*/ 59960 h 3897497"/>
              <a:gd name="connsiteX2" fmla="*/ 44971 w 1289155"/>
              <a:gd name="connsiteY2" fmla="*/ 239842 h 3897497"/>
              <a:gd name="connsiteX3" fmla="*/ 14991 w 1289155"/>
              <a:gd name="connsiteY3" fmla="*/ 2983042 h 3897497"/>
              <a:gd name="connsiteX4" fmla="*/ 1289155 w 1289155"/>
              <a:gd name="connsiteY4" fmla="*/ 2983042 h 3897497"/>
              <a:gd name="connsiteX5" fmla="*/ 1169233 w 1289155"/>
              <a:gd name="connsiteY5" fmla="*/ 44970 h 3897497"/>
              <a:gd name="connsiteX6" fmla="*/ 794479 w 1289155"/>
              <a:gd name="connsiteY6" fmla="*/ 419724 h 3897497"/>
              <a:gd name="connsiteX7" fmla="*/ 794479 w 1289155"/>
              <a:gd name="connsiteY7" fmla="*/ 14990 h 3897497"/>
              <a:gd name="connsiteX8" fmla="*/ 539646 w 1289155"/>
              <a:gd name="connsiteY8" fmla="*/ 29980 h 3897497"/>
              <a:gd name="connsiteX9" fmla="*/ 584617 w 1289155"/>
              <a:gd name="connsiteY9" fmla="*/ 449705 h 3897497"/>
              <a:gd name="connsiteX10" fmla="*/ 0 w 1289155"/>
              <a:gd name="connsiteY10" fmla="*/ 0 h 3897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9155" h="3897497">
                <a:moveTo>
                  <a:pt x="0" y="0"/>
                </a:moveTo>
                <a:lnTo>
                  <a:pt x="0" y="59960"/>
                </a:lnTo>
                <a:lnTo>
                  <a:pt x="44971" y="239842"/>
                </a:lnTo>
                <a:cubicBezTo>
                  <a:pt x="35032" y="1154243"/>
                  <a:pt x="14991" y="3897497"/>
                  <a:pt x="14991" y="2983042"/>
                </a:cubicBezTo>
                <a:lnTo>
                  <a:pt x="1289155" y="2983042"/>
                </a:lnTo>
                <a:lnTo>
                  <a:pt x="1169233" y="44970"/>
                </a:lnTo>
                <a:lnTo>
                  <a:pt x="794479" y="419724"/>
                </a:lnTo>
                <a:lnTo>
                  <a:pt x="794479" y="14990"/>
                </a:lnTo>
                <a:lnTo>
                  <a:pt x="539646" y="29980"/>
                </a:lnTo>
                <a:lnTo>
                  <a:pt x="584617" y="449705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" name="شكل حر 16"/>
          <p:cNvSpPr/>
          <p:nvPr/>
        </p:nvSpPr>
        <p:spPr>
          <a:xfrm rot="11493500" flipV="1">
            <a:off x="5146625" y="4849166"/>
            <a:ext cx="697447" cy="549442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8" name="شكل حر 17"/>
          <p:cNvSpPr/>
          <p:nvPr/>
        </p:nvSpPr>
        <p:spPr>
          <a:xfrm>
            <a:off x="4118061" y="2228836"/>
            <a:ext cx="878040" cy="1019329"/>
          </a:xfrm>
          <a:custGeom>
            <a:avLst/>
            <a:gdLst>
              <a:gd name="connsiteX0" fmla="*/ 0 w 441214"/>
              <a:gd name="connsiteY0" fmla="*/ 246184 h 431622"/>
              <a:gd name="connsiteX1" fmla="*/ 169452 w 441214"/>
              <a:gd name="connsiteY1" fmla="*/ 431622 h 431622"/>
              <a:gd name="connsiteX2" fmla="*/ 441214 w 441214"/>
              <a:gd name="connsiteY2" fmla="*/ 239790 h 431622"/>
              <a:gd name="connsiteX3" fmla="*/ 393256 w 441214"/>
              <a:gd name="connsiteY3" fmla="*/ 99113 h 431622"/>
              <a:gd name="connsiteX4" fmla="*/ 306932 w 441214"/>
              <a:gd name="connsiteY4" fmla="*/ 124690 h 431622"/>
              <a:gd name="connsiteX5" fmla="*/ 214213 w 441214"/>
              <a:gd name="connsiteY5" fmla="*/ 6394 h 431622"/>
              <a:gd name="connsiteX6" fmla="*/ 191833 w 441214"/>
              <a:gd name="connsiteY6" fmla="*/ 0 h 431622"/>
              <a:gd name="connsiteX7" fmla="*/ 89522 w 441214"/>
              <a:gd name="connsiteY7" fmla="*/ 156662 h 431622"/>
              <a:gd name="connsiteX8" fmla="*/ 28775 w 441214"/>
              <a:gd name="connsiteY8" fmla="*/ 115099 h 431622"/>
              <a:gd name="connsiteX9" fmla="*/ 0 w 441214"/>
              <a:gd name="connsiteY9" fmla="*/ 246184 h 43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1214" h="431622">
                <a:moveTo>
                  <a:pt x="0" y="246184"/>
                </a:moveTo>
                <a:lnTo>
                  <a:pt x="169452" y="431622"/>
                </a:lnTo>
                <a:lnTo>
                  <a:pt x="441214" y="239790"/>
                </a:lnTo>
                <a:lnTo>
                  <a:pt x="393256" y="99113"/>
                </a:lnTo>
                <a:lnTo>
                  <a:pt x="306932" y="124690"/>
                </a:lnTo>
                <a:lnTo>
                  <a:pt x="214213" y="6394"/>
                </a:lnTo>
                <a:lnTo>
                  <a:pt x="191833" y="0"/>
                </a:lnTo>
                <a:lnTo>
                  <a:pt x="89522" y="156662"/>
                </a:lnTo>
                <a:lnTo>
                  <a:pt x="28775" y="115099"/>
                </a:lnTo>
                <a:lnTo>
                  <a:pt x="0" y="246184"/>
                </a:ln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" name="شكل حر 18"/>
          <p:cNvSpPr/>
          <p:nvPr/>
        </p:nvSpPr>
        <p:spPr>
          <a:xfrm>
            <a:off x="4442186" y="3028448"/>
            <a:ext cx="51270" cy="222117"/>
          </a:xfrm>
          <a:custGeom>
            <a:avLst/>
            <a:gdLst>
              <a:gd name="connsiteX0" fmla="*/ 9777 w 25763"/>
              <a:gd name="connsiteY0" fmla="*/ 111903 h 111903"/>
              <a:gd name="connsiteX1" fmla="*/ 9777 w 25763"/>
              <a:gd name="connsiteY1" fmla="*/ 35170 h 111903"/>
              <a:gd name="connsiteX2" fmla="*/ 16172 w 25763"/>
              <a:gd name="connsiteY2" fmla="*/ 15986 h 111903"/>
              <a:gd name="connsiteX3" fmla="*/ 19369 w 25763"/>
              <a:gd name="connsiteY3" fmla="*/ 6395 h 111903"/>
              <a:gd name="connsiteX4" fmla="*/ 25763 w 25763"/>
              <a:gd name="connsiteY4" fmla="*/ 0 h 11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3" h="111903">
                <a:moveTo>
                  <a:pt x="9777" y="111903"/>
                </a:moveTo>
                <a:cubicBezTo>
                  <a:pt x="0" y="82570"/>
                  <a:pt x="3062" y="95603"/>
                  <a:pt x="9777" y="35170"/>
                </a:cubicBezTo>
                <a:cubicBezTo>
                  <a:pt x="10521" y="28471"/>
                  <a:pt x="14040" y="22381"/>
                  <a:pt x="16172" y="15986"/>
                </a:cubicBezTo>
                <a:cubicBezTo>
                  <a:pt x="17238" y="12789"/>
                  <a:pt x="16986" y="8778"/>
                  <a:pt x="19369" y="6395"/>
                </a:cubicBezTo>
                <a:lnTo>
                  <a:pt x="25763" y="0"/>
                </a:lnTo>
              </a:path>
            </a:pathLst>
          </a:cu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20" name="مجموعة 262"/>
          <p:cNvGrpSpPr/>
          <p:nvPr/>
        </p:nvGrpSpPr>
        <p:grpSpPr>
          <a:xfrm>
            <a:off x="3356844" y="-217"/>
            <a:ext cx="2423895" cy="3226037"/>
            <a:chOff x="-576392" y="247196"/>
            <a:chExt cx="1180968" cy="1638532"/>
          </a:xfrm>
        </p:grpSpPr>
        <p:sp>
          <p:nvSpPr>
            <p:cNvPr id="21" name="شكل حر 20"/>
            <p:cNvSpPr/>
            <p:nvPr/>
          </p:nvSpPr>
          <p:spPr>
            <a:xfrm>
              <a:off x="-553266" y="285728"/>
              <a:ext cx="1106531" cy="1597532"/>
            </a:xfrm>
            <a:custGeom>
              <a:avLst/>
              <a:gdLst>
                <a:gd name="connsiteX0" fmla="*/ 295312 w 1106531"/>
                <a:gd name="connsiteY0" fmla="*/ 64044 h 1597532"/>
                <a:gd name="connsiteX1" fmla="*/ 117413 w 1106531"/>
                <a:gd name="connsiteY1" fmla="*/ 156551 h 1597532"/>
                <a:gd name="connsiteX2" fmla="*/ 49811 w 1106531"/>
                <a:gd name="connsiteY2" fmla="*/ 245501 h 1597532"/>
                <a:gd name="connsiteX3" fmla="*/ 17790 w 1106531"/>
                <a:gd name="connsiteY3" fmla="*/ 345124 h 1597532"/>
                <a:gd name="connsiteX4" fmla="*/ 0 w 1106531"/>
                <a:gd name="connsiteY4" fmla="*/ 494559 h 1597532"/>
                <a:gd name="connsiteX5" fmla="*/ 35580 w 1106531"/>
                <a:gd name="connsiteY5" fmla="*/ 715153 h 1597532"/>
                <a:gd name="connsiteX6" fmla="*/ 124529 w 1106531"/>
                <a:gd name="connsiteY6" fmla="*/ 953538 h 1597532"/>
                <a:gd name="connsiteX7" fmla="*/ 213478 w 1106531"/>
                <a:gd name="connsiteY7" fmla="*/ 1053161 h 1597532"/>
                <a:gd name="connsiteX8" fmla="*/ 320218 w 1106531"/>
                <a:gd name="connsiteY8" fmla="*/ 1117205 h 1597532"/>
                <a:gd name="connsiteX9" fmla="*/ 270406 w 1106531"/>
                <a:gd name="connsiteY9" fmla="*/ 1191922 h 1597532"/>
                <a:gd name="connsiteX10" fmla="*/ 245500 w 1106531"/>
                <a:gd name="connsiteY10" fmla="*/ 1287988 h 1597532"/>
                <a:gd name="connsiteX11" fmla="*/ 245500 w 1106531"/>
                <a:gd name="connsiteY11" fmla="*/ 1398285 h 1597532"/>
                <a:gd name="connsiteX12" fmla="*/ 338008 w 1106531"/>
                <a:gd name="connsiteY12" fmla="*/ 1476560 h 1597532"/>
                <a:gd name="connsiteX13" fmla="*/ 373587 w 1106531"/>
                <a:gd name="connsiteY13" fmla="*/ 1476560 h 1597532"/>
                <a:gd name="connsiteX14" fmla="*/ 437631 w 1106531"/>
                <a:gd name="connsiteY14" fmla="*/ 1480118 h 1597532"/>
                <a:gd name="connsiteX15" fmla="*/ 551486 w 1106531"/>
                <a:gd name="connsiteY15" fmla="*/ 1483676 h 1597532"/>
                <a:gd name="connsiteX16" fmla="*/ 690247 w 1106531"/>
                <a:gd name="connsiteY16" fmla="*/ 1458771 h 1597532"/>
                <a:gd name="connsiteX17" fmla="*/ 757849 w 1106531"/>
                <a:gd name="connsiteY17" fmla="*/ 1597532 h 1597532"/>
                <a:gd name="connsiteX18" fmla="*/ 836124 w 1106531"/>
                <a:gd name="connsiteY18" fmla="*/ 1537046 h 1597532"/>
                <a:gd name="connsiteX19" fmla="*/ 843240 w 1106531"/>
                <a:gd name="connsiteY19" fmla="*/ 1526372 h 1597532"/>
                <a:gd name="connsiteX20" fmla="*/ 846798 w 1106531"/>
                <a:gd name="connsiteY20" fmla="*/ 1522814 h 1597532"/>
                <a:gd name="connsiteX21" fmla="*/ 914400 w 1106531"/>
                <a:gd name="connsiteY21" fmla="*/ 1465886 h 1597532"/>
                <a:gd name="connsiteX22" fmla="*/ 992675 w 1106531"/>
                <a:gd name="connsiteY22" fmla="*/ 1476560 h 1597532"/>
                <a:gd name="connsiteX23" fmla="*/ 1038929 w 1106531"/>
                <a:gd name="connsiteY23" fmla="*/ 1505024 h 1597532"/>
                <a:gd name="connsiteX24" fmla="*/ 1106531 w 1106531"/>
                <a:gd name="connsiteY24" fmla="*/ 1430307 h 1597532"/>
                <a:gd name="connsiteX25" fmla="*/ 1074509 w 1106531"/>
                <a:gd name="connsiteY25" fmla="*/ 1359147 h 1597532"/>
                <a:gd name="connsiteX26" fmla="*/ 985559 w 1106531"/>
                <a:gd name="connsiteY26" fmla="*/ 1227502 h 1597532"/>
                <a:gd name="connsiteX27" fmla="*/ 957095 w 1106531"/>
                <a:gd name="connsiteY27" fmla="*/ 1110089 h 1597532"/>
                <a:gd name="connsiteX28" fmla="*/ 939306 w 1106531"/>
                <a:gd name="connsiteY28" fmla="*/ 996234 h 1597532"/>
                <a:gd name="connsiteX29" fmla="*/ 1042487 w 1106531"/>
                <a:gd name="connsiteY29" fmla="*/ 764965 h 1597532"/>
                <a:gd name="connsiteX30" fmla="*/ 1067393 w 1106531"/>
                <a:gd name="connsiteY30" fmla="*/ 576392 h 1597532"/>
                <a:gd name="connsiteX31" fmla="*/ 1024697 w 1106531"/>
                <a:gd name="connsiteY31" fmla="*/ 419841 h 1597532"/>
                <a:gd name="connsiteX32" fmla="*/ 964211 w 1106531"/>
                <a:gd name="connsiteY32" fmla="*/ 245501 h 1597532"/>
                <a:gd name="connsiteX33" fmla="*/ 893052 w 1106531"/>
                <a:gd name="connsiteY33" fmla="*/ 113855 h 1597532"/>
                <a:gd name="connsiteX34" fmla="*/ 818334 w 1106531"/>
                <a:gd name="connsiteY34" fmla="*/ 49812 h 1597532"/>
                <a:gd name="connsiteX35" fmla="*/ 693805 w 1106531"/>
                <a:gd name="connsiteY35" fmla="*/ 7116 h 1597532"/>
                <a:gd name="connsiteX36" fmla="*/ 416283 w 1106531"/>
                <a:gd name="connsiteY36" fmla="*/ 0 h 159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6531" h="1597532">
                  <a:moveTo>
                    <a:pt x="295312" y="64044"/>
                  </a:moveTo>
                  <a:lnTo>
                    <a:pt x="117413" y="156551"/>
                  </a:lnTo>
                  <a:lnTo>
                    <a:pt x="49811" y="245501"/>
                  </a:lnTo>
                  <a:lnTo>
                    <a:pt x="17790" y="345124"/>
                  </a:lnTo>
                  <a:lnTo>
                    <a:pt x="0" y="494559"/>
                  </a:lnTo>
                  <a:lnTo>
                    <a:pt x="35580" y="715153"/>
                  </a:lnTo>
                  <a:lnTo>
                    <a:pt x="124529" y="953538"/>
                  </a:lnTo>
                  <a:lnTo>
                    <a:pt x="213478" y="1053161"/>
                  </a:lnTo>
                  <a:lnTo>
                    <a:pt x="320218" y="1117205"/>
                  </a:lnTo>
                  <a:lnTo>
                    <a:pt x="270406" y="1191922"/>
                  </a:lnTo>
                  <a:cubicBezTo>
                    <a:pt x="248801" y="1289146"/>
                    <a:pt x="281861" y="1287988"/>
                    <a:pt x="245500" y="1287988"/>
                  </a:cubicBezTo>
                  <a:lnTo>
                    <a:pt x="245500" y="1398285"/>
                  </a:lnTo>
                  <a:lnTo>
                    <a:pt x="338008" y="1476560"/>
                  </a:lnTo>
                  <a:lnTo>
                    <a:pt x="373587" y="1476560"/>
                  </a:lnTo>
                  <a:lnTo>
                    <a:pt x="437631" y="1480118"/>
                  </a:lnTo>
                  <a:lnTo>
                    <a:pt x="551486" y="1483676"/>
                  </a:lnTo>
                  <a:lnTo>
                    <a:pt x="690247" y="1458771"/>
                  </a:lnTo>
                  <a:lnTo>
                    <a:pt x="757849" y="1597532"/>
                  </a:lnTo>
                  <a:cubicBezTo>
                    <a:pt x="783941" y="1577370"/>
                    <a:pt x="810793" y="1558156"/>
                    <a:pt x="836124" y="1537046"/>
                  </a:cubicBezTo>
                  <a:cubicBezTo>
                    <a:pt x="839409" y="1534308"/>
                    <a:pt x="840674" y="1529793"/>
                    <a:pt x="843240" y="1526372"/>
                  </a:cubicBezTo>
                  <a:cubicBezTo>
                    <a:pt x="844246" y="1525030"/>
                    <a:pt x="845612" y="1524000"/>
                    <a:pt x="846798" y="1522814"/>
                  </a:cubicBezTo>
                  <a:cubicBezTo>
                    <a:pt x="906242" y="1463370"/>
                    <a:pt x="876890" y="1465886"/>
                    <a:pt x="914400" y="1465886"/>
                  </a:cubicBezTo>
                  <a:lnTo>
                    <a:pt x="992675" y="1476560"/>
                  </a:lnTo>
                  <a:cubicBezTo>
                    <a:pt x="1036358" y="1505682"/>
                    <a:pt x="1018266" y="1505024"/>
                    <a:pt x="1038929" y="1505024"/>
                  </a:cubicBezTo>
                  <a:lnTo>
                    <a:pt x="1106531" y="1430307"/>
                  </a:lnTo>
                  <a:cubicBezTo>
                    <a:pt x="1077627" y="1358046"/>
                    <a:pt x="1103614" y="1359147"/>
                    <a:pt x="1074509" y="1359147"/>
                  </a:cubicBezTo>
                  <a:lnTo>
                    <a:pt x="985559" y="1227502"/>
                  </a:lnTo>
                  <a:lnTo>
                    <a:pt x="957095" y="1110089"/>
                  </a:lnTo>
                  <a:lnTo>
                    <a:pt x="939306" y="996234"/>
                  </a:lnTo>
                  <a:lnTo>
                    <a:pt x="1042487" y="764965"/>
                  </a:lnTo>
                  <a:lnTo>
                    <a:pt x="1067393" y="576392"/>
                  </a:lnTo>
                  <a:lnTo>
                    <a:pt x="1024697" y="419841"/>
                  </a:lnTo>
                  <a:cubicBezTo>
                    <a:pt x="967239" y="247467"/>
                    <a:pt x="1010206" y="291483"/>
                    <a:pt x="964211" y="245501"/>
                  </a:cubicBezTo>
                  <a:lnTo>
                    <a:pt x="893052" y="113855"/>
                  </a:lnTo>
                  <a:lnTo>
                    <a:pt x="818334" y="49812"/>
                  </a:lnTo>
                  <a:cubicBezTo>
                    <a:pt x="692674" y="10318"/>
                    <a:pt x="693805" y="54185"/>
                    <a:pt x="693805" y="7116"/>
                  </a:cubicBezTo>
                  <a:lnTo>
                    <a:pt x="416283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شكل حر 21"/>
            <p:cNvSpPr/>
            <p:nvPr/>
          </p:nvSpPr>
          <p:spPr>
            <a:xfrm>
              <a:off x="-576392" y="247196"/>
              <a:ext cx="1180968" cy="1638532"/>
            </a:xfrm>
            <a:custGeom>
              <a:avLst/>
              <a:gdLst>
                <a:gd name="connsiteX0" fmla="*/ 957096 w 1180968"/>
                <a:gd name="connsiteY0" fmla="*/ 1040792 h 1638532"/>
                <a:gd name="connsiteX1" fmla="*/ 946422 w 1180968"/>
                <a:gd name="connsiteY1" fmla="*/ 1026560 h 1638532"/>
                <a:gd name="connsiteX2" fmla="*/ 932190 w 1180968"/>
                <a:gd name="connsiteY2" fmla="*/ 1015886 h 1638532"/>
                <a:gd name="connsiteX3" fmla="*/ 928632 w 1180968"/>
                <a:gd name="connsiteY3" fmla="*/ 1001654 h 1638532"/>
                <a:gd name="connsiteX4" fmla="*/ 939306 w 1180968"/>
                <a:gd name="connsiteY4" fmla="*/ 976748 h 1638532"/>
                <a:gd name="connsiteX5" fmla="*/ 953538 w 1180968"/>
                <a:gd name="connsiteY5" fmla="*/ 980306 h 1638532"/>
                <a:gd name="connsiteX6" fmla="*/ 974885 w 1180968"/>
                <a:gd name="connsiteY6" fmla="*/ 976748 h 1638532"/>
                <a:gd name="connsiteX7" fmla="*/ 978443 w 1180968"/>
                <a:gd name="connsiteY7" fmla="*/ 966074 h 1638532"/>
                <a:gd name="connsiteX8" fmla="*/ 964211 w 1180968"/>
                <a:gd name="connsiteY8" fmla="*/ 923378 h 1638532"/>
                <a:gd name="connsiteX9" fmla="*/ 992675 w 1180968"/>
                <a:gd name="connsiteY9" fmla="*/ 909146 h 1638532"/>
                <a:gd name="connsiteX10" fmla="*/ 1003349 w 1180968"/>
                <a:gd name="connsiteY10" fmla="*/ 902030 h 1638532"/>
                <a:gd name="connsiteX11" fmla="*/ 1010465 w 1180968"/>
                <a:gd name="connsiteY11" fmla="*/ 880683 h 1638532"/>
                <a:gd name="connsiteX12" fmla="*/ 1017581 w 1180968"/>
                <a:gd name="connsiteY12" fmla="*/ 855777 h 1638532"/>
                <a:gd name="connsiteX13" fmla="*/ 1017581 w 1180968"/>
                <a:gd name="connsiteY13" fmla="*/ 823755 h 1638532"/>
                <a:gd name="connsiteX14" fmla="*/ 1028255 w 1180968"/>
                <a:gd name="connsiteY14" fmla="*/ 816639 h 1638532"/>
                <a:gd name="connsiteX15" fmla="*/ 1031813 w 1180968"/>
                <a:gd name="connsiteY15" fmla="*/ 805965 h 1638532"/>
                <a:gd name="connsiteX16" fmla="*/ 1035371 w 1180968"/>
                <a:gd name="connsiteY16" fmla="*/ 788175 h 1638532"/>
                <a:gd name="connsiteX17" fmla="*/ 1042487 w 1180968"/>
                <a:gd name="connsiteY17" fmla="*/ 777501 h 1638532"/>
                <a:gd name="connsiteX18" fmla="*/ 1046045 w 1180968"/>
                <a:gd name="connsiteY18" fmla="*/ 709900 h 1638532"/>
                <a:gd name="connsiteX19" fmla="*/ 1056719 w 1180968"/>
                <a:gd name="connsiteY19" fmla="*/ 706342 h 1638532"/>
                <a:gd name="connsiteX20" fmla="*/ 1078067 w 1180968"/>
                <a:gd name="connsiteY20" fmla="*/ 692110 h 1638532"/>
                <a:gd name="connsiteX21" fmla="*/ 1081625 w 1180968"/>
                <a:gd name="connsiteY21" fmla="*/ 581813 h 1638532"/>
                <a:gd name="connsiteX22" fmla="*/ 1078067 w 1180968"/>
                <a:gd name="connsiteY22" fmla="*/ 571139 h 1638532"/>
                <a:gd name="connsiteX23" fmla="*/ 1067393 w 1180968"/>
                <a:gd name="connsiteY23" fmla="*/ 560465 h 1638532"/>
                <a:gd name="connsiteX24" fmla="*/ 1063835 w 1180968"/>
                <a:gd name="connsiteY24" fmla="*/ 539117 h 1638532"/>
                <a:gd name="connsiteX25" fmla="*/ 1042487 w 1180968"/>
                <a:gd name="connsiteY25" fmla="*/ 542675 h 1638532"/>
                <a:gd name="connsiteX26" fmla="*/ 1010465 w 1180968"/>
                <a:gd name="connsiteY26" fmla="*/ 535559 h 1638532"/>
                <a:gd name="connsiteX27" fmla="*/ 992675 w 1180968"/>
                <a:gd name="connsiteY27" fmla="*/ 510653 h 1638532"/>
                <a:gd name="connsiteX28" fmla="*/ 989117 w 1180968"/>
                <a:gd name="connsiteY28" fmla="*/ 485747 h 1638532"/>
                <a:gd name="connsiteX29" fmla="*/ 971327 w 1180968"/>
                <a:gd name="connsiteY29" fmla="*/ 482189 h 1638532"/>
                <a:gd name="connsiteX30" fmla="*/ 967769 w 1180968"/>
                <a:gd name="connsiteY30" fmla="*/ 467957 h 1638532"/>
                <a:gd name="connsiteX31" fmla="*/ 978443 w 1180968"/>
                <a:gd name="connsiteY31" fmla="*/ 439493 h 1638532"/>
                <a:gd name="connsiteX32" fmla="*/ 992675 w 1180968"/>
                <a:gd name="connsiteY32" fmla="*/ 428820 h 1638532"/>
                <a:gd name="connsiteX33" fmla="*/ 996233 w 1180968"/>
                <a:gd name="connsiteY33" fmla="*/ 411030 h 1638532"/>
                <a:gd name="connsiteX34" fmla="*/ 1003349 w 1180968"/>
                <a:gd name="connsiteY34" fmla="*/ 396798 h 1638532"/>
                <a:gd name="connsiteX35" fmla="*/ 1014023 w 1180968"/>
                <a:gd name="connsiteY35" fmla="*/ 375450 h 1638532"/>
                <a:gd name="connsiteX36" fmla="*/ 1010465 w 1180968"/>
                <a:gd name="connsiteY36" fmla="*/ 332754 h 1638532"/>
                <a:gd name="connsiteX37" fmla="*/ 1006907 w 1180968"/>
                <a:gd name="connsiteY37" fmla="*/ 322080 h 1638532"/>
                <a:gd name="connsiteX38" fmla="*/ 996233 w 1180968"/>
                <a:gd name="connsiteY38" fmla="*/ 314964 h 1638532"/>
                <a:gd name="connsiteX39" fmla="*/ 985559 w 1180968"/>
                <a:gd name="connsiteY39" fmla="*/ 279385 h 1638532"/>
                <a:gd name="connsiteX40" fmla="*/ 982001 w 1180968"/>
                <a:gd name="connsiteY40" fmla="*/ 268711 h 1638532"/>
                <a:gd name="connsiteX41" fmla="*/ 971327 w 1180968"/>
                <a:gd name="connsiteY41" fmla="*/ 265153 h 1638532"/>
                <a:gd name="connsiteX42" fmla="*/ 910842 w 1180968"/>
                <a:gd name="connsiteY42" fmla="*/ 261595 h 1638532"/>
                <a:gd name="connsiteX43" fmla="*/ 864588 w 1180968"/>
                <a:gd name="connsiteY43" fmla="*/ 258037 h 1638532"/>
                <a:gd name="connsiteX44" fmla="*/ 861030 w 1180968"/>
                <a:gd name="connsiteY44" fmla="*/ 247363 h 1638532"/>
                <a:gd name="connsiteX45" fmla="*/ 853914 w 1180968"/>
                <a:gd name="connsiteY45" fmla="*/ 236689 h 1638532"/>
                <a:gd name="connsiteX46" fmla="*/ 836124 w 1180968"/>
                <a:gd name="connsiteY46" fmla="*/ 204667 h 1638532"/>
                <a:gd name="connsiteX47" fmla="*/ 825450 w 1180968"/>
                <a:gd name="connsiteY47" fmla="*/ 197551 h 1638532"/>
                <a:gd name="connsiteX48" fmla="*/ 814776 w 1180968"/>
                <a:gd name="connsiteY48" fmla="*/ 147739 h 1638532"/>
                <a:gd name="connsiteX49" fmla="*/ 796987 w 1180968"/>
                <a:gd name="connsiteY49" fmla="*/ 144181 h 1638532"/>
                <a:gd name="connsiteX50" fmla="*/ 786313 w 1180968"/>
                <a:gd name="connsiteY50" fmla="*/ 137065 h 1638532"/>
                <a:gd name="connsiteX51" fmla="*/ 754291 w 1180968"/>
                <a:gd name="connsiteY51" fmla="*/ 129950 h 1638532"/>
                <a:gd name="connsiteX52" fmla="*/ 743617 w 1180968"/>
                <a:gd name="connsiteY52" fmla="*/ 122834 h 1638532"/>
                <a:gd name="connsiteX53" fmla="*/ 725827 w 1180968"/>
                <a:gd name="connsiteY53" fmla="*/ 90812 h 1638532"/>
                <a:gd name="connsiteX54" fmla="*/ 718711 w 1180968"/>
                <a:gd name="connsiteY54" fmla="*/ 80138 h 1638532"/>
                <a:gd name="connsiteX55" fmla="*/ 711595 w 1180968"/>
                <a:gd name="connsiteY55" fmla="*/ 58790 h 1638532"/>
                <a:gd name="connsiteX56" fmla="*/ 676015 w 1180968"/>
                <a:gd name="connsiteY56" fmla="*/ 55232 h 1638532"/>
                <a:gd name="connsiteX57" fmla="*/ 665341 w 1180968"/>
                <a:gd name="connsiteY57" fmla="*/ 48116 h 1638532"/>
                <a:gd name="connsiteX58" fmla="*/ 658225 w 1180968"/>
                <a:gd name="connsiteY58" fmla="*/ 37442 h 1638532"/>
                <a:gd name="connsiteX59" fmla="*/ 636878 w 1180968"/>
                <a:gd name="connsiteY59" fmla="*/ 30326 h 1638532"/>
                <a:gd name="connsiteX60" fmla="*/ 569276 w 1180968"/>
                <a:gd name="connsiteY60" fmla="*/ 33884 h 1638532"/>
                <a:gd name="connsiteX61" fmla="*/ 565718 w 1180968"/>
                <a:gd name="connsiteY61" fmla="*/ 69464 h 1638532"/>
                <a:gd name="connsiteX62" fmla="*/ 562160 w 1180968"/>
                <a:gd name="connsiteY62" fmla="*/ 80138 h 1638532"/>
                <a:gd name="connsiteX63" fmla="*/ 540812 w 1180968"/>
                <a:gd name="connsiteY63" fmla="*/ 87254 h 1638532"/>
                <a:gd name="connsiteX64" fmla="*/ 515906 w 1180968"/>
                <a:gd name="connsiteY64" fmla="*/ 94370 h 1638532"/>
                <a:gd name="connsiteX65" fmla="*/ 494559 w 1180968"/>
                <a:gd name="connsiteY65" fmla="*/ 83696 h 1638532"/>
                <a:gd name="connsiteX66" fmla="*/ 476769 w 1180968"/>
                <a:gd name="connsiteY66" fmla="*/ 69464 h 1638532"/>
                <a:gd name="connsiteX67" fmla="*/ 455421 w 1180968"/>
                <a:gd name="connsiteY67" fmla="*/ 83696 h 1638532"/>
                <a:gd name="connsiteX68" fmla="*/ 444747 w 1180968"/>
                <a:gd name="connsiteY68" fmla="*/ 90812 h 1638532"/>
                <a:gd name="connsiteX69" fmla="*/ 434073 w 1180968"/>
                <a:gd name="connsiteY69" fmla="*/ 87254 h 1638532"/>
                <a:gd name="connsiteX70" fmla="*/ 426957 w 1180968"/>
                <a:gd name="connsiteY70" fmla="*/ 76580 h 1638532"/>
                <a:gd name="connsiteX71" fmla="*/ 405609 w 1180968"/>
                <a:gd name="connsiteY71" fmla="*/ 69464 h 1638532"/>
                <a:gd name="connsiteX72" fmla="*/ 384261 w 1180968"/>
                <a:gd name="connsiteY72" fmla="*/ 73022 h 1638532"/>
                <a:gd name="connsiteX73" fmla="*/ 366471 w 1180968"/>
                <a:gd name="connsiteY73" fmla="*/ 90812 h 1638532"/>
                <a:gd name="connsiteX74" fmla="*/ 345124 w 1180968"/>
                <a:gd name="connsiteY74" fmla="*/ 94370 h 1638532"/>
                <a:gd name="connsiteX75" fmla="*/ 323776 w 1180968"/>
                <a:gd name="connsiteY75" fmla="*/ 101486 h 1638532"/>
                <a:gd name="connsiteX76" fmla="*/ 313102 w 1180968"/>
                <a:gd name="connsiteY76" fmla="*/ 105044 h 1638532"/>
                <a:gd name="connsiteX77" fmla="*/ 309544 w 1180968"/>
                <a:gd name="connsiteY77" fmla="*/ 140623 h 1638532"/>
                <a:gd name="connsiteX78" fmla="*/ 298870 w 1180968"/>
                <a:gd name="connsiteY78" fmla="*/ 144181 h 1638532"/>
                <a:gd name="connsiteX79" fmla="*/ 284638 w 1180968"/>
                <a:gd name="connsiteY79" fmla="*/ 147739 h 1638532"/>
                <a:gd name="connsiteX80" fmla="*/ 238384 w 1180968"/>
                <a:gd name="connsiteY80" fmla="*/ 154855 h 1638532"/>
                <a:gd name="connsiteX81" fmla="*/ 206362 w 1180968"/>
                <a:gd name="connsiteY81" fmla="*/ 161971 h 1638532"/>
                <a:gd name="connsiteX82" fmla="*/ 185015 w 1180968"/>
                <a:gd name="connsiteY82" fmla="*/ 169087 h 1638532"/>
                <a:gd name="connsiteX83" fmla="*/ 138761 w 1180968"/>
                <a:gd name="connsiteY83" fmla="*/ 233131 h 1638532"/>
                <a:gd name="connsiteX84" fmla="*/ 135203 w 1180968"/>
                <a:gd name="connsiteY84" fmla="*/ 243805 h 1638532"/>
                <a:gd name="connsiteX85" fmla="*/ 131645 w 1180968"/>
                <a:gd name="connsiteY85" fmla="*/ 265153 h 1638532"/>
                <a:gd name="connsiteX86" fmla="*/ 128087 w 1180968"/>
                <a:gd name="connsiteY86" fmla="*/ 279385 h 1638532"/>
                <a:gd name="connsiteX87" fmla="*/ 106739 w 1180968"/>
                <a:gd name="connsiteY87" fmla="*/ 286500 h 1638532"/>
                <a:gd name="connsiteX88" fmla="*/ 103181 w 1180968"/>
                <a:gd name="connsiteY88" fmla="*/ 318522 h 1638532"/>
                <a:gd name="connsiteX89" fmla="*/ 88949 w 1180968"/>
                <a:gd name="connsiteY89" fmla="*/ 322080 h 1638532"/>
                <a:gd name="connsiteX90" fmla="*/ 78275 w 1180968"/>
                <a:gd name="connsiteY90" fmla="*/ 339870 h 1638532"/>
                <a:gd name="connsiteX91" fmla="*/ 71159 w 1180968"/>
                <a:gd name="connsiteY91" fmla="*/ 350544 h 1638532"/>
                <a:gd name="connsiteX92" fmla="*/ 60485 w 1180968"/>
                <a:gd name="connsiteY92" fmla="*/ 354102 h 1638532"/>
                <a:gd name="connsiteX93" fmla="*/ 46253 w 1180968"/>
                <a:gd name="connsiteY93" fmla="*/ 375450 h 1638532"/>
                <a:gd name="connsiteX94" fmla="*/ 53369 w 1180968"/>
                <a:gd name="connsiteY94" fmla="*/ 443051 h 1638532"/>
                <a:gd name="connsiteX95" fmla="*/ 60485 w 1180968"/>
                <a:gd name="connsiteY95" fmla="*/ 453725 h 1638532"/>
                <a:gd name="connsiteX96" fmla="*/ 56927 w 1180968"/>
                <a:gd name="connsiteY96" fmla="*/ 539117 h 1638532"/>
                <a:gd name="connsiteX97" fmla="*/ 46253 w 1180968"/>
                <a:gd name="connsiteY97" fmla="*/ 546233 h 1638532"/>
                <a:gd name="connsiteX98" fmla="*/ 42696 w 1180968"/>
                <a:gd name="connsiteY98" fmla="*/ 556907 h 1638532"/>
                <a:gd name="connsiteX99" fmla="*/ 46253 w 1180968"/>
                <a:gd name="connsiteY99" fmla="*/ 617392 h 1638532"/>
                <a:gd name="connsiteX100" fmla="*/ 202804 w 1180968"/>
                <a:gd name="connsiteY100" fmla="*/ 631624 h 1638532"/>
                <a:gd name="connsiteX101" fmla="*/ 199246 w 1180968"/>
                <a:gd name="connsiteY101" fmla="*/ 667204 h 1638532"/>
                <a:gd name="connsiteX102" fmla="*/ 174341 w 1180968"/>
                <a:gd name="connsiteY102" fmla="*/ 674320 h 1638532"/>
                <a:gd name="connsiteX103" fmla="*/ 142319 w 1180968"/>
                <a:gd name="connsiteY103" fmla="*/ 702784 h 1638532"/>
                <a:gd name="connsiteX104" fmla="*/ 131645 w 1180968"/>
                <a:gd name="connsiteY104" fmla="*/ 713458 h 1638532"/>
                <a:gd name="connsiteX105" fmla="*/ 117413 w 1180968"/>
                <a:gd name="connsiteY105" fmla="*/ 741922 h 1638532"/>
                <a:gd name="connsiteX106" fmla="*/ 106739 w 1180968"/>
                <a:gd name="connsiteY106" fmla="*/ 763269 h 1638532"/>
                <a:gd name="connsiteX107" fmla="*/ 92507 w 1180968"/>
                <a:gd name="connsiteY107" fmla="*/ 784617 h 1638532"/>
                <a:gd name="connsiteX108" fmla="*/ 96065 w 1180968"/>
                <a:gd name="connsiteY108" fmla="*/ 837987 h 1638532"/>
                <a:gd name="connsiteX109" fmla="*/ 106739 w 1180968"/>
                <a:gd name="connsiteY109" fmla="*/ 845103 h 1638532"/>
                <a:gd name="connsiteX110" fmla="*/ 110297 w 1180968"/>
                <a:gd name="connsiteY110" fmla="*/ 873567 h 1638532"/>
                <a:gd name="connsiteX111" fmla="*/ 174341 w 1180968"/>
                <a:gd name="connsiteY111" fmla="*/ 877125 h 1638532"/>
                <a:gd name="connsiteX112" fmla="*/ 160109 w 1180968"/>
                <a:gd name="connsiteY112" fmla="*/ 891357 h 1638532"/>
                <a:gd name="connsiteX113" fmla="*/ 142319 w 1180968"/>
                <a:gd name="connsiteY113" fmla="*/ 919820 h 1638532"/>
                <a:gd name="connsiteX114" fmla="*/ 145877 w 1180968"/>
                <a:gd name="connsiteY114" fmla="*/ 966074 h 1638532"/>
                <a:gd name="connsiteX115" fmla="*/ 167225 w 1180968"/>
                <a:gd name="connsiteY115" fmla="*/ 980306 h 1638532"/>
                <a:gd name="connsiteX116" fmla="*/ 170783 w 1180968"/>
                <a:gd name="connsiteY116" fmla="*/ 1001654 h 1638532"/>
                <a:gd name="connsiteX117" fmla="*/ 174341 w 1180968"/>
                <a:gd name="connsiteY117" fmla="*/ 1026560 h 1638532"/>
                <a:gd name="connsiteX118" fmla="*/ 202804 w 1180968"/>
                <a:gd name="connsiteY118" fmla="*/ 1030118 h 1638532"/>
                <a:gd name="connsiteX119" fmla="*/ 206362 w 1180968"/>
                <a:gd name="connsiteY119" fmla="*/ 1065697 h 1638532"/>
                <a:gd name="connsiteX120" fmla="*/ 281080 w 1180968"/>
                <a:gd name="connsiteY120" fmla="*/ 1079929 h 1638532"/>
                <a:gd name="connsiteX121" fmla="*/ 284638 w 1180968"/>
                <a:gd name="connsiteY121" fmla="*/ 1108393 h 1638532"/>
                <a:gd name="connsiteX122" fmla="*/ 295312 w 1180968"/>
                <a:gd name="connsiteY122" fmla="*/ 1111951 h 1638532"/>
                <a:gd name="connsiteX123" fmla="*/ 323776 w 1180968"/>
                <a:gd name="connsiteY123" fmla="*/ 1119067 h 1638532"/>
                <a:gd name="connsiteX124" fmla="*/ 330892 w 1180968"/>
                <a:gd name="connsiteY124" fmla="*/ 1129741 h 1638532"/>
                <a:gd name="connsiteX125" fmla="*/ 359355 w 1180968"/>
                <a:gd name="connsiteY125" fmla="*/ 1161763 h 1638532"/>
                <a:gd name="connsiteX126" fmla="*/ 355797 w 1180968"/>
                <a:gd name="connsiteY126" fmla="*/ 1183111 h 1638532"/>
                <a:gd name="connsiteX127" fmla="*/ 338008 w 1180968"/>
                <a:gd name="connsiteY127" fmla="*/ 1200900 h 1638532"/>
                <a:gd name="connsiteX128" fmla="*/ 327334 w 1180968"/>
                <a:gd name="connsiteY128" fmla="*/ 1204458 h 1638532"/>
                <a:gd name="connsiteX129" fmla="*/ 313102 w 1180968"/>
                <a:gd name="connsiteY129" fmla="*/ 1225806 h 1638532"/>
                <a:gd name="connsiteX130" fmla="*/ 295312 w 1180968"/>
                <a:gd name="connsiteY130" fmla="*/ 1293408 h 1638532"/>
                <a:gd name="connsiteX131" fmla="*/ 291754 w 1180968"/>
                <a:gd name="connsiteY131" fmla="*/ 1304082 h 1638532"/>
                <a:gd name="connsiteX132" fmla="*/ 302428 w 1180968"/>
                <a:gd name="connsiteY132" fmla="*/ 1307640 h 1638532"/>
                <a:gd name="connsiteX133" fmla="*/ 313102 w 1180968"/>
                <a:gd name="connsiteY133" fmla="*/ 1314756 h 1638532"/>
                <a:gd name="connsiteX134" fmla="*/ 352239 w 1180968"/>
                <a:gd name="connsiteY134" fmla="*/ 1307640 h 1638532"/>
                <a:gd name="connsiteX135" fmla="*/ 387819 w 1180968"/>
                <a:gd name="connsiteY135" fmla="*/ 1286292 h 1638532"/>
                <a:gd name="connsiteX136" fmla="*/ 402051 w 1180968"/>
                <a:gd name="connsiteY136" fmla="*/ 1279176 h 1638532"/>
                <a:gd name="connsiteX137" fmla="*/ 423399 w 1180968"/>
                <a:gd name="connsiteY137" fmla="*/ 1286292 h 1638532"/>
                <a:gd name="connsiteX138" fmla="*/ 426957 w 1180968"/>
                <a:gd name="connsiteY138" fmla="*/ 1296966 h 1638532"/>
                <a:gd name="connsiteX139" fmla="*/ 430515 w 1180968"/>
                <a:gd name="connsiteY139" fmla="*/ 1336104 h 1638532"/>
                <a:gd name="connsiteX140" fmla="*/ 448305 w 1180968"/>
                <a:gd name="connsiteY140" fmla="*/ 1321872 h 1638532"/>
                <a:gd name="connsiteX141" fmla="*/ 469653 w 1180968"/>
                <a:gd name="connsiteY141" fmla="*/ 1311198 h 1638532"/>
                <a:gd name="connsiteX142" fmla="*/ 480327 w 1180968"/>
                <a:gd name="connsiteY142" fmla="*/ 1304082 h 1638532"/>
                <a:gd name="connsiteX143" fmla="*/ 498117 w 1180968"/>
                <a:gd name="connsiteY143" fmla="*/ 1368125 h 1638532"/>
                <a:gd name="connsiteX144" fmla="*/ 487443 w 1180968"/>
                <a:gd name="connsiteY144" fmla="*/ 1375241 h 1638532"/>
                <a:gd name="connsiteX145" fmla="*/ 466095 w 1180968"/>
                <a:gd name="connsiteY145" fmla="*/ 1385915 h 1638532"/>
                <a:gd name="connsiteX146" fmla="*/ 451863 w 1180968"/>
                <a:gd name="connsiteY146" fmla="*/ 1396589 h 1638532"/>
                <a:gd name="connsiteX147" fmla="*/ 441189 w 1180968"/>
                <a:gd name="connsiteY147" fmla="*/ 1400147 h 1638532"/>
                <a:gd name="connsiteX148" fmla="*/ 426957 w 1180968"/>
                <a:gd name="connsiteY148" fmla="*/ 1407263 h 1638532"/>
                <a:gd name="connsiteX149" fmla="*/ 412725 w 1180968"/>
                <a:gd name="connsiteY149" fmla="*/ 1417937 h 1638532"/>
                <a:gd name="connsiteX150" fmla="*/ 380703 w 1180968"/>
                <a:gd name="connsiteY150" fmla="*/ 1425053 h 1638532"/>
                <a:gd name="connsiteX151" fmla="*/ 359355 w 1180968"/>
                <a:gd name="connsiteY151" fmla="*/ 1435727 h 1638532"/>
                <a:gd name="connsiteX152" fmla="*/ 352239 w 1180968"/>
                <a:gd name="connsiteY152" fmla="*/ 1446401 h 1638532"/>
                <a:gd name="connsiteX153" fmla="*/ 341566 w 1180968"/>
                <a:gd name="connsiteY153" fmla="*/ 1457075 h 1638532"/>
                <a:gd name="connsiteX154" fmla="*/ 334450 w 1180968"/>
                <a:gd name="connsiteY154" fmla="*/ 1478423 h 1638532"/>
                <a:gd name="connsiteX155" fmla="*/ 338008 w 1180968"/>
                <a:gd name="connsiteY155" fmla="*/ 1506886 h 1638532"/>
                <a:gd name="connsiteX156" fmla="*/ 352239 w 1180968"/>
                <a:gd name="connsiteY156" fmla="*/ 1510444 h 1638532"/>
                <a:gd name="connsiteX157" fmla="*/ 402051 w 1180968"/>
                <a:gd name="connsiteY157" fmla="*/ 1514002 h 1638532"/>
                <a:gd name="connsiteX158" fmla="*/ 590624 w 1180968"/>
                <a:gd name="connsiteY158" fmla="*/ 1510444 h 1638532"/>
                <a:gd name="connsiteX159" fmla="*/ 594182 w 1180968"/>
                <a:gd name="connsiteY159" fmla="*/ 1442843 h 1638532"/>
                <a:gd name="connsiteX160" fmla="*/ 611972 w 1180968"/>
                <a:gd name="connsiteY160" fmla="*/ 1385915 h 1638532"/>
                <a:gd name="connsiteX161" fmla="*/ 619088 w 1180968"/>
                <a:gd name="connsiteY161" fmla="*/ 1375241 h 1638532"/>
                <a:gd name="connsiteX162" fmla="*/ 608414 w 1180968"/>
                <a:gd name="connsiteY162" fmla="*/ 1339662 h 1638532"/>
                <a:gd name="connsiteX163" fmla="*/ 604856 w 1180968"/>
                <a:gd name="connsiteY163" fmla="*/ 1328988 h 1638532"/>
                <a:gd name="connsiteX164" fmla="*/ 658225 w 1180968"/>
                <a:gd name="connsiteY164" fmla="*/ 1325430 h 1638532"/>
                <a:gd name="connsiteX165" fmla="*/ 672457 w 1180968"/>
                <a:gd name="connsiteY165" fmla="*/ 1346778 h 1638532"/>
                <a:gd name="connsiteX166" fmla="*/ 729385 w 1180968"/>
                <a:gd name="connsiteY166" fmla="*/ 1382357 h 1638532"/>
                <a:gd name="connsiteX167" fmla="*/ 725827 w 1180968"/>
                <a:gd name="connsiteY167" fmla="*/ 1400147 h 1638532"/>
                <a:gd name="connsiteX168" fmla="*/ 718711 w 1180968"/>
                <a:gd name="connsiteY168" fmla="*/ 1421495 h 1638532"/>
                <a:gd name="connsiteX169" fmla="*/ 711595 w 1180968"/>
                <a:gd name="connsiteY169" fmla="*/ 1457075 h 1638532"/>
                <a:gd name="connsiteX170" fmla="*/ 704479 w 1180968"/>
                <a:gd name="connsiteY170" fmla="*/ 1467749 h 1638532"/>
                <a:gd name="connsiteX171" fmla="*/ 715153 w 1180968"/>
                <a:gd name="connsiteY171" fmla="*/ 1471307 h 1638532"/>
                <a:gd name="connsiteX172" fmla="*/ 725827 w 1180968"/>
                <a:gd name="connsiteY172" fmla="*/ 1499771 h 1638532"/>
                <a:gd name="connsiteX173" fmla="*/ 747175 w 1180968"/>
                <a:gd name="connsiteY173" fmla="*/ 1485539 h 1638532"/>
                <a:gd name="connsiteX174" fmla="*/ 757849 w 1180968"/>
                <a:gd name="connsiteY174" fmla="*/ 1478423 h 1638532"/>
                <a:gd name="connsiteX175" fmla="*/ 772081 w 1180968"/>
                <a:gd name="connsiteY175" fmla="*/ 1485539 h 1638532"/>
                <a:gd name="connsiteX176" fmla="*/ 793429 w 1180968"/>
                <a:gd name="connsiteY176" fmla="*/ 1506886 h 1638532"/>
                <a:gd name="connsiteX177" fmla="*/ 814776 w 1180968"/>
                <a:gd name="connsiteY177" fmla="*/ 1514002 h 1638532"/>
                <a:gd name="connsiteX178" fmla="*/ 832566 w 1180968"/>
                <a:gd name="connsiteY178" fmla="*/ 1499771 h 1638532"/>
                <a:gd name="connsiteX179" fmla="*/ 853914 w 1180968"/>
                <a:gd name="connsiteY179" fmla="*/ 1489097 h 1638532"/>
                <a:gd name="connsiteX180" fmla="*/ 882378 w 1180968"/>
                <a:gd name="connsiteY180" fmla="*/ 1492655 h 1638532"/>
                <a:gd name="connsiteX181" fmla="*/ 885936 w 1180968"/>
                <a:gd name="connsiteY181" fmla="*/ 1517560 h 1638532"/>
                <a:gd name="connsiteX182" fmla="*/ 928632 w 1180968"/>
                <a:gd name="connsiteY182" fmla="*/ 1514002 h 1638532"/>
                <a:gd name="connsiteX183" fmla="*/ 932190 w 1180968"/>
                <a:gd name="connsiteY183" fmla="*/ 1496213 h 1638532"/>
                <a:gd name="connsiteX184" fmla="*/ 942864 w 1180968"/>
                <a:gd name="connsiteY184" fmla="*/ 1492655 h 1638532"/>
                <a:gd name="connsiteX185" fmla="*/ 949980 w 1180968"/>
                <a:gd name="connsiteY185" fmla="*/ 1471307 h 1638532"/>
                <a:gd name="connsiteX186" fmla="*/ 957096 w 1180968"/>
                <a:gd name="connsiteY186" fmla="*/ 1460633 h 1638532"/>
                <a:gd name="connsiteX187" fmla="*/ 960653 w 1180968"/>
                <a:gd name="connsiteY187" fmla="*/ 1439285 h 1638532"/>
                <a:gd name="connsiteX188" fmla="*/ 989117 w 1180968"/>
                <a:gd name="connsiteY188" fmla="*/ 1432169 h 1638532"/>
                <a:gd name="connsiteX189" fmla="*/ 992675 w 1180968"/>
                <a:gd name="connsiteY189" fmla="*/ 1421495 h 1638532"/>
                <a:gd name="connsiteX190" fmla="*/ 1024697 w 1180968"/>
                <a:gd name="connsiteY190" fmla="*/ 1432169 h 1638532"/>
                <a:gd name="connsiteX191" fmla="*/ 1031813 w 1180968"/>
                <a:gd name="connsiteY191" fmla="*/ 1442843 h 1638532"/>
                <a:gd name="connsiteX192" fmla="*/ 1042487 w 1180968"/>
                <a:gd name="connsiteY192" fmla="*/ 1457075 h 1638532"/>
                <a:gd name="connsiteX193" fmla="*/ 1046045 w 1180968"/>
                <a:gd name="connsiteY193" fmla="*/ 1474865 h 1638532"/>
                <a:gd name="connsiteX194" fmla="*/ 1074509 w 1180968"/>
                <a:gd name="connsiteY194" fmla="*/ 1471307 h 1638532"/>
                <a:gd name="connsiteX195" fmla="*/ 1085183 w 1180968"/>
                <a:gd name="connsiteY195" fmla="*/ 1464191 h 1638532"/>
                <a:gd name="connsiteX196" fmla="*/ 1081625 w 1180968"/>
                <a:gd name="connsiteY196" fmla="*/ 1439285 h 1638532"/>
                <a:gd name="connsiteX197" fmla="*/ 1070951 w 1180968"/>
                <a:gd name="connsiteY197" fmla="*/ 1432169 h 1638532"/>
                <a:gd name="connsiteX198" fmla="*/ 1060277 w 1180968"/>
                <a:gd name="connsiteY198" fmla="*/ 1414379 h 1638532"/>
                <a:gd name="connsiteX199" fmla="*/ 1053161 w 1180968"/>
                <a:gd name="connsiteY199" fmla="*/ 1403705 h 1638532"/>
                <a:gd name="connsiteX200" fmla="*/ 1042487 w 1180968"/>
                <a:gd name="connsiteY200" fmla="*/ 1396589 h 1638532"/>
                <a:gd name="connsiteX201" fmla="*/ 1035371 w 1180968"/>
                <a:gd name="connsiteY201" fmla="*/ 1375241 h 1638532"/>
                <a:gd name="connsiteX202" fmla="*/ 1031813 w 1180968"/>
                <a:gd name="connsiteY202" fmla="*/ 1364567 h 1638532"/>
                <a:gd name="connsiteX203" fmla="*/ 1006907 w 1180968"/>
                <a:gd name="connsiteY203" fmla="*/ 1346778 h 1638532"/>
                <a:gd name="connsiteX204" fmla="*/ 996233 w 1180968"/>
                <a:gd name="connsiteY204" fmla="*/ 1339662 h 1638532"/>
                <a:gd name="connsiteX205" fmla="*/ 992675 w 1180968"/>
                <a:gd name="connsiteY205" fmla="*/ 1325430 h 1638532"/>
                <a:gd name="connsiteX206" fmla="*/ 971327 w 1180968"/>
                <a:gd name="connsiteY206" fmla="*/ 1307640 h 1638532"/>
                <a:gd name="connsiteX207" fmla="*/ 953538 w 1180968"/>
                <a:gd name="connsiteY207" fmla="*/ 1282734 h 1638532"/>
                <a:gd name="connsiteX208" fmla="*/ 935748 w 1180968"/>
                <a:gd name="connsiteY208" fmla="*/ 1286292 h 1638532"/>
                <a:gd name="connsiteX209" fmla="*/ 796987 w 1180968"/>
                <a:gd name="connsiteY209" fmla="*/ 1275618 h 1638532"/>
                <a:gd name="connsiteX210" fmla="*/ 779197 w 1180968"/>
                <a:gd name="connsiteY210" fmla="*/ 1257828 h 1638532"/>
                <a:gd name="connsiteX211" fmla="*/ 754291 w 1180968"/>
                <a:gd name="connsiteY211" fmla="*/ 1264944 h 1638532"/>
                <a:gd name="connsiteX212" fmla="*/ 736501 w 1180968"/>
                <a:gd name="connsiteY212" fmla="*/ 1279176 h 1638532"/>
                <a:gd name="connsiteX213" fmla="*/ 722269 w 1180968"/>
                <a:gd name="connsiteY213" fmla="*/ 1272060 h 1638532"/>
                <a:gd name="connsiteX214" fmla="*/ 715153 w 1180968"/>
                <a:gd name="connsiteY214" fmla="*/ 1261386 h 1638532"/>
                <a:gd name="connsiteX215" fmla="*/ 786313 w 1180968"/>
                <a:gd name="connsiteY215" fmla="*/ 1236480 h 1638532"/>
                <a:gd name="connsiteX216" fmla="*/ 796987 w 1180968"/>
                <a:gd name="connsiteY216" fmla="*/ 1225806 h 1638532"/>
                <a:gd name="connsiteX217" fmla="*/ 800545 w 1180968"/>
                <a:gd name="connsiteY217" fmla="*/ 1215132 h 1638532"/>
                <a:gd name="connsiteX218" fmla="*/ 811218 w 1180968"/>
                <a:gd name="connsiteY218" fmla="*/ 1211574 h 1638532"/>
                <a:gd name="connsiteX219" fmla="*/ 850356 w 1180968"/>
                <a:gd name="connsiteY219" fmla="*/ 1215132 h 1638532"/>
                <a:gd name="connsiteX220" fmla="*/ 871704 w 1180968"/>
                <a:gd name="connsiteY220" fmla="*/ 1222248 h 1638532"/>
                <a:gd name="connsiteX221" fmla="*/ 882378 w 1180968"/>
                <a:gd name="connsiteY221" fmla="*/ 1225806 h 1638532"/>
                <a:gd name="connsiteX222" fmla="*/ 910842 w 1180968"/>
                <a:gd name="connsiteY222" fmla="*/ 1222248 h 1638532"/>
                <a:gd name="connsiteX223" fmla="*/ 921516 w 1180968"/>
                <a:gd name="connsiteY223" fmla="*/ 1190227 h 1638532"/>
                <a:gd name="connsiteX224" fmla="*/ 949980 w 1180968"/>
                <a:gd name="connsiteY224" fmla="*/ 1158205 h 1638532"/>
                <a:gd name="connsiteX225" fmla="*/ 949980 w 1180968"/>
                <a:gd name="connsiteY225" fmla="*/ 1047908 h 1638532"/>
                <a:gd name="connsiteX226" fmla="*/ 964211 w 1180968"/>
                <a:gd name="connsiteY226" fmla="*/ 1051465 h 1638532"/>
                <a:gd name="connsiteX227" fmla="*/ 967769 w 1180968"/>
                <a:gd name="connsiteY227" fmla="*/ 1062139 h 1638532"/>
                <a:gd name="connsiteX228" fmla="*/ 971327 w 1180968"/>
                <a:gd name="connsiteY228" fmla="*/ 1111951 h 1638532"/>
                <a:gd name="connsiteX229" fmla="*/ 982001 w 1180968"/>
                <a:gd name="connsiteY229" fmla="*/ 1119067 h 1638532"/>
                <a:gd name="connsiteX230" fmla="*/ 989117 w 1180968"/>
                <a:gd name="connsiteY230" fmla="*/ 1193785 h 1638532"/>
                <a:gd name="connsiteX231" fmla="*/ 996233 w 1180968"/>
                <a:gd name="connsiteY231" fmla="*/ 1204458 h 1638532"/>
                <a:gd name="connsiteX232" fmla="*/ 999791 w 1180968"/>
                <a:gd name="connsiteY232" fmla="*/ 1215132 h 1638532"/>
                <a:gd name="connsiteX233" fmla="*/ 1010465 w 1180968"/>
                <a:gd name="connsiteY233" fmla="*/ 1222248 h 1638532"/>
                <a:gd name="connsiteX234" fmla="*/ 1024697 w 1180968"/>
                <a:gd name="connsiteY234" fmla="*/ 1232922 h 1638532"/>
                <a:gd name="connsiteX235" fmla="*/ 1035371 w 1180968"/>
                <a:gd name="connsiteY235" fmla="*/ 1275618 h 1638532"/>
                <a:gd name="connsiteX236" fmla="*/ 1042487 w 1180968"/>
                <a:gd name="connsiteY236" fmla="*/ 1286292 h 1638532"/>
                <a:gd name="connsiteX237" fmla="*/ 1046045 w 1180968"/>
                <a:gd name="connsiteY237" fmla="*/ 1304082 h 1638532"/>
                <a:gd name="connsiteX238" fmla="*/ 1049603 w 1180968"/>
                <a:gd name="connsiteY238" fmla="*/ 1325430 h 1638532"/>
                <a:gd name="connsiteX239" fmla="*/ 1060277 w 1180968"/>
                <a:gd name="connsiteY239" fmla="*/ 1332546 h 1638532"/>
                <a:gd name="connsiteX240" fmla="*/ 1074509 w 1180968"/>
                <a:gd name="connsiteY240" fmla="*/ 1357451 h 1638532"/>
                <a:gd name="connsiteX241" fmla="*/ 1099415 w 1180968"/>
                <a:gd name="connsiteY241" fmla="*/ 1364567 h 1638532"/>
                <a:gd name="connsiteX242" fmla="*/ 1117204 w 1180968"/>
                <a:gd name="connsiteY242" fmla="*/ 1385915 h 1638532"/>
                <a:gd name="connsiteX243" fmla="*/ 1127878 w 1180968"/>
                <a:gd name="connsiteY243" fmla="*/ 1407263 h 1638532"/>
                <a:gd name="connsiteX244" fmla="*/ 1142110 w 1180968"/>
                <a:gd name="connsiteY244" fmla="*/ 1417937 h 1638532"/>
                <a:gd name="connsiteX245" fmla="*/ 1152784 w 1180968"/>
                <a:gd name="connsiteY245" fmla="*/ 1439285 h 1638532"/>
                <a:gd name="connsiteX246" fmla="*/ 1159900 w 1180968"/>
                <a:gd name="connsiteY246" fmla="*/ 1449959 h 1638532"/>
                <a:gd name="connsiteX247" fmla="*/ 1156342 w 1180968"/>
                <a:gd name="connsiteY247" fmla="*/ 1510444 h 1638532"/>
                <a:gd name="connsiteX248" fmla="*/ 1138552 w 1180968"/>
                <a:gd name="connsiteY248" fmla="*/ 1528234 h 1638532"/>
                <a:gd name="connsiteX249" fmla="*/ 1074509 w 1180968"/>
                <a:gd name="connsiteY249" fmla="*/ 1542466 h 1638532"/>
                <a:gd name="connsiteX250" fmla="*/ 1063835 w 1180968"/>
                <a:gd name="connsiteY250" fmla="*/ 1549582 h 1638532"/>
                <a:gd name="connsiteX251" fmla="*/ 1006907 w 1180968"/>
                <a:gd name="connsiteY251" fmla="*/ 1546024 h 1638532"/>
                <a:gd name="connsiteX252" fmla="*/ 996233 w 1180968"/>
                <a:gd name="connsiteY252" fmla="*/ 1542466 h 1638532"/>
                <a:gd name="connsiteX253" fmla="*/ 974885 w 1180968"/>
                <a:gd name="connsiteY253" fmla="*/ 1538908 h 1638532"/>
                <a:gd name="connsiteX254" fmla="*/ 964211 w 1180968"/>
                <a:gd name="connsiteY254" fmla="*/ 1528234 h 1638532"/>
                <a:gd name="connsiteX255" fmla="*/ 925074 w 1180968"/>
                <a:gd name="connsiteY255" fmla="*/ 1528234 h 1638532"/>
                <a:gd name="connsiteX256" fmla="*/ 907284 w 1180968"/>
                <a:gd name="connsiteY256" fmla="*/ 1531792 h 1638532"/>
                <a:gd name="connsiteX257" fmla="*/ 900168 w 1180968"/>
                <a:gd name="connsiteY257" fmla="*/ 1542466 h 1638532"/>
                <a:gd name="connsiteX258" fmla="*/ 889494 w 1180968"/>
                <a:gd name="connsiteY258" fmla="*/ 1549582 h 1638532"/>
                <a:gd name="connsiteX259" fmla="*/ 871704 w 1180968"/>
                <a:gd name="connsiteY259" fmla="*/ 1578046 h 1638532"/>
                <a:gd name="connsiteX260" fmla="*/ 861030 w 1180968"/>
                <a:gd name="connsiteY260" fmla="*/ 1581604 h 1638532"/>
                <a:gd name="connsiteX261" fmla="*/ 843240 w 1180968"/>
                <a:gd name="connsiteY261" fmla="*/ 1599394 h 1638532"/>
                <a:gd name="connsiteX262" fmla="*/ 825450 w 1180968"/>
                <a:gd name="connsiteY262" fmla="*/ 1617184 h 1638532"/>
                <a:gd name="connsiteX263" fmla="*/ 818334 w 1180968"/>
                <a:gd name="connsiteY263" fmla="*/ 1627858 h 1638532"/>
                <a:gd name="connsiteX264" fmla="*/ 807660 w 1180968"/>
                <a:gd name="connsiteY264" fmla="*/ 1631416 h 1638532"/>
                <a:gd name="connsiteX265" fmla="*/ 796987 w 1180968"/>
                <a:gd name="connsiteY265" fmla="*/ 1638532 h 1638532"/>
                <a:gd name="connsiteX266" fmla="*/ 750733 w 1180968"/>
                <a:gd name="connsiteY266" fmla="*/ 1634974 h 1638532"/>
                <a:gd name="connsiteX267" fmla="*/ 736501 w 1180968"/>
                <a:gd name="connsiteY267" fmla="*/ 1617184 h 1638532"/>
                <a:gd name="connsiteX268" fmla="*/ 725827 w 1180968"/>
                <a:gd name="connsiteY268" fmla="*/ 1595836 h 1638532"/>
                <a:gd name="connsiteX269" fmla="*/ 722269 w 1180968"/>
                <a:gd name="connsiteY269" fmla="*/ 1549582 h 1638532"/>
                <a:gd name="connsiteX270" fmla="*/ 718711 w 1180968"/>
                <a:gd name="connsiteY270" fmla="*/ 1538908 h 1638532"/>
                <a:gd name="connsiteX271" fmla="*/ 697363 w 1180968"/>
                <a:gd name="connsiteY271" fmla="*/ 1528234 h 1638532"/>
                <a:gd name="connsiteX272" fmla="*/ 633320 w 1180968"/>
                <a:gd name="connsiteY272" fmla="*/ 1531792 h 1638532"/>
                <a:gd name="connsiteX273" fmla="*/ 615530 w 1180968"/>
                <a:gd name="connsiteY273" fmla="*/ 1535350 h 1638532"/>
                <a:gd name="connsiteX274" fmla="*/ 540812 w 1180968"/>
                <a:gd name="connsiteY274" fmla="*/ 1538908 h 1638532"/>
                <a:gd name="connsiteX275" fmla="*/ 384261 w 1180968"/>
                <a:gd name="connsiteY275" fmla="*/ 1546024 h 1638532"/>
                <a:gd name="connsiteX276" fmla="*/ 298870 w 1180968"/>
                <a:gd name="connsiteY276" fmla="*/ 1542466 h 1638532"/>
                <a:gd name="connsiteX277" fmla="*/ 281080 w 1180968"/>
                <a:gd name="connsiteY277" fmla="*/ 1524676 h 1638532"/>
                <a:gd name="connsiteX278" fmla="*/ 263290 w 1180968"/>
                <a:gd name="connsiteY278" fmla="*/ 1506886 h 1638532"/>
                <a:gd name="connsiteX279" fmla="*/ 256174 w 1180968"/>
                <a:gd name="connsiteY279" fmla="*/ 1496213 h 1638532"/>
                <a:gd name="connsiteX280" fmla="*/ 245500 w 1180968"/>
                <a:gd name="connsiteY280" fmla="*/ 1481981 h 1638532"/>
                <a:gd name="connsiteX281" fmla="*/ 241942 w 1180968"/>
                <a:gd name="connsiteY281" fmla="*/ 1467749 h 1638532"/>
                <a:gd name="connsiteX282" fmla="*/ 245500 w 1180968"/>
                <a:gd name="connsiteY282" fmla="*/ 1371683 h 1638532"/>
                <a:gd name="connsiteX283" fmla="*/ 249058 w 1180968"/>
                <a:gd name="connsiteY283" fmla="*/ 1343220 h 1638532"/>
                <a:gd name="connsiteX284" fmla="*/ 252616 w 1180968"/>
                <a:gd name="connsiteY284" fmla="*/ 1286292 h 1638532"/>
                <a:gd name="connsiteX285" fmla="*/ 259732 w 1180968"/>
                <a:gd name="connsiteY285" fmla="*/ 1272060 h 1638532"/>
                <a:gd name="connsiteX286" fmla="*/ 270406 w 1180968"/>
                <a:gd name="connsiteY286" fmla="*/ 1240038 h 1638532"/>
                <a:gd name="connsiteX287" fmla="*/ 273964 w 1180968"/>
                <a:gd name="connsiteY287" fmla="*/ 1229364 h 1638532"/>
                <a:gd name="connsiteX288" fmla="*/ 284638 w 1180968"/>
                <a:gd name="connsiteY288" fmla="*/ 1218690 h 1638532"/>
                <a:gd name="connsiteX289" fmla="*/ 291754 w 1180968"/>
                <a:gd name="connsiteY289" fmla="*/ 1208016 h 1638532"/>
                <a:gd name="connsiteX290" fmla="*/ 298870 w 1180968"/>
                <a:gd name="connsiteY290" fmla="*/ 1186669 h 1638532"/>
                <a:gd name="connsiteX291" fmla="*/ 295312 w 1180968"/>
                <a:gd name="connsiteY291" fmla="*/ 1165321 h 1638532"/>
                <a:gd name="connsiteX292" fmla="*/ 266848 w 1180968"/>
                <a:gd name="connsiteY292" fmla="*/ 1140415 h 1638532"/>
                <a:gd name="connsiteX293" fmla="*/ 234826 w 1180968"/>
                <a:gd name="connsiteY293" fmla="*/ 1126183 h 1638532"/>
                <a:gd name="connsiteX294" fmla="*/ 224152 w 1180968"/>
                <a:gd name="connsiteY294" fmla="*/ 1122625 h 1638532"/>
                <a:gd name="connsiteX295" fmla="*/ 202804 w 1180968"/>
                <a:gd name="connsiteY295" fmla="*/ 1108393 h 1638532"/>
                <a:gd name="connsiteX296" fmla="*/ 174341 w 1180968"/>
                <a:gd name="connsiteY296" fmla="*/ 1083487 h 1638532"/>
                <a:gd name="connsiteX297" fmla="*/ 152993 w 1180968"/>
                <a:gd name="connsiteY297" fmla="*/ 1076371 h 1638532"/>
                <a:gd name="connsiteX298" fmla="*/ 128087 w 1180968"/>
                <a:gd name="connsiteY298" fmla="*/ 1047908 h 1638532"/>
                <a:gd name="connsiteX299" fmla="*/ 120971 w 1180968"/>
                <a:gd name="connsiteY299" fmla="*/ 1037234 h 1638532"/>
                <a:gd name="connsiteX300" fmla="*/ 103181 w 1180968"/>
                <a:gd name="connsiteY300" fmla="*/ 1019444 h 1638532"/>
                <a:gd name="connsiteX301" fmla="*/ 96065 w 1180968"/>
                <a:gd name="connsiteY301" fmla="*/ 998096 h 1638532"/>
                <a:gd name="connsiteX302" fmla="*/ 85391 w 1180968"/>
                <a:gd name="connsiteY302" fmla="*/ 980306 h 1638532"/>
                <a:gd name="connsiteX303" fmla="*/ 78275 w 1180968"/>
                <a:gd name="connsiteY303" fmla="*/ 969632 h 1638532"/>
                <a:gd name="connsiteX304" fmla="*/ 71159 w 1180968"/>
                <a:gd name="connsiteY304" fmla="*/ 948284 h 1638532"/>
                <a:gd name="connsiteX305" fmla="*/ 64043 w 1180968"/>
                <a:gd name="connsiteY305" fmla="*/ 934052 h 1638532"/>
                <a:gd name="connsiteX306" fmla="*/ 56927 w 1180968"/>
                <a:gd name="connsiteY306" fmla="*/ 923378 h 1638532"/>
                <a:gd name="connsiteX307" fmla="*/ 53369 w 1180968"/>
                <a:gd name="connsiteY307" fmla="*/ 912704 h 1638532"/>
                <a:gd name="connsiteX308" fmla="*/ 49811 w 1180968"/>
                <a:gd name="connsiteY308" fmla="*/ 809523 h 1638532"/>
                <a:gd name="connsiteX309" fmla="*/ 39138 w 1180968"/>
                <a:gd name="connsiteY309" fmla="*/ 777501 h 1638532"/>
                <a:gd name="connsiteX310" fmla="*/ 35580 w 1180968"/>
                <a:gd name="connsiteY310" fmla="*/ 756153 h 1638532"/>
                <a:gd name="connsiteX311" fmla="*/ 28464 w 1180968"/>
                <a:gd name="connsiteY311" fmla="*/ 745479 h 1638532"/>
                <a:gd name="connsiteX312" fmla="*/ 24906 w 1180968"/>
                <a:gd name="connsiteY312" fmla="*/ 734806 h 1638532"/>
                <a:gd name="connsiteX313" fmla="*/ 21348 w 1180968"/>
                <a:gd name="connsiteY313" fmla="*/ 699226 h 1638532"/>
                <a:gd name="connsiteX314" fmla="*/ 10674 w 1180968"/>
                <a:gd name="connsiteY314" fmla="*/ 667204 h 1638532"/>
                <a:gd name="connsiteX315" fmla="*/ 3558 w 1180968"/>
                <a:gd name="connsiteY315" fmla="*/ 645856 h 1638532"/>
                <a:gd name="connsiteX316" fmla="*/ 0 w 1180968"/>
                <a:gd name="connsiteY316" fmla="*/ 635182 h 1638532"/>
                <a:gd name="connsiteX317" fmla="*/ 3558 w 1180968"/>
                <a:gd name="connsiteY317" fmla="*/ 457283 h 1638532"/>
                <a:gd name="connsiteX318" fmla="*/ 7116 w 1180968"/>
                <a:gd name="connsiteY318" fmla="*/ 435936 h 1638532"/>
                <a:gd name="connsiteX319" fmla="*/ 14232 w 1180968"/>
                <a:gd name="connsiteY319" fmla="*/ 411030 h 1638532"/>
                <a:gd name="connsiteX320" fmla="*/ 17790 w 1180968"/>
                <a:gd name="connsiteY320" fmla="*/ 396798 h 1638532"/>
                <a:gd name="connsiteX321" fmla="*/ 21348 w 1180968"/>
                <a:gd name="connsiteY321" fmla="*/ 307848 h 1638532"/>
                <a:gd name="connsiteX322" fmla="*/ 24906 w 1180968"/>
                <a:gd name="connsiteY322" fmla="*/ 282943 h 1638532"/>
                <a:gd name="connsiteX323" fmla="*/ 39138 w 1180968"/>
                <a:gd name="connsiteY323" fmla="*/ 240247 h 1638532"/>
                <a:gd name="connsiteX324" fmla="*/ 49811 w 1180968"/>
                <a:gd name="connsiteY324" fmla="*/ 226015 h 1638532"/>
                <a:gd name="connsiteX325" fmla="*/ 67601 w 1180968"/>
                <a:gd name="connsiteY325" fmla="*/ 208225 h 1638532"/>
                <a:gd name="connsiteX326" fmla="*/ 74717 w 1180968"/>
                <a:gd name="connsiteY326" fmla="*/ 193993 h 1638532"/>
                <a:gd name="connsiteX327" fmla="*/ 85391 w 1180968"/>
                <a:gd name="connsiteY327" fmla="*/ 183319 h 1638532"/>
                <a:gd name="connsiteX328" fmla="*/ 92507 w 1180968"/>
                <a:gd name="connsiteY328" fmla="*/ 161971 h 1638532"/>
                <a:gd name="connsiteX329" fmla="*/ 103181 w 1180968"/>
                <a:gd name="connsiteY329" fmla="*/ 158413 h 1638532"/>
                <a:gd name="connsiteX330" fmla="*/ 128087 w 1180968"/>
                <a:gd name="connsiteY330" fmla="*/ 144181 h 1638532"/>
                <a:gd name="connsiteX331" fmla="*/ 152993 w 1180968"/>
                <a:gd name="connsiteY331" fmla="*/ 137065 h 1638532"/>
                <a:gd name="connsiteX332" fmla="*/ 185015 w 1180968"/>
                <a:gd name="connsiteY332" fmla="*/ 119276 h 1638532"/>
                <a:gd name="connsiteX333" fmla="*/ 206362 w 1180968"/>
                <a:gd name="connsiteY333" fmla="*/ 101486 h 1638532"/>
                <a:gd name="connsiteX334" fmla="*/ 217036 w 1180968"/>
                <a:gd name="connsiteY334" fmla="*/ 90812 h 1638532"/>
                <a:gd name="connsiteX335" fmla="*/ 238384 w 1180968"/>
                <a:gd name="connsiteY335" fmla="*/ 76580 h 1638532"/>
                <a:gd name="connsiteX336" fmla="*/ 245500 w 1180968"/>
                <a:gd name="connsiteY336" fmla="*/ 65906 h 1638532"/>
                <a:gd name="connsiteX337" fmla="*/ 295312 w 1180968"/>
                <a:gd name="connsiteY337" fmla="*/ 51674 h 1638532"/>
                <a:gd name="connsiteX338" fmla="*/ 316660 w 1180968"/>
                <a:gd name="connsiteY338" fmla="*/ 44558 h 1638532"/>
                <a:gd name="connsiteX339" fmla="*/ 327334 w 1180968"/>
                <a:gd name="connsiteY339" fmla="*/ 37442 h 1638532"/>
                <a:gd name="connsiteX340" fmla="*/ 352239 w 1180968"/>
                <a:gd name="connsiteY340" fmla="*/ 30326 h 1638532"/>
                <a:gd name="connsiteX341" fmla="*/ 430515 w 1180968"/>
                <a:gd name="connsiteY341" fmla="*/ 26768 h 1638532"/>
                <a:gd name="connsiteX342" fmla="*/ 451863 w 1180968"/>
                <a:gd name="connsiteY342" fmla="*/ 16094 h 1638532"/>
                <a:gd name="connsiteX343" fmla="*/ 469653 w 1180968"/>
                <a:gd name="connsiteY343" fmla="*/ 1862 h 1638532"/>
                <a:gd name="connsiteX344" fmla="*/ 697363 w 1180968"/>
                <a:gd name="connsiteY344" fmla="*/ 5420 h 1638532"/>
                <a:gd name="connsiteX345" fmla="*/ 708037 w 1180968"/>
                <a:gd name="connsiteY345" fmla="*/ 12536 h 1638532"/>
                <a:gd name="connsiteX346" fmla="*/ 736501 w 1180968"/>
                <a:gd name="connsiteY346" fmla="*/ 19652 h 1638532"/>
                <a:gd name="connsiteX347" fmla="*/ 747175 w 1180968"/>
                <a:gd name="connsiteY347" fmla="*/ 26768 h 1638532"/>
                <a:gd name="connsiteX348" fmla="*/ 846798 w 1180968"/>
                <a:gd name="connsiteY348" fmla="*/ 41000 h 1638532"/>
                <a:gd name="connsiteX349" fmla="*/ 871704 w 1180968"/>
                <a:gd name="connsiteY349" fmla="*/ 44558 h 1638532"/>
                <a:gd name="connsiteX350" fmla="*/ 889494 w 1180968"/>
                <a:gd name="connsiteY350" fmla="*/ 62348 h 1638532"/>
                <a:gd name="connsiteX351" fmla="*/ 900168 w 1180968"/>
                <a:gd name="connsiteY351" fmla="*/ 69464 h 1638532"/>
                <a:gd name="connsiteX352" fmla="*/ 921516 w 1180968"/>
                <a:gd name="connsiteY352" fmla="*/ 90812 h 1638532"/>
                <a:gd name="connsiteX353" fmla="*/ 942864 w 1180968"/>
                <a:gd name="connsiteY353" fmla="*/ 112160 h 1638532"/>
                <a:gd name="connsiteX354" fmla="*/ 953538 w 1180968"/>
                <a:gd name="connsiteY354" fmla="*/ 122834 h 1638532"/>
                <a:gd name="connsiteX355" fmla="*/ 964211 w 1180968"/>
                <a:gd name="connsiteY355" fmla="*/ 133508 h 1638532"/>
                <a:gd name="connsiteX356" fmla="*/ 982001 w 1180968"/>
                <a:gd name="connsiteY356" fmla="*/ 151297 h 1638532"/>
                <a:gd name="connsiteX357" fmla="*/ 989117 w 1180968"/>
                <a:gd name="connsiteY357" fmla="*/ 172645 h 1638532"/>
                <a:gd name="connsiteX358" fmla="*/ 996233 w 1180968"/>
                <a:gd name="connsiteY358" fmla="*/ 218899 h 1638532"/>
                <a:gd name="connsiteX359" fmla="*/ 1014023 w 1180968"/>
                <a:gd name="connsiteY359" fmla="*/ 240247 h 1638532"/>
                <a:gd name="connsiteX360" fmla="*/ 1028255 w 1180968"/>
                <a:gd name="connsiteY360" fmla="*/ 275827 h 1638532"/>
                <a:gd name="connsiteX361" fmla="*/ 1038929 w 1180968"/>
                <a:gd name="connsiteY361" fmla="*/ 314964 h 1638532"/>
                <a:gd name="connsiteX362" fmla="*/ 1046045 w 1180968"/>
                <a:gd name="connsiteY362" fmla="*/ 325638 h 1638532"/>
                <a:gd name="connsiteX363" fmla="*/ 1053161 w 1180968"/>
                <a:gd name="connsiteY363" fmla="*/ 346986 h 1638532"/>
                <a:gd name="connsiteX364" fmla="*/ 1056719 w 1180968"/>
                <a:gd name="connsiteY364" fmla="*/ 357660 h 1638532"/>
                <a:gd name="connsiteX365" fmla="*/ 1060277 w 1180968"/>
                <a:gd name="connsiteY365" fmla="*/ 421704 h 1638532"/>
                <a:gd name="connsiteX366" fmla="*/ 1067393 w 1180968"/>
                <a:gd name="connsiteY366" fmla="*/ 443051 h 1638532"/>
                <a:gd name="connsiteX367" fmla="*/ 1081625 w 1180968"/>
                <a:gd name="connsiteY367" fmla="*/ 464399 h 1638532"/>
                <a:gd name="connsiteX368" fmla="*/ 1085183 w 1180968"/>
                <a:gd name="connsiteY368" fmla="*/ 485747 h 1638532"/>
                <a:gd name="connsiteX369" fmla="*/ 1088741 w 1180968"/>
                <a:gd name="connsiteY369" fmla="*/ 510653 h 1638532"/>
                <a:gd name="connsiteX370" fmla="*/ 1099415 w 1180968"/>
                <a:gd name="connsiteY370" fmla="*/ 535559 h 1638532"/>
                <a:gd name="connsiteX371" fmla="*/ 1113646 w 1180968"/>
                <a:gd name="connsiteY371" fmla="*/ 560465 h 1638532"/>
                <a:gd name="connsiteX372" fmla="*/ 1117204 w 1180968"/>
                <a:gd name="connsiteY372" fmla="*/ 571139 h 1638532"/>
                <a:gd name="connsiteX373" fmla="*/ 1124320 w 1180968"/>
                <a:gd name="connsiteY373" fmla="*/ 581813 h 1638532"/>
                <a:gd name="connsiteX374" fmla="*/ 1127878 w 1180968"/>
                <a:gd name="connsiteY374" fmla="*/ 617392 h 1638532"/>
                <a:gd name="connsiteX375" fmla="*/ 1124320 w 1180968"/>
                <a:gd name="connsiteY375" fmla="*/ 781059 h 1638532"/>
                <a:gd name="connsiteX376" fmla="*/ 1113646 w 1180968"/>
                <a:gd name="connsiteY376" fmla="*/ 805965 h 1638532"/>
                <a:gd name="connsiteX377" fmla="*/ 1102973 w 1180968"/>
                <a:gd name="connsiteY377" fmla="*/ 816639 h 1638532"/>
                <a:gd name="connsiteX378" fmla="*/ 1085183 w 1180968"/>
                <a:gd name="connsiteY378" fmla="*/ 834429 h 1638532"/>
                <a:gd name="connsiteX379" fmla="*/ 1081625 w 1180968"/>
                <a:gd name="connsiteY379" fmla="*/ 845103 h 1638532"/>
                <a:gd name="connsiteX380" fmla="*/ 1070951 w 1180968"/>
                <a:gd name="connsiteY380" fmla="*/ 866451 h 1638532"/>
                <a:gd name="connsiteX381" fmla="*/ 1067393 w 1180968"/>
                <a:gd name="connsiteY381" fmla="*/ 891357 h 1638532"/>
                <a:gd name="connsiteX382" fmla="*/ 1060277 w 1180968"/>
                <a:gd name="connsiteY382" fmla="*/ 902030 h 1638532"/>
                <a:gd name="connsiteX383" fmla="*/ 1056719 w 1180968"/>
                <a:gd name="connsiteY383" fmla="*/ 919820 h 1638532"/>
                <a:gd name="connsiteX384" fmla="*/ 1046045 w 1180968"/>
                <a:gd name="connsiteY384" fmla="*/ 941168 h 1638532"/>
                <a:gd name="connsiteX385" fmla="*/ 1035371 w 1180968"/>
                <a:gd name="connsiteY385" fmla="*/ 980306 h 1638532"/>
                <a:gd name="connsiteX386" fmla="*/ 1031813 w 1180968"/>
                <a:gd name="connsiteY386" fmla="*/ 990980 h 1638532"/>
                <a:gd name="connsiteX387" fmla="*/ 1028255 w 1180968"/>
                <a:gd name="connsiteY387" fmla="*/ 1001654 h 1638532"/>
                <a:gd name="connsiteX388" fmla="*/ 1017581 w 1180968"/>
                <a:gd name="connsiteY388" fmla="*/ 1012328 h 1638532"/>
                <a:gd name="connsiteX389" fmla="*/ 1010465 w 1180968"/>
                <a:gd name="connsiteY389" fmla="*/ 1033676 h 1638532"/>
                <a:gd name="connsiteX390" fmla="*/ 1006907 w 1180968"/>
                <a:gd name="connsiteY390" fmla="*/ 1044350 h 1638532"/>
                <a:gd name="connsiteX391" fmla="*/ 999791 w 1180968"/>
                <a:gd name="connsiteY391" fmla="*/ 1087045 h 1638532"/>
                <a:gd name="connsiteX392" fmla="*/ 996233 w 1180968"/>
                <a:gd name="connsiteY392" fmla="*/ 1204458 h 1638532"/>
                <a:gd name="connsiteX393" fmla="*/ 989117 w 1180968"/>
                <a:gd name="connsiteY393" fmla="*/ 1193785 h 1638532"/>
                <a:gd name="connsiteX394" fmla="*/ 985559 w 1180968"/>
                <a:gd name="connsiteY394" fmla="*/ 1183111 h 1638532"/>
                <a:gd name="connsiteX395" fmla="*/ 971327 w 1180968"/>
                <a:gd name="connsiteY395" fmla="*/ 1161763 h 1638532"/>
                <a:gd name="connsiteX396" fmla="*/ 967769 w 1180968"/>
                <a:gd name="connsiteY396" fmla="*/ 1065697 h 1638532"/>
                <a:gd name="connsiteX397" fmla="*/ 960653 w 1180968"/>
                <a:gd name="connsiteY397" fmla="*/ 1055023 h 1638532"/>
                <a:gd name="connsiteX398" fmla="*/ 949980 w 1180968"/>
                <a:gd name="connsiteY398" fmla="*/ 1051465 h 1638532"/>
                <a:gd name="connsiteX399" fmla="*/ 957096 w 1180968"/>
                <a:gd name="connsiteY399" fmla="*/ 1040792 h 163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</a:cxnLst>
              <a:rect l="l" t="t" r="r" b="b"/>
              <a:pathLst>
                <a:path w="1180968" h="1638532">
                  <a:moveTo>
                    <a:pt x="957096" y="1040792"/>
                  </a:moveTo>
                  <a:cubicBezTo>
                    <a:pt x="953538" y="1036048"/>
                    <a:pt x="950615" y="1030753"/>
                    <a:pt x="946422" y="1026560"/>
                  </a:cubicBezTo>
                  <a:cubicBezTo>
                    <a:pt x="942229" y="1022367"/>
                    <a:pt x="935637" y="1020711"/>
                    <a:pt x="932190" y="1015886"/>
                  </a:cubicBezTo>
                  <a:cubicBezTo>
                    <a:pt x="929348" y="1011907"/>
                    <a:pt x="929818" y="1006398"/>
                    <a:pt x="928632" y="1001654"/>
                  </a:cubicBezTo>
                  <a:cubicBezTo>
                    <a:pt x="929651" y="997578"/>
                    <a:pt x="932605" y="978982"/>
                    <a:pt x="939306" y="976748"/>
                  </a:cubicBezTo>
                  <a:cubicBezTo>
                    <a:pt x="943945" y="975202"/>
                    <a:pt x="948794" y="979120"/>
                    <a:pt x="953538" y="980306"/>
                  </a:cubicBezTo>
                  <a:cubicBezTo>
                    <a:pt x="960654" y="979120"/>
                    <a:pt x="968622" y="980327"/>
                    <a:pt x="974885" y="976748"/>
                  </a:cubicBezTo>
                  <a:cubicBezTo>
                    <a:pt x="978141" y="974887"/>
                    <a:pt x="978443" y="969824"/>
                    <a:pt x="978443" y="966074"/>
                  </a:cubicBezTo>
                  <a:cubicBezTo>
                    <a:pt x="978443" y="928895"/>
                    <a:pt x="983373" y="936153"/>
                    <a:pt x="964211" y="923378"/>
                  </a:cubicBezTo>
                  <a:cubicBezTo>
                    <a:pt x="956723" y="900915"/>
                    <a:pt x="958453" y="917701"/>
                    <a:pt x="992675" y="909146"/>
                  </a:cubicBezTo>
                  <a:cubicBezTo>
                    <a:pt x="996824" y="908109"/>
                    <a:pt x="999791" y="904402"/>
                    <a:pt x="1003349" y="902030"/>
                  </a:cubicBezTo>
                  <a:cubicBezTo>
                    <a:pt x="1005721" y="894914"/>
                    <a:pt x="1008310" y="887867"/>
                    <a:pt x="1010465" y="880683"/>
                  </a:cubicBezTo>
                  <a:cubicBezTo>
                    <a:pt x="1023872" y="835995"/>
                    <a:pt x="1005621" y="891658"/>
                    <a:pt x="1017581" y="855777"/>
                  </a:cubicBezTo>
                  <a:cubicBezTo>
                    <a:pt x="1015454" y="845142"/>
                    <a:pt x="1010624" y="834191"/>
                    <a:pt x="1017581" y="823755"/>
                  </a:cubicBezTo>
                  <a:cubicBezTo>
                    <a:pt x="1019953" y="820197"/>
                    <a:pt x="1024697" y="819011"/>
                    <a:pt x="1028255" y="816639"/>
                  </a:cubicBezTo>
                  <a:cubicBezTo>
                    <a:pt x="1029441" y="813081"/>
                    <a:pt x="1030903" y="809603"/>
                    <a:pt x="1031813" y="805965"/>
                  </a:cubicBezTo>
                  <a:cubicBezTo>
                    <a:pt x="1033280" y="800098"/>
                    <a:pt x="1033248" y="793837"/>
                    <a:pt x="1035371" y="788175"/>
                  </a:cubicBezTo>
                  <a:cubicBezTo>
                    <a:pt x="1036872" y="784171"/>
                    <a:pt x="1040115" y="781059"/>
                    <a:pt x="1042487" y="777501"/>
                  </a:cubicBezTo>
                  <a:cubicBezTo>
                    <a:pt x="1043673" y="754967"/>
                    <a:pt x="1041620" y="732027"/>
                    <a:pt x="1046045" y="709900"/>
                  </a:cubicBezTo>
                  <a:cubicBezTo>
                    <a:pt x="1046781" y="706222"/>
                    <a:pt x="1053441" y="708163"/>
                    <a:pt x="1056719" y="706342"/>
                  </a:cubicBezTo>
                  <a:cubicBezTo>
                    <a:pt x="1064195" y="702189"/>
                    <a:pt x="1078067" y="692110"/>
                    <a:pt x="1078067" y="692110"/>
                  </a:cubicBezTo>
                  <a:cubicBezTo>
                    <a:pt x="1103264" y="654315"/>
                    <a:pt x="1088064" y="681617"/>
                    <a:pt x="1081625" y="581813"/>
                  </a:cubicBezTo>
                  <a:cubicBezTo>
                    <a:pt x="1081384" y="578070"/>
                    <a:pt x="1080147" y="574260"/>
                    <a:pt x="1078067" y="571139"/>
                  </a:cubicBezTo>
                  <a:cubicBezTo>
                    <a:pt x="1075276" y="566952"/>
                    <a:pt x="1070951" y="564023"/>
                    <a:pt x="1067393" y="560465"/>
                  </a:cubicBezTo>
                  <a:cubicBezTo>
                    <a:pt x="1066207" y="553349"/>
                    <a:pt x="1069705" y="543310"/>
                    <a:pt x="1063835" y="539117"/>
                  </a:cubicBezTo>
                  <a:cubicBezTo>
                    <a:pt x="1057965" y="534924"/>
                    <a:pt x="1049685" y="543155"/>
                    <a:pt x="1042487" y="542675"/>
                  </a:cubicBezTo>
                  <a:cubicBezTo>
                    <a:pt x="1031577" y="541948"/>
                    <a:pt x="1021139" y="537931"/>
                    <a:pt x="1010465" y="535559"/>
                  </a:cubicBezTo>
                  <a:cubicBezTo>
                    <a:pt x="1010452" y="535542"/>
                    <a:pt x="993542" y="513543"/>
                    <a:pt x="992675" y="510653"/>
                  </a:cubicBezTo>
                  <a:cubicBezTo>
                    <a:pt x="990265" y="502620"/>
                    <a:pt x="994149" y="492456"/>
                    <a:pt x="989117" y="485747"/>
                  </a:cubicBezTo>
                  <a:cubicBezTo>
                    <a:pt x="985489" y="480909"/>
                    <a:pt x="977257" y="483375"/>
                    <a:pt x="971327" y="482189"/>
                  </a:cubicBezTo>
                  <a:cubicBezTo>
                    <a:pt x="970141" y="477445"/>
                    <a:pt x="967769" y="472847"/>
                    <a:pt x="967769" y="467957"/>
                  </a:cubicBezTo>
                  <a:cubicBezTo>
                    <a:pt x="967769" y="457775"/>
                    <a:pt x="971081" y="446854"/>
                    <a:pt x="978443" y="439493"/>
                  </a:cubicBezTo>
                  <a:cubicBezTo>
                    <a:pt x="982636" y="435300"/>
                    <a:pt x="987931" y="432378"/>
                    <a:pt x="992675" y="428820"/>
                  </a:cubicBezTo>
                  <a:cubicBezTo>
                    <a:pt x="993861" y="422890"/>
                    <a:pt x="994321" y="416767"/>
                    <a:pt x="996233" y="411030"/>
                  </a:cubicBezTo>
                  <a:cubicBezTo>
                    <a:pt x="997910" y="405998"/>
                    <a:pt x="1001260" y="401673"/>
                    <a:pt x="1003349" y="396798"/>
                  </a:cubicBezTo>
                  <a:cubicBezTo>
                    <a:pt x="1012187" y="376175"/>
                    <a:pt x="1000348" y="395963"/>
                    <a:pt x="1014023" y="375450"/>
                  </a:cubicBezTo>
                  <a:cubicBezTo>
                    <a:pt x="1012837" y="361218"/>
                    <a:pt x="1012352" y="346910"/>
                    <a:pt x="1010465" y="332754"/>
                  </a:cubicBezTo>
                  <a:cubicBezTo>
                    <a:pt x="1009969" y="329036"/>
                    <a:pt x="1009250" y="325009"/>
                    <a:pt x="1006907" y="322080"/>
                  </a:cubicBezTo>
                  <a:cubicBezTo>
                    <a:pt x="1004236" y="318741"/>
                    <a:pt x="999791" y="317336"/>
                    <a:pt x="996233" y="314964"/>
                  </a:cubicBezTo>
                  <a:cubicBezTo>
                    <a:pt x="979322" y="264230"/>
                    <a:pt x="996314" y="317025"/>
                    <a:pt x="985559" y="279385"/>
                  </a:cubicBezTo>
                  <a:cubicBezTo>
                    <a:pt x="984529" y="275779"/>
                    <a:pt x="984653" y="271363"/>
                    <a:pt x="982001" y="268711"/>
                  </a:cubicBezTo>
                  <a:cubicBezTo>
                    <a:pt x="979349" y="266059"/>
                    <a:pt x="975059" y="265526"/>
                    <a:pt x="971327" y="265153"/>
                  </a:cubicBezTo>
                  <a:cubicBezTo>
                    <a:pt x="951231" y="263143"/>
                    <a:pt x="930994" y="262938"/>
                    <a:pt x="910842" y="261595"/>
                  </a:cubicBezTo>
                  <a:cubicBezTo>
                    <a:pt x="895413" y="260566"/>
                    <a:pt x="880006" y="259223"/>
                    <a:pt x="864588" y="258037"/>
                  </a:cubicBezTo>
                  <a:cubicBezTo>
                    <a:pt x="863402" y="254479"/>
                    <a:pt x="862707" y="250718"/>
                    <a:pt x="861030" y="247363"/>
                  </a:cubicBezTo>
                  <a:cubicBezTo>
                    <a:pt x="859118" y="243538"/>
                    <a:pt x="855039" y="240815"/>
                    <a:pt x="853914" y="236689"/>
                  </a:cubicBezTo>
                  <a:cubicBezTo>
                    <a:pt x="844468" y="202052"/>
                    <a:pt x="862334" y="211219"/>
                    <a:pt x="836124" y="204667"/>
                  </a:cubicBezTo>
                  <a:cubicBezTo>
                    <a:pt x="832566" y="202295"/>
                    <a:pt x="826708" y="201638"/>
                    <a:pt x="825450" y="197551"/>
                  </a:cubicBezTo>
                  <a:cubicBezTo>
                    <a:pt x="825364" y="197271"/>
                    <a:pt x="827899" y="155238"/>
                    <a:pt x="814776" y="147739"/>
                  </a:cubicBezTo>
                  <a:cubicBezTo>
                    <a:pt x="809526" y="144739"/>
                    <a:pt x="802917" y="145367"/>
                    <a:pt x="796987" y="144181"/>
                  </a:cubicBezTo>
                  <a:cubicBezTo>
                    <a:pt x="793429" y="141809"/>
                    <a:pt x="790138" y="138977"/>
                    <a:pt x="786313" y="137065"/>
                  </a:cubicBezTo>
                  <a:cubicBezTo>
                    <a:pt x="777558" y="132688"/>
                    <a:pt x="762482" y="131315"/>
                    <a:pt x="754291" y="129950"/>
                  </a:cubicBezTo>
                  <a:cubicBezTo>
                    <a:pt x="750733" y="127578"/>
                    <a:pt x="746433" y="126052"/>
                    <a:pt x="743617" y="122834"/>
                  </a:cubicBezTo>
                  <a:cubicBezTo>
                    <a:pt x="717441" y="92918"/>
                    <a:pt x="736415" y="111988"/>
                    <a:pt x="725827" y="90812"/>
                  </a:cubicBezTo>
                  <a:cubicBezTo>
                    <a:pt x="723915" y="86987"/>
                    <a:pt x="720448" y="84046"/>
                    <a:pt x="718711" y="80138"/>
                  </a:cubicBezTo>
                  <a:cubicBezTo>
                    <a:pt x="715665" y="73284"/>
                    <a:pt x="719059" y="59536"/>
                    <a:pt x="711595" y="58790"/>
                  </a:cubicBezTo>
                  <a:lnTo>
                    <a:pt x="676015" y="55232"/>
                  </a:lnTo>
                  <a:cubicBezTo>
                    <a:pt x="672457" y="52860"/>
                    <a:pt x="668365" y="51140"/>
                    <a:pt x="665341" y="48116"/>
                  </a:cubicBezTo>
                  <a:cubicBezTo>
                    <a:pt x="662317" y="45092"/>
                    <a:pt x="661851" y="39708"/>
                    <a:pt x="658225" y="37442"/>
                  </a:cubicBezTo>
                  <a:cubicBezTo>
                    <a:pt x="651865" y="33467"/>
                    <a:pt x="636878" y="30326"/>
                    <a:pt x="636878" y="30326"/>
                  </a:cubicBezTo>
                  <a:cubicBezTo>
                    <a:pt x="614344" y="31512"/>
                    <a:pt x="589048" y="23009"/>
                    <a:pt x="569276" y="33884"/>
                  </a:cubicBezTo>
                  <a:cubicBezTo>
                    <a:pt x="558832" y="39628"/>
                    <a:pt x="567530" y="57683"/>
                    <a:pt x="565718" y="69464"/>
                  </a:cubicBezTo>
                  <a:cubicBezTo>
                    <a:pt x="565148" y="73171"/>
                    <a:pt x="565212" y="77958"/>
                    <a:pt x="562160" y="80138"/>
                  </a:cubicBezTo>
                  <a:cubicBezTo>
                    <a:pt x="556056" y="84498"/>
                    <a:pt x="548089" y="85435"/>
                    <a:pt x="540812" y="87254"/>
                  </a:cubicBezTo>
                  <a:cubicBezTo>
                    <a:pt x="522942" y="91722"/>
                    <a:pt x="531219" y="89266"/>
                    <a:pt x="515906" y="94370"/>
                  </a:cubicBezTo>
                  <a:cubicBezTo>
                    <a:pt x="507224" y="91476"/>
                    <a:pt x="501456" y="90594"/>
                    <a:pt x="494559" y="83696"/>
                  </a:cubicBezTo>
                  <a:cubicBezTo>
                    <a:pt x="478467" y="67603"/>
                    <a:pt x="497548" y="76390"/>
                    <a:pt x="476769" y="69464"/>
                  </a:cubicBezTo>
                  <a:lnTo>
                    <a:pt x="455421" y="83696"/>
                  </a:lnTo>
                  <a:lnTo>
                    <a:pt x="444747" y="90812"/>
                  </a:lnTo>
                  <a:cubicBezTo>
                    <a:pt x="441189" y="89626"/>
                    <a:pt x="437002" y="89597"/>
                    <a:pt x="434073" y="87254"/>
                  </a:cubicBezTo>
                  <a:cubicBezTo>
                    <a:pt x="430734" y="84583"/>
                    <a:pt x="430583" y="78846"/>
                    <a:pt x="426957" y="76580"/>
                  </a:cubicBezTo>
                  <a:cubicBezTo>
                    <a:pt x="420596" y="72605"/>
                    <a:pt x="405609" y="69464"/>
                    <a:pt x="405609" y="69464"/>
                  </a:cubicBezTo>
                  <a:cubicBezTo>
                    <a:pt x="398493" y="70650"/>
                    <a:pt x="390714" y="69796"/>
                    <a:pt x="384261" y="73022"/>
                  </a:cubicBezTo>
                  <a:cubicBezTo>
                    <a:pt x="346306" y="91999"/>
                    <a:pt x="409170" y="76579"/>
                    <a:pt x="366471" y="90812"/>
                  </a:cubicBezTo>
                  <a:cubicBezTo>
                    <a:pt x="359627" y="93093"/>
                    <a:pt x="352122" y="92620"/>
                    <a:pt x="345124" y="94370"/>
                  </a:cubicBezTo>
                  <a:cubicBezTo>
                    <a:pt x="337847" y="96189"/>
                    <a:pt x="330892" y="99114"/>
                    <a:pt x="323776" y="101486"/>
                  </a:cubicBezTo>
                  <a:lnTo>
                    <a:pt x="313102" y="105044"/>
                  </a:lnTo>
                  <a:cubicBezTo>
                    <a:pt x="311916" y="116904"/>
                    <a:pt x="313617" y="129422"/>
                    <a:pt x="309544" y="140623"/>
                  </a:cubicBezTo>
                  <a:cubicBezTo>
                    <a:pt x="308262" y="144148"/>
                    <a:pt x="302476" y="143151"/>
                    <a:pt x="298870" y="144181"/>
                  </a:cubicBezTo>
                  <a:cubicBezTo>
                    <a:pt x="294168" y="145524"/>
                    <a:pt x="289340" y="146396"/>
                    <a:pt x="284638" y="147739"/>
                  </a:cubicBezTo>
                  <a:cubicBezTo>
                    <a:pt x="253081" y="156755"/>
                    <a:pt x="308126" y="145556"/>
                    <a:pt x="238384" y="154855"/>
                  </a:cubicBezTo>
                  <a:cubicBezTo>
                    <a:pt x="232290" y="155668"/>
                    <a:pt x="213126" y="159942"/>
                    <a:pt x="206362" y="161971"/>
                  </a:cubicBezTo>
                  <a:cubicBezTo>
                    <a:pt x="199178" y="164126"/>
                    <a:pt x="185015" y="169087"/>
                    <a:pt x="185015" y="169087"/>
                  </a:cubicBezTo>
                  <a:cubicBezTo>
                    <a:pt x="179424" y="264130"/>
                    <a:pt x="202428" y="213541"/>
                    <a:pt x="138761" y="233131"/>
                  </a:cubicBezTo>
                  <a:cubicBezTo>
                    <a:pt x="135176" y="234234"/>
                    <a:pt x="136017" y="240144"/>
                    <a:pt x="135203" y="243805"/>
                  </a:cubicBezTo>
                  <a:cubicBezTo>
                    <a:pt x="133638" y="250847"/>
                    <a:pt x="133060" y="258079"/>
                    <a:pt x="131645" y="265153"/>
                  </a:cubicBezTo>
                  <a:cubicBezTo>
                    <a:pt x="130686" y="269948"/>
                    <a:pt x="131800" y="276203"/>
                    <a:pt x="128087" y="279385"/>
                  </a:cubicBezTo>
                  <a:cubicBezTo>
                    <a:pt x="122392" y="284266"/>
                    <a:pt x="106739" y="286500"/>
                    <a:pt x="106739" y="286500"/>
                  </a:cubicBezTo>
                  <a:cubicBezTo>
                    <a:pt x="105553" y="297174"/>
                    <a:pt x="107984" y="308916"/>
                    <a:pt x="103181" y="318522"/>
                  </a:cubicBezTo>
                  <a:cubicBezTo>
                    <a:pt x="100994" y="322896"/>
                    <a:pt x="92662" y="318898"/>
                    <a:pt x="88949" y="322080"/>
                  </a:cubicBezTo>
                  <a:cubicBezTo>
                    <a:pt x="83698" y="326581"/>
                    <a:pt x="81940" y="334006"/>
                    <a:pt x="78275" y="339870"/>
                  </a:cubicBezTo>
                  <a:cubicBezTo>
                    <a:pt x="76009" y="343496"/>
                    <a:pt x="74498" y="347873"/>
                    <a:pt x="71159" y="350544"/>
                  </a:cubicBezTo>
                  <a:cubicBezTo>
                    <a:pt x="68230" y="352887"/>
                    <a:pt x="64043" y="352916"/>
                    <a:pt x="60485" y="354102"/>
                  </a:cubicBezTo>
                  <a:cubicBezTo>
                    <a:pt x="55741" y="361218"/>
                    <a:pt x="45543" y="366927"/>
                    <a:pt x="46253" y="375450"/>
                  </a:cubicBezTo>
                  <a:cubicBezTo>
                    <a:pt x="46489" y="378280"/>
                    <a:pt x="50151" y="432324"/>
                    <a:pt x="53369" y="443051"/>
                  </a:cubicBezTo>
                  <a:cubicBezTo>
                    <a:pt x="54598" y="447147"/>
                    <a:pt x="58113" y="450167"/>
                    <a:pt x="60485" y="453725"/>
                  </a:cubicBezTo>
                  <a:cubicBezTo>
                    <a:pt x="59299" y="482189"/>
                    <a:pt x="61259" y="510960"/>
                    <a:pt x="56927" y="539117"/>
                  </a:cubicBezTo>
                  <a:cubicBezTo>
                    <a:pt x="56277" y="543343"/>
                    <a:pt x="48924" y="542894"/>
                    <a:pt x="46253" y="546233"/>
                  </a:cubicBezTo>
                  <a:cubicBezTo>
                    <a:pt x="43910" y="549162"/>
                    <a:pt x="43882" y="553349"/>
                    <a:pt x="42696" y="556907"/>
                  </a:cubicBezTo>
                  <a:cubicBezTo>
                    <a:pt x="43882" y="577069"/>
                    <a:pt x="27689" y="609436"/>
                    <a:pt x="46253" y="617392"/>
                  </a:cubicBezTo>
                  <a:cubicBezTo>
                    <a:pt x="303882" y="727803"/>
                    <a:pt x="146699" y="575514"/>
                    <a:pt x="202804" y="631624"/>
                  </a:cubicBezTo>
                  <a:cubicBezTo>
                    <a:pt x="201618" y="643484"/>
                    <a:pt x="205857" y="657287"/>
                    <a:pt x="199246" y="667204"/>
                  </a:cubicBezTo>
                  <a:cubicBezTo>
                    <a:pt x="194457" y="674388"/>
                    <a:pt x="181662" y="669744"/>
                    <a:pt x="174341" y="674320"/>
                  </a:cubicBezTo>
                  <a:cubicBezTo>
                    <a:pt x="162231" y="681889"/>
                    <a:pt x="152847" y="693134"/>
                    <a:pt x="142319" y="702784"/>
                  </a:cubicBezTo>
                  <a:cubicBezTo>
                    <a:pt x="138610" y="706184"/>
                    <a:pt x="134866" y="709592"/>
                    <a:pt x="131645" y="713458"/>
                  </a:cubicBezTo>
                  <a:cubicBezTo>
                    <a:pt x="122435" y="724510"/>
                    <a:pt x="123953" y="727535"/>
                    <a:pt x="117413" y="741922"/>
                  </a:cubicBezTo>
                  <a:cubicBezTo>
                    <a:pt x="114121" y="749165"/>
                    <a:pt x="110748" y="756397"/>
                    <a:pt x="106739" y="763269"/>
                  </a:cubicBezTo>
                  <a:cubicBezTo>
                    <a:pt x="102430" y="770656"/>
                    <a:pt x="92507" y="784617"/>
                    <a:pt x="92507" y="784617"/>
                  </a:cubicBezTo>
                  <a:cubicBezTo>
                    <a:pt x="93693" y="802407"/>
                    <a:pt x="91981" y="820631"/>
                    <a:pt x="96065" y="837987"/>
                  </a:cubicBezTo>
                  <a:cubicBezTo>
                    <a:pt x="97044" y="842150"/>
                    <a:pt x="105151" y="841133"/>
                    <a:pt x="106739" y="845103"/>
                  </a:cubicBezTo>
                  <a:cubicBezTo>
                    <a:pt x="110290" y="853981"/>
                    <a:pt x="101656" y="869474"/>
                    <a:pt x="110297" y="873567"/>
                  </a:cubicBezTo>
                  <a:cubicBezTo>
                    <a:pt x="129620" y="882720"/>
                    <a:pt x="152993" y="875939"/>
                    <a:pt x="174341" y="877125"/>
                  </a:cubicBezTo>
                  <a:cubicBezTo>
                    <a:pt x="163588" y="909383"/>
                    <a:pt x="180350" y="868587"/>
                    <a:pt x="160109" y="891357"/>
                  </a:cubicBezTo>
                  <a:cubicBezTo>
                    <a:pt x="152676" y="899719"/>
                    <a:pt x="142319" y="919820"/>
                    <a:pt x="142319" y="919820"/>
                  </a:cubicBezTo>
                  <a:cubicBezTo>
                    <a:pt x="143505" y="935238"/>
                    <a:pt x="139989" y="951775"/>
                    <a:pt x="145877" y="966074"/>
                  </a:cubicBezTo>
                  <a:cubicBezTo>
                    <a:pt x="149133" y="973982"/>
                    <a:pt x="167225" y="980306"/>
                    <a:pt x="167225" y="980306"/>
                  </a:cubicBezTo>
                  <a:cubicBezTo>
                    <a:pt x="168411" y="987422"/>
                    <a:pt x="169686" y="994524"/>
                    <a:pt x="170783" y="1001654"/>
                  </a:cubicBezTo>
                  <a:cubicBezTo>
                    <a:pt x="172058" y="1009943"/>
                    <a:pt x="168073" y="1020988"/>
                    <a:pt x="174341" y="1026560"/>
                  </a:cubicBezTo>
                  <a:cubicBezTo>
                    <a:pt x="181487" y="1032912"/>
                    <a:pt x="193316" y="1028932"/>
                    <a:pt x="202804" y="1030118"/>
                  </a:cubicBezTo>
                  <a:cubicBezTo>
                    <a:pt x="203990" y="1041978"/>
                    <a:pt x="195918" y="1059953"/>
                    <a:pt x="206362" y="1065697"/>
                  </a:cubicBezTo>
                  <a:cubicBezTo>
                    <a:pt x="315861" y="1125920"/>
                    <a:pt x="254317" y="1039784"/>
                    <a:pt x="281080" y="1079929"/>
                  </a:cubicBezTo>
                  <a:cubicBezTo>
                    <a:pt x="282266" y="1089417"/>
                    <a:pt x="280755" y="1099655"/>
                    <a:pt x="284638" y="1108393"/>
                  </a:cubicBezTo>
                  <a:cubicBezTo>
                    <a:pt x="286161" y="1111820"/>
                    <a:pt x="291674" y="1111041"/>
                    <a:pt x="295312" y="1111951"/>
                  </a:cubicBezTo>
                  <a:lnTo>
                    <a:pt x="323776" y="1119067"/>
                  </a:lnTo>
                  <a:cubicBezTo>
                    <a:pt x="326148" y="1122625"/>
                    <a:pt x="328051" y="1126545"/>
                    <a:pt x="330892" y="1129741"/>
                  </a:cubicBezTo>
                  <a:cubicBezTo>
                    <a:pt x="363387" y="1166299"/>
                    <a:pt x="343205" y="1137538"/>
                    <a:pt x="359355" y="1161763"/>
                  </a:cubicBezTo>
                  <a:cubicBezTo>
                    <a:pt x="358169" y="1168879"/>
                    <a:pt x="358078" y="1176267"/>
                    <a:pt x="355797" y="1183111"/>
                  </a:cubicBezTo>
                  <a:cubicBezTo>
                    <a:pt x="352951" y="1191650"/>
                    <a:pt x="345598" y="1197105"/>
                    <a:pt x="338008" y="1200900"/>
                  </a:cubicBezTo>
                  <a:cubicBezTo>
                    <a:pt x="334653" y="1202577"/>
                    <a:pt x="330892" y="1203272"/>
                    <a:pt x="327334" y="1204458"/>
                  </a:cubicBezTo>
                  <a:cubicBezTo>
                    <a:pt x="322590" y="1211574"/>
                    <a:pt x="313576" y="1217267"/>
                    <a:pt x="313102" y="1225806"/>
                  </a:cubicBezTo>
                  <a:cubicBezTo>
                    <a:pt x="309273" y="1294732"/>
                    <a:pt x="330287" y="1284664"/>
                    <a:pt x="295312" y="1293408"/>
                  </a:cubicBezTo>
                  <a:cubicBezTo>
                    <a:pt x="294126" y="1296966"/>
                    <a:pt x="290077" y="1300727"/>
                    <a:pt x="291754" y="1304082"/>
                  </a:cubicBezTo>
                  <a:cubicBezTo>
                    <a:pt x="293431" y="1307437"/>
                    <a:pt x="299073" y="1305963"/>
                    <a:pt x="302428" y="1307640"/>
                  </a:cubicBezTo>
                  <a:cubicBezTo>
                    <a:pt x="306253" y="1309552"/>
                    <a:pt x="309544" y="1312384"/>
                    <a:pt x="313102" y="1314756"/>
                  </a:cubicBezTo>
                  <a:cubicBezTo>
                    <a:pt x="326148" y="1312384"/>
                    <a:pt x="339427" y="1311057"/>
                    <a:pt x="352239" y="1307640"/>
                  </a:cubicBezTo>
                  <a:cubicBezTo>
                    <a:pt x="363651" y="1304597"/>
                    <a:pt x="378939" y="1290732"/>
                    <a:pt x="387819" y="1286292"/>
                  </a:cubicBezTo>
                  <a:lnTo>
                    <a:pt x="402051" y="1279176"/>
                  </a:lnTo>
                  <a:cubicBezTo>
                    <a:pt x="409167" y="1281548"/>
                    <a:pt x="417295" y="1281932"/>
                    <a:pt x="423399" y="1286292"/>
                  </a:cubicBezTo>
                  <a:cubicBezTo>
                    <a:pt x="426451" y="1288472"/>
                    <a:pt x="426427" y="1293253"/>
                    <a:pt x="426957" y="1296966"/>
                  </a:cubicBezTo>
                  <a:cubicBezTo>
                    <a:pt x="428810" y="1309934"/>
                    <a:pt x="429329" y="1323058"/>
                    <a:pt x="430515" y="1336104"/>
                  </a:cubicBezTo>
                  <a:cubicBezTo>
                    <a:pt x="451295" y="1329177"/>
                    <a:pt x="432211" y="1337966"/>
                    <a:pt x="448305" y="1321872"/>
                  </a:cubicBezTo>
                  <a:cubicBezTo>
                    <a:pt x="458502" y="1311675"/>
                    <a:pt x="458078" y="1316986"/>
                    <a:pt x="469653" y="1311198"/>
                  </a:cubicBezTo>
                  <a:cubicBezTo>
                    <a:pt x="473478" y="1309286"/>
                    <a:pt x="476769" y="1306454"/>
                    <a:pt x="480327" y="1304082"/>
                  </a:cubicBezTo>
                  <a:cubicBezTo>
                    <a:pt x="518052" y="1310370"/>
                    <a:pt x="512018" y="1302092"/>
                    <a:pt x="498117" y="1368125"/>
                  </a:cubicBezTo>
                  <a:cubicBezTo>
                    <a:pt x="497236" y="1372309"/>
                    <a:pt x="491268" y="1373329"/>
                    <a:pt x="487443" y="1375241"/>
                  </a:cubicBezTo>
                  <a:cubicBezTo>
                    <a:pt x="463944" y="1386991"/>
                    <a:pt x="489887" y="1368920"/>
                    <a:pt x="466095" y="1385915"/>
                  </a:cubicBezTo>
                  <a:cubicBezTo>
                    <a:pt x="461270" y="1389362"/>
                    <a:pt x="457012" y="1393647"/>
                    <a:pt x="451863" y="1396589"/>
                  </a:cubicBezTo>
                  <a:cubicBezTo>
                    <a:pt x="448607" y="1398450"/>
                    <a:pt x="444636" y="1398670"/>
                    <a:pt x="441189" y="1400147"/>
                  </a:cubicBezTo>
                  <a:cubicBezTo>
                    <a:pt x="436314" y="1402236"/>
                    <a:pt x="431455" y="1404452"/>
                    <a:pt x="426957" y="1407263"/>
                  </a:cubicBezTo>
                  <a:cubicBezTo>
                    <a:pt x="421928" y="1410406"/>
                    <a:pt x="417874" y="1414995"/>
                    <a:pt x="412725" y="1417937"/>
                  </a:cubicBezTo>
                  <a:cubicBezTo>
                    <a:pt x="405079" y="1422306"/>
                    <a:pt x="386760" y="1423707"/>
                    <a:pt x="380703" y="1425053"/>
                  </a:cubicBezTo>
                  <a:cubicBezTo>
                    <a:pt x="369655" y="1427508"/>
                    <a:pt x="368951" y="1429330"/>
                    <a:pt x="359355" y="1435727"/>
                  </a:cubicBezTo>
                  <a:cubicBezTo>
                    <a:pt x="356983" y="1439285"/>
                    <a:pt x="354976" y="1443116"/>
                    <a:pt x="352239" y="1446401"/>
                  </a:cubicBezTo>
                  <a:cubicBezTo>
                    <a:pt x="349018" y="1450266"/>
                    <a:pt x="344009" y="1452677"/>
                    <a:pt x="341566" y="1457075"/>
                  </a:cubicBezTo>
                  <a:cubicBezTo>
                    <a:pt x="337923" y="1463632"/>
                    <a:pt x="334450" y="1478423"/>
                    <a:pt x="334450" y="1478423"/>
                  </a:cubicBezTo>
                  <a:cubicBezTo>
                    <a:pt x="335636" y="1487911"/>
                    <a:pt x="333365" y="1498528"/>
                    <a:pt x="338008" y="1506886"/>
                  </a:cubicBezTo>
                  <a:cubicBezTo>
                    <a:pt x="340383" y="1511160"/>
                    <a:pt x="347379" y="1509904"/>
                    <a:pt x="352239" y="1510444"/>
                  </a:cubicBezTo>
                  <a:cubicBezTo>
                    <a:pt x="368783" y="1512282"/>
                    <a:pt x="385447" y="1512816"/>
                    <a:pt x="402051" y="1514002"/>
                  </a:cubicBezTo>
                  <a:cubicBezTo>
                    <a:pt x="464909" y="1512816"/>
                    <a:pt x="531669" y="1532279"/>
                    <a:pt x="590624" y="1510444"/>
                  </a:cubicBezTo>
                  <a:cubicBezTo>
                    <a:pt x="611784" y="1502607"/>
                    <a:pt x="592857" y="1465369"/>
                    <a:pt x="594182" y="1442843"/>
                  </a:cubicBezTo>
                  <a:cubicBezTo>
                    <a:pt x="597602" y="1384710"/>
                    <a:pt x="580570" y="1393765"/>
                    <a:pt x="611972" y="1385915"/>
                  </a:cubicBezTo>
                  <a:cubicBezTo>
                    <a:pt x="614344" y="1382357"/>
                    <a:pt x="618662" y="1379496"/>
                    <a:pt x="619088" y="1375241"/>
                  </a:cubicBezTo>
                  <a:cubicBezTo>
                    <a:pt x="621784" y="1348282"/>
                    <a:pt x="616684" y="1356202"/>
                    <a:pt x="608414" y="1339662"/>
                  </a:cubicBezTo>
                  <a:cubicBezTo>
                    <a:pt x="606737" y="1336307"/>
                    <a:pt x="606042" y="1332546"/>
                    <a:pt x="604856" y="1328988"/>
                  </a:cubicBezTo>
                  <a:cubicBezTo>
                    <a:pt x="612670" y="1305546"/>
                    <a:pt x="609388" y="1303724"/>
                    <a:pt x="658225" y="1325430"/>
                  </a:cubicBezTo>
                  <a:cubicBezTo>
                    <a:pt x="666040" y="1328903"/>
                    <a:pt x="672457" y="1346778"/>
                    <a:pt x="672457" y="1346778"/>
                  </a:cubicBezTo>
                  <a:cubicBezTo>
                    <a:pt x="665392" y="1410365"/>
                    <a:pt x="660580" y="1356555"/>
                    <a:pt x="729385" y="1382357"/>
                  </a:cubicBezTo>
                  <a:cubicBezTo>
                    <a:pt x="735047" y="1384480"/>
                    <a:pt x="727418" y="1394313"/>
                    <a:pt x="725827" y="1400147"/>
                  </a:cubicBezTo>
                  <a:cubicBezTo>
                    <a:pt x="723853" y="1407384"/>
                    <a:pt x="721083" y="1414379"/>
                    <a:pt x="718711" y="1421495"/>
                  </a:cubicBezTo>
                  <a:cubicBezTo>
                    <a:pt x="717400" y="1430673"/>
                    <a:pt x="716563" y="1447139"/>
                    <a:pt x="711595" y="1457075"/>
                  </a:cubicBezTo>
                  <a:cubicBezTo>
                    <a:pt x="709683" y="1460900"/>
                    <a:pt x="706851" y="1464191"/>
                    <a:pt x="704479" y="1467749"/>
                  </a:cubicBezTo>
                  <a:cubicBezTo>
                    <a:pt x="708037" y="1468935"/>
                    <a:pt x="712224" y="1468964"/>
                    <a:pt x="715153" y="1471307"/>
                  </a:cubicBezTo>
                  <a:cubicBezTo>
                    <a:pt x="723878" y="1478287"/>
                    <a:pt x="723898" y="1490127"/>
                    <a:pt x="725827" y="1499771"/>
                  </a:cubicBezTo>
                  <a:lnTo>
                    <a:pt x="747175" y="1485539"/>
                  </a:lnTo>
                  <a:lnTo>
                    <a:pt x="757849" y="1478423"/>
                  </a:lnTo>
                  <a:cubicBezTo>
                    <a:pt x="762593" y="1480795"/>
                    <a:pt x="767939" y="1482226"/>
                    <a:pt x="772081" y="1485539"/>
                  </a:cubicBezTo>
                  <a:cubicBezTo>
                    <a:pt x="779939" y="1491825"/>
                    <a:pt x="783882" y="1503704"/>
                    <a:pt x="793429" y="1506886"/>
                  </a:cubicBezTo>
                  <a:lnTo>
                    <a:pt x="814776" y="1514002"/>
                  </a:lnTo>
                  <a:cubicBezTo>
                    <a:pt x="835556" y="1507075"/>
                    <a:pt x="816473" y="1515863"/>
                    <a:pt x="832566" y="1499771"/>
                  </a:cubicBezTo>
                  <a:cubicBezTo>
                    <a:pt x="839464" y="1492874"/>
                    <a:pt x="845232" y="1491991"/>
                    <a:pt x="853914" y="1489097"/>
                  </a:cubicBezTo>
                  <a:lnTo>
                    <a:pt x="882378" y="1492655"/>
                  </a:lnTo>
                  <a:cubicBezTo>
                    <a:pt x="888646" y="1498226"/>
                    <a:pt x="878322" y="1514046"/>
                    <a:pt x="885936" y="1517560"/>
                  </a:cubicBezTo>
                  <a:cubicBezTo>
                    <a:pt x="898903" y="1523544"/>
                    <a:pt x="914400" y="1515188"/>
                    <a:pt x="928632" y="1514002"/>
                  </a:cubicBezTo>
                  <a:cubicBezTo>
                    <a:pt x="929818" y="1508072"/>
                    <a:pt x="928836" y="1501244"/>
                    <a:pt x="932190" y="1496213"/>
                  </a:cubicBezTo>
                  <a:cubicBezTo>
                    <a:pt x="934270" y="1493092"/>
                    <a:pt x="940684" y="1495707"/>
                    <a:pt x="942864" y="1492655"/>
                  </a:cubicBezTo>
                  <a:cubicBezTo>
                    <a:pt x="947224" y="1486551"/>
                    <a:pt x="945819" y="1477548"/>
                    <a:pt x="949980" y="1471307"/>
                  </a:cubicBezTo>
                  <a:lnTo>
                    <a:pt x="957096" y="1460633"/>
                  </a:lnTo>
                  <a:cubicBezTo>
                    <a:pt x="958282" y="1453517"/>
                    <a:pt x="955261" y="1444078"/>
                    <a:pt x="960653" y="1439285"/>
                  </a:cubicBezTo>
                  <a:cubicBezTo>
                    <a:pt x="967963" y="1432787"/>
                    <a:pt x="989117" y="1432169"/>
                    <a:pt x="989117" y="1432169"/>
                  </a:cubicBezTo>
                  <a:cubicBezTo>
                    <a:pt x="990303" y="1428611"/>
                    <a:pt x="990023" y="1424147"/>
                    <a:pt x="992675" y="1421495"/>
                  </a:cubicBezTo>
                  <a:cubicBezTo>
                    <a:pt x="1003947" y="1410223"/>
                    <a:pt x="1017365" y="1427281"/>
                    <a:pt x="1024697" y="1432169"/>
                  </a:cubicBezTo>
                  <a:cubicBezTo>
                    <a:pt x="1027069" y="1435727"/>
                    <a:pt x="1029328" y="1439363"/>
                    <a:pt x="1031813" y="1442843"/>
                  </a:cubicBezTo>
                  <a:cubicBezTo>
                    <a:pt x="1035260" y="1447668"/>
                    <a:pt x="1040079" y="1451656"/>
                    <a:pt x="1042487" y="1457075"/>
                  </a:cubicBezTo>
                  <a:cubicBezTo>
                    <a:pt x="1044943" y="1462601"/>
                    <a:pt x="1044859" y="1468935"/>
                    <a:pt x="1046045" y="1474865"/>
                  </a:cubicBezTo>
                  <a:cubicBezTo>
                    <a:pt x="1055533" y="1473679"/>
                    <a:pt x="1065284" y="1473823"/>
                    <a:pt x="1074509" y="1471307"/>
                  </a:cubicBezTo>
                  <a:cubicBezTo>
                    <a:pt x="1078635" y="1470182"/>
                    <a:pt x="1084255" y="1468365"/>
                    <a:pt x="1085183" y="1464191"/>
                  </a:cubicBezTo>
                  <a:cubicBezTo>
                    <a:pt x="1087002" y="1456004"/>
                    <a:pt x="1085031" y="1446948"/>
                    <a:pt x="1081625" y="1439285"/>
                  </a:cubicBezTo>
                  <a:cubicBezTo>
                    <a:pt x="1079888" y="1435377"/>
                    <a:pt x="1074509" y="1434541"/>
                    <a:pt x="1070951" y="1432169"/>
                  </a:cubicBezTo>
                  <a:cubicBezTo>
                    <a:pt x="1067393" y="1426239"/>
                    <a:pt x="1063942" y="1420243"/>
                    <a:pt x="1060277" y="1414379"/>
                  </a:cubicBezTo>
                  <a:cubicBezTo>
                    <a:pt x="1058011" y="1410753"/>
                    <a:pt x="1056185" y="1406729"/>
                    <a:pt x="1053161" y="1403705"/>
                  </a:cubicBezTo>
                  <a:cubicBezTo>
                    <a:pt x="1050137" y="1400681"/>
                    <a:pt x="1046045" y="1398961"/>
                    <a:pt x="1042487" y="1396589"/>
                  </a:cubicBezTo>
                  <a:lnTo>
                    <a:pt x="1035371" y="1375241"/>
                  </a:lnTo>
                  <a:cubicBezTo>
                    <a:pt x="1034185" y="1371683"/>
                    <a:pt x="1034934" y="1366647"/>
                    <a:pt x="1031813" y="1364567"/>
                  </a:cubicBezTo>
                  <a:cubicBezTo>
                    <a:pt x="1006657" y="1347797"/>
                    <a:pt x="1037800" y="1368843"/>
                    <a:pt x="1006907" y="1346778"/>
                  </a:cubicBezTo>
                  <a:cubicBezTo>
                    <a:pt x="1003427" y="1344293"/>
                    <a:pt x="999791" y="1342034"/>
                    <a:pt x="996233" y="1339662"/>
                  </a:cubicBezTo>
                  <a:cubicBezTo>
                    <a:pt x="995047" y="1334918"/>
                    <a:pt x="995101" y="1329676"/>
                    <a:pt x="992675" y="1325430"/>
                  </a:cubicBezTo>
                  <a:cubicBezTo>
                    <a:pt x="988460" y="1318054"/>
                    <a:pt x="978129" y="1312174"/>
                    <a:pt x="971327" y="1307640"/>
                  </a:cubicBezTo>
                  <a:cubicBezTo>
                    <a:pt x="963025" y="1282734"/>
                    <a:pt x="971327" y="1288664"/>
                    <a:pt x="953538" y="1282734"/>
                  </a:cubicBezTo>
                  <a:cubicBezTo>
                    <a:pt x="947608" y="1283920"/>
                    <a:pt x="941794" y="1286439"/>
                    <a:pt x="935748" y="1286292"/>
                  </a:cubicBezTo>
                  <a:cubicBezTo>
                    <a:pt x="817213" y="1283401"/>
                    <a:pt x="847061" y="1292311"/>
                    <a:pt x="796987" y="1275618"/>
                  </a:cubicBezTo>
                  <a:cubicBezTo>
                    <a:pt x="792992" y="1269626"/>
                    <a:pt x="787936" y="1259076"/>
                    <a:pt x="779197" y="1257828"/>
                  </a:cubicBezTo>
                  <a:cubicBezTo>
                    <a:pt x="776070" y="1257381"/>
                    <a:pt x="758297" y="1263609"/>
                    <a:pt x="754291" y="1264944"/>
                  </a:cubicBezTo>
                  <a:cubicBezTo>
                    <a:pt x="749963" y="1271436"/>
                    <a:pt x="746962" y="1280670"/>
                    <a:pt x="736501" y="1279176"/>
                  </a:cubicBezTo>
                  <a:cubicBezTo>
                    <a:pt x="731250" y="1278426"/>
                    <a:pt x="727013" y="1274432"/>
                    <a:pt x="722269" y="1272060"/>
                  </a:cubicBezTo>
                  <a:cubicBezTo>
                    <a:pt x="719897" y="1268502"/>
                    <a:pt x="715625" y="1265636"/>
                    <a:pt x="715153" y="1261386"/>
                  </a:cubicBezTo>
                  <a:cubicBezTo>
                    <a:pt x="710378" y="1218414"/>
                    <a:pt x="749174" y="1238435"/>
                    <a:pt x="786313" y="1236480"/>
                  </a:cubicBezTo>
                  <a:cubicBezTo>
                    <a:pt x="789871" y="1232922"/>
                    <a:pt x="794196" y="1229993"/>
                    <a:pt x="796987" y="1225806"/>
                  </a:cubicBezTo>
                  <a:cubicBezTo>
                    <a:pt x="799067" y="1222685"/>
                    <a:pt x="797893" y="1217784"/>
                    <a:pt x="800545" y="1215132"/>
                  </a:cubicBezTo>
                  <a:cubicBezTo>
                    <a:pt x="803197" y="1212480"/>
                    <a:pt x="807660" y="1212760"/>
                    <a:pt x="811218" y="1211574"/>
                  </a:cubicBezTo>
                  <a:cubicBezTo>
                    <a:pt x="824264" y="1212760"/>
                    <a:pt x="837456" y="1212855"/>
                    <a:pt x="850356" y="1215132"/>
                  </a:cubicBezTo>
                  <a:cubicBezTo>
                    <a:pt x="857743" y="1216436"/>
                    <a:pt x="864588" y="1219876"/>
                    <a:pt x="871704" y="1222248"/>
                  </a:cubicBezTo>
                  <a:lnTo>
                    <a:pt x="882378" y="1225806"/>
                  </a:lnTo>
                  <a:cubicBezTo>
                    <a:pt x="891866" y="1224620"/>
                    <a:pt x="903009" y="1227731"/>
                    <a:pt x="910842" y="1222248"/>
                  </a:cubicBezTo>
                  <a:cubicBezTo>
                    <a:pt x="934561" y="1205645"/>
                    <a:pt x="907878" y="1203865"/>
                    <a:pt x="921516" y="1190227"/>
                  </a:cubicBezTo>
                  <a:cubicBezTo>
                    <a:pt x="945888" y="1165855"/>
                    <a:pt x="937282" y="1177252"/>
                    <a:pt x="949980" y="1158205"/>
                  </a:cubicBezTo>
                  <a:cubicBezTo>
                    <a:pt x="946815" y="1123389"/>
                    <a:pt x="941157" y="1081436"/>
                    <a:pt x="949980" y="1047908"/>
                  </a:cubicBezTo>
                  <a:cubicBezTo>
                    <a:pt x="951224" y="1043179"/>
                    <a:pt x="959467" y="1050279"/>
                    <a:pt x="964211" y="1051465"/>
                  </a:cubicBezTo>
                  <a:cubicBezTo>
                    <a:pt x="965397" y="1055023"/>
                    <a:pt x="967331" y="1058414"/>
                    <a:pt x="967769" y="1062139"/>
                  </a:cubicBezTo>
                  <a:cubicBezTo>
                    <a:pt x="969714" y="1078671"/>
                    <a:pt x="967290" y="1095802"/>
                    <a:pt x="971327" y="1111951"/>
                  </a:cubicBezTo>
                  <a:cubicBezTo>
                    <a:pt x="972364" y="1116100"/>
                    <a:pt x="978443" y="1116695"/>
                    <a:pt x="982001" y="1119067"/>
                  </a:cubicBezTo>
                  <a:cubicBezTo>
                    <a:pt x="982029" y="1119493"/>
                    <a:pt x="984250" y="1179185"/>
                    <a:pt x="989117" y="1193785"/>
                  </a:cubicBezTo>
                  <a:cubicBezTo>
                    <a:pt x="990469" y="1197841"/>
                    <a:pt x="993861" y="1200900"/>
                    <a:pt x="996233" y="1204458"/>
                  </a:cubicBezTo>
                  <a:cubicBezTo>
                    <a:pt x="997419" y="1208016"/>
                    <a:pt x="997448" y="1212203"/>
                    <a:pt x="999791" y="1215132"/>
                  </a:cubicBezTo>
                  <a:cubicBezTo>
                    <a:pt x="1002462" y="1218471"/>
                    <a:pt x="1006985" y="1219763"/>
                    <a:pt x="1010465" y="1222248"/>
                  </a:cubicBezTo>
                  <a:cubicBezTo>
                    <a:pt x="1015290" y="1225695"/>
                    <a:pt x="1019953" y="1229364"/>
                    <a:pt x="1024697" y="1232922"/>
                  </a:cubicBezTo>
                  <a:cubicBezTo>
                    <a:pt x="1026475" y="1243593"/>
                    <a:pt x="1029106" y="1266221"/>
                    <a:pt x="1035371" y="1275618"/>
                  </a:cubicBezTo>
                  <a:lnTo>
                    <a:pt x="1042487" y="1286292"/>
                  </a:lnTo>
                  <a:cubicBezTo>
                    <a:pt x="1043673" y="1292222"/>
                    <a:pt x="1044963" y="1298132"/>
                    <a:pt x="1046045" y="1304082"/>
                  </a:cubicBezTo>
                  <a:cubicBezTo>
                    <a:pt x="1047336" y="1311180"/>
                    <a:pt x="1046377" y="1318977"/>
                    <a:pt x="1049603" y="1325430"/>
                  </a:cubicBezTo>
                  <a:cubicBezTo>
                    <a:pt x="1051515" y="1329255"/>
                    <a:pt x="1056719" y="1330174"/>
                    <a:pt x="1060277" y="1332546"/>
                  </a:cubicBezTo>
                  <a:cubicBezTo>
                    <a:pt x="1062028" y="1336049"/>
                    <a:pt x="1070317" y="1354098"/>
                    <a:pt x="1074509" y="1357451"/>
                  </a:cubicBezTo>
                  <a:cubicBezTo>
                    <a:pt x="1076829" y="1359307"/>
                    <a:pt x="1098485" y="1364334"/>
                    <a:pt x="1099415" y="1364567"/>
                  </a:cubicBezTo>
                  <a:cubicBezTo>
                    <a:pt x="1107283" y="1372435"/>
                    <a:pt x="1112251" y="1376009"/>
                    <a:pt x="1117204" y="1385915"/>
                  </a:cubicBezTo>
                  <a:cubicBezTo>
                    <a:pt x="1122992" y="1397490"/>
                    <a:pt x="1117681" y="1397066"/>
                    <a:pt x="1127878" y="1407263"/>
                  </a:cubicBezTo>
                  <a:cubicBezTo>
                    <a:pt x="1132071" y="1411456"/>
                    <a:pt x="1137917" y="1413744"/>
                    <a:pt x="1142110" y="1417937"/>
                  </a:cubicBezTo>
                  <a:cubicBezTo>
                    <a:pt x="1152307" y="1428134"/>
                    <a:pt x="1146996" y="1427710"/>
                    <a:pt x="1152784" y="1439285"/>
                  </a:cubicBezTo>
                  <a:cubicBezTo>
                    <a:pt x="1154696" y="1443110"/>
                    <a:pt x="1157528" y="1446401"/>
                    <a:pt x="1159900" y="1449959"/>
                  </a:cubicBezTo>
                  <a:cubicBezTo>
                    <a:pt x="1158714" y="1470121"/>
                    <a:pt x="1159198" y="1490450"/>
                    <a:pt x="1156342" y="1510444"/>
                  </a:cubicBezTo>
                  <a:cubicBezTo>
                    <a:pt x="1153743" y="1528635"/>
                    <a:pt x="1149878" y="1522571"/>
                    <a:pt x="1138552" y="1528234"/>
                  </a:cubicBezTo>
                  <a:cubicBezTo>
                    <a:pt x="1101306" y="1546857"/>
                    <a:pt x="1180968" y="1528271"/>
                    <a:pt x="1074509" y="1542466"/>
                  </a:cubicBezTo>
                  <a:cubicBezTo>
                    <a:pt x="1070951" y="1544838"/>
                    <a:pt x="1068105" y="1549357"/>
                    <a:pt x="1063835" y="1549582"/>
                  </a:cubicBezTo>
                  <a:cubicBezTo>
                    <a:pt x="1044848" y="1550581"/>
                    <a:pt x="1025816" y="1548014"/>
                    <a:pt x="1006907" y="1546024"/>
                  </a:cubicBezTo>
                  <a:cubicBezTo>
                    <a:pt x="1003177" y="1545631"/>
                    <a:pt x="999894" y="1543280"/>
                    <a:pt x="996233" y="1542466"/>
                  </a:cubicBezTo>
                  <a:cubicBezTo>
                    <a:pt x="989191" y="1540901"/>
                    <a:pt x="982001" y="1540094"/>
                    <a:pt x="974885" y="1538908"/>
                  </a:cubicBezTo>
                  <a:cubicBezTo>
                    <a:pt x="971327" y="1535350"/>
                    <a:pt x="968398" y="1531025"/>
                    <a:pt x="964211" y="1528234"/>
                  </a:cubicBezTo>
                  <a:cubicBezTo>
                    <a:pt x="952931" y="1520714"/>
                    <a:pt x="935677" y="1526603"/>
                    <a:pt x="925074" y="1528234"/>
                  </a:cubicBezTo>
                  <a:cubicBezTo>
                    <a:pt x="919097" y="1529154"/>
                    <a:pt x="913214" y="1530606"/>
                    <a:pt x="907284" y="1531792"/>
                  </a:cubicBezTo>
                  <a:cubicBezTo>
                    <a:pt x="904912" y="1535350"/>
                    <a:pt x="903192" y="1539442"/>
                    <a:pt x="900168" y="1542466"/>
                  </a:cubicBezTo>
                  <a:cubicBezTo>
                    <a:pt x="897144" y="1545490"/>
                    <a:pt x="891760" y="1545956"/>
                    <a:pt x="889494" y="1549582"/>
                  </a:cubicBezTo>
                  <a:cubicBezTo>
                    <a:pt x="874744" y="1573183"/>
                    <a:pt x="892201" y="1567798"/>
                    <a:pt x="871704" y="1578046"/>
                  </a:cubicBezTo>
                  <a:cubicBezTo>
                    <a:pt x="868349" y="1579723"/>
                    <a:pt x="864588" y="1580418"/>
                    <a:pt x="861030" y="1581604"/>
                  </a:cubicBezTo>
                  <a:cubicBezTo>
                    <a:pt x="842054" y="1610068"/>
                    <a:pt x="866960" y="1575674"/>
                    <a:pt x="843240" y="1599394"/>
                  </a:cubicBezTo>
                  <a:cubicBezTo>
                    <a:pt x="819520" y="1623114"/>
                    <a:pt x="853914" y="1598208"/>
                    <a:pt x="825450" y="1617184"/>
                  </a:cubicBezTo>
                  <a:cubicBezTo>
                    <a:pt x="823078" y="1620742"/>
                    <a:pt x="821673" y="1625187"/>
                    <a:pt x="818334" y="1627858"/>
                  </a:cubicBezTo>
                  <a:cubicBezTo>
                    <a:pt x="815405" y="1630201"/>
                    <a:pt x="811014" y="1629739"/>
                    <a:pt x="807660" y="1631416"/>
                  </a:cubicBezTo>
                  <a:cubicBezTo>
                    <a:pt x="803836" y="1633328"/>
                    <a:pt x="800545" y="1636160"/>
                    <a:pt x="796987" y="1638532"/>
                  </a:cubicBezTo>
                  <a:cubicBezTo>
                    <a:pt x="781569" y="1637346"/>
                    <a:pt x="765932" y="1637824"/>
                    <a:pt x="750733" y="1634974"/>
                  </a:cubicBezTo>
                  <a:cubicBezTo>
                    <a:pt x="737496" y="1632492"/>
                    <a:pt x="740922" y="1626026"/>
                    <a:pt x="736501" y="1617184"/>
                  </a:cubicBezTo>
                  <a:cubicBezTo>
                    <a:pt x="722706" y="1589595"/>
                    <a:pt x="734770" y="1622665"/>
                    <a:pt x="725827" y="1595836"/>
                  </a:cubicBezTo>
                  <a:cubicBezTo>
                    <a:pt x="724641" y="1580418"/>
                    <a:pt x="724187" y="1564926"/>
                    <a:pt x="722269" y="1549582"/>
                  </a:cubicBezTo>
                  <a:cubicBezTo>
                    <a:pt x="721804" y="1545861"/>
                    <a:pt x="721054" y="1541837"/>
                    <a:pt x="718711" y="1538908"/>
                  </a:cubicBezTo>
                  <a:cubicBezTo>
                    <a:pt x="713695" y="1532638"/>
                    <a:pt x="704395" y="1530578"/>
                    <a:pt x="697363" y="1528234"/>
                  </a:cubicBezTo>
                  <a:cubicBezTo>
                    <a:pt x="676015" y="1529420"/>
                    <a:pt x="654620" y="1529940"/>
                    <a:pt x="633320" y="1531792"/>
                  </a:cubicBezTo>
                  <a:cubicBezTo>
                    <a:pt x="627295" y="1532316"/>
                    <a:pt x="621560" y="1534886"/>
                    <a:pt x="615530" y="1535350"/>
                  </a:cubicBezTo>
                  <a:cubicBezTo>
                    <a:pt x="590669" y="1537262"/>
                    <a:pt x="565718" y="1537722"/>
                    <a:pt x="540812" y="1538908"/>
                  </a:cubicBezTo>
                  <a:cubicBezTo>
                    <a:pt x="476813" y="1546908"/>
                    <a:pt x="491318" y="1546024"/>
                    <a:pt x="384261" y="1546024"/>
                  </a:cubicBezTo>
                  <a:cubicBezTo>
                    <a:pt x="355773" y="1546024"/>
                    <a:pt x="327334" y="1543652"/>
                    <a:pt x="298870" y="1542466"/>
                  </a:cubicBezTo>
                  <a:cubicBezTo>
                    <a:pt x="279894" y="1514002"/>
                    <a:pt x="304800" y="1548396"/>
                    <a:pt x="281080" y="1524676"/>
                  </a:cubicBezTo>
                  <a:cubicBezTo>
                    <a:pt x="257360" y="1500956"/>
                    <a:pt x="291754" y="1525862"/>
                    <a:pt x="263290" y="1506886"/>
                  </a:cubicBezTo>
                  <a:cubicBezTo>
                    <a:pt x="260918" y="1503328"/>
                    <a:pt x="258659" y="1499692"/>
                    <a:pt x="256174" y="1496213"/>
                  </a:cubicBezTo>
                  <a:cubicBezTo>
                    <a:pt x="252727" y="1491388"/>
                    <a:pt x="248152" y="1487285"/>
                    <a:pt x="245500" y="1481981"/>
                  </a:cubicBezTo>
                  <a:cubicBezTo>
                    <a:pt x="243313" y="1477607"/>
                    <a:pt x="243128" y="1472493"/>
                    <a:pt x="241942" y="1467749"/>
                  </a:cubicBezTo>
                  <a:cubicBezTo>
                    <a:pt x="243128" y="1435727"/>
                    <a:pt x="243672" y="1403675"/>
                    <a:pt x="245500" y="1371683"/>
                  </a:cubicBezTo>
                  <a:cubicBezTo>
                    <a:pt x="246045" y="1362137"/>
                    <a:pt x="248264" y="1352748"/>
                    <a:pt x="249058" y="1343220"/>
                  </a:cubicBezTo>
                  <a:cubicBezTo>
                    <a:pt x="250637" y="1324273"/>
                    <a:pt x="249796" y="1305095"/>
                    <a:pt x="252616" y="1286292"/>
                  </a:cubicBezTo>
                  <a:cubicBezTo>
                    <a:pt x="253403" y="1281047"/>
                    <a:pt x="257762" y="1276985"/>
                    <a:pt x="259732" y="1272060"/>
                  </a:cubicBezTo>
                  <a:cubicBezTo>
                    <a:pt x="263911" y="1261613"/>
                    <a:pt x="266848" y="1250712"/>
                    <a:pt x="270406" y="1240038"/>
                  </a:cubicBezTo>
                  <a:cubicBezTo>
                    <a:pt x="271592" y="1236480"/>
                    <a:pt x="271312" y="1232016"/>
                    <a:pt x="273964" y="1229364"/>
                  </a:cubicBezTo>
                  <a:cubicBezTo>
                    <a:pt x="277522" y="1225806"/>
                    <a:pt x="281417" y="1222556"/>
                    <a:pt x="284638" y="1218690"/>
                  </a:cubicBezTo>
                  <a:cubicBezTo>
                    <a:pt x="287376" y="1215405"/>
                    <a:pt x="290017" y="1211924"/>
                    <a:pt x="291754" y="1208016"/>
                  </a:cubicBezTo>
                  <a:cubicBezTo>
                    <a:pt x="294800" y="1201162"/>
                    <a:pt x="298870" y="1186669"/>
                    <a:pt x="298870" y="1186669"/>
                  </a:cubicBezTo>
                  <a:cubicBezTo>
                    <a:pt x="297684" y="1179553"/>
                    <a:pt x="297593" y="1172165"/>
                    <a:pt x="295312" y="1165321"/>
                  </a:cubicBezTo>
                  <a:cubicBezTo>
                    <a:pt x="291076" y="1152614"/>
                    <a:pt x="276505" y="1146853"/>
                    <a:pt x="266848" y="1140415"/>
                  </a:cubicBezTo>
                  <a:cubicBezTo>
                    <a:pt x="249933" y="1129138"/>
                    <a:pt x="260231" y="1134651"/>
                    <a:pt x="234826" y="1126183"/>
                  </a:cubicBezTo>
                  <a:cubicBezTo>
                    <a:pt x="231268" y="1124997"/>
                    <a:pt x="227273" y="1124705"/>
                    <a:pt x="224152" y="1122625"/>
                  </a:cubicBezTo>
                  <a:lnTo>
                    <a:pt x="202804" y="1108393"/>
                  </a:lnTo>
                  <a:cubicBezTo>
                    <a:pt x="194502" y="1095941"/>
                    <a:pt x="192130" y="1089417"/>
                    <a:pt x="174341" y="1083487"/>
                  </a:cubicBezTo>
                  <a:lnTo>
                    <a:pt x="152993" y="1076371"/>
                  </a:lnTo>
                  <a:cubicBezTo>
                    <a:pt x="136389" y="1051465"/>
                    <a:pt x="145877" y="1059767"/>
                    <a:pt x="128087" y="1047908"/>
                  </a:cubicBezTo>
                  <a:cubicBezTo>
                    <a:pt x="125715" y="1044350"/>
                    <a:pt x="123995" y="1040258"/>
                    <a:pt x="120971" y="1037234"/>
                  </a:cubicBezTo>
                  <a:cubicBezTo>
                    <a:pt x="108637" y="1024900"/>
                    <a:pt x="110771" y="1036522"/>
                    <a:pt x="103181" y="1019444"/>
                  </a:cubicBezTo>
                  <a:cubicBezTo>
                    <a:pt x="100135" y="1012590"/>
                    <a:pt x="99169" y="1004925"/>
                    <a:pt x="96065" y="998096"/>
                  </a:cubicBezTo>
                  <a:cubicBezTo>
                    <a:pt x="93203" y="991800"/>
                    <a:pt x="89056" y="986170"/>
                    <a:pt x="85391" y="980306"/>
                  </a:cubicBezTo>
                  <a:cubicBezTo>
                    <a:pt x="83125" y="976680"/>
                    <a:pt x="80012" y="973540"/>
                    <a:pt x="78275" y="969632"/>
                  </a:cubicBezTo>
                  <a:cubicBezTo>
                    <a:pt x="75229" y="962778"/>
                    <a:pt x="74514" y="954993"/>
                    <a:pt x="71159" y="948284"/>
                  </a:cubicBezTo>
                  <a:cubicBezTo>
                    <a:pt x="68787" y="943540"/>
                    <a:pt x="66674" y="938657"/>
                    <a:pt x="64043" y="934052"/>
                  </a:cubicBezTo>
                  <a:cubicBezTo>
                    <a:pt x="61921" y="930339"/>
                    <a:pt x="58839" y="927203"/>
                    <a:pt x="56927" y="923378"/>
                  </a:cubicBezTo>
                  <a:cubicBezTo>
                    <a:pt x="55250" y="920023"/>
                    <a:pt x="54555" y="916262"/>
                    <a:pt x="53369" y="912704"/>
                  </a:cubicBezTo>
                  <a:cubicBezTo>
                    <a:pt x="52183" y="878310"/>
                    <a:pt x="53413" y="843748"/>
                    <a:pt x="49811" y="809523"/>
                  </a:cubicBezTo>
                  <a:cubicBezTo>
                    <a:pt x="48633" y="798334"/>
                    <a:pt x="40988" y="788599"/>
                    <a:pt x="39138" y="777501"/>
                  </a:cubicBezTo>
                  <a:cubicBezTo>
                    <a:pt x="37952" y="770385"/>
                    <a:pt x="37861" y="762997"/>
                    <a:pt x="35580" y="756153"/>
                  </a:cubicBezTo>
                  <a:cubicBezTo>
                    <a:pt x="34228" y="752096"/>
                    <a:pt x="30376" y="749304"/>
                    <a:pt x="28464" y="745479"/>
                  </a:cubicBezTo>
                  <a:cubicBezTo>
                    <a:pt x="26787" y="742125"/>
                    <a:pt x="26092" y="738364"/>
                    <a:pt x="24906" y="734806"/>
                  </a:cubicBezTo>
                  <a:cubicBezTo>
                    <a:pt x="23720" y="722946"/>
                    <a:pt x="23545" y="710941"/>
                    <a:pt x="21348" y="699226"/>
                  </a:cubicBezTo>
                  <a:lnTo>
                    <a:pt x="10674" y="667204"/>
                  </a:lnTo>
                  <a:lnTo>
                    <a:pt x="3558" y="645856"/>
                  </a:lnTo>
                  <a:lnTo>
                    <a:pt x="0" y="635182"/>
                  </a:lnTo>
                  <a:cubicBezTo>
                    <a:pt x="1186" y="575882"/>
                    <a:pt x="1441" y="516557"/>
                    <a:pt x="3558" y="457283"/>
                  </a:cubicBezTo>
                  <a:cubicBezTo>
                    <a:pt x="3815" y="450074"/>
                    <a:pt x="5701" y="443010"/>
                    <a:pt x="7116" y="435936"/>
                  </a:cubicBezTo>
                  <a:cubicBezTo>
                    <a:pt x="10824" y="417397"/>
                    <a:pt x="9710" y="426856"/>
                    <a:pt x="14232" y="411030"/>
                  </a:cubicBezTo>
                  <a:cubicBezTo>
                    <a:pt x="15575" y="406328"/>
                    <a:pt x="16604" y="401542"/>
                    <a:pt x="17790" y="396798"/>
                  </a:cubicBezTo>
                  <a:cubicBezTo>
                    <a:pt x="18976" y="367148"/>
                    <a:pt x="19497" y="337464"/>
                    <a:pt x="21348" y="307848"/>
                  </a:cubicBezTo>
                  <a:cubicBezTo>
                    <a:pt x="21871" y="299478"/>
                    <a:pt x="23527" y="291215"/>
                    <a:pt x="24906" y="282943"/>
                  </a:cubicBezTo>
                  <a:cubicBezTo>
                    <a:pt x="27490" y="267442"/>
                    <a:pt x="30710" y="253733"/>
                    <a:pt x="39138" y="240247"/>
                  </a:cubicBezTo>
                  <a:cubicBezTo>
                    <a:pt x="42281" y="235218"/>
                    <a:pt x="46365" y="230840"/>
                    <a:pt x="49811" y="226015"/>
                  </a:cubicBezTo>
                  <a:cubicBezTo>
                    <a:pt x="60592" y="210921"/>
                    <a:pt x="52076" y="218575"/>
                    <a:pt x="67601" y="208225"/>
                  </a:cubicBezTo>
                  <a:cubicBezTo>
                    <a:pt x="69973" y="203481"/>
                    <a:pt x="71634" y="198309"/>
                    <a:pt x="74717" y="193993"/>
                  </a:cubicBezTo>
                  <a:cubicBezTo>
                    <a:pt x="77642" y="189898"/>
                    <a:pt x="82947" y="187718"/>
                    <a:pt x="85391" y="183319"/>
                  </a:cubicBezTo>
                  <a:cubicBezTo>
                    <a:pt x="89034" y="176762"/>
                    <a:pt x="85391" y="164343"/>
                    <a:pt x="92507" y="161971"/>
                  </a:cubicBezTo>
                  <a:cubicBezTo>
                    <a:pt x="96065" y="160785"/>
                    <a:pt x="99826" y="160090"/>
                    <a:pt x="103181" y="158413"/>
                  </a:cubicBezTo>
                  <a:cubicBezTo>
                    <a:pt x="138914" y="140547"/>
                    <a:pt x="84423" y="162894"/>
                    <a:pt x="128087" y="144181"/>
                  </a:cubicBezTo>
                  <a:cubicBezTo>
                    <a:pt x="135233" y="141118"/>
                    <a:pt x="145771" y="138871"/>
                    <a:pt x="152993" y="137065"/>
                  </a:cubicBezTo>
                  <a:cubicBezTo>
                    <a:pt x="177462" y="120754"/>
                    <a:pt x="166228" y="125538"/>
                    <a:pt x="185015" y="119276"/>
                  </a:cubicBezTo>
                  <a:cubicBezTo>
                    <a:pt x="216187" y="88101"/>
                    <a:pt x="176649" y="126247"/>
                    <a:pt x="206362" y="101486"/>
                  </a:cubicBezTo>
                  <a:cubicBezTo>
                    <a:pt x="210228" y="98265"/>
                    <a:pt x="213064" y="93901"/>
                    <a:pt x="217036" y="90812"/>
                  </a:cubicBezTo>
                  <a:cubicBezTo>
                    <a:pt x="223787" y="85561"/>
                    <a:pt x="238384" y="76580"/>
                    <a:pt x="238384" y="76580"/>
                  </a:cubicBezTo>
                  <a:cubicBezTo>
                    <a:pt x="240756" y="73022"/>
                    <a:pt x="241874" y="68172"/>
                    <a:pt x="245500" y="65906"/>
                  </a:cubicBezTo>
                  <a:cubicBezTo>
                    <a:pt x="253332" y="61011"/>
                    <a:pt x="289291" y="53681"/>
                    <a:pt x="295312" y="51674"/>
                  </a:cubicBezTo>
                  <a:cubicBezTo>
                    <a:pt x="302428" y="49302"/>
                    <a:pt x="310419" y="48719"/>
                    <a:pt x="316660" y="44558"/>
                  </a:cubicBezTo>
                  <a:cubicBezTo>
                    <a:pt x="320218" y="42186"/>
                    <a:pt x="323509" y="39354"/>
                    <a:pt x="327334" y="37442"/>
                  </a:cubicBezTo>
                  <a:cubicBezTo>
                    <a:pt x="331007" y="35606"/>
                    <a:pt x="349545" y="30533"/>
                    <a:pt x="352239" y="30326"/>
                  </a:cubicBezTo>
                  <a:cubicBezTo>
                    <a:pt x="378281" y="28323"/>
                    <a:pt x="404423" y="27954"/>
                    <a:pt x="430515" y="26768"/>
                  </a:cubicBezTo>
                  <a:cubicBezTo>
                    <a:pt x="439196" y="23874"/>
                    <a:pt x="444966" y="22991"/>
                    <a:pt x="451863" y="16094"/>
                  </a:cubicBezTo>
                  <a:cubicBezTo>
                    <a:pt x="467957" y="0"/>
                    <a:pt x="448873" y="8789"/>
                    <a:pt x="469653" y="1862"/>
                  </a:cubicBezTo>
                  <a:cubicBezTo>
                    <a:pt x="545556" y="3048"/>
                    <a:pt x="621526" y="2024"/>
                    <a:pt x="697363" y="5420"/>
                  </a:cubicBezTo>
                  <a:cubicBezTo>
                    <a:pt x="701635" y="5611"/>
                    <a:pt x="704212" y="10624"/>
                    <a:pt x="708037" y="12536"/>
                  </a:cubicBezTo>
                  <a:cubicBezTo>
                    <a:pt x="715331" y="16183"/>
                    <a:pt x="729735" y="18299"/>
                    <a:pt x="736501" y="19652"/>
                  </a:cubicBezTo>
                  <a:cubicBezTo>
                    <a:pt x="740059" y="22024"/>
                    <a:pt x="743695" y="24283"/>
                    <a:pt x="747175" y="26768"/>
                  </a:cubicBezTo>
                  <a:cubicBezTo>
                    <a:pt x="786163" y="54617"/>
                    <a:pt x="746038" y="36802"/>
                    <a:pt x="846798" y="41000"/>
                  </a:cubicBezTo>
                  <a:cubicBezTo>
                    <a:pt x="855100" y="42186"/>
                    <a:pt x="863671" y="42148"/>
                    <a:pt x="871704" y="44558"/>
                  </a:cubicBezTo>
                  <a:cubicBezTo>
                    <a:pt x="885258" y="48624"/>
                    <a:pt x="880684" y="53538"/>
                    <a:pt x="889494" y="62348"/>
                  </a:cubicBezTo>
                  <a:cubicBezTo>
                    <a:pt x="892518" y="65372"/>
                    <a:pt x="896610" y="67092"/>
                    <a:pt x="900168" y="69464"/>
                  </a:cubicBezTo>
                  <a:cubicBezTo>
                    <a:pt x="907052" y="90116"/>
                    <a:pt x="898409" y="71907"/>
                    <a:pt x="921516" y="90812"/>
                  </a:cubicBezTo>
                  <a:cubicBezTo>
                    <a:pt x="929305" y="97185"/>
                    <a:pt x="935748" y="105044"/>
                    <a:pt x="942864" y="112160"/>
                  </a:cubicBezTo>
                  <a:lnTo>
                    <a:pt x="953538" y="122834"/>
                  </a:lnTo>
                  <a:cubicBezTo>
                    <a:pt x="957096" y="126392"/>
                    <a:pt x="961420" y="129322"/>
                    <a:pt x="964211" y="133508"/>
                  </a:cubicBezTo>
                  <a:cubicBezTo>
                    <a:pt x="973699" y="147739"/>
                    <a:pt x="967769" y="141809"/>
                    <a:pt x="982001" y="151297"/>
                  </a:cubicBezTo>
                  <a:cubicBezTo>
                    <a:pt x="984373" y="158413"/>
                    <a:pt x="988289" y="165190"/>
                    <a:pt x="989117" y="172645"/>
                  </a:cubicBezTo>
                  <a:cubicBezTo>
                    <a:pt x="989831" y="179073"/>
                    <a:pt x="991611" y="208114"/>
                    <a:pt x="996233" y="218899"/>
                  </a:cubicBezTo>
                  <a:cubicBezTo>
                    <a:pt x="999948" y="227568"/>
                    <a:pt x="1007611" y="233835"/>
                    <a:pt x="1014023" y="240247"/>
                  </a:cubicBezTo>
                  <a:cubicBezTo>
                    <a:pt x="1022816" y="266627"/>
                    <a:pt x="1017784" y="254886"/>
                    <a:pt x="1028255" y="275827"/>
                  </a:cubicBezTo>
                  <a:cubicBezTo>
                    <a:pt x="1030165" y="285374"/>
                    <a:pt x="1033770" y="307226"/>
                    <a:pt x="1038929" y="314964"/>
                  </a:cubicBezTo>
                  <a:cubicBezTo>
                    <a:pt x="1041301" y="318522"/>
                    <a:pt x="1044308" y="321730"/>
                    <a:pt x="1046045" y="325638"/>
                  </a:cubicBezTo>
                  <a:cubicBezTo>
                    <a:pt x="1049091" y="332492"/>
                    <a:pt x="1050789" y="339870"/>
                    <a:pt x="1053161" y="346986"/>
                  </a:cubicBezTo>
                  <a:lnTo>
                    <a:pt x="1056719" y="357660"/>
                  </a:lnTo>
                  <a:cubicBezTo>
                    <a:pt x="1057905" y="379008"/>
                    <a:pt x="1057625" y="400488"/>
                    <a:pt x="1060277" y="421704"/>
                  </a:cubicBezTo>
                  <a:cubicBezTo>
                    <a:pt x="1061207" y="429147"/>
                    <a:pt x="1063232" y="436810"/>
                    <a:pt x="1067393" y="443051"/>
                  </a:cubicBezTo>
                  <a:lnTo>
                    <a:pt x="1081625" y="464399"/>
                  </a:lnTo>
                  <a:cubicBezTo>
                    <a:pt x="1082811" y="471515"/>
                    <a:pt x="1084086" y="478617"/>
                    <a:pt x="1085183" y="485747"/>
                  </a:cubicBezTo>
                  <a:cubicBezTo>
                    <a:pt x="1086458" y="494036"/>
                    <a:pt x="1087096" y="502430"/>
                    <a:pt x="1088741" y="510653"/>
                  </a:cubicBezTo>
                  <a:cubicBezTo>
                    <a:pt x="1090827" y="521083"/>
                    <a:pt x="1095075" y="525433"/>
                    <a:pt x="1099415" y="535559"/>
                  </a:cubicBezTo>
                  <a:cubicBezTo>
                    <a:pt x="1108471" y="556689"/>
                    <a:pt x="1094995" y="535595"/>
                    <a:pt x="1113646" y="560465"/>
                  </a:cubicBezTo>
                  <a:cubicBezTo>
                    <a:pt x="1114832" y="564023"/>
                    <a:pt x="1115527" y="567784"/>
                    <a:pt x="1117204" y="571139"/>
                  </a:cubicBezTo>
                  <a:cubicBezTo>
                    <a:pt x="1119116" y="574964"/>
                    <a:pt x="1123358" y="577646"/>
                    <a:pt x="1124320" y="581813"/>
                  </a:cubicBezTo>
                  <a:cubicBezTo>
                    <a:pt x="1127000" y="593427"/>
                    <a:pt x="1126692" y="605532"/>
                    <a:pt x="1127878" y="617392"/>
                  </a:cubicBezTo>
                  <a:cubicBezTo>
                    <a:pt x="1126692" y="671948"/>
                    <a:pt x="1126545" y="726536"/>
                    <a:pt x="1124320" y="781059"/>
                  </a:cubicBezTo>
                  <a:cubicBezTo>
                    <a:pt x="1124119" y="785986"/>
                    <a:pt x="1115320" y="803621"/>
                    <a:pt x="1113646" y="805965"/>
                  </a:cubicBezTo>
                  <a:cubicBezTo>
                    <a:pt x="1110722" y="810059"/>
                    <a:pt x="1106194" y="812774"/>
                    <a:pt x="1102973" y="816639"/>
                  </a:cubicBezTo>
                  <a:cubicBezTo>
                    <a:pt x="1088150" y="834428"/>
                    <a:pt x="1104750" y="821384"/>
                    <a:pt x="1085183" y="834429"/>
                  </a:cubicBezTo>
                  <a:cubicBezTo>
                    <a:pt x="1083997" y="837987"/>
                    <a:pt x="1083302" y="841748"/>
                    <a:pt x="1081625" y="845103"/>
                  </a:cubicBezTo>
                  <a:cubicBezTo>
                    <a:pt x="1067830" y="872692"/>
                    <a:pt x="1079894" y="839622"/>
                    <a:pt x="1070951" y="866451"/>
                  </a:cubicBezTo>
                  <a:cubicBezTo>
                    <a:pt x="1069765" y="874753"/>
                    <a:pt x="1069803" y="883324"/>
                    <a:pt x="1067393" y="891357"/>
                  </a:cubicBezTo>
                  <a:cubicBezTo>
                    <a:pt x="1066164" y="895453"/>
                    <a:pt x="1061778" y="898026"/>
                    <a:pt x="1060277" y="902030"/>
                  </a:cubicBezTo>
                  <a:cubicBezTo>
                    <a:pt x="1058154" y="907692"/>
                    <a:pt x="1058842" y="914158"/>
                    <a:pt x="1056719" y="919820"/>
                  </a:cubicBezTo>
                  <a:cubicBezTo>
                    <a:pt x="1043675" y="954605"/>
                    <a:pt x="1054330" y="908028"/>
                    <a:pt x="1046045" y="941168"/>
                  </a:cubicBezTo>
                  <a:cubicBezTo>
                    <a:pt x="1035987" y="981400"/>
                    <a:pt x="1050637" y="934508"/>
                    <a:pt x="1035371" y="980306"/>
                  </a:cubicBezTo>
                  <a:lnTo>
                    <a:pt x="1031813" y="990980"/>
                  </a:lnTo>
                  <a:cubicBezTo>
                    <a:pt x="1030627" y="994538"/>
                    <a:pt x="1030907" y="999002"/>
                    <a:pt x="1028255" y="1001654"/>
                  </a:cubicBezTo>
                  <a:lnTo>
                    <a:pt x="1017581" y="1012328"/>
                  </a:lnTo>
                  <a:lnTo>
                    <a:pt x="1010465" y="1033676"/>
                  </a:lnTo>
                  <a:cubicBezTo>
                    <a:pt x="1009279" y="1037234"/>
                    <a:pt x="1007524" y="1040651"/>
                    <a:pt x="1006907" y="1044350"/>
                  </a:cubicBezTo>
                  <a:lnTo>
                    <a:pt x="999791" y="1087045"/>
                  </a:lnTo>
                  <a:cubicBezTo>
                    <a:pt x="998605" y="1126183"/>
                    <a:pt x="1000129" y="1165497"/>
                    <a:pt x="996233" y="1204458"/>
                  </a:cubicBezTo>
                  <a:cubicBezTo>
                    <a:pt x="995808" y="1208713"/>
                    <a:pt x="991029" y="1197609"/>
                    <a:pt x="989117" y="1193785"/>
                  </a:cubicBezTo>
                  <a:cubicBezTo>
                    <a:pt x="987440" y="1190431"/>
                    <a:pt x="987380" y="1186389"/>
                    <a:pt x="985559" y="1183111"/>
                  </a:cubicBezTo>
                  <a:cubicBezTo>
                    <a:pt x="981406" y="1175635"/>
                    <a:pt x="971327" y="1161763"/>
                    <a:pt x="971327" y="1161763"/>
                  </a:cubicBezTo>
                  <a:cubicBezTo>
                    <a:pt x="970141" y="1129741"/>
                    <a:pt x="970957" y="1097582"/>
                    <a:pt x="967769" y="1065697"/>
                  </a:cubicBezTo>
                  <a:cubicBezTo>
                    <a:pt x="967344" y="1061442"/>
                    <a:pt x="963992" y="1057694"/>
                    <a:pt x="960653" y="1055023"/>
                  </a:cubicBezTo>
                  <a:cubicBezTo>
                    <a:pt x="957725" y="1052680"/>
                    <a:pt x="953538" y="1052651"/>
                    <a:pt x="949980" y="1051465"/>
                  </a:cubicBezTo>
                  <a:lnTo>
                    <a:pt x="957096" y="1040792"/>
                  </a:lnTo>
                  <a:close/>
                </a:path>
              </a:pathLst>
            </a:custGeom>
            <a:solidFill>
              <a:srgbClr val="FF99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23" name="شكل بيضاوي 22"/>
          <p:cNvSpPr/>
          <p:nvPr/>
        </p:nvSpPr>
        <p:spPr>
          <a:xfrm>
            <a:off x="3597706" y="196067"/>
            <a:ext cx="1763495" cy="1976561"/>
          </a:xfrm>
          <a:prstGeom prst="ellipse">
            <a:avLst/>
          </a:pr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4" name="شكل بيضاوي 23"/>
          <p:cNvSpPr/>
          <p:nvPr/>
        </p:nvSpPr>
        <p:spPr>
          <a:xfrm>
            <a:off x="3787724" y="1356078"/>
            <a:ext cx="451253" cy="228064"/>
          </a:xfrm>
          <a:prstGeom prst="ellipse">
            <a:avLst/>
          </a:prstGeom>
          <a:solidFill>
            <a:srgbClr val="FF0000">
              <a:alpha val="27000"/>
            </a:srgb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25" name="شكل بيضاوي 24"/>
          <p:cNvSpPr/>
          <p:nvPr/>
        </p:nvSpPr>
        <p:spPr>
          <a:xfrm>
            <a:off x="4719930" y="1368291"/>
            <a:ext cx="451253" cy="228064"/>
          </a:xfrm>
          <a:prstGeom prst="ellipse">
            <a:avLst/>
          </a:prstGeom>
          <a:solidFill>
            <a:srgbClr val="FF0000">
              <a:alpha val="27000"/>
            </a:srgb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26" name="مستطيل 25"/>
          <p:cNvSpPr/>
          <p:nvPr/>
        </p:nvSpPr>
        <p:spPr>
          <a:xfrm>
            <a:off x="3855004" y="924379"/>
            <a:ext cx="480953" cy="228064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" name="مستطيل 26"/>
          <p:cNvSpPr/>
          <p:nvPr/>
        </p:nvSpPr>
        <p:spPr>
          <a:xfrm>
            <a:off x="4622952" y="920641"/>
            <a:ext cx="480953" cy="228064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" name="شكل حر 27"/>
          <p:cNvSpPr/>
          <p:nvPr/>
        </p:nvSpPr>
        <p:spPr>
          <a:xfrm rot="21051458">
            <a:off x="4261395" y="1201341"/>
            <a:ext cx="249708" cy="286551"/>
          </a:xfrm>
          <a:custGeom>
            <a:avLst/>
            <a:gdLst>
              <a:gd name="connsiteX0" fmla="*/ 214020 w 214020"/>
              <a:gd name="connsiteY0" fmla="*/ 0 h 524656"/>
              <a:gd name="connsiteX1" fmla="*/ 184039 w 214020"/>
              <a:gd name="connsiteY1" fmla="*/ 329783 h 524656"/>
              <a:gd name="connsiteX2" fmla="*/ 4157 w 214020"/>
              <a:gd name="connsiteY2" fmla="*/ 224852 h 524656"/>
              <a:gd name="connsiteX3" fmla="*/ 109089 w 214020"/>
              <a:gd name="connsiteY3" fmla="*/ 524656 h 524656"/>
              <a:gd name="connsiteX4" fmla="*/ 109089 w 214020"/>
              <a:gd name="connsiteY4" fmla="*/ 509665 h 52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020" h="524656">
                <a:moveTo>
                  <a:pt x="214020" y="0"/>
                </a:moveTo>
                <a:lnTo>
                  <a:pt x="184039" y="329783"/>
                </a:lnTo>
                <a:cubicBezTo>
                  <a:pt x="0" y="207090"/>
                  <a:pt x="4157" y="137798"/>
                  <a:pt x="4157" y="224852"/>
                </a:cubicBezTo>
                <a:lnTo>
                  <a:pt x="109089" y="524656"/>
                </a:lnTo>
                <a:lnTo>
                  <a:pt x="109089" y="509665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cxnSp>
        <p:nvCxnSpPr>
          <p:cNvPr id="29" name="رابط مستقيم 168"/>
          <p:cNvCxnSpPr/>
          <p:nvPr/>
        </p:nvCxnSpPr>
        <p:spPr>
          <a:xfrm flipV="1">
            <a:off x="4335957" y="1066578"/>
            <a:ext cx="286996" cy="373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شكل حر 29"/>
          <p:cNvSpPr/>
          <p:nvPr/>
        </p:nvSpPr>
        <p:spPr>
          <a:xfrm>
            <a:off x="3755135" y="199572"/>
            <a:ext cx="655984" cy="446656"/>
          </a:xfrm>
          <a:custGeom>
            <a:avLst/>
            <a:gdLst>
              <a:gd name="connsiteX0" fmla="*/ 584617 w 584617"/>
              <a:gd name="connsiteY0" fmla="*/ 14990 h 419725"/>
              <a:gd name="connsiteX1" fmla="*/ 554636 w 584617"/>
              <a:gd name="connsiteY1" fmla="*/ 89941 h 419725"/>
              <a:gd name="connsiteX2" fmla="*/ 404735 w 584617"/>
              <a:gd name="connsiteY2" fmla="*/ 209863 h 419725"/>
              <a:gd name="connsiteX3" fmla="*/ 269823 w 584617"/>
              <a:gd name="connsiteY3" fmla="*/ 269823 h 419725"/>
              <a:gd name="connsiteX4" fmla="*/ 89941 w 584617"/>
              <a:gd name="connsiteY4" fmla="*/ 359764 h 419725"/>
              <a:gd name="connsiteX5" fmla="*/ 0 w 584617"/>
              <a:gd name="connsiteY5" fmla="*/ 419725 h 419725"/>
              <a:gd name="connsiteX6" fmla="*/ 164892 w 584617"/>
              <a:gd name="connsiteY6" fmla="*/ 179882 h 419725"/>
              <a:gd name="connsiteX7" fmla="*/ 479685 w 584617"/>
              <a:gd name="connsiteY7" fmla="*/ 0 h 419725"/>
              <a:gd name="connsiteX8" fmla="*/ 584617 w 584617"/>
              <a:gd name="connsiteY8" fmla="*/ 14990 h 41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4617" h="419725">
                <a:moveTo>
                  <a:pt x="584617" y="14990"/>
                </a:moveTo>
                <a:lnTo>
                  <a:pt x="554636" y="89941"/>
                </a:lnTo>
                <a:lnTo>
                  <a:pt x="404735" y="209863"/>
                </a:lnTo>
                <a:lnTo>
                  <a:pt x="269823" y="269823"/>
                </a:lnTo>
                <a:cubicBezTo>
                  <a:pt x="100544" y="362157"/>
                  <a:pt x="167540" y="359764"/>
                  <a:pt x="89941" y="359764"/>
                </a:cubicBezTo>
                <a:lnTo>
                  <a:pt x="0" y="419725"/>
                </a:lnTo>
                <a:lnTo>
                  <a:pt x="164892" y="179882"/>
                </a:lnTo>
                <a:lnTo>
                  <a:pt x="479685" y="0"/>
                </a:lnTo>
                <a:lnTo>
                  <a:pt x="584617" y="14990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" name="شكل حر 30"/>
          <p:cNvSpPr/>
          <p:nvPr/>
        </p:nvSpPr>
        <p:spPr>
          <a:xfrm>
            <a:off x="3755135" y="215525"/>
            <a:ext cx="925105" cy="510463"/>
          </a:xfrm>
          <a:custGeom>
            <a:avLst/>
            <a:gdLst>
              <a:gd name="connsiteX0" fmla="*/ 824459 w 824459"/>
              <a:gd name="connsiteY0" fmla="*/ 29981 h 479686"/>
              <a:gd name="connsiteX1" fmla="*/ 644577 w 824459"/>
              <a:gd name="connsiteY1" fmla="*/ 194873 h 479686"/>
              <a:gd name="connsiteX2" fmla="*/ 524656 w 824459"/>
              <a:gd name="connsiteY2" fmla="*/ 254833 h 479686"/>
              <a:gd name="connsiteX3" fmla="*/ 404734 w 824459"/>
              <a:gd name="connsiteY3" fmla="*/ 314794 h 479686"/>
              <a:gd name="connsiteX4" fmla="*/ 209862 w 824459"/>
              <a:gd name="connsiteY4" fmla="*/ 434715 h 479686"/>
              <a:gd name="connsiteX5" fmla="*/ 29980 w 824459"/>
              <a:gd name="connsiteY5" fmla="*/ 479686 h 479686"/>
              <a:gd name="connsiteX6" fmla="*/ 0 w 824459"/>
              <a:gd name="connsiteY6" fmla="*/ 479686 h 479686"/>
              <a:gd name="connsiteX7" fmla="*/ 14990 w 824459"/>
              <a:gd name="connsiteY7" fmla="*/ 374755 h 479686"/>
              <a:gd name="connsiteX8" fmla="*/ 299803 w 824459"/>
              <a:gd name="connsiteY8" fmla="*/ 239843 h 479686"/>
              <a:gd name="connsiteX9" fmla="*/ 479685 w 824459"/>
              <a:gd name="connsiteY9" fmla="*/ 119922 h 479686"/>
              <a:gd name="connsiteX10" fmla="*/ 599606 w 824459"/>
              <a:gd name="connsiteY10" fmla="*/ 0 h 479686"/>
              <a:gd name="connsiteX11" fmla="*/ 824459 w 824459"/>
              <a:gd name="connsiteY11" fmla="*/ 29981 h 47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24459" h="479686">
                <a:moveTo>
                  <a:pt x="824459" y="29981"/>
                </a:moveTo>
                <a:lnTo>
                  <a:pt x="644577" y="194873"/>
                </a:lnTo>
                <a:cubicBezTo>
                  <a:pt x="519977" y="241597"/>
                  <a:pt x="524656" y="197151"/>
                  <a:pt x="524656" y="254833"/>
                </a:cubicBezTo>
                <a:lnTo>
                  <a:pt x="404734" y="314794"/>
                </a:lnTo>
                <a:cubicBezTo>
                  <a:pt x="230417" y="425724"/>
                  <a:pt x="298114" y="390590"/>
                  <a:pt x="209862" y="434715"/>
                </a:cubicBezTo>
                <a:lnTo>
                  <a:pt x="29980" y="479686"/>
                </a:lnTo>
                <a:lnTo>
                  <a:pt x="0" y="479686"/>
                </a:lnTo>
                <a:lnTo>
                  <a:pt x="14990" y="374755"/>
                </a:lnTo>
                <a:lnTo>
                  <a:pt x="299803" y="239843"/>
                </a:lnTo>
                <a:lnTo>
                  <a:pt x="479685" y="119922"/>
                </a:lnTo>
                <a:lnTo>
                  <a:pt x="599606" y="0"/>
                </a:lnTo>
                <a:lnTo>
                  <a:pt x="824459" y="29981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" name="شكل حر 31"/>
          <p:cNvSpPr/>
          <p:nvPr/>
        </p:nvSpPr>
        <p:spPr>
          <a:xfrm>
            <a:off x="3670602" y="165066"/>
            <a:ext cx="1160588" cy="590222"/>
          </a:xfrm>
          <a:custGeom>
            <a:avLst/>
            <a:gdLst>
              <a:gd name="connsiteX0" fmla="*/ 1034322 w 1034322"/>
              <a:gd name="connsiteY0" fmla="*/ 119921 h 554636"/>
              <a:gd name="connsiteX1" fmla="*/ 854440 w 1034322"/>
              <a:gd name="connsiteY1" fmla="*/ 299803 h 554636"/>
              <a:gd name="connsiteX2" fmla="*/ 644577 w 1034322"/>
              <a:gd name="connsiteY2" fmla="*/ 479685 h 554636"/>
              <a:gd name="connsiteX3" fmla="*/ 404735 w 1034322"/>
              <a:gd name="connsiteY3" fmla="*/ 524656 h 554636"/>
              <a:gd name="connsiteX4" fmla="*/ 164892 w 1034322"/>
              <a:gd name="connsiteY4" fmla="*/ 554636 h 554636"/>
              <a:gd name="connsiteX5" fmla="*/ 14991 w 1034322"/>
              <a:gd name="connsiteY5" fmla="*/ 554636 h 554636"/>
              <a:gd name="connsiteX6" fmla="*/ 0 w 1034322"/>
              <a:gd name="connsiteY6" fmla="*/ 554636 h 554636"/>
              <a:gd name="connsiteX7" fmla="*/ 44971 w 1034322"/>
              <a:gd name="connsiteY7" fmla="*/ 479685 h 554636"/>
              <a:gd name="connsiteX8" fmla="*/ 224853 w 1034322"/>
              <a:gd name="connsiteY8" fmla="*/ 449705 h 554636"/>
              <a:gd name="connsiteX9" fmla="*/ 569627 w 1034322"/>
              <a:gd name="connsiteY9" fmla="*/ 299803 h 554636"/>
              <a:gd name="connsiteX10" fmla="*/ 854440 w 1034322"/>
              <a:gd name="connsiteY10" fmla="*/ 89941 h 554636"/>
              <a:gd name="connsiteX11" fmla="*/ 884420 w 1034322"/>
              <a:gd name="connsiteY11" fmla="*/ 0 h 554636"/>
              <a:gd name="connsiteX12" fmla="*/ 1034322 w 1034322"/>
              <a:gd name="connsiteY12" fmla="*/ 119921 h 554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4322" h="554636">
                <a:moveTo>
                  <a:pt x="1034322" y="119921"/>
                </a:moveTo>
                <a:lnTo>
                  <a:pt x="854440" y="299803"/>
                </a:lnTo>
                <a:lnTo>
                  <a:pt x="644577" y="479685"/>
                </a:lnTo>
                <a:lnTo>
                  <a:pt x="404735" y="524656"/>
                </a:lnTo>
                <a:lnTo>
                  <a:pt x="164892" y="554636"/>
                </a:lnTo>
                <a:lnTo>
                  <a:pt x="14991" y="554636"/>
                </a:lnTo>
                <a:lnTo>
                  <a:pt x="0" y="554636"/>
                </a:lnTo>
                <a:lnTo>
                  <a:pt x="44971" y="479685"/>
                </a:lnTo>
                <a:lnTo>
                  <a:pt x="224853" y="449705"/>
                </a:lnTo>
                <a:lnTo>
                  <a:pt x="569627" y="299803"/>
                </a:lnTo>
                <a:lnTo>
                  <a:pt x="854440" y="89941"/>
                </a:lnTo>
                <a:lnTo>
                  <a:pt x="884420" y="0"/>
                </a:lnTo>
                <a:lnTo>
                  <a:pt x="1034322" y="119921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cxnSp>
        <p:nvCxnSpPr>
          <p:cNvPr id="33" name="رابط مستقيم 32"/>
          <p:cNvCxnSpPr/>
          <p:nvPr/>
        </p:nvCxnSpPr>
        <p:spPr>
          <a:xfrm rot="10800000" flipV="1">
            <a:off x="4285497" y="484202"/>
            <a:ext cx="320636" cy="1520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رابط مستقيم 33"/>
          <p:cNvCxnSpPr/>
          <p:nvPr/>
        </p:nvCxnSpPr>
        <p:spPr>
          <a:xfrm rot="10800000" flipV="1">
            <a:off x="3901522" y="303992"/>
            <a:ext cx="320636" cy="1520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رابط مستقيم 34"/>
          <p:cNvCxnSpPr/>
          <p:nvPr/>
        </p:nvCxnSpPr>
        <p:spPr>
          <a:xfrm flipV="1">
            <a:off x="5107845" y="956282"/>
            <a:ext cx="253356" cy="7976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رابط مستقيم 35"/>
          <p:cNvCxnSpPr/>
          <p:nvPr/>
        </p:nvCxnSpPr>
        <p:spPr>
          <a:xfrm>
            <a:off x="3597706" y="1032304"/>
            <a:ext cx="240476" cy="31903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شكل حر 36"/>
          <p:cNvSpPr/>
          <p:nvPr/>
        </p:nvSpPr>
        <p:spPr>
          <a:xfrm>
            <a:off x="4867407" y="1678113"/>
            <a:ext cx="33749" cy="25920"/>
          </a:xfrm>
          <a:custGeom>
            <a:avLst/>
            <a:gdLst>
              <a:gd name="connsiteX0" fmla="*/ 15631 w 19539"/>
              <a:gd name="connsiteY0" fmla="*/ 3908 h 15631"/>
              <a:gd name="connsiteX1" fmla="*/ 0 w 19539"/>
              <a:gd name="connsiteY1" fmla="*/ 11723 h 15631"/>
              <a:gd name="connsiteX2" fmla="*/ 11723 w 19539"/>
              <a:gd name="connsiteY2" fmla="*/ 15631 h 15631"/>
              <a:gd name="connsiteX3" fmla="*/ 19539 w 19539"/>
              <a:gd name="connsiteY3" fmla="*/ 7815 h 15631"/>
              <a:gd name="connsiteX4" fmla="*/ 11723 w 19539"/>
              <a:gd name="connsiteY4" fmla="*/ 0 h 15631"/>
              <a:gd name="connsiteX5" fmla="*/ 15631 w 19539"/>
              <a:gd name="connsiteY5" fmla="*/ 3908 h 1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39" h="15631">
                <a:moveTo>
                  <a:pt x="15631" y="3908"/>
                </a:moveTo>
                <a:lnTo>
                  <a:pt x="0" y="11723"/>
                </a:lnTo>
                <a:cubicBezTo>
                  <a:pt x="1842" y="15407"/>
                  <a:pt x="7815" y="14328"/>
                  <a:pt x="11723" y="15631"/>
                </a:cubicBezTo>
                <a:cubicBezTo>
                  <a:pt x="14328" y="13026"/>
                  <a:pt x="19539" y="11499"/>
                  <a:pt x="19539" y="7815"/>
                </a:cubicBezTo>
                <a:lnTo>
                  <a:pt x="11723" y="0"/>
                </a:lnTo>
                <a:lnTo>
                  <a:pt x="15631" y="3908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8" name="شكل حر 37"/>
          <p:cNvSpPr/>
          <p:nvPr/>
        </p:nvSpPr>
        <p:spPr>
          <a:xfrm>
            <a:off x="4769061" y="3357562"/>
            <a:ext cx="586596" cy="486647"/>
          </a:xfrm>
          <a:custGeom>
            <a:avLst/>
            <a:gdLst>
              <a:gd name="connsiteX0" fmla="*/ 0 w 586596"/>
              <a:gd name="connsiteY0" fmla="*/ 486647 h 486647"/>
              <a:gd name="connsiteX1" fmla="*/ 69011 w 586596"/>
              <a:gd name="connsiteY1" fmla="*/ 383130 h 486647"/>
              <a:gd name="connsiteX2" fmla="*/ 120770 w 586596"/>
              <a:gd name="connsiteY2" fmla="*/ 279613 h 486647"/>
              <a:gd name="connsiteX3" fmla="*/ 189781 w 586596"/>
              <a:gd name="connsiteY3" fmla="*/ 210601 h 486647"/>
              <a:gd name="connsiteX4" fmla="*/ 241540 w 586596"/>
              <a:gd name="connsiteY4" fmla="*/ 158843 h 486647"/>
              <a:gd name="connsiteX5" fmla="*/ 345057 w 586596"/>
              <a:gd name="connsiteY5" fmla="*/ 89832 h 486647"/>
              <a:gd name="connsiteX6" fmla="*/ 396815 w 586596"/>
              <a:gd name="connsiteY6" fmla="*/ 55326 h 486647"/>
              <a:gd name="connsiteX7" fmla="*/ 500332 w 586596"/>
              <a:gd name="connsiteY7" fmla="*/ 3567 h 486647"/>
              <a:gd name="connsiteX8" fmla="*/ 586596 w 586596"/>
              <a:gd name="connsiteY8" fmla="*/ 3567 h 48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6596" h="486647">
                <a:moveTo>
                  <a:pt x="0" y="486647"/>
                </a:moveTo>
                <a:cubicBezTo>
                  <a:pt x="23004" y="452141"/>
                  <a:pt x="55897" y="422472"/>
                  <a:pt x="69011" y="383130"/>
                </a:cubicBezTo>
                <a:cubicBezTo>
                  <a:pt x="92821" y="311700"/>
                  <a:pt x="76176" y="346503"/>
                  <a:pt x="120770" y="279613"/>
                </a:cubicBezTo>
                <a:cubicBezTo>
                  <a:pt x="153632" y="181026"/>
                  <a:pt x="110912" y="263180"/>
                  <a:pt x="189781" y="210601"/>
                </a:cubicBezTo>
                <a:cubicBezTo>
                  <a:pt x="210082" y="197067"/>
                  <a:pt x="222280" y="173823"/>
                  <a:pt x="241540" y="158843"/>
                </a:cubicBezTo>
                <a:cubicBezTo>
                  <a:pt x="274275" y="133383"/>
                  <a:pt x="310551" y="112836"/>
                  <a:pt x="345057" y="89832"/>
                </a:cubicBezTo>
                <a:lnTo>
                  <a:pt x="396815" y="55326"/>
                </a:lnTo>
                <a:cubicBezTo>
                  <a:pt x="432380" y="31616"/>
                  <a:pt x="456377" y="9062"/>
                  <a:pt x="500332" y="3567"/>
                </a:cubicBezTo>
                <a:cubicBezTo>
                  <a:pt x="528865" y="0"/>
                  <a:pt x="557841" y="3567"/>
                  <a:pt x="586596" y="3567"/>
                </a:cubicBezTo>
              </a:path>
            </a:pathLst>
          </a:cu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0" name="شكل حر 39"/>
          <p:cNvSpPr/>
          <p:nvPr/>
        </p:nvSpPr>
        <p:spPr>
          <a:xfrm>
            <a:off x="2950234" y="2605177"/>
            <a:ext cx="966158" cy="2587925"/>
          </a:xfrm>
          <a:custGeom>
            <a:avLst/>
            <a:gdLst>
              <a:gd name="connsiteX0" fmla="*/ 862641 w 966158"/>
              <a:gd name="connsiteY0" fmla="*/ 1863306 h 2587925"/>
              <a:gd name="connsiteX1" fmla="*/ 966158 w 966158"/>
              <a:gd name="connsiteY1" fmla="*/ 2122098 h 2587925"/>
              <a:gd name="connsiteX2" fmla="*/ 741872 w 966158"/>
              <a:gd name="connsiteY2" fmla="*/ 2587925 h 2587925"/>
              <a:gd name="connsiteX3" fmla="*/ 0 w 966158"/>
              <a:gd name="connsiteY3" fmla="*/ 983412 h 2587925"/>
              <a:gd name="connsiteX4" fmla="*/ 862641 w 966158"/>
              <a:gd name="connsiteY4" fmla="*/ 0 h 2587925"/>
              <a:gd name="connsiteX5" fmla="*/ 914400 w 966158"/>
              <a:gd name="connsiteY5" fmla="*/ 776378 h 2587925"/>
              <a:gd name="connsiteX6" fmla="*/ 914400 w 966158"/>
              <a:gd name="connsiteY6" fmla="*/ 2311880 h 258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6158" h="2587925">
                <a:moveTo>
                  <a:pt x="862641" y="1863306"/>
                </a:moveTo>
                <a:lnTo>
                  <a:pt x="966158" y="2122098"/>
                </a:lnTo>
                <a:lnTo>
                  <a:pt x="741872" y="2587925"/>
                </a:lnTo>
                <a:lnTo>
                  <a:pt x="0" y="983412"/>
                </a:lnTo>
                <a:lnTo>
                  <a:pt x="862641" y="0"/>
                </a:lnTo>
                <a:lnTo>
                  <a:pt x="914400" y="776378"/>
                </a:lnTo>
                <a:lnTo>
                  <a:pt x="914400" y="2311880"/>
                </a:lnTo>
              </a:path>
            </a:pathLst>
          </a:custGeom>
          <a:solidFill>
            <a:srgbClr val="FFFF99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1" name="شكل حر 40"/>
          <p:cNvSpPr/>
          <p:nvPr/>
        </p:nvSpPr>
        <p:spPr>
          <a:xfrm>
            <a:off x="3001992" y="2846717"/>
            <a:ext cx="862642" cy="1587260"/>
          </a:xfrm>
          <a:custGeom>
            <a:avLst/>
            <a:gdLst>
              <a:gd name="connsiteX0" fmla="*/ 810883 w 862642"/>
              <a:gd name="connsiteY0" fmla="*/ 0 h 1587260"/>
              <a:gd name="connsiteX1" fmla="*/ 0 w 862642"/>
              <a:gd name="connsiteY1" fmla="*/ 1052423 h 1587260"/>
              <a:gd name="connsiteX2" fmla="*/ 586597 w 862642"/>
              <a:gd name="connsiteY2" fmla="*/ 1587260 h 1587260"/>
              <a:gd name="connsiteX3" fmla="*/ 724619 w 862642"/>
              <a:gd name="connsiteY3" fmla="*/ 1259457 h 1587260"/>
              <a:gd name="connsiteX4" fmla="*/ 431321 w 862642"/>
              <a:gd name="connsiteY4" fmla="*/ 1000664 h 1587260"/>
              <a:gd name="connsiteX5" fmla="*/ 862642 w 862642"/>
              <a:gd name="connsiteY5" fmla="*/ 431321 h 1587260"/>
              <a:gd name="connsiteX6" fmla="*/ 862642 w 862642"/>
              <a:gd name="connsiteY6" fmla="*/ 0 h 1587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2642" h="1587260">
                <a:moveTo>
                  <a:pt x="810883" y="0"/>
                </a:moveTo>
                <a:lnTo>
                  <a:pt x="0" y="1052423"/>
                </a:lnTo>
                <a:lnTo>
                  <a:pt x="586597" y="1587260"/>
                </a:lnTo>
                <a:lnTo>
                  <a:pt x="724619" y="1259457"/>
                </a:lnTo>
                <a:lnTo>
                  <a:pt x="431321" y="1000664"/>
                </a:lnTo>
                <a:lnTo>
                  <a:pt x="862642" y="431321"/>
                </a:lnTo>
                <a:lnTo>
                  <a:pt x="862642" y="0"/>
                </a:lnTo>
              </a:path>
            </a:pathLst>
          </a:cu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2" name="Picture 3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20477916">
            <a:off x="2888014" y="2727945"/>
            <a:ext cx="2005134" cy="1857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3" name="شكل حر 42"/>
          <p:cNvSpPr/>
          <p:nvPr/>
        </p:nvSpPr>
        <p:spPr>
          <a:xfrm rot="5559309" flipH="1" flipV="1">
            <a:off x="3571333" y="3935541"/>
            <a:ext cx="579810" cy="552473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5" name="شكل حر 44"/>
          <p:cNvSpPr/>
          <p:nvPr/>
        </p:nvSpPr>
        <p:spPr>
          <a:xfrm rot="21408060">
            <a:off x="4260191" y="1713657"/>
            <a:ext cx="508056" cy="230029"/>
          </a:xfrm>
          <a:custGeom>
            <a:avLst/>
            <a:gdLst>
              <a:gd name="connsiteX0" fmla="*/ 7813 w 4145098"/>
              <a:gd name="connsiteY0" fmla="*/ 869429 h 1573967"/>
              <a:gd name="connsiteX1" fmla="*/ 112744 w 4145098"/>
              <a:gd name="connsiteY1" fmla="*/ 749508 h 1573967"/>
              <a:gd name="connsiteX2" fmla="*/ 262646 w 4145098"/>
              <a:gd name="connsiteY2" fmla="*/ 584616 h 1573967"/>
              <a:gd name="connsiteX3" fmla="*/ 307616 w 4145098"/>
              <a:gd name="connsiteY3" fmla="*/ 554636 h 1573967"/>
              <a:gd name="connsiteX4" fmla="*/ 382567 w 4145098"/>
              <a:gd name="connsiteY4" fmla="*/ 479685 h 1573967"/>
              <a:gd name="connsiteX5" fmla="*/ 412547 w 4145098"/>
              <a:gd name="connsiteY5" fmla="*/ 434715 h 1573967"/>
              <a:gd name="connsiteX6" fmla="*/ 532469 w 4145098"/>
              <a:gd name="connsiteY6" fmla="*/ 344774 h 1573967"/>
              <a:gd name="connsiteX7" fmla="*/ 562449 w 4145098"/>
              <a:gd name="connsiteY7" fmla="*/ 314793 h 1573967"/>
              <a:gd name="connsiteX8" fmla="*/ 637400 w 4145098"/>
              <a:gd name="connsiteY8" fmla="*/ 284813 h 1573967"/>
              <a:gd name="connsiteX9" fmla="*/ 772311 w 4145098"/>
              <a:gd name="connsiteY9" fmla="*/ 209862 h 1573967"/>
              <a:gd name="connsiteX10" fmla="*/ 922213 w 4145098"/>
              <a:gd name="connsiteY10" fmla="*/ 134911 h 1573967"/>
              <a:gd name="connsiteX11" fmla="*/ 1042134 w 4145098"/>
              <a:gd name="connsiteY11" fmla="*/ 74951 h 1573967"/>
              <a:gd name="connsiteX12" fmla="*/ 1102095 w 4145098"/>
              <a:gd name="connsiteY12" fmla="*/ 44970 h 1573967"/>
              <a:gd name="connsiteX13" fmla="*/ 1177046 w 4145098"/>
              <a:gd name="connsiteY13" fmla="*/ 29980 h 1573967"/>
              <a:gd name="connsiteX14" fmla="*/ 1237006 w 4145098"/>
              <a:gd name="connsiteY14" fmla="*/ 14990 h 1573967"/>
              <a:gd name="connsiteX15" fmla="*/ 1341938 w 4145098"/>
              <a:gd name="connsiteY15" fmla="*/ 0 h 1573967"/>
              <a:gd name="connsiteX16" fmla="*/ 1476849 w 4145098"/>
              <a:gd name="connsiteY16" fmla="*/ 14990 h 1573967"/>
              <a:gd name="connsiteX17" fmla="*/ 1521820 w 4145098"/>
              <a:gd name="connsiteY17" fmla="*/ 29980 h 1573967"/>
              <a:gd name="connsiteX18" fmla="*/ 1566790 w 4145098"/>
              <a:gd name="connsiteY18" fmla="*/ 74951 h 1573967"/>
              <a:gd name="connsiteX19" fmla="*/ 1611760 w 4145098"/>
              <a:gd name="connsiteY19" fmla="*/ 104931 h 1573967"/>
              <a:gd name="connsiteX20" fmla="*/ 1626751 w 4145098"/>
              <a:gd name="connsiteY20" fmla="*/ 149901 h 1573967"/>
              <a:gd name="connsiteX21" fmla="*/ 1656731 w 4145098"/>
              <a:gd name="connsiteY21" fmla="*/ 179882 h 1573967"/>
              <a:gd name="connsiteX22" fmla="*/ 1686711 w 4145098"/>
              <a:gd name="connsiteY22" fmla="*/ 224852 h 1573967"/>
              <a:gd name="connsiteX23" fmla="*/ 1716692 w 4145098"/>
              <a:gd name="connsiteY23" fmla="*/ 254833 h 1573967"/>
              <a:gd name="connsiteX24" fmla="*/ 1746672 w 4145098"/>
              <a:gd name="connsiteY24" fmla="*/ 299803 h 1573967"/>
              <a:gd name="connsiteX25" fmla="*/ 1836613 w 4145098"/>
              <a:gd name="connsiteY25" fmla="*/ 374754 h 1573967"/>
              <a:gd name="connsiteX26" fmla="*/ 1881583 w 4145098"/>
              <a:gd name="connsiteY26" fmla="*/ 434715 h 1573967"/>
              <a:gd name="connsiteX27" fmla="*/ 1911564 w 4145098"/>
              <a:gd name="connsiteY27" fmla="*/ 479685 h 1573967"/>
              <a:gd name="connsiteX28" fmla="*/ 2001505 w 4145098"/>
              <a:gd name="connsiteY28" fmla="*/ 524656 h 1573967"/>
              <a:gd name="connsiteX29" fmla="*/ 2046475 w 4145098"/>
              <a:gd name="connsiteY29" fmla="*/ 509665 h 1573967"/>
              <a:gd name="connsiteX30" fmla="*/ 2076456 w 4145098"/>
              <a:gd name="connsiteY30" fmla="*/ 479685 h 1573967"/>
              <a:gd name="connsiteX31" fmla="*/ 2121426 w 4145098"/>
              <a:gd name="connsiteY31" fmla="*/ 449705 h 1573967"/>
              <a:gd name="connsiteX32" fmla="*/ 2226357 w 4145098"/>
              <a:gd name="connsiteY32" fmla="*/ 359764 h 1573967"/>
              <a:gd name="connsiteX33" fmla="*/ 2346279 w 4145098"/>
              <a:gd name="connsiteY33" fmla="*/ 254833 h 1573967"/>
              <a:gd name="connsiteX34" fmla="*/ 2481190 w 4145098"/>
              <a:gd name="connsiteY34" fmla="*/ 149901 h 1573967"/>
              <a:gd name="connsiteX35" fmla="*/ 2616101 w 4145098"/>
              <a:gd name="connsiteY35" fmla="*/ 104931 h 1573967"/>
              <a:gd name="connsiteX36" fmla="*/ 2661072 w 4145098"/>
              <a:gd name="connsiteY36" fmla="*/ 89941 h 1573967"/>
              <a:gd name="connsiteX37" fmla="*/ 2990856 w 4145098"/>
              <a:gd name="connsiteY37" fmla="*/ 119921 h 1573967"/>
              <a:gd name="connsiteX38" fmla="*/ 3140757 w 4145098"/>
              <a:gd name="connsiteY38" fmla="*/ 179882 h 1573967"/>
              <a:gd name="connsiteX39" fmla="*/ 3185728 w 4145098"/>
              <a:gd name="connsiteY39" fmla="*/ 194872 h 1573967"/>
              <a:gd name="connsiteX40" fmla="*/ 3245688 w 4145098"/>
              <a:gd name="connsiteY40" fmla="*/ 239842 h 1573967"/>
              <a:gd name="connsiteX41" fmla="*/ 3275669 w 4145098"/>
              <a:gd name="connsiteY41" fmla="*/ 269823 h 1573967"/>
              <a:gd name="connsiteX42" fmla="*/ 3395590 w 4145098"/>
              <a:gd name="connsiteY42" fmla="*/ 359764 h 1573967"/>
              <a:gd name="connsiteX43" fmla="*/ 3425570 w 4145098"/>
              <a:gd name="connsiteY43" fmla="*/ 449705 h 1573967"/>
              <a:gd name="connsiteX44" fmla="*/ 3455551 w 4145098"/>
              <a:gd name="connsiteY44" fmla="*/ 479685 h 1573967"/>
              <a:gd name="connsiteX45" fmla="*/ 3515511 w 4145098"/>
              <a:gd name="connsiteY45" fmla="*/ 569626 h 1573967"/>
              <a:gd name="connsiteX46" fmla="*/ 3575472 w 4145098"/>
              <a:gd name="connsiteY46" fmla="*/ 629587 h 1573967"/>
              <a:gd name="connsiteX47" fmla="*/ 3620442 w 4145098"/>
              <a:gd name="connsiteY47" fmla="*/ 689547 h 1573967"/>
              <a:gd name="connsiteX48" fmla="*/ 3695393 w 4145098"/>
              <a:gd name="connsiteY48" fmla="*/ 764498 h 1573967"/>
              <a:gd name="connsiteX49" fmla="*/ 3770344 w 4145098"/>
              <a:gd name="connsiteY49" fmla="*/ 839449 h 1573967"/>
              <a:gd name="connsiteX50" fmla="*/ 3845295 w 4145098"/>
              <a:gd name="connsiteY50" fmla="*/ 944380 h 1573967"/>
              <a:gd name="connsiteX51" fmla="*/ 3965216 w 4145098"/>
              <a:gd name="connsiteY51" fmla="*/ 1049311 h 1573967"/>
              <a:gd name="connsiteX52" fmla="*/ 4010187 w 4145098"/>
              <a:gd name="connsiteY52" fmla="*/ 1109272 h 1573967"/>
              <a:gd name="connsiteX53" fmla="*/ 4055157 w 4145098"/>
              <a:gd name="connsiteY53" fmla="*/ 1154242 h 1573967"/>
              <a:gd name="connsiteX54" fmla="*/ 4145098 w 4145098"/>
              <a:gd name="connsiteY54" fmla="*/ 1214203 h 1573967"/>
              <a:gd name="connsiteX55" fmla="*/ 4100128 w 4145098"/>
              <a:gd name="connsiteY55" fmla="*/ 1229193 h 1573967"/>
              <a:gd name="connsiteX56" fmla="*/ 4055157 w 4145098"/>
              <a:gd name="connsiteY56" fmla="*/ 1199213 h 1573967"/>
              <a:gd name="connsiteX57" fmla="*/ 3935236 w 4145098"/>
              <a:gd name="connsiteY57" fmla="*/ 1154242 h 1573967"/>
              <a:gd name="connsiteX58" fmla="*/ 3680403 w 4145098"/>
              <a:gd name="connsiteY58" fmla="*/ 1139252 h 1573967"/>
              <a:gd name="connsiteX59" fmla="*/ 3635433 w 4145098"/>
              <a:gd name="connsiteY59" fmla="*/ 1124262 h 1573967"/>
              <a:gd name="connsiteX60" fmla="*/ 3335629 w 4145098"/>
              <a:gd name="connsiteY60" fmla="*/ 1094282 h 1573967"/>
              <a:gd name="connsiteX61" fmla="*/ 3215708 w 4145098"/>
              <a:gd name="connsiteY61" fmla="*/ 1064301 h 1573967"/>
              <a:gd name="connsiteX62" fmla="*/ 3110777 w 4145098"/>
              <a:gd name="connsiteY62" fmla="*/ 1019331 h 1573967"/>
              <a:gd name="connsiteX63" fmla="*/ 2706042 w 4145098"/>
              <a:gd name="connsiteY63" fmla="*/ 1004341 h 1573967"/>
              <a:gd name="connsiteX64" fmla="*/ 2646082 w 4145098"/>
              <a:gd name="connsiteY64" fmla="*/ 989351 h 1573967"/>
              <a:gd name="connsiteX65" fmla="*/ 2601111 w 4145098"/>
              <a:gd name="connsiteY65" fmla="*/ 959370 h 1573967"/>
              <a:gd name="connsiteX66" fmla="*/ 2556141 w 4145098"/>
              <a:gd name="connsiteY66" fmla="*/ 944380 h 1573967"/>
              <a:gd name="connsiteX67" fmla="*/ 2526160 w 4145098"/>
              <a:gd name="connsiteY67" fmla="*/ 914400 h 1573967"/>
              <a:gd name="connsiteX68" fmla="*/ 292626 w 4145098"/>
              <a:gd name="connsiteY68" fmla="*/ 884420 h 1573967"/>
              <a:gd name="connsiteX69" fmla="*/ 22803 w 4145098"/>
              <a:gd name="connsiteY69" fmla="*/ 869429 h 1573967"/>
              <a:gd name="connsiteX70" fmla="*/ 112744 w 4145098"/>
              <a:gd name="connsiteY70" fmla="*/ 929390 h 1573967"/>
              <a:gd name="connsiteX71" fmla="*/ 217675 w 4145098"/>
              <a:gd name="connsiteY71" fmla="*/ 1004341 h 1573967"/>
              <a:gd name="connsiteX72" fmla="*/ 247656 w 4145098"/>
              <a:gd name="connsiteY72" fmla="*/ 1034321 h 1573967"/>
              <a:gd name="connsiteX73" fmla="*/ 292626 w 4145098"/>
              <a:gd name="connsiteY73" fmla="*/ 1064301 h 1573967"/>
              <a:gd name="connsiteX74" fmla="*/ 322606 w 4145098"/>
              <a:gd name="connsiteY74" fmla="*/ 1094282 h 1573967"/>
              <a:gd name="connsiteX75" fmla="*/ 367577 w 4145098"/>
              <a:gd name="connsiteY75" fmla="*/ 1109272 h 1573967"/>
              <a:gd name="connsiteX76" fmla="*/ 442528 w 4145098"/>
              <a:gd name="connsiteY76" fmla="*/ 1169233 h 1573967"/>
              <a:gd name="connsiteX77" fmla="*/ 547459 w 4145098"/>
              <a:gd name="connsiteY77" fmla="*/ 1229193 h 1573967"/>
              <a:gd name="connsiteX78" fmla="*/ 577439 w 4145098"/>
              <a:gd name="connsiteY78" fmla="*/ 1259174 h 1573967"/>
              <a:gd name="connsiteX79" fmla="*/ 637400 w 4145098"/>
              <a:gd name="connsiteY79" fmla="*/ 1289154 h 1573967"/>
              <a:gd name="connsiteX80" fmla="*/ 712351 w 4145098"/>
              <a:gd name="connsiteY80" fmla="*/ 1334124 h 1573967"/>
              <a:gd name="connsiteX81" fmla="*/ 772311 w 4145098"/>
              <a:gd name="connsiteY81" fmla="*/ 1379095 h 1573967"/>
              <a:gd name="connsiteX82" fmla="*/ 802292 w 4145098"/>
              <a:gd name="connsiteY82" fmla="*/ 1409075 h 1573967"/>
              <a:gd name="connsiteX83" fmla="*/ 847262 w 4145098"/>
              <a:gd name="connsiteY83" fmla="*/ 1424065 h 1573967"/>
              <a:gd name="connsiteX84" fmla="*/ 1476849 w 4145098"/>
              <a:gd name="connsiteY84" fmla="*/ 1439056 h 1573967"/>
              <a:gd name="connsiteX85" fmla="*/ 1551800 w 4145098"/>
              <a:gd name="connsiteY85" fmla="*/ 1454046 h 1573967"/>
              <a:gd name="connsiteX86" fmla="*/ 1611760 w 4145098"/>
              <a:gd name="connsiteY86" fmla="*/ 1469036 h 1573967"/>
              <a:gd name="connsiteX87" fmla="*/ 1731682 w 4145098"/>
              <a:gd name="connsiteY87" fmla="*/ 1484026 h 1573967"/>
              <a:gd name="connsiteX88" fmla="*/ 1881583 w 4145098"/>
              <a:gd name="connsiteY88" fmla="*/ 1528997 h 1573967"/>
              <a:gd name="connsiteX89" fmla="*/ 1926554 w 4145098"/>
              <a:gd name="connsiteY89" fmla="*/ 1543987 h 1573967"/>
              <a:gd name="connsiteX90" fmla="*/ 2586121 w 4145098"/>
              <a:gd name="connsiteY90" fmla="*/ 1573967 h 1573967"/>
              <a:gd name="connsiteX91" fmla="*/ 2975865 w 4145098"/>
              <a:gd name="connsiteY91" fmla="*/ 1558977 h 1573967"/>
              <a:gd name="connsiteX92" fmla="*/ 3020836 w 4145098"/>
              <a:gd name="connsiteY92" fmla="*/ 1543987 h 1573967"/>
              <a:gd name="connsiteX93" fmla="*/ 3080797 w 4145098"/>
              <a:gd name="connsiteY93" fmla="*/ 1528997 h 1573967"/>
              <a:gd name="connsiteX94" fmla="*/ 3155747 w 4145098"/>
              <a:gd name="connsiteY94" fmla="*/ 1484026 h 1573967"/>
              <a:gd name="connsiteX95" fmla="*/ 3230698 w 4145098"/>
              <a:gd name="connsiteY95" fmla="*/ 1424065 h 1573967"/>
              <a:gd name="connsiteX96" fmla="*/ 3320639 w 4145098"/>
              <a:gd name="connsiteY96" fmla="*/ 1379095 h 1573967"/>
              <a:gd name="connsiteX97" fmla="*/ 3350620 w 4145098"/>
              <a:gd name="connsiteY97" fmla="*/ 1349115 h 1573967"/>
              <a:gd name="connsiteX98" fmla="*/ 3530501 w 4145098"/>
              <a:gd name="connsiteY98" fmla="*/ 1304144 h 1573967"/>
              <a:gd name="connsiteX99" fmla="*/ 3575472 w 4145098"/>
              <a:gd name="connsiteY99" fmla="*/ 1289154 h 1573967"/>
              <a:gd name="connsiteX100" fmla="*/ 3620442 w 4145098"/>
              <a:gd name="connsiteY100" fmla="*/ 1259174 h 1573967"/>
              <a:gd name="connsiteX101" fmla="*/ 3740364 w 4145098"/>
              <a:gd name="connsiteY101" fmla="*/ 1229193 h 1573967"/>
              <a:gd name="connsiteX102" fmla="*/ 3830305 w 4145098"/>
              <a:gd name="connsiteY102" fmla="*/ 1199213 h 1573967"/>
              <a:gd name="connsiteX103" fmla="*/ 3830305 w 4145098"/>
              <a:gd name="connsiteY103" fmla="*/ 1169233 h 1573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4145098" h="1573967">
                <a:moveTo>
                  <a:pt x="7813" y="869429"/>
                </a:moveTo>
                <a:cubicBezTo>
                  <a:pt x="70167" y="775899"/>
                  <a:pt x="0" y="874779"/>
                  <a:pt x="112744" y="749508"/>
                </a:cubicBezTo>
                <a:cubicBezTo>
                  <a:pt x="162498" y="694226"/>
                  <a:pt x="198706" y="627242"/>
                  <a:pt x="262646" y="584616"/>
                </a:cubicBezTo>
                <a:cubicBezTo>
                  <a:pt x="277636" y="574623"/>
                  <a:pt x="294058" y="566499"/>
                  <a:pt x="307616" y="554636"/>
                </a:cubicBezTo>
                <a:cubicBezTo>
                  <a:pt x="334206" y="531370"/>
                  <a:pt x="359301" y="506275"/>
                  <a:pt x="382567" y="479685"/>
                </a:cubicBezTo>
                <a:cubicBezTo>
                  <a:pt x="394430" y="466127"/>
                  <a:pt x="399156" y="446767"/>
                  <a:pt x="412547" y="434715"/>
                </a:cubicBezTo>
                <a:cubicBezTo>
                  <a:pt x="449688" y="401289"/>
                  <a:pt x="497137" y="380107"/>
                  <a:pt x="532469" y="344774"/>
                </a:cubicBezTo>
                <a:cubicBezTo>
                  <a:pt x="542462" y="334780"/>
                  <a:pt x="550178" y="321805"/>
                  <a:pt x="562449" y="314793"/>
                </a:cubicBezTo>
                <a:cubicBezTo>
                  <a:pt x="585812" y="301443"/>
                  <a:pt x="613777" y="297698"/>
                  <a:pt x="637400" y="284813"/>
                </a:cubicBezTo>
                <a:cubicBezTo>
                  <a:pt x="799398" y="196451"/>
                  <a:pt x="667325" y="244857"/>
                  <a:pt x="772311" y="209862"/>
                </a:cubicBezTo>
                <a:cubicBezTo>
                  <a:pt x="917446" y="101012"/>
                  <a:pt x="732812" y="229611"/>
                  <a:pt x="922213" y="134911"/>
                </a:cubicBezTo>
                <a:lnTo>
                  <a:pt x="1042134" y="74951"/>
                </a:lnTo>
                <a:cubicBezTo>
                  <a:pt x="1062121" y="64957"/>
                  <a:pt x="1080183" y="49352"/>
                  <a:pt x="1102095" y="44970"/>
                </a:cubicBezTo>
                <a:cubicBezTo>
                  <a:pt x="1127079" y="39973"/>
                  <a:pt x="1152174" y="35507"/>
                  <a:pt x="1177046" y="29980"/>
                </a:cubicBezTo>
                <a:cubicBezTo>
                  <a:pt x="1197157" y="25511"/>
                  <a:pt x="1216737" y="18675"/>
                  <a:pt x="1237006" y="14990"/>
                </a:cubicBezTo>
                <a:cubicBezTo>
                  <a:pt x="1271769" y="8670"/>
                  <a:pt x="1306961" y="4997"/>
                  <a:pt x="1341938" y="0"/>
                </a:cubicBezTo>
                <a:cubicBezTo>
                  <a:pt x="1386908" y="4997"/>
                  <a:pt x="1432218" y="7552"/>
                  <a:pt x="1476849" y="14990"/>
                </a:cubicBezTo>
                <a:cubicBezTo>
                  <a:pt x="1492435" y="17588"/>
                  <a:pt x="1508673" y="21215"/>
                  <a:pt x="1521820" y="29980"/>
                </a:cubicBezTo>
                <a:cubicBezTo>
                  <a:pt x="1539459" y="41739"/>
                  <a:pt x="1550504" y="61379"/>
                  <a:pt x="1566790" y="74951"/>
                </a:cubicBezTo>
                <a:cubicBezTo>
                  <a:pt x="1580630" y="86484"/>
                  <a:pt x="1596770" y="94938"/>
                  <a:pt x="1611760" y="104931"/>
                </a:cubicBezTo>
                <a:cubicBezTo>
                  <a:pt x="1616757" y="119921"/>
                  <a:pt x="1618621" y="136352"/>
                  <a:pt x="1626751" y="149901"/>
                </a:cubicBezTo>
                <a:cubicBezTo>
                  <a:pt x="1634022" y="162020"/>
                  <a:pt x="1647902" y="168846"/>
                  <a:pt x="1656731" y="179882"/>
                </a:cubicBezTo>
                <a:cubicBezTo>
                  <a:pt x="1667985" y="193950"/>
                  <a:pt x="1675457" y="210784"/>
                  <a:pt x="1686711" y="224852"/>
                </a:cubicBezTo>
                <a:cubicBezTo>
                  <a:pt x="1695540" y="235888"/>
                  <a:pt x="1707863" y="243797"/>
                  <a:pt x="1716692" y="254833"/>
                </a:cubicBezTo>
                <a:cubicBezTo>
                  <a:pt x="1727946" y="268901"/>
                  <a:pt x="1735139" y="285963"/>
                  <a:pt x="1746672" y="299803"/>
                </a:cubicBezTo>
                <a:cubicBezTo>
                  <a:pt x="1782742" y="343088"/>
                  <a:pt x="1792393" y="345274"/>
                  <a:pt x="1836613" y="374754"/>
                </a:cubicBezTo>
                <a:cubicBezTo>
                  <a:pt x="1851603" y="394741"/>
                  <a:pt x="1867062" y="414385"/>
                  <a:pt x="1881583" y="434715"/>
                </a:cubicBezTo>
                <a:cubicBezTo>
                  <a:pt x="1892055" y="449375"/>
                  <a:pt x="1898825" y="466946"/>
                  <a:pt x="1911564" y="479685"/>
                </a:cubicBezTo>
                <a:cubicBezTo>
                  <a:pt x="1940623" y="508743"/>
                  <a:pt x="1964930" y="512464"/>
                  <a:pt x="2001505" y="524656"/>
                </a:cubicBezTo>
                <a:cubicBezTo>
                  <a:pt x="2016495" y="519659"/>
                  <a:pt x="2032926" y="517795"/>
                  <a:pt x="2046475" y="509665"/>
                </a:cubicBezTo>
                <a:cubicBezTo>
                  <a:pt x="2058594" y="502394"/>
                  <a:pt x="2065420" y="488514"/>
                  <a:pt x="2076456" y="479685"/>
                </a:cubicBezTo>
                <a:cubicBezTo>
                  <a:pt x="2090524" y="468431"/>
                  <a:pt x="2107747" y="461429"/>
                  <a:pt x="2121426" y="449705"/>
                </a:cubicBezTo>
                <a:cubicBezTo>
                  <a:pt x="2248650" y="340656"/>
                  <a:pt x="2123116" y="428591"/>
                  <a:pt x="2226357" y="359764"/>
                </a:cubicBezTo>
                <a:cubicBezTo>
                  <a:pt x="2311307" y="232340"/>
                  <a:pt x="2171385" y="429730"/>
                  <a:pt x="2346279" y="254833"/>
                </a:cubicBezTo>
                <a:cubicBezTo>
                  <a:pt x="2409884" y="191227"/>
                  <a:pt x="2406796" y="178514"/>
                  <a:pt x="2481190" y="149901"/>
                </a:cubicBezTo>
                <a:cubicBezTo>
                  <a:pt x="2525433" y="132884"/>
                  <a:pt x="2571131" y="119921"/>
                  <a:pt x="2616101" y="104931"/>
                </a:cubicBezTo>
                <a:lnTo>
                  <a:pt x="2661072" y="89941"/>
                </a:lnTo>
                <a:cubicBezTo>
                  <a:pt x="2716972" y="93668"/>
                  <a:pt x="2907613" y="100711"/>
                  <a:pt x="2990856" y="119921"/>
                </a:cubicBezTo>
                <a:cubicBezTo>
                  <a:pt x="3089432" y="142669"/>
                  <a:pt x="3061416" y="145878"/>
                  <a:pt x="3140757" y="179882"/>
                </a:cubicBezTo>
                <a:cubicBezTo>
                  <a:pt x="3155281" y="186106"/>
                  <a:pt x="3170738" y="189875"/>
                  <a:pt x="3185728" y="194872"/>
                </a:cubicBezTo>
                <a:cubicBezTo>
                  <a:pt x="3205715" y="209862"/>
                  <a:pt x="3226495" y="223848"/>
                  <a:pt x="3245688" y="239842"/>
                </a:cubicBezTo>
                <a:cubicBezTo>
                  <a:pt x="3256545" y="248890"/>
                  <a:pt x="3264362" y="261343"/>
                  <a:pt x="3275669" y="269823"/>
                </a:cubicBezTo>
                <a:cubicBezTo>
                  <a:pt x="3411266" y="371520"/>
                  <a:pt x="3326837" y="291008"/>
                  <a:pt x="3395590" y="359764"/>
                </a:cubicBezTo>
                <a:cubicBezTo>
                  <a:pt x="3405583" y="389744"/>
                  <a:pt x="3403224" y="427359"/>
                  <a:pt x="3425570" y="449705"/>
                </a:cubicBezTo>
                <a:cubicBezTo>
                  <a:pt x="3435564" y="459698"/>
                  <a:pt x="3447071" y="468379"/>
                  <a:pt x="3455551" y="479685"/>
                </a:cubicBezTo>
                <a:cubicBezTo>
                  <a:pt x="3477170" y="508510"/>
                  <a:pt x="3490033" y="544148"/>
                  <a:pt x="3515511" y="569626"/>
                </a:cubicBezTo>
                <a:cubicBezTo>
                  <a:pt x="3535498" y="589613"/>
                  <a:pt x="3558512" y="606974"/>
                  <a:pt x="3575472" y="629587"/>
                </a:cubicBezTo>
                <a:cubicBezTo>
                  <a:pt x="3590462" y="649574"/>
                  <a:pt x="3603844" y="670874"/>
                  <a:pt x="3620442" y="689547"/>
                </a:cubicBezTo>
                <a:cubicBezTo>
                  <a:pt x="3643915" y="715955"/>
                  <a:pt x="3675794" y="735100"/>
                  <a:pt x="3695393" y="764498"/>
                </a:cubicBezTo>
                <a:cubicBezTo>
                  <a:pt x="3735367" y="824459"/>
                  <a:pt x="3710384" y="799475"/>
                  <a:pt x="3770344" y="839449"/>
                </a:cubicBezTo>
                <a:cubicBezTo>
                  <a:pt x="3787370" y="864989"/>
                  <a:pt x="3826696" y="925781"/>
                  <a:pt x="3845295" y="944380"/>
                </a:cubicBezTo>
                <a:cubicBezTo>
                  <a:pt x="3949312" y="1048397"/>
                  <a:pt x="3819379" y="854863"/>
                  <a:pt x="3965216" y="1049311"/>
                </a:cubicBezTo>
                <a:cubicBezTo>
                  <a:pt x="3980206" y="1069298"/>
                  <a:pt x="3993928" y="1090303"/>
                  <a:pt x="4010187" y="1109272"/>
                </a:cubicBezTo>
                <a:cubicBezTo>
                  <a:pt x="4023983" y="1125368"/>
                  <a:pt x="4038423" y="1141227"/>
                  <a:pt x="4055157" y="1154242"/>
                </a:cubicBezTo>
                <a:cubicBezTo>
                  <a:pt x="4083599" y="1176363"/>
                  <a:pt x="4145098" y="1214203"/>
                  <a:pt x="4145098" y="1214203"/>
                </a:cubicBezTo>
                <a:cubicBezTo>
                  <a:pt x="4130108" y="1219200"/>
                  <a:pt x="4115714" y="1231791"/>
                  <a:pt x="4100128" y="1229193"/>
                </a:cubicBezTo>
                <a:cubicBezTo>
                  <a:pt x="4082357" y="1226231"/>
                  <a:pt x="4070799" y="1208151"/>
                  <a:pt x="4055157" y="1199213"/>
                </a:cubicBezTo>
                <a:cubicBezTo>
                  <a:pt x="4017308" y="1177585"/>
                  <a:pt x="3979500" y="1158458"/>
                  <a:pt x="3935236" y="1154242"/>
                </a:cubicBezTo>
                <a:cubicBezTo>
                  <a:pt x="3850528" y="1146174"/>
                  <a:pt x="3765347" y="1144249"/>
                  <a:pt x="3680403" y="1139252"/>
                </a:cubicBezTo>
                <a:cubicBezTo>
                  <a:pt x="3665413" y="1134255"/>
                  <a:pt x="3650858" y="1127690"/>
                  <a:pt x="3635433" y="1124262"/>
                </a:cubicBezTo>
                <a:cubicBezTo>
                  <a:pt x="3534937" y="1101930"/>
                  <a:pt x="3440538" y="1101775"/>
                  <a:pt x="3335629" y="1094282"/>
                </a:cubicBezTo>
                <a:cubicBezTo>
                  <a:pt x="3282338" y="1083624"/>
                  <a:pt x="3261807" y="1082741"/>
                  <a:pt x="3215708" y="1064301"/>
                </a:cubicBezTo>
                <a:cubicBezTo>
                  <a:pt x="3180376" y="1050168"/>
                  <a:pt x="3148570" y="1023777"/>
                  <a:pt x="3110777" y="1019331"/>
                </a:cubicBezTo>
                <a:cubicBezTo>
                  <a:pt x="2976698" y="1003557"/>
                  <a:pt x="2840954" y="1009338"/>
                  <a:pt x="2706042" y="1004341"/>
                </a:cubicBezTo>
                <a:cubicBezTo>
                  <a:pt x="2686055" y="999344"/>
                  <a:pt x="2665018" y="997467"/>
                  <a:pt x="2646082" y="989351"/>
                </a:cubicBezTo>
                <a:cubicBezTo>
                  <a:pt x="2629523" y="982254"/>
                  <a:pt x="2617225" y="967427"/>
                  <a:pt x="2601111" y="959370"/>
                </a:cubicBezTo>
                <a:cubicBezTo>
                  <a:pt x="2586978" y="952304"/>
                  <a:pt x="2571131" y="949377"/>
                  <a:pt x="2556141" y="944380"/>
                </a:cubicBezTo>
                <a:cubicBezTo>
                  <a:pt x="2546147" y="934387"/>
                  <a:pt x="2540288" y="914774"/>
                  <a:pt x="2526160" y="914400"/>
                </a:cubicBezTo>
                <a:cubicBezTo>
                  <a:pt x="1781843" y="894683"/>
                  <a:pt x="292626" y="884420"/>
                  <a:pt x="292626" y="884420"/>
                </a:cubicBezTo>
                <a:lnTo>
                  <a:pt x="22803" y="869429"/>
                </a:lnTo>
                <a:lnTo>
                  <a:pt x="112744" y="929390"/>
                </a:lnTo>
                <a:cubicBezTo>
                  <a:pt x="151697" y="955359"/>
                  <a:pt x="180474" y="973340"/>
                  <a:pt x="217675" y="1004341"/>
                </a:cubicBezTo>
                <a:cubicBezTo>
                  <a:pt x="228532" y="1013389"/>
                  <a:pt x="236620" y="1025492"/>
                  <a:pt x="247656" y="1034321"/>
                </a:cubicBezTo>
                <a:cubicBezTo>
                  <a:pt x="261724" y="1045575"/>
                  <a:pt x="278558" y="1053047"/>
                  <a:pt x="292626" y="1064301"/>
                </a:cubicBezTo>
                <a:cubicBezTo>
                  <a:pt x="303662" y="1073130"/>
                  <a:pt x="310487" y="1087011"/>
                  <a:pt x="322606" y="1094282"/>
                </a:cubicBezTo>
                <a:cubicBezTo>
                  <a:pt x="336155" y="1102412"/>
                  <a:pt x="352587" y="1104275"/>
                  <a:pt x="367577" y="1109272"/>
                </a:cubicBezTo>
                <a:cubicBezTo>
                  <a:pt x="505987" y="1201546"/>
                  <a:pt x="335730" y="1083794"/>
                  <a:pt x="442528" y="1169233"/>
                </a:cubicBezTo>
                <a:cubicBezTo>
                  <a:pt x="477841" y="1197484"/>
                  <a:pt x="506424" y="1208676"/>
                  <a:pt x="547459" y="1229193"/>
                </a:cubicBezTo>
                <a:cubicBezTo>
                  <a:pt x="557452" y="1239187"/>
                  <a:pt x="565680" y="1251334"/>
                  <a:pt x="577439" y="1259174"/>
                </a:cubicBezTo>
                <a:cubicBezTo>
                  <a:pt x="596032" y="1271569"/>
                  <a:pt x="617866" y="1278302"/>
                  <a:pt x="637400" y="1289154"/>
                </a:cubicBezTo>
                <a:cubicBezTo>
                  <a:pt x="662869" y="1303303"/>
                  <a:pt x="688109" y="1317962"/>
                  <a:pt x="712351" y="1334124"/>
                </a:cubicBezTo>
                <a:cubicBezTo>
                  <a:pt x="733139" y="1347982"/>
                  <a:pt x="753118" y="1363101"/>
                  <a:pt x="772311" y="1379095"/>
                </a:cubicBezTo>
                <a:cubicBezTo>
                  <a:pt x="783168" y="1388143"/>
                  <a:pt x="790173" y="1401804"/>
                  <a:pt x="802292" y="1409075"/>
                </a:cubicBezTo>
                <a:cubicBezTo>
                  <a:pt x="815841" y="1417204"/>
                  <a:pt x="831477" y="1423363"/>
                  <a:pt x="847262" y="1424065"/>
                </a:cubicBezTo>
                <a:cubicBezTo>
                  <a:pt x="1056977" y="1433386"/>
                  <a:pt x="1266987" y="1434059"/>
                  <a:pt x="1476849" y="1439056"/>
                </a:cubicBezTo>
                <a:cubicBezTo>
                  <a:pt x="1501833" y="1444053"/>
                  <a:pt x="1526928" y="1448519"/>
                  <a:pt x="1551800" y="1454046"/>
                </a:cubicBezTo>
                <a:cubicBezTo>
                  <a:pt x="1571911" y="1458515"/>
                  <a:pt x="1591439" y="1465649"/>
                  <a:pt x="1611760" y="1469036"/>
                </a:cubicBezTo>
                <a:cubicBezTo>
                  <a:pt x="1651497" y="1475659"/>
                  <a:pt x="1691708" y="1479029"/>
                  <a:pt x="1731682" y="1484026"/>
                </a:cubicBezTo>
                <a:cubicBezTo>
                  <a:pt x="1822305" y="1506682"/>
                  <a:pt x="1772091" y="1492499"/>
                  <a:pt x="1881583" y="1528997"/>
                </a:cubicBezTo>
                <a:cubicBezTo>
                  <a:pt x="1896573" y="1533994"/>
                  <a:pt x="1910818" y="1542556"/>
                  <a:pt x="1926554" y="1543987"/>
                </a:cubicBezTo>
                <a:cubicBezTo>
                  <a:pt x="2255736" y="1573912"/>
                  <a:pt x="2036281" y="1557305"/>
                  <a:pt x="2586121" y="1573967"/>
                </a:cubicBezTo>
                <a:cubicBezTo>
                  <a:pt x="2716036" y="1568970"/>
                  <a:pt x="2846162" y="1567922"/>
                  <a:pt x="2975865" y="1558977"/>
                </a:cubicBezTo>
                <a:cubicBezTo>
                  <a:pt x="2991629" y="1557890"/>
                  <a:pt x="3005643" y="1548328"/>
                  <a:pt x="3020836" y="1543987"/>
                </a:cubicBezTo>
                <a:cubicBezTo>
                  <a:pt x="3040645" y="1538327"/>
                  <a:pt x="3060810" y="1533994"/>
                  <a:pt x="3080797" y="1528997"/>
                </a:cubicBezTo>
                <a:cubicBezTo>
                  <a:pt x="3139353" y="1470439"/>
                  <a:pt x="3077912" y="1522943"/>
                  <a:pt x="3155747" y="1484026"/>
                </a:cubicBezTo>
                <a:cubicBezTo>
                  <a:pt x="3217272" y="1453264"/>
                  <a:pt x="3184218" y="1461249"/>
                  <a:pt x="3230698" y="1424065"/>
                </a:cubicBezTo>
                <a:cubicBezTo>
                  <a:pt x="3272209" y="1390856"/>
                  <a:pt x="3273143" y="1394927"/>
                  <a:pt x="3320639" y="1379095"/>
                </a:cubicBezTo>
                <a:cubicBezTo>
                  <a:pt x="3330633" y="1369102"/>
                  <a:pt x="3337979" y="1355435"/>
                  <a:pt x="3350620" y="1349115"/>
                </a:cubicBezTo>
                <a:cubicBezTo>
                  <a:pt x="3423318" y="1312765"/>
                  <a:pt x="3453703" y="1321210"/>
                  <a:pt x="3530501" y="1304144"/>
                </a:cubicBezTo>
                <a:cubicBezTo>
                  <a:pt x="3545926" y="1300716"/>
                  <a:pt x="3560482" y="1294151"/>
                  <a:pt x="3575472" y="1289154"/>
                </a:cubicBezTo>
                <a:cubicBezTo>
                  <a:pt x="3590462" y="1279161"/>
                  <a:pt x="3603511" y="1265331"/>
                  <a:pt x="3620442" y="1259174"/>
                </a:cubicBezTo>
                <a:cubicBezTo>
                  <a:pt x="3659166" y="1245093"/>
                  <a:pt x="3701274" y="1242223"/>
                  <a:pt x="3740364" y="1229193"/>
                </a:cubicBezTo>
                <a:cubicBezTo>
                  <a:pt x="3770344" y="1219200"/>
                  <a:pt x="3830305" y="1230815"/>
                  <a:pt x="3830305" y="1199213"/>
                </a:cubicBezTo>
                <a:lnTo>
                  <a:pt x="3830305" y="1169233"/>
                </a:lnTo>
              </a:path>
            </a:pathLst>
          </a:custGeom>
          <a:solidFill>
            <a:srgbClr val="FF00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</p:spTree>
  </p:cSld>
  <p:clrMapOvr>
    <a:masterClrMapping/>
  </p:clrMapOvr>
  <p:transition advTm="2000">
    <p:sndAc>
      <p:stSnd>
        <p:snd r:embed="rId2" name="applause.wav" builtIn="1"/>
      </p:stSnd>
    </p:sndAc>
  </p:transition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FFFF00">
                  <a:tint val="66000"/>
                  <a:satMod val="160000"/>
                </a:srgbClr>
              </a:gs>
              <a:gs pos="50000">
                <a:srgbClr val="FFFF00">
                  <a:tint val="44500"/>
                  <a:satMod val="160000"/>
                </a:srgbClr>
              </a:gs>
              <a:gs pos="100000">
                <a:srgbClr val="FFFF00">
                  <a:tint val="23500"/>
                  <a:satMod val="160000"/>
                </a:srgbClr>
              </a:gs>
            </a:gsLst>
            <a:path path="circle">
              <a:fillToRect t="100000" r="100000"/>
            </a:path>
            <a:tileRect l="-100000" b="-10000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" name="شكل حر 2"/>
          <p:cNvSpPr/>
          <p:nvPr/>
        </p:nvSpPr>
        <p:spPr>
          <a:xfrm>
            <a:off x="4027807" y="8081982"/>
            <a:ext cx="885628" cy="743620"/>
          </a:xfrm>
          <a:custGeom>
            <a:avLst/>
            <a:gdLst>
              <a:gd name="connsiteX0" fmla="*/ 329784 w 689548"/>
              <a:gd name="connsiteY0" fmla="*/ 0 h 674557"/>
              <a:gd name="connsiteX1" fmla="*/ 329784 w 689548"/>
              <a:gd name="connsiteY1" fmla="*/ 209862 h 674557"/>
              <a:gd name="connsiteX2" fmla="*/ 689548 w 689548"/>
              <a:gd name="connsiteY2" fmla="*/ 494675 h 674557"/>
              <a:gd name="connsiteX3" fmla="*/ 644577 w 689548"/>
              <a:gd name="connsiteY3" fmla="*/ 644577 h 674557"/>
              <a:gd name="connsiteX4" fmla="*/ 164892 w 689548"/>
              <a:gd name="connsiteY4" fmla="*/ 449705 h 674557"/>
              <a:gd name="connsiteX5" fmla="*/ 164892 w 689548"/>
              <a:gd name="connsiteY5" fmla="*/ 674557 h 674557"/>
              <a:gd name="connsiteX6" fmla="*/ 0 w 689548"/>
              <a:gd name="connsiteY6" fmla="*/ 659567 h 674557"/>
              <a:gd name="connsiteX7" fmla="*/ 0 w 689548"/>
              <a:gd name="connsiteY7" fmla="*/ 0 h 674557"/>
              <a:gd name="connsiteX8" fmla="*/ 329784 w 689548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548" h="674557">
                <a:moveTo>
                  <a:pt x="329784" y="0"/>
                </a:moveTo>
                <a:lnTo>
                  <a:pt x="329784" y="209862"/>
                </a:lnTo>
                <a:lnTo>
                  <a:pt x="689548" y="494675"/>
                </a:lnTo>
                <a:lnTo>
                  <a:pt x="644577" y="644577"/>
                </a:lnTo>
                <a:lnTo>
                  <a:pt x="164892" y="449705"/>
                </a:lnTo>
                <a:lnTo>
                  <a:pt x="164892" y="674557"/>
                </a:lnTo>
                <a:lnTo>
                  <a:pt x="0" y="659567"/>
                </a:lnTo>
                <a:lnTo>
                  <a:pt x="0" y="0"/>
                </a:lnTo>
                <a:lnTo>
                  <a:pt x="329784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شكل حر 3"/>
          <p:cNvSpPr/>
          <p:nvPr/>
        </p:nvSpPr>
        <p:spPr>
          <a:xfrm>
            <a:off x="4686915" y="7969400"/>
            <a:ext cx="885628" cy="818235"/>
          </a:xfrm>
          <a:custGeom>
            <a:avLst/>
            <a:gdLst>
              <a:gd name="connsiteX0" fmla="*/ 329784 w 689548"/>
              <a:gd name="connsiteY0" fmla="*/ 0 h 674557"/>
              <a:gd name="connsiteX1" fmla="*/ 329784 w 689548"/>
              <a:gd name="connsiteY1" fmla="*/ 209862 h 674557"/>
              <a:gd name="connsiteX2" fmla="*/ 689548 w 689548"/>
              <a:gd name="connsiteY2" fmla="*/ 494675 h 674557"/>
              <a:gd name="connsiteX3" fmla="*/ 644577 w 689548"/>
              <a:gd name="connsiteY3" fmla="*/ 644577 h 674557"/>
              <a:gd name="connsiteX4" fmla="*/ 164892 w 689548"/>
              <a:gd name="connsiteY4" fmla="*/ 449705 h 674557"/>
              <a:gd name="connsiteX5" fmla="*/ 164892 w 689548"/>
              <a:gd name="connsiteY5" fmla="*/ 674557 h 674557"/>
              <a:gd name="connsiteX6" fmla="*/ 0 w 689548"/>
              <a:gd name="connsiteY6" fmla="*/ 659567 h 674557"/>
              <a:gd name="connsiteX7" fmla="*/ 0 w 689548"/>
              <a:gd name="connsiteY7" fmla="*/ 0 h 674557"/>
              <a:gd name="connsiteX8" fmla="*/ 329784 w 689548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548" h="674557">
                <a:moveTo>
                  <a:pt x="329784" y="0"/>
                </a:moveTo>
                <a:lnTo>
                  <a:pt x="329784" y="209862"/>
                </a:lnTo>
                <a:lnTo>
                  <a:pt x="689548" y="494675"/>
                </a:lnTo>
                <a:lnTo>
                  <a:pt x="644577" y="644577"/>
                </a:lnTo>
                <a:lnTo>
                  <a:pt x="164892" y="449705"/>
                </a:lnTo>
                <a:lnTo>
                  <a:pt x="164892" y="674557"/>
                </a:lnTo>
                <a:lnTo>
                  <a:pt x="0" y="659567"/>
                </a:lnTo>
                <a:lnTo>
                  <a:pt x="0" y="0"/>
                </a:lnTo>
                <a:lnTo>
                  <a:pt x="329784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" name="شكل حر 4"/>
          <p:cNvSpPr/>
          <p:nvPr/>
        </p:nvSpPr>
        <p:spPr>
          <a:xfrm>
            <a:off x="3214678" y="2279717"/>
            <a:ext cx="2714644" cy="2960688"/>
          </a:xfrm>
          <a:custGeom>
            <a:avLst/>
            <a:gdLst>
              <a:gd name="connsiteX0" fmla="*/ 749508 w 2113613"/>
              <a:gd name="connsiteY0" fmla="*/ 224853 h 2440805"/>
              <a:gd name="connsiteX1" fmla="*/ 704538 w 2113613"/>
              <a:gd name="connsiteY1" fmla="*/ 389744 h 2440805"/>
              <a:gd name="connsiteX2" fmla="*/ 344774 w 2113613"/>
              <a:gd name="connsiteY2" fmla="*/ 449705 h 2440805"/>
              <a:gd name="connsiteX3" fmla="*/ 0 w 2113613"/>
              <a:gd name="connsiteY3" fmla="*/ 1349115 h 2440805"/>
              <a:gd name="connsiteX4" fmla="*/ 404735 w 2113613"/>
              <a:gd name="connsiteY4" fmla="*/ 2113613 h 2440805"/>
              <a:gd name="connsiteX5" fmla="*/ 569626 w 2113613"/>
              <a:gd name="connsiteY5" fmla="*/ 2023672 h 2440805"/>
              <a:gd name="connsiteX6" fmla="*/ 299803 w 2113613"/>
              <a:gd name="connsiteY6" fmla="*/ 1409076 h 2440805"/>
              <a:gd name="connsiteX7" fmla="*/ 479685 w 2113613"/>
              <a:gd name="connsiteY7" fmla="*/ 719528 h 2440805"/>
              <a:gd name="connsiteX8" fmla="*/ 494675 w 2113613"/>
              <a:gd name="connsiteY8" fmla="*/ 1798820 h 2440805"/>
              <a:gd name="connsiteX9" fmla="*/ 1633928 w 2113613"/>
              <a:gd name="connsiteY9" fmla="*/ 1798820 h 2440805"/>
              <a:gd name="connsiteX10" fmla="*/ 1633928 w 2113613"/>
              <a:gd name="connsiteY10" fmla="*/ 719528 h 2440805"/>
              <a:gd name="connsiteX11" fmla="*/ 1828800 w 2113613"/>
              <a:gd name="connsiteY11" fmla="*/ 1648918 h 2440805"/>
              <a:gd name="connsiteX12" fmla="*/ 1723869 w 2113613"/>
              <a:gd name="connsiteY12" fmla="*/ 2113613 h 2440805"/>
              <a:gd name="connsiteX13" fmla="*/ 1993692 w 2113613"/>
              <a:gd name="connsiteY13" fmla="*/ 2173574 h 2440805"/>
              <a:gd name="connsiteX14" fmla="*/ 2113613 w 2113613"/>
              <a:gd name="connsiteY14" fmla="*/ 1648918 h 2440805"/>
              <a:gd name="connsiteX15" fmla="*/ 1783830 w 2113613"/>
              <a:gd name="connsiteY15" fmla="*/ 509666 h 2440805"/>
              <a:gd name="connsiteX16" fmla="*/ 1394085 w 2113613"/>
              <a:gd name="connsiteY16" fmla="*/ 404735 h 2440805"/>
              <a:gd name="connsiteX17" fmla="*/ 1304144 w 2113613"/>
              <a:gd name="connsiteY17" fmla="*/ 194872 h 2440805"/>
              <a:gd name="connsiteX18" fmla="*/ 1214203 w 2113613"/>
              <a:gd name="connsiteY18" fmla="*/ 194872 h 2440805"/>
              <a:gd name="connsiteX19" fmla="*/ 1169233 w 2113613"/>
              <a:gd name="connsiteY19" fmla="*/ 194872 h 2440805"/>
              <a:gd name="connsiteX20" fmla="*/ 1004341 w 2113613"/>
              <a:gd name="connsiteY20" fmla="*/ 0 h 2440805"/>
              <a:gd name="connsiteX21" fmla="*/ 839449 w 2113613"/>
              <a:gd name="connsiteY21" fmla="*/ 254833 h 2440805"/>
              <a:gd name="connsiteX22" fmla="*/ 749508 w 2113613"/>
              <a:gd name="connsiteY22" fmla="*/ 224853 h 244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13613" h="2440805">
                <a:moveTo>
                  <a:pt x="749508" y="224853"/>
                </a:moveTo>
                <a:lnTo>
                  <a:pt x="704538" y="389744"/>
                </a:lnTo>
                <a:lnTo>
                  <a:pt x="344774" y="449705"/>
                </a:lnTo>
                <a:lnTo>
                  <a:pt x="0" y="1349115"/>
                </a:lnTo>
                <a:cubicBezTo>
                  <a:pt x="409271" y="2152499"/>
                  <a:pt x="404735" y="2440805"/>
                  <a:pt x="404735" y="2113613"/>
                </a:cubicBezTo>
                <a:lnTo>
                  <a:pt x="569626" y="2023672"/>
                </a:lnTo>
                <a:lnTo>
                  <a:pt x="299803" y="1409076"/>
                </a:lnTo>
                <a:lnTo>
                  <a:pt x="479685" y="719528"/>
                </a:lnTo>
                <a:lnTo>
                  <a:pt x="494675" y="1798820"/>
                </a:lnTo>
                <a:lnTo>
                  <a:pt x="1633928" y="1798820"/>
                </a:lnTo>
                <a:lnTo>
                  <a:pt x="1633928" y="719528"/>
                </a:lnTo>
                <a:lnTo>
                  <a:pt x="1828800" y="1648918"/>
                </a:lnTo>
                <a:lnTo>
                  <a:pt x="1723869" y="2113613"/>
                </a:lnTo>
                <a:lnTo>
                  <a:pt x="1993692" y="2173574"/>
                </a:lnTo>
                <a:lnTo>
                  <a:pt x="2113613" y="1648918"/>
                </a:lnTo>
                <a:lnTo>
                  <a:pt x="1783830" y="509666"/>
                </a:lnTo>
                <a:lnTo>
                  <a:pt x="1394085" y="404735"/>
                </a:lnTo>
                <a:lnTo>
                  <a:pt x="1304144" y="194872"/>
                </a:lnTo>
                <a:lnTo>
                  <a:pt x="1214203" y="194872"/>
                </a:lnTo>
                <a:lnTo>
                  <a:pt x="1169233" y="194872"/>
                </a:lnTo>
                <a:lnTo>
                  <a:pt x="1004341" y="0"/>
                </a:lnTo>
                <a:lnTo>
                  <a:pt x="839449" y="254833"/>
                </a:lnTo>
                <a:lnTo>
                  <a:pt x="749508" y="224853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6" name="مجموعة 234"/>
          <p:cNvGrpSpPr/>
          <p:nvPr/>
        </p:nvGrpSpPr>
        <p:grpSpPr>
          <a:xfrm>
            <a:off x="4443270" y="3686251"/>
            <a:ext cx="183505" cy="173308"/>
            <a:chOff x="5500694" y="1785926"/>
            <a:chExt cx="1143008" cy="1143008"/>
          </a:xfrm>
        </p:grpSpPr>
        <p:sp>
          <p:nvSpPr>
            <p:cNvPr id="7" name="شكل بيضاوي 6"/>
            <p:cNvSpPr/>
            <p:nvPr/>
          </p:nvSpPr>
          <p:spPr>
            <a:xfrm>
              <a:off x="5500694" y="1785926"/>
              <a:ext cx="1143008" cy="114300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شكل بيضاوي 7"/>
            <p:cNvSpPr/>
            <p:nvPr/>
          </p:nvSpPr>
          <p:spPr>
            <a:xfrm>
              <a:off x="5902854" y="205668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شكل بيضاوي 8"/>
            <p:cNvSpPr/>
            <p:nvPr/>
          </p:nvSpPr>
          <p:spPr>
            <a:xfrm>
              <a:off x="5899342" y="242886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10" name="مجموعة 235"/>
          <p:cNvGrpSpPr/>
          <p:nvPr/>
        </p:nvGrpSpPr>
        <p:grpSpPr>
          <a:xfrm>
            <a:off x="4421987" y="3396309"/>
            <a:ext cx="183505" cy="173308"/>
            <a:chOff x="5500694" y="1785926"/>
            <a:chExt cx="1143008" cy="1143008"/>
          </a:xfrm>
        </p:grpSpPr>
        <p:sp>
          <p:nvSpPr>
            <p:cNvPr id="11" name="شكل بيضاوي 10"/>
            <p:cNvSpPr/>
            <p:nvPr/>
          </p:nvSpPr>
          <p:spPr>
            <a:xfrm>
              <a:off x="5500694" y="1785926"/>
              <a:ext cx="1143008" cy="114300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شكل بيضاوي 11"/>
            <p:cNvSpPr/>
            <p:nvPr/>
          </p:nvSpPr>
          <p:spPr>
            <a:xfrm>
              <a:off x="5902854" y="205668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شكل بيضاوي 12"/>
            <p:cNvSpPr/>
            <p:nvPr/>
          </p:nvSpPr>
          <p:spPr>
            <a:xfrm>
              <a:off x="5899342" y="242886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4" name="شكل حر 13"/>
          <p:cNvSpPr/>
          <p:nvPr/>
        </p:nvSpPr>
        <p:spPr>
          <a:xfrm>
            <a:off x="3850019" y="2788842"/>
            <a:ext cx="770111" cy="2236511"/>
          </a:xfrm>
          <a:custGeom>
            <a:avLst/>
            <a:gdLst>
              <a:gd name="connsiteX0" fmla="*/ 224853 w 599607"/>
              <a:gd name="connsiteY0" fmla="*/ 0 h 1843790"/>
              <a:gd name="connsiteX1" fmla="*/ 239843 w 599607"/>
              <a:gd name="connsiteY1" fmla="*/ 299803 h 1843790"/>
              <a:gd name="connsiteX2" fmla="*/ 329784 w 599607"/>
              <a:gd name="connsiteY2" fmla="*/ 764498 h 1843790"/>
              <a:gd name="connsiteX3" fmla="*/ 464696 w 599607"/>
              <a:gd name="connsiteY3" fmla="*/ 1079292 h 1843790"/>
              <a:gd name="connsiteX4" fmla="*/ 599607 w 599607"/>
              <a:gd name="connsiteY4" fmla="*/ 1843790 h 1843790"/>
              <a:gd name="connsiteX5" fmla="*/ 29981 w 599607"/>
              <a:gd name="connsiteY5" fmla="*/ 1379095 h 1843790"/>
              <a:gd name="connsiteX6" fmla="*/ 0 w 599607"/>
              <a:gd name="connsiteY6" fmla="*/ 329783 h 1843790"/>
              <a:gd name="connsiteX7" fmla="*/ 0 w 599607"/>
              <a:gd name="connsiteY7" fmla="*/ 14990 h 1843790"/>
              <a:gd name="connsiteX8" fmla="*/ 224853 w 599607"/>
              <a:gd name="connsiteY8" fmla="*/ 0 h 184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9607" h="1843790">
                <a:moveTo>
                  <a:pt x="224853" y="0"/>
                </a:moveTo>
                <a:lnTo>
                  <a:pt x="239843" y="299803"/>
                </a:lnTo>
                <a:lnTo>
                  <a:pt x="329784" y="764498"/>
                </a:lnTo>
                <a:lnTo>
                  <a:pt x="464696" y="1079292"/>
                </a:lnTo>
                <a:lnTo>
                  <a:pt x="599607" y="1843790"/>
                </a:lnTo>
                <a:lnTo>
                  <a:pt x="29981" y="1379095"/>
                </a:lnTo>
                <a:lnTo>
                  <a:pt x="0" y="329783"/>
                </a:lnTo>
                <a:lnTo>
                  <a:pt x="0" y="14990"/>
                </a:lnTo>
                <a:lnTo>
                  <a:pt x="224853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شكل حر 14"/>
          <p:cNvSpPr/>
          <p:nvPr/>
        </p:nvSpPr>
        <p:spPr>
          <a:xfrm>
            <a:off x="4851166" y="2725426"/>
            <a:ext cx="481321" cy="2275210"/>
          </a:xfrm>
          <a:custGeom>
            <a:avLst/>
            <a:gdLst>
              <a:gd name="connsiteX0" fmla="*/ 89941 w 374754"/>
              <a:gd name="connsiteY0" fmla="*/ 121844 h 1875693"/>
              <a:gd name="connsiteX1" fmla="*/ 0 w 374754"/>
              <a:gd name="connsiteY1" fmla="*/ 946303 h 1875693"/>
              <a:gd name="connsiteX2" fmla="*/ 0 w 374754"/>
              <a:gd name="connsiteY2" fmla="*/ 1875693 h 1875693"/>
              <a:gd name="connsiteX3" fmla="*/ 374754 w 374754"/>
              <a:gd name="connsiteY3" fmla="*/ 1500939 h 1875693"/>
              <a:gd name="connsiteX4" fmla="*/ 374754 w 374754"/>
              <a:gd name="connsiteY4" fmla="*/ 436637 h 1875693"/>
              <a:gd name="connsiteX5" fmla="*/ 359764 w 374754"/>
              <a:gd name="connsiteY5" fmla="*/ 196795 h 1875693"/>
              <a:gd name="connsiteX6" fmla="*/ 89941 w 374754"/>
              <a:gd name="connsiteY6" fmla="*/ 121844 h 1875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4754" h="1875693">
                <a:moveTo>
                  <a:pt x="89941" y="121844"/>
                </a:moveTo>
                <a:lnTo>
                  <a:pt x="0" y="946303"/>
                </a:lnTo>
                <a:lnTo>
                  <a:pt x="0" y="1875693"/>
                </a:lnTo>
                <a:lnTo>
                  <a:pt x="374754" y="1500939"/>
                </a:lnTo>
                <a:lnTo>
                  <a:pt x="374754" y="436637"/>
                </a:lnTo>
                <a:lnTo>
                  <a:pt x="359764" y="196795"/>
                </a:lnTo>
                <a:cubicBezTo>
                  <a:pt x="100311" y="89962"/>
                  <a:pt x="104931" y="0"/>
                  <a:pt x="89941" y="121844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6" name="شكل حر 15"/>
          <p:cNvSpPr/>
          <p:nvPr/>
        </p:nvSpPr>
        <p:spPr>
          <a:xfrm>
            <a:off x="3850019" y="4443497"/>
            <a:ext cx="1655742" cy="4914667"/>
          </a:xfrm>
          <a:custGeom>
            <a:avLst/>
            <a:gdLst>
              <a:gd name="connsiteX0" fmla="*/ 0 w 1289155"/>
              <a:gd name="connsiteY0" fmla="*/ 0 h 3897497"/>
              <a:gd name="connsiteX1" fmla="*/ 0 w 1289155"/>
              <a:gd name="connsiteY1" fmla="*/ 59960 h 3897497"/>
              <a:gd name="connsiteX2" fmla="*/ 44971 w 1289155"/>
              <a:gd name="connsiteY2" fmla="*/ 239842 h 3897497"/>
              <a:gd name="connsiteX3" fmla="*/ 14991 w 1289155"/>
              <a:gd name="connsiteY3" fmla="*/ 2983042 h 3897497"/>
              <a:gd name="connsiteX4" fmla="*/ 1289155 w 1289155"/>
              <a:gd name="connsiteY4" fmla="*/ 2983042 h 3897497"/>
              <a:gd name="connsiteX5" fmla="*/ 1169233 w 1289155"/>
              <a:gd name="connsiteY5" fmla="*/ 44970 h 3897497"/>
              <a:gd name="connsiteX6" fmla="*/ 794479 w 1289155"/>
              <a:gd name="connsiteY6" fmla="*/ 419724 h 3897497"/>
              <a:gd name="connsiteX7" fmla="*/ 794479 w 1289155"/>
              <a:gd name="connsiteY7" fmla="*/ 14990 h 3897497"/>
              <a:gd name="connsiteX8" fmla="*/ 539646 w 1289155"/>
              <a:gd name="connsiteY8" fmla="*/ 29980 h 3897497"/>
              <a:gd name="connsiteX9" fmla="*/ 584617 w 1289155"/>
              <a:gd name="connsiteY9" fmla="*/ 449705 h 3897497"/>
              <a:gd name="connsiteX10" fmla="*/ 0 w 1289155"/>
              <a:gd name="connsiteY10" fmla="*/ 0 h 3897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9155" h="3897497">
                <a:moveTo>
                  <a:pt x="0" y="0"/>
                </a:moveTo>
                <a:lnTo>
                  <a:pt x="0" y="59960"/>
                </a:lnTo>
                <a:lnTo>
                  <a:pt x="44971" y="239842"/>
                </a:lnTo>
                <a:cubicBezTo>
                  <a:pt x="35032" y="1154243"/>
                  <a:pt x="14991" y="3897497"/>
                  <a:pt x="14991" y="2983042"/>
                </a:cubicBezTo>
                <a:lnTo>
                  <a:pt x="1289155" y="2983042"/>
                </a:lnTo>
                <a:lnTo>
                  <a:pt x="1169233" y="44970"/>
                </a:lnTo>
                <a:lnTo>
                  <a:pt x="794479" y="419724"/>
                </a:lnTo>
                <a:lnTo>
                  <a:pt x="794479" y="14990"/>
                </a:lnTo>
                <a:lnTo>
                  <a:pt x="539646" y="29980"/>
                </a:lnTo>
                <a:lnTo>
                  <a:pt x="584617" y="449705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" name="شكل حر 16"/>
          <p:cNvSpPr/>
          <p:nvPr/>
        </p:nvSpPr>
        <p:spPr>
          <a:xfrm rot="11493500" flipV="1">
            <a:off x="5146625" y="4849166"/>
            <a:ext cx="697447" cy="549442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8" name="شكل حر 17"/>
          <p:cNvSpPr/>
          <p:nvPr/>
        </p:nvSpPr>
        <p:spPr>
          <a:xfrm>
            <a:off x="4118061" y="2228836"/>
            <a:ext cx="878040" cy="1019329"/>
          </a:xfrm>
          <a:custGeom>
            <a:avLst/>
            <a:gdLst>
              <a:gd name="connsiteX0" fmla="*/ 0 w 441214"/>
              <a:gd name="connsiteY0" fmla="*/ 246184 h 431622"/>
              <a:gd name="connsiteX1" fmla="*/ 169452 w 441214"/>
              <a:gd name="connsiteY1" fmla="*/ 431622 h 431622"/>
              <a:gd name="connsiteX2" fmla="*/ 441214 w 441214"/>
              <a:gd name="connsiteY2" fmla="*/ 239790 h 431622"/>
              <a:gd name="connsiteX3" fmla="*/ 393256 w 441214"/>
              <a:gd name="connsiteY3" fmla="*/ 99113 h 431622"/>
              <a:gd name="connsiteX4" fmla="*/ 306932 w 441214"/>
              <a:gd name="connsiteY4" fmla="*/ 124690 h 431622"/>
              <a:gd name="connsiteX5" fmla="*/ 214213 w 441214"/>
              <a:gd name="connsiteY5" fmla="*/ 6394 h 431622"/>
              <a:gd name="connsiteX6" fmla="*/ 191833 w 441214"/>
              <a:gd name="connsiteY6" fmla="*/ 0 h 431622"/>
              <a:gd name="connsiteX7" fmla="*/ 89522 w 441214"/>
              <a:gd name="connsiteY7" fmla="*/ 156662 h 431622"/>
              <a:gd name="connsiteX8" fmla="*/ 28775 w 441214"/>
              <a:gd name="connsiteY8" fmla="*/ 115099 h 431622"/>
              <a:gd name="connsiteX9" fmla="*/ 0 w 441214"/>
              <a:gd name="connsiteY9" fmla="*/ 246184 h 43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1214" h="431622">
                <a:moveTo>
                  <a:pt x="0" y="246184"/>
                </a:moveTo>
                <a:lnTo>
                  <a:pt x="169452" y="431622"/>
                </a:lnTo>
                <a:lnTo>
                  <a:pt x="441214" y="239790"/>
                </a:lnTo>
                <a:lnTo>
                  <a:pt x="393256" y="99113"/>
                </a:lnTo>
                <a:lnTo>
                  <a:pt x="306932" y="124690"/>
                </a:lnTo>
                <a:lnTo>
                  <a:pt x="214213" y="6394"/>
                </a:lnTo>
                <a:lnTo>
                  <a:pt x="191833" y="0"/>
                </a:lnTo>
                <a:lnTo>
                  <a:pt x="89522" y="156662"/>
                </a:lnTo>
                <a:lnTo>
                  <a:pt x="28775" y="115099"/>
                </a:lnTo>
                <a:lnTo>
                  <a:pt x="0" y="246184"/>
                </a:ln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" name="شكل حر 18"/>
          <p:cNvSpPr/>
          <p:nvPr/>
        </p:nvSpPr>
        <p:spPr>
          <a:xfrm>
            <a:off x="4442186" y="3028448"/>
            <a:ext cx="51270" cy="222117"/>
          </a:xfrm>
          <a:custGeom>
            <a:avLst/>
            <a:gdLst>
              <a:gd name="connsiteX0" fmla="*/ 9777 w 25763"/>
              <a:gd name="connsiteY0" fmla="*/ 111903 h 111903"/>
              <a:gd name="connsiteX1" fmla="*/ 9777 w 25763"/>
              <a:gd name="connsiteY1" fmla="*/ 35170 h 111903"/>
              <a:gd name="connsiteX2" fmla="*/ 16172 w 25763"/>
              <a:gd name="connsiteY2" fmla="*/ 15986 h 111903"/>
              <a:gd name="connsiteX3" fmla="*/ 19369 w 25763"/>
              <a:gd name="connsiteY3" fmla="*/ 6395 h 111903"/>
              <a:gd name="connsiteX4" fmla="*/ 25763 w 25763"/>
              <a:gd name="connsiteY4" fmla="*/ 0 h 11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3" h="111903">
                <a:moveTo>
                  <a:pt x="9777" y="111903"/>
                </a:moveTo>
                <a:cubicBezTo>
                  <a:pt x="0" y="82570"/>
                  <a:pt x="3062" y="95603"/>
                  <a:pt x="9777" y="35170"/>
                </a:cubicBezTo>
                <a:cubicBezTo>
                  <a:pt x="10521" y="28471"/>
                  <a:pt x="14040" y="22381"/>
                  <a:pt x="16172" y="15986"/>
                </a:cubicBezTo>
                <a:cubicBezTo>
                  <a:pt x="17238" y="12789"/>
                  <a:pt x="16986" y="8778"/>
                  <a:pt x="19369" y="6395"/>
                </a:cubicBezTo>
                <a:lnTo>
                  <a:pt x="25763" y="0"/>
                </a:lnTo>
              </a:path>
            </a:pathLst>
          </a:cu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20" name="مجموعة 262"/>
          <p:cNvGrpSpPr/>
          <p:nvPr/>
        </p:nvGrpSpPr>
        <p:grpSpPr>
          <a:xfrm>
            <a:off x="3356844" y="-217"/>
            <a:ext cx="2423895" cy="3226037"/>
            <a:chOff x="-576392" y="247196"/>
            <a:chExt cx="1180968" cy="1638532"/>
          </a:xfrm>
        </p:grpSpPr>
        <p:sp>
          <p:nvSpPr>
            <p:cNvPr id="21" name="شكل حر 20"/>
            <p:cNvSpPr/>
            <p:nvPr/>
          </p:nvSpPr>
          <p:spPr>
            <a:xfrm>
              <a:off x="-553266" y="285728"/>
              <a:ext cx="1106531" cy="1597532"/>
            </a:xfrm>
            <a:custGeom>
              <a:avLst/>
              <a:gdLst>
                <a:gd name="connsiteX0" fmla="*/ 295312 w 1106531"/>
                <a:gd name="connsiteY0" fmla="*/ 64044 h 1597532"/>
                <a:gd name="connsiteX1" fmla="*/ 117413 w 1106531"/>
                <a:gd name="connsiteY1" fmla="*/ 156551 h 1597532"/>
                <a:gd name="connsiteX2" fmla="*/ 49811 w 1106531"/>
                <a:gd name="connsiteY2" fmla="*/ 245501 h 1597532"/>
                <a:gd name="connsiteX3" fmla="*/ 17790 w 1106531"/>
                <a:gd name="connsiteY3" fmla="*/ 345124 h 1597532"/>
                <a:gd name="connsiteX4" fmla="*/ 0 w 1106531"/>
                <a:gd name="connsiteY4" fmla="*/ 494559 h 1597532"/>
                <a:gd name="connsiteX5" fmla="*/ 35580 w 1106531"/>
                <a:gd name="connsiteY5" fmla="*/ 715153 h 1597532"/>
                <a:gd name="connsiteX6" fmla="*/ 124529 w 1106531"/>
                <a:gd name="connsiteY6" fmla="*/ 953538 h 1597532"/>
                <a:gd name="connsiteX7" fmla="*/ 213478 w 1106531"/>
                <a:gd name="connsiteY7" fmla="*/ 1053161 h 1597532"/>
                <a:gd name="connsiteX8" fmla="*/ 320218 w 1106531"/>
                <a:gd name="connsiteY8" fmla="*/ 1117205 h 1597532"/>
                <a:gd name="connsiteX9" fmla="*/ 270406 w 1106531"/>
                <a:gd name="connsiteY9" fmla="*/ 1191922 h 1597532"/>
                <a:gd name="connsiteX10" fmla="*/ 245500 w 1106531"/>
                <a:gd name="connsiteY10" fmla="*/ 1287988 h 1597532"/>
                <a:gd name="connsiteX11" fmla="*/ 245500 w 1106531"/>
                <a:gd name="connsiteY11" fmla="*/ 1398285 h 1597532"/>
                <a:gd name="connsiteX12" fmla="*/ 338008 w 1106531"/>
                <a:gd name="connsiteY12" fmla="*/ 1476560 h 1597532"/>
                <a:gd name="connsiteX13" fmla="*/ 373587 w 1106531"/>
                <a:gd name="connsiteY13" fmla="*/ 1476560 h 1597532"/>
                <a:gd name="connsiteX14" fmla="*/ 437631 w 1106531"/>
                <a:gd name="connsiteY14" fmla="*/ 1480118 h 1597532"/>
                <a:gd name="connsiteX15" fmla="*/ 551486 w 1106531"/>
                <a:gd name="connsiteY15" fmla="*/ 1483676 h 1597532"/>
                <a:gd name="connsiteX16" fmla="*/ 690247 w 1106531"/>
                <a:gd name="connsiteY16" fmla="*/ 1458771 h 1597532"/>
                <a:gd name="connsiteX17" fmla="*/ 757849 w 1106531"/>
                <a:gd name="connsiteY17" fmla="*/ 1597532 h 1597532"/>
                <a:gd name="connsiteX18" fmla="*/ 836124 w 1106531"/>
                <a:gd name="connsiteY18" fmla="*/ 1537046 h 1597532"/>
                <a:gd name="connsiteX19" fmla="*/ 843240 w 1106531"/>
                <a:gd name="connsiteY19" fmla="*/ 1526372 h 1597532"/>
                <a:gd name="connsiteX20" fmla="*/ 846798 w 1106531"/>
                <a:gd name="connsiteY20" fmla="*/ 1522814 h 1597532"/>
                <a:gd name="connsiteX21" fmla="*/ 914400 w 1106531"/>
                <a:gd name="connsiteY21" fmla="*/ 1465886 h 1597532"/>
                <a:gd name="connsiteX22" fmla="*/ 992675 w 1106531"/>
                <a:gd name="connsiteY22" fmla="*/ 1476560 h 1597532"/>
                <a:gd name="connsiteX23" fmla="*/ 1038929 w 1106531"/>
                <a:gd name="connsiteY23" fmla="*/ 1505024 h 1597532"/>
                <a:gd name="connsiteX24" fmla="*/ 1106531 w 1106531"/>
                <a:gd name="connsiteY24" fmla="*/ 1430307 h 1597532"/>
                <a:gd name="connsiteX25" fmla="*/ 1074509 w 1106531"/>
                <a:gd name="connsiteY25" fmla="*/ 1359147 h 1597532"/>
                <a:gd name="connsiteX26" fmla="*/ 985559 w 1106531"/>
                <a:gd name="connsiteY26" fmla="*/ 1227502 h 1597532"/>
                <a:gd name="connsiteX27" fmla="*/ 957095 w 1106531"/>
                <a:gd name="connsiteY27" fmla="*/ 1110089 h 1597532"/>
                <a:gd name="connsiteX28" fmla="*/ 939306 w 1106531"/>
                <a:gd name="connsiteY28" fmla="*/ 996234 h 1597532"/>
                <a:gd name="connsiteX29" fmla="*/ 1042487 w 1106531"/>
                <a:gd name="connsiteY29" fmla="*/ 764965 h 1597532"/>
                <a:gd name="connsiteX30" fmla="*/ 1067393 w 1106531"/>
                <a:gd name="connsiteY30" fmla="*/ 576392 h 1597532"/>
                <a:gd name="connsiteX31" fmla="*/ 1024697 w 1106531"/>
                <a:gd name="connsiteY31" fmla="*/ 419841 h 1597532"/>
                <a:gd name="connsiteX32" fmla="*/ 964211 w 1106531"/>
                <a:gd name="connsiteY32" fmla="*/ 245501 h 1597532"/>
                <a:gd name="connsiteX33" fmla="*/ 893052 w 1106531"/>
                <a:gd name="connsiteY33" fmla="*/ 113855 h 1597532"/>
                <a:gd name="connsiteX34" fmla="*/ 818334 w 1106531"/>
                <a:gd name="connsiteY34" fmla="*/ 49812 h 1597532"/>
                <a:gd name="connsiteX35" fmla="*/ 693805 w 1106531"/>
                <a:gd name="connsiteY35" fmla="*/ 7116 h 1597532"/>
                <a:gd name="connsiteX36" fmla="*/ 416283 w 1106531"/>
                <a:gd name="connsiteY36" fmla="*/ 0 h 159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6531" h="1597532">
                  <a:moveTo>
                    <a:pt x="295312" y="64044"/>
                  </a:moveTo>
                  <a:lnTo>
                    <a:pt x="117413" y="156551"/>
                  </a:lnTo>
                  <a:lnTo>
                    <a:pt x="49811" y="245501"/>
                  </a:lnTo>
                  <a:lnTo>
                    <a:pt x="17790" y="345124"/>
                  </a:lnTo>
                  <a:lnTo>
                    <a:pt x="0" y="494559"/>
                  </a:lnTo>
                  <a:lnTo>
                    <a:pt x="35580" y="715153"/>
                  </a:lnTo>
                  <a:lnTo>
                    <a:pt x="124529" y="953538"/>
                  </a:lnTo>
                  <a:lnTo>
                    <a:pt x="213478" y="1053161"/>
                  </a:lnTo>
                  <a:lnTo>
                    <a:pt x="320218" y="1117205"/>
                  </a:lnTo>
                  <a:lnTo>
                    <a:pt x="270406" y="1191922"/>
                  </a:lnTo>
                  <a:cubicBezTo>
                    <a:pt x="248801" y="1289146"/>
                    <a:pt x="281861" y="1287988"/>
                    <a:pt x="245500" y="1287988"/>
                  </a:cubicBezTo>
                  <a:lnTo>
                    <a:pt x="245500" y="1398285"/>
                  </a:lnTo>
                  <a:lnTo>
                    <a:pt x="338008" y="1476560"/>
                  </a:lnTo>
                  <a:lnTo>
                    <a:pt x="373587" y="1476560"/>
                  </a:lnTo>
                  <a:lnTo>
                    <a:pt x="437631" y="1480118"/>
                  </a:lnTo>
                  <a:lnTo>
                    <a:pt x="551486" y="1483676"/>
                  </a:lnTo>
                  <a:lnTo>
                    <a:pt x="690247" y="1458771"/>
                  </a:lnTo>
                  <a:lnTo>
                    <a:pt x="757849" y="1597532"/>
                  </a:lnTo>
                  <a:cubicBezTo>
                    <a:pt x="783941" y="1577370"/>
                    <a:pt x="810793" y="1558156"/>
                    <a:pt x="836124" y="1537046"/>
                  </a:cubicBezTo>
                  <a:cubicBezTo>
                    <a:pt x="839409" y="1534308"/>
                    <a:pt x="840674" y="1529793"/>
                    <a:pt x="843240" y="1526372"/>
                  </a:cubicBezTo>
                  <a:cubicBezTo>
                    <a:pt x="844246" y="1525030"/>
                    <a:pt x="845612" y="1524000"/>
                    <a:pt x="846798" y="1522814"/>
                  </a:cubicBezTo>
                  <a:cubicBezTo>
                    <a:pt x="906242" y="1463370"/>
                    <a:pt x="876890" y="1465886"/>
                    <a:pt x="914400" y="1465886"/>
                  </a:cubicBezTo>
                  <a:lnTo>
                    <a:pt x="992675" y="1476560"/>
                  </a:lnTo>
                  <a:cubicBezTo>
                    <a:pt x="1036358" y="1505682"/>
                    <a:pt x="1018266" y="1505024"/>
                    <a:pt x="1038929" y="1505024"/>
                  </a:cubicBezTo>
                  <a:lnTo>
                    <a:pt x="1106531" y="1430307"/>
                  </a:lnTo>
                  <a:cubicBezTo>
                    <a:pt x="1077627" y="1358046"/>
                    <a:pt x="1103614" y="1359147"/>
                    <a:pt x="1074509" y="1359147"/>
                  </a:cubicBezTo>
                  <a:lnTo>
                    <a:pt x="985559" y="1227502"/>
                  </a:lnTo>
                  <a:lnTo>
                    <a:pt x="957095" y="1110089"/>
                  </a:lnTo>
                  <a:lnTo>
                    <a:pt x="939306" y="996234"/>
                  </a:lnTo>
                  <a:lnTo>
                    <a:pt x="1042487" y="764965"/>
                  </a:lnTo>
                  <a:lnTo>
                    <a:pt x="1067393" y="576392"/>
                  </a:lnTo>
                  <a:lnTo>
                    <a:pt x="1024697" y="419841"/>
                  </a:lnTo>
                  <a:cubicBezTo>
                    <a:pt x="967239" y="247467"/>
                    <a:pt x="1010206" y="291483"/>
                    <a:pt x="964211" y="245501"/>
                  </a:cubicBezTo>
                  <a:lnTo>
                    <a:pt x="893052" y="113855"/>
                  </a:lnTo>
                  <a:lnTo>
                    <a:pt x="818334" y="49812"/>
                  </a:lnTo>
                  <a:cubicBezTo>
                    <a:pt x="692674" y="10318"/>
                    <a:pt x="693805" y="54185"/>
                    <a:pt x="693805" y="7116"/>
                  </a:cubicBezTo>
                  <a:lnTo>
                    <a:pt x="416283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شكل حر 21"/>
            <p:cNvSpPr/>
            <p:nvPr/>
          </p:nvSpPr>
          <p:spPr>
            <a:xfrm>
              <a:off x="-576392" y="247196"/>
              <a:ext cx="1180968" cy="1638532"/>
            </a:xfrm>
            <a:custGeom>
              <a:avLst/>
              <a:gdLst>
                <a:gd name="connsiteX0" fmla="*/ 957096 w 1180968"/>
                <a:gd name="connsiteY0" fmla="*/ 1040792 h 1638532"/>
                <a:gd name="connsiteX1" fmla="*/ 946422 w 1180968"/>
                <a:gd name="connsiteY1" fmla="*/ 1026560 h 1638532"/>
                <a:gd name="connsiteX2" fmla="*/ 932190 w 1180968"/>
                <a:gd name="connsiteY2" fmla="*/ 1015886 h 1638532"/>
                <a:gd name="connsiteX3" fmla="*/ 928632 w 1180968"/>
                <a:gd name="connsiteY3" fmla="*/ 1001654 h 1638532"/>
                <a:gd name="connsiteX4" fmla="*/ 939306 w 1180968"/>
                <a:gd name="connsiteY4" fmla="*/ 976748 h 1638532"/>
                <a:gd name="connsiteX5" fmla="*/ 953538 w 1180968"/>
                <a:gd name="connsiteY5" fmla="*/ 980306 h 1638532"/>
                <a:gd name="connsiteX6" fmla="*/ 974885 w 1180968"/>
                <a:gd name="connsiteY6" fmla="*/ 976748 h 1638532"/>
                <a:gd name="connsiteX7" fmla="*/ 978443 w 1180968"/>
                <a:gd name="connsiteY7" fmla="*/ 966074 h 1638532"/>
                <a:gd name="connsiteX8" fmla="*/ 964211 w 1180968"/>
                <a:gd name="connsiteY8" fmla="*/ 923378 h 1638532"/>
                <a:gd name="connsiteX9" fmla="*/ 992675 w 1180968"/>
                <a:gd name="connsiteY9" fmla="*/ 909146 h 1638532"/>
                <a:gd name="connsiteX10" fmla="*/ 1003349 w 1180968"/>
                <a:gd name="connsiteY10" fmla="*/ 902030 h 1638532"/>
                <a:gd name="connsiteX11" fmla="*/ 1010465 w 1180968"/>
                <a:gd name="connsiteY11" fmla="*/ 880683 h 1638532"/>
                <a:gd name="connsiteX12" fmla="*/ 1017581 w 1180968"/>
                <a:gd name="connsiteY12" fmla="*/ 855777 h 1638532"/>
                <a:gd name="connsiteX13" fmla="*/ 1017581 w 1180968"/>
                <a:gd name="connsiteY13" fmla="*/ 823755 h 1638532"/>
                <a:gd name="connsiteX14" fmla="*/ 1028255 w 1180968"/>
                <a:gd name="connsiteY14" fmla="*/ 816639 h 1638532"/>
                <a:gd name="connsiteX15" fmla="*/ 1031813 w 1180968"/>
                <a:gd name="connsiteY15" fmla="*/ 805965 h 1638532"/>
                <a:gd name="connsiteX16" fmla="*/ 1035371 w 1180968"/>
                <a:gd name="connsiteY16" fmla="*/ 788175 h 1638532"/>
                <a:gd name="connsiteX17" fmla="*/ 1042487 w 1180968"/>
                <a:gd name="connsiteY17" fmla="*/ 777501 h 1638532"/>
                <a:gd name="connsiteX18" fmla="*/ 1046045 w 1180968"/>
                <a:gd name="connsiteY18" fmla="*/ 709900 h 1638532"/>
                <a:gd name="connsiteX19" fmla="*/ 1056719 w 1180968"/>
                <a:gd name="connsiteY19" fmla="*/ 706342 h 1638532"/>
                <a:gd name="connsiteX20" fmla="*/ 1078067 w 1180968"/>
                <a:gd name="connsiteY20" fmla="*/ 692110 h 1638532"/>
                <a:gd name="connsiteX21" fmla="*/ 1081625 w 1180968"/>
                <a:gd name="connsiteY21" fmla="*/ 581813 h 1638532"/>
                <a:gd name="connsiteX22" fmla="*/ 1078067 w 1180968"/>
                <a:gd name="connsiteY22" fmla="*/ 571139 h 1638532"/>
                <a:gd name="connsiteX23" fmla="*/ 1067393 w 1180968"/>
                <a:gd name="connsiteY23" fmla="*/ 560465 h 1638532"/>
                <a:gd name="connsiteX24" fmla="*/ 1063835 w 1180968"/>
                <a:gd name="connsiteY24" fmla="*/ 539117 h 1638532"/>
                <a:gd name="connsiteX25" fmla="*/ 1042487 w 1180968"/>
                <a:gd name="connsiteY25" fmla="*/ 542675 h 1638532"/>
                <a:gd name="connsiteX26" fmla="*/ 1010465 w 1180968"/>
                <a:gd name="connsiteY26" fmla="*/ 535559 h 1638532"/>
                <a:gd name="connsiteX27" fmla="*/ 992675 w 1180968"/>
                <a:gd name="connsiteY27" fmla="*/ 510653 h 1638532"/>
                <a:gd name="connsiteX28" fmla="*/ 989117 w 1180968"/>
                <a:gd name="connsiteY28" fmla="*/ 485747 h 1638532"/>
                <a:gd name="connsiteX29" fmla="*/ 971327 w 1180968"/>
                <a:gd name="connsiteY29" fmla="*/ 482189 h 1638532"/>
                <a:gd name="connsiteX30" fmla="*/ 967769 w 1180968"/>
                <a:gd name="connsiteY30" fmla="*/ 467957 h 1638532"/>
                <a:gd name="connsiteX31" fmla="*/ 978443 w 1180968"/>
                <a:gd name="connsiteY31" fmla="*/ 439493 h 1638532"/>
                <a:gd name="connsiteX32" fmla="*/ 992675 w 1180968"/>
                <a:gd name="connsiteY32" fmla="*/ 428820 h 1638532"/>
                <a:gd name="connsiteX33" fmla="*/ 996233 w 1180968"/>
                <a:gd name="connsiteY33" fmla="*/ 411030 h 1638532"/>
                <a:gd name="connsiteX34" fmla="*/ 1003349 w 1180968"/>
                <a:gd name="connsiteY34" fmla="*/ 396798 h 1638532"/>
                <a:gd name="connsiteX35" fmla="*/ 1014023 w 1180968"/>
                <a:gd name="connsiteY35" fmla="*/ 375450 h 1638532"/>
                <a:gd name="connsiteX36" fmla="*/ 1010465 w 1180968"/>
                <a:gd name="connsiteY36" fmla="*/ 332754 h 1638532"/>
                <a:gd name="connsiteX37" fmla="*/ 1006907 w 1180968"/>
                <a:gd name="connsiteY37" fmla="*/ 322080 h 1638532"/>
                <a:gd name="connsiteX38" fmla="*/ 996233 w 1180968"/>
                <a:gd name="connsiteY38" fmla="*/ 314964 h 1638532"/>
                <a:gd name="connsiteX39" fmla="*/ 985559 w 1180968"/>
                <a:gd name="connsiteY39" fmla="*/ 279385 h 1638532"/>
                <a:gd name="connsiteX40" fmla="*/ 982001 w 1180968"/>
                <a:gd name="connsiteY40" fmla="*/ 268711 h 1638532"/>
                <a:gd name="connsiteX41" fmla="*/ 971327 w 1180968"/>
                <a:gd name="connsiteY41" fmla="*/ 265153 h 1638532"/>
                <a:gd name="connsiteX42" fmla="*/ 910842 w 1180968"/>
                <a:gd name="connsiteY42" fmla="*/ 261595 h 1638532"/>
                <a:gd name="connsiteX43" fmla="*/ 864588 w 1180968"/>
                <a:gd name="connsiteY43" fmla="*/ 258037 h 1638532"/>
                <a:gd name="connsiteX44" fmla="*/ 861030 w 1180968"/>
                <a:gd name="connsiteY44" fmla="*/ 247363 h 1638532"/>
                <a:gd name="connsiteX45" fmla="*/ 853914 w 1180968"/>
                <a:gd name="connsiteY45" fmla="*/ 236689 h 1638532"/>
                <a:gd name="connsiteX46" fmla="*/ 836124 w 1180968"/>
                <a:gd name="connsiteY46" fmla="*/ 204667 h 1638532"/>
                <a:gd name="connsiteX47" fmla="*/ 825450 w 1180968"/>
                <a:gd name="connsiteY47" fmla="*/ 197551 h 1638532"/>
                <a:gd name="connsiteX48" fmla="*/ 814776 w 1180968"/>
                <a:gd name="connsiteY48" fmla="*/ 147739 h 1638532"/>
                <a:gd name="connsiteX49" fmla="*/ 796987 w 1180968"/>
                <a:gd name="connsiteY49" fmla="*/ 144181 h 1638532"/>
                <a:gd name="connsiteX50" fmla="*/ 786313 w 1180968"/>
                <a:gd name="connsiteY50" fmla="*/ 137065 h 1638532"/>
                <a:gd name="connsiteX51" fmla="*/ 754291 w 1180968"/>
                <a:gd name="connsiteY51" fmla="*/ 129950 h 1638532"/>
                <a:gd name="connsiteX52" fmla="*/ 743617 w 1180968"/>
                <a:gd name="connsiteY52" fmla="*/ 122834 h 1638532"/>
                <a:gd name="connsiteX53" fmla="*/ 725827 w 1180968"/>
                <a:gd name="connsiteY53" fmla="*/ 90812 h 1638532"/>
                <a:gd name="connsiteX54" fmla="*/ 718711 w 1180968"/>
                <a:gd name="connsiteY54" fmla="*/ 80138 h 1638532"/>
                <a:gd name="connsiteX55" fmla="*/ 711595 w 1180968"/>
                <a:gd name="connsiteY55" fmla="*/ 58790 h 1638532"/>
                <a:gd name="connsiteX56" fmla="*/ 676015 w 1180968"/>
                <a:gd name="connsiteY56" fmla="*/ 55232 h 1638532"/>
                <a:gd name="connsiteX57" fmla="*/ 665341 w 1180968"/>
                <a:gd name="connsiteY57" fmla="*/ 48116 h 1638532"/>
                <a:gd name="connsiteX58" fmla="*/ 658225 w 1180968"/>
                <a:gd name="connsiteY58" fmla="*/ 37442 h 1638532"/>
                <a:gd name="connsiteX59" fmla="*/ 636878 w 1180968"/>
                <a:gd name="connsiteY59" fmla="*/ 30326 h 1638532"/>
                <a:gd name="connsiteX60" fmla="*/ 569276 w 1180968"/>
                <a:gd name="connsiteY60" fmla="*/ 33884 h 1638532"/>
                <a:gd name="connsiteX61" fmla="*/ 565718 w 1180968"/>
                <a:gd name="connsiteY61" fmla="*/ 69464 h 1638532"/>
                <a:gd name="connsiteX62" fmla="*/ 562160 w 1180968"/>
                <a:gd name="connsiteY62" fmla="*/ 80138 h 1638532"/>
                <a:gd name="connsiteX63" fmla="*/ 540812 w 1180968"/>
                <a:gd name="connsiteY63" fmla="*/ 87254 h 1638532"/>
                <a:gd name="connsiteX64" fmla="*/ 515906 w 1180968"/>
                <a:gd name="connsiteY64" fmla="*/ 94370 h 1638532"/>
                <a:gd name="connsiteX65" fmla="*/ 494559 w 1180968"/>
                <a:gd name="connsiteY65" fmla="*/ 83696 h 1638532"/>
                <a:gd name="connsiteX66" fmla="*/ 476769 w 1180968"/>
                <a:gd name="connsiteY66" fmla="*/ 69464 h 1638532"/>
                <a:gd name="connsiteX67" fmla="*/ 455421 w 1180968"/>
                <a:gd name="connsiteY67" fmla="*/ 83696 h 1638532"/>
                <a:gd name="connsiteX68" fmla="*/ 444747 w 1180968"/>
                <a:gd name="connsiteY68" fmla="*/ 90812 h 1638532"/>
                <a:gd name="connsiteX69" fmla="*/ 434073 w 1180968"/>
                <a:gd name="connsiteY69" fmla="*/ 87254 h 1638532"/>
                <a:gd name="connsiteX70" fmla="*/ 426957 w 1180968"/>
                <a:gd name="connsiteY70" fmla="*/ 76580 h 1638532"/>
                <a:gd name="connsiteX71" fmla="*/ 405609 w 1180968"/>
                <a:gd name="connsiteY71" fmla="*/ 69464 h 1638532"/>
                <a:gd name="connsiteX72" fmla="*/ 384261 w 1180968"/>
                <a:gd name="connsiteY72" fmla="*/ 73022 h 1638532"/>
                <a:gd name="connsiteX73" fmla="*/ 366471 w 1180968"/>
                <a:gd name="connsiteY73" fmla="*/ 90812 h 1638532"/>
                <a:gd name="connsiteX74" fmla="*/ 345124 w 1180968"/>
                <a:gd name="connsiteY74" fmla="*/ 94370 h 1638532"/>
                <a:gd name="connsiteX75" fmla="*/ 323776 w 1180968"/>
                <a:gd name="connsiteY75" fmla="*/ 101486 h 1638532"/>
                <a:gd name="connsiteX76" fmla="*/ 313102 w 1180968"/>
                <a:gd name="connsiteY76" fmla="*/ 105044 h 1638532"/>
                <a:gd name="connsiteX77" fmla="*/ 309544 w 1180968"/>
                <a:gd name="connsiteY77" fmla="*/ 140623 h 1638532"/>
                <a:gd name="connsiteX78" fmla="*/ 298870 w 1180968"/>
                <a:gd name="connsiteY78" fmla="*/ 144181 h 1638532"/>
                <a:gd name="connsiteX79" fmla="*/ 284638 w 1180968"/>
                <a:gd name="connsiteY79" fmla="*/ 147739 h 1638532"/>
                <a:gd name="connsiteX80" fmla="*/ 238384 w 1180968"/>
                <a:gd name="connsiteY80" fmla="*/ 154855 h 1638532"/>
                <a:gd name="connsiteX81" fmla="*/ 206362 w 1180968"/>
                <a:gd name="connsiteY81" fmla="*/ 161971 h 1638532"/>
                <a:gd name="connsiteX82" fmla="*/ 185015 w 1180968"/>
                <a:gd name="connsiteY82" fmla="*/ 169087 h 1638532"/>
                <a:gd name="connsiteX83" fmla="*/ 138761 w 1180968"/>
                <a:gd name="connsiteY83" fmla="*/ 233131 h 1638532"/>
                <a:gd name="connsiteX84" fmla="*/ 135203 w 1180968"/>
                <a:gd name="connsiteY84" fmla="*/ 243805 h 1638532"/>
                <a:gd name="connsiteX85" fmla="*/ 131645 w 1180968"/>
                <a:gd name="connsiteY85" fmla="*/ 265153 h 1638532"/>
                <a:gd name="connsiteX86" fmla="*/ 128087 w 1180968"/>
                <a:gd name="connsiteY86" fmla="*/ 279385 h 1638532"/>
                <a:gd name="connsiteX87" fmla="*/ 106739 w 1180968"/>
                <a:gd name="connsiteY87" fmla="*/ 286500 h 1638532"/>
                <a:gd name="connsiteX88" fmla="*/ 103181 w 1180968"/>
                <a:gd name="connsiteY88" fmla="*/ 318522 h 1638532"/>
                <a:gd name="connsiteX89" fmla="*/ 88949 w 1180968"/>
                <a:gd name="connsiteY89" fmla="*/ 322080 h 1638532"/>
                <a:gd name="connsiteX90" fmla="*/ 78275 w 1180968"/>
                <a:gd name="connsiteY90" fmla="*/ 339870 h 1638532"/>
                <a:gd name="connsiteX91" fmla="*/ 71159 w 1180968"/>
                <a:gd name="connsiteY91" fmla="*/ 350544 h 1638532"/>
                <a:gd name="connsiteX92" fmla="*/ 60485 w 1180968"/>
                <a:gd name="connsiteY92" fmla="*/ 354102 h 1638532"/>
                <a:gd name="connsiteX93" fmla="*/ 46253 w 1180968"/>
                <a:gd name="connsiteY93" fmla="*/ 375450 h 1638532"/>
                <a:gd name="connsiteX94" fmla="*/ 53369 w 1180968"/>
                <a:gd name="connsiteY94" fmla="*/ 443051 h 1638532"/>
                <a:gd name="connsiteX95" fmla="*/ 60485 w 1180968"/>
                <a:gd name="connsiteY95" fmla="*/ 453725 h 1638532"/>
                <a:gd name="connsiteX96" fmla="*/ 56927 w 1180968"/>
                <a:gd name="connsiteY96" fmla="*/ 539117 h 1638532"/>
                <a:gd name="connsiteX97" fmla="*/ 46253 w 1180968"/>
                <a:gd name="connsiteY97" fmla="*/ 546233 h 1638532"/>
                <a:gd name="connsiteX98" fmla="*/ 42696 w 1180968"/>
                <a:gd name="connsiteY98" fmla="*/ 556907 h 1638532"/>
                <a:gd name="connsiteX99" fmla="*/ 46253 w 1180968"/>
                <a:gd name="connsiteY99" fmla="*/ 617392 h 1638532"/>
                <a:gd name="connsiteX100" fmla="*/ 202804 w 1180968"/>
                <a:gd name="connsiteY100" fmla="*/ 631624 h 1638532"/>
                <a:gd name="connsiteX101" fmla="*/ 199246 w 1180968"/>
                <a:gd name="connsiteY101" fmla="*/ 667204 h 1638532"/>
                <a:gd name="connsiteX102" fmla="*/ 174341 w 1180968"/>
                <a:gd name="connsiteY102" fmla="*/ 674320 h 1638532"/>
                <a:gd name="connsiteX103" fmla="*/ 142319 w 1180968"/>
                <a:gd name="connsiteY103" fmla="*/ 702784 h 1638532"/>
                <a:gd name="connsiteX104" fmla="*/ 131645 w 1180968"/>
                <a:gd name="connsiteY104" fmla="*/ 713458 h 1638532"/>
                <a:gd name="connsiteX105" fmla="*/ 117413 w 1180968"/>
                <a:gd name="connsiteY105" fmla="*/ 741922 h 1638532"/>
                <a:gd name="connsiteX106" fmla="*/ 106739 w 1180968"/>
                <a:gd name="connsiteY106" fmla="*/ 763269 h 1638532"/>
                <a:gd name="connsiteX107" fmla="*/ 92507 w 1180968"/>
                <a:gd name="connsiteY107" fmla="*/ 784617 h 1638532"/>
                <a:gd name="connsiteX108" fmla="*/ 96065 w 1180968"/>
                <a:gd name="connsiteY108" fmla="*/ 837987 h 1638532"/>
                <a:gd name="connsiteX109" fmla="*/ 106739 w 1180968"/>
                <a:gd name="connsiteY109" fmla="*/ 845103 h 1638532"/>
                <a:gd name="connsiteX110" fmla="*/ 110297 w 1180968"/>
                <a:gd name="connsiteY110" fmla="*/ 873567 h 1638532"/>
                <a:gd name="connsiteX111" fmla="*/ 174341 w 1180968"/>
                <a:gd name="connsiteY111" fmla="*/ 877125 h 1638532"/>
                <a:gd name="connsiteX112" fmla="*/ 160109 w 1180968"/>
                <a:gd name="connsiteY112" fmla="*/ 891357 h 1638532"/>
                <a:gd name="connsiteX113" fmla="*/ 142319 w 1180968"/>
                <a:gd name="connsiteY113" fmla="*/ 919820 h 1638532"/>
                <a:gd name="connsiteX114" fmla="*/ 145877 w 1180968"/>
                <a:gd name="connsiteY114" fmla="*/ 966074 h 1638532"/>
                <a:gd name="connsiteX115" fmla="*/ 167225 w 1180968"/>
                <a:gd name="connsiteY115" fmla="*/ 980306 h 1638532"/>
                <a:gd name="connsiteX116" fmla="*/ 170783 w 1180968"/>
                <a:gd name="connsiteY116" fmla="*/ 1001654 h 1638532"/>
                <a:gd name="connsiteX117" fmla="*/ 174341 w 1180968"/>
                <a:gd name="connsiteY117" fmla="*/ 1026560 h 1638532"/>
                <a:gd name="connsiteX118" fmla="*/ 202804 w 1180968"/>
                <a:gd name="connsiteY118" fmla="*/ 1030118 h 1638532"/>
                <a:gd name="connsiteX119" fmla="*/ 206362 w 1180968"/>
                <a:gd name="connsiteY119" fmla="*/ 1065697 h 1638532"/>
                <a:gd name="connsiteX120" fmla="*/ 281080 w 1180968"/>
                <a:gd name="connsiteY120" fmla="*/ 1079929 h 1638532"/>
                <a:gd name="connsiteX121" fmla="*/ 284638 w 1180968"/>
                <a:gd name="connsiteY121" fmla="*/ 1108393 h 1638532"/>
                <a:gd name="connsiteX122" fmla="*/ 295312 w 1180968"/>
                <a:gd name="connsiteY122" fmla="*/ 1111951 h 1638532"/>
                <a:gd name="connsiteX123" fmla="*/ 323776 w 1180968"/>
                <a:gd name="connsiteY123" fmla="*/ 1119067 h 1638532"/>
                <a:gd name="connsiteX124" fmla="*/ 330892 w 1180968"/>
                <a:gd name="connsiteY124" fmla="*/ 1129741 h 1638532"/>
                <a:gd name="connsiteX125" fmla="*/ 359355 w 1180968"/>
                <a:gd name="connsiteY125" fmla="*/ 1161763 h 1638532"/>
                <a:gd name="connsiteX126" fmla="*/ 355797 w 1180968"/>
                <a:gd name="connsiteY126" fmla="*/ 1183111 h 1638532"/>
                <a:gd name="connsiteX127" fmla="*/ 338008 w 1180968"/>
                <a:gd name="connsiteY127" fmla="*/ 1200900 h 1638532"/>
                <a:gd name="connsiteX128" fmla="*/ 327334 w 1180968"/>
                <a:gd name="connsiteY128" fmla="*/ 1204458 h 1638532"/>
                <a:gd name="connsiteX129" fmla="*/ 313102 w 1180968"/>
                <a:gd name="connsiteY129" fmla="*/ 1225806 h 1638532"/>
                <a:gd name="connsiteX130" fmla="*/ 295312 w 1180968"/>
                <a:gd name="connsiteY130" fmla="*/ 1293408 h 1638532"/>
                <a:gd name="connsiteX131" fmla="*/ 291754 w 1180968"/>
                <a:gd name="connsiteY131" fmla="*/ 1304082 h 1638532"/>
                <a:gd name="connsiteX132" fmla="*/ 302428 w 1180968"/>
                <a:gd name="connsiteY132" fmla="*/ 1307640 h 1638532"/>
                <a:gd name="connsiteX133" fmla="*/ 313102 w 1180968"/>
                <a:gd name="connsiteY133" fmla="*/ 1314756 h 1638532"/>
                <a:gd name="connsiteX134" fmla="*/ 352239 w 1180968"/>
                <a:gd name="connsiteY134" fmla="*/ 1307640 h 1638532"/>
                <a:gd name="connsiteX135" fmla="*/ 387819 w 1180968"/>
                <a:gd name="connsiteY135" fmla="*/ 1286292 h 1638532"/>
                <a:gd name="connsiteX136" fmla="*/ 402051 w 1180968"/>
                <a:gd name="connsiteY136" fmla="*/ 1279176 h 1638532"/>
                <a:gd name="connsiteX137" fmla="*/ 423399 w 1180968"/>
                <a:gd name="connsiteY137" fmla="*/ 1286292 h 1638532"/>
                <a:gd name="connsiteX138" fmla="*/ 426957 w 1180968"/>
                <a:gd name="connsiteY138" fmla="*/ 1296966 h 1638532"/>
                <a:gd name="connsiteX139" fmla="*/ 430515 w 1180968"/>
                <a:gd name="connsiteY139" fmla="*/ 1336104 h 1638532"/>
                <a:gd name="connsiteX140" fmla="*/ 448305 w 1180968"/>
                <a:gd name="connsiteY140" fmla="*/ 1321872 h 1638532"/>
                <a:gd name="connsiteX141" fmla="*/ 469653 w 1180968"/>
                <a:gd name="connsiteY141" fmla="*/ 1311198 h 1638532"/>
                <a:gd name="connsiteX142" fmla="*/ 480327 w 1180968"/>
                <a:gd name="connsiteY142" fmla="*/ 1304082 h 1638532"/>
                <a:gd name="connsiteX143" fmla="*/ 498117 w 1180968"/>
                <a:gd name="connsiteY143" fmla="*/ 1368125 h 1638532"/>
                <a:gd name="connsiteX144" fmla="*/ 487443 w 1180968"/>
                <a:gd name="connsiteY144" fmla="*/ 1375241 h 1638532"/>
                <a:gd name="connsiteX145" fmla="*/ 466095 w 1180968"/>
                <a:gd name="connsiteY145" fmla="*/ 1385915 h 1638532"/>
                <a:gd name="connsiteX146" fmla="*/ 451863 w 1180968"/>
                <a:gd name="connsiteY146" fmla="*/ 1396589 h 1638532"/>
                <a:gd name="connsiteX147" fmla="*/ 441189 w 1180968"/>
                <a:gd name="connsiteY147" fmla="*/ 1400147 h 1638532"/>
                <a:gd name="connsiteX148" fmla="*/ 426957 w 1180968"/>
                <a:gd name="connsiteY148" fmla="*/ 1407263 h 1638532"/>
                <a:gd name="connsiteX149" fmla="*/ 412725 w 1180968"/>
                <a:gd name="connsiteY149" fmla="*/ 1417937 h 1638532"/>
                <a:gd name="connsiteX150" fmla="*/ 380703 w 1180968"/>
                <a:gd name="connsiteY150" fmla="*/ 1425053 h 1638532"/>
                <a:gd name="connsiteX151" fmla="*/ 359355 w 1180968"/>
                <a:gd name="connsiteY151" fmla="*/ 1435727 h 1638532"/>
                <a:gd name="connsiteX152" fmla="*/ 352239 w 1180968"/>
                <a:gd name="connsiteY152" fmla="*/ 1446401 h 1638532"/>
                <a:gd name="connsiteX153" fmla="*/ 341566 w 1180968"/>
                <a:gd name="connsiteY153" fmla="*/ 1457075 h 1638532"/>
                <a:gd name="connsiteX154" fmla="*/ 334450 w 1180968"/>
                <a:gd name="connsiteY154" fmla="*/ 1478423 h 1638532"/>
                <a:gd name="connsiteX155" fmla="*/ 338008 w 1180968"/>
                <a:gd name="connsiteY155" fmla="*/ 1506886 h 1638532"/>
                <a:gd name="connsiteX156" fmla="*/ 352239 w 1180968"/>
                <a:gd name="connsiteY156" fmla="*/ 1510444 h 1638532"/>
                <a:gd name="connsiteX157" fmla="*/ 402051 w 1180968"/>
                <a:gd name="connsiteY157" fmla="*/ 1514002 h 1638532"/>
                <a:gd name="connsiteX158" fmla="*/ 590624 w 1180968"/>
                <a:gd name="connsiteY158" fmla="*/ 1510444 h 1638532"/>
                <a:gd name="connsiteX159" fmla="*/ 594182 w 1180968"/>
                <a:gd name="connsiteY159" fmla="*/ 1442843 h 1638532"/>
                <a:gd name="connsiteX160" fmla="*/ 611972 w 1180968"/>
                <a:gd name="connsiteY160" fmla="*/ 1385915 h 1638532"/>
                <a:gd name="connsiteX161" fmla="*/ 619088 w 1180968"/>
                <a:gd name="connsiteY161" fmla="*/ 1375241 h 1638532"/>
                <a:gd name="connsiteX162" fmla="*/ 608414 w 1180968"/>
                <a:gd name="connsiteY162" fmla="*/ 1339662 h 1638532"/>
                <a:gd name="connsiteX163" fmla="*/ 604856 w 1180968"/>
                <a:gd name="connsiteY163" fmla="*/ 1328988 h 1638532"/>
                <a:gd name="connsiteX164" fmla="*/ 658225 w 1180968"/>
                <a:gd name="connsiteY164" fmla="*/ 1325430 h 1638532"/>
                <a:gd name="connsiteX165" fmla="*/ 672457 w 1180968"/>
                <a:gd name="connsiteY165" fmla="*/ 1346778 h 1638532"/>
                <a:gd name="connsiteX166" fmla="*/ 729385 w 1180968"/>
                <a:gd name="connsiteY166" fmla="*/ 1382357 h 1638532"/>
                <a:gd name="connsiteX167" fmla="*/ 725827 w 1180968"/>
                <a:gd name="connsiteY167" fmla="*/ 1400147 h 1638532"/>
                <a:gd name="connsiteX168" fmla="*/ 718711 w 1180968"/>
                <a:gd name="connsiteY168" fmla="*/ 1421495 h 1638532"/>
                <a:gd name="connsiteX169" fmla="*/ 711595 w 1180968"/>
                <a:gd name="connsiteY169" fmla="*/ 1457075 h 1638532"/>
                <a:gd name="connsiteX170" fmla="*/ 704479 w 1180968"/>
                <a:gd name="connsiteY170" fmla="*/ 1467749 h 1638532"/>
                <a:gd name="connsiteX171" fmla="*/ 715153 w 1180968"/>
                <a:gd name="connsiteY171" fmla="*/ 1471307 h 1638532"/>
                <a:gd name="connsiteX172" fmla="*/ 725827 w 1180968"/>
                <a:gd name="connsiteY172" fmla="*/ 1499771 h 1638532"/>
                <a:gd name="connsiteX173" fmla="*/ 747175 w 1180968"/>
                <a:gd name="connsiteY173" fmla="*/ 1485539 h 1638532"/>
                <a:gd name="connsiteX174" fmla="*/ 757849 w 1180968"/>
                <a:gd name="connsiteY174" fmla="*/ 1478423 h 1638532"/>
                <a:gd name="connsiteX175" fmla="*/ 772081 w 1180968"/>
                <a:gd name="connsiteY175" fmla="*/ 1485539 h 1638532"/>
                <a:gd name="connsiteX176" fmla="*/ 793429 w 1180968"/>
                <a:gd name="connsiteY176" fmla="*/ 1506886 h 1638532"/>
                <a:gd name="connsiteX177" fmla="*/ 814776 w 1180968"/>
                <a:gd name="connsiteY177" fmla="*/ 1514002 h 1638532"/>
                <a:gd name="connsiteX178" fmla="*/ 832566 w 1180968"/>
                <a:gd name="connsiteY178" fmla="*/ 1499771 h 1638532"/>
                <a:gd name="connsiteX179" fmla="*/ 853914 w 1180968"/>
                <a:gd name="connsiteY179" fmla="*/ 1489097 h 1638532"/>
                <a:gd name="connsiteX180" fmla="*/ 882378 w 1180968"/>
                <a:gd name="connsiteY180" fmla="*/ 1492655 h 1638532"/>
                <a:gd name="connsiteX181" fmla="*/ 885936 w 1180968"/>
                <a:gd name="connsiteY181" fmla="*/ 1517560 h 1638532"/>
                <a:gd name="connsiteX182" fmla="*/ 928632 w 1180968"/>
                <a:gd name="connsiteY182" fmla="*/ 1514002 h 1638532"/>
                <a:gd name="connsiteX183" fmla="*/ 932190 w 1180968"/>
                <a:gd name="connsiteY183" fmla="*/ 1496213 h 1638532"/>
                <a:gd name="connsiteX184" fmla="*/ 942864 w 1180968"/>
                <a:gd name="connsiteY184" fmla="*/ 1492655 h 1638532"/>
                <a:gd name="connsiteX185" fmla="*/ 949980 w 1180968"/>
                <a:gd name="connsiteY185" fmla="*/ 1471307 h 1638532"/>
                <a:gd name="connsiteX186" fmla="*/ 957096 w 1180968"/>
                <a:gd name="connsiteY186" fmla="*/ 1460633 h 1638532"/>
                <a:gd name="connsiteX187" fmla="*/ 960653 w 1180968"/>
                <a:gd name="connsiteY187" fmla="*/ 1439285 h 1638532"/>
                <a:gd name="connsiteX188" fmla="*/ 989117 w 1180968"/>
                <a:gd name="connsiteY188" fmla="*/ 1432169 h 1638532"/>
                <a:gd name="connsiteX189" fmla="*/ 992675 w 1180968"/>
                <a:gd name="connsiteY189" fmla="*/ 1421495 h 1638532"/>
                <a:gd name="connsiteX190" fmla="*/ 1024697 w 1180968"/>
                <a:gd name="connsiteY190" fmla="*/ 1432169 h 1638532"/>
                <a:gd name="connsiteX191" fmla="*/ 1031813 w 1180968"/>
                <a:gd name="connsiteY191" fmla="*/ 1442843 h 1638532"/>
                <a:gd name="connsiteX192" fmla="*/ 1042487 w 1180968"/>
                <a:gd name="connsiteY192" fmla="*/ 1457075 h 1638532"/>
                <a:gd name="connsiteX193" fmla="*/ 1046045 w 1180968"/>
                <a:gd name="connsiteY193" fmla="*/ 1474865 h 1638532"/>
                <a:gd name="connsiteX194" fmla="*/ 1074509 w 1180968"/>
                <a:gd name="connsiteY194" fmla="*/ 1471307 h 1638532"/>
                <a:gd name="connsiteX195" fmla="*/ 1085183 w 1180968"/>
                <a:gd name="connsiteY195" fmla="*/ 1464191 h 1638532"/>
                <a:gd name="connsiteX196" fmla="*/ 1081625 w 1180968"/>
                <a:gd name="connsiteY196" fmla="*/ 1439285 h 1638532"/>
                <a:gd name="connsiteX197" fmla="*/ 1070951 w 1180968"/>
                <a:gd name="connsiteY197" fmla="*/ 1432169 h 1638532"/>
                <a:gd name="connsiteX198" fmla="*/ 1060277 w 1180968"/>
                <a:gd name="connsiteY198" fmla="*/ 1414379 h 1638532"/>
                <a:gd name="connsiteX199" fmla="*/ 1053161 w 1180968"/>
                <a:gd name="connsiteY199" fmla="*/ 1403705 h 1638532"/>
                <a:gd name="connsiteX200" fmla="*/ 1042487 w 1180968"/>
                <a:gd name="connsiteY200" fmla="*/ 1396589 h 1638532"/>
                <a:gd name="connsiteX201" fmla="*/ 1035371 w 1180968"/>
                <a:gd name="connsiteY201" fmla="*/ 1375241 h 1638532"/>
                <a:gd name="connsiteX202" fmla="*/ 1031813 w 1180968"/>
                <a:gd name="connsiteY202" fmla="*/ 1364567 h 1638532"/>
                <a:gd name="connsiteX203" fmla="*/ 1006907 w 1180968"/>
                <a:gd name="connsiteY203" fmla="*/ 1346778 h 1638532"/>
                <a:gd name="connsiteX204" fmla="*/ 996233 w 1180968"/>
                <a:gd name="connsiteY204" fmla="*/ 1339662 h 1638532"/>
                <a:gd name="connsiteX205" fmla="*/ 992675 w 1180968"/>
                <a:gd name="connsiteY205" fmla="*/ 1325430 h 1638532"/>
                <a:gd name="connsiteX206" fmla="*/ 971327 w 1180968"/>
                <a:gd name="connsiteY206" fmla="*/ 1307640 h 1638532"/>
                <a:gd name="connsiteX207" fmla="*/ 953538 w 1180968"/>
                <a:gd name="connsiteY207" fmla="*/ 1282734 h 1638532"/>
                <a:gd name="connsiteX208" fmla="*/ 935748 w 1180968"/>
                <a:gd name="connsiteY208" fmla="*/ 1286292 h 1638532"/>
                <a:gd name="connsiteX209" fmla="*/ 796987 w 1180968"/>
                <a:gd name="connsiteY209" fmla="*/ 1275618 h 1638532"/>
                <a:gd name="connsiteX210" fmla="*/ 779197 w 1180968"/>
                <a:gd name="connsiteY210" fmla="*/ 1257828 h 1638532"/>
                <a:gd name="connsiteX211" fmla="*/ 754291 w 1180968"/>
                <a:gd name="connsiteY211" fmla="*/ 1264944 h 1638532"/>
                <a:gd name="connsiteX212" fmla="*/ 736501 w 1180968"/>
                <a:gd name="connsiteY212" fmla="*/ 1279176 h 1638532"/>
                <a:gd name="connsiteX213" fmla="*/ 722269 w 1180968"/>
                <a:gd name="connsiteY213" fmla="*/ 1272060 h 1638532"/>
                <a:gd name="connsiteX214" fmla="*/ 715153 w 1180968"/>
                <a:gd name="connsiteY214" fmla="*/ 1261386 h 1638532"/>
                <a:gd name="connsiteX215" fmla="*/ 786313 w 1180968"/>
                <a:gd name="connsiteY215" fmla="*/ 1236480 h 1638532"/>
                <a:gd name="connsiteX216" fmla="*/ 796987 w 1180968"/>
                <a:gd name="connsiteY216" fmla="*/ 1225806 h 1638532"/>
                <a:gd name="connsiteX217" fmla="*/ 800545 w 1180968"/>
                <a:gd name="connsiteY217" fmla="*/ 1215132 h 1638532"/>
                <a:gd name="connsiteX218" fmla="*/ 811218 w 1180968"/>
                <a:gd name="connsiteY218" fmla="*/ 1211574 h 1638532"/>
                <a:gd name="connsiteX219" fmla="*/ 850356 w 1180968"/>
                <a:gd name="connsiteY219" fmla="*/ 1215132 h 1638532"/>
                <a:gd name="connsiteX220" fmla="*/ 871704 w 1180968"/>
                <a:gd name="connsiteY220" fmla="*/ 1222248 h 1638532"/>
                <a:gd name="connsiteX221" fmla="*/ 882378 w 1180968"/>
                <a:gd name="connsiteY221" fmla="*/ 1225806 h 1638532"/>
                <a:gd name="connsiteX222" fmla="*/ 910842 w 1180968"/>
                <a:gd name="connsiteY222" fmla="*/ 1222248 h 1638532"/>
                <a:gd name="connsiteX223" fmla="*/ 921516 w 1180968"/>
                <a:gd name="connsiteY223" fmla="*/ 1190227 h 1638532"/>
                <a:gd name="connsiteX224" fmla="*/ 949980 w 1180968"/>
                <a:gd name="connsiteY224" fmla="*/ 1158205 h 1638532"/>
                <a:gd name="connsiteX225" fmla="*/ 949980 w 1180968"/>
                <a:gd name="connsiteY225" fmla="*/ 1047908 h 1638532"/>
                <a:gd name="connsiteX226" fmla="*/ 964211 w 1180968"/>
                <a:gd name="connsiteY226" fmla="*/ 1051465 h 1638532"/>
                <a:gd name="connsiteX227" fmla="*/ 967769 w 1180968"/>
                <a:gd name="connsiteY227" fmla="*/ 1062139 h 1638532"/>
                <a:gd name="connsiteX228" fmla="*/ 971327 w 1180968"/>
                <a:gd name="connsiteY228" fmla="*/ 1111951 h 1638532"/>
                <a:gd name="connsiteX229" fmla="*/ 982001 w 1180968"/>
                <a:gd name="connsiteY229" fmla="*/ 1119067 h 1638532"/>
                <a:gd name="connsiteX230" fmla="*/ 989117 w 1180968"/>
                <a:gd name="connsiteY230" fmla="*/ 1193785 h 1638532"/>
                <a:gd name="connsiteX231" fmla="*/ 996233 w 1180968"/>
                <a:gd name="connsiteY231" fmla="*/ 1204458 h 1638532"/>
                <a:gd name="connsiteX232" fmla="*/ 999791 w 1180968"/>
                <a:gd name="connsiteY232" fmla="*/ 1215132 h 1638532"/>
                <a:gd name="connsiteX233" fmla="*/ 1010465 w 1180968"/>
                <a:gd name="connsiteY233" fmla="*/ 1222248 h 1638532"/>
                <a:gd name="connsiteX234" fmla="*/ 1024697 w 1180968"/>
                <a:gd name="connsiteY234" fmla="*/ 1232922 h 1638532"/>
                <a:gd name="connsiteX235" fmla="*/ 1035371 w 1180968"/>
                <a:gd name="connsiteY235" fmla="*/ 1275618 h 1638532"/>
                <a:gd name="connsiteX236" fmla="*/ 1042487 w 1180968"/>
                <a:gd name="connsiteY236" fmla="*/ 1286292 h 1638532"/>
                <a:gd name="connsiteX237" fmla="*/ 1046045 w 1180968"/>
                <a:gd name="connsiteY237" fmla="*/ 1304082 h 1638532"/>
                <a:gd name="connsiteX238" fmla="*/ 1049603 w 1180968"/>
                <a:gd name="connsiteY238" fmla="*/ 1325430 h 1638532"/>
                <a:gd name="connsiteX239" fmla="*/ 1060277 w 1180968"/>
                <a:gd name="connsiteY239" fmla="*/ 1332546 h 1638532"/>
                <a:gd name="connsiteX240" fmla="*/ 1074509 w 1180968"/>
                <a:gd name="connsiteY240" fmla="*/ 1357451 h 1638532"/>
                <a:gd name="connsiteX241" fmla="*/ 1099415 w 1180968"/>
                <a:gd name="connsiteY241" fmla="*/ 1364567 h 1638532"/>
                <a:gd name="connsiteX242" fmla="*/ 1117204 w 1180968"/>
                <a:gd name="connsiteY242" fmla="*/ 1385915 h 1638532"/>
                <a:gd name="connsiteX243" fmla="*/ 1127878 w 1180968"/>
                <a:gd name="connsiteY243" fmla="*/ 1407263 h 1638532"/>
                <a:gd name="connsiteX244" fmla="*/ 1142110 w 1180968"/>
                <a:gd name="connsiteY244" fmla="*/ 1417937 h 1638532"/>
                <a:gd name="connsiteX245" fmla="*/ 1152784 w 1180968"/>
                <a:gd name="connsiteY245" fmla="*/ 1439285 h 1638532"/>
                <a:gd name="connsiteX246" fmla="*/ 1159900 w 1180968"/>
                <a:gd name="connsiteY246" fmla="*/ 1449959 h 1638532"/>
                <a:gd name="connsiteX247" fmla="*/ 1156342 w 1180968"/>
                <a:gd name="connsiteY247" fmla="*/ 1510444 h 1638532"/>
                <a:gd name="connsiteX248" fmla="*/ 1138552 w 1180968"/>
                <a:gd name="connsiteY248" fmla="*/ 1528234 h 1638532"/>
                <a:gd name="connsiteX249" fmla="*/ 1074509 w 1180968"/>
                <a:gd name="connsiteY249" fmla="*/ 1542466 h 1638532"/>
                <a:gd name="connsiteX250" fmla="*/ 1063835 w 1180968"/>
                <a:gd name="connsiteY250" fmla="*/ 1549582 h 1638532"/>
                <a:gd name="connsiteX251" fmla="*/ 1006907 w 1180968"/>
                <a:gd name="connsiteY251" fmla="*/ 1546024 h 1638532"/>
                <a:gd name="connsiteX252" fmla="*/ 996233 w 1180968"/>
                <a:gd name="connsiteY252" fmla="*/ 1542466 h 1638532"/>
                <a:gd name="connsiteX253" fmla="*/ 974885 w 1180968"/>
                <a:gd name="connsiteY253" fmla="*/ 1538908 h 1638532"/>
                <a:gd name="connsiteX254" fmla="*/ 964211 w 1180968"/>
                <a:gd name="connsiteY254" fmla="*/ 1528234 h 1638532"/>
                <a:gd name="connsiteX255" fmla="*/ 925074 w 1180968"/>
                <a:gd name="connsiteY255" fmla="*/ 1528234 h 1638532"/>
                <a:gd name="connsiteX256" fmla="*/ 907284 w 1180968"/>
                <a:gd name="connsiteY256" fmla="*/ 1531792 h 1638532"/>
                <a:gd name="connsiteX257" fmla="*/ 900168 w 1180968"/>
                <a:gd name="connsiteY257" fmla="*/ 1542466 h 1638532"/>
                <a:gd name="connsiteX258" fmla="*/ 889494 w 1180968"/>
                <a:gd name="connsiteY258" fmla="*/ 1549582 h 1638532"/>
                <a:gd name="connsiteX259" fmla="*/ 871704 w 1180968"/>
                <a:gd name="connsiteY259" fmla="*/ 1578046 h 1638532"/>
                <a:gd name="connsiteX260" fmla="*/ 861030 w 1180968"/>
                <a:gd name="connsiteY260" fmla="*/ 1581604 h 1638532"/>
                <a:gd name="connsiteX261" fmla="*/ 843240 w 1180968"/>
                <a:gd name="connsiteY261" fmla="*/ 1599394 h 1638532"/>
                <a:gd name="connsiteX262" fmla="*/ 825450 w 1180968"/>
                <a:gd name="connsiteY262" fmla="*/ 1617184 h 1638532"/>
                <a:gd name="connsiteX263" fmla="*/ 818334 w 1180968"/>
                <a:gd name="connsiteY263" fmla="*/ 1627858 h 1638532"/>
                <a:gd name="connsiteX264" fmla="*/ 807660 w 1180968"/>
                <a:gd name="connsiteY264" fmla="*/ 1631416 h 1638532"/>
                <a:gd name="connsiteX265" fmla="*/ 796987 w 1180968"/>
                <a:gd name="connsiteY265" fmla="*/ 1638532 h 1638532"/>
                <a:gd name="connsiteX266" fmla="*/ 750733 w 1180968"/>
                <a:gd name="connsiteY266" fmla="*/ 1634974 h 1638532"/>
                <a:gd name="connsiteX267" fmla="*/ 736501 w 1180968"/>
                <a:gd name="connsiteY267" fmla="*/ 1617184 h 1638532"/>
                <a:gd name="connsiteX268" fmla="*/ 725827 w 1180968"/>
                <a:gd name="connsiteY268" fmla="*/ 1595836 h 1638532"/>
                <a:gd name="connsiteX269" fmla="*/ 722269 w 1180968"/>
                <a:gd name="connsiteY269" fmla="*/ 1549582 h 1638532"/>
                <a:gd name="connsiteX270" fmla="*/ 718711 w 1180968"/>
                <a:gd name="connsiteY270" fmla="*/ 1538908 h 1638532"/>
                <a:gd name="connsiteX271" fmla="*/ 697363 w 1180968"/>
                <a:gd name="connsiteY271" fmla="*/ 1528234 h 1638532"/>
                <a:gd name="connsiteX272" fmla="*/ 633320 w 1180968"/>
                <a:gd name="connsiteY272" fmla="*/ 1531792 h 1638532"/>
                <a:gd name="connsiteX273" fmla="*/ 615530 w 1180968"/>
                <a:gd name="connsiteY273" fmla="*/ 1535350 h 1638532"/>
                <a:gd name="connsiteX274" fmla="*/ 540812 w 1180968"/>
                <a:gd name="connsiteY274" fmla="*/ 1538908 h 1638532"/>
                <a:gd name="connsiteX275" fmla="*/ 384261 w 1180968"/>
                <a:gd name="connsiteY275" fmla="*/ 1546024 h 1638532"/>
                <a:gd name="connsiteX276" fmla="*/ 298870 w 1180968"/>
                <a:gd name="connsiteY276" fmla="*/ 1542466 h 1638532"/>
                <a:gd name="connsiteX277" fmla="*/ 281080 w 1180968"/>
                <a:gd name="connsiteY277" fmla="*/ 1524676 h 1638532"/>
                <a:gd name="connsiteX278" fmla="*/ 263290 w 1180968"/>
                <a:gd name="connsiteY278" fmla="*/ 1506886 h 1638532"/>
                <a:gd name="connsiteX279" fmla="*/ 256174 w 1180968"/>
                <a:gd name="connsiteY279" fmla="*/ 1496213 h 1638532"/>
                <a:gd name="connsiteX280" fmla="*/ 245500 w 1180968"/>
                <a:gd name="connsiteY280" fmla="*/ 1481981 h 1638532"/>
                <a:gd name="connsiteX281" fmla="*/ 241942 w 1180968"/>
                <a:gd name="connsiteY281" fmla="*/ 1467749 h 1638532"/>
                <a:gd name="connsiteX282" fmla="*/ 245500 w 1180968"/>
                <a:gd name="connsiteY282" fmla="*/ 1371683 h 1638532"/>
                <a:gd name="connsiteX283" fmla="*/ 249058 w 1180968"/>
                <a:gd name="connsiteY283" fmla="*/ 1343220 h 1638532"/>
                <a:gd name="connsiteX284" fmla="*/ 252616 w 1180968"/>
                <a:gd name="connsiteY284" fmla="*/ 1286292 h 1638532"/>
                <a:gd name="connsiteX285" fmla="*/ 259732 w 1180968"/>
                <a:gd name="connsiteY285" fmla="*/ 1272060 h 1638532"/>
                <a:gd name="connsiteX286" fmla="*/ 270406 w 1180968"/>
                <a:gd name="connsiteY286" fmla="*/ 1240038 h 1638532"/>
                <a:gd name="connsiteX287" fmla="*/ 273964 w 1180968"/>
                <a:gd name="connsiteY287" fmla="*/ 1229364 h 1638532"/>
                <a:gd name="connsiteX288" fmla="*/ 284638 w 1180968"/>
                <a:gd name="connsiteY288" fmla="*/ 1218690 h 1638532"/>
                <a:gd name="connsiteX289" fmla="*/ 291754 w 1180968"/>
                <a:gd name="connsiteY289" fmla="*/ 1208016 h 1638532"/>
                <a:gd name="connsiteX290" fmla="*/ 298870 w 1180968"/>
                <a:gd name="connsiteY290" fmla="*/ 1186669 h 1638532"/>
                <a:gd name="connsiteX291" fmla="*/ 295312 w 1180968"/>
                <a:gd name="connsiteY291" fmla="*/ 1165321 h 1638532"/>
                <a:gd name="connsiteX292" fmla="*/ 266848 w 1180968"/>
                <a:gd name="connsiteY292" fmla="*/ 1140415 h 1638532"/>
                <a:gd name="connsiteX293" fmla="*/ 234826 w 1180968"/>
                <a:gd name="connsiteY293" fmla="*/ 1126183 h 1638532"/>
                <a:gd name="connsiteX294" fmla="*/ 224152 w 1180968"/>
                <a:gd name="connsiteY294" fmla="*/ 1122625 h 1638532"/>
                <a:gd name="connsiteX295" fmla="*/ 202804 w 1180968"/>
                <a:gd name="connsiteY295" fmla="*/ 1108393 h 1638532"/>
                <a:gd name="connsiteX296" fmla="*/ 174341 w 1180968"/>
                <a:gd name="connsiteY296" fmla="*/ 1083487 h 1638532"/>
                <a:gd name="connsiteX297" fmla="*/ 152993 w 1180968"/>
                <a:gd name="connsiteY297" fmla="*/ 1076371 h 1638532"/>
                <a:gd name="connsiteX298" fmla="*/ 128087 w 1180968"/>
                <a:gd name="connsiteY298" fmla="*/ 1047908 h 1638532"/>
                <a:gd name="connsiteX299" fmla="*/ 120971 w 1180968"/>
                <a:gd name="connsiteY299" fmla="*/ 1037234 h 1638532"/>
                <a:gd name="connsiteX300" fmla="*/ 103181 w 1180968"/>
                <a:gd name="connsiteY300" fmla="*/ 1019444 h 1638532"/>
                <a:gd name="connsiteX301" fmla="*/ 96065 w 1180968"/>
                <a:gd name="connsiteY301" fmla="*/ 998096 h 1638532"/>
                <a:gd name="connsiteX302" fmla="*/ 85391 w 1180968"/>
                <a:gd name="connsiteY302" fmla="*/ 980306 h 1638532"/>
                <a:gd name="connsiteX303" fmla="*/ 78275 w 1180968"/>
                <a:gd name="connsiteY303" fmla="*/ 969632 h 1638532"/>
                <a:gd name="connsiteX304" fmla="*/ 71159 w 1180968"/>
                <a:gd name="connsiteY304" fmla="*/ 948284 h 1638532"/>
                <a:gd name="connsiteX305" fmla="*/ 64043 w 1180968"/>
                <a:gd name="connsiteY305" fmla="*/ 934052 h 1638532"/>
                <a:gd name="connsiteX306" fmla="*/ 56927 w 1180968"/>
                <a:gd name="connsiteY306" fmla="*/ 923378 h 1638532"/>
                <a:gd name="connsiteX307" fmla="*/ 53369 w 1180968"/>
                <a:gd name="connsiteY307" fmla="*/ 912704 h 1638532"/>
                <a:gd name="connsiteX308" fmla="*/ 49811 w 1180968"/>
                <a:gd name="connsiteY308" fmla="*/ 809523 h 1638532"/>
                <a:gd name="connsiteX309" fmla="*/ 39138 w 1180968"/>
                <a:gd name="connsiteY309" fmla="*/ 777501 h 1638532"/>
                <a:gd name="connsiteX310" fmla="*/ 35580 w 1180968"/>
                <a:gd name="connsiteY310" fmla="*/ 756153 h 1638532"/>
                <a:gd name="connsiteX311" fmla="*/ 28464 w 1180968"/>
                <a:gd name="connsiteY311" fmla="*/ 745479 h 1638532"/>
                <a:gd name="connsiteX312" fmla="*/ 24906 w 1180968"/>
                <a:gd name="connsiteY312" fmla="*/ 734806 h 1638532"/>
                <a:gd name="connsiteX313" fmla="*/ 21348 w 1180968"/>
                <a:gd name="connsiteY313" fmla="*/ 699226 h 1638532"/>
                <a:gd name="connsiteX314" fmla="*/ 10674 w 1180968"/>
                <a:gd name="connsiteY314" fmla="*/ 667204 h 1638532"/>
                <a:gd name="connsiteX315" fmla="*/ 3558 w 1180968"/>
                <a:gd name="connsiteY315" fmla="*/ 645856 h 1638532"/>
                <a:gd name="connsiteX316" fmla="*/ 0 w 1180968"/>
                <a:gd name="connsiteY316" fmla="*/ 635182 h 1638532"/>
                <a:gd name="connsiteX317" fmla="*/ 3558 w 1180968"/>
                <a:gd name="connsiteY317" fmla="*/ 457283 h 1638532"/>
                <a:gd name="connsiteX318" fmla="*/ 7116 w 1180968"/>
                <a:gd name="connsiteY318" fmla="*/ 435936 h 1638532"/>
                <a:gd name="connsiteX319" fmla="*/ 14232 w 1180968"/>
                <a:gd name="connsiteY319" fmla="*/ 411030 h 1638532"/>
                <a:gd name="connsiteX320" fmla="*/ 17790 w 1180968"/>
                <a:gd name="connsiteY320" fmla="*/ 396798 h 1638532"/>
                <a:gd name="connsiteX321" fmla="*/ 21348 w 1180968"/>
                <a:gd name="connsiteY321" fmla="*/ 307848 h 1638532"/>
                <a:gd name="connsiteX322" fmla="*/ 24906 w 1180968"/>
                <a:gd name="connsiteY322" fmla="*/ 282943 h 1638532"/>
                <a:gd name="connsiteX323" fmla="*/ 39138 w 1180968"/>
                <a:gd name="connsiteY323" fmla="*/ 240247 h 1638532"/>
                <a:gd name="connsiteX324" fmla="*/ 49811 w 1180968"/>
                <a:gd name="connsiteY324" fmla="*/ 226015 h 1638532"/>
                <a:gd name="connsiteX325" fmla="*/ 67601 w 1180968"/>
                <a:gd name="connsiteY325" fmla="*/ 208225 h 1638532"/>
                <a:gd name="connsiteX326" fmla="*/ 74717 w 1180968"/>
                <a:gd name="connsiteY326" fmla="*/ 193993 h 1638532"/>
                <a:gd name="connsiteX327" fmla="*/ 85391 w 1180968"/>
                <a:gd name="connsiteY327" fmla="*/ 183319 h 1638532"/>
                <a:gd name="connsiteX328" fmla="*/ 92507 w 1180968"/>
                <a:gd name="connsiteY328" fmla="*/ 161971 h 1638532"/>
                <a:gd name="connsiteX329" fmla="*/ 103181 w 1180968"/>
                <a:gd name="connsiteY329" fmla="*/ 158413 h 1638532"/>
                <a:gd name="connsiteX330" fmla="*/ 128087 w 1180968"/>
                <a:gd name="connsiteY330" fmla="*/ 144181 h 1638532"/>
                <a:gd name="connsiteX331" fmla="*/ 152993 w 1180968"/>
                <a:gd name="connsiteY331" fmla="*/ 137065 h 1638532"/>
                <a:gd name="connsiteX332" fmla="*/ 185015 w 1180968"/>
                <a:gd name="connsiteY332" fmla="*/ 119276 h 1638532"/>
                <a:gd name="connsiteX333" fmla="*/ 206362 w 1180968"/>
                <a:gd name="connsiteY333" fmla="*/ 101486 h 1638532"/>
                <a:gd name="connsiteX334" fmla="*/ 217036 w 1180968"/>
                <a:gd name="connsiteY334" fmla="*/ 90812 h 1638532"/>
                <a:gd name="connsiteX335" fmla="*/ 238384 w 1180968"/>
                <a:gd name="connsiteY335" fmla="*/ 76580 h 1638532"/>
                <a:gd name="connsiteX336" fmla="*/ 245500 w 1180968"/>
                <a:gd name="connsiteY336" fmla="*/ 65906 h 1638532"/>
                <a:gd name="connsiteX337" fmla="*/ 295312 w 1180968"/>
                <a:gd name="connsiteY337" fmla="*/ 51674 h 1638532"/>
                <a:gd name="connsiteX338" fmla="*/ 316660 w 1180968"/>
                <a:gd name="connsiteY338" fmla="*/ 44558 h 1638532"/>
                <a:gd name="connsiteX339" fmla="*/ 327334 w 1180968"/>
                <a:gd name="connsiteY339" fmla="*/ 37442 h 1638532"/>
                <a:gd name="connsiteX340" fmla="*/ 352239 w 1180968"/>
                <a:gd name="connsiteY340" fmla="*/ 30326 h 1638532"/>
                <a:gd name="connsiteX341" fmla="*/ 430515 w 1180968"/>
                <a:gd name="connsiteY341" fmla="*/ 26768 h 1638532"/>
                <a:gd name="connsiteX342" fmla="*/ 451863 w 1180968"/>
                <a:gd name="connsiteY342" fmla="*/ 16094 h 1638532"/>
                <a:gd name="connsiteX343" fmla="*/ 469653 w 1180968"/>
                <a:gd name="connsiteY343" fmla="*/ 1862 h 1638532"/>
                <a:gd name="connsiteX344" fmla="*/ 697363 w 1180968"/>
                <a:gd name="connsiteY344" fmla="*/ 5420 h 1638532"/>
                <a:gd name="connsiteX345" fmla="*/ 708037 w 1180968"/>
                <a:gd name="connsiteY345" fmla="*/ 12536 h 1638532"/>
                <a:gd name="connsiteX346" fmla="*/ 736501 w 1180968"/>
                <a:gd name="connsiteY346" fmla="*/ 19652 h 1638532"/>
                <a:gd name="connsiteX347" fmla="*/ 747175 w 1180968"/>
                <a:gd name="connsiteY347" fmla="*/ 26768 h 1638532"/>
                <a:gd name="connsiteX348" fmla="*/ 846798 w 1180968"/>
                <a:gd name="connsiteY348" fmla="*/ 41000 h 1638532"/>
                <a:gd name="connsiteX349" fmla="*/ 871704 w 1180968"/>
                <a:gd name="connsiteY349" fmla="*/ 44558 h 1638532"/>
                <a:gd name="connsiteX350" fmla="*/ 889494 w 1180968"/>
                <a:gd name="connsiteY350" fmla="*/ 62348 h 1638532"/>
                <a:gd name="connsiteX351" fmla="*/ 900168 w 1180968"/>
                <a:gd name="connsiteY351" fmla="*/ 69464 h 1638532"/>
                <a:gd name="connsiteX352" fmla="*/ 921516 w 1180968"/>
                <a:gd name="connsiteY352" fmla="*/ 90812 h 1638532"/>
                <a:gd name="connsiteX353" fmla="*/ 942864 w 1180968"/>
                <a:gd name="connsiteY353" fmla="*/ 112160 h 1638532"/>
                <a:gd name="connsiteX354" fmla="*/ 953538 w 1180968"/>
                <a:gd name="connsiteY354" fmla="*/ 122834 h 1638532"/>
                <a:gd name="connsiteX355" fmla="*/ 964211 w 1180968"/>
                <a:gd name="connsiteY355" fmla="*/ 133508 h 1638532"/>
                <a:gd name="connsiteX356" fmla="*/ 982001 w 1180968"/>
                <a:gd name="connsiteY356" fmla="*/ 151297 h 1638532"/>
                <a:gd name="connsiteX357" fmla="*/ 989117 w 1180968"/>
                <a:gd name="connsiteY357" fmla="*/ 172645 h 1638532"/>
                <a:gd name="connsiteX358" fmla="*/ 996233 w 1180968"/>
                <a:gd name="connsiteY358" fmla="*/ 218899 h 1638532"/>
                <a:gd name="connsiteX359" fmla="*/ 1014023 w 1180968"/>
                <a:gd name="connsiteY359" fmla="*/ 240247 h 1638532"/>
                <a:gd name="connsiteX360" fmla="*/ 1028255 w 1180968"/>
                <a:gd name="connsiteY360" fmla="*/ 275827 h 1638532"/>
                <a:gd name="connsiteX361" fmla="*/ 1038929 w 1180968"/>
                <a:gd name="connsiteY361" fmla="*/ 314964 h 1638532"/>
                <a:gd name="connsiteX362" fmla="*/ 1046045 w 1180968"/>
                <a:gd name="connsiteY362" fmla="*/ 325638 h 1638532"/>
                <a:gd name="connsiteX363" fmla="*/ 1053161 w 1180968"/>
                <a:gd name="connsiteY363" fmla="*/ 346986 h 1638532"/>
                <a:gd name="connsiteX364" fmla="*/ 1056719 w 1180968"/>
                <a:gd name="connsiteY364" fmla="*/ 357660 h 1638532"/>
                <a:gd name="connsiteX365" fmla="*/ 1060277 w 1180968"/>
                <a:gd name="connsiteY365" fmla="*/ 421704 h 1638532"/>
                <a:gd name="connsiteX366" fmla="*/ 1067393 w 1180968"/>
                <a:gd name="connsiteY366" fmla="*/ 443051 h 1638532"/>
                <a:gd name="connsiteX367" fmla="*/ 1081625 w 1180968"/>
                <a:gd name="connsiteY367" fmla="*/ 464399 h 1638532"/>
                <a:gd name="connsiteX368" fmla="*/ 1085183 w 1180968"/>
                <a:gd name="connsiteY368" fmla="*/ 485747 h 1638532"/>
                <a:gd name="connsiteX369" fmla="*/ 1088741 w 1180968"/>
                <a:gd name="connsiteY369" fmla="*/ 510653 h 1638532"/>
                <a:gd name="connsiteX370" fmla="*/ 1099415 w 1180968"/>
                <a:gd name="connsiteY370" fmla="*/ 535559 h 1638532"/>
                <a:gd name="connsiteX371" fmla="*/ 1113646 w 1180968"/>
                <a:gd name="connsiteY371" fmla="*/ 560465 h 1638532"/>
                <a:gd name="connsiteX372" fmla="*/ 1117204 w 1180968"/>
                <a:gd name="connsiteY372" fmla="*/ 571139 h 1638532"/>
                <a:gd name="connsiteX373" fmla="*/ 1124320 w 1180968"/>
                <a:gd name="connsiteY373" fmla="*/ 581813 h 1638532"/>
                <a:gd name="connsiteX374" fmla="*/ 1127878 w 1180968"/>
                <a:gd name="connsiteY374" fmla="*/ 617392 h 1638532"/>
                <a:gd name="connsiteX375" fmla="*/ 1124320 w 1180968"/>
                <a:gd name="connsiteY375" fmla="*/ 781059 h 1638532"/>
                <a:gd name="connsiteX376" fmla="*/ 1113646 w 1180968"/>
                <a:gd name="connsiteY376" fmla="*/ 805965 h 1638532"/>
                <a:gd name="connsiteX377" fmla="*/ 1102973 w 1180968"/>
                <a:gd name="connsiteY377" fmla="*/ 816639 h 1638532"/>
                <a:gd name="connsiteX378" fmla="*/ 1085183 w 1180968"/>
                <a:gd name="connsiteY378" fmla="*/ 834429 h 1638532"/>
                <a:gd name="connsiteX379" fmla="*/ 1081625 w 1180968"/>
                <a:gd name="connsiteY379" fmla="*/ 845103 h 1638532"/>
                <a:gd name="connsiteX380" fmla="*/ 1070951 w 1180968"/>
                <a:gd name="connsiteY380" fmla="*/ 866451 h 1638532"/>
                <a:gd name="connsiteX381" fmla="*/ 1067393 w 1180968"/>
                <a:gd name="connsiteY381" fmla="*/ 891357 h 1638532"/>
                <a:gd name="connsiteX382" fmla="*/ 1060277 w 1180968"/>
                <a:gd name="connsiteY382" fmla="*/ 902030 h 1638532"/>
                <a:gd name="connsiteX383" fmla="*/ 1056719 w 1180968"/>
                <a:gd name="connsiteY383" fmla="*/ 919820 h 1638532"/>
                <a:gd name="connsiteX384" fmla="*/ 1046045 w 1180968"/>
                <a:gd name="connsiteY384" fmla="*/ 941168 h 1638532"/>
                <a:gd name="connsiteX385" fmla="*/ 1035371 w 1180968"/>
                <a:gd name="connsiteY385" fmla="*/ 980306 h 1638532"/>
                <a:gd name="connsiteX386" fmla="*/ 1031813 w 1180968"/>
                <a:gd name="connsiteY386" fmla="*/ 990980 h 1638532"/>
                <a:gd name="connsiteX387" fmla="*/ 1028255 w 1180968"/>
                <a:gd name="connsiteY387" fmla="*/ 1001654 h 1638532"/>
                <a:gd name="connsiteX388" fmla="*/ 1017581 w 1180968"/>
                <a:gd name="connsiteY388" fmla="*/ 1012328 h 1638532"/>
                <a:gd name="connsiteX389" fmla="*/ 1010465 w 1180968"/>
                <a:gd name="connsiteY389" fmla="*/ 1033676 h 1638532"/>
                <a:gd name="connsiteX390" fmla="*/ 1006907 w 1180968"/>
                <a:gd name="connsiteY390" fmla="*/ 1044350 h 1638532"/>
                <a:gd name="connsiteX391" fmla="*/ 999791 w 1180968"/>
                <a:gd name="connsiteY391" fmla="*/ 1087045 h 1638532"/>
                <a:gd name="connsiteX392" fmla="*/ 996233 w 1180968"/>
                <a:gd name="connsiteY392" fmla="*/ 1204458 h 1638532"/>
                <a:gd name="connsiteX393" fmla="*/ 989117 w 1180968"/>
                <a:gd name="connsiteY393" fmla="*/ 1193785 h 1638532"/>
                <a:gd name="connsiteX394" fmla="*/ 985559 w 1180968"/>
                <a:gd name="connsiteY394" fmla="*/ 1183111 h 1638532"/>
                <a:gd name="connsiteX395" fmla="*/ 971327 w 1180968"/>
                <a:gd name="connsiteY395" fmla="*/ 1161763 h 1638532"/>
                <a:gd name="connsiteX396" fmla="*/ 967769 w 1180968"/>
                <a:gd name="connsiteY396" fmla="*/ 1065697 h 1638532"/>
                <a:gd name="connsiteX397" fmla="*/ 960653 w 1180968"/>
                <a:gd name="connsiteY397" fmla="*/ 1055023 h 1638532"/>
                <a:gd name="connsiteX398" fmla="*/ 949980 w 1180968"/>
                <a:gd name="connsiteY398" fmla="*/ 1051465 h 1638532"/>
                <a:gd name="connsiteX399" fmla="*/ 957096 w 1180968"/>
                <a:gd name="connsiteY399" fmla="*/ 1040792 h 163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</a:cxnLst>
              <a:rect l="l" t="t" r="r" b="b"/>
              <a:pathLst>
                <a:path w="1180968" h="1638532">
                  <a:moveTo>
                    <a:pt x="957096" y="1040792"/>
                  </a:moveTo>
                  <a:cubicBezTo>
                    <a:pt x="953538" y="1036048"/>
                    <a:pt x="950615" y="1030753"/>
                    <a:pt x="946422" y="1026560"/>
                  </a:cubicBezTo>
                  <a:cubicBezTo>
                    <a:pt x="942229" y="1022367"/>
                    <a:pt x="935637" y="1020711"/>
                    <a:pt x="932190" y="1015886"/>
                  </a:cubicBezTo>
                  <a:cubicBezTo>
                    <a:pt x="929348" y="1011907"/>
                    <a:pt x="929818" y="1006398"/>
                    <a:pt x="928632" y="1001654"/>
                  </a:cubicBezTo>
                  <a:cubicBezTo>
                    <a:pt x="929651" y="997578"/>
                    <a:pt x="932605" y="978982"/>
                    <a:pt x="939306" y="976748"/>
                  </a:cubicBezTo>
                  <a:cubicBezTo>
                    <a:pt x="943945" y="975202"/>
                    <a:pt x="948794" y="979120"/>
                    <a:pt x="953538" y="980306"/>
                  </a:cubicBezTo>
                  <a:cubicBezTo>
                    <a:pt x="960654" y="979120"/>
                    <a:pt x="968622" y="980327"/>
                    <a:pt x="974885" y="976748"/>
                  </a:cubicBezTo>
                  <a:cubicBezTo>
                    <a:pt x="978141" y="974887"/>
                    <a:pt x="978443" y="969824"/>
                    <a:pt x="978443" y="966074"/>
                  </a:cubicBezTo>
                  <a:cubicBezTo>
                    <a:pt x="978443" y="928895"/>
                    <a:pt x="983373" y="936153"/>
                    <a:pt x="964211" y="923378"/>
                  </a:cubicBezTo>
                  <a:cubicBezTo>
                    <a:pt x="956723" y="900915"/>
                    <a:pt x="958453" y="917701"/>
                    <a:pt x="992675" y="909146"/>
                  </a:cubicBezTo>
                  <a:cubicBezTo>
                    <a:pt x="996824" y="908109"/>
                    <a:pt x="999791" y="904402"/>
                    <a:pt x="1003349" y="902030"/>
                  </a:cubicBezTo>
                  <a:cubicBezTo>
                    <a:pt x="1005721" y="894914"/>
                    <a:pt x="1008310" y="887867"/>
                    <a:pt x="1010465" y="880683"/>
                  </a:cubicBezTo>
                  <a:cubicBezTo>
                    <a:pt x="1023872" y="835995"/>
                    <a:pt x="1005621" y="891658"/>
                    <a:pt x="1017581" y="855777"/>
                  </a:cubicBezTo>
                  <a:cubicBezTo>
                    <a:pt x="1015454" y="845142"/>
                    <a:pt x="1010624" y="834191"/>
                    <a:pt x="1017581" y="823755"/>
                  </a:cubicBezTo>
                  <a:cubicBezTo>
                    <a:pt x="1019953" y="820197"/>
                    <a:pt x="1024697" y="819011"/>
                    <a:pt x="1028255" y="816639"/>
                  </a:cubicBezTo>
                  <a:cubicBezTo>
                    <a:pt x="1029441" y="813081"/>
                    <a:pt x="1030903" y="809603"/>
                    <a:pt x="1031813" y="805965"/>
                  </a:cubicBezTo>
                  <a:cubicBezTo>
                    <a:pt x="1033280" y="800098"/>
                    <a:pt x="1033248" y="793837"/>
                    <a:pt x="1035371" y="788175"/>
                  </a:cubicBezTo>
                  <a:cubicBezTo>
                    <a:pt x="1036872" y="784171"/>
                    <a:pt x="1040115" y="781059"/>
                    <a:pt x="1042487" y="777501"/>
                  </a:cubicBezTo>
                  <a:cubicBezTo>
                    <a:pt x="1043673" y="754967"/>
                    <a:pt x="1041620" y="732027"/>
                    <a:pt x="1046045" y="709900"/>
                  </a:cubicBezTo>
                  <a:cubicBezTo>
                    <a:pt x="1046781" y="706222"/>
                    <a:pt x="1053441" y="708163"/>
                    <a:pt x="1056719" y="706342"/>
                  </a:cubicBezTo>
                  <a:cubicBezTo>
                    <a:pt x="1064195" y="702189"/>
                    <a:pt x="1078067" y="692110"/>
                    <a:pt x="1078067" y="692110"/>
                  </a:cubicBezTo>
                  <a:cubicBezTo>
                    <a:pt x="1103264" y="654315"/>
                    <a:pt x="1088064" y="681617"/>
                    <a:pt x="1081625" y="581813"/>
                  </a:cubicBezTo>
                  <a:cubicBezTo>
                    <a:pt x="1081384" y="578070"/>
                    <a:pt x="1080147" y="574260"/>
                    <a:pt x="1078067" y="571139"/>
                  </a:cubicBezTo>
                  <a:cubicBezTo>
                    <a:pt x="1075276" y="566952"/>
                    <a:pt x="1070951" y="564023"/>
                    <a:pt x="1067393" y="560465"/>
                  </a:cubicBezTo>
                  <a:cubicBezTo>
                    <a:pt x="1066207" y="553349"/>
                    <a:pt x="1069705" y="543310"/>
                    <a:pt x="1063835" y="539117"/>
                  </a:cubicBezTo>
                  <a:cubicBezTo>
                    <a:pt x="1057965" y="534924"/>
                    <a:pt x="1049685" y="543155"/>
                    <a:pt x="1042487" y="542675"/>
                  </a:cubicBezTo>
                  <a:cubicBezTo>
                    <a:pt x="1031577" y="541948"/>
                    <a:pt x="1021139" y="537931"/>
                    <a:pt x="1010465" y="535559"/>
                  </a:cubicBezTo>
                  <a:cubicBezTo>
                    <a:pt x="1010452" y="535542"/>
                    <a:pt x="993542" y="513543"/>
                    <a:pt x="992675" y="510653"/>
                  </a:cubicBezTo>
                  <a:cubicBezTo>
                    <a:pt x="990265" y="502620"/>
                    <a:pt x="994149" y="492456"/>
                    <a:pt x="989117" y="485747"/>
                  </a:cubicBezTo>
                  <a:cubicBezTo>
                    <a:pt x="985489" y="480909"/>
                    <a:pt x="977257" y="483375"/>
                    <a:pt x="971327" y="482189"/>
                  </a:cubicBezTo>
                  <a:cubicBezTo>
                    <a:pt x="970141" y="477445"/>
                    <a:pt x="967769" y="472847"/>
                    <a:pt x="967769" y="467957"/>
                  </a:cubicBezTo>
                  <a:cubicBezTo>
                    <a:pt x="967769" y="457775"/>
                    <a:pt x="971081" y="446854"/>
                    <a:pt x="978443" y="439493"/>
                  </a:cubicBezTo>
                  <a:cubicBezTo>
                    <a:pt x="982636" y="435300"/>
                    <a:pt x="987931" y="432378"/>
                    <a:pt x="992675" y="428820"/>
                  </a:cubicBezTo>
                  <a:cubicBezTo>
                    <a:pt x="993861" y="422890"/>
                    <a:pt x="994321" y="416767"/>
                    <a:pt x="996233" y="411030"/>
                  </a:cubicBezTo>
                  <a:cubicBezTo>
                    <a:pt x="997910" y="405998"/>
                    <a:pt x="1001260" y="401673"/>
                    <a:pt x="1003349" y="396798"/>
                  </a:cubicBezTo>
                  <a:cubicBezTo>
                    <a:pt x="1012187" y="376175"/>
                    <a:pt x="1000348" y="395963"/>
                    <a:pt x="1014023" y="375450"/>
                  </a:cubicBezTo>
                  <a:cubicBezTo>
                    <a:pt x="1012837" y="361218"/>
                    <a:pt x="1012352" y="346910"/>
                    <a:pt x="1010465" y="332754"/>
                  </a:cubicBezTo>
                  <a:cubicBezTo>
                    <a:pt x="1009969" y="329036"/>
                    <a:pt x="1009250" y="325009"/>
                    <a:pt x="1006907" y="322080"/>
                  </a:cubicBezTo>
                  <a:cubicBezTo>
                    <a:pt x="1004236" y="318741"/>
                    <a:pt x="999791" y="317336"/>
                    <a:pt x="996233" y="314964"/>
                  </a:cubicBezTo>
                  <a:cubicBezTo>
                    <a:pt x="979322" y="264230"/>
                    <a:pt x="996314" y="317025"/>
                    <a:pt x="985559" y="279385"/>
                  </a:cubicBezTo>
                  <a:cubicBezTo>
                    <a:pt x="984529" y="275779"/>
                    <a:pt x="984653" y="271363"/>
                    <a:pt x="982001" y="268711"/>
                  </a:cubicBezTo>
                  <a:cubicBezTo>
                    <a:pt x="979349" y="266059"/>
                    <a:pt x="975059" y="265526"/>
                    <a:pt x="971327" y="265153"/>
                  </a:cubicBezTo>
                  <a:cubicBezTo>
                    <a:pt x="951231" y="263143"/>
                    <a:pt x="930994" y="262938"/>
                    <a:pt x="910842" y="261595"/>
                  </a:cubicBezTo>
                  <a:cubicBezTo>
                    <a:pt x="895413" y="260566"/>
                    <a:pt x="880006" y="259223"/>
                    <a:pt x="864588" y="258037"/>
                  </a:cubicBezTo>
                  <a:cubicBezTo>
                    <a:pt x="863402" y="254479"/>
                    <a:pt x="862707" y="250718"/>
                    <a:pt x="861030" y="247363"/>
                  </a:cubicBezTo>
                  <a:cubicBezTo>
                    <a:pt x="859118" y="243538"/>
                    <a:pt x="855039" y="240815"/>
                    <a:pt x="853914" y="236689"/>
                  </a:cubicBezTo>
                  <a:cubicBezTo>
                    <a:pt x="844468" y="202052"/>
                    <a:pt x="862334" y="211219"/>
                    <a:pt x="836124" y="204667"/>
                  </a:cubicBezTo>
                  <a:cubicBezTo>
                    <a:pt x="832566" y="202295"/>
                    <a:pt x="826708" y="201638"/>
                    <a:pt x="825450" y="197551"/>
                  </a:cubicBezTo>
                  <a:cubicBezTo>
                    <a:pt x="825364" y="197271"/>
                    <a:pt x="827899" y="155238"/>
                    <a:pt x="814776" y="147739"/>
                  </a:cubicBezTo>
                  <a:cubicBezTo>
                    <a:pt x="809526" y="144739"/>
                    <a:pt x="802917" y="145367"/>
                    <a:pt x="796987" y="144181"/>
                  </a:cubicBezTo>
                  <a:cubicBezTo>
                    <a:pt x="793429" y="141809"/>
                    <a:pt x="790138" y="138977"/>
                    <a:pt x="786313" y="137065"/>
                  </a:cubicBezTo>
                  <a:cubicBezTo>
                    <a:pt x="777558" y="132688"/>
                    <a:pt x="762482" y="131315"/>
                    <a:pt x="754291" y="129950"/>
                  </a:cubicBezTo>
                  <a:cubicBezTo>
                    <a:pt x="750733" y="127578"/>
                    <a:pt x="746433" y="126052"/>
                    <a:pt x="743617" y="122834"/>
                  </a:cubicBezTo>
                  <a:cubicBezTo>
                    <a:pt x="717441" y="92918"/>
                    <a:pt x="736415" y="111988"/>
                    <a:pt x="725827" y="90812"/>
                  </a:cubicBezTo>
                  <a:cubicBezTo>
                    <a:pt x="723915" y="86987"/>
                    <a:pt x="720448" y="84046"/>
                    <a:pt x="718711" y="80138"/>
                  </a:cubicBezTo>
                  <a:cubicBezTo>
                    <a:pt x="715665" y="73284"/>
                    <a:pt x="719059" y="59536"/>
                    <a:pt x="711595" y="58790"/>
                  </a:cubicBezTo>
                  <a:lnTo>
                    <a:pt x="676015" y="55232"/>
                  </a:lnTo>
                  <a:cubicBezTo>
                    <a:pt x="672457" y="52860"/>
                    <a:pt x="668365" y="51140"/>
                    <a:pt x="665341" y="48116"/>
                  </a:cubicBezTo>
                  <a:cubicBezTo>
                    <a:pt x="662317" y="45092"/>
                    <a:pt x="661851" y="39708"/>
                    <a:pt x="658225" y="37442"/>
                  </a:cubicBezTo>
                  <a:cubicBezTo>
                    <a:pt x="651865" y="33467"/>
                    <a:pt x="636878" y="30326"/>
                    <a:pt x="636878" y="30326"/>
                  </a:cubicBezTo>
                  <a:cubicBezTo>
                    <a:pt x="614344" y="31512"/>
                    <a:pt x="589048" y="23009"/>
                    <a:pt x="569276" y="33884"/>
                  </a:cubicBezTo>
                  <a:cubicBezTo>
                    <a:pt x="558832" y="39628"/>
                    <a:pt x="567530" y="57683"/>
                    <a:pt x="565718" y="69464"/>
                  </a:cubicBezTo>
                  <a:cubicBezTo>
                    <a:pt x="565148" y="73171"/>
                    <a:pt x="565212" y="77958"/>
                    <a:pt x="562160" y="80138"/>
                  </a:cubicBezTo>
                  <a:cubicBezTo>
                    <a:pt x="556056" y="84498"/>
                    <a:pt x="548089" y="85435"/>
                    <a:pt x="540812" y="87254"/>
                  </a:cubicBezTo>
                  <a:cubicBezTo>
                    <a:pt x="522942" y="91722"/>
                    <a:pt x="531219" y="89266"/>
                    <a:pt x="515906" y="94370"/>
                  </a:cubicBezTo>
                  <a:cubicBezTo>
                    <a:pt x="507224" y="91476"/>
                    <a:pt x="501456" y="90594"/>
                    <a:pt x="494559" y="83696"/>
                  </a:cubicBezTo>
                  <a:cubicBezTo>
                    <a:pt x="478467" y="67603"/>
                    <a:pt x="497548" y="76390"/>
                    <a:pt x="476769" y="69464"/>
                  </a:cubicBezTo>
                  <a:lnTo>
                    <a:pt x="455421" y="83696"/>
                  </a:lnTo>
                  <a:lnTo>
                    <a:pt x="444747" y="90812"/>
                  </a:lnTo>
                  <a:cubicBezTo>
                    <a:pt x="441189" y="89626"/>
                    <a:pt x="437002" y="89597"/>
                    <a:pt x="434073" y="87254"/>
                  </a:cubicBezTo>
                  <a:cubicBezTo>
                    <a:pt x="430734" y="84583"/>
                    <a:pt x="430583" y="78846"/>
                    <a:pt x="426957" y="76580"/>
                  </a:cubicBezTo>
                  <a:cubicBezTo>
                    <a:pt x="420596" y="72605"/>
                    <a:pt x="405609" y="69464"/>
                    <a:pt x="405609" y="69464"/>
                  </a:cubicBezTo>
                  <a:cubicBezTo>
                    <a:pt x="398493" y="70650"/>
                    <a:pt x="390714" y="69796"/>
                    <a:pt x="384261" y="73022"/>
                  </a:cubicBezTo>
                  <a:cubicBezTo>
                    <a:pt x="346306" y="91999"/>
                    <a:pt x="409170" y="76579"/>
                    <a:pt x="366471" y="90812"/>
                  </a:cubicBezTo>
                  <a:cubicBezTo>
                    <a:pt x="359627" y="93093"/>
                    <a:pt x="352122" y="92620"/>
                    <a:pt x="345124" y="94370"/>
                  </a:cubicBezTo>
                  <a:cubicBezTo>
                    <a:pt x="337847" y="96189"/>
                    <a:pt x="330892" y="99114"/>
                    <a:pt x="323776" y="101486"/>
                  </a:cubicBezTo>
                  <a:lnTo>
                    <a:pt x="313102" y="105044"/>
                  </a:lnTo>
                  <a:cubicBezTo>
                    <a:pt x="311916" y="116904"/>
                    <a:pt x="313617" y="129422"/>
                    <a:pt x="309544" y="140623"/>
                  </a:cubicBezTo>
                  <a:cubicBezTo>
                    <a:pt x="308262" y="144148"/>
                    <a:pt x="302476" y="143151"/>
                    <a:pt x="298870" y="144181"/>
                  </a:cubicBezTo>
                  <a:cubicBezTo>
                    <a:pt x="294168" y="145524"/>
                    <a:pt x="289340" y="146396"/>
                    <a:pt x="284638" y="147739"/>
                  </a:cubicBezTo>
                  <a:cubicBezTo>
                    <a:pt x="253081" y="156755"/>
                    <a:pt x="308126" y="145556"/>
                    <a:pt x="238384" y="154855"/>
                  </a:cubicBezTo>
                  <a:cubicBezTo>
                    <a:pt x="232290" y="155668"/>
                    <a:pt x="213126" y="159942"/>
                    <a:pt x="206362" y="161971"/>
                  </a:cubicBezTo>
                  <a:cubicBezTo>
                    <a:pt x="199178" y="164126"/>
                    <a:pt x="185015" y="169087"/>
                    <a:pt x="185015" y="169087"/>
                  </a:cubicBezTo>
                  <a:cubicBezTo>
                    <a:pt x="179424" y="264130"/>
                    <a:pt x="202428" y="213541"/>
                    <a:pt x="138761" y="233131"/>
                  </a:cubicBezTo>
                  <a:cubicBezTo>
                    <a:pt x="135176" y="234234"/>
                    <a:pt x="136017" y="240144"/>
                    <a:pt x="135203" y="243805"/>
                  </a:cubicBezTo>
                  <a:cubicBezTo>
                    <a:pt x="133638" y="250847"/>
                    <a:pt x="133060" y="258079"/>
                    <a:pt x="131645" y="265153"/>
                  </a:cubicBezTo>
                  <a:cubicBezTo>
                    <a:pt x="130686" y="269948"/>
                    <a:pt x="131800" y="276203"/>
                    <a:pt x="128087" y="279385"/>
                  </a:cubicBezTo>
                  <a:cubicBezTo>
                    <a:pt x="122392" y="284266"/>
                    <a:pt x="106739" y="286500"/>
                    <a:pt x="106739" y="286500"/>
                  </a:cubicBezTo>
                  <a:cubicBezTo>
                    <a:pt x="105553" y="297174"/>
                    <a:pt x="107984" y="308916"/>
                    <a:pt x="103181" y="318522"/>
                  </a:cubicBezTo>
                  <a:cubicBezTo>
                    <a:pt x="100994" y="322896"/>
                    <a:pt x="92662" y="318898"/>
                    <a:pt x="88949" y="322080"/>
                  </a:cubicBezTo>
                  <a:cubicBezTo>
                    <a:pt x="83698" y="326581"/>
                    <a:pt x="81940" y="334006"/>
                    <a:pt x="78275" y="339870"/>
                  </a:cubicBezTo>
                  <a:cubicBezTo>
                    <a:pt x="76009" y="343496"/>
                    <a:pt x="74498" y="347873"/>
                    <a:pt x="71159" y="350544"/>
                  </a:cubicBezTo>
                  <a:cubicBezTo>
                    <a:pt x="68230" y="352887"/>
                    <a:pt x="64043" y="352916"/>
                    <a:pt x="60485" y="354102"/>
                  </a:cubicBezTo>
                  <a:cubicBezTo>
                    <a:pt x="55741" y="361218"/>
                    <a:pt x="45543" y="366927"/>
                    <a:pt x="46253" y="375450"/>
                  </a:cubicBezTo>
                  <a:cubicBezTo>
                    <a:pt x="46489" y="378280"/>
                    <a:pt x="50151" y="432324"/>
                    <a:pt x="53369" y="443051"/>
                  </a:cubicBezTo>
                  <a:cubicBezTo>
                    <a:pt x="54598" y="447147"/>
                    <a:pt x="58113" y="450167"/>
                    <a:pt x="60485" y="453725"/>
                  </a:cubicBezTo>
                  <a:cubicBezTo>
                    <a:pt x="59299" y="482189"/>
                    <a:pt x="61259" y="510960"/>
                    <a:pt x="56927" y="539117"/>
                  </a:cubicBezTo>
                  <a:cubicBezTo>
                    <a:pt x="56277" y="543343"/>
                    <a:pt x="48924" y="542894"/>
                    <a:pt x="46253" y="546233"/>
                  </a:cubicBezTo>
                  <a:cubicBezTo>
                    <a:pt x="43910" y="549162"/>
                    <a:pt x="43882" y="553349"/>
                    <a:pt x="42696" y="556907"/>
                  </a:cubicBezTo>
                  <a:cubicBezTo>
                    <a:pt x="43882" y="577069"/>
                    <a:pt x="27689" y="609436"/>
                    <a:pt x="46253" y="617392"/>
                  </a:cubicBezTo>
                  <a:cubicBezTo>
                    <a:pt x="303882" y="727803"/>
                    <a:pt x="146699" y="575514"/>
                    <a:pt x="202804" y="631624"/>
                  </a:cubicBezTo>
                  <a:cubicBezTo>
                    <a:pt x="201618" y="643484"/>
                    <a:pt x="205857" y="657287"/>
                    <a:pt x="199246" y="667204"/>
                  </a:cubicBezTo>
                  <a:cubicBezTo>
                    <a:pt x="194457" y="674388"/>
                    <a:pt x="181662" y="669744"/>
                    <a:pt x="174341" y="674320"/>
                  </a:cubicBezTo>
                  <a:cubicBezTo>
                    <a:pt x="162231" y="681889"/>
                    <a:pt x="152847" y="693134"/>
                    <a:pt x="142319" y="702784"/>
                  </a:cubicBezTo>
                  <a:cubicBezTo>
                    <a:pt x="138610" y="706184"/>
                    <a:pt x="134866" y="709592"/>
                    <a:pt x="131645" y="713458"/>
                  </a:cubicBezTo>
                  <a:cubicBezTo>
                    <a:pt x="122435" y="724510"/>
                    <a:pt x="123953" y="727535"/>
                    <a:pt x="117413" y="741922"/>
                  </a:cubicBezTo>
                  <a:cubicBezTo>
                    <a:pt x="114121" y="749165"/>
                    <a:pt x="110748" y="756397"/>
                    <a:pt x="106739" y="763269"/>
                  </a:cubicBezTo>
                  <a:cubicBezTo>
                    <a:pt x="102430" y="770656"/>
                    <a:pt x="92507" y="784617"/>
                    <a:pt x="92507" y="784617"/>
                  </a:cubicBezTo>
                  <a:cubicBezTo>
                    <a:pt x="93693" y="802407"/>
                    <a:pt x="91981" y="820631"/>
                    <a:pt x="96065" y="837987"/>
                  </a:cubicBezTo>
                  <a:cubicBezTo>
                    <a:pt x="97044" y="842150"/>
                    <a:pt x="105151" y="841133"/>
                    <a:pt x="106739" y="845103"/>
                  </a:cubicBezTo>
                  <a:cubicBezTo>
                    <a:pt x="110290" y="853981"/>
                    <a:pt x="101656" y="869474"/>
                    <a:pt x="110297" y="873567"/>
                  </a:cubicBezTo>
                  <a:cubicBezTo>
                    <a:pt x="129620" y="882720"/>
                    <a:pt x="152993" y="875939"/>
                    <a:pt x="174341" y="877125"/>
                  </a:cubicBezTo>
                  <a:cubicBezTo>
                    <a:pt x="163588" y="909383"/>
                    <a:pt x="180350" y="868587"/>
                    <a:pt x="160109" y="891357"/>
                  </a:cubicBezTo>
                  <a:cubicBezTo>
                    <a:pt x="152676" y="899719"/>
                    <a:pt x="142319" y="919820"/>
                    <a:pt x="142319" y="919820"/>
                  </a:cubicBezTo>
                  <a:cubicBezTo>
                    <a:pt x="143505" y="935238"/>
                    <a:pt x="139989" y="951775"/>
                    <a:pt x="145877" y="966074"/>
                  </a:cubicBezTo>
                  <a:cubicBezTo>
                    <a:pt x="149133" y="973982"/>
                    <a:pt x="167225" y="980306"/>
                    <a:pt x="167225" y="980306"/>
                  </a:cubicBezTo>
                  <a:cubicBezTo>
                    <a:pt x="168411" y="987422"/>
                    <a:pt x="169686" y="994524"/>
                    <a:pt x="170783" y="1001654"/>
                  </a:cubicBezTo>
                  <a:cubicBezTo>
                    <a:pt x="172058" y="1009943"/>
                    <a:pt x="168073" y="1020988"/>
                    <a:pt x="174341" y="1026560"/>
                  </a:cubicBezTo>
                  <a:cubicBezTo>
                    <a:pt x="181487" y="1032912"/>
                    <a:pt x="193316" y="1028932"/>
                    <a:pt x="202804" y="1030118"/>
                  </a:cubicBezTo>
                  <a:cubicBezTo>
                    <a:pt x="203990" y="1041978"/>
                    <a:pt x="195918" y="1059953"/>
                    <a:pt x="206362" y="1065697"/>
                  </a:cubicBezTo>
                  <a:cubicBezTo>
                    <a:pt x="315861" y="1125920"/>
                    <a:pt x="254317" y="1039784"/>
                    <a:pt x="281080" y="1079929"/>
                  </a:cubicBezTo>
                  <a:cubicBezTo>
                    <a:pt x="282266" y="1089417"/>
                    <a:pt x="280755" y="1099655"/>
                    <a:pt x="284638" y="1108393"/>
                  </a:cubicBezTo>
                  <a:cubicBezTo>
                    <a:pt x="286161" y="1111820"/>
                    <a:pt x="291674" y="1111041"/>
                    <a:pt x="295312" y="1111951"/>
                  </a:cubicBezTo>
                  <a:lnTo>
                    <a:pt x="323776" y="1119067"/>
                  </a:lnTo>
                  <a:cubicBezTo>
                    <a:pt x="326148" y="1122625"/>
                    <a:pt x="328051" y="1126545"/>
                    <a:pt x="330892" y="1129741"/>
                  </a:cubicBezTo>
                  <a:cubicBezTo>
                    <a:pt x="363387" y="1166299"/>
                    <a:pt x="343205" y="1137538"/>
                    <a:pt x="359355" y="1161763"/>
                  </a:cubicBezTo>
                  <a:cubicBezTo>
                    <a:pt x="358169" y="1168879"/>
                    <a:pt x="358078" y="1176267"/>
                    <a:pt x="355797" y="1183111"/>
                  </a:cubicBezTo>
                  <a:cubicBezTo>
                    <a:pt x="352951" y="1191650"/>
                    <a:pt x="345598" y="1197105"/>
                    <a:pt x="338008" y="1200900"/>
                  </a:cubicBezTo>
                  <a:cubicBezTo>
                    <a:pt x="334653" y="1202577"/>
                    <a:pt x="330892" y="1203272"/>
                    <a:pt x="327334" y="1204458"/>
                  </a:cubicBezTo>
                  <a:cubicBezTo>
                    <a:pt x="322590" y="1211574"/>
                    <a:pt x="313576" y="1217267"/>
                    <a:pt x="313102" y="1225806"/>
                  </a:cubicBezTo>
                  <a:cubicBezTo>
                    <a:pt x="309273" y="1294732"/>
                    <a:pt x="330287" y="1284664"/>
                    <a:pt x="295312" y="1293408"/>
                  </a:cubicBezTo>
                  <a:cubicBezTo>
                    <a:pt x="294126" y="1296966"/>
                    <a:pt x="290077" y="1300727"/>
                    <a:pt x="291754" y="1304082"/>
                  </a:cubicBezTo>
                  <a:cubicBezTo>
                    <a:pt x="293431" y="1307437"/>
                    <a:pt x="299073" y="1305963"/>
                    <a:pt x="302428" y="1307640"/>
                  </a:cubicBezTo>
                  <a:cubicBezTo>
                    <a:pt x="306253" y="1309552"/>
                    <a:pt x="309544" y="1312384"/>
                    <a:pt x="313102" y="1314756"/>
                  </a:cubicBezTo>
                  <a:cubicBezTo>
                    <a:pt x="326148" y="1312384"/>
                    <a:pt x="339427" y="1311057"/>
                    <a:pt x="352239" y="1307640"/>
                  </a:cubicBezTo>
                  <a:cubicBezTo>
                    <a:pt x="363651" y="1304597"/>
                    <a:pt x="378939" y="1290732"/>
                    <a:pt x="387819" y="1286292"/>
                  </a:cubicBezTo>
                  <a:lnTo>
                    <a:pt x="402051" y="1279176"/>
                  </a:lnTo>
                  <a:cubicBezTo>
                    <a:pt x="409167" y="1281548"/>
                    <a:pt x="417295" y="1281932"/>
                    <a:pt x="423399" y="1286292"/>
                  </a:cubicBezTo>
                  <a:cubicBezTo>
                    <a:pt x="426451" y="1288472"/>
                    <a:pt x="426427" y="1293253"/>
                    <a:pt x="426957" y="1296966"/>
                  </a:cubicBezTo>
                  <a:cubicBezTo>
                    <a:pt x="428810" y="1309934"/>
                    <a:pt x="429329" y="1323058"/>
                    <a:pt x="430515" y="1336104"/>
                  </a:cubicBezTo>
                  <a:cubicBezTo>
                    <a:pt x="451295" y="1329177"/>
                    <a:pt x="432211" y="1337966"/>
                    <a:pt x="448305" y="1321872"/>
                  </a:cubicBezTo>
                  <a:cubicBezTo>
                    <a:pt x="458502" y="1311675"/>
                    <a:pt x="458078" y="1316986"/>
                    <a:pt x="469653" y="1311198"/>
                  </a:cubicBezTo>
                  <a:cubicBezTo>
                    <a:pt x="473478" y="1309286"/>
                    <a:pt x="476769" y="1306454"/>
                    <a:pt x="480327" y="1304082"/>
                  </a:cubicBezTo>
                  <a:cubicBezTo>
                    <a:pt x="518052" y="1310370"/>
                    <a:pt x="512018" y="1302092"/>
                    <a:pt x="498117" y="1368125"/>
                  </a:cubicBezTo>
                  <a:cubicBezTo>
                    <a:pt x="497236" y="1372309"/>
                    <a:pt x="491268" y="1373329"/>
                    <a:pt x="487443" y="1375241"/>
                  </a:cubicBezTo>
                  <a:cubicBezTo>
                    <a:pt x="463944" y="1386991"/>
                    <a:pt x="489887" y="1368920"/>
                    <a:pt x="466095" y="1385915"/>
                  </a:cubicBezTo>
                  <a:cubicBezTo>
                    <a:pt x="461270" y="1389362"/>
                    <a:pt x="457012" y="1393647"/>
                    <a:pt x="451863" y="1396589"/>
                  </a:cubicBezTo>
                  <a:cubicBezTo>
                    <a:pt x="448607" y="1398450"/>
                    <a:pt x="444636" y="1398670"/>
                    <a:pt x="441189" y="1400147"/>
                  </a:cubicBezTo>
                  <a:cubicBezTo>
                    <a:pt x="436314" y="1402236"/>
                    <a:pt x="431455" y="1404452"/>
                    <a:pt x="426957" y="1407263"/>
                  </a:cubicBezTo>
                  <a:cubicBezTo>
                    <a:pt x="421928" y="1410406"/>
                    <a:pt x="417874" y="1414995"/>
                    <a:pt x="412725" y="1417937"/>
                  </a:cubicBezTo>
                  <a:cubicBezTo>
                    <a:pt x="405079" y="1422306"/>
                    <a:pt x="386760" y="1423707"/>
                    <a:pt x="380703" y="1425053"/>
                  </a:cubicBezTo>
                  <a:cubicBezTo>
                    <a:pt x="369655" y="1427508"/>
                    <a:pt x="368951" y="1429330"/>
                    <a:pt x="359355" y="1435727"/>
                  </a:cubicBezTo>
                  <a:cubicBezTo>
                    <a:pt x="356983" y="1439285"/>
                    <a:pt x="354976" y="1443116"/>
                    <a:pt x="352239" y="1446401"/>
                  </a:cubicBezTo>
                  <a:cubicBezTo>
                    <a:pt x="349018" y="1450266"/>
                    <a:pt x="344009" y="1452677"/>
                    <a:pt x="341566" y="1457075"/>
                  </a:cubicBezTo>
                  <a:cubicBezTo>
                    <a:pt x="337923" y="1463632"/>
                    <a:pt x="334450" y="1478423"/>
                    <a:pt x="334450" y="1478423"/>
                  </a:cubicBezTo>
                  <a:cubicBezTo>
                    <a:pt x="335636" y="1487911"/>
                    <a:pt x="333365" y="1498528"/>
                    <a:pt x="338008" y="1506886"/>
                  </a:cubicBezTo>
                  <a:cubicBezTo>
                    <a:pt x="340383" y="1511160"/>
                    <a:pt x="347379" y="1509904"/>
                    <a:pt x="352239" y="1510444"/>
                  </a:cubicBezTo>
                  <a:cubicBezTo>
                    <a:pt x="368783" y="1512282"/>
                    <a:pt x="385447" y="1512816"/>
                    <a:pt x="402051" y="1514002"/>
                  </a:cubicBezTo>
                  <a:cubicBezTo>
                    <a:pt x="464909" y="1512816"/>
                    <a:pt x="531669" y="1532279"/>
                    <a:pt x="590624" y="1510444"/>
                  </a:cubicBezTo>
                  <a:cubicBezTo>
                    <a:pt x="611784" y="1502607"/>
                    <a:pt x="592857" y="1465369"/>
                    <a:pt x="594182" y="1442843"/>
                  </a:cubicBezTo>
                  <a:cubicBezTo>
                    <a:pt x="597602" y="1384710"/>
                    <a:pt x="580570" y="1393765"/>
                    <a:pt x="611972" y="1385915"/>
                  </a:cubicBezTo>
                  <a:cubicBezTo>
                    <a:pt x="614344" y="1382357"/>
                    <a:pt x="618662" y="1379496"/>
                    <a:pt x="619088" y="1375241"/>
                  </a:cubicBezTo>
                  <a:cubicBezTo>
                    <a:pt x="621784" y="1348282"/>
                    <a:pt x="616684" y="1356202"/>
                    <a:pt x="608414" y="1339662"/>
                  </a:cubicBezTo>
                  <a:cubicBezTo>
                    <a:pt x="606737" y="1336307"/>
                    <a:pt x="606042" y="1332546"/>
                    <a:pt x="604856" y="1328988"/>
                  </a:cubicBezTo>
                  <a:cubicBezTo>
                    <a:pt x="612670" y="1305546"/>
                    <a:pt x="609388" y="1303724"/>
                    <a:pt x="658225" y="1325430"/>
                  </a:cubicBezTo>
                  <a:cubicBezTo>
                    <a:pt x="666040" y="1328903"/>
                    <a:pt x="672457" y="1346778"/>
                    <a:pt x="672457" y="1346778"/>
                  </a:cubicBezTo>
                  <a:cubicBezTo>
                    <a:pt x="665392" y="1410365"/>
                    <a:pt x="660580" y="1356555"/>
                    <a:pt x="729385" y="1382357"/>
                  </a:cubicBezTo>
                  <a:cubicBezTo>
                    <a:pt x="735047" y="1384480"/>
                    <a:pt x="727418" y="1394313"/>
                    <a:pt x="725827" y="1400147"/>
                  </a:cubicBezTo>
                  <a:cubicBezTo>
                    <a:pt x="723853" y="1407384"/>
                    <a:pt x="721083" y="1414379"/>
                    <a:pt x="718711" y="1421495"/>
                  </a:cubicBezTo>
                  <a:cubicBezTo>
                    <a:pt x="717400" y="1430673"/>
                    <a:pt x="716563" y="1447139"/>
                    <a:pt x="711595" y="1457075"/>
                  </a:cubicBezTo>
                  <a:cubicBezTo>
                    <a:pt x="709683" y="1460900"/>
                    <a:pt x="706851" y="1464191"/>
                    <a:pt x="704479" y="1467749"/>
                  </a:cubicBezTo>
                  <a:cubicBezTo>
                    <a:pt x="708037" y="1468935"/>
                    <a:pt x="712224" y="1468964"/>
                    <a:pt x="715153" y="1471307"/>
                  </a:cubicBezTo>
                  <a:cubicBezTo>
                    <a:pt x="723878" y="1478287"/>
                    <a:pt x="723898" y="1490127"/>
                    <a:pt x="725827" y="1499771"/>
                  </a:cubicBezTo>
                  <a:lnTo>
                    <a:pt x="747175" y="1485539"/>
                  </a:lnTo>
                  <a:lnTo>
                    <a:pt x="757849" y="1478423"/>
                  </a:lnTo>
                  <a:cubicBezTo>
                    <a:pt x="762593" y="1480795"/>
                    <a:pt x="767939" y="1482226"/>
                    <a:pt x="772081" y="1485539"/>
                  </a:cubicBezTo>
                  <a:cubicBezTo>
                    <a:pt x="779939" y="1491825"/>
                    <a:pt x="783882" y="1503704"/>
                    <a:pt x="793429" y="1506886"/>
                  </a:cubicBezTo>
                  <a:lnTo>
                    <a:pt x="814776" y="1514002"/>
                  </a:lnTo>
                  <a:cubicBezTo>
                    <a:pt x="835556" y="1507075"/>
                    <a:pt x="816473" y="1515863"/>
                    <a:pt x="832566" y="1499771"/>
                  </a:cubicBezTo>
                  <a:cubicBezTo>
                    <a:pt x="839464" y="1492874"/>
                    <a:pt x="845232" y="1491991"/>
                    <a:pt x="853914" y="1489097"/>
                  </a:cubicBezTo>
                  <a:lnTo>
                    <a:pt x="882378" y="1492655"/>
                  </a:lnTo>
                  <a:cubicBezTo>
                    <a:pt x="888646" y="1498226"/>
                    <a:pt x="878322" y="1514046"/>
                    <a:pt x="885936" y="1517560"/>
                  </a:cubicBezTo>
                  <a:cubicBezTo>
                    <a:pt x="898903" y="1523544"/>
                    <a:pt x="914400" y="1515188"/>
                    <a:pt x="928632" y="1514002"/>
                  </a:cubicBezTo>
                  <a:cubicBezTo>
                    <a:pt x="929818" y="1508072"/>
                    <a:pt x="928836" y="1501244"/>
                    <a:pt x="932190" y="1496213"/>
                  </a:cubicBezTo>
                  <a:cubicBezTo>
                    <a:pt x="934270" y="1493092"/>
                    <a:pt x="940684" y="1495707"/>
                    <a:pt x="942864" y="1492655"/>
                  </a:cubicBezTo>
                  <a:cubicBezTo>
                    <a:pt x="947224" y="1486551"/>
                    <a:pt x="945819" y="1477548"/>
                    <a:pt x="949980" y="1471307"/>
                  </a:cubicBezTo>
                  <a:lnTo>
                    <a:pt x="957096" y="1460633"/>
                  </a:lnTo>
                  <a:cubicBezTo>
                    <a:pt x="958282" y="1453517"/>
                    <a:pt x="955261" y="1444078"/>
                    <a:pt x="960653" y="1439285"/>
                  </a:cubicBezTo>
                  <a:cubicBezTo>
                    <a:pt x="967963" y="1432787"/>
                    <a:pt x="989117" y="1432169"/>
                    <a:pt x="989117" y="1432169"/>
                  </a:cubicBezTo>
                  <a:cubicBezTo>
                    <a:pt x="990303" y="1428611"/>
                    <a:pt x="990023" y="1424147"/>
                    <a:pt x="992675" y="1421495"/>
                  </a:cubicBezTo>
                  <a:cubicBezTo>
                    <a:pt x="1003947" y="1410223"/>
                    <a:pt x="1017365" y="1427281"/>
                    <a:pt x="1024697" y="1432169"/>
                  </a:cubicBezTo>
                  <a:cubicBezTo>
                    <a:pt x="1027069" y="1435727"/>
                    <a:pt x="1029328" y="1439363"/>
                    <a:pt x="1031813" y="1442843"/>
                  </a:cubicBezTo>
                  <a:cubicBezTo>
                    <a:pt x="1035260" y="1447668"/>
                    <a:pt x="1040079" y="1451656"/>
                    <a:pt x="1042487" y="1457075"/>
                  </a:cubicBezTo>
                  <a:cubicBezTo>
                    <a:pt x="1044943" y="1462601"/>
                    <a:pt x="1044859" y="1468935"/>
                    <a:pt x="1046045" y="1474865"/>
                  </a:cubicBezTo>
                  <a:cubicBezTo>
                    <a:pt x="1055533" y="1473679"/>
                    <a:pt x="1065284" y="1473823"/>
                    <a:pt x="1074509" y="1471307"/>
                  </a:cubicBezTo>
                  <a:cubicBezTo>
                    <a:pt x="1078635" y="1470182"/>
                    <a:pt x="1084255" y="1468365"/>
                    <a:pt x="1085183" y="1464191"/>
                  </a:cubicBezTo>
                  <a:cubicBezTo>
                    <a:pt x="1087002" y="1456004"/>
                    <a:pt x="1085031" y="1446948"/>
                    <a:pt x="1081625" y="1439285"/>
                  </a:cubicBezTo>
                  <a:cubicBezTo>
                    <a:pt x="1079888" y="1435377"/>
                    <a:pt x="1074509" y="1434541"/>
                    <a:pt x="1070951" y="1432169"/>
                  </a:cubicBezTo>
                  <a:cubicBezTo>
                    <a:pt x="1067393" y="1426239"/>
                    <a:pt x="1063942" y="1420243"/>
                    <a:pt x="1060277" y="1414379"/>
                  </a:cubicBezTo>
                  <a:cubicBezTo>
                    <a:pt x="1058011" y="1410753"/>
                    <a:pt x="1056185" y="1406729"/>
                    <a:pt x="1053161" y="1403705"/>
                  </a:cubicBezTo>
                  <a:cubicBezTo>
                    <a:pt x="1050137" y="1400681"/>
                    <a:pt x="1046045" y="1398961"/>
                    <a:pt x="1042487" y="1396589"/>
                  </a:cubicBezTo>
                  <a:lnTo>
                    <a:pt x="1035371" y="1375241"/>
                  </a:lnTo>
                  <a:cubicBezTo>
                    <a:pt x="1034185" y="1371683"/>
                    <a:pt x="1034934" y="1366647"/>
                    <a:pt x="1031813" y="1364567"/>
                  </a:cubicBezTo>
                  <a:cubicBezTo>
                    <a:pt x="1006657" y="1347797"/>
                    <a:pt x="1037800" y="1368843"/>
                    <a:pt x="1006907" y="1346778"/>
                  </a:cubicBezTo>
                  <a:cubicBezTo>
                    <a:pt x="1003427" y="1344293"/>
                    <a:pt x="999791" y="1342034"/>
                    <a:pt x="996233" y="1339662"/>
                  </a:cubicBezTo>
                  <a:cubicBezTo>
                    <a:pt x="995047" y="1334918"/>
                    <a:pt x="995101" y="1329676"/>
                    <a:pt x="992675" y="1325430"/>
                  </a:cubicBezTo>
                  <a:cubicBezTo>
                    <a:pt x="988460" y="1318054"/>
                    <a:pt x="978129" y="1312174"/>
                    <a:pt x="971327" y="1307640"/>
                  </a:cubicBezTo>
                  <a:cubicBezTo>
                    <a:pt x="963025" y="1282734"/>
                    <a:pt x="971327" y="1288664"/>
                    <a:pt x="953538" y="1282734"/>
                  </a:cubicBezTo>
                  <a:cubicBezTo>
                    <a:pt x="947608" y="1283920"/>
                    <a:pt x="941794" y="1286439"/>
                    <a:pt x="935748" y="1286292"/>
                  </a:cubicBezTo>
                  <a:cubicBezTo>
                    <a:pt x="817213" y="1283401"/>
                    <a:pt x="847061" y="1292311"/>
                    <a:pt x="796987" y="1275618"/>
                  </a:cubicBezTo>
                  <a:cubicBezTo>
                    <a:pt x="792992" y="1269626"/>
                    <a:pt x="787936" y="1259076"/>
                    <a:pt x="779197" y="1257828"/>
                  </a:cubicBezTo>
                  <a:cubicBezTo>
                    <a:pt x="776070" y="1257381"/>
                    <a:pt x="758297" y="1263609"/>
                    <a:pt x="754291" y="1264944"/>
                  </a:cubicBezTo>
                  <a:cubicBezTo>
                    <a:pt x="749963" y="1271436"/>
                    <a:pt x="746962" y="1280670"/>
                    <a:pt x="736501" y="1279176"/>
                  </a:cubicBezTo>
                  <a:cubicBezTo>
                    <a:pt x="731250" y="1278426"/>
                    <a:pt x="727013" y="1274432"/>
                    <a:pt x="722269" y="1272060"/>
                  </a:cubicBezTo>
                  <a:cubicBezTo>
                    <a:pt x="719897" y="1268502"/>
                    <a:pt x="715625" y="1265636"/>
                    <a:pt x="715153" y="1261386"/>
                  </a:cubicBezTo>
                  <a:cubicBezTo>
                    <a:pt x="710378" y="1218414"/>
                    <a:pt x="749174" y="1238435"/>
                    <a:pt x="786313" y="1236480"/>
                  </a:cubicBezTo>
                  <a:cubicBezTo>
                    <a:pt x="789871" y="1232922"/>
                    <a:pt x="794196" y="1229993"/>
                    <a:pt x="796987" y="1225806"/>
                  </a:cubicBezTo>
                  <a:cubicBezTo>
                    <a:pt x="799067" y="1222685"/>
                    <a:pt x="797893" y="1217784"/>
                    <a:pt x="800545" y="1215132"/>
                  </a:cubicBezTo>
                  <a:cubicBezTo>
                    <a:pt x="803197" y="1212480"/>
                    <a:pt x="807660" y="1212760"/>
                    <a:pt x="811218" y="1211574"/>
                  </a:cubicBezTo>
                  <a:cubicBezTo>
                    <a:pt x="824264" y="1212760"/>
                    <a:pt x="837456" y="1212855"/>
                    <a:pt x="850356" y="1215132"/>
                  </a:cubicBezTo>
                  <a:cubicBezTo>
                    <a:pt x="857743" y="1216436"/>
                    <a:pt x="864588" y="1219876"/>
                    <a:pt x="871704" y="1222248"/>
                  </a:cubicBezTo>
                  <a:lnTo>
                    <a:pt x="882378" y="1225806"/>
                  </a:lnTo>
                  <a:cubicBezTo>
                    <a:pt x="891866" y="1224620"/>
                    <a:pt x="903009" y="1227731"/>
                    <a:pt x="910842" y="1222248"/>
                  </a:cubicBezTo>
                  <a:cubicBezTo>
                    <a:pt x="934561" y="1205645"/>
                    <a:pt x="907878" y="1203865"/>
                    <a:pt x="921516" y="1190227"/>
                  </a:cubicBezTo>
                  <a:cubicBezTo>
                    <a:pt x="945888" y="1165855"/>
                    <a:pt x="937282" y="1177252"/>
                    <a:pt x="949980" y="1158205"/>
                  </a:cubicBezTo>
                  <a:cubicBezTo>
                    <a:pt x="946815" y="1123389"/>
                    <a:pt x="941157" y="1081436"/>
                    <a:pt x="949980" y="1047908"/>
                  </a:cubicBezTo>
                  <a:cubicBezTo>
                    <a:pt x="951224" y="1043179"/>
                    <a:pt x="959467" y="1050279"/>
                    <a:pt x="964211" y="1051465"/>
                  </a:cubicBezTo>
                  <a:cubicBezTo>
                    <a:pt x="965397" y="1055023"/>
                    <a:pt x="967331" y="1058414"/>
                    <a:pt x="967769" y="1062139"/>
                  </a:cubicBezTo>
                  <a:cubicBezTo>
                    <a:pt x="969714" y="1078671"/>
                    <a:pt x="967290" y="1095802"/>
                    <a:pt x="971327" y="1111951"/>
                  </a:cubicBezTo>
                  <a:cubicBezTo>
                    <a:pt x="972364" y="1116100"/>
                    <a:pt x="978443" y="1116695"/>
                    <a:pt x="982001" y="1119067"/>
                  </a:cubicBezTo>
                  <a:cubicBezTo>
                    <a:pt x="982029" y="1119493"/>
                    <a:pt x="984250" y="1179185"/>
                    <a:pt x="989117" y="1193785"/>
                  </a:cubicBezTo>
                  <a:cubicBezTo>
                    <a:pt x="990469" y="1197841"/>
                    <a:pt x="993861" y="1200900"/>
                    <a:pt x="996233" y="1204458"/>
                  </a:cubicBezTo>
                  <a:cubicBezTo>
                    <a:pt x="997419" y="1208016"/>
                    <a:pt x="997448" y="1212203"/>
                    <a:pt x="999791" y="1215132"/>
                  </a:cubicBezTo>
                  <a:cubicBezTo>
                    <a:pt x="1002462" y="1218471"/>
                    <a:pt x="1006985" y="1219763"/>
                    <a:pt x="1010465" y="1222248"/>
                  </a:cubicBezTo>
                  <a:cubicBezTo>
                    <a:pt x="1015290" y="1225695"/>
                    <a:pt x="1019953" y="1229364"/>
                    <a:pt x="1024697" y="1232922"/>
                  </a:cubicBezTo>
                  <a:cubicBezTo>
                    <a:pt x="1026475" y="1243593"/>
                    <a:pt x="1029106" y="1266221"/>
                    <a:pt x="1035371" y="1275618"/>
                  </a:cubicBezTo>
                  <a:lnTo>
                    <a:pt x="1042487" y="1286292"/>
                  </a:lnTo>
                  <a:cubicBezTo>
                    <a:pt x="1043673" y="1292222"/>
                    <a:pt x="1044963" y="1298132"/>
                    <a:pt x="1046045" y="1304082"/>
                  </a:cubicBezTo>
                  <a:cubicBezTo>
                    <a:pt x="1047336" y="1311180"/>
                    <a:pt x="1046377" y="1318977"/>
                    <a:pt x="1049603" y="1325430"/>
                  </a:cubicBezTo>
                  <a:cubicBezTo>
                    <a:pt x="1051515" y="1329255"/>
                    <a:pt x="1056719" y="1330174"/>
                    <a:pt x="1060277" y="1332546"/>
                  </a:cubicBezTo>
                  <a:cubicBezTo>
                    <a:pt x="1062028" y="1336049"/>
                    <a:pt x="1070317" y="1354098"/>
                    <a:pt x="1074509" y="1357451"/>
                  </a:cubicBezTo>
                  <a:cubicBezTo>
                    <a:pt x="1076829" y="1359307"/>
                    <a:pt x="1098485" y="1364334"/>
                    <a:pt x="1099415" y="1364567"/>
                  </a:cubicBezTo>
                  <a:cubicBezTo>
                    <a:pt x="1107283" y="1372435"/>
                    <a:pt x="1112251" y="1376009"/>
                    <a:pt x="1117204" y="1385915"/>
                  </a:cubicBezTo>
                  <a:cubicBezTo>
                    <a:pt x="1122992" y="1397490"/>
                    <a:pt x="1117681" y="1397066"/>
                    <a:pt x="1127878" y="1407263"/>
                  </a:cubicBezTo>
                  <a:cubicBezTo>
                    <a:pt x="1132071" y="1411456"/>
                    <a:pt x="1137917" y="1413744"/>
                    <a:pt x="1142110" y="1417937"/>
                  </a:cubicBezTo>
                  <a:cubicBezTo>
                    <a:pt x="1152307" y="1428134"/>
                    <a:pt x="1146996" y="1427710"/>
                    <a:pt x="1152784" y="1439285"/>
                  </a:cubicBezTo>
                  <a:cubicBezTo>
                    <a:pt x="1154696" y="1443110"/>
                    <a:pt x="1157528" y="1446401"/>
                    <a:pt x="1159900" y="1449959"/>
                  </a:cubicBezTo>
                  <a:cubicBezTo>
                    <a:pt x="1158714" y="1470121"/>
                    <a:pt x="1159198" y="1490450"/>
                    <a:pt x="1156342" y="1510444"/>
                  </a:cubicBezTo>
                  <a:cubicBezTo>
                    <a:pt x="1153743" y="1528635"/>
                    <a:pt x="1149878" y="1522571"/>
                    <a:pt x="1138552" y="1528234"/>
                  </a:cubicBezTo>
                  <a:cubicBezTo>
                    <a:pt x="1101306" y="1546857"/>
                    <a:pt x="1180968" y="1528271"/>
                    <a:pt x="1074509" y="1542466"/>
                  </a:cubicBezTo>
                  <a:cubicBezTo>
                    <a:pt x="1070951" y="1544838"/>
                    <a:pt x="1068105" y="1549357"/>
                    <a:pt x="1063835" y="1549582"/>
                  </a:cubicBezTo>
                  <a:cubicBezTo>
                    <a:pt x="1044848" y="1550581"/>
                    <a:pt x="1025816" y="1548014"/>
                    <a:pt x="1006907" y="1546024"/>
                  </a:cubicBezTo>
                  <a:cubicBezTo>
                    <a:pt x="1003177" y="1545631"/>
                    <a:pt x="999894" y="1543280"/>
                    <a:pt x="996233" y="1542466"/>
                  </a:cubicBezTo>
                  <a:cubicBezTo>
                    <a:pt x="989191" y="1540901"/>
                    <a:pt x="982001" y="1540094"/>
                    <a:pt x="974885" y="1538908"/>
                  </a:cubicBezTo>
                  <a:cubicBezTo>
                    <a:pt x="971327" y="1535350"/>
                    <a:pt x="968398" y="1531025"/>
                    <a:pt x="964211" y="1528234"/>
                  </a:cubicBezTo>
                  <a:cubicBezTo>
                    <a:pt x="952931" y="1520714"/>
                    <a:pt x="935677" y="1526603"/>
                    <a:pt x="925074" y="1528234"/>
                  </a:cubicBezTo>
                  <a:cubicBezTo>
                    <a:pt x="919097" y="1529154"/>
                    <a:pt x="913214" y="1530606"/>
                    <a:pt x="907284" y="1531792"/>
                  </a:cubicBezTo>
                  <a:cubicBezTo>
                    <a:pt x="904912" y="1535350"/>
                    <a:pt x="903192" y="1539442"/>
                    <a:pt x="900168" y="1542466"/>
                  </a:cubicBezTo>
                  <a:cubicBezTo>
                    <a:pt x="897144" y="1545490"/>
                    <a:pt x="891760" y="1545956"/>
                    <a:pt x="889494" y="1549582"/>
                  </a:cubicBezTo>
                  <a:cubicBezTo>
                    <a:pt x="874744" y="1573183"/>
                    <a:pt x="892201" y="1567798"/>
                    <a:pt x="871704" y="1578046"/>
                  </a:cubicBezTo>
                  <a:cubicBezTo>
                    <a:pt x="868349" y="1579723"/>
                    <a:pt x="864588" y="1580418"/>
                    <a:pt x="861030" y="1581604"/>
                  </a:cubicBezTo>
                  <a:cubicBezTo>
                    <a:pt x="842054" y="1610068"/>
                    <a:pt x="866960" y="1575674"/>
                    <a:pt x="843240" y="1599394"/>
                  </a:cubicBezTo>
                  <a:cubicBezTo>
                    <a:pt x="819520" y="1623114"/>
                    <a:pt x="853914" y="1598208"/>
                    <a:pt x="825450" y="1617184"/>
                  </a:cubicBezTo>
                  <a:cubicBezTo>
                    <a:pt x="823078" y="1620742"/>
                    <a:pt x="821673" y="1625187"/>
                    <a:pt x="818334" y="1627858"/>
                  </a:cubicBezTo>
                  <a:cubicBezTo>
                    <a:pt x="815405" y="1630201"/>
                    <a:pt x="811014" y="1629739"/>
                    <a:pt x="807660" y="1631416"/>
                  </a:cubicBezTo>
                  <a:cubicBezTo>
                    <a:pt x="803836" y="1633328"/>
                    <a:pt x="800545" y="1636160"/>
                    <a:pt x="796987" y="1638532"/>
                  </a:cubicBezTo>
                  <a:cubicBezTo>
                    <a:pt x="781569" y="1637346"/>
                    <a:pt x="765932" y="1637824"/>
                    <a:pt x="750733" y="1634974"/>
                  </a:cubicBezTo>
                  <a:cubicBezTo>
                    <a:pt x="737496" y="1632492"/>
                    <a:pt x="740922" y="1626026"/>
                    <a:pt x="736501" y="1617184"/>
                  </a:cubicBezTo>
                  <a:cubicBezTo>
                    <a:pt x="722706" y="1589595"/>
                    <a:pt x="734770" y="1622665"/>
                    <a:pt x="725827" y="1595836"/>
                  </a:cubicBezTo>
                  <a:cubicBezTo>
                    <a:pt x="724641" y="1580418"/>
                    <a:pt x="724187" y="1564926"/>
                    <a:pt x="722269" y="1549582"/>
                  </a:cubicBezTo>
                  <a:cubicBezTo>
                    <a:pt x="721804" y="1545861"/>
                    <a:pt x="721054" y="1541837"/>
                    <a:pt x="718711" y="1538908"/>
                  </a:cubicBezTo>
                  <a:cubicBezTo>
                    <a:pt x="713695" y="1532638"/>
                    <a:pt x="704395" y="1530578"/>
                    <a:pt x="697363" y="1528234"/>
                  </a:cubicBezTo>
                  <a:cubicBezTo>
                    <a:pt x="676015" y="1529420"/>
                    <a:pt x="654620" y="1529940"/>
                    <a:pt x="633320" y="1531792"/>
                  </a:cubicBezTo>
                  <a:cubicBezTo>
                    <a:pt x="627295" y="1532316"/>
                    <a:pt x="621560" y="1534886"/>
                    <a:pt x="615530" y="1535350"/>
                  </a:cubicBezTo>
                  <a:cubicBezTo>
                    <a:pt x="590669" y="1537262"/>
                    <a:pt x="565718" y="1537722"/>
                    <a:pt x="540812" y="1538908"/>
                  </a:cubicBezTo>
                  <a:cubicBezTo>
                    <a:pt x="476813" y="1546908"/>
                    <a:pt x="491318" y="1546024"/>
                    <a:pt x="384261" y="1546024"/>
                  </a:cubicBezTo>
                  <a:cubicBezTo>
                    <a:pt x="355773" y="1546024"/>
                    <a:pt x="327334" y="1543652"/>
                    <a:pt x="298870" y="1542466"/>
                  </a:cubicBezTo>
                  <a:cubicBezTo>
                    <a:pt x="279894" y="1514002"/>
                    <a:pt x="304800" y="1548396"/>
                    <a:pt x="281080" y="1524676"/>
                  </a:cubicBezTo>
                  <a:cubicBezTo>
                    <a:pt x="257360" y="1500956"/>
                    <a:pt x="291754" y="1525862"/>
                    <a:pt x="263290" y="1506886"/>
                  </a:cubicBezTo>
                  <a:cubicBezTo>
                    <a:pt x="260918" y="1503328"/>
                    <a:pt x="258659" y="1499692"/>
                    <a:pt x="256174" y="1496213"/>
                  </a:cubicBezTo>
                  <a:cubicBezTo>
                    <a:pt x="252727" y="1491388"/>
                    <a:pt x="248152" y="1487285"/>
                    <a:pt x="245500" y="1481981"/>
                  </a:cubicBezTo>
                  <a:cubicBezTo>
                    <a:pt x="243313" y="1477607"/>
                    <a:pt x="243128" y="1472493"/>
                    <a:pt x="241942" y="1467749"/>
                  </a:cubicBezTo>
                  <a:cubicBezTo>
                    <a:pt x="243128" y="1435727"/>
                    <a:pt x="243672" y="1403675"/>
                    <a:pt x="245500" y="1371683"/>
                  </a:cubicBezTo>
                  <a:cubicBezTo>
                    <a:pt x="246045" y="1362137"/>
                    <a:pt x="248264" y="1352748"/>
                    <a:pt x="249058" y="1343220"/>
                  </a:cubicBezTo>
                  <a:cubicBezTo>
                    <a:pt x="250637" y="1324273"/>
                    <a:pt x="249796" y="1305095"/>
                    <a:pt x="252616" y="1286292"/>
                  </a:cubicBezTo>
                  <a:cubicBezTo>
                    <a:pt x="253403" y="1281047"/>
                    <a:pt x="257762" y="1276985"/>
                    <a:pt x="259732" y="1272060"/>
                  </a:cubicBezTo>
                  <a:cubicBezTo>
                    <a:pt x="263911" y="1261613"/>
                    <a:pt x="266848" y="1250712"/>
                    <a:pt x="270406" y="1240038"/>
                  </a:cubicBezTo>
                  <a:cubicBezTo>
                    <a:pt x="271592" y="1236480"/>
                    <a:pt x="271312" y="1232016"/>
                    <a:pt x="273964" y="1229364"/>
                  </a:cubicBezTo>
                  <a:cubicBezTo>
                    <a:pt x="277522" y="1225806"/>
                    <a:pt x="281417" y="1222556"/>
                    <a:pt x="284638" y="1218690"/>
                  </a:cubicBezTo>
                  <a:cubicBezTo>
                    <a:pt x="287376" y="1215405"/>
                    <a:pt x="290017" y="1211924"/>
                    <a:pt x="291754" y="1208016"/>
                  </a:cubicBezTo>
                  <a:cubicBezTo>
                    <a:pt x="294800" y="1201162"/>
                    <a:pt x="298870" y="1186669"/>
                    <a:pt x="298870" y="1186669"/>
                  </a:cubicBezTo>
                  <a:cubicBezTo>
                    <a:pt x="297684" y="1179553"/>
                    <a:pt x="297593" y="1172165"/>
                    <a:pt x="295312" y="1165321"/>
                  </a:cubicBezTo>
                  <a:cubicBezTo>
                    <a:pt x="291076" y="1152614"/>
                    <a:pt x="276505" y="1146853"/>
                    <a:pt x="266848" y="1140415"/>
                  </a:cubicBezTo>
                  <a:cubicBezTo>
                    <a:pt x="249933" y="1129138"/>
                    <a:pt x="260231" y="1134651"/>
                    <a:pt x="234826" y="1126183"/>
                  </a:cubicBezTo>
                  <a:cubicBezTo>
                    <a:pt x="231268" y="1124997"/>
                    <a:pt x="227273" y="1124705"/>
                    <a:pt x="224152" y="1122625"/>
                  </a:cubicBezTo>
                  <a:lnTo>
                    <a:pt x="202804" y="1108393"/>
                  </a:lnTo>
                  <a:cubicBezTo>
                    <a:pt x="194502" y="1095941"/>
                    <a:pt x="192130" y="1089417"/>
                    <a:pt x="174341" y="1083487"/>
                  </a:cubicBezTo>
                  <a:lnTo>
                    <a:pt x="152993" y="1076371"/>
                  </a:lnTo>
                  <a:cubicBezTo>
                    <a:pt x="136389" y="1051465"/>
                    <a:pt x="145877" y="1059767"/>
                    <a:pt x="128087" y="1047908"/>
                  </a:cubicBezTo>
                  <a:cubicBezTo>
                    <a:pt x="125715" y="1044350"/>
                    <a:pt x="123995" y="1040258"/>
                    <a:pt x="120971" y="1037234"/>
                  </a:cubicBezTo>
                  <a:cubicBezTo>
                    <a:pt x="108637" y="1024900"/>
                    <a:pt x="110771" y="1036522"/>
                    <a:pt x="103181" y="1019444"/>
                  </a:cubicBezTo>
                  <a:cubicBezTo>
                    <a:pt x="100135" y="1012590"/>
                    <a:pt x="99169" y="1004925"/>
                    <a:pt x="96065" y="998096"/>
                  </a:cubicBezTo>
                  <a:cubicBezTo>
                    <a:pt x="93203" y="991800"/>
                    <a:pt x="89056" y="986170"/>
                    <a:pt x="85391" y="980306"/>
                  </a:cubicBezTo>
                  <a:cubicBezTo>
                    <a:pt x="83125" y="976680"/>
                    <a:pt x="80012" y="973540"/>
                    <a:pt x="78275" y="969632"/>
                  </a:cubicBezTo>
                  <a:cubicBezTo>
                    <a:pt x="75229" y="962778"/>
                    <a:pt x="74514" y="954993"/>
                    <a:pt x="71159" y="948284"/>
                  </a:cubicBezTo>
                  <a:cubicBezTo>
                    <a:pt x="68787" y="943540"/>
                    <a:pt x="66674" y="938657"/>
                    <a:pt x="64043" y="934052"/>
                  </a:cubicBezTo>
                  <a:cubicBezTo>
                    <a:pt x="61921" y="930339"/>
                    <a:pt x="58839" y="927203"/>
                    <a:pt x="56927" y="923378"/>
                  </a:cubicBezTo>
                  <a:cubicBezTo>
                    <a:pt x="55250" y="920023"/>
                    <a:pt x="54555" y="916262"/>
                    <a:pt x="53369" y="912704"/>
                  </a:cubicBezTo>
                  <a:cubicBezTo>
                    <a:pt x="52183" y="878310"/>
                    <a:pt x="53413" y="843748"/>
                    <a:pt x="49811" y="809523"/>
                  </a:cubicBezTo>
                  <a:cubicBezTo>
                    <a:pt x="48633" y="798334"/>
                    <a:pt x="40988" y="788599"/>
                    <a:pt x="39138" y="777501"/>
                  </a:cubicBezTo>
                  <a:cubicBezTo>
                    <a:pt x="37952" y="770385"/>
                    <a:pt x="37861" y="762997"/>
                    <a:pt x="35580" y="756153"/>
                  </a:cubicBezTo>
                  <a:cubicBezTo>
                    <a:pt x="34228" y="752096"/>
                    <a:pt x="30376" y="749304"/>
                    <a:pt x="28464" y="745479"/>
                  </a:cubicBezTo>
                  <a:cubicBezTo>
                    <a:pt x="26787" y="742125"/>
                    <a:pt x="26092" y="738364"/>
                    <a:pt x="24906" y="734806"/>
                  </a:cubicBezTo>
                  <a:cubicBezTo>
                    <a:pt x="23720" y="722946"/>
                    <a:pt x="23545" y="710941"/>
                    <a:pt x="21348" y="699226"/>
                  </a:cubicBezTo>
                  <a:lnTo>
                    <a:pt x="10674" y="667204"/>
                  </a:lnTo>
                  <a:lnTo>
                    <a:pt x="3558" y="645856"/>
                  </a:lnTo>
                  <a:lnTo>
                    <a:pt x="0" y="635182"/>
                  </a:lnTo>
                  <a:cubicBezTo>
                    <a:pt x="1186" y="575882"/>
                    <a:pt x="1441" y="516557"/>
                    <a:pt x="3558" y="457283"/>
                  </a:cubicBezTo>
                  <a:cubicBezTo>
                    <a:pt x="3815" y="450074"/>
                    <a:pt x="5701" y="443010"/>
                    <a:pt x="7116" y="435936"/>
                  </a:cubicBezTo>
                  <a:cubicBezTo>
                    <a:pt x="10824" y="417397"/>
                    <a:pt x="9710" y="426856"/>
                    <a:pt x="14232" y="411030"/>
                  </a:cubicBezTo>
                  <a:cubicBezTo>
                    <a:pt x="15575" y="406328"/>
                    <a:pt x="16604" y="401542"/>
                    <a:pt x="17790" y="396798"/>
                  </a:cubicBezTo>
                  <a:cubicBezTo>
                    <a:pt x="18976" y="367148"/>
                    <a:pt x="19497" y="337464"/>
                    <a:pt x="21348" y="307848"/>
                  </a:cubicBezTo>
                  <a:cubicBezTo>
                    <a:pt x="21871" y="299478"/>
                    <a:pt x="23527" y="291215"/>
                    <a:pt x="24906" y="282943"/>
                  </a:cubicBezTo>
                  <a:cubicBezTo>
                    <a:pt x="27490" y="267442"/>
                    <a:pt x="30710" y="253733"/>
                    <a:pt x="39138" y="240247"/>
                  </a:cubicBezTo>
                  <a:cubicBezTo>
                    <a:pt x="42281" y="235218"/>
                    <a:pt x="46365" y="230840"/>
                    <a:pt x="49811" y="226015"/>
                  </a:cubicBezTo>
                  <a:cubicBezTo>
                    <a:pt x="60592" y="210921"/>
                    <a:pt x="52076" y="218575"/>
                    <a:pt x="67601" y="208225"/>
                  </a:cubicBezTo>
                  <a:cubicBezTo>
                    <a:pt x="69973" y="203481"/>
                    <a:pt x="71634" y="198309"/>
                    <a:pt x="74717" y="193993"/>
                  </a:cubicBezTo>
                  <a:cubicBezTo>
                    <a:pt x="77642" y="189898"/>
                    <a:pt x="82947" y="187718"/>
                    <a:pt x="85391" y="183319"/>
                  </a:cubicBezTo>
                  <a:cubicBezTo>
                    <a:pt x="89034" y="176762"/>
                    <a:pt x="85391" y="164343"/>
                    <a:pt x="92507" y="161971"/>
                  </a:cubicBezTo>
                  <a:cubicBezTo>
                    <a:pt x="96065" y="160785"/>
                    <a:pt x="99826" y="160090"/>
                    <a:pt x="103181" y="158413"/>
                  </a:cubicBezTo>
                  <a:cubicBezTo>
                    <a:pt x="138914" y="140547"/>
                    <a:pt x="84423" y="162894"/>
                    <a:pt x="128087" y="144181"/>
                  </a:cubicBezTo>
                  <a:cubicBezTo>
                    <a:pt x="135233" y="141118"/>
                    <a:pt x="145771" y="138871"/>
                    <a:pt x="152993" y="137065"/>
                  </a:cubicBezTo>
                  <a:cubicBezTo>
                    <a:pt x="177462" y="120754"/>
                    <a:pt x="166228" y="125538"/>
                    <a:pt x="185015" y="119276"/>
                  </a:cubicBezTo>
                  <a:cubicBezTo>
                    <a:pt x="216187" y="88101"/>
                    <a:pt x="176649" y="126247"/>
                    <a:pt x="206362" y="101486"/>
                  </a:cubicBezTo>
                  <a:cubicBezTo>
                    <a:pt x="210228" y="98265"/>
                    <a:pt x="213064" y="93901"/>
                    <a:pt x="217036" y="90812"/>
                  </a:cubicBezTo>
                  <a:cubicBezTo>
                    <a:pt x="223787" y="85561"/>
                    <a:pt x="238384" y="76580"/>
                    <a:pt x="238384" y="76580"/>
                  </a:cubicBezTo>
                  <a:cubicBezTo>
                    <a:pt x="240756" y="73022"/>
                    <a:pt x="241874" y="68172"/>
                    <a:pt x="245500" y="65906"/>
                  </a:cubicBezTo>
                  <a:cubicBezTo>
                    <a:pt x="253332" y="61011"/>
                    <a:pt x="289291" y="53681"/>
                    <a:pt x="295312" y="51674"/>
                  </a:cubicBezTo>
                  <a:cubicBezTo>
                    <a:pt x="302428" y="49302"/>
                    <a:pt x="310419" y="48719"/>
                    <a:pt x="316660" y="44558"/>
                  </a:cubicBezTo>
                  <a:cubicBezTo>
                    <a:pt x="320218" y="42186"/>
                    <a:pt x="323509" y="39354"/>
                    <a:pt x="327334" y="37442"/>
                  </a:cubicBezTo>
                  <a:cubicBezTo>
                    <a:pt x="331007" y="35606"/>
                    <a:pt x="349545" y="30533"/>
                    <a:pt x="352239" y="30326"/>
                  </a:cubicBezTo>
                  <a:cubicBezTo>
                    <a:pt x="378281" y="28323"/>
                    <a:pt x="404423" y="27954"/>
                    <a:pt x="430515" y="26768"/>
                  </a:cubicBezTo>
                  <a:cubicBezTo>
                    <a:pt x="439196" y="23874"/>
                    <a:pt x="444966" y="22991"/>
                    <a:pt x="451863" y="16094"/>
                  </a:cubicBezTo>
                  <a:cubicBezTo>
                    <a:pt x="467957" y="0"/>
                    <a:pt x="448873" y="8789"/>
                    <a:pt x="469653" y="1862"/>
                  </a:cubicBezTo>
                  <a:cubicBezTo>
                    <a:pt x="545556" y="3048"/>
                    <a:pt x="621526" y="2024"/>
                    <a:pt x="697363" y="5420"/>
                  </a:cubicBezTo>
                  <a:cubicBezTo>
                    <a:pt x="701635" y="5611"/>
                    <a:pt x="704212" y="10624"/>
                    <a:pt x="708037" y="12536"/>
                  </a:cubicBezTo>
                  <a:cubicBezTo>
                    <a:pt x="715331" y="16183"/>
                    <a:pt x="729735" y="18299"/>
                    <a:pt x="736501" y="19652"/>
                  </a:cubicBezTo>
                  <a:cubicBezTo>
                    <a:pt x="740059" y="22024"/>
                    <a:pt x="743695" y="24283"/>
                    <a:pt x="747175" y="26768"/>
                  </a:cubicBezTo>
                  <a:cubicBezTo>
                    <a:pt x="786163" y="54617"/>
                    <a:pt x="746038" y="36802"/>
                    <a:pt x="846798" y="41000"/>
                  </a:cubicBezTo>
                  <a:cubicBezTo>
                    <a:pt x="855100" y="42186"/>
                    <a:pt x="863671" y="42148"/>
                    <a:pt x="871704" y="44558"/>
                  </a:cubicBezTo>
                  <a:cubicBezTo>
                    <a:pt x="885258" y="48624"/>
                    <a:pt x="880684" y="53538"/>
                    <a:pt x="889494" y="62348"/>
                  </a:cubicBezTo>
                  <a:cubicBezTo>
                    <a:pt x="892518" y="65372"/>
                    <a:pt x="896610" y="67092"/>
                    <a:pt x="900168" y="69464"/>
                  </a:cubicBezTo>
                  <a:cubicBezTo>
                    <a:pt x="907052" y="90116"/>
                    <a:pt x="898409" y="71907"/>
                    <a:pt x="921516" y="90812"/>
                  </a:cubicBezTo>
                  <a:cubicBezTo>
                    <a:pt x="929305" y="97185"/>
                    <a:pt x="935748" y="105044"/>
                    <a:pt x="942864" y="112160"/>
                  </a:cubicBezTo>
                  <a:lnTo>
                    <a:pt x="953538" y="122834"/>
                  </a:lnTo>
                  <a:cubicBezTo>
                    <a:pt x="957096" y="126392"/>
                    <a:pt x="961420" y="129322"/>
                    <a:pt x="964211" y="133508"/>
                  </a:cubicBezTo>
                  <a:cubicBezTo>
                    <a:pt x="973699" y="147739"/>
                    <a:pt x="967769" y="141809"/>
                    <a:pt x="982001" y="151297"/>
                  </a:cubicBezTo>
                  <a:cubicBezTo>
                    <a:pt x="984373" y="158413"/>
                    <a:pt x="988289" y="165190"/>
                    <a:pt x="989117" y="172645"/>
                  </a:cubicBezTo>
                  <a:cubicBezTo>
                    <a:pt x="989831" y="179073"/>
                    <a:pt x="991611" y="208114"/>
                    <a:pt x="996233" y="218899"/>
                  </a:cubicBezTo>
                  <a:cubicBezTo>
                    <a:pt x="999948" y="227568"/>
                    <a:pt x="1007611" y="233835"/>
                    <a:pt x="1014023" y="240247"/>
                  </a:cubicBezTo>
                  <a:cubicBezTo>
                    <a:pt x="1022816" y="266627"/>
                    <a:pt x="1017784" y="254886"/>
                    <a:pt x="1028255" y="275827"/>
                  </a:cubicBezTo>
                  <a:cubicBezTo>
                    <a:pt x="1030165" y="285374"/>
                    <a:pt x="1033770" y="307226"/>
                    <a:pt x="1038929" y="314964"/>
                  </a:cubicBezTo>
                  <a:cubicBezTo>
                    <a:pt x="1041301" y="318522"/>
                    <a:pt x="1044308" y="321730"/>
                    <a:pt x="1046045" y="325638"/>
                  </a:cubicBezTo>
                  <a:cubicBezTo>
                    <a:pt x="1049091" y="332492"/>
                    <a:pt x="1050789" y="339870"/>
                    <a:pt x="1053161" y="346986"/>
                  </a:cubicBezTo>
                  <a:lnTo>
                    <a:pt x="1056719" y="357660"/>
                  </a:lnTo>
                  <a:cubicBezTo>
                    <a:pt x="1057905" y="379008"/>
                    <a:pt x="1057625" y="400488"/>
                    <a:pt x="1060277" y="421704"/>
                  </a:cubicBezTo>
                  <a:cubicBezTo>
                    <a:pt x="1061207" y="429147"/>
                    <a:pt x="1063232" y="436810"/>
                    <a:pt x="1067393" y="443051"/>
                  </a:cubicBezTo>
                  <a:lnTo>
                    <a:pt x="1081625" y="464399"/>
                  </a:lnTo>
                  <a:cubicBezTo>
                    <a:pt x="1082811" y="471515"/>
                    <a:pt x="1084086" y="478617"/>
                    <a:pt x="1085183" y="485747"/>
                  </a:cubicBezTo>
                  <a:cubicBezTo>
                    <a:pt x="1086458" y="494036"/>
                    <a:pt x="1087096" y="502430"/>
                    <a:pt x="1088741" y="510653"/>
                  </a:cubicBezTo>
                  <a:cubicBezTo>
                    <a:pt x="1090827" y="521083"/>
                    <a:pt x="1095075" y="525433"/>
                    <a:pt x="1099415" y="535559"/>
                  </a:cubicBezTo>
                  <a:cubicBezTo>
                    <a:pt x="1108471" y="556689"/>
                    <a:pt x="1094995" y="535595"/>
                    <a:pt x="1113646" y="560465"/>
                  </a:cubicBezTo>
                  <a:cubicBezTo>
                    <a:pt x="1114832" y="564023"/>
                    <a:pt x="1115527" y="567784"/>
                    <a:pt x="1117204" y="571139"/>
                  </a:cubicBezTo>
                  <a:cubicBezTo>
                    <a:pt x="1119116" y="574964"/>
                    <a:pt x="1123358" y="577646"/>
                    <a:pt x="1124320" y="581813"/>
                  </a:cubicBezTo>
                  <a:cubicBezTo>
                    <a:pt x="1127000" y="593427"/>
                    <a:pt x="1126692" y="605532"/>
                    <a:pt x="1127878" y="617392"/>
                  </a:cubicBezTo>
                  <a:cubicBezTo>
                    <a:pt x="1126692" y="671948"/>
                    <a:pt x="1126545" y="726536"/>
                    <a:pt x="1124320" y="781059"/>
                  </a:cubicBezTo>
                  <a:cubicBezTo>
                    <a:pt x="1124119" y="785986"/>
                    <a:pt x="1115320" y="803621"/>
                    <a:pt x="1113646" y="805965"/>
                  </a:cubicBezTo>
                  <a:cubicBezTo>
                    <a:pt x="1110722" y="810059"/>
                    <a:pt x="1106194" y="812774"/>
                    <a:pt x="1102973" y="816639"/>
                  </a:cubicBezTo>
                  <a:cubicBezTo>
                    <a:pt x="1088150" y="834428"/>
                    <a:pt x="1104750" y="821384"/>
                    <a:pt x="1085183" y="834429"/>
                  </a:cubicBezTo>
                  <a:cubicBezTo>
                    <a:pt x="1083997" y="837987"/>
                    <a:pt x="1083302" y="841748"/>
                    <a:pt x="1081625" y="845103"/>
                  </a:cubicBezTo>
                  <a:cubicBezTo>
                    <a:pt x="1067830" y="872692"/>
                    <a:pt x="1079894" y="839622"/>
                    <a:pt x="1070951" y="866451"/>
                  </a:cubicBezTo>
                  <a:cubicBezTo>
                    <a:pt x="1069765" y="874753"/>
                    <a:pt x="1069803" y="883324"/>
                    <a:pt x="1067393" y="891357"/>
                  </a:cubicBezTo>
                  <a:cubicBezTo>
                    <a:pt x="1066164" y="895453"/>
                    <a:pt x="1061778" y="898026"/>
                    <a:pt x="1060277" y="902030"/>
                  </a:cubicBezTo>
                  <a:cubicBezTo>
                    <a:pt x="1058154" y="907692"/>
                    <a:pt x="1058842" y="914158"/>
                    <a:pt x="1056719" y="919820"/>
                  </a:cubicBezTo>
                  <a:cubicBezTo>
                    <a:pt x="1043675" y="954605"/>
                    <a:pt x="1054330" y="908028"/>
                    <a:pt x="1046045" y="941168"/>
                  </a:cubicBezTo>
                  <a:cubicBezTo>
                    <a:pt x="1035987" y="981400"/>
                    <a:pt x="1050637" y="934508"/>
                    <a:pt x="1035371" y="980306"/>
                  </a:cubicBezTo>
                  <a:lnTo>
                    <a:pt x="1031813" y="990980"/>
                  </a:lnTo>
                  <a:cubicBezTo>
                    <a:pt x="1030627" y="994538"/>
                    <a:pt x="1030907" y="999002"/>
                    <a:pt x="1028255" y="1001654"/>
                  </a:cubicBezTo>
                  <a:lnTo>
                    <a:pt x="1017581" y="1012328"/>
                  </a:lnTo>
                  <a:lnTo>
                    <a:pt x="1010465" y="1033676"/>
                  </a:lnTo>
                  <a:cubicBezTo>
                    <a:pt x="1009279" y="1037234"/>
                    <a:pt x="1007524" y="1040651"/>
                    <a:pt x="1006907" y="1044350"/>
                  </a:cubicBezTo>
                  <a:lnTo>
                    <a:pt x="999791" y="1087045"/>
                  </a:lnTo>
                  <a:cubicBezTo>
                    <a:pt x="998605" y="1126183"/>
                    <a:pt x="1000129" y="1165497"/>
                    <a:pt x="996233" y="1204458"/>
                  </a:cubicBezTo>
                  <a:cubicBezTo>
                    <a:pt x="995808" y="1208713"/>
                    <a:pt x="991029" y="1197609"/>
                    <a:pt x="989117" y="1193785"/>
                  </a:cubicBezTo>
                  <a:cubicBezTo>
                    <a:pt x="987440" y="1190431"/>
                    <a:pt x="987380" y="1186389"/>
                    <a:pt x="985559" y="1183111"/>
                  </a:cubicBezTo>
                  <a:cubicBezTo>
                    <a:pt x="981406" y="1175635"/>
                    <a:pt x="971327" y="1161763"/>
                    <a:pt x="971327" y="1161763"/>
                  </a:cubicBezTo>
                  <a:cubicBezTo>
                    <a:pt x="970141" y="1129741"/>
                    <a:pt x="970957" y="1097582"/>
                    <a:pt x="967769" y="1065697"/>
                  </a:cubicBezTo>
                  <a:cubicBezTo>
                    <a:pt x="967344" y="1061442"/>
                    <a:pt x="963992" y="1057694"/>
                    <a:pt x="960653" y="1055023"/>
                  </a:cubicBezTo>
                  <a:cubicBezTo>
                    <a:pt x="957725" y="1052680"/>
                    <a:pt x="953538" y="1052651"/>
                    <a:pt x="949980" y="1051465"/>
                  </a:cubicBezTo>
                  <a:lnTo>
                    <a:pt x="957096" y="1040792"/>
                  </a:lnTo>
                  <a:close/>
                </a:path>
              </a:pathLst>
            </a:custGeom>
            <a:solidFill>
              <a:srgbClr val="FF99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23" name="شكل بيضاوي 22"/>
          <p:cNvSpPr/>
          <p:nvPr/>
        </p:nvSpPr>
        <p:spPr>
          <a:xfrm>
            <a:off x="3597706" y="196067"/>
            <a:ext cx="1763495" cy="1976561"/>
          </a:xfrm>
          <a:prstGeom prst="ellipse">
            <a:avLst/>
          </a:pr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4" name="شكل بيضاوي 23"/>
          <p:cNvSpPr/>
          <p:nvPr/>
        </p:nvSpPr>
        <p:spPr>
          <a:xfrm>
            <a:off x="3787724" y="1356078"/>
            <a:ext cx="451253" cy="228064"/>
          </a:xfrm>
          <a:prstGeom prst="ellipse">
            <a:avLst/>
          </a:prstGeom>
          <a:solidFill>
            <a:srgbClr val="FF0000">
              <a:alpha val="27000"/>
            </a:srgb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25" name="شكل بيضاوي 24"/>
          <p:cNvSpPr/>
          <p:nvPr/>
        </p:nvSpPr>
        <p:spPr>
          <a:xfrm>
            <a:off x="4719930" y="1368291"/>
            <a:ext cx="451253" cy="228064"/>
          </a:xfrm>
          <a:prstGeom prst="ellipse">
            <a:avLst/>
          </a:prstGeom>
          <a:solidFill>
            <a:srgbClr val="FF0000">
              <a:alpha val="27000"/>
            </a:srgb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26" name="مستطيل 25"/>
          <p:cNvSpPr/>
          <p:nvPr/>
        </p:nvSpPr>
        <p:spPr>
          <a:xfrm>
            <a:off x="3855004" y="924379"/>
            <a:ext cx="480953" cy="228064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" name="مستطيل 26"/>
          <p:cNvSpPr/>
          <p:nvPr/>
        </p:nvSpPr>
        <p:spPr>
          <a:xfrm>
            <a:off x="4622952" y="920641"/>
            <a:ext cx="480953" cy="228064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" name="شكل حر 27"/>
          <p:cNvSpPr/>
          <p:nvPr/>
        </p:nvSpPr>
        <p:spPr>
          <a:xfrm rot="21051458">
            <a:off x="4261395" y="1201341"/>
            <a:ext cx="249708" cy="286551"/>
          </a:xfrm>
          <a:custGeom>
            <a:avLst/>
            <a:gdLst>
              <a:gd name="connsiteX0" fmla="*/ 214020 w 214020"/>
              <a:gd name="connsiteY0" fmla="*/ 0 h 524656"/>
              <a:gd name="connsiteX1" fmla="*/ 184039 w 214020"/>
              <a:gd name="connsiteY1" fmla="*/ 329783 h 524656"/>
              <a:gd name="connsiteX2" fmla="*/ 4157 w 214020"/>
              <a:gd name="connsiteY2" fmla="*/ 224852 h 524656"/>
              <a:gd name="connsiteX3" fmla="*/ 109089 w 214020"/>
              <a:gd name="connsiteY3" fmla="*/ 524656 h 524656"/>
              <a:gd name="connsiteX4" fmla="*/ 109089 w 214020"/>
              <a:gd name="connsiteY4" fmla="*/ 509665 h 52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020" h="524656">
                <a:moveTo>
                  <a:pt x="214020" y="0"/>
                </a:moveTo>
                <a:lnTo>
                  <a:pt x="184039" y="329783"/>
                </a:lnTo>
                <a:cubicBezTo>
                  <a:pt x="0" y="207090"/>
                  <a:pt x="4157" y="137798"/>
                  <a:pt x="4157" y="224852"/>
                </a:cubicBezTo>
                <a:lnTo>
                  <a:pt x="109089" y="524656"/>
                </a:lnTo>
                <a:lnTo>
                  <a:pt x="109089" y="509665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cxnSp>
        <p:nvCxnSpPr>
          <p:cNvPr id="29" name="رابط مستقيم 168"/>
          <p:cNvCxnSpPr/>
          <p:nvPr/>
        </p:nvCxnSpPr>
        <p:spPr>
          <a:xfrm flipV="1">
            <a:off x="4335957" y="1066578"/>
            <a:ext cx="286996" cy="373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شكل حر 29"/>
          <p:cNvSpPr/>
          <p:nvPr/>
        </p:nvSpPr>
        <p:spPr>
          <a:xfrm>
            <a:off x="3755135" y="199572"/>
            <a:ext cx="655984" cy="446656"/>
          </a:xfrm>
          <a:custGeom>
            <a:avLst/>
            <a:gdLst>
              <a:gd name="connsiteX0" fmla="*/ 584617 w 584617"/>
              <a:gd name="connsiteY0" fmla="*/ 14990 h 419725"/>
              <a:gd name="connsiteX1" fmla="*/ 554636 w 584617"/>
              <a:gd name="connsiteY1" fmla="*/ 89941 h 419725"/>
              <a:gd name="connsiteX2" fmla="*/ 404735 w 584617"/>
              <a:gd name="connsiteY2" fmla="*/ 209863 h 419725"/>
              <a:gd name="connsiteX3" fmla="*/ 269823 w 584617"/>
              <a:gd name="connsiteY3" fmla="*/ 269823 h 419725"/>
              <a:gd name="connsiteX4" fmla="*/ 89941 w 584617"/>
              <a:gd name="connsiteY4" fmla="*/ 359764 h 419725"/>
              <a:gd name="connsiteX5" fmla="*/ 0 w 584617"/>
              <a:gd name="connsiteY5" fmla="*/ 419725 h 419725"/>
              <a:gd name="connsiteX6" fmla="*/ 164892 w 584617"/>
              <a:gd name="connsiteY6" fmla="*/ 179882 h 419725"/>
              <a:gd name="connsiteX7" fmla="*/ 479685 w 584617"/>
              <a:gd name="connsiteY7" fmla="*/ 0 h 419725"/>
              <a:gd name="connsiteX8" fmla="*/ 584617 w 584617"/>
              <a:gd name="connsiteY8" fmla="*/ 14990 h 41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4617" h="419725">
                <a:moveTo>
                  <a:pt x="584617" y="14990"/>
                </a:moveTo>
                <a:lnTo>
                  <a:pt x="554636" y="89941"/>
                </a:lnTo>
                <a:lnTo>
                  <a:pt x="404735" y="209863"/>
                </a:lnTo>
                <a:lnTo>
                  <a:pt x="269823" y="269823"/>
                </a:lnTo>
                <a:cubicBezTo>
                  <a:pt x="100544" y="362157"/>
                  <a:pt x="167540" y="359764"/>
                  <a:pt x="89941" y="359764"/>
                </a:cubicBezTo>
                <a:lnTo>
                  <a:pt x="0" y="419725"/>
                </a:lnTo>
                <a:lnTo>
                  <a:pt x="164892" y="179882"/>
                </a:lnTo>
                <a:lnTo>
                  <a:pt x="479685" y="0"/>
                </a:lnTo>
                <a:lnTo>
                  <a:pt x="584617" y="14990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" name="شكل حر 30"/>
          <p:cNvSpPr/>
          <p:nvPr/>
        </p:nvSpPr>
        <p:spPr>
          <a:xfrm>
            <a:off x="3755135" y="215525"/>
            <a:ext cx="925105" cy="510463"/>
          </a:xfrm>
          <a:custGeom>
            <a:avLst/>
            <a:gdLst>
              <a:gd name="connsiteX0" fmla="*/ 824459 w 824459"/>
              <a:gd name="connsiteY0" fmla="*/ 29981 h 479686"/>
              <a:gd name="connsiteX1" fmla="*/ 644577 w 824459"/>
              <a:gd name="connsiteY1" fmla="*/ 194873 h 479686"/>
              <a:gd name="connsiteX2" fmla="*/ 524656 w 824459"/>
              <a:gd name="connsiteY2" fmla="*/ 254833 h 479686"/>
              <a:gd name="connsiteX3" fmla="*/ 404734 w 824459"/>
              <a:gd name="connsiteY3" fmla="*/ 314794 h 479686"/>
              <a:gd name="connsiteX4" fmla="*/ 209862 w 824459"/>
              <a:gd name="connsiteY4" fmla="*/ 434715 h 479686"/>
              <a:gd name="connsiteX5" fmla="*/ 29980 w 824459"/>
              <a:gd name="connsiteY5" fmla="*/ 479686 h 479686"/>
              <a:gd name="connsiteX6" fmla="*/ 0 w 824459"/>
              <a:gd name="connsiteY6" fmla="*/ 479686 h 479686"/>
              <a:gd name="connsiteX7" fmla="*/ 14990 w 824459"/>
              <a:gd name="connsiteY7" fmla="*/ 374755 h 479686"/>
              <a:gd name="connsiteX8" fmla="*/ 299803 w 824459"/>
              <a:gd name="connsiteY8" fmla="*/ 239843 h 479686"/>
              <a:gd name="connsiteX9" fmla="*/ 479685 w 824459"/>
              <a:gd name="connsiteY9" fmla="*/ 119922 h 479686"/>
              <a:gd name="connsiteX10" fmla="*/ 599606 w 824459"/>
              <a:gd name="connsiteY10" fmla="*/ 0 h 479686"/>
              <a:gd name="connsiteX11" fmla="*/ 824459 w 824459"/>
              <a:gd name="connsiteY11" fmla="*/ 29981 h 47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24459" h="479686">
                <a:moveTo>
                  <a:pt x="824459" y="29981"/>
                </a:moveTo>
                <a:lnTo>
                  <a:pt x="644577" y="194873"/>
                </a:lnTo>
                <a:cubicBezTo>
                  <a:pt x="519977" y="241597"/>
                  <a:pt x="524656" y="197151"/>
                  <a:pt x="524656" y="254833"/>
                </a:cubicBezTo>
                <a:lnTo>
                  <a:pt x="404734" y="314794"/>
                </a:lnTo>
                <a:cubicBezTo>
                  <a:pt x="230417" y="425724"/>
                  <a:pt x="298114" y="390590"/>
                  <a:pt x="209862" y="434715"/>
                </a:cubicBezTo>
                <a:lnTo>
                  <a:pt x="29980" y="479686"/>
                </a:lnTo>
                <a:lnTo>
                  <a:pt x="0" y="479686"/>
                </a:lnTo>
                <a:lnTo>
                  <a:pt x="14990" y="374755"/>
                </a:lnTo>
                <a:lnTo>
                  <a:pt x="299803" y="239843"/>
                </a:lnTo>
                <a:lnTo>
                  <a:pt x="479685" y="119922"/>
                </a:lnTo>
                <a:lnTo>
                  <a:pt x="599606" y="0"/>
                </a:lnTo>
                <a:lnTo>
                  <a:pt x="824459" y="29981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" name="شكل حر 31"/>
          <p:cNvSpPr/>
          <p:nvPr/>
        </p:nvSpPr>
        <p:spPr>
          <a:xfrm>
            <a:off x="3670602" y="165066"/>
            <a:ext cx="1160588" cy="590222"/>
          </a:xfrm>
          <a:custGeom>
            <a:avLst/>
            <a:gdLst>
              <a:gd name="connsiteX0" fmla="*/ 1034322 w 1034322"/>
              <a:gd name="connsiteY0" fmla="*/ 119921 h 554636"/>
              <a:gd name="connsiteX1" fmla="*/ 854440 w 1034322"/>
              <a:gd name="connsiteY1" fmla="*/ 299803 h 554636"/>
              <a:gd name="connsiteX2" fmla="*/ 644577 w 1034322"/>
              <a:gd name="connsiteY2" fmla="*/ 479685 h 554636"/>
              <a:gd name="connsiteX3" fmla="*/ 404735 w 1034322"/>
              <a:gd name="connsiteY3" fmla="*/ 524656 h 554636"/>
              <a:gd name="connsiteX4" fmla="*/ 164892 w 1034322"/>
              <a:gd name="connsiteY4" fmla="*/ 554636 h 554636"/>
              <a:gd name="connsiteX5" fmla="*/ 14991 w 1034322"/>
              <a:gd name="connsiteY5" fmla="*/ 554636 h 554636"/>
              <a:gd name="connsiteX6" fmla="*/ 0 w 1034322"/>
              <a:gd name="connsiteY6" fmla="*/ 554636 h 554636"/>
              <a:gd name="connsiteX7" fmla="*/ 44971 w 1034322"/>
              <a:gd name="connsiteY7" fmla="*/ 479685 h 554636"/>
              <a:gd name="connsiteX8" fmla="*/ 224853 w 1034322"/>
              <a:gd name="connsiteY8" fmla="*/ 449705 h 554636"/>
              <a:gd name="connsiteX9" fmla="*/ 569627 w 1034322"/>
              <a:gd name="connsiteY9" fmla="*/ 299803 h 554636"/>
              <a:gd name="connsiteX10" fmla="*/ 854440 w 1034322"/>
              <a:gd name="connsiteY10" fmla="*/ 89941 h 554636"/>
              <a:gd name="connsiteX11" fmla="*/ 884420 w 1034322"/>
              <a:gd name="connsiteY11" fmla="*/ 0 h 554636"/>
              <a:gd name="connsiteX12" fmla="*/ 1034322 w 1034322"/>
              <a:gd name="connsiteY12" fmla="*/ 119921 h 554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4322" h="554636">
                <a:moveTo>
                  <a:pt x="1034322" y="119921"/>
                </a:moveTo>
                <a:lnTo>
                  <a:pt x="854440" y="299803"/>
                </a:lnTo>
                <a:lnTo>
                  <a:pt x="644577" y="479685"/>
                </a:lnTo>
                <a:lnTo>
                  <a:pt x="404735" y="524656"/>
                </a:lnTo>
                <a:lnTo>
                  <a:pt x="164892" y="554636"/>
                </a:lnTo>
                <a:lnTo>
                  <a:pt x="14991" y="554636"/>
                </a:lnTo>
                <a:lnTo>
                  <a:pt x="0" y="554636"/>
                </a:lnTo>
                <a:lnTo>
                  <a:pt x="44971" y="479685"/>
                </a:lnTo>
                <a:lnTo>
                  <a:pt x="224853" y="449705"/>
                </a:lnTo>
                <a:lnTo>
                  <a:pt x="569627" y="299803"/>
                </a:lnTo>
                <a:lnTo>
                  <a:pt x="854440" y="89941"/>
                </a:lnTo>
                <a:lnTo>
                  <a:pt x="884420" y="0"/>
                </a:lnTo>
                <a:lnTo>
                  <a:pt x="1034322" y="119921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cxnSp>
        <p:nvCxnSpPr>
          <p:cNvPr id="33" name="رابط مستقيم 32"/>
          <p:cNvCxnSpPr/>
          <p:nvPr/>
        </p:nvCxnSpPr>
        <p:spPr>
          <a:xfrm rot="10800000" flipV="1">
            <a:off x="4285497" y="484202"/>
            <a:ext cx="320636" cy="1520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رابط مستقيم 33"/>
          <p:cNvCxnSpPr/>
          <p:nvPr/>
        </p:nvCxnSpPr>
        <p:spPr>
          <a:xfrm rot="10800000" flipV="1">
            <a:off x="3901522" y="303992"/>
            <a:ext cx="320636" cy="1520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رابط مستقيم 34"/>
          <p:cNvCxnSpPr/>
          <p:nvPr/>
        </p:nvCxnSpPr>
        <p:spPr>
          <a:xfrm flipV="1">
            <a:off x="5107845" y="956282"/>
            <a:ext cx="253356" cy="7976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رابط مستقيم 35"/>
          <p:cNvCxnSpPr/>
          <p:nvPr/>
        </p:nvCxnSpPr>
        <p:spPr>
          <a:xfrm>
            <a:off x="3597706" y="1032304"/>
            <a:ext cx="240476" cy="31903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شكل حر 36"/>
          <p:cNvSpPr/>
          <p:nvPr/>
        </p:nvSpPr>
        <p:spPr>
          <a:xfrm>
            <a:off x="4867407" y="1678113"/>
            <a:ext cx="33749" cy="25920"/>
          </a:xfrm>
          <a:custGeom>
            <a:avLst/>
            <a:gdLst>
              <a:gd name="connsiteX0" fmla="*/ 15631 w 19539"/>
              <a:gd name="connsiteY0" fmla="*/ 3908 h 15631"/>
              <a:gd name="connsiteX1" fmla="*/ 0 w 19539"/>
              <a:gd name="connsiteY1" fmla="*/ 11723 h 15631"/>
              <a:gd name="connsiteX2" fmla="*/ 11723 w 19539"/>
              <a:gd name="connsiteY2" fmla="*/ 15631 h 15631"/>
              <a:gd name="connsiteX3" fmla="*/ 19539 w 19539"/>
              <a:gd name="connsiteY3" fmla="*/ 7815 h 15631"/>
              <a:gd name="connsiteX4" fmla="*/ 11723 w 19539"/>
              <a:gd name="connsiteY4" fmla="*/ 0 h 15631"/>
              <a:gd name="connsiteX5" fmla="*/ 15631 w 19539"/>
              <a:gd name="connsiteY5" fmla="*/ 3908 h 1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39" h="15631">
                <a:moveTo>
                  <a:pt x="15631" y="3908"/>
                </a:moveTo>
                <a:lnTo>
                  <a:pt x="0" y="11723"/>
                </a:lnTo>
                <a:cubicBezTo>
                  <a:pt x="1842" y="15407"/>
                  <a:pt x="7815" y="14328"/>
                  <a:pt x="11723" y="15631"/>
                </a:cubicBezTo>
                <a:cubicBezTo>
                  <a:pt x="14328" y="13026"/>
                  <a:pt x="19539" y="11499"/>
                  <a:pt x="19539" y="7815"/>
                </a:cubicBezTo>
                <a:lnTo>
                  <a:pt x="11723" y="0"/>
                </a:lnTo>
                <a:lnTo>
                  <a:pt x="15631" y="3908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8" name="شكل حر 37"/>
          <p:cNvSpPr/>
          <p:nvPr/>
        </p:nvSpPr>
        <p:spPr>
          <a:xfrm>
            <a:off x="4769061" y="3357562"/>
            <a:ext cx="586596" cy="486647"/>
          </a:xfrm>
          <a:custGeom>
            <a:avLst/>
            <a:gdLst>
              <a:gd name="connsiteX0" fmla="*/ 0 w 586596"/>
              <a:gd name="connsiteY0" fmla="*/ 486647 h 486647"/>
              <a:gd name="connsiteX1" fmla="*/ 69011 w 586596"/>
              <a:gd name="connsiteY1" fmla="*/ 383130 h 486647"/>
              <a:gd name="connsiteX2" fmla="*/ 120770 w 586596"/>
              <a:gd name="connsiteY2" fmla="*/ 279613 h 486647"/>
              <a:gd name="connsiteX3" fmla="*/ 189781 w 586596"/>
              <a:gd name="connsiteY3" fmla="*/ 210601 h 486647"/>
              <a:gd name="connsiteX4" fmla="*/ 241540 w 586596"/>
              <a:gd name="connsiteY4" fmla="*/ 158843 h 486647"/>
              <a:gd name="connsiteX5" fmla="*/ 345057 w 586596"/>
              <a:gd name="connsiteY5" fmla="*/ 89832 h 486647"/>
              <a:gd name="connsiteX6" fmla="*/ 396815 w 586596"/>
              <a:gd name="connsiteY6" fmla="*/ 55326 h 486647"/>
              <a:gd name="connsiteX7" fmla="*/ 500332 w 586596"/>
              <a:gd name="connsiteY7" fmla="*/ 3567 h 486647"/>
              <a:gd name="connsiteX8" fmla="*/ 586596 w 586596"/>
              <a:gd name="connsiteY8" fmla="*/ 3567 h 48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6596" h="486647">
                <a:moveTo>
                  <a:pt x="0" y="486647"/>
                </a:moveTo>
                <a:cubicBezTo>
                  <a:pt x="23004" y="452141"/>
                  <a:pt x="55897" y="422472"/>
                  <a:pt x="69011" y="383130"/>
                </a:cubicBezTo>
                <a:cubicBezTo>
                  <a:pt x="92821" y="311700"/>
                  <a:pt x="76176" y="346503"/>
                  <a:pt x="120770" y="279613"/>
                </a:cubicBezTo>
                <a:cubicBezTo>
                  <a:pt x="153632" y="181026"/>
                  <a:pt x="110912" y="263180"/>
                  <a:pt x="189781" y="210601"/>
                </a:cubicBezTo>
                <a:cubicBezTo>
                  <a:pt x="210082" y="197067"/>
                  <a:pt x="222280" y="173823"/>
                  <a:pt x="241540" y="158843"/>
                </a:cubicBezTo>
                <a:cubicBezTo>
                  <a:pt x="274275" y="133383"/>
                  <a:pt x="310551" y="112836"/>
                  <a:pt x="345057" y="89832"/>
                </a:cubicBezTo>
                <a:lnTo>
                  <a:pt x="396815" y="55326"/>
                </a:lnTo>
                <a:cubicBezTo>
                  <a:pt x="432380" y="31616"/>
                  <a:pt x="456377" y="9062"/>
                  <a:pt x="500332" y="3567"/>
                </a:cubicBezTo>
                <a:cubicBezTo>
                  <a:pt x="528865" y="0"/>
                  <a:pt x="557841" y="3567"/>
                  <a:pt x="586596" y="3567"/>
                </a:cubicBezTo>
              </a:path>
            </a:pathLst>
          </a:cu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9" name="شكل حر 38"/>
          <p:cNvSpPr/>
          <p:nvPr/>
        </p:nvSpPr>
        <p:spPr>
          <a:xfrm>
            <a:off x="2950234" y="2605177"/>
            <a:ext cx="966158" cy="2587925"/>
          </a:xfrm>
          <a:custGeom>
            <a:avLst/>
            <a:gdLst>
              <a:gd name="connsiteX0" fmla="*/ 862641 w 966158"/>
              <a:gd name="connsiteY0" fmla="*/ 1863306 h 2587925"/>
              <a:gd name="connsiteX1" fmla="*/ 966158 w 966158"/>
              <a:gd name="connsiteY1" fmla="*/ 2122098 h 2587925"/>
              <a:gd name="connsiteX2" fmla="*/ 741872 w 966158"/>
              <a:gd name="connsiteY2" fmla="*/ 2587925 h 2587925"/>
              <a:gd name="connsiteX3" fmla="*/ 0 w 966158"/>
              <a:gd name="connsiteY3" fmla="*/ 983412 h 2587925"/>
              <a:gd name="connsiteX4" fmla="*/ 862641 w 966158"/>
              <a:gd name="connsiteY4" fmla="*/ 0 h 2587925"/>
              <a:gd name="connsiteX5" fmla="*/ 914400 w 966158"/>
              <a:gd name="connsiteY5" fmla="*/ 776378 h 2587925"/>
              <a:gd name="connsiteX6" fmla="*/ 914400 w 966158"/>
              <a:gd name="connsiteY6" fmla="*/ 2311880 h 258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6158" h="2587925">
                <a:moveTo>
                  <a:pt x="862641" y="1863306"/>
                </a:moveTo>
                <a:lnTo>
                  <a:pt x="966158" y="2122098"/>
                </a:lnTo>
                <a:lnTo>
                  <a:pt x="741872" y="2587925"/>
                </a:lnTo>
                <a:lnTo>
                  <a:pt x="0" y="983412"/>
                </a:lnTo>
                <a:lnTo>
                  <a:pt x="862641" y="0"/>
                </a:lnTo>
                <a:lnTo>
                  <a:pt x="914400" y="776378"/>
                </a:lnTo>
                <a:lnTo>
                  <a:pt x="914400" y="2311880"/>
                </a:lnTo>
              </a:path>
            </a:pathLst>
          </a:custGeom>
          <a:solidFill>
            <a:srgbClr val="FFFF99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0" name="شكل حر 39"/>
          <p:cNvSpPr/>
          <p:nvPr/>
        </p:nvSpPr>
        <p:spPr>
          <a:xfrm>
            <a:off x="3001992" y="2846717"/>
            <a:ext cx="862642" cy="1587260"/>
          </a:xfrm>
          <a:custGeom>
            <a:avLst/>
            <a:gdLst>
              <a:gd name="connsiteX0" fmla="*/ 810883 w 862642"/>
              <a:gd name="connsiteY0" fmla="*/ 0 h 1587260"/>
              <a:gd name="connsiteX1" fmla="*/ 0 w 862642"/>
              <a:gd name="connsiteY1" fmla="*/ 1052423 h 1587260"/>
              <a:gd name="connsiteX2" fmla="*/ 586597 w 862642"/>
              <a:gd name="connsiteY2" fmla="*/ 1587260 h 1587260"/>
              <a:gd name="connsiteX3" fmla="*/ 724619 w 862642"/>
              <a:gd name="connsiteY3" fmla="*/ 1259457 h 1587260"/>
              <a:gd name="connsiteX4" fmla="*/ 431321 w 862642"/>
              <a:gd name="connsiteY4" fmla="*/ 1000664 h 1587260"/>
              <a:gd name="connsiteX5" fmla="*/ 862642 w 862642"/>
              <a:gd name="connsiteY5" fmla="*/ 431321 h 1587260"/>
              <a:gd name="connsiteX6" fmla="*/ 862642 w 862642"/>
              <a:gd name="connsiteY6" fmla="*/ 0 h 1587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2642" h="1587260">
                <a:moveTo>
                  <a:pt x="810883" y="0"/>
                </a:moveTo>
                <a:lnTo>
                  <a:pt x="0" y="1052423"/>
                </a:lnTo>
                <a:lnTo>
                  <a:pt x="586597" y="1587260"/>
                </a:lnTo>
                <a:lnTo>
                  <a:pt x="724619" y="1259457"/>
                </a:lnTo>
                <a:lnTo>
                  <a:pt x="431321" y="1000664"/>
                </a:lnTo>
                <a:lnTo>
                  <a:pt x="862642" y="431321"/>
                </a:lnTo>
                <a:lnTo>
                  <a:pt x="862642" y="0"/>
                </a:lnTo>
              </a:path>
            </a:pathLst>
          </a:cu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1" name="Picture 3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20477916">
            <a:off x="2888014" y="2727945"/>
            <a:ext cx="2005134" cy="1857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2" name="شكل حر 41"/>
          <p:cNvSpPr/>
          <p:nvPr/>
        </p:nvSpPr>
        <p:spPr>
          <a:xfrm rot="5559309" flipH="1" flipV="1">
            <a:off x="3571333" y="3935541"/>
            <a:ext cx="579810" cy="552473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3" name="شكل حر 42"/>
          <p:cNvSpPr/>
          <p:nvPr/>
        </p:nvSpPr>
        <p:spPr>
          <a:xfrm rot="21408060">
            <a:off x="4260191" y="1713657"/>
            <a:ext cx="508056" cy="230029"/>
          </a:xfrm>
          <a:custGeom>
            <a:avLst/>
            <a:gdLst>
              <a:gd name="connsiteX0" fmla="*/ 7813 w 4145098"/>
              <a:gd name="connsiteY0" fmla="*/ 869429 h 1573967"/>
              <a:gd name="connsiteX1" fmla="*/ 112744 w 4145098"/>
              <a:gd name="connsiteY1" fmla="*/ 749508 h 1573967"/>
              <a:gd name="connsiteX2" fmla="*/ 262646 w 4145098"/>
              <a:gd name="connsiteY2" fmla="*/ 584616 h 1573967"/>
              <a:gd name="connsiteX3" fmla="*/ 307616 w 4145098"/>
              <a:gd name="connsiteY3" fmla="*/ 554636 h 1573967"/>
              <a:gd name="connsiteX4" fmla="*/ 382567 w 4145098"/>
              <a:gd name="connsiteY4" fmla="*/ 479685 h 1573967"/>
              <a:gd name="connsiteX5" fmla="*/ 412547 w 4145098"/>
              <a:gd name="connsiteY5" fmla="*/ 434715 h 1573967"/>
              <a:gd name="connsiteX6" fmla="*/ 532469 w 4145098"/>
              <a:gd name="connsiteY6" fmla="*/ 344774 h 1573967"/>
              <a:gd name="connsiteX7" fmla="*/ 562449 w 4145098"/>
              <a:gd name="connsiteY7" fmla="*/ 314793 h 1573967"/>
              <a:gd name="connsiteX8" fmla="*/ 637400 w 4145098"/>
              <a:gd name="connsiteY8" fmla="*/ 284813 h 1573967"/>
              <a:gd name="connsiteX9" fmla="*/ 772311 w 4145098"/>
              <a:gd name="connsiteY9" fmla="*/ 209862 h 1573967"/>
              <a:gd name="connsiteX10" fmla="*/ 922213 w 4145098"/>
              <a:gd name="connsiteY10" fmla="*/ 134911 h 1573967"/>
              <a:gd name="connsiteX11" fmla="*/ 1042134 w 4145098"/>
              <a:gd name="connsiteY11" fmla="*/ 74951 h 1573967"/>
              <a:gd name="connsiteX12" fmla="*/ 1102095 w 4145098"/>
              <a:gd name="connsiteY12" fmla="*/ 44970 h 1573967"/>
              <a:gd name="connsiteX13" fmla="*/ 1177046 w 4145098"/>
              <a:gd name="connsiteY13" fmla="*/ 29980 h 1573967"/>
              <a:gd name="connsiteX14" fmla="*/ 1237006 w 4145098"/>
              <a:gd name="connsiteY14" fmla="*/ 14990 h 1573967"/>
              <a:gd name="connsiteX15" fmla="*/ 1341938 w 4145098"/>
              <a:gd name="connsiteY15" fmla="*/ 0 h 1573967"/>
              <a:gd name="connsiteX16" fmla="*/ 1476849 w 4145098"/>
              <a:gd name="connsiteY16" fmla="*/ 14990 h 1573967"/>
              <a:gd name="connsiteX17" fmla="*/ 1521820 w 4145098"/>
              <a:gd name="connsiteY17" fmla="*/ 29980 h 1573967"/>
              <a:gd name="connsiteX18" fmla="*/ 1566790 w 4145098"/>
              <a:gd name="connsiteY18" fmla="*/ 74951 h 1573967"/>
              <a:gd name="connsiteX19" fmla="*/ 1611760 w 4145098"/>
              <a:gd name="connsiteY19" fmla="*/ 104931 h 1573967"/>
              <a:gd name="connsiteX20" fmla="*/ 1626751 w 4145098"/>
              <a:gd name="connsiteY20" fmla="*/ 149901 h 1573967"/>
              <a:gd name="connsiteX21" fmla="*/ 1656731 w 4145098"/>
              <a:gd name="connsiteY21" fmla="*/ 179882 h 1573967"/>
              <a:gd name="connsiteX22" fmla="*/ 1686711 w 4145098"/>
              <a:gd name="connsiteY22" fmla="*/ 224852 h 1573967"/>
              <a:gd name="connsiteX23" fmla="*/ 1716692 w 4145098"/>
              <a:gd name="connsiteY23" fmla="*/ 254833 h 1573967"/>
              <a:gd name="connsiteX24" fmla="*/ 1746672 w 4145098"/>
              <a:gd name="connsiteY24" fmla="*/ 299803 h 1573967"/>
              <a:gd name="connsiteX25" fmla="*/ 1836613 w 4145098"/>
              <a:gd name="connsiteY25" fmla="*/ 374754 h 1573967"/>
              <a:gd name="connsiteX26" fmla="*/ 1881583 w 4145098"/>
              <a:gd name="connsiteY26" fmla="*/ 434715 h 1573967"/>
              <a:gd name="connsiteX27" fmla="*/ 1911564 w 4145098"/>
              <a:gd name="connsiteY27" fmla="*/ 479685 h 1573967"/>
              <a:gd name="connsiteX28" fmla="*/ 2001505 w 4145098"/>
              <a:gd name="connsiteY28" fmla="*/ 524656 h 1573967"/>
              <a:gd name="connsiteX29" fmla="*/ 2046475 w 4145098"/>
              <a:gd name="connsiteY29" fmla="*/ 509665 h 1573967"/>
              <a:gd name="connsiteX30" fmla="*/ 2076456 w 4145098"/>
              <a:gd name="connsiteY30" fmla="*/ 479685 h 1573967"/>
              <a:gd name="connsiteX31" fmla="*/ 2121426 w 4145098"/>
              <a:gd name="connsiteY31" fmla="*/ 449705 h 1573967"/>
              <a:gd name="connsiteX32" fmla="*/ 2226357 w 4145098"/>
              <a:gd name="connsiteY32" fmla="*/ 359764 h 1573967"/>
              <a:gd name="connsiteX33" fmla="*/ 2346279 w 4145098"/>
              <a:gd name="connsiteY33" fmla="*/ 254833 h 1573967"/>
              <a:gd name="connsiteX34" fmla="*/ 2481190 w 4145098"/>
              <a:gd name="connsiteY34" fmla="*/ 149901 h 1573967"/>
              <a:gd name="connsiteX35" fmla="*/ 2616101 w 4145098"/>
              <a:gd name="connsiteY35" fmla="*/ 104931 h 1573967"/>
              <a:gd name="connsiteX36" fmla="*/ 2661072 w 4145098"/>
              <a:gd name="connsiteY36" fmla="*/ 89941 h 1573967"/>
              <a:gd name="connsiteX37" fmla="*/ 2990856 w 4145098"/>
              <a:gd name="connsiteY37" fmla="*/ 119921 h 1573967"/>
              <a:gd name="connsiteX38" fmla="*/ 3140757 w 4145098"/>
              <a:gd name="connsiteY38" fmla="*/ 179882 h 1573967"/>
              <a:gd name="connsiteX39" fmla="*/ 3185728 w 4145098"/>
              <a:gd name="connsiteY39" fmla="*/ 194872 h 1573967"/>
              <a:gd name="connsiteX40" fmla="*/ 3245688 w 4145098"/>
              <a:gd name="connsiteY40" fmla="*/ 239842 h 1573967"/>
              <a:gd name="connsiteX41" fmla="*/ 3275669 w 4145098"/>
              <a:gd name="connsiteY41" fmla="*/ 269823 h 1573967"/>
              <a:gd name="connsiteX42" fmla="*/ 3395590 w 4145098"/>
              <a:gd name="connsiteY42" fmla="*/ 359764 h 1573967"/>
              <a:gd name="connsiteX43" fmla="*/ 3425570 w 4145098"/>
              <a:gd name="connsiteY43" fmla="*/ 449705 h 1573967"/>
              <a:gd name="connsiteX44" fmla="*/ 3455551 w 4145098"/>
              <a:gd name="connsiteY44" fmla="*/ 479685 h 1573967"/>
              <a:gd name="connsiteX45" fmla="*/ 3515511 w 4145098"/>
              <a:gd name="connsiteY45" fmla="*/ 569626 h 1573967"/>
              <a:gd name="connsiteX46" fmla="*/ 3575472 w 4145098"/>
              <a:gd name="connsiteY46" fmla="*/ 629587 h 1573967"/>
              <a:gd name="connsiteX47" fmla="*/ 3620442 w 4145098"/>
              <a:gd name="connsiteY47" fmla="*/ 689547 h 1573967"/>
              <a:gd name="connsiteX48" fmla="*/ 3695393 w 4145098"/>
              <a:gd name="connsiteY48" fmla="*/ 764498 h 1573967"/>
              <a:gd name="connsiteX49" fmla="*/ 3770344 w 4145098"/>
              <a:gd name="connsiteY49" fmla="*/ 839449 h 1573967"/>
              <a:gd name="connsiteX50" fmla="*/ 3845295 w 4145098"/>
              <a:gd name="connsiteY50" fmla="*/ 944380 h 1573967"/>
              <a:gd name="connsiteX51" fmla="*/ 3965216 w 4145098"/>
              <a:gd name="connsiteY51" fmla="*/ 1049311 h 1573967"/>
              <a:gd name="connsiteX52" fmla="*/ 4010187 w 4145098"/>
              <a:gd name="connsiteY52" fmla="*/ 1109272 h 1573967"/>
              <a:gd name="connsiteX53" fmla="*/ 4055157 w 4145098"/>
              <a:gd name="connsiteY53" fmla="*/ 1154242 h 1573967"/>
              <a:gd name="connsiteX54" fmla="*/ 4145098 w 4145098"/>
              <a:gd name="connsiteY54" fmla="*/ 1214203 h 1573967"/>
              <a:gd name="connsiteX55" fmla="*/ 4100128 w 4145098"/>
              <a:gd name="connsiteY55" fmla="*/ 1229193 h 1573967"/>
              <a:gd name="connsiteX56" fmla="*/ 4055157 w 4145098"/>
              <a:gd name="connsiteY56" fmla="*/ 1199213 h 1573967"/>
              <a:gd name="connsiteX57" fmla="*/ 3935236 w 4145098"/>
              <a:gd name="connsiteY57" fmla="*/ 1154242 h 1573967"/>
              <a:gd name="connsiteX58" fmla="*/ 3680403 w 4145098"/>
              <a:gd name="connsiteY58" fmla="*/ 1139252 h 1573967"/>
              <a:gd name="connsiteX59" fmla="*/ 3635433 w 4145098"/>
              <a:gd name="connsiteY59" fmla="*/ 1124262 h 1573967"/>
              <a:gd name="connsiteX60" fmla="*/ 3335629 w 4145098"/>
              <a:gd name="connsiteY60" fmla="*/ 1094282 h 1573967"/>
              <a:gd name="connsiteX61" fmla="*/ 3215708 w 4145098"/>
              <a:gd name="connsiteY61" fmla="*/ 1064301 h 1573967"/>
              <a:gd name="connsiteX62" fmla="*/ 3110777 w 4145098"/>
              <a:gd name="connsiteY62" fmla="*/ 1019331 h 1573967"/>
              <a:gd name="connsiteX63" fmla="*/ 2706042 w 4145098"/>
              <a:gd name="connsiteY63" fmla="*/ 1004341 h 1573967"/>
              <a:gd name="connsiteX64" fmla="*/ 2646082 w 4145098"/>
              <a:gd name="connsiteY64" fmla="*/ 989351 h 1573967"/>
              <a:gd name="connsiteX65" fmla="*/ 2601111 w 4145098"/>
              <a:gd name="connsiteY65" fmla="*/ 959370 h 1573967"/>
              <a:gd name="connsiteX66" fmla="*/ 2556141 w 4145098"/>
              <a:gd name="connsiteY66" fmla="*/ 944380 h 1573967"/>
              <a:gd name="connsiteX67" fmla="*/ 2526160 w 4145098"/>
              <a:gd name="connsiteY67" fmla="*/ 914400 h 1573967"/>
              <a:gd name="connsiteX68" fmla="*/ 292626 w 4145098"/>
              <a:gd name="connsiteY68" fmla="*/ 884420 h 1573967"/>
              <a:gd name="connsiteX69" fmla="*/ 22803 w 4145098"/>
              <a:gd name="connsiteY69" fmla="*/ 869429 h 1573967"/>
              <a:gd name="connsiteX70" fmla="*/ 112744 w 4145098"/>
              <a:gd name="connsiteY70" fmla="*/ 929390 h 1573967"/>
              <a:gd name="connsiteX71" fmla="*/ 217675 w 4145098"/>
              <a:gd name="connsiteY71" fmla="*/ 1004341 h 1573967"/>
              <a:gd name="connsiteX72" fmla="*/ 247656 w 4145098"/>
              <a:gd name="connsiteY72" fmla="*/ 1034321 h 1573967"/>
              <a:gd name="connsiteX73" fmla="*/ 292626 w 4145098"/>
              <a:gd name="connsiteY73" fmla="*/ 1064301 h 1573967"/>
              <a:gd name="connsiteX74" fmla="*/ 322606 w 4145098"/>
              <a:gd name="connsiteY74" fmla="*/ 1094282 h 1573967"/>
              <a:gd name="connsiteX75" fmla="*/ 367577 w 4145098"/>
              <a:gd name="connsiteY75" fmla="*/ 1109272 h 1573967"/>
              <a:gd name="connsiteX76" fmla="*/ 442528 w 4145098"/>
              <a:gd name="connsiteY76" fmla="*/ 1169233 h 1573967"/>
              <a:gd name="connsiteX77" fmla="*/ 547459 w 4145098"/>
              <a:gd name="connsiteY77" fmla="*/ 1229193 h 1573967"/>
              <a:gd name="connsiteX78" fmla="*/ 577439 w 4145098"/>
              <a:gd name="connsiteY78" fmla="*/ 1259174 h 1573967"/>
              <a:gd name="connsiteX79" fmla="*/ 637400 w 4145098"/>
              <a:gd name="connsiteY79" fmla="*/ 1289154 h 1573967"/>
              <a:gd name="connsiteX80" fmla="*/ 712351 w 4145098"/>
              <a:gd name="connsiteY80" fmla="*/ 1334124 h 1573967"/>
              <a:gd name="connsiteX81" fmla="*/ 772311 w 4145098"/>
              <a:gd name="connsiteY81" fmla="*/ 1379095 h 1573967"/>
              <a:gd name="connsiteX82" fmla="*/ 802292 w 4145098"/>
              <a:gd name="connsiteY82" fmla="*/ 1409075 h 1573967"/>
              <a:gd name="connsiteX83" fmla="*/ 847262 w 4145098"/>
              <a:gd name="connsiteY83" fmla="*/ 1424065 h 1573967"/>
              <a:gd name="connsiteX84" fmla="*/ 1476849 w 4145098"/>
              <a:gd name="connsiteY84" fmla="*/ 1439056 h 1573967"/>
              <a:gd name="connsiteX85" fmla="*/ 1551800 w 4145098"/>
              <a:gd name="connsiteY85" fmla="*/ 1454046 h 1573967"/>
              <a:gd name="connsiteX86" fmla="*/ 1611760 w 4145098"/>
              <a:gd name="connsiteY86" fmla="*/ 1469036 h 1573967"/>
              <a:gd name="connsiteX87" fmla="*/ 1731682 w 4145098"/>
              <a:gd name="connsiteY87" fmla="*/ 1484026 h 1573967"/>
              <a:gd name="connsiteX88" fmla="*/ 1881583 w 4145098"/>
              <a:gd name="connsiteY88" fmla="*/ 1528997 h 1573967"/>
              <a:gd name="connsiteX89" fmla="*/ 1926554 w 4145098"/>
              <a:gd name="connsiteY89" fmla="*/ 1543987 h 1573967"/>
              <a:gd name="connsiteX90" fmla="*/ 2586121 w 4145098"/>
              <a:gd name="connsiteY90" fmla="*/ 1573967 h 1573967"/>
              <a:gd name="connsiteX91" fmla="*/ 2975865 w 4145098"/>
              <a:gd name="connsiteY91" fmla="*/ 1558977 h 1573967"/>
              <a:gd name="connsiteX92" fmla="*/ 3020836 w 4145098"/>
              <a:gd name="connsiteY92" fmla="*/ 1543987 h 1573967"/>
              <a:gd name="connsiteX93" fmla="*/ 3080797 w 4145098"/>
              <a:gd name="connsiteY93" fmla="*/ 1528997 h 1573967"/>
              <a:gd name="connsiteX94" fmla="*/ 3155747 w 4145098"/>
              <a:gd name="connsiteY94" fmla="*/ 1484026 h 1573967"/>
              <a:gd name="connsiteX95" fmla="*/ 3230698 w 4145098"/>
              <a:gd name="connsiteY95" fmla="*/ 1424065 h 1573967"/>
              <a:gd name="connsiteX96" fmla="*/ 3320639 w 4145098"/>
              <a:gd name="connsiteY96" fmla="*/ 1379095 h 1573967"/>
              <a:gd name="connsiteX97" fmla="*/ 3350620 w 4145098"/>
              <a:gd name="connsiteY97" fmla="*/ 1349115 h 1573967"/>
              <a:gd name="connsiteX98" fmla="*/ 3530501 w 4145098"/>
              <a:gd name="connsiteY98" fmla="*/ 1304144 h 1573967"/>
              <a:gd name="connsiteX99" fmla="*/ 3575472 w 4145098"/>
              <a:gd name="connsiteY99" fmla="*/ 1289154 h 1573967"/>
              <a:gd name="connsiteX100" fmla="*/ 3620442 w 4145098"/>
              <a:gd name="connsiteY100" fmla="*/ 1259174 h 1573967"/>
              <a:gd name="connsiteX101" fmla="*/ 3740364 w 4145098"/>
              <a:gd name="connsiteY101" fmla="*/ 1229193 h 1573967"/>
              <a:gd name="connsiteX102" fmla="*/ 3830305 w 4145098"/>
              <a:gd name="connsiteY102" fmla="*/ 1199213 h 1573967"/>
              <a:gd name="connsiteX103" fmla="*/ 3830305 w 4145098"/>
              <a:gd name="connsiteY103" fmla="*/ 1169233 h 1573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4145098" h="1573967">
                <a:moveTo>
                  <a:pt x="7813" y="869429"/>
                </a:moveTo>
                <a:cubicBezTo>
                  <a:pt x="70167" y="775899"/>
                  <a:pt x="0" y="874779"/>
                  <a:pt x="112744" y="749508"/>
                </a:cubicBezTo>
                <a:cubicBezTo>
                  <a:pt x="162498" y="694226"/>
                  <a:pt x="198706" y="627242"/>
                  <a:pt x="262646" y="584616"/>
                </a:cubicBezTo>
                <a:cubicBezTo>
                  <a:pt x="277636" y="574623"/>
                  <a:pt x="294058" y="566499"/>
                  <a:pt x="307616" y="554636"/>
                </a:cubicBezTo>
                <a:cubicBezTo>
                  <a:pt x="334206" y="531370"/>
                  <a:pt x="359301" y="506275"/>
                  <a:pt x="382567" y="479685"/>
                </a:cubicBezTo>
                <a:cubicBezTo>
                  <a:pt x="394430" y="466127"/>
                  <a:pt x="399156" y="446767"/>
                  <a:pt x="412547" y="434715"/>
                </a:cubicBezTo>
                <a:cubicBezTo>
                  <a:pt x="449688" y="401289"/>
                  <a:pt x="497137" y="380107"/>
                  <a:pt x="532469" y="344774"/>
                </a:cubicBezTo>
                <a:cubicBezTo>
                  <a:pt x="542462" y="334780"/>
                  <a:pt x="550178" y="321805"/>
                  <a:pt x="562449" y="314793"/>
                </a:cubicBezTo>
                <a:cubicBezTo>
                  <a:pt x="585812" y="301443"/>
                  <a:pt x="613777" y="297698"/>
                  <a:pt x="637400" y="284813"/>
                </a:cubicBezTo>
                <a:cubicBezTo>
                  <a:pt x="799398" y="196451"/>
                  <a:pt x="667325" y="244857"/>
                  <a:pt x="772311" y="209862"/>
                </a:cubicBezTo>
                <a:cubicBezTo>
                  <a:pt x="917446" y="101012"/>
                  <a:pt x="732812" y="229611"/>
                  <a:pt x="922213" y="134911"/>
                </a:cubicBezTo>
                <a:lnTo>
                  <a:pt x="1042134" y="74951"/>
                </a:lnTo>
                <a:cubicBezTo>
                  <a:pt x="1062121" y="64957"/>
                  <a:pt x="1080183" y="49352"/>
                  <a:pt x="1102095" y="44970"/>
                </a:cubicBezTo>
                <a:cubicBezTo>
                  <a:pt x="1127079" y="39973"/>
                  <a:pt x="1152174" y="35507"/>
                  <a:pt x="1177046" y="29980"/>
                </a:cubicBezTo>
                <a:cubicBezTo>
                  <a:pt x="1197157" y="25511"/>
                  <a:pt x="1216737" y="18675"/>
                  <a:pt x="1237006" y="14990"/>
                </a:cubicBezTo>
                <a:cubicBezTo>
                  <a:pt x="1271769" y="8670"/>
                  <a:pt x="1306961" y="4997"/>
                  <a:pt x="1341938" y="0"/>
                </a:cubicBezTo>
                <a:cubicBezTo>
                  <a:pt x="1386908" y="4997"/>
                  <a:pt x="1432218" y="7552"/>
                  <a:pt x="1476849" y="14990"/>
                </a:cubicBezTo>
                <a:cubicBezTo>
                  <a:pt x="1492435" y="17588"/>
                  <a:pt x="1508673" y="21215"/>
                  <a:pt x="1521820" y="29980"/>
                </a:cubicBezTo>
                <a:cubicBezTo>
                  <a:pt x="1539459" y="41739"/>
                  <a:pt x="1550504" y="61379"/>
                  <a:pt x="1566790" y="74951"/>
                </a:cubicBezTo>
                <a:cubicBezTo>
                  <a:pt x="1580630" y="86484"/>
                  <a:pt x="1596770" y="94938"/>
                  <a:pt x="1611760" y="104931"/>
                </a:cubicBezTo>
                <a:cubicBezTo>
                  <a:pt x="1616757" y="119921"/>
                  <a:pt x="1618621" y="136352"/>
                  <a:pt x="1626751" y="149901"/>
                </a:cubicBezTo>
                <a:cubicBezTo>
                  <a:pt x="1634022" y="162020"/>
                  <a:pt x="1647902" y="168846"/>
                  <a:pt x="1656731" y="179882"/>
                </a:cubicBezTo>
                <a:cubicBezTo>
                  <a:pt x="1667985" y="193950"/>
                  <a:pt x="1675457" y="210784"/>
                  <a:pt x="1686711" y="224852"/>
                </a:cubicBezTo>
                <a:cubicBezTo>
                  <a:pt x="1695540" y="235888"/>
                  <a:pt x="1707863" y="243797"/>
                  <a:pt x="1716692" y="254833"/>
                </a:cubicBezTo>
                <a:cubicBezTo>
                  <a:pt x="1727946" y="268901"/>
                  <a:pt x="1735139" y="285963"/>
                  <a:pt x="1746672" y="299803"/>
                </a:cubicBezTo>
                <a:cubicBezTo>
                  <a:pt x="1782742" y="343088"/>
                  <a:pt x="1792393" y="345274"/>
                  <a:pt x="1836613" y="374754"/>
                </a:cubicBezTo>
                <a:cubicBezTo>
                  <a:pt x="1851603" y="394741"/>
                  <a:pt x="1867062" y="414385"/>
                  <a:pt x="1881583" y="434715"/>
                </a:cubicBezTo>
                <a:cubicBezTo>
                  <a:pt x="1892055" y="449375"/>
                  <a:pt x="1898825" y="466946"/>
                  <a:pt x="1911564" y="479685"/>
                </a:cubicBezTo>
                <a:cubicBezTo>
                  <a:pt x="1940623" y="508743"/>
                  <a:pt x="1964930" y="512464"/>
                  <a:pt x="2001505" y="524656"/>
                </a:cubicBezTo>
                <a:cubicBezTo>
                  <a:pt x="2016495" y="519659"/>
                  <a:pt x="2032926" y="517795"/>
                  <a:pt x="2046475" y="509665"/>
                </a:cubicBezTo>
                <a:cubicBezTo>
                  <a:pt x="2058594" y="502394"/>
                  <a:pt x="2065420" y="488514"/>
                  <a:pt x="2076456" y="479685"/>
                </a:cubicBezTo>
                <a:cubicBezTo>
                  <a:pt x="2090524" y="468431"/>
                  <a:pt x="2107747" y="461429"/>
                  <a:pt x="2121426" y="449705"/>
                </a:cubicBezTo>
                <a:cubicBezTo>
                  <a:pt x="2248650" y="340656"/>
                  <a:pt x="2123116" y="428591"/>
                  <a:pt x="2226357" y="359764"/>
                </a:cubicBezTo>
                <a:cubicBezTo>
                  <a:pt x="2311307" y="232340"/>
                  <a:pt x="2171385" y="429730"/>
                  <a:pt x="2346279" y="254833"/>
                </a:cubicBezTo>
                <a:cubicBezTo>
                  <a:pt x="2409884" y="191227"/>
                  <a:pt x="2406796" y="178514"/>
                  <a:pt x="2481190" y="149901"/>
                </a:cubicBezTo>
                <a:cubicBezTo>
                  <a:pt x="2525433" y="132884"/>
                  <a:pt x="2571131" y="119921"/>
                  <a:pt x="2616101" y="104931"/>
                </a:cubicBezTo>
                <a:lnTo>
                  <a:pt x="2661072" y="89941"/>
                </a:lnTo>
                <a:cubicBezTo>
                  <a:pt x="2716972" y="93668"/>
                  <a:pt x="2907613" y="100711"/>
                  <a:pt x="2990856" y="119921"/>
                </a:cubicBezTo>
                <a:cubicBezTo>
                  <a:pt x="3089432" y="142669"/>
                  <a:pt x="3061416" y="145878"/>
                  <a:pt x="3140757" y="179882"/>
                </a:cubicBezTo>
                <a:cubicBezTo>
                  <a:pt x="3155281" y="186106"/>
                  <a:pt x="3170738" y="189875"/>
                  <a:pt x="3185728" y="194872"/>
                </a:cubicBezTo>
                <a:cubicBezTo>
                  <a:pt x="3205715" y="209862"/>
                  <a:pt x="3226495" y="223848"/>
                  <a:pt x="3245688" y="239842"/>
                </a:cubicBezTo>
                <a:cubicBezTo>
                  <a:pt x="3256545" y="248890"/>
                  <a:pt x="3264362" y="261343"/>
                  <a:pt x="3275669" y="269823"/>
                </a:cubicBezTo>
                <a:cubicBezTo>
                  <a:pt x="3411266" y="371520"/>
                  <a:pt x="3326837" y="291008"/>
                  <a:pt x="3395590" y="359764"/>
                </a:cubicBezTo>
                <a:cubicBezTo>
                  <a:pt x="3405583" y="389744"/>
                  <a:pt x="3403224" y="427359"/>
                  <a:pt x="3425570" y="449705"/>
                </a:cubicBezTo>
                <a:cubicBezTo>
                  <a:pt x="3435564" y="459698"/>
                  <a:pt x="3447071" y="468379"/>
                  <a:pt x="3455551" y="479685"/>
                </a:cubicBezTo>
                <a:cubicBezTo>
                  <a:pt x="3477170" y="508510"/>
                  <a:pt x="3490033" y="544148"/>
                  <a:pt x="3515511" y="569626"/>
                </a:cubicBezTo>
                <a:cubicBezTo>
                  <a:pt x="3535498" y="589613"/>
                  <a:pt x="3558512" y="606974"/>
                  <a:pt x="3575472" y="629587"/>
                </a:cubicBezTo>
                <a:cubicBezTo>
                  <a:pt x="3590462" y="649574"/>
                  <a:pt x="3603844" y="670874"/>
                  <a:pt x="3620442" y="689547"/>
                </a:cubicBezTo>
                <a:cubicBezTo>
                  <a:pt x="3643915" y="715955"/>
                  <a:pt x="3675794" y="735100"/>
                  <a:pt x="3695393" y="764498"/>
                </a:cubicBezTo>
                <a:cubicBezTo>
                  <a:pt x="3735367" y="824459"/>
                  <a:pt x="3710384" y="799475"/>
                  <a:pt x="3770344" y="839449"/>
                </a:cubicBezTo>
                <a:cubicBezTo>
                  <a:pt x="3787370" y="864989"/>
                  <a:pt x="3826696" y="925781"/>
                  <a:pt x="3845295" y="944380"/>
                </a:cubicBezTo>
                <a:cubicBezTo>
                  <a:pt x="3949312" y="1048397"/>
                  <a:pt x="3819379" y="854863"/>
                  <a:pt x="3965216" y="1049311"/>
                </a:cubicBezTo>
                <a:cubicBezTo>
                  <a:pt x="3980206" y="1069298"/>
                  <a:pt x="3993928" y="1090303"/>
                  <a:pt x="4010187" y="1109272"/>
                </a:cubicBezTo>
                <a:cubicBezTo>
                  <a:pt x="4023983" y="1125368"/>
                  <a:pt x="4038423" y="1141227"/>
                  <a:pt x="4055157" y="1154242"/>
                </a:cubicBezTo>
                <a:cubicBezTo>
                  <a:pt x="4083599" y="1176363"/>
                  <a:pt x="4145098" y="1214203"/>
                  <a:pt x="4145098" y="1214203"/>
                </a:cubicBezTo>
                <a:cubicBezTo>
                  <a:pt x="4130108" y="1219200"/>
                  <a:pt x="4115714" y="1231791"/>
                  <a:pt x="4100128" y="1229193"/>
                </a:cubicBezTo>
                <a:cubicBezTo>
                  <a:pt x="4082357" y="1226231"/>
                  <a:pt x="4070799" y="1208151"/>
                  <a:pt x="4055157" y="1199213"/>
                </a:cubicBezTo>
                <a:cubicBezTo>
                  <a:pt x="4017308" y="1177585"/>
                  <a:pt x="3979500" y="1158458"/>
                  <a:pt x="3935236" y="1154242"/>
                </a:cubicBezTo>
                <a:cubicBezTo>
                  <a:pt x="3850528" y="1146174"/>
                  <a:pt x="3765347" y="1144249"/>
                  <a:pt x="3680403" y="1139252"/>
                </a:cubicBezTo>
                <a:cubicBezTo>
                  <a:pt x="3665413" y="1134255"/>
                  <a:pt x="3650858" y="1127690"/>
                  <a:pt x="3635433" y="1124262"/>
                </a:cubicBezTo>
                <a:cubicBezTo>
                  <a:pt x="3534937" y="1101930"/>
                  <a:pt x="3440538" y="1101775"/>
                  <a:pt x="3335629" y="1094282"/>
                </a:cubicBezTo>
                <a:cubicBezTo>
                  <a:pt x="3282338" y="1083624"/>
                  <a:pt x="3261807" y="1082741"/>
                  <a:pt x="3215708" y="1064301"/>
                </a:cubicBezTo>
                <a:cubicBezTo>
                  <a:pt x="3180376" y="1050168"/>
                  <a:pt x="3148570" y="1023777"/>
                  <a:pt x="3110777" y="1019331"/>
                </a:cubicBezTo>
                <a:cubicBezTo>
                  <a:pt x="2976698" y="1003557"/>
                  <a:pt x="2840954" y="1009338"/>
                  <a:pt x="2706042" y="1004341"/>
                </a:cubicBezTo>
                <a:cubicBezTo>
                  <a:pt x="2686055" y="999344"/>
                  <a:pt x="2665018" y="997467"/>
                  <a:pt x="2646082" y="989351"/>
                </a:cubicBezTo>
                <a:cubicBezTo>
                  <a:pt x="2629523" y="982254"/>
                  <a:pt x="2617225" y="967427"/>
                  <a:pt x="2601111" y="959370"/>
                </a:cubicBezTo>
                <a:cubicBezTo>
                  <a:pt x="2586978" y="952304"/>
                  <a:pt x="2571131" y="949377"/>
                  <a:pt x="2556141" y="944380"/>
                </a:cubicBezTo>
                <a:cubicBezTo>
                  <a:pt x="2546147" y="934387"/>
                  <a:pt x="2540288" y="914774"/>
                  <a:pt x="2526160" y="914400"/>
                </a:cubicBezTo>
                <a:cubicBezTo>
                  <a:pt x="1781843" y="894683"/>
                  <a:pt x="292626" y="884420"/>
                  <a:pt x="292626" y="884420"/>
                </a:cubicBezTo>
                <a:lnTo>
                  <a:pt x="22803" y="869429"/>
                </a:lnTo>
                <a:lnTo>
                  <a:pt x="112744" y="929390"/>
                </a:lnTo>
                <a:cubicBezTo>
                  <a:pt x="151697" y="955359"/>
                  <a:pt x="180474" y="973340"/>
                  <a:pt x="217675" y="1004341"/>
                </a:cubicBezTo>
                <a:cubicBezTo>
                  <a:pt x="228532" y="1013389"/>
                  <a:pt x="236620" y="1025492"/>
                  <a:pt x="247656" y="1034321"/>
                </a:cubicBezTo>
                <a:cubicBezTo>
                  <a:pt x="261724" y="1045575"/>
                  <a:pt x="278558" y="1053047"/>
                  <a:pt x="292626" y="1064301"/>
                </a:cubicBezTo>
                <a:cubicBezTo>
                  <a:pt x="303662" y="1073130"/>
                  <a:pt x="310487" y="1087011"/>
                  <a:pt x="322606" y="1094282"/>
                </a:cubicBezTo>
                <a:cubicBezTo>
                  <a:pt x="336155" y="1102412"/>
                  <a:pt x="352587" y="1104275"/>
                  <a:pt x="367577" y="1109272"/>
                </a:cubicBezTo>
                <a:cubicBezTo>
                  <a:pt x="505987" y="1201546"/>
                  <a:pt x="335730" y="1083794"/>
                  <a:pt x="442528" y="1169233"/>
                </a:cubicBezTo>
                <a:cubicBezTo>
                  <a:pt x="477841" y="1197484"/>
                  <a:pt x="506424" y="1208676"/>
                  <a:pt x="547459" y="1229193"/>
                </a:cubicBezTo>
                <a:cubicBezTo>
                  <a:pt x="557452" y="1239187"/>
                  <a:pt x="565680" y="1251334"/>
                  <a:pt x="577439" y="1259174"/>
                </a:cubicBezTo>
                <a:cubicBezTo>
                  <a:pt x="596032" y="1271569"/>
                  <a:pt x="617866" y="1278302"/>
                  <a:pt x="637400" y="1289154"/>
                </a:cubicBezTo>
                <a:cubicBezTo>
                  <a:pt x="662869" y="1303303"/>
                  <a:pt x="688109" y="1317962"/>
                  <a:pt x="712351" y="1334124"/>
                </a:cubicBezTo>
                <a:cubicBezTo>
                  <a:pt x="733139" y="1347982"/>
                  <a:pt x="753118" y="1363101"/>
                  <a:pt x="772311" y="1379095"/>
                </a:cubicBezTo>
                <a:cubicBezTo>
                  <a:pt x="783168" y="1388143"/>
                  <a:pt x="790173" y="1401804"/>
                  <a:pt x="802292" y="1409075"/>
                </a:cubicBezTo>
                <a:cubicBezTo>
                  <a:pt x="815841" y="1417204"/>
                  <a:pt x="831477" y="1423363"/>
                  <a:pt x="847262" y="1424065"/>
                </a:cubicBezTo>
                <a:cubicBezTo>
                  <a:pt x="1056977" y="1433386"/>
                  <a:pt x="1266987" y="1434059"/>
                  <a:pt x="1476849" y="1439056"/>
                </a:cubicBezTo>
                <a:cubicBezTo>
                  <a:pt x="1501833" y="1444053"/>
                  <a:pt x="1526928" y="1448519"/>
                  <a:pt x="1551800" y="1454046"/>
                </a:cubicBezTo>
                <a:cubicBezTo>
                  <a:pt x="1571911" y="1458515"/>
                  <a:pt x="1591439" y="1465649"/>
                  <a:pt x="1611760" y="1469036"/>
                </a:cubicBezTo>
                <a:cubicBezTo>
                  <a:pt x="1651497" y="1475659"/>
                  <a:pt x="1691708" y="1479029"/>
                  <a:pt x="1731682" y="1484026"/>
                </a:cubicBezTo>
                <a:cubicBezTo>
                  <a:pt x="1822305" y="1506682"/>
                  <a:pt x="1772091" y="1492499"/>
                  <a:pt x="1881583" y="1528997"/>
                </a:cubicBezTo>
                <a:cubicBezTo>
                  <a:pt x="1896573" y="1533994"/>
                  <a:pt x="1910818" y="1542556"/>
                  <a:pt x="1926554" y="1543987"/>
                </a:cubicBezTo>
                <a:cubicBezTo>
                  <a:pt x="2255736" y="1573912"/>
                  <a:pt x="2036281" y="1557305"/>
                  <a:pt x="2586121" y="1573967"/>
                </a:cubicBezTo>
                <a:cubicBezTo>
                  <a:pt x="2716036" y="1568970"/>
                  <a:pt x="2846162" y="1567922"/>
                  <a:pt x="2975865" y="1558977"/>
                </a:cubicBezTo>
                <a:cubicBezTo>
                  <a:pt x="2991629" y="1557890"/>
                  <a:pt x="3005643" y="1548328"/>
                  <a:pt x="3020836" y="1543987"/>
                </a:cubicBezTo>
                <a:cubicBezTo>
                  <a:pt x="3040645" y="1538327"/>
                  <a:pt x="3060810" y="1533994"/>
                  <a:pt x="3080797" y="1528997"/>
                </a:cubicBezTo>
                <a:cubicBezTo>
                  <a:pt x="3139353" y="1470439"/>
                  <a:pt x="3077912" y="1522943"/>
                  <a:pt x="3155747" y="1484026"/>
                </a:cubicBezTo>
                <a:cubicBezTo>
                  <a:pt x="3217272" y="1453264"/>
                  <a:pt x="3184218" y="1461249"/>
                  <a:pt x="3230698" y="1424065"/>
                </a:cubicBezTo>
                <a:cubicBezTo>
                  <a:pt x="3272209" y="1390856"/>
                  <a:pt x="3273143" y="1394927"/>
                  <a:pt x="3320639" y="1379095"/>
                </a:cubicBezTo>
                <a:cubicBezTo>
                  <a:pt x="3330633" y="1369102"/>
                  <a:pt x="3337979" y="1355435"/>
                  <a:pt x="3350620" y="1349115"/>
                </a:cubicBezTo>
                <a:cubicBezTo>
                  <a:pt x="3423318" y="1312765"/>
                  <a:pt x="3453703" y="1321210"/>
                  <a:pt x="3530501" y="1304144"/>
                </a:cubicBezTo>
                <a:cubicBezTo>
                  <a:pt x="3545926" y="1300716"/>
                  <a:pt x="3560482" y="1294151"/>
                  <a:pt x="3575472" y="1289154"/>
                </a:cubicBezTo>
                <a:cubicBezTo>
                  <a:pt x="3590462" y="1279161"/>
                  <a:pt x="3603511" y="1265331"/>
                  <a:pt x="3620442" y="1259174"/>
                </a:cubicBezTo>
                <a:cubicBezTo>
                  <a:pt x="3659166" y="1245093"/>
                  <a:pt x="3701274" y="1242223"/>
                  <a:pt x="3740364" y="1229193"/>
                </a:cubicBezTo>
                <a:cubicBezTo>
                  <a:pt x="3770344" y="1219200"/>
                  <a:pt x="3830305" y="1230815"/>
                  <a:pt x="3830305" y="1199213"/>
                </a:cubicBezTo>
                <a:lnTo>
                  <a:pt x="3830305" y="1169233"/>
                </a:lnTo>
              </a:path>
            </a:pathLst>
          </a:custGeom>
          <a:solidFill>
            <a:srgbClr val="FF00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</p:spTree>
  </p:cSld>
  <p:clrMapOvr>
    <a:masterClrMapping/>
  </p:clrMapOvr>
  <p:transition advTm="2000">
    <p:sndAc>
      <p:stSnd>
        <p:snd r:embed="rId2" name="applause.wav" builtIn="1"/>
      </p:stSnd>
    </p:sndAc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مستطيل 204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206" name="صورة 205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-1"/>
            <a:ext cx="5304878" cy="3322201"/>
          </a:xfrm>
          <a:prstGeom prst="rect">
            <a:avLst/>
          </a:prstGeom>
        </p:spPr>
      </p:pic>
      <p:sp>
        <p:nvSpPr>
          <p:cNvPr id="207" name="مستطيل 206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208" name="مجموعة 207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209" name="مستطيل 208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0" name="مستطيل 209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1" name="مستطيل 210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2" name="مستطيل 211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3" name="مستطيل 212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4" name="مستطيل 213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5" name="مستطيل 214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6" name="مستطيل 215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7" name="مستطيل 216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8" name="مستطيل 217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9" name="مستطيل 218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0" name="مستطيل 219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1" name="مستطيل 220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2" name="مستطيل 221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3" name="مستطيل 222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4" name="مستطيل 223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5" name="مستطيل 224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6" name="مستطيل 225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7" name="مستطيل 226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8" name="مستطيل 227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9" name="مستطيل 228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0" name="مستطيل 229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1" name="مستطيل 230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2" name="مستطيل 231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3" name="مستطيل 232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4" name="مستطيل 233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5" name="مستطيل 234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6" name="مستطيل 235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7" name="مستطيل 236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8" name="مستطيل 237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9" name="مستطيل 238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0" name="مستطيل 239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1" name="مستطيل 240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2" name="مستطيل 241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3" name="مستطيل 242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4" name="مستطيل 243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5" name="مستطيل 244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6" name="مستطيل 245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7" name="مستطيل 246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8" name="مستطيل 247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249" name="مجموعة 248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250" name="شكل حر 249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1" name="شكل حر 250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252" name="شكل حر 251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253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254" name="صورة 253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255" name="مجموعة 254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256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355" name="شكل حر 35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356" name="رابط مستقيم 355"/>
              <p:cNvCxnSpPr>
                <a:stCxn id="35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7" name="رابط مستقيم 35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350" name="مستطيل 349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1" name="مستطيل 350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2" name="مستطيل 351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3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4" name="مستطيل 353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58" name="مجموعة 91"/>
            <p:cNvGrpSpPr/>
            <p:nvPr/>
          </p:nvGrpSpPr>
          <p:grpSpPr>
            <a:xfrm>
              <a:off x="536497" y="5375707"/>
              <a:ext cx="1106579" cy="2053863"/>
              <a:chOff x="7072330" y="4929198"/>
              <a:chExt cx="1217231" cy="2143164"/>
            </a:xfrm>
          </p:grpSpPr>
          <p:sp>
            <p:nvSpPr>
              <p:cNvPr id="344" name="مستطيل 343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5" name="مستطيل 344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6" name="مستطيل 345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7" name="شكل حر 346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8" name="مستطيل 347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9" name="شكل حر 348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59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339" name="مستطيل 338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0" name="مستطيل 339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1" name="مستطيل 340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2" name="مستطيل 341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3" name="مستطيل 342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60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333" name="مستطيل 332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4" name="مستطيل 333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5" name="مستطيل 334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6" name="شكل حر 335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7" name="مستطيل 336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8" name="شكل حر 337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61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328" name="مستطيل 327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9" name="مستطيل 328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0" name="مستطيل 329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1" name="مستطيل 330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2" name="مستطيل 331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62" name="مجموعة 117"/>
            <p:cNvGrpSpPr/>
            <p:nvPr/>
          </p:nvGrpSpPr>
          <p:grpSpPr>
            <a:xfrm>
              <a:off x="6000789" y="5286340"/>
              <a:ext cx="1106579" cy="1928825"/>
              <a:chOff x="7072330" y="4929198"/>
              <a:chExt cx="1217231" cy="2143164"/>
            </a:xfrm>
          </p:grpSpPr>
          <p:sp>
            <p:nvSpPr>
              <p:cNvPr id="322" name="مستطيل 321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3" name="مستطيل 322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4" name="مستطيل 323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5" name="شكل حر 324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6" name="مستطيل 325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7" name="شكل حر 326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63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317" name="مستطيل 31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8" name="مستطيل 31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9" name="مستطيل 31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0" name="مستطيل 31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1" name="مستطيل 32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64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311" name="مستطيل 31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2" name="مستطيل 31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3" name="مستطيل 31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4" name="شكل حر 31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5" name="مستطيل 31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6" name="شكل حر 315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265" name="شكل حر 264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6" name="شكل حر 265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7" name="شكل حر 266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8" name="شكل حر 267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69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308" name="شكل حر 307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309" name="رابط مستقيم 308"/>
              <p:cNvCxnSpPr>
                <a:stCxn id="308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0" name="رابط مستقيم 309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شكل حر 269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71" name="مجموعة 147"/>
            <p:cNvGrpSpPr/>
            <p:nvPr/>
          </p:nvGrpSpPr>
          <p:grpSpPr>
            <a:xfrm>
              <a:off x="2970430" y="4184838"/>
              <a:ext cx="1071570" cy="1000132"/>
              <a:chOff x="10215602" y="1500174"/>
              <a:chExt cx="1189908" cy="1174883"/>
            </a:xfrm>
          </p:grpSpPr>
          <p:sp>
            <p:nvSpPr>
              <p:cNvPr id="304" name="شكل بيضاوي 303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5" name="شكل حر 304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6" name="شكل حر 305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7" name="شكل حر 306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272" name="شكل حر 271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73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302" name="شكل بيضاوي 301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3" name="شكل حر 302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274" name="شكل حر 273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5" name="شكل حر 274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76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296" name="شكل بيضاوي 295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97" name="شكل حر 296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98" name="شكل حر 297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99" name="شكل حر 298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0" name="شكل حر 299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1" name="شكل حر 300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277" name="شكل حر 276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78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291" name="شكل بيضاوي 290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92" name="شكل حر 291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293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294" name="شكل حر 293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95" name="شكل حر 294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279" name="شكل حر 278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0" name="شكل بيضاوي 279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1" name="شكل بيضاوي 280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2" name="شكل حر 281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3" name="شكل بيضاوي 282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4" name="شكل بيضاوي 283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5" name="شكل حر 284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6" name="شكل حر 285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87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288" name="شكل حر 287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289" name="رابط مستقيم 288"/>
              <p:cNvCxnSpPr>
                <a:stCxn id="288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رابط مستقيم 289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58" name="شكل حر 357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59" name="صورة 358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360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361" name="صورة 360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362" name="صورة 361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363" name="مجموعة 362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364" name="مجموعة 263"/>
            <p:cNvGrpSpPr/>
            <p:nvPr/>
          </p:nvGrpSpPr>
          <p:grpSpPr>
            <a:xfrm>
              <a:off x="4286248" y="-47"/>
              <a:ext cx="1571636" cy="5643556"/>
              <a:chOff x="-2071734" y="357305"/>
              <a:chExt cx="1364105" cy="4714769"/>
            </a:xfrm>
          </p:grpSpPr>
          <p:sp>
            <p:nvSpPr>
              <p:cNvPr id="366" name="شكل حر 365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67" name="شكل حر 366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68" name="شكل حر 367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369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399" name="شكل بيضاوي 398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400" name="شكل بيضاوي 399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401" name="شكل بيضاوي 400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370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396" name="شكل بيضاوي 3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397" name="شكل بيضاوي 3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398" name="شكل بيضاوي 3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371" name="شكل حر 370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2" name="شكل حر 371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3" name="شكل حر 372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4" name="شكل حر 373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5" name="شكل حر 374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6" name="شكل حر 375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7" name="شكل حر 376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378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394" name="شكل حر 393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395" name="شكل حر 394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379" name="شكل بيضاوي 378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0" name="شكل بيضاوي 379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381" name="شكل بيضاوي 380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382" name="شكل حر 381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3" name="مستطيل 382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4" name="مستطيل 383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5" name="شكل حر 384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386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7" name="شكل حر 386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8" name="شكل حر 387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9" name="شكل حر 388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390" name="رابط مستقيم 389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1" name="رابط مستقيم 390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2" name="رابط مستقيم 391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3" name="رابط مستقيم 392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5" name="شكل حر 364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02" name="مربع نص 401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403" name="وسيلة شرح مستطيلة مستديرة الزوايا 402"/>
          <p:cNvSpPr/>
          <p:nvPr/>
        </p:nvSpPr>
        <p:spPr>
          <a:xfrm>
            <a:off x="1357290" y="3000372"/>
            <a:ext cx="1857388" cy="1714512"/>
          </a:xfrm>
          <a:prstGeom prst="wedgeRoundRectCallout">
            <a:avLst>
              <a:gd name="adj1" fmla="val -65166"/>
              <a:gd name="adj2" fmla="val 53405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لون الشعر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FFFF00">
                  <a:tint val="66000"/>
                  <a:satMod val="160000"/>
                </a:srgbClr>
              </a:gs>
              <a:gs pos="50000">
                <a:srgbClr val="FFFF00">
                  <a:tint val="44500"/>
                  <a:satMod val="160000"/>
                </a:srgbClr>
              </a:gs>
              <a:gs pos="100000">
                <a:srgbClr val="FFFF00">
                  <a:tint val="23500"/>
                  <a:satMod val="160000"/>
                </a:srgbClr>
              </a:gs>
            </a:gsLst>
            <a:path path="circle">
              <a:fillToRect t="100000" r="100000"/>
            </a:path>
            <a:tileRect l="-100000" b="-10000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" name="شكل حر 2"/>
          <p:cNvSpPr/>
          <p:nvPr/>
        </p:nvSpPr>
        <p:spPr>
          <a:xfrm>
            <a:off x="4027807" y="8081982"/>
            <a:ext cx="885628" cy="743620"/>
          </a:xfrm>
          <a:custGeom>
            <a:avLst/>
            <a:gdLst>
              <a:gd name="connsiteX0" fmla="*/ 329784 w 689548"/>
              <a:gd name="connsiteY0" fmla="*/ 0 h 674557"/>
              <a:gd name="connsiteX1" fmla="*/ 329784 w 689548"/>
              <a:gd name="connsiteY1" fmla="*/ 209862 h 674557"/>
              <a:gd name="connsiteX2" fmla="*/ 689548 w 689548"/>
              <a:gd name="connsiteY2" fmla="*/ 494675 h 674557"/>
              <a:gd name="connsiteX3" fmla="*/ 644577 w 689548"/>
              <a:gd name="connsiteY3" fmla="*/ 644577 h 674557"/>
              <a:gd name="connsiteX4" fmla="*/ 164892 w 689548"/>
              <a:gd name="connsiteY4" fmla="*/ 449705 h 674557"/>
              <a:gd name="connsiteX5" fmla="*/ 164892 w 689548"/>
              <a:gd name="connsiteY5" fmla="*/ 674557 h 674557"/>
              <a:gd name="connsiteX6" fmla="*/ 0 w 689548"/>
              <a:gd name="connsiteY6" fmla="*/ 659567 h 674557"/>
              <a:gd name="connsiteX7" fmla="*/ 0 w 689548"/>
              <a:gd name="connsiteY7" fmla="*/ 0 h 674557"/>
              <a:gd name="connsiteX8" fmla="*/ 329784 w 689548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548" h="674557">
                <a:moveTo>
                  <a:pt x="329784" y="0"/>
                </a:moveTo>
                <a:lnTo>
                  <a:pt x="329784" y="209862"/>
                </a:lnTo>
                <a:lnTo>
                  <a:pt x="689548" y="494675"/>
                </a:lnTo>
                <a:lnTo>
                  <a:pt x="644577" y="644577"/>
                </a:lnTo>
                <a:lnTo>
                  <a:pt x="164892" y="449705"/>
                </a:lnTo>
                <a:lnTo>
                  <a:pt x="164892" y="674557"/>
                </a:lnTo>
                <a:lnTo>
                  <a:pt x="0" y="659567"/>
                </a:lnTo>
                <a:lnTo>
                  <a:pt x="0" y="0"/>
                </a:lnTo>
                <a:lnTo>
                  <a:pt x="329784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شكل حر 3"/>
          <p:cNvSpPr/>
          <p:nvPr/>
        </p:nvSpPr>
        <p:spPr>
          <a:xfrm>
            <a:off x="4686915" y="7969400"/>
            <a:ext cx="885628" cy="818235"/>
          </a:xfrm>
          <a:custGeom>
            <a:avLst/>
            <a:gdLst>
              <a:gd name="connsiteX0" fmla="*/ 329784 w 689548"/>
              <a:gd name="connsiteY0" fmla="*/ 0 h 674557"/>
              <a:gd name="connsiteX1" fmla="*/ 329784 w 689548"/>
              <a:gd name="connsiteY1" fmla="*/ 209862 h 674557"/>
              <a:gd name="connsiteX2" fmla="*/ 689548 w 689548"/>
              <a:gd name="connsiteY2" fmla="*/ 494675 h 674557"/>
              <a:gd name="connsiteX3" fmla="*/ 644577 w 689548"/>
              <a:gd name="connsiteY3" fmla="*/ 644577 h 674557"/>
              <a:gd name="connsiteX4" fmla="*/ 164892 w 689548"/>
              <a:gd name="connsiteY4" fmla="*/ 449705 h 674557"/>
              <a:gd name="connsiteX5" fmla="*/ 164892 w 689548"/>
              <a:gd name="connsiteY5" fmla="*/ 674557 h 674557"/>
              <a:gd name="connsiteX6" fmla="*/ 0 w 689548"/>
              <a:gd name="connsiteY6" fmla="*/ 659567 h 674557"/>
              <a:gd name="connsiteX7" fmla="*/ 0 w 689548"/>
              <a:gd name="connsiteY7" fmla="*/ 0 h 674557"/>
              <a:gd name="connsiteX8" fmla="*/ 329784 w 689548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548" h="674557">
                <a:moveTo>
                  <a:pt x="329784" y="0"/>
                </a:moveTo>
                <a:lnTo>
                  <a:pt x="329784" y="209862"/>
                </a:lnTo>
                <a:lnTo>
                  <a:pt x="689548" y="494675"/>
                </a:lnTo>
                <a:lnTo>
                  <a:pt x="644577" y="644577"/>
                </a:lnTo>
                <a:lnTo>
                  <a:pt x="164892" y="449705"/>
                </a:lnTo>
                <a:lnTo>
                  <a:pt x="164892" y="674557"/>
                </a:lnTo>
                <a:lnTo>
                  <a:pt x="0" y="659567"/>
                </a:lnTo>
                <a:lnTo>
                  <a:pt x="0" y="0"/>
                </a:lnTo>
                <a:lnTo>
                  <a:pt x="329784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" name="شكل حر 4"/>
          <p:cNvSpPr/>
          <p:nvPr/>
        </p:nvSpPr>
        <p:spPr>
          <a:xfrm>
            <a:off x="3214678" y="2279717"/>
            <a:ext cx="2714644" cy="2960688"/>
          </a:xfrm>
          <a:custGeom>
            <a:avLst/>
            <a:gdLst>
              <a:gd name="connsiteX0" fmla="*/ 749508 w 2113613"/>
              <a:gd name="connsiteY0" fmla="*/ 224853 h 2440805"/>
              <a:gd name="connsiteX1" fmla="*/ 704538 w 2113613"/>
              <a:gd name="connsiteY1" fmla="*/ 389744 h 2440805"/>
              <a:gd name="connsiteX2" fmla="*/ 344774 w 2113613"/>
              <a:gd name="connsiteY2" fmla="*/ 449705 h 2440805"/>
              <a:gd name="connsiteX3" fmla="*/ 0 w 2113613"/>
              <a:gd name="connsiteY3" fmla="*/ 1349115 h 2440805"/>
              <a:gd name="connsiteX4" fmla="*/ 404735 w 2113613"/>
              <a:gd name="connsiteY4" fmla="*/ 2113613 h 2440805"/>
              <a:gd name="connsiteX5" fmla="*/ 569626 w 2113613"/>
              <a:gd name="connsiteY5" fmla="*/ 2023672 h 2440805"/>
              <a:gd name="connsiteX6" fmla="*/ 299803 w 2113613"/>
              <a:gd name="connsiteY6" fmla="*/ 1409076 h 2440805"/>
              <a:gd name="connsiteX7" fmla="*/ 479685 w 2113613"/>
              <a:gd name="connsiteY7" fmla="*/ 719528 h 2440805"/>
              <a:gd name="connsiteX8" fmla="*/ 494675 w 2113613"/>
              <a:gd name="connsiteY8" fmla="*/ 1798820 h 2440805"/>
              <a:gd name="connsiteX9" fmla="*/ 1633928 w 2113613"/>
              <a:gd name="connsiteY9" fmla="*/ 1798820 h 2440805"/>
              <a:gd name="connsiteX10" fmla="*/ 1633928 w 2113613"/>
              <a:gd name="connsiteY10" fmla="*/ 719528 h 2440805"/>
              <a:gd name="connsiteX11" fmla="*/ 1828800 w 2113613"/>
              <a:gd name="connsiteY11" fmla="*/ 1648918 h 2440805"/>
              <a:gd name="connsiteX12" fmla="*/ 1723869 w 2113613"/>
              <a:gd name="connsiteY12" fmla="*/ 2113613 h 2440805"/>
              <a:gd name="connsiteX13" fmla="*/ 1993692 w 2113613"/>
              <a:gd name="connsiteY13" fmla="*/ 2173574 h 2440805"/>
              <a:gd name="connsiteX14" fmla="*/ 2113613 w 2113613"/>
              <a:gd name="connsiteY14" fmla="*/ 1648918 h 2440805"/>
              <a:gd name="connsiteX15" fmla="*/ 1783830 w 2113613"/>
              <a:gd name="connsiteY15" fmla="*/ 509666 h 2440805"/>
              <a:gd name="connsiteX16" fmla="*/ 1394085 w 2113613"/>
              <a:gd name="connsiteY16" fmla="*/ 404735 h 2440805"/>
              <a:gd name="connsiteX17" fmla="*/ 1304144 w 2113613"/>
              <a:gd name="connsiteY17" fmla="*/ 194872 h 2440805"/>
              <a:gd name="connsiteX18" fmla="*/ 1214203 w 2113613"/>
              <a:gd name="connsiteY18" fmla="*/ 194872 h 2440805"/>
              <a:gd name="connsiteX19" fmla="*/ 1169233 w 2113613"/>
              <a:gd name="connsiteY19" fmla="*/ 194872 h 2440805"/>
              <a:gd name="connsiteX20" fmla="*/ 1004341 w 2113613"/>
              <a:gd name="connsiteY20" fmla="*/ 0 h 2440805"/>
              <a:gd name="connsiteX21" fmla="*/ 839449 w 2113613"/>
              <a:gd name="connsiteY21" fmla="*/ 254833 h 2440805"/>
              <a:gd name="connsiteX22" fmla="*/ 749508 w 2113613"/>
              <a:gd name="connsiteY22" fmla="*/ 224853 h 244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13613" h="2440805">
                <a:moveTo>
                  <a:pt x="749508" y="224853"/>
                </a:moveTo>
                <a:lnTo>
                  <a:pt x="704538" y="389744"/>
                </a:lnTo>
                <a:lnTo>
                  <a:pt x="344774" y="449705"/>
                </a:lnTo>
                <a:lnTo>
                  <a:pt x="0" y="1349115"/>
                </a:lnTo>
                <a:cubicBezTo>
                  <a:pt x="409271" y="2152499"/>
                  <a:pt x="404735" y="2440805"/>
                  <a:pt x="404735" y="2113613"/>
                </a:cubicBezTo>
                <a:lnTo>
                  <a:pt x="569626" y="2023672"/>
                </a:lnTo>
                <a:lnTo>
                  <a:pt x="299803" y="1409076"/>
                </a:lnTo>
                <a:lnTo>
                  <a:pt x="479685" y="719528"/>
                </a:lnTo>
                <a:lnTo>
                  <a:pt x="494675" y="1798820"/>
                </a:lnTo>
                <a:lnTo>
                  <a:pt x="1633928" y="1798820"/>
                </a:lnTo>
                <a:lnTo>
                  <a:pt x="1633928" y="719528"/>
                </a:lnTo>
                <a:lnTo>
                  <a:pt x="1828800" y="1648918"/>
                </a:lnTo>
                <a:lnTo>
                  <a:pt x="1723869" y="2113613"/>
                </a:lnTo>
                <a:lnTo>
                  <a:pt x="1993692" y="2173574"/>
                </a:lnTo>
                <a:lnTo>
                  <a:pt x="2113613" y="1648918"/>
                </a:lnTo>
                <a:lnTo>
                  <a:pt x="1783830" y="509666"/>
                </a:lnTo>
                <a:lnTo>
                  <a:pt x="1394085" y="404735"/>
                </a:lnTo>
                <a:lnTo>
                  <a:pt x="1304144" y="194872"/>
                </a:lnTo>
                <a:lnTo>
                  <a:pt x="1214203" y="194872"/>
                </a:lnTo>
                <a:lnTo>
                  <a:pt x="1169233" y="194872"/>
                </a:lnTo>
                <a:lnTo>
                  <a:pt x="1004341" y="0"/>
                </a:lnTo>
                <a:lnTo>
                  <a:pt x="839449" y="254833"/>
                </a:lnTo>
                <a:lnTo>
                  <a:pt x="749508" y="224853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6" name="مجموعة 234"/>
          <p:cNvGrpSpPr/>
          <p:nvPr/>
        </p:nvGrpSpPr>
        <p:grpSpPr>
          <a:xfrm>
            <a:off x="4443270" y="3686251"/>
            <a:ext cx="183505" cy="173308"/>
            <a:chOff x="5500694" y="1785926"/>
            <a:chExt cx="1143008" cy="1143008"/>
          </a:xfrm>
        </p:grpSpPr>
        <p:sp>
          <p:nvSpPr>
            <p:cNvPr id="7" name="شكل بيضاوي 6"/>
            <p:cNvSpPr/>
            <p:nvPr/>
          </p:nvSpPr>
          <p:spPr>
            <a:xfrm>
              <a:off x="5500694" y="1785926"/>
              <a:ext cx="1143008" cy="114300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شكل بيضاوي 7"/>
            <p:cNvSpPr/>
            <p:nvPr/>
          </p:nvSpPr>
          <p:spPr>
            <a:xfrm>
              <a:off x="5902854" y="205668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شكل بيضاوي 8"/>
            <p:cNvSpPr/>
            <p:nvPr/>
          </p:nvSpPr>
          <p:spPr>
            <a:xfrm>
              <a:off x="5899342" y="242886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10" name="مجموعة 235"/>
          <p:cNvGrpSpPr/>
          <p:nvPr/>
        </p:nvGrpSpPr>
        <p:grpSpPr>
          <a:xfrm>
            <a:off x="4421987" y="3396309"/>
            <a:ext cx="183505" cy="173308"/>
            <a:chOff x="5500694" y="1785926"/>
            <a:chExt cx="1143008" cy="1143008"/>
          </a:xfrm>
        </p:grpSpPr>
        <p:sp>
          <p:nvSpPr>
            <p:cNvPr id="11" name="شكل بيضاوي 10"/>
            <p:cNvSpPr/>
            <p:nvPr/>
          </p:nvSpPr>
          <p:spPr>
            <a:xfrm>
              <a:off x="5500694" y="1785926"/>
              <a:ext cx="1143008" cy="114300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شكل بيضاوي 11"/>
            <p:cNvSpPr/>
            <p:nvPr/>
          </p:nvSpPr>
          <p:spPr>
            <a:xfrm>
              <a:off x="5902854" y="205668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شكل بيضاوي 12"/>
            <p:cNvSpPr/>
            <p:nvPr/>
          </p:nvSpPr>
          <p:spPr>
            <a:xfrm>
              <a:off x="5899342" y="2428868"/>
              <a:ext cx="285752" cy="285752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4" name="شكل حر 13"/>
          <p:cNvSpPr/>
          <p:nvPr/>
        </p:nvSpPr>
        <p:spPr>
          <a:xfrm>
            <a:off x="3850019" y="2788842"/>
            <a:ext cx="770111" cy="2236511"/>
          </a:xfrm>
          <a:custGeom>
            <a:avLst/>
            <a:gdLst>
              <a:gd name="connsiteX0" fmla="*/ 224853 w 599607"/>
              <a:gd name="connsiteY0" fmla="*/ 0 h 1843790"/>
              <a:gd name="connsiteX1" fmla="*/ 239843 w 599607"/>
              <a:gd name="connsiteY1" fmla="*/ 299803 h 1843790"/>
              <a:gd name="connsiteX2" fmla="*/ 329784 w 599607"/>
              <a:gd name="connsiteY2" fmla="*/ 764498 h 1843790"/>
              <a:gd name="connsiteX3" fmla="*/ 464696 w 599607"/>
              <a:gd name="connsiteY3" fmla="*/ 1079292 h 1843790"/>
              <a:gd name="connsiteX4" fmla="*/ 599607 w 599607"/>
              <a:gd name="connsiteY4" fmla="*/ 1843790 h 1843790"/>
              <a:gd name="connsiteX5" fmla="*/ 29981 w 599607"/>
              <a:gd name="connsiteY5" fmla="*/ 1379095 h 1843790"/>
              <a:gd name="connsiteX6" fmla="*/ 0 w 599607"/>
              <a:gd name="connsiteY6" fmla="*/ 329783 h 1843790"/>
              <a:gd name="connsiteX7" fmla="*/ 0 w 599607"/>
              <a:gd name="connsiteY7" fmla="*/ 14990 h 1843790"/>
              <a:gd name="connsiteX8" fmla="*/ 224853 w 599607"/>
              <a:gd name="connsiteY8" fmla="*/ 0 h 184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9607" h="1843790">
                <a:moveTo>
                  <a:pt x="224853" y="0"/>
                </a:moveTo>
                <a:lnTo>
                  <a:pt x="239843" y="299803"/>
                </a:lnTo>
                <a:lnTo>
                  <a:pt x="329784" y="764498"/>
                </a:lnTo>
                <a:lnTo>
                  <a:pt x="464696" y="1079292"/>
                </a:lnTo>
                <a:lnTo>
                  <a:pt x="599607" y="1843790"/>
                </a:lnTo>
                <a:lnTo>
                  <a:pt x="29981" y="1379095"/>
                </a:lnTo>
                <a:lnTo>
                  <a:pt x="0" y="329783"/>
                </a:lnTo>
                <a:lnTo>
                  <a:pt x="0" y="14990"/>
                </a:lnTo>
                <a:lnTo>
                  <a:pt x="224853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شكل حر 14"/>
          <p:cNvSpPr/>
          <p:nvPr/>
        </p:nvSpPr>
        <p:spPr>
          <a:xfrm>
            <a:off x="4851166" y="2725426"/>
            <a:ext cx="481321" cy="2275210"/>
          </a:xfrm>
          <a:custGeom>
            <a:avLst/>
            <a:gdLst>
              <a:gd name="connsiteX0" fmla="*/ 89941 w 374754"/>
              <a:gd name="connsiteY0" fmla="*/ 121844 h 1875693"/>
              <a:gd name="connsiteX1" fmla="*/ 0 w 374754"/>
              <a:gd name="connsiteY1" fmla="*/ 946303 h 1875693"/>
              <a:gd name="connsiteX2" fmla="*/ 0 w 374754"/>
              <a:gd name="connsiteY2" fmla="*/ 1875693 h 1875693"/>
              <a:gd name="connsiteX3" fmla="*/ 374754 w 374754"/>
              <a:gd name="connsiteY3" fmla="*/ 1500939 h 1875693"/>
              <a:gd name="connsiteX4" fmla="*/ 374754 w 374754"/>
              <a:gd name="connsiteY4" fmla="*/ 436637 h 1875693"/>
              <a:gd name="connsiteX5" fmla="*/ 359764 w 374754"/>
              <a:gd name="connsiteY5" fmla="*/ 196795 h 1875693"/>
              <a:gd name="connsiteX6" fmla="*/ 89941 w 374754"/>
              <a:gd name="connsiteY6" fmla="*/ 121844 h 1875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4754" h="1875693">
                <a:moveTo>
                  <a:pt x="89941" y="121844"/>
                </a:moveTo>
                <a:lnTo>
                  <a:pt x="0" y="946303"/>
                </a:lnTo>
                <a:lnTo>
                  <a:pt x="0" y="1875693"/>
                </a:lnTo>
                <a:lnTo>
                  <a:pt x="374754" y="1500939"/>
                </a:lnTo>
                <a:lnTo>
                  <a:pt x="374754" y="436637"/>
                </a:lnTo>
                <a:lnTo>
                  <a:pt x="359764" y="196795"/>
                </a:lnTo>
                <a:cubicBezTo>
                  <a:pt x="100311" y="89962"/>
                  <a:pt x="104931" y="0"/>
                  <a:pt x="89941" y="121844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6" name="شكل حر 15"/>
          <p:cNvSpPr/>
          <p:nvPr/>
        </p:nvSpPr>
        <p:spPr>
          <a:xfrm>
            <a:off x="3850019" y="4443497"/>
            <a:ext cx="1655742" cy="4914667"/>
          </a:xfrm>
          <a:custGeom>
            <a:avLst/>
            <a:gdLst>
              <a:gd name="connsiteX0" fmla="*/ 0 w 1289155"/>
              <a:gd name="connsiteY0" fmla="*/ 0 h 3897497"/>
              <a:gd name="connsiteX1" fmla="*/ 0 w 1289155"/>
              <a:gd name="connsiteY1" fmla="*/ 59960 h 3897497"/>
              <a:gd name="connsiteX2" fmla="*/ 44971 w 1289155"/>
              <a:gd name="connsiteY2" fmla="*/ 239842 h 3897497"/>
              <a:gd name="connsiteX3" fmla="*/ 14991 w 1289155"/>
              <a:gd name="connsiteY3" fmla="*/ 2983042 h 3897497"/>
              <a:gd name="connsiteX4" fmla="*/ 1289155 w 1289155"/>
              <a:gd name="connsiteY4" fmla="*/ 2983042 h 3897497"/>
              <a:gd name="connsiteX5" fmla="*/ 1169233 w 1289155"/>
              <a:gd name="connsiteY5" fmla="*/ 44970 h 3897497"/>
              <a:gd name="connsiteX6" fmla="*/ 794479 w 1289155"/>
              <a:gd name="connsiteY6" fmla="*/ 419724 h 3897497"/>
              <a:gd name="connsiteX7" fmla="*/ 794479 w 1289155"/>
              <a:gd name="connsiteY7" fmla="*/ 14990 h 3897497"/>
              <a:gd name="connsiteX8" fmla="*/ 539646 w 1289155"/>
              <a:gd name="connsiteY8" fmla="*/ 29980 h 3897497"/>
              <a:gd name="connsiteX9" fmla="*/ 584617 w 1289155"/>
              <a:gd name="connsiteY9" fmla="*/ 449705 h 3897497"/>
              <a:gd name="connsiteX10" fmla="*/ 0 w 1289155"/>
              <a:gd name="connsiteY10" fmla="*/ 0 h 3897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9155" h="3897497">
                <a:moveTo>
                  <a:pt x="0" y="0"/>
                </a:moveTo>
                <a:lnTo>
                  <a:pt x="0" y="59960"/>
                </a:lnTo>
                <a:lnTo>
                  <a:pt x="44971" y="239842"/>
                </a:lnTo>
                <a:cubicBezTo>
                  <a:pt x="35032" y="1154243"/>
                  <a:pt x="14991" y="3897497"/>
                  <a:pt x="14991" y="2983042"/>
                </a:cubicBezTo>
                <a:lnTo>
                  <a:pt x="1289155" y="2983042"/>
                </a:lnTo>
                <a:lnTo>
                  <a:pt x="1169233" y="44970"/>
                </a:lnTo>
                <a:lnTo>
                  <a:pt x="794479" y="419724"/>
                </a:lnTo>
                <a:lnTo>
                  <a:pt x="794479" y="14990"/>
                </a:lnTo>
                <a:lnTo>
                  <a:pt x="539646" y="29980"/>
                </a:lnTo>
                <a:lnTo>
                  <a:pt x="584617" y="449705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" name="شكل حر 16"/>
          <p:cNvSpPr/>
          <p:nvPr/>
        </p:nvSpPr>
        <p:spPr>
          <a:xfrm rot="11493500" flipV="1">
            <a:off x="5146625" y="4849166"/>
            <a:ext cx="697447" cy="549442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8" name="شكل حر 17"/>
          <p:cNvSpPr/>
          <p:nvPr/>
        </p:nvSpPr>
        <p:spPr>
          <a:xfrm>
            <a:off x="4118061" y="2228836"/>
            <a:ext cx="878040" cy="1019329"/>
          </a:xfrm>
          <a:custGeom>
            <a:avLst/>
            <a:gdLst>
              <a:gd name="connsiteX0" fmla="*/ 0 w 441214"/>
              <a:gd name="connsiteY0" fmla="*/ 246184 h 431622"/>
              <a:gd name="connsiteX1" fmla="*/ 169452 w 441214"/>
              <a:gd name="connsiteY1" fmla="*/ 431622 h 431622"/>
              <a:gd name="connsiteX2" fmla="*/ 441214 w 441214"/>
              <a:gd name="connsiteY2" fmla="*/ 239790 h 431622"/>
              <a:gd name="connsiteX3" fmla="*/ 393256 w 441214"/>
              <a:gd name="connsiteY3" fmla="*/ 99113 h 431622"/>
              <a:gd name="connsiteX4" fmla="*/ 306932 w 441214"/>
              <a:gd name="connsiteY4" fmla="*/ 124690 h 431622"/>
              <a:gd name="connsiteX5" fmla="*/ 214213 w 441214"/>
              <a:gd name="connsiteY5" fmla="*/ 6394 h 431622"/>
              <a:gd name="connsiteX6" fmla="*/ 191833 w 441214"/>
              <a:gd name="connsiteY6" fmla="*/ 0 h 431622"/>
              <a:gd name="connsiteX7" fmla="*/ 89522 w 441214"/>
              <a:gd name="connsiteY7" fmla="*/ 156662 h 431622"/>
              <a:gd name="connsiteX8" fmla="*/ 28775 w 441214"/>
              <a:gd name="connsiteY8" fmla="*/ 115099 h 431622"/>
              <a:gd name="connsiteX9" fmla="*/ 0 w 441214"/>
              <a:gd name="connsiteY9" fmla="*/ 246184 h 43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1214" h="431622">
                <a:moveTo>
                  <a:pt x="0" y="246184"/>
                </a:moveTo>
                <a:lnTo>
                  <a:pt x="169452" y="431622"/>
                </a:lnTo>
                <a:lnTo>
                  <a:pt x="441214" y="239790"/>
                </a:lnTo>
                <a:lnTo>
                  <a:pt x="393256" y="99113"/>
                </a:lnTo>
                <a:lnTo>
                  <a:pt x="306932" y="124690"/>
                </a:lnTo>
                <a:lnTo>
                  <a:pt x="214213" y="6394"/>
                </a:lnTo>
                <a:lnTo>
                  <a:pt x="191833" y="0"/>
                </a:lnTo>
                <a:lnTo>
                  <a:pt x="89522" y="156662"/>
                </a:lnTo>
                <a:lnTo>
                  <a:pt x="28775" y="115099"/>
                </a:lnTo>
                <a:lnTo>
                  <a:pt x="0" y="246184"/>
                </a:ln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" name="شكل حر 18"/>
          <p:cNvSpPr/>
          <p:nvPr/>
        </p:nvSpPr>
        <p:spPr>
          <a:xfrm>
            <a:off x="4442186" y="3028448"/>
            <a:ext cx="51270" cy="222117"/>
          </a:xfrm>
          <a:custGeom>
            <a:avLst/>
            <a:gdLst>
              <a:gd name="connsiteX0" fmla="*/ 9777 w 25763"/>
              <a:gd name="connsiteY0" fmla="*/ 111903 h 111903"/>
              <a:gd name="connsiteX1" fmla="*/ 9777 w 25763"/>
              <a:gd name="connsiteY1" fmla="*/ 35170 h 111903"/>
              <a:gd name="connsiteX2" fmla="*/ 16172 w 25763"/>
              <a:gd name="connsiteY2" fmla="*/ 15986 h 111903"/>
              <a:gd name="connsiteX3" fmla="*/ 19369 w 25763"/>
              <a:gd name="connsiteY3" fmla="*/ 6395 h 111903"/>
              <a:gd name="connsiteX4" fmla="*/ 25763 w 25763"/>
              <a:gd name="connsiteY4" fmla="*/ 0 h 11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3" h="111903">
                <a:moveTo>
                  <a:pt x="9777" y="111903"/>
                </a:moveTo>
                <a:cubicBezTo>
                  <a:pt x="0" y="82570"/>
                  <a:pt x="3062" y="95603"/>
                  <a:pt x="9777" y="35170"/>
                </a:cubicBezTo>
                <a:cubicBezTo>
                  <a:pt x="10521" y="28471"/>
                  <a:pt x="14040" y="22381"/>
                  <a:pt x="16172" y="15986"/>
                </a:cubicBezTo>
                <a:cubicBezTo>
                  <a:pt x="17238" y="12789"/>
                  <a:pt x="16986" y="8778"/>
                  <a:pt x="19369" y="6395"/>
                </a:cubicBezTo>
                <a:lnTo>
                  <a:pt x="25763" y="0"/>
                </a:lnTo>
              </a:path>
            </a:pathLst>
          </a:cu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20" name="مجموعة 262"/>
          <p:cNvGrpSpPr/>
          <p:nvPr/>
        </p:nvGrpSpPr>
        <p:grpSpPr>
          <a:xfrm>
            <a:off x="3356844" y="-217"/>
            <a:ext cx="2423895" cy="3226037"/>
            <a:chOff x="-576392" y="247196"/>
            <a:chExt cx="1180968" cy="1638532"/>
          </a:xfrm>
        </p:grpSpPr>
        <p:sp>
          <p:nvSpPr>
            <p:cNvPr id="21" name="شكل حر 20"/>
            <p:cNvSpPr/>
            <p:nvPr/>
          </p:nvSpPr>
          <p:spPr>
            <a:xfrm>
              <a:off x="-553266" y="285728"/>
              <a:ext cx="1106531" cy="1597532"/>
            </a:xfrm>
            <a:custGeom>
              <a:avLst/>
              <a:gdLst>
                <a:gd name="connsiteX0" fmla="*/ 295312 w 1106531"/>
                <a:gd name="connsiteY0" fmla="*/ 64044 h 1597532"/>
                <a:gd name="connsiteX1" fmla="*/ 117413 w 1106531"/>
                <a:gd name="connsiteY1" fmla="*/ 156551 h 1597532"/>
                <a:gd name="connsiteX2" fmla="*/ 49811 w 1106531"/>
                <a:gd name="connsiteY2" fmla="*/ 245501 h 1597532"/>
                <a:gd name="connsiteX3" fmla="*/ 17790 w 1106531"/>
                <a:gd name="connsiteY3" fmla="*/ 345124 h 1597532"/>
                <a:gd name="connsiteX4" fmla="*/ 0 w 1106531"/>
                <a:gd name="connsiteY4" fmla="*/ 494559 h 1597532"/>
                <a:gd name="connsiteX5" fmla="*/ 35580 w 1106531"/>
                <a:gd name="connsiteY5" fmla="*/ 715153 h 1597532"/>
                <a:gd name="connsiteX6" fmla="*/ 124529 w 1106531"/>
                <a:gd name="connsiteY6" fmla="*/ 953538 h 1597532"/>
                <a:gd name="connsiteX7" fmla="*/ 213478 w 1106531"/>
                <a:gd name="connsiteY7" fmla="*/ 1053161 h 1597532"/>
                <a:gd name="connsiteX8" fmla="*/ 320218 w 1106531"/>
                <a:gd name="connsiteY8" fmla="*/ 1117205 h 1597532"/>
                <a:gd name="connsiteX9" fmla="*/ 270406 w 1106531"/>
                <a:gd name="connsiteY9" fmla="*/ 1191922 h 1597532"/>
                <a:gd name="connsiteX10" fmla="*/ 245500 w 1106531"/>
                <a:gd name="connsiteY10" fmla="*/ 1287988 h 1597532"/>
                <a:gd name="connsiteX11" fmla="*/ 245500 w 1106531"/>
                <a:gd name="connsiteY11" fmla="*/ 1398285 h 1597532"/>
                <a:gd name="connsiteX12" fmla="*/ 338008 w 1106531"/>
                <a:gd name="connsiteY12" fmla="*/ 1476560 h 1597532"/>
                <a:gd name="connsiteX13" fmla="*/ 373587 w 1106531"/>
                <a:gd name="connsiteY13" fmla="*/ 1476560 h 1597532"/>
                <a:gd name="connsiteX14" fmla="*/ 437631 w 1106531"/>
                <a:gd name="connsiteY14" fmla="*/ 1480118 h 1597532"/>
                <a:gd name="connsiteX15" fmla="*/ 551486 w 1106531"/>
                <a:gd name="connsiteY15" fmla="*/ 1483676 h 1597532"/>
                <a:gd name="connsiteX16" fmla="*/ 690247 w 1106531"/>
                <a:gd name="connsiteY16" fmla="*/ 1458771 h 1597532"/>
                <a:gd name="connsiteX17" fmla="*/ 757849 w 1106531"/>
                <a:gd name="connsiteY17" fmla="*/ 1597532 h 1597532"/>
                <a:gd name="connsiteX18" fmla="*/ 836124 w 1106531"/>
                <a:gd name="connsiteY18" fmla="*/ 1537046 h 1597532"/>
                <a:gd name="connsiteX19" fmla="*/ 843240 w 1106531"/>
                <a:gd name="connsiteY19" fmla="*/ 1526372 h 1597532"/>
                <a:gd name="connsiteX20" fmla="*/ 846798 w 1106531"/>
                <a:gd name="connsiteY20" fmla="*/ 1522814 h 1597532"/>
                <a:gd name="connsiteX21" fmla="*/ 914400 w 1106531"/>
                <a:gd name="connsiteY21" fmla="*/ 1465886 h 1597532"/>
                <a:gd name="connsiteX22" fmla="*/ 992675 w 1106531"/>
                <a:gd name="connsiteY22" fmla="*/ 1476560 h 1597532"/>
                <a:gd name="connsiteX23" fmla="*/ 1038929 w 1106531"/>
                <a:gd name="connsiteY23" fmla="*/ 1505024 h 1597532"/>
                <a:gd name="connsiteX24" fmla="*/ 1106531 w 1106531"/>
                <a:gd name="connsiteY24" fmla="*/ 1430307 h 1597532"/>
                <a:gd name="connsiteX25" fmla="*/ 1074509 w 1106531"/>
                <a:gd name="connsiteY25" fmla="*/ 1359147 h 1597532"/>
                <a:gd name="connsiteX26" fmla="*/ 985559 w 1106531"/>
                <a:gd name="connsiteY26" fmla="*/ 1227502 h 1597532"/>
                <a:gd name="connsiteX27" fmla="*/ 957095 w 1106531"/>
                <a:gd name="connsiteY27" fmla="*/ 1110089 h 1597532"/>
                <a:gd name="connsiteX28" fmla="*/ 939306 w 1106531"/>
                <a:gd name="connsiteY28" fmla="*/ 996234 h 1597532"/>
                <a:gd name="connsiteX29" fmla="*/ 1042487 w 1106531"/>
                <a:gd name="connsiteY29" fmla="*/ 764965 h 1597532"/>
                <a:gd name="connsiteX30" fmla="*/ 1067393 w 1106531"/>
                <a:gd name="connsiteY30" fmla="*/ 576392 h 1597532"/>
                <a:gd name="connsiteX31" fmla="*/ 1024697 w 1106531"/>
                <a:gd name="connsiteY31" fmla="*/ 419841 h 1597532"/>
                <a:gd name="connsiteX32" fmla="*/ 964211 w 1106531"/>
                <a:gd name="connsiteY32" fmla="*/ 245501 h 1597532"/>
                <a:gd name="connsiteX33" fmla="*/ 893052 w 1106531"/>
                <a:gd name="connsiteY33" fmla="*/ 113855 h 1597532"/>
                <a:gd name="connsiteX34" fmla="*/ 818334 w 1106531"/>
                <a:gd name="connsiteY34" fmla="*/ 49812 h 1597532"/>
                <a:gd name="connsiteX35" fmla="*/ 693805 w 1106531"/>
                <a:gd name="connsiteY35" fmla="*/ 7116 h 1597532"/>
                <a:gd name="connsiteX36" fmla="*/ 416283 w 1106531"/>
                <a:gd name="connsiteY36" fmla="*/ 0 h 159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6531" h="1597532">
                  <a:moveTo>
                    <a:pt x="295312" y="64044"/>
                  </a:moveTo>
                  <a:lnTo>
                    <a:pt x="117413" y="156551"/>
                  </a:lnTo>
                  <a:lnTo>
                    <a:pt x="49811" y="245501"/>
                  </a:lnTo>
                  <a:lnTo>
                    <a:pt x="17790" y="345124"/>
                  </a:lnTo>
                  <a:lnTo>
                    <a:pt x="0" y="494559"/>
                  </a:lnTo>
                  <a:lnTo>
                    <a:pt x="35580" y="715153"/>
                  </a:lnTo>
                  <a:lnTo>
                    <a:pt x="124529" y="953538"/>
                  </a:lnTo>
                  <a:lnTo>
                    <a:pt x="213478" y="1053161"/>
                  </a:lnTo>
                  <a:lnTo>
                    <a:pt x="320218" y="1117205"/>
                  </a:lnTo>
                  <a:lnTo>
                    <a:pt x="270406" y="1191922"/>
                  </a:lnTo>
                  <a:cubicBezTo>
                    <a:pt x="248801" y="1289146"/>
                    <a:pt x="281861" y="1287988"/>
                    <a:pt x="245500" y="1287988"/>
                  </a:cubicBezTo>
                  <a:lnTo>
                    <a:pt x="245500" y="1398285"/>
                  </a:lnTo>
                  <a:lnTo>
                    <a:pt x="338008" y="1476560"/>
                  </a:lnTo>
                  <a:lnTo>
                    <a:pt x="373587" y="1476560"/>
                  </a:lnTo>
                  <a:lnTo>
                    <a:pt x="437631" y="1480118"/>
                  </a:lnTo>
                  <a:lnTo>
                    <a:pt x="551486" y="1483676"/>
                  </a:lnTo>
                  <a:lnTo>
                    <a:pt x="690247" y="1458771"/>
                  </a:lnTo>
                  <a:lnTo>
                    <a:pt x="757849" y="1597532"/>
                  </a:lnTo>
                  <a:cubicBezTo>
                    <a:pt x="783941" y="1577370"/>
                    <a:pt x="810793" y="1558156"/>
                    <a:pt x="836124" y="1537046"/>
                  </a:cubicBezTo>
                  <a:cubicBezTo>
                    <a:pt x="839409" y="1534308"/>
                    <a:pt x="840674" y="1529793"/>
                    <a:pt x="843240" y="1526372"/>
                  </a:cubicBezTo>
                  <a:cubicBezTo>
                    <a:pt x="844246" y="1525030"/>
                    <a:pt x="845612" y="1524000"/>
                    <a:pt x="846798" y="1522814"/>
                  </a:cubicBezTo>
                  <a:cubicBezTo>
                    <a:pt x="906242" y="1463370"/>
                    <a:pt x="876890" y="1465886"/>
                    <a:pt x="914400" y="1465886"/>
                  </a:cubicBezTo>
                  <a:lnTo>
                    <a:pt x="992675" y="1476560"/>
                  </a:lnTo>
                  <a:cubicBezTo>
                    <a:pt x="1036358" y="1505682"/>
                    <a:pt x="1018266" y="1505024"/>
                    <a:pt x="1038929" y="1505024"/>
                  </a:cubicBezTo>
                  <a:lnTo>
                    <a:pt x="1106531" y="1430307"/>
                  </a:lnTo>
                  <a:cubicBezTo>
                    <a:pt x="1077627" y="1358046"/>
                    <a:pt x="1103614" y="1359147"/>
                    <a:pt x="1074509" y="1359147"/>
                  </a:cubicBezTo>
                  <a:lnTo>
                    <a:pt x="985559" y="1227502"/>
                  </a:lnTo>
                  <a:lnTo>
                    <a:pt x="957095" y="1110089"/>
                  </a:lnTo>
                  <a:lnTo>
                    <a:pt x="939306" y="996234"/>
                  </a:lnTo>
                  <a:lnTo>
                    <a:pt x="1042487" y="764965"/>
                  </a:lnTo>
                  <a:lnTo>
                    <a:pt x="1067393" y="576392"/>
                  </a:lnTo>
                  <a:lnTo>
                    <a:pt x="1024697" y="419841"/>
                  </a:lnTo>
                  <a:cubicBezTo>
                    <a:pt x="967239" y="247467"/>
                    <a:pt x="1010206" y="291483"/>
                    <a:pt x="964211" y="245501"/>
                  </a:cubicBezTo>
                  <a:lnTo>
                    <a:pt x="893052" y="113855"/>
                  </a:lnTo>
                  <a:lnTo>
                    <a:pt x="818334" y="49812"/>
                  </a:lnTo>
                  <a:cubicBezTo>
                    <a:pt x="692674" y="10318"/>
                    <a:pt x="693805" y="54185"/>
                    <a:pt x="693805" y="7116"/>
                  </a:cubicBezTo>
                  <a:lnTo>
                    <a:pt x="416283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شكل حر 21"/>
            <p:cNvSpPr/>
            <p:nvPr/>
          </p:nvSpPr>
          <p:spPr>
            <a:xfrm>
              <a:off x="-576392" y="247196"/>
              <a:ext cx="1180968" cy="1638532"/>
            </a:xfrm>
            <a:custGeom>
              <a:avLst/>
              <a:gdLst>
                <a:gd name="connsiteX0" fmla="*/ 957096 w 1180968"/>
                <a:gd name="connsiteY0" fmla="*/ 1040792 h 1638532"/>
                <a:gd name="connsiteX1" fmla="*/ 946422 w 1180968"/>
                <a:gd name="connsiteY1" fmla="*/ 1026560 h 1638532"/>
                <a:gd name="connsiteX2" fmla="*/ 932190 w 1180968"/>
                <a:gd name="connsiteY2" fmla="*/ 1015886 h 1638532"/>
                <a:gd name="connsiteX3" fmla="*/ 928632 w 1180968"/>
                <a:gd name="connsiteY3" fmla="*/ 1001654 h 1638532"/>
                <a:gd name="connsiteX4" fmla="*/ 939306 w 1180968"/>
                <a:gd name="connsiteY4" fmla="*/ 976748 h 1638532"/>
                <a:gd name="connsiteX5" fmla="*/ 953538 w 1180968"/>
                <a:gd name="connsiteY5" fmla="*/ 980306 h 1638532"/>
                <a:gd name="connsiteX6" fmla="*/ 974885 w 1180968"/>
                <a:gd name="connsiteY6" fmla="*/ 976748 h 1638532"/>
                <a:gd name="connsiteX7" fmla="*/ 978443 w 1180968"/>
                <a:gd name="connsiteY7" fmla="*/ 966074 h 1638532"/>
                <a:gd name="connsiteX8" fmla="*/ 964211 w 1180968"/>
                <a:gd name="connsiteY8" fmla="*/ 923378 h 1638532"/>
                <a:gd name="connsiteX9" fmla="*/ 992675 w 1180968"/>
                <a:gd name="connsiteY9" fmla="*/ 909146 h 1638532"/>
                <a:gd name="connsiteX10" fmla="*/ 1003349 w 1180968"/>
                <a:gd name="connsiteY10" fmla="*/ 902030 h 1638532"/>
                <a:gd name="connsiteX11" fmla="*/ 1010465 w 1180968"/>
                <a:gd name="connsiteY11" fmla="*/ 880683 h 1638532"/>
                <a:gd name="connsiteX12" fmla="*/ 1017581 w 1180968"/>
                <a:gd name="connsiteY12" fmla="*/ 855777 h 1638532"/>
                <a:gd name="connsiteX13" fmla="*/ 1017581 w 1180968"/>
                <a:gd name="connsiteY13" fmla="*/ 823755 h 1638532"/>
                <a:gd name="connsiteX14" fmla="*/ 1028255 w 1180968"/>
                <a:gd name="connsiteY14" fmla="*/ 816639 h 1638532"/>
                <a:gd name="connsiteX15" fmla="*/ 1031813 w 1180968"/>
                <a:gd name="connsiteY15" fmla="*/ 805965 h 1638532"/>
                <a:gd name="connsiteX16" fmla="*/ 1035371 w 1180968"/>
                <a:gd name="connsiteY16" fmla="*/ 788175 h 1638532"/>
                <a:gd name="connsiteX17" fmla="*/ 1042487 w 1180968"/>
                <a:gd name="connsiteY17" fmla="*/ 777501 h 1638532"/>
                <a:gd name="connsiteX18" fmla="*/ 1046045 w 1180968"/>
                <a:gd name="connsiteY18" fmla="*/ 709900 h 1638532"/>
                <a:gd name="connsiteX19" fmla="*/ 1056719 w 1180968"/>
                <a:gd name="connsiteY19" fmla="*/ 706342 h 1638532"/>
                <a:gd name="connsiteX20" fmla="*/ 1078067 w 1180968"/>
                <a:gd name="connsiteY20" fmla="*/ 692110 h 1638532"/>
                <a:gd name="connsiteX21" fmla="*/ 1081625 w 1180968"/>
                <a:gd name="connsiteY21" fmla="*/ 581813 h 1638532"/>
                <a:gd name="connsiteX22" fmla="*/ 1078067 w 1180968"/>
                <a:gd name="connsiteY22" fmla="*/ 571139 h 1638532"/>
                <a:gd name="connsiteX23" fmla="*/ 1067393 w 1180968"/>
                <a:gd name="connsiteY23" fmla="*/ 560465 h 1638532"/>
                <a:gd name="connsiteX24" fmla="*/ 1063835 w 1180968"/>
                <a:gd name="connsiteY24" fmla="*/ 539117 h 1638532"/>
                <a:gd name="connsiteX25" fmla="*/ 1042487 w 1180968"/>
                <a:gd name="connsiteY25" fmla="*/ 542675 h 1638532"/>
                <a:gd name="connsiteX26" fmla="*/ 1010465 w 1180968"/>
                <a:gd name="connsiteY26" fmla="*/ 535559 h 1638532"/>
                <a:gd name="connsiteX27" fmla="*/ 992675 w 1180968"/>
                <a:gd name="connsiteY27" fmla="*/ 510653 h 1638532"/>
                <a:gd name="connsiteX28" fmla="*/ 989117 w 1180968"/>
                <a:gd name="connsiteY28" fmla="*/ 485747 h 1638532"/>
                <a:gd name="connsiteX29" fmla="*/ 971327 w 1180968"/>
                <a:gd name="connsiteY29" fmla="*/ 482189 h 1638532"/>
                <a:gd name="connsiteX30" fmla="*/ 967769 w 1180968"/>
                <a:gd name="connsiteY30" fmla="*/ 467957 h 1638532"/>
                <a:gd name="connsiteX31" fmla="*/ 978443 w 1180968"/>
                <a:gd name="connsiteY31" fmla="*/ 439493 h 1638532"/>
                <a:gd name="connsiteX32" fmla="*/ 992675 w 1180968"/>
                <a:gd name="connsiteY32" fmla="*/ 428820 h 1638532"/>
                <a:gd name="connsiteX33" fmla="*/ 996233 w 1180968"/>
                <a:gd name="connsiteY33" fmla="*/ 411030 h 1638532"/>
                <a:gd name="connsiteX34" fmla="*/ 1003349 w 1180968"/>
                <a:gd name="connsiteY34" fmla="*/ 396798 h 1638532"/>
                <a:gd name="connsiteX35" fmla="*/ 1014023 w 1180968"/>
                <a:gd name="connsiteY35" fmla="*/ 375450 h 1638532"/>
                <a:gd name="connsiteX36" fmla="*/ 1010465 w 1180968"/>
                <a:gd name="connsiteY36" fmla="*/ 332754 h 1638532"/>
                <a:gd name="connsiteX37" fmla="*/ 1006907 w 1180968"/>
                <a:gd name="connsiteY37" fmla="*/ 322080 h 1638532"/>
                <a:gd name="connsiteX38" fmla="*/ 996233 w 1180968"/>
                <a:gd name="connsiteY38" fmla="*/ 314964 h 1638532"/>
                <a:gd name="connsiteX39" fmla="*/ 985559 w 1180968"/>
                <a:gd name="connsiteY39" fmla="*/ 279385 h 1638532"/>
                <a:gd name="connsiteX40" fmla="*/ 982001 w 1180968"/>
                <a:gd name="connsiteY40" fmla="*/ 268711 h 1638532"/>
                <a:gd name="connsiteX41" fmla="*/ 971327 w 1180968"/>
                <a:gd name="connsiteY41" fmla="*/ 265153 h 1638532"/>
                <a:gd name="connsiteX42" fmla="*/ 910842 w 1180968"/>
                <a:gd name="connsiteY42" fmla="*/ 261595 h 1638532"/>
                <a:gd name="connsiteX43" fmla="*/ 864588 w 1180968"/>
                <a:gd name="connsiteY43" fmla="*/ 258037 h 1638532"/>
                <a:gd name="connsiteX44" fmla="*/ 861030 w 1180968"/>
                <a:gd name="connsiteY44" fmla="*/ 247363 h 1638532"/>
                <a:gd name="connsiteX45" fmla="*/ 853914 w 1180968"/>
                <a:gd name="connsiteY45" fmla="*/ 236689 h 1638532"/>
                <a:gd name="connsiteX46" fmla="*/ 836124 w 1180968"/>
                <a:gd name="connsiteY46" fmla="*/ 204667 h 1638532"/>
                <a:gd name="connsiteX47" fmla="*/ 825450 w 1180968"/>
                <a:gd name="connsiteY47" fmla="*/ 197551 h 1638532"/>
                <a:gd name="connsiteX48" fmla="*/ 814776 w 1180968"/>
                <a:gd name="connsiteY48" fmla="*/ 147739 h 1638532"/>
                <a:gd name="connsiteX49" fmla="*/ 796987 w 1180968"/>
                <a:gd name="connsiteY49" fmla="*/ 144181 h 1638532"/>
                <a:gd name="connsiteX50" fmla="*/ 786313 w 1180968"/>
                <a:gd name="connsiteY50" fmla="*/ 137065 h 1638532"/>
                <a:gd name="connsiteX51" fmla="*/ 754291 w 1180968"/>
                <a:gd name="connsiteY51" fmla="*/ 129950 h 1638532"/>
                <a:gd name="connsiteX52" fmla="*/ 743617 w 1180968"/>
                <a:gd name="connsiteY52" fmla="*/ 122834 h 1638532"/>
                <a:gd name="connsiteX53" fmla="*/ 725827 w 1180968"/>
                <a:gd name="connsiteY53" fmla="*/ 90812 h 1638532"/>
                <a:gd name="connsiteX54" fmla="*/ 718711 w 1180968"/>
                <a:gd name="connsiteY54" fmla="*/ 80138 h 1638532"/>
                <a:gd name="connsiteX55" fmla="*/ 711595 w 1180968"/>
                <a:gd name="connsiteY55" fmla="*/ 58790 h 1638532"/>
                <a:gd name="connsiteX56" fmla="*/ 676015 w 1180968"/>
                <a:gd name="connsiteY56" fmla="*/ 55232 h 1638532"/>
                <a:gd name="connsiteX57" fmla="*/ 665341 w 1180968"/>
                <a:gd name="connsiteY57" fmla="*/ 48116 h 1638532"/>
                <a:gd name="connsiteX58" fmla="*/ 658225 w 1180968"/>
                <a:gd name="connsiteY58" fmla="*/ 37442 h 1638532"/>
                <a:gd name="connsiteX59" fmla="*/ 636878 w 1180968"/>
                <a:gd name="connsiteY59" fmla="*/ 30326 h 1638532"/>
                <a:gd name="connsiteX60" fmla="*/ 569276 w 1180968"/>
                <a:gd name="connsiteY60" fmla="*/ 33884 h 1638532"/>
                <a:gd name="connsiteX61" fmla="*/ 565718 w 1180968"/>
                <a:gd name="connsiteY61" fmla="*/ 69464 h 1638532"/>
                <a:gd name="connsiteX62" fmla="*/ 562160 w 1180968"/>
                <a:gd name="connsiteY62" fmla="*/ 80138 h 1638532"/>
                <a:gd name="connsiteX63" fmla="*/ 540812 w 1180968"/>
                <a:gd name="connsiteY63" fmla="*/ 87254 h 1638532"/>
                <a:gd name="connsiteX64" fmla="*/ 515906 w 1180968"/>
                <a:gd name="connsiteY64" fmla="*/ 94370 h 1638532"/>
                <a:gd name="connsiteX65" fmla="*/ 494559 w 1180968"/>
                <a:gd name="connsiteY65" fmla="*/ 83696 h 1638532"/>
                <a:gd name="connsiteX66" fmla="*/ 476769 w 1180968"/>
                <a:gd name="connsiteY66" fmla="*/ 69464 h 1638532"/>
                <a:gd name="connsiteX67" fmla="*/ 455421 w 1180968"/>
                <a:gd name="connsiteY67" fmla="*/ 83696 h 1638532"/>
                <a:gd name="connsiteX68" fmla="*/ 444747 w 1180968"/>
                <a:gd name="connsiteY68" fmla="*/ 90812 h 1638532"/>
                <a:gd name="connsiteX69" fmla="*/ 434073 w 1180968"/>
                <a:gd name="connsiteY69" fmla="*/ 87254 h 1638532"/>
                <a:gd name="connsiteX70" fmla="*/ 426957 w 1180968"/>
                <a:gd name="connsiteY70" fmla="*/ 76580 h 1638532"/>
                <a:gd name="connsiteX71" fmla="*/ 405609 w 1180968"/>
                <a:gd name="connsiteY71" fmla="*/ 69464 h 1638532"/>
                <a:gd name="connsiteX72" fmla="*/ 384261 w 1180968"/>
                <a:gd name="connsiteY72" fmla="*/ 73022 h 1638532"/>
                <a:gd name="connsiteX73" fmla="*/ 366471 w 1180968"/>
                <a:gd name="connsiteY73" fmla="*/ 90812 h 1638532"/>
                <a:gd name="connsiteX74" fmla="*/ 345124 w 1180968"/>
                <a:gd name="connsiteY74" fmla="*/ 94370 h 1638532"/>
                <a:gd name="connsiteX75" fmla="*/ 323776 w 1180968"/>
                <a:gd name="connsiteY75" fmla="*/ 101486 h 1638532"/>
                <a:gd name="connsiteX76" fmla="*/ 313102 w 1180968"/>
                <a:gd name="connsiteY76" fmla="*/ 105044 h 1638532"/>
                <a:gd name="connsiteX77" fmla="*/ 309544 w 1180968"/>
                <a:gd name="connsiteY77" fmla="*/ 140623 h 1638532"/>
                <a:gd name="connsiteX78" fmla="*/ 298870 w 1180968"/>
                <a:gd name="connsiteY78" fmla="*/ 144181 h 1638532"/>
                <a:gd name="connsiteX79" fmla="*/ 284638 w 1180968"/>
                <a:gd name="connsiteY79" fmla="*/ 147739 h 1638532"/>
                <a:gd name="connsiteX80" fmla="*/ 238384 w 1180968"/>
                <a:gd name="connsiteY80" fmla="*/ 154855 h 1638532"/>
                <a:gd name="connsiteX81" fmla="*/ 206362 w 1180968"/>
                <a:gd name="connsiteY81" fmla="*/ 161971 h 1638532"/>
                <a:gd name="connsiteX82" fmla="*/ 185015 w 1180968"/>
                <a:gd name="connsiteY82" fmla="*/ 169087 h 1638532"/>
                <a:gd name="connsiteX83" fmla="*/ 138761 w 1180968"/>
                <a:gd name="connsiteY83" fmla="*/ 233131 h 1638532"/>
                <a:gd name="connsiteX84" fmla="*/ 135203 w 1180968"/>
                <a:gd name="connsiteY84" fmla="*/ 243805 h 1638532"/>
                <a:gd name="connsiteX85" fmla="*/ 131645 w 1180968"/>
                <a:gd name="connsiteY85" fmla="*/ 265153 h 1638532"/>
                <a:gd name="connsiteX86" fmla="*/ 128087 w 1180968"/>
                <a:gd name="connsiteY86" fmla="*/ 279385 h 1638532"/>
                <a:gd name="connsiteX87" fmla="*/ 106739 w 1180968"/>
                <a:gd name="connsiteY87" fmla="*/ 286500 h 1638532"/>
                <a:gd name="connsiteX88" fmla="*/ 103181 w 1180968"/>
                <a:gd name="connsiteY88" fmla="*/ 318522 h 1638532"/>
                <a:gd name="connsiteX89" fmla="*/ 88949 w 1180968"/>
                <a:gd name="connsiteY89" fmla="*/ 322080 h 1638532"/>
                <a:gd name="connsiteX90" fmla="*/ 78275 w 1180968"/>
                <a:gd name="connsiteY90" fmla="*/ 339870 h 1638532"/>
                <a:gd name="connsiteX91" fmla="*/ 71159 w 1180968"/>
                <a:gd name="connsiteY91" fmla="*/ 350544 h 1638532"/>
                <a:gd name="connsiteX92" fmla="*/ 60485 w 1180968"/>
                <a:gd name="connsiteY92" fmla="*/ 354102 h 1638532"/>
                <a:gd name="connsiteX93" fmla="*/ 46253 w 1180968"/>
                <a:gd name="connsiteY93" fmla="*/ 375450 h 1638532"/>
                <a:gd name="connsiteX94" fmla="*/ 53369 w 1180968"/>
                <a:gd name="connsiteY94" fmla="*/ 443051 h 1638532"/>
                <a:gd name="connsiteX95" fmla="*/ 60485 w 1180968"/>
                <a:gd name="connsiteY95" fmla="*/ 453725 h 1638532"/>
                <a:gd name="connsiteX96" fmla="*/ 56927 w 1180968"/>
                <a:gd name="connsiteY96" fmla="*/ 539117 h 1638532"/>
                <a:gd name="connsiteX97" fmla="*/ 46253 w 1180968"/>
                <a:gd name="connsiteY97" fmla="*/ 546233 h 1638532"/>
                <a:gd name="connsiteX98" fmla="*/ 42696 w 1180968"/>
                <a:gd name="connsiteY98" fmla="*/ 556907 h 1638532"/>
                <a:gd name="connsiteX99" fmla="*/ 46253 w 1180968"/>
                <a:gd name="connsiteY99" fmla="*/ 617392 h 1638532"/>
                <a:gd name="connsiteX100" fmla="*/ 202804 w 1180968"/>
                <a:gd name="connsiteY100" fmla="*/ 631624 h 1638532"/>
                <a:gd name="connsiteX101" fmla="*/ 199246 w 1180968"/>
                <a:gd name="connsiteY101" fmla="*/ 667204 h 1638532"/>
                <a:gd name="connsiteX102" fmla="*/ 174341 w 1180968"/>
                <a:gd name="connsiteY102" fmla="*/ 674320 h 1638532"/>
                <a:gd name="connsiteX103" fmla="*/ 142319 w 1180968"/>
                <a:gd name="connsiteY103" fmla="*/ 702784 h 1638532"/>
                <a:gd name="connsiteX104" fmla="*/ 131645 w 1180968"/>
                <a:gd name="connsiteY104" fmla="*/ 713458 h 1638532"/>
                <a:gd name="connsiteX105" fmla="*/ 117413 w 1180968"/>
                <a:gd name="connsiteY105" fmla="*/ 741922 h 1638532"/>
                <a:gd name="connsiteX106" fmla="*/ 106739 w 1180968"/>
                <a:gd name="connsiteY106" fmla="*/ 763269 h 1638532"/>
                <a:gd name="connsiteX107" fmla="*/ 92507 w 1180968"/>
                <a:gd name="connsiteY107" fmla="*/ 784617 h 1638532"/>
                <a:gd name="connsiteX108" fmla="*/ 96065 w 1180968"/>
                <a:gd name="connsiteY108" fmla="*/ 837987 h 1638532"/>
                <a:gd name="connsiteX109" fmla="*/ 106739 w 1180968"/>
                <a:gd name="connsiteY109" fmla="*/ 845103 h 1638532"/>
                <a:gd name="connsiteX110" fmla="*/ 110297 w 1180968"/>
                <a:gd name="connsiteY110" fmla="*/ 873567 h 1638532"/>
                <a:gd name="connsiteX111" fmla="*/ 174341 w 1180968"/>
                <a:gd name="connsiteY111" fmla="*/ 877125 h 1638532"/>
                <a:gd name="connsiteX112" fmla="*/ 160109 w 1180968"/>
                <a:gd name="connsiteY112" fmla="*/ 891357 h 1638532"/>
                <a:gd name="connsiteX113" fmla="*/ 142319 w 1180968"/>
                <a:gd name="connsiteY113" fmla="*/ 919820 h 1638532"/>
                <a:gd name="connsiteX114" fmla="*/ 145877 w 1180968"/>
                <a:gd name="connsiteY114" fmla="*/ 966074 h 1638532"/>
                <a:gd name="connsiteX115" fmla="*/ 167225 w 1180968"/>
                <a:gd name="connsiteY115" fmla="*/ 980306 h 1638532"/>
                <a:gd name="connsiteX116" fmla="*/ 170783 w 1180968"/>
                <a:gd name="connsiteY116" fmla="*/ 1001654 h 1638532"/>
                <a:gd name="connsiteX117" fmla="*/ 174341 w 1180968"/>
                <a:gd name="connsiteY117" fmla="*/ 1026560 h 1638532"/>
                <a:gd name="connsiteX118" fmla="*/ 202804 w 1180968"/>
                <a:gd name="connsiteY118" fmla="*/ 1030118 h 1638532"/>
                <a:gd name="connsiteX119" fmla="*/ 206362 w 1180968"/>
                <a:gd name="connsiteY119" fmla="*/ 1065697 h 1638532"/>
                <a:gd name="connsiteX120" fmla="*/ 281080 w 1180968"/>
                <a:gd name="connsiteY120" fmla="*/ 1079929 h 1638532"/>
                <a:gd name="connsiteX121" fmla="*/ 284638 w 1180968"/>
                <a:gd name="connsiteY121" fmla="*/ 1108393 h 1638532"/>
                <a:gd name="connsiteX122" fmla="*/ 295312 w 1180968"/>
                <a:gd name="connsiteY122" fmla="*/ 1111951 h 1638532"/>
                <a:gd name="connsiteX123" fmla="*/ 323776 w 1180968"/>
                <a:gd name="connsiteY123" fmla="*/ 1119067 h 1638532"/>
                <a:gd name="connsiteX124" fmla="*/ 330892 w 1180968"/>
                <a:gd name="connsiteY124" fmla="*/ 1129741 h 1638532"/>
                <a:gd name="connsiteX125" fmla="*/ 359355 w 1180968"/>
                <a:gd name="connsiteY125" fmla="*/ 1161763 h 1638532"/>
                <a:gd name="connsiteX126" fmla="*/ 355797 w 1180968"/>
                <a:gd name="connsiteY126" fmla="*/ 1183111 h 1638532"/>
                <a:gd name="connsiteX127" fmla="*/ 338008 w 1180968"/>
                <a:gd name="connsiteY127" fmla="*/ 1200900 h 1638532"/>
                <a:gd name="connsiteX128" fmla="*/ 327334 w 1180968"/>
                <a:gd name="connsiteY128" fmla="*/ 1204458 h 1638532"/>
                <a:gd name="connsiteX129" fmla="*/ 313102 w 1180968"/>
                <a:gd name="connsiteY129" fmla="*/ 1225806 h 1638532"/>
                <a:gd name="connsiteX130" fmla="*/ 295312 w 1180968"/>
                <a:gd name="connsiteY130" fmla="*/ 1293408 h 1638532"/>
                <a:gd name="connsiteX131" fmla="*/ 291754 w 1180968"/>
                <a:gd name="connsiteY131" fmla="*/ 1304082 h 1638532"/>
                <a:gd name="connsiteX132" fmla="*/ 302428 w 1180968"/>
                <a:gd name="connsiteY132" fmla="*/ 1307640 h 1638532"/>
                <a:gd name="connsiteX133" fmla="*/ 313102 w 1180968"/>
                <a:gd name="connsiteY133" fmla="*/ 1314756 h 1638532"/>
                <a:gd name="connsiteX134" fmla="*/ 352239 w 1180968"/>
                <a:gd name="connsiteY134" fmla="*/ 1307640 h 1638532"/>
                <a:gd name="connsiteX135" fmla="*/ 387819 w 1180968"/>
                <a:gd name="connsiteY135" fmla="*/ 1286292 h 1638532"/>
                <a:gd name="connsiteX136" fmla="*/ 402051 w 1180968"/>
                <a:gd name="connsiteY136" fmla="*/ 1279176 h 1638532"/>
                <a:gd name="connsiteX137" fmla="*/ 423399 w 1180968"/>
                <a:gd name="connsiteY137" fmla="*/ 1286292 h 1638532"/>
                <a:gd name="connsiteX138" fmla="*/ 426957 w 1180968"/>
                <a:gd name="connsiteY138" fmla="*/ 1296966 h 1638532"/>
                <a:gd name="connsiteX139" fmla="*/ 430515 w 1180968"/>
                <a:gd name="connsiteY139" fmla="*/ 1336104 h 1638532"/>
                <a:gd name="connsiteX140" fmla="*/ 448305 w 1180968"/>
                <a:gd name="connsiteY140" fmla="*/ 1321872 h 1638532"/>
                <a:gd name="connsiteX141" fmla="*/ 469653 w 1180968"/>
                <a:gd name="connsiteY141" fmla="*/ 1311198 h 1638532"/>
                <a:gd name="connsiteX142" fmla="*/ 480327 w 1180968"/>
                <a:gd name="connsiteY142" fmla="*/ 1304082 h 1638532"/>
                <a:gd name="connsiteX143" fmla="*/ 498117 w 1180968"/>
                <a:gd name="connsiteY143" fmla="*/ 1368125 h 1638532"/>
                <a:gd name="connsiteX144" fmla="*/ 487443 w 1180968"/>
                <a:gd name="connsiteY144" fmla="*/ 1375241 h 1638532"/>
                <a:gd name="connsiteX145" fmla="*/ 466095 w 1180968"/>
                <a:gd name="connsiteY145" fmla="*/ 1385915 h 1638532"/>
                <a:gd name="connsiteX146" fmla="*/ 451863 w 1180968"/>
                <a:gd name="connsiteY146" fmla="*/ 1396589 h 1638532"/>
                <a:gd name="connsiteX147" fmla="*/ 441189 w 1180968"/>
                <a:gd name="connsiteY147" fmla="*/ 1400147 h 1638532"/>
                <a:gd name="connsiteX148" fmla="*/ 426957 w 1180968"/>
                <a:gd name="connsiteY148" fmla="*/ 1407263 h 1638532"/>
                <a:gd name="connsiteX149" fmla="*/ 412725 w 1180968"/>
                <a:gd name="connsiteY149" fmla="*/ 1417937 h 1638532"/>
                <a:gd name="connsiteX150" fmla="*/ 380703 w 1180968"/>
                <a:gd name="connsiteY150" fmla="*/ 1425053 h 1638532"/>
                <a:gd name="connsiteX151" fmla="*/ 359355 w 1180968"/>
                <a:gd name="connsiteY151" fmla="*/ 1435727 h 1638532"/>
                <a:gd name="connsiteX152" fmla="*/ 352239 w 1180968"/>
                <a:gd name="connsiteY152" fmla="*/ 1446401 h 1638532"/>
                <a:gd name="connsiteX153" fmla="*/ 341566 w 1180968"/>
                <a:gd name="connsiteY153" fmla="*/ 1457075 h 1638532"/>
                <a:gd name="connsiteX154" fmla="*/ 334450 w 1180968"/>
                <a:gd name="connsiteY154" fmla="*/ 1478423 h 1638532"/>
                <a:gd name="connsiteX155" fmla="*/ 338008 w 1180968"/>
                <a:gd name="connsiteY155" fmla="*/ 1506886 h 1638532"/>
                <a:gd name="connsiteX156" fmla="*/ 352239 w 1180968"/>
                <a:gd name="connsiteY156" fmla="*/ 1510444 h 1638532"/>
                <a:gd name="connsiteX157" fmla="*/ 402051 w 1180968"/>
                <a:gd name="connsiteY157" fmla="*/ 1514002 h 1638532"/>
                <a:gd name="connsiteX158" fmla="*/ 590624 w 1180968"/>
                <a:gd name="connsiteY158" fmla="*/ 1510444 h 1638532"/>
                <a:gd name="connsiteX159" fmla="*/ 594182 w 1180968"/>
                <a:gd name="connsiteY159" fmla="*/ 1442843 h 1638532"/>
                <a:gd name="connsiteX160" fmla="*/ 611972 w 1180968"/>
                <a:gd name="connsiteY160" fmla="*/ 1385915 h 1638532"/>
                <a:gd name="connsiteX161" fmla="*/ 619088 w 1180968"/>
                <a:gd name="connsiteY161" fmla="*/ 1375241 h 1638532"/>
                <a:gd name="connsiteX162" fmla="*/ 608414 w 1180968"/>
                <a:gd name="connsiteY162" fmla="*/ 1339662 h 1638532"/>
                <a:gd name="connsiteX163" fmla="*/ 604856 w 1180968"/>
                <a:gd name="connsiteY163" fmla="*/ 1328988 h 1638532"/>
                <a:gd name="connsiteX164" fmla="*/ 658225 w 1180968"/>
                <a:gd name="connsiteY164" fmla="*/ 1325430 h 1638532"/>
                <a:gd name="connsiteX165" fmla="*/ 672457 w 1180968"/>
                <a:gd name="connsiteY165" fmla="*/ 1346778 h 1638532"/>
                <a:gd name="connsiteX166" fmla="*/ 729385 w 1180968"/>
                <a:gd name="connsiteY166" fmla="*/ 1382357 h 1638532"/>
                <a:gd name="connsiteX167" fmla="*/ 725827 w 1180968"/>
                <a:gd name="connsiteY167" fmla="*/ 1400147 h 1638532"/>
                <a:gd name="connsiteX168" fmla="*/ 718711 w 1180968"/>
                <a:gd name="connsiteY168" fmla="*/ 1421495 h 1638532"/>
                <a:gd name="connsiteX169" fmla="*/ 711595 w 1180968"/>
                <a:gd name="connsiteY169" fmla="*/ 1457075 h 1638532"/>
                <a:gd name="connsiteX170" fmla="*/ 704479 w 1180968"/>
                <a:gd name="connsiteY170" fmla="*/ 1467749 h 1638532"/>
                <a:gd name="connsiteX171" fmla="*/ 715153 w 1180968"/>
                <a:gd name="connsiteY171" fmla="*/ 1471307 h 1638532"/>
                <a:gd name="connsiteX172" fmla="*/ 725827 w 1180968"/>
                <a:gd name="connsiteY172" fmla="*/ 1499771 h 1638532"/>
                <a:gd name="connsiteX173" fmla="*/ 747175 w 1180968"/>
                <a:gd name="connsiteY173" fmla="*/ 1485539 h 1638532"/>
                <a:gd name="connsiteX174" fmla="*/ 757849 w 1180968"/>
                <a:gd name="connsiteY174" fmla="*/ 1478423 h 1638532"/>
                <a:gd name="connsiteX175" fmla="*/ 772081 w 1180968"/>
                <a:gd name="connsiteY175" fmla="*/ 1485539 h 1638532"/>
                <a:gd name="connsiteX176" fmla="*/ 793429 w 1180968"/>
                <a:gd name="connsiteY176" fmla="*/ 1506886 h 1638532"/>
                <a:gd name="connsiteX177" fmla="*/ 814776 w 1180968"/>
                <a:gd name="connsiteY177" fmla="*/ 1514002 h 1638532"/>
                <a:gd name="connsiteX178" fmla="*/ 832566 w 1180968"/>
                <a:gd name="connsiteY178" fmla="*/ 1499771 h 1638532"/>
                <a:gd name="connsiteX179" fmla="*/ 853914 w 1180968"/>
                <a:gd name="connsiteY179" fmla="*/ 1489097 h 1638532"/>
                <a:gd name="connsiteX180" fmla="*/ 882378 w 1180968"/>
                <a:gd name="connsiteY180" fmla="*/ 1492655 h 1638532"/>
                <a:gd name="connsiteX181" fmla="*/ 885936 w 1180968"/>
                <a:gd name="connsiteY181" fmla="*/ 1517560 h 1638532"/>
                <a:gd name="connsiteX182" fmla="*/ 928632 w 1180968"/>
                <a:gd name="connsiteY182" fmla="*/ 1514002 h 1638532"/>
                <a:gd name="connsiteX183" fmla="*/ 932190 w 1180968"/>
                <a:gd name="connsiteY183" fmla="*/ 1496213 h 1638532"/>
                <a:gd name="connsiteX184" fmla="*/ 942864 w 1180968"/>
                <a:gd name="connsiteY184" fmla="*/ 1492655 h 1638532"/>
                <a:gd name="connsiteX185" fmla="*/ 949980 w 1180968"/>
                <a:gd name="connsiteY185" fmla="*/ 1471307 h 1638532"/>
                <a:gd name="connsiteX186" fmla="*/ 957096 w 1180968"/>
                <a:gd name="connsiteY186" fmla="*/ 1460633 h 1638532"/>
                <a:gd name="connsiteX187" fmla="*/ 960653 w 1180968"/>
                <a:gd name="connsiteY187" fmla="*/ 1439285 h 1638532"/>
                <a:gd name="connsiteX188" fmla="*/ 989117 w 1180968"/>
                <a:gd name="connsiteY188" fmla="*/ 1432169 h 1638532"/>
                <a:gd name="connsiteX189" fmla="*/ 992675 w 1180968"/>
                <a:gd name="connsiteY189" fmla="*/ 1421495 h 1638532"/>
                <a:gd name="connsiteX190" fmla="*/ 1024697 w 1180968"/>
                <a:gd name="connsiteY190" fmla="*/ 1432169 h 1638532"/>
                <a:gd name="connsiteX191" fmla="*/ 1031813 w 1180968"/>
                <a:gd name="connsiteY191" fmla="*/ 1442843 h 1638532"/>
                <a:gd name="connsiteX192" fmla="*/ 1042487 w 1180968"/>
                <a:gd name="connsiteY192" fmla="*/ 1457075 h 1638532"/>
                <a:gd name="connsiteX193" fmla="*/ 1046045 w 1180968"/>
                <a:gd name="connsiteY193" fmla="*/ 1474865 h 1638532"/>
                <a:gd name="connsiteX194" fmla="*/ 1074509 w 1180968"/>
                <a:gd name="connsiteY194" fmla="*/ 1471307 h 1638532"/>
                <a:gd name="connsiteX195" fmla="*/ 1085183 w 1180968"/>
                <a:gd name="connsiteY195" fmla="*/ 1464191 h 1638532"/>
                <a:gd name="connsiteX196" fmla="*/ 1081625 w 1180968"/>
                <a:gd name="connsiteY196" fmla="*/ 1439285 h 1638532"/>
                <a:gd name="connsiteX197" fmla="*/ 1070951 w 1180968"/>
                <a:gd name="connsiteY197" fmla="*/ 1432169 h 1638532"/>
                <a:gd name="connsiteX198" fmla="*/ 1060277 w 1180968"/>
                <a:gd name="connsiteY198" fmla="*/ 1414379 h 1638532"/>
                <a:gd name="connsiteX199" fmla="*/ 1053161 w 1180968"/>
                <a:gd name="connsiteY199" fmla="*/ 1403705 h 1638532"/>
                <a:gd name="connsiteX200" fmla="*/ 1042487 w 1180968"/>
                <a:gd name="connsiteY200" fmla="*/ 1396589 h 1638532"/>
                <a:gd name="connsiteX201" fmla="*/ 1035371 w 1180968"/>
                <a:gd name="connsiteY201" fmla="*/ 1375241 h 1638532"/>
                <a:gd name="connsiteX202" fmla="*/ 1031813 w 1180968"/>
                <a:gd name="connsiteY202" fmla="*/ 1364567 h 1638532"/>
                <a:gd name="connsiteX203" fmla="*/ 1006907 w 1180968"/>
                <a:gd name="connsiteY203" fmla="*/ 1346778 h 1638532"/>
                <a:gd name="connsiteX204" fmla="*/ 996233 w 1180968"/>
                <a:gd name="connsiteY204" fmla="*/ 1339662 h 1638532"/>
                <a:gd name="connsiteX205" fmla="*/ 992675 w 1180968"/>
                <a:gd name="connsiteY205" fmla="*/ 1325430 h 1638532"/>
                <a:gd name="connsiteX206" fmla="*/ 971327 w 1180968"/>
                <a:gd name="connsiteY206" fmla="*/ 1307640 h 1638532"/>
                <a:gd name="connsiteX207" fmla="*/ 953538 w 1180968"/>
                <a:gd name="connsiteY207" fmla="*/ 1282734 h 1638532"/>
                <a:gd name="connsiteX208" fmla="*/ 935748 w 1180968"/>
                <a:gd name="connsiteY208" fmla="*/ 1286292 h 1638532"/>
                <a:gd name="connsiteX209" fmla="*/ 796987 w 1180968"/>
                <a:gd name="connsiteY209" fmla="*/ 1275618 h 1638532"/>
                <a:gd name="connsiteX210" fmla="*/ 779197 w 1180968"/>
                <a:gd name="connsiteY210" fmla="*/ 1257828 h 1638532"/>
                <a:gd name="connsiteX211" fmla="*/ 754291 w 1180968"/>
                <a:gd name="connsiteY211" fmla="*/ 1264944 h 1638532"/>
                <a:gd name="connsiteX212" fmla="*/ 736501 w 1180968"/>
                <a:gd name="connsiteY212" fmla="*/ 1279176 h 1638532"/>
                <a:gd name="connsiteX213" fmla="*/ 722269 w 1180968"/>
                <a:gd name="connsiteY213" fmla="*/ 1272060 h 1638532"/>
                <a:gd name="connsiteX214" fmla="*/ 715153 w 1180968"/>
                <a:gd name="connsiteY214" fmla="*/ 1261386 h 1638532"/>
                <a:gd name="connsiteX215" fmla="*/ 786313 w 1180968"/>
                <a:gd name="connsiteY215" fmla="*/ 1236480 h 1638532"/>
                <a:gd name="connsiteX216" fmla="*/ 796987 w 1180968"/>
                <a:gd name="connsiteY216" fmla="*/ 1225806 h 1638532"/>
                <a:gd name="connsiteX217" fmla="*/ 800545 w 1180968"/>
                <a:gd name="connsiteY217" fmla="*/ 1215132 h 1638532"/>
                <a:gd name="connsiteX218" fmla="*/ 811218 w 1180968"/>
                <a:gd name="connsiteY218" fmla="*/ 1211574 h 1638532"/>
                <a:gd name="connsiteX219" fmla="*/ 850356 w 1180968"/>
                <a:gd name="connsiteY219" fmla="*/ 1215132 h 1638532"/>
                <a:gd name="connsiteX220" fmla="*/ 871704 w 1180968"/>
                <a:gd name="connsiteY220" fmla="*/ 1222248 h 1638532"/>
                <a:gd name="connsiteX221" fmla="*/ 882378 w 1180968"/>
                <a:gd name="connsiteY221" fmla="*/ 1225806 h 1638532"/>
                <a:gd name="connsiteX222" fmla="*/ 910842 w 1180968"/>
                <a:gd name="connsiteY222" fmla="*/ 1222248 h 1638532"/>
                <a:gd name="connsiteX223" fmla="*/ 921516 w 1180968"/>
                <a:gd name="connsiteY223" fmla="*/ 1190227 h 1638532"/>
                <a:gd name="connsiteX224" fmla="*/ 949980 w 1180968"/>
                <a:gd name="connsiteY224" fmla="*/ 1158205 h 1638532"/>
                <a:gd name="connsiteX225" fmla="*/ 949980 w 1180968"/>
                <a:gd name="connsiteY225" fmla="*/ 1047908 h 1638532"/>
                <a:gd name="connsiteX226" fmla="*/ 964211 w 1180968"/>
                <a:gd name="connsiteY226" fmla="*/ 1051465 h 1638532"/>
                <a:gd name="connsiteX227" fmla="*/ 967769 w 1180968"/>
                <a:gd name="connsiteY227" fmla="*/ 1062139 h 1638532"/>
                <a:gd name="connsiteX228" fmla="*/ 971327 w 1180968"/>
                <a:gd name="connsiteY228" fmla="*/ 1111951 h 1638532"/>
                <a:gd name="connsiteX229" fmla="*/ 982001 w 1180968"/>
                <a:gd name="connsiteY229" fmla="*/ 1119067 h 1638532"/>
                <a:gd name="connsiteX230" fmla="*/ 989117 w 1180968"/>
                <a:gd name="connsiteY230" fmla="*/ 1193785 h 1638532"/>
                <a:gd name="connsiteX231" fmla="*/ 996233 w 1180968"/>
                <a:gd name="connsiteY231" fmla="*/ 1204458 h 1638532"/>
                <a:gd name="connsiteX232" fmla="*/ 999791 w 1180968"/>
                <a:gd name="connsiteY232" fmla="*/ 1215132 h 1638532"/>
                <a:gd name="connsiteX233" fmla="*/ 1010465 w 1180968"/>
                <a:gd name="connsiteY233" fmla="*/ 1222248 h 1638532"/>
                <a:gd name="connsiteX234" fmla="*/ 1024697 w 1180968"/>
                <a:gd name="connsiteY234" fmla="*/ 1232922 h 1638532"/>
                <a:gd name="connsiteX235" fmla="*/ 1035371 w 1180968"/>
                <a:gd name="connsiteY235" fmla="*/ 1275618 h 1638532"/>
                <a:gd name="connsiteX236" fmla="*/ 1042487 w 1180968"/>
                <a:gd name="connsiteY236" fmla="*/ 1286292 h 1638532"/>
                <a:gd name="connsiteX237" fmla="*/ 1046045 w 1180968"/>
                <a:gd name="connsiteY237" fmla="*/ 1304082 h 1638532"/>
                <a:gd name="connsiteX238" fmla="*/ 1049603 w 1180968"/>
                <a:gd name="connsiteY238" fmla="*/ 1325430 h 1638532"/>
                <a:gd name="connsiteX239" fmla="*/ 1060277 w 1180968"/>
                <a:gd name="connsiteY239" fmla="*/ 1332546 h 1638532"/>
                <a:gd name="connsiteX240" fmla="*/ 1074509 w 1180968"/>
                <a:gd name="connsiteY240" fmla="*/ 1357451 h 1638532"/>
                <a:gd name="connsiteX241" fmla="*/ 1099415 w 1180968"/>
                <a:gd name="connsiteY241" fmla="*/ 1364567 h 1638532"/>
                <a:gd name="connsiteX242" fmla="*/ 1117204 w 1180968"/>
                <a:gd name="connsiteY242" fmla="*/ 1385915 h 1638532"/>
                <a:gd name="connsiteX243" fmla="*/ 1127878 w 1180968"/>
                <a:gd name="connsiteY243" fmla="*/ 1407263 h 1638532"/>
                <a:gd name="connsiteX244" fmla="*/ 1142110 w 1180968"/>
                <a:gd name="connsiteY244" fmla="*/ 1417937 h 1638532"/>
                <a:gd name="connsiteX245" fmla="*/ 1152784 w 1180968"/>
                <a:gd name="connsiteY245" fmla="*/ 1439285 h 1638532"/>
                <a:gd name="connsiteX246" fmla="*/ 1159900 w 1180968"/>
                <a:gd name="connsiteY246" fmla="*/ 1449959 h 1638532"/>
                <a:gd name="connsiteX247" fmla="*/ 1156342 w 1180968"/>
                <a:gd name="connsiteY247" fmla="*/ 1510444 h 1638532"/>
                <a:gd name="connsiteX248" fmla="*/ 1138552 w 1180968"/>
                <a:gd name="connsiteY248" fmla="*/ 1528234 h 1638532"/>
                <a:gd name="connsiteX249" fmla="*/ 1074509 w 1180968"/>
                <a:gd name="connsiteY249" fmla="*/ 1542466 h 1638532"/>
                <a:gd name="connsiteX250" fmla="*/ 1063835 w 1180968"/>
                <a:gd name="connsiteY250" fmla="*/ 1549582 h 1638532"/>
                <a:gd name="connsiteX251" fmla="*/ 1006907 w 1180968"/>
                <a:gd name="connsiteY251" fmla="*/ 1546024 h 1638532"/>
                <a:gd name="connsiteX252" fmla="*/ 996233 w 1180968"/>
                <a:gd name="connsiteY252" fmla="*/ 1542466 h 1638532"/>
                <a:gd name="connsiteX253" fmla="*/ 974885 w 1180968"/>
                <a:gd name="connsiteY253" fmla="*/ 1538908 h 1638532"/>
                <a:gd name="connsiteX254" fmla="*/ 964211 w 1180968"/>
                <a:gd name="connsiteY254" fmla="*/ 1528234 h 1638532"/>
                <a:gd name="connsiteX255" fmla="*/ 925074 w 1180968"/>
                <a:gd name="connsiteY255" fmla="*/ 1528234 h 1638532"/>
                <a:gd name="connsiteX256" fmla="*/ 907284 w 1180968"/>
                <a:gd name="connsiteY256" fmla="*/ 1531792 h 1638532"/>
                <a:gd name="connsiteX257" fmla="*/ 900168 w 1180968"/>
                <a:gd name="connsiteY257" fmla="*/ 1542466 h 1638532"/>
                <a:gd name="connsiteX258" fmla="*/ 889494 w 1180968"/>
                <a:gd name="connsiteY258" fmla="*/ 1549582 h 1638532"/>
                <a:gd name="connsiteX259" fmla="*/ 871704 w 1180968"/>
                <a:gd name="connsiteY259" fmla="*/ 1578046 h 1638532"/>
                <a:gd name="connsiteX260" fmla="*/ 861030 w 1180968"/>
                <a:gd name="connsiteY260" fmla="*/ 1581604 h 1638532"/>
                <a:gd name="connsiteX261" fmla="*/ 843240 w 1180968"/>
                <a:gd name="connsiteY261" fmla="*/ 1599394 h 1638532"/>
                <a:gd name="connsiteX262" fmla="*/ 825450 w 1180968"/>
                <a:gd name="connsiteY262" fmla="*/ 1617184 h 1638532"/>
                <a:gd name="connsiteX263" fmla="*/ 818334 w 1180968"/>
                <a:gd name="connsiteY263" fmla="*/ 1627858 h 1638532"/>
                <a:gd name="connsiteX264" fmla="*/ 807660 w 1180968"/>
                <a:gd name="connsiteY264" fmla="*/ 1631416 h 1638532"/>
                <a:gd name="connsiteX265" fmla="*/ 796987 w 1180968"/>
                <a:gd name="connsiteY265" fmla="*/ 1638532 h 1638532"/>
                <a:gd name="connsiteX266" fmla="*/ 750733 w 1180968"/>
                <a:gd name="connsiteY266" fmla="*/ 1634974 h 1638532"/>
                <a:gd name="connsiteX267" fmla="*/ 736501 w 1180968"/>
                <a:gd name="connsiteY267" fmla="*/ 1617184 h 1638532"/>
                <a:gd name="connsiteX268" fmla="*/ 725827 w 1180968"/>
                <a:gd name="connsiteY268" fmla="*/ 1595836 h 1638532"/>
                <a:gd name="connsiteX269" fmla="*/ 722269 w 1180968"/>
                <a:gd name="connsiteY269" fmla="*/ 1549582 h 1638532"/>
                <a:gd name="connsiteX270" fmla="*/ 718711 w 1180968"/>
                <a:gd name="connsiteY270" fmla="*/ 1538908 h 1638532"/>
                <a:gd name="connsiteX271" fmla="*/ 697363 w 1180968"/>
                <a:gd name="connsiteY271" fmla="*/ 1528234 h 1638532"/>
                <a:gd name="connsiteX272" fmla="*/ 633320 w 1180968"/>
                <a:gd name="connsiteY272" fmla="*/ 1531792 h 1638532"/>
                <a:gd name="connsiteX273" fmla="*/ 615530 w 1180968"/>
                <a:gd name="connsiteY273" fmla="*/ 1535350 h 1638532"/>
                <a:gd name="connsiteX274" fmla="*/ 540812 w 1180968"/>
                <a:gd name="connsiteY274" fmla="*/ 1538908 h 1638532"/>
                <a:gd name="connsiteX275" fmla="*/ 384261 w 1180968"/>
                <a:gd name="connsiteY275" fmla="*/ 1546024 h 1638532"/>
                <a:gd name="connsiteX276" fmla="*/ 298870 w 1180968"/>
                <a:gd name="connsiteY276" fmla="*/ 1542466 h 1638532"/>
                <a:gd name="connsiteX277" fmla="*/ 281080 w 1180968"/>
                <a:gd name="connsiteY277" fmla="*/ 1524676 h 1638532"/>
                <a:gd name="connsiteX278" fmla="*/ 263290 w 1180968"/>
                <a:gd name="connsiteY278" fmla="*/ 1506886 h 1638532"/>
                <a:gd name="connsiteX279" fmla="*/ 256174 w 1180968"/>
                <a:gd name="connsiteY279" fmla="*/ 1496213 h 1638532"/>
                <a:gd name="connsiteX280" fmla="*/ 245500 w 1180968"/>
                <a:gd name="connsiteY280" fmla="*/ 1481981 h 1638532"/>
                <a:gd name="connsiteX281" fmla="*/ 241942 w 1180968"/>
                <a:gd name="connsiteY281" fmla="*/ 1467749 h 1638532"/>
                <a:gd name="connsiteX282" fmla="*/ 245500 w 1180968"/>
                <a:gd name="connsiteY282" fmla="*/ 1371683 h 1638532"/>
                <a:gd name="connsiteX283" fmla="*/ 249058 w 1180968"/>
                <a:gd name="connsiteY283" fmla="*/ 1343220 h 1638532"/>
                <a:gd name="connsiteX284" fmla="*/ 252616 w 1180968"/>
                <a:gd name="connsiteY284" fmla="*/ 1286292 h 1638532"/>
                <a:gd name="connsiteX285" fmla="*/ 259732 w 1180968"/>
                <a:gd name="connsiteY285" fmla="*/ 1272060 h 1638532"/>
                <a:gd name="connsiteX286" fmla="*/ 270406 w 1180968"/>
                <a:gd name="connsiteY286" fmla="*/ 1240038 h 1638532"/>
                <a:gd name="connsiteX287" fmla="*/ 273964 w 1180968"/>
                <a:gd name="connsiteY287" fmla="*/ 1229364 h 1638532"/>
                <a:gd name="connsiteX288" fmla="*/ 284638 w 1180968"/>
                <a:gd name="connsiteY288" fmla="*/ 1218690 h 1638532"/>
                <a:gd name="connsiteX289" fmla="*/ 291754 w 1180968"/>
                <a:gd name="connsiteY289" fmla="*/ 1208016 h 1638532"/>
                <a:gd name="connsiteX290" fmla="*/ 298870 w 1180968"/>
                <a:gd name="connsiteY290" fmla="*/ 1186669 h 1638532"/>
                <a:gd name="connsiteX291" fmla="*/ 295312 w 1180968"/>
                <a:gd name="connsiteY291" fmla="*/ 1165321 h 1638532"/>
                <a:gd name="connsiteX292" fmla="*/ 266848 w 1180968"/>
                <a:gd name="connsiteY292" fmla="*/ 1140415 h 1638532"/>
                <a:gd name="connsiteX293" fmla="*/ 234826 w 1180968"/>
                <a:gd name="connsiteY293" fmla="*/ 1126183 h 1638532"/>
                <a:gd name="connsiteX294" fmla="*/ 224152 w 1180968"/>
                <a:gd name="connsiteY294" fmla="*/ 1122625 h 1638532"/>
                <a:gd name="connsiteX295" fmla="*/ 202804 w 1180968"/>
                <a:gd name="connsiteY295" fmla="*/ 1108393 h 1638532"/>
                <a:gd name="connsiteX296" fmla="*/ 174341 w 1180968"/>
                <a:gd name="connsiteY296" fmla="*/ 1083487 h 1638532"/>
                <a:gd name="connsiteX297" fmla="*/ 152993 w 1180968"/>
                <a:gd name="connsiteY297" fmla="*/ 1076371 h 1638532"/>
                <a:gd name="connsiteX298" fmla="*/ 128087 w 1180968"/>
                <a:gd name="connsiteY298" fmla="*/ 1047908 h 1638532"/>
                <a:gd name="connsiteX299" fmla="*/ 120971 w 1180968"/>
                <a:gd name="connsiteY299" fmla="*/ 1037234 h 1638532"/>
                <a:gd name="connsiteX300" fmla="*/ 103181 w 1180968"/>
                <a:gd name="connsiteY300" fmla="*/ 1019444 h 1638532"/>
                <a:gd name="connsiteX301" fmla="*/ 96065 w 1180968"/>
                <a:gd name="connsiteY301" fmla="*/ 998096 h 1638532"/>
                <a:gd name="connsiteX302" fmla="*/ 85391 w 1180968"/>
                <a:gd name="connsiteY302" fmla="*/ 980306 h 1638532"/>
                <a:gd name="connsiteX303" fmla="*/ 78275 w 1180968"/>
                <a:gd name="connsiteY303" fmla="*/ 969632 h 1638532"/>
                <a:gd name="connsiteX304" fmla="*/ 71159 w 1180968"/>
                <a:gd name="connsiteY304" fmla="*/ 948284 h 1638532"/>
                <a:gd name="connsiteX305" fmla="*/ 64043 w 1180968"/>
                <a:gd name="connsiteY305" fmla="*/ 934052 h 1638532"/>
                <a:gd name="connsiteX306" fmla="*/ 56927 w 1180968"/>
                <a:gd name="connsiteY306" fmla="*/ 923378 h 1638532"/>
                <a:gd name="connsiteX307" fmla="*/ 53369 w 1180968"/>
                <a:gd name="connsiteY307" fmla="*/ 912704 h 1638532"/>
                <a:gd name="connsiteX308" fmla="*/ 49811 w 1180968"/>
                <a:gd name="connsiteY308" fmla="*/ 809523 h 1638532"/>
                <a:gd name="connsiteX309" fmla="*/ 39138 w 1180968"/>
                <a:gd name="connsiteY309" fmla="*/ 777501 h 1638532"/>
                <a:gd name="connsiteX310" fmla="*/ 35580 w 1180968"/>
                <a:gd name="connsiteY310" fmla="*/ 756153 h 1638532"/>
                <a:gd name="connsiteX311" fmla="*/ 28464 w 1180968"/>
                <a:gd name="connsiteY311" fmla="*/ 745479 h 1638532"/>
                <a:gd name="connsiteX312" fmla="*/ 24906 w 1180968"/>
                <a:gd name="connsiteY312" fmla="*/ 734806 h 1638532"/>
                <a:gd name="connsiteX313" fmla="*/ 21348 w 1180968"/>
                <a:gd name="connsiteY313" fmla="*/ 699226 h 1638532"/>
                <a:gd name="connsiteX314" fmla="*/ 10674 w 1180968"/>
                <a:gd name="connsiteY314" fmla="*/ 667204 h 1638532"/>
                <a:gd name="connsiteX315" fmla="*/ 3558 w 1180968"/>
                <a:gd name="connsiteY315" fmla="*/ 645856 h 1638532"/>
                <a:gd name="connsiteX316" fmla="*/ 0 w 1180968"/>
                <a:gd name="connsiteY316" fmla="*/ 635182 h 1638532"/>
                <a:gd name="connsiteX317" fmla="*/ 3558 w 1180968"/>
                <a:gd name="connsiteY317" fmla="*/ 457283 h 1638532"/>
                <a:gd name="connsiteX318" fmla="*/ 7116 w 1180968"/>
                <a:gd name="connsiteY318" fmla="*/ 435936 h 1638532"/>
                <a:gd name="connsiteX319" fmla="*/ 14232 w 1180968"/>
                <a:gd name="connsiteY319" fmla="*/ 411030 h 1638532"/>
                <a:gd name="connsiteX320" fmla="*/ 17790 w 1180968"/>
                <a:gd name="connsiteY320" fmla="*/ 396798 h 1638532"/>
                <a:gd name="connsiteX321" fmla="*/ 21348 w 1180968"/>
                <a:gd name="connsiteY321" fmla="*/ 307848 h 1638532"/>
                <a:gd name="connsiteX322" fmla="*/ 24906 w 1180968"/>
                <a:gd name="connsiteY322" fmla="*/ 282943 h 1638532"/>
                <a:gd name="connsiteX323" fmla="*/ 39138 w 1180968"/>
                <a:gd name="connsiteY323" fmla="*/ 240247 h 1638532"/>
                <a:gd name="connsiteX324" fmla="*/ 49811 w 1180968"/>
                <a:gd name="connsiteY324" fmla="*/ 226015 h 1638532"/>
                <a:gd name="connsiteX325" fmla="*/ 67601 w 1180968"/>
                <a:gd name="connsiteY325" fmla="*/ 208225 h 1638532"/>
                <a:gd name="connsiteX326" fmla="*/ 74717 w 1180968"/>
                <a:gd name="connsiteY326" fmla="*/ 193993 h 1638532"/>
                <a:gd name="connsiteX327" fmla="*/ 85391 w 1180968"/>
                <a:gd name="connsiteY327" fmla="*/ 183319 h 1638532"/>
                <a:gd name="connsiteX328" fmla="*/ 92507 w 1180968"/>
                <a:gd name="connsiteY328" fmla="*/ 161971 h 1638532"/>
                <a:gd name="connsiteX329" fmla="*/ 103181 w 1180968"/>
                <a:gd name="connsiteY329" fmla="*/ 158413 h 1638532"/>
                <a:gd name="connsiteX330" fmla="*/ 128087 w 1180968"/>
                <a:gd name="connsiteY330" fmla="*/ 144181 h 1638532"/>
                <a:gd name="connsiteX331" fmla="*/ 152993 w 1180968"/>
                <a:gd name="connsiteY331" fmla="*/ 137065 h 1638532"/>
                <a:gd name="connsiteX332" fmla="*/ 185015 w 1180968"/>
                <a:gd name="connsiteY332" fmla="*/ 119276 h 1638532"/>
                <a:gd name="connsiteX333" fmla="*/ 206362 w 1180968"/>
                <a:gd name="connsiteY333" fmla="*/ 101486 h 1638532"/>
                <a:gd name="connsiteX334" fmla="*/ 217036 w 1180968"/>
                <a:gd name="connsiteY334" fmla="*/ 90812 h 1638532"/>
                <a:gd name="connsiteX335" fmla="*/ 238384 w 1180968"/>
                <a:gd name="connsiteY335" fmla="*/ 76580 h 1638532"/>
                <a:gd name="connsiteX336" fmla="*/ 245500 w 1180968"/>
                <a:gd name="connsiteY336" fmla="*/ 65906 h 1638532"/>
                <a:gd name="connsiteX337" fmla="*/ 295312 w 1180968"/>
                <a:gd name="connsiteY337" fmla="*/ 51674 h 1638532"/>
                <a:gd name="connsiteX338" fmla="*/ 316660 w 1180968"/>
                <a:gd name="connsiteY338" fmla="*/ 44558 h 1638532"/>
                <a:gd name="connsiteX339" fmla="*/ 327334 w 1180968"/>
                <a:gd name="connsiteY339" fmla="*/ 37442 h 1638532"/>
                <a:gd name="connsiteX340" fmla="*/ 352239 w 1180968"/>
                <a:gd name="connsiteY340" fmla="*/ 30326 h 1638532"/>
                <a:gd name="connsiteX341" fmla="*/ 430515 w 1180968"/>
                <a:gd name="connsiteY341" fmla="*/ 26768 h 1638532"/>
                <a:gd name="connsiteX342" fmla="*/ 451863 w 1180968"/>
                <a:gd name="connsiteY342" fmla="*/ 16094 h 1638532"/>
                <a:gd name="connsiteX343" fmla="*/ 469653 w 1180968"/>
                <a:gd name="connsiteY343" fmla="*/ 1862 h 1638532"/>
                <a:gd name="connsiteX344" fmla="*/ 697363 w 1180968"/>
                <a:gd name="connsiteY344" fmla="*/ 5420 h 1638532"/>
                <a:gd name="connsiteX345" fmla="*/ 708037 w 1180968"/>
                <a:gd name="connsiteY345" fmla="*/ 12536 h 1638532"/>
                <a:gd name="connsiteX346" fmla="*/ 736501 w 1180968"/>
                <a:gd name="connsiteY346" fmla="*/ 19652 h 1638532"/>
                <a:gd name="connsiteX347" fmla="*/ 747175 w 1180968"/>
                <a:gd name="connsiteY347" fmla="*/ 26768 h 1638532"/>
                <a:gd name="connsiteX348" fmla="*/ 846798 w 1180968"/>
                <a:gd name="connsiteY348" fmla="*/ 41000 h 1638532"/>
                <a:gd name="connsiteX349" fmla="*/ 871704 w 1180968"/>
                <a:gd name="connsiteY349" fmla="*/ 44558 h 1638532"/>
                <a:gd name="connsiteX350" fmla="*/ 889494 w 1180968"/>
                <a:gd name="connsiteY350" fmla="*/ 62348 h 1638532"/>
                <a:gd name="connsiteX351" fmla="*/ 900168 w 1180968"/>
                <a:gd name="connsiteY351" fmla="*/ 69464 h 1638532"/>
                <a:gd name="connsiteX352" fmla="*/ 921516 w 1180968"/>
                <a:gd name="connsiteY352" fmla="*/ 90812 h 1638532"/>
                <a:gd name="connsiteX353" fmla="*/ 942864 w 1180968"/>
                <a:gd name="connsiteY353" fmla="*/ 112160 h 1638532"/>
                <a:gd name="connsiteX354" fmla="*/ 953538 w 1180968"/>
                <a:gd name="connsiteY354" fmla="*/ 122834 h 1638532"/>
                <a:gd name="connsiteX355" fmla="*/ 964211 w 1180968"/>
                <a:gd name="connsiteY355" fmla="*/ 133508 h 1638532"/>
                <a:gd name="connsiteX356" fmla="*/ 982001 w 1180968"/>
                <a:gd name="connsiteY356" fmla="*/ 151297 h 1638532"/>
                <a:gd name="connsiteX357" fmla="*/ 989117 w 1180968"/>
                <a:gd name="connsiteY357" fmla="*/ 172645 h 1638532"/>
                <a:gd name="connsiteX358" fmla="*/ 996233 w 1180968"/>
                <a:gd name="connsiteY358" fmla="*/ 218899 h 1638532"/>
                <a:gd name="connsiteX359" fmla="*/ 1014023 w 1180968"/>
                <a:gd name="connsiteY359" fmla="*/ 240247 h 1638532"/>
                <a:gd name="connsiteX360" fmla="*/ 1028255 w 1180968"/>
                <a:gd name="connsiteY360" fmla="*/ 275827 h 1638532"/>
                <a:gd name="connsiteX361" fmla="*/ 1038929 w 1180968"/>
                <a:gd name="connsiteY361" fmla="*/ 314964 h 1638532"/>
                <a:gd name="connsiteX362" fmla="*/ 1046045 w 1180968"/>
                <a:gd name="connsiteY362" fmla="*/ 325638 h 1638532"/>
                <a:gd name="connsiteX363" fmla="*/ 1053161 w 1180968"/>
                <a:gd name="connsiteY363" fmla="*/ 346986 h 1638532"/>
                <a:gd name="connsiteX364" fmla="*/ 1056719 w 1180968"/>
                <a:gd name="connsiteY364" fmla="*/ 357660 h 1638532"/>
                <a:gd name="connsiteX365" fmla="*/ 1060277 w 1180968"/>
                <a:gd name="connsiteY365" fmla="*/ 421704 h 1638532"/>
                <a:gd name="connsiteX366" fmla="*/ 1067393 w 1180968"/>
                <a:gd name="connsiteY366" fmla="*/ 443051 h 1638532"/>
                <a:gd name="connsiteX367" fmla="*/ 1081625 w 1180968"/>
                <a:gd name="connsiteY367" fmla="*/ 464399 h 1638532"/>
                <a:gd name="connsiteX368" fmla="*/ 1085183 w 1180968"/>
                <a:gd name="connsiteY368" fmla="*/ 485747 h 1638532"/>
                <a:gd name="connsiteX369" fmla="*/ 1088741 w 1180968"/>
                <a:gd name="connsiteY369" fmla="*/ 510653 h 1638532"/>
                <a:gd name="connsiteX370" fmla="*/ 1099415 w 1180968"/>
                <a:gd name="connsiteY370" fmla="*/ 535559 h 1638532"/>
                <a:gd name="connsiteX371" fmla="*/ 1113646 w 1180968"/>
                <a:gd name="connsiteY371" fmla="*/ 560465 h 1638532"/>
                <a:gd name="connsiteX372" fmla="*/ 1117204 w 1180968"/>
                <a:gd name="connsiteY372" fmla="*/ 571139 h 1638532"/>
                <a:gd name="connsiteX373" fmla="*/ 1124320 w 1180968"/>
                <a:gd name="connsiteY373" fmla="*/ 581813 h 1638532"/>
                <a:gd name="connsiteX374" fmla="*/ 1127878 w 1180968"/>
                <a:gd name="connsiteY374" fmla="*/ 617392 h 1638532"/>
                <a:gd name="connsiteX375" fmla="*/ 1124320 w 1180968"/>
                <a:gd name="connsiteY375" fmla="*/ 781059 h 1638532"/>
                <a:gd name="connsiteX376" fmla="*/ 1113646 w 1180968"/>
                <a:gd name="connsiteY376" fmla="*/ 805965 h 1638532"/>
                <a:gd name="connsiteX377" fmla="*/ 1102973 w 1180968"/>
                <a:gd name="connsiteY377" fmla="*/ 816639 h 1638532"/>
                <a:gd name="connsiteX378" fmla="*/ 1085183 w 1180968"/>
                <a:gd name="connsiteY378" fmla="*/ 834429 h 1638532"/>
                <a:gd name="connsiteX379" fmla="*/ 1081625 w 1180968"/>
                <a:gd name="connsiteY379" fmla="*/ 845103 h 1638532"/>
                <a:gd name="connsiteX380" fmla="*/ 1070951 w 1180968"/>
                <a:gd name="connsiteY380" fmla="*/ 866451 h 1638532"/>
                <a:gd name="connsiteX381" fmla="*/ 1067393 w 1180968"/>
                <a:gd name="connsiteY381" fmla="*/ 891357 h 1638532"/>
                <a:gd name="connsiteX382" fmla="*/ 1060277 w 1180968"/>
                <a:gd name="connsiteY382" fmla="*/ 902030 h 1638532"/>
                <a:gd name="connsiteX383" fmla="*/ 1056719 w 1180968"/>
                <a:gd name="connsiteY383" fmla="*/ 919820 h 1638532"/>
                <a:gd name="connsiteX384" fmla="*/ 1046045 w 1180968"/>
                <a:gd name="connsiteY384" fmla="*/ 941168 h 1638532"/>
                <a:gd name="connsiteX385" fmla="*/ 1035371 w 1180968"/>
                <a:gd name="connsiteY385" fmla="*/ 980306 h 1638532"/>
                <a:gd name="connsiteX386" fmla="*/ 1031813 w 1180968"/>
                <a:gd name="connsiteY386" fmla="*/ 990980 h 1638532"/>
                <a:gd name="connsiteX387" fmla="*/ 1028255 w 1180968"/>
                <a:gd name="connsiteY387" fmla="*/ 1001654 h 1638532"/>
                <a:gd name="connsiteX388" fmla="*/ 1017581 w 1180968"/>
                <a:gd name="connsiteY388" fmla="*/ 1012328 h 1638532"/>
                <a:gd name="connsiteX389" fmla="*/ 1010465 w 1180968"/>
                <a:gd name="connsiteY389" fmla="*/ 1033676 h 1638532"/>
                <a:gd name="connsiteX390" fmla="*/ 1006907 w 1180968"/>
                <a:gd name="connsiteY390" fmla="*/ 1044350 h 1638532"/>
                <a:gd name="connsiteX391" fmla="*/ 999791 w 1180968"/>
                <a:gd name="connsiteY391" fmla="*/ 1087045 h 1638532"/>
                <a:gd name="connsiteX392" fmla="*/ 996233 w 1180968"/>
                <a:gd name="connsiteY392" fmla="*/ 1204458 h 1638532"/>
                <a:gd name="connsiteX393" fmla="*/ 989117 w 1180968"/>
                <a:gd name="connsiteY393" fmla="*/ 1193785 h 1638532"/>
                <a:gd name="connsiteX394" fmla="*/ 985559 w 1180968"/>
                <a:gd name="connsiteY394" fmla="*/ 1183111 h 1638532"/>
                <a:gd name="connsiteX395" fmla="*/ 971327 w 1180968"/>
                <a:gd name="connsiteY395" fmla="*/ 1161763 h 1638532"/>
                <a:gd name="connsiteX396" fmla="*/ 967769 w 1180968"/>
                <a:gd name="connsiteY396" fmla="*/ 1065697 h 1638532"/>
                <a:gd name="connsiteX397" fmla="*/ 960653 w 1180968"/>
                <a:gd name="connsiteY397" fmla="*/ 1055023 h 1638532"/>
                <a:gd name="connsiteX398" fmla="*/ 949980 w 1180968"/>
                <a:gd name="connsiteY398" fmla="*/ 1051465 h 1638532"/>
                <a:gd name="connsiteX399" fmla="*/ 957096 w 1180968"/>
                <a:gd name="connsiteY399" fmla="*/ 1040792 h 163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</a:cxnLst>
              <a:rect l="l" t="t" r="r" b="b"/>
              <a:pathLst>
                <a:path w="1180968" h="1638532">
                  <a:moveTo>
                    <a:pt x="957096" y="1040792"/>
                  </a:moveTo>
                  <a:cubicBezTo>
                    <a:pt x="953538" y="1036048"/>
                    <a:pt x="950615" y="1030753"/>
                    <a:pt x="946422" y="1026560"/>
                  </a:cubicBezTo>
                  <a:cubicBezTo>
                    <a:pt x="942229" y="1022367"/>
                    <a:pt x="935637" y="1020711"/>
                    <a:pt x="932190" y="1015886"/>
                  </a:cubicBezTo>
                  <a:cubicBezTo>
                    <a:pt x="929348" y="1011907"/>
                    <a:pt x="929818" y="1006398"/>
                    <a:pt x="928632" y="1001654"/>
                  </a:cubicBezTo>
                  <a:cubicBezTo>
                    <a:pt x="929651" y="997578"/>
                    <a:pt x="932605" y="978982"/>
                    <a:pt x="939306" y="976748"/>
                  </a:cubicBezTo>
                  <a:cubicBezTo>
                    <a:pt x="943945" y="975202"/>
                    <a:pt x="948794" y="979120"/>
                    <a:pt x="953538" y="980306"/>
                  </a:cubicBezTo>
                  <a:cubicBezTo>
                    <a:pt x="960654" y="979120"/>
                    <a:pt x="968622" y="980327"/>
                    <a:pt x="974885" y="976748"/>
                  </a:cubicBezTo>
                  <a:cubicBezTo>
                    <a:pt x="978141" y="974887"/>
                    <a:pt x="978443" y="969824"/>
                    <a:pt x="978443" y="966074"/>
                  </a:cubicBezTo>
                  <a:cubicBezTo>
                    <a:pt x="978443" y="928895"/>
                    <a:pt x="983373" y="936153"/>
                    <a:pt x="964211" y="923378"/>
                  </a:cubicBezTo>
                  <a:cubicBezTo>
                    <a:pt x="956723" y="900915"/>
                    <a:pt x="958453" y="917701"/>
                    <a:pt x="992675" y="909146"/>
                  </a:cubicBezTo>
                  <a:cubicBezTo>
                    <a:pt x="996824" y="908109"/>
                    <a:pt x="999791" y="904402"/>
                    <a:pt x="1003349" y="902030"/>
                  </a:cubicBezTo>
                  <a:cubicBezTo>
                    <a:pt x="1005721" y="894914"/>
                    <a:pt x="1008310" y="887867"/>
                    <a:pt x="1010465" y="880683"/>
                  </a:cubicBezTo>
                  <a:cubicBezTo>
                    <a:pt x="1023872" y="835995"/>
                    <a:pt x="1005621" y="891658"/>
                    <a:pt x="1017581" y="855777"/>
                  </a:cubicBezTo>
                  <a:cubicBezTo>
                    <a:pt x="1015454" y="845142"/>
                    <a:pt x="1010624" y="834191"/>
                    <a:pt x="1017581" y="823755"/>
                  </a:cubicBezTo>
                  <a:cubicBezTo>
                    <a:pt x="1019953" y="820197"/>
                    <a:pt x="1024697" y="819011"/>
                    <a:pt x="1028255" y="816639"/>
                  </a:cubicBezTo>
                  <a:cubicBezTo>
                    <a:pt x="1029441" y="813081"/>
                    <a:pt x="1030903" y="809603"/>
                    <a:pt x="1031813" y="805965"/>
                  </a:cubicBezTo>
                  <a:cubicBezTo>
                    <a:pt x="1033280" y="800098"/>
                    <a:pt x="1033248" y="793837"/>
                    <a:pt x="1035371" y="788175"/>
                  </a:cubicBezTo>
                  <a:cubicBezTo>
                    <a:pt x="1036872" y="784171"/>
                    <a:pt x="1040115" y="781059"/>
                    <a:pt x="1042487" y="777501"/>
                  </a:cubicBezTo>
                  <a:cubicBezTo>
                    <a:pt x="1043673" y="754967"/>
                    <a:pt x="1041620" y="732027"/>
                    <a:pt x="1046045" y="709900"/>
                  </a:cubicBezTo>
                  <a:cubicBezTo>
                    <a:pt x="1046781" y="706222"/>
                    <a:pt x="1053441" y="708163"/>
                    <a:pt x="1056719" y="706342"/>
                  </a:cubicBezTo>
                  <a:cubicBezTo>
                    <a:pt x="1064195" y="702189"/>
                    <a:pt x="1078067" y="692110"/>
                    <a:pt x="1078067" y="692110"/>
                  </a:cubicBezTo>
                  <a:cubicBezTo>
                    <a:pt x="1103264" y="654315"/>
                    <a:pt x="1088064" y="681617"/>
                    <a:pt x="1081625" y="581813"/>
                  </a:cubicBezTo>
                  <a:cubicBezTo>
                    <a:pt x="1081384" y="578070"/>
                    <a:pt x="1080147" y="574260"/>
                    <a:pt x="1078067" y="571139"/>
                  </a:cubicBezTo>
                  <a:cubicBezTo>
                    <a:pt x="1075276" y="566952"/>
                    <a:pt x="1070951" y="564023"/>
                    <a:pt x="1067393" y="560465"/>
                  </a:cubicBezTo>
                  <a:cubicBezTo>
                    <a:pt x="1066207" y="553349"/>
                    <a:pt x="1069705" y="543310"/>
                    <a:pt x="1063835" y="539117"/>
                  </a:cubicBezTo>
                  <a:cubicBezTo>
                    <a:pt x="1057965" y="534924"/>
                    <a:pt x="1049685" y="543155"/>
                    <a:pt x="1042487" y="542675"/>
                  </a:cubicBezTo>
                  <a:cubicBezTo>
                    <a:pt x="1031577" y="541948"/>
                    <a:pt x="1021139" y="537931"/>
                    <a:pt x="1010465" y="535559"/>
                  </a:cubicBezTo>
                  <a:cubicBezTo>
                    <a:pt x="1010452" y="535542"/>
                    <a:pt x="993542" y="513543"/>
                    <a:pt x="992675" y="510653"/>
                  </a:cubicBezTo>
                  <a:cubicBezTo>
                    <a:pt x="990265" y="502620"/>
                    <a:pt x="994149" y="492456"/>
                    <a:pt x="989117" y="485747"/>
                  </a:cubicBezTo>
                  <a:cubicBezTo>
                    <a:pt x="985489" y="480909"/>
                    <a:pt x="977257" y="483375"/>
                    <a:pt x="971327" y="482189"/>
                  </a:cubicBezTo>
                  <a:cubicBezTo>
                    <a:pt x="970141" y="477445"/>
                    <a:pt x="967769" y="472847"/>
                    <a:pt x="967769" y="467957"/>
                  </a:cubicBezTo>
                  <a:cubicBezTo>
                    <a:pt x="967769" y="457775"/>
                    <a:pt x="971081" y="446854"/>
                    <a:pt x="978443" y="439493"/>
                  </a:cubicBezTo>
                  <a:cubicBezTo>
                    <a:pt x="982636" y="435300"/>
                    <a:pt x="987931" y="432378"/>
                    <a:pt x="992675" y="428820"/>
                  </a:cubicBezTo>
                  <a:cubicBezTo>
                    <a:pt x="993861" y="422890"/>
                    <a:pt x="994321" y="416767"/>
                    <a:pt x="996233" y="411030"/>
                  </a:cubicBezTo>
                  <a:cubicBezTo>
                    <a:pt x="997910" y="405998"/>
                    <a:pt x="1001260" y="401673"/>
                    <a:pt x="1003349" y="396798"/>
                  </a:cubicBezTo>
                  <a:cubicBezTo>
                    <a:pt x="1012187" y="376175"/>
                    <a:pt x="1000348" y="395963"/>
                    <a:pt x="1014023" y="375450"/>
                  </a:cubicBezTo>
                  <a:cubicBezTo>
                    <a:pt x="1012837" y="361218"/>
                    <a:pt x="1012352" y="346910"/>
                    <a:pt x="1010465" y="332754"/>
                  </a:cubicBezTo>
                  <a:cubicBezTo>
                    <a:pt x="1009969" y="329036"/>
                    <a:pt x="1009250" y="325009"/>
                    <a:pt x="1006907" y="322080"/>
                  </a:cubicBezTo>
                  <a:cubicBezTo>
                    <a:pt x="1004236" y="318741"/>
                    <a:pt x="999791" y="317336"/>
                    <a:pt x="996233" y="314964"/>
                  </a:cubicBezTo>
                  <a:cubicBezTo>
                    <a:pt x="979322" y="264230"/>
                    <a:pt x="996314" y="317025"/>
                    <a:pt x="985559" y="279385"/>
                  </a:cubicBezTo>
                  <a:cubicBezTo>
                    <a:pt x="984529" y="275779"/>
                    <a:pt x="984653" y="271363"/>
                    <a:pt x="982001" y="268711"/>
                  </a:cubicBezTo>
                  <a:cubicBezTo>
                    <a:pt x="979349" y="266059"/>
                    <a:pt x="975059" y="265526"/>
                    <a:pt x="971327" y="265153"/>
                  </a:cubicBezTo>
                  <a:cubicBezTo>
                    <a:pt x="951231" y="263143"/>
                    <a:pt x="930994" y="262938"/>
                    <a:pt x="910842" y="261595"/>
                  </a:cubicBezTo>
                  <a:cubicBezTo>
                    <a:pt x="895413" y="260566"/>
                    <a:pt x="880006" y="259223"/>
                    <a:pt x="864588" y="258037"/>
                  </a:cubicBezTo>
                  <a:cubicBezTo>
                    <a:pt x="863402" y="254479"/>
                    <a:pt x="862707" y="250718"/>
                    <a:pt x="861030" y="247363"/>
                  </a:cubicBezTo>
                  <a:cubicBezTo>
                    <a:pt x="859118" y="243538"/>
                    <a:pt x="855039" y="240815"/>
                    <a:pt x="853914" y="236689"/>
                  </a:cubicBezTo>
                  <a:cubicBezTo>
                    <a:pt x="844468" y="202052"/>
                    <a:pt x="862334" y="211219"/>
                    <a:pt x="836124" y="204667"/>
                  </a:cubicBezTo>
                  <a:cubicBezTo>
                    <a:pt x="832566" y="202295"/>
                    <a:pt x="826708" y="201638"/>
                    <a:pt x="825450" y="197551"/>
                  </a:cubicBezTo>
                  <a:cubicBezTo>
                    <a:pt x="825364" y="197271"/>
                    <a:pt x="827899" y="155238"/>
                    <a:pt x="814776" y="147739"/>
                  </a:cubicBezTo>
                  <a:cubicBezTo>
                    <a:pt x="809526" y="144739"/>
                    <a:pt x="802917" y="145367"/>
                    <a:pt x="796987" y="144181"/>
                  </a:cubicBezTo>
                  <a:cubicBezTo>
                    <a:pt x="793429" y="141809"/>
                    <a:pt x="790138" y="138977"/>
                    <a:pt x="786313" y="137065"/>
                  </a:cubicBezTo>
                  <a:cubicBezTo>
                    <a:pt x="777558" y="132688"/>
                    <a:pt x="762482" y="131315"/>
                    <a:pt x="754291" y="129950"/>
                  </a:cubicBezTo>
                  <a:cubicBezTo>
                    <a:pt x="750733" y="127578"/>
                    <a:pt x="746433" y="126052"/>
                    <a:pt x="743617" y="122834"/>
                  </a:cubicBezTo>
                  <a:cubicBezTo>
                    <a:pt x="717441" y="92918"/>
                    <a:pt x="736415" y="111988"/>
                    <a:pt x="725827" y="90812"/>
                  </a:cubicBezTo>
                  <a:cubicBezTo>
                    <a:pt x="723915" y="86987"/>
                    <a:pt x="720448" y="84046"/>
                    <a:pt x="718711" y="80138"/>
                  </a:cubicBezTo>
                  <a:cubicBezTo>
                    <a:pt x="715665" y="73284"/>
                    <a:pt x="719059" y="59536"/>
                    <a:pt x="711595" y="58790"/>
                  </a:cubicBezTo>
                  <a:lnTo>
                    <a:pt x="676015" y="55232"/>
                  </a:lnTo>
                  <a:cubicBezTo>
                    <a:pt x="672457" y="52860"/>
                    <a:pt x="668365" y="51140"/>
                    <a:pt x="665341" y="48116"/>
                  </a:cubicBezTo>
                  <a:cubicBezTo>
                    <a:pt x="662317" y="45092"/>
                    <a:pt x="661851" y="39708"/>
                    <a:pt x="658225" y="37442"/>
                  </a:cubicBezTo>
                  <a:cubicBezTo>
                    <a:pt x="651865" y="33467"/>
                    <a:pt x="636878" y="30326"/>
                    <a:pt x="636878" y="30326"/>
                  </a:cubicBezTo>
                  <a:cubicBezTo>
                    <a:pt x="614344" y="31512"/>
                    <a:pt x="589048" y="23009"/>
                    <a:pt x="569276" y="33884"/>
                  </a:cubicBezTo>
                  <a:cubicBezTo>
                    <a:pt x="558832" y="39628"/>
                    <a:pt x="567530" y="57683"/>
                    <a:pt x="565718" y="69464"/>
                  </a:cubicBezTo>
                  <a:cubicBezTo>
                    <a:pt x="565148" y="73171"/>
                    <a:pt x="565212" y="77958"/>
                    <a:pt x="562160" y="80138"/>
                  </a:cubicBezTo>
                  <a:cubicBezTo>
                    <a:pt x="556056" y="84498"/>
                    <a:pt x="548089" y="85435"/>
                    <a:pt x="540812" y="87254"/>
                  </a:cubicBezTo>
                  <a:cubicBezTo>
                    <a:pt x="522942" y="91722"/>
                    <a:pt x="531219" y="89266"/>
                    <a:pt x="515906" y="94370"/>
                  </a:cubicBezTo>
                  <a:cubicBezTo>
                    <a:pt x="507224" y="91476"/>
                    <a:pt x="501456" y="90594"/>
                    <a:pt x="494559" y="83696"/>
                  </a:cubicBezTo>
                  <a:cubicBezTo>
                    <a:pt x="478467" y="67603"/>
                    <a:pt x="497548" y="76390"/>
                    <a:pt x="476769" y="69464"/>
                  </a:cubicBezTo>
                  <a:lnTo>
                    <a:pt x="455421" y="83696"/>
                  </a:lnTo>
                  <a:lnTo>
                    <a:pt x="444747" y="90812"/>
                  </a:lnTo>
                  <a:cubicBezTo>
                    <a:pt x="441189" y="89626"/>
                    <a:pt x="437002" y="89597"/>
                    <a:pt x="434073" y="87254"/>
                  </a:cubicBezTo>
                  <a:cubicBezTo>
                    <a:pt x="430734" y="84583"/>
                    <a:pt x="430583" y="78846"/>
                    <a:pt x="426957" y="76580"/>
                  </a:cubicBezTo>
                  <a:cubicBezTo>
                    <a:pt x="420596" y="72605"/>
                    <a:pt x="405609" y="69464"/>
                    <a:pt x="405609" y="69464"/>
                  </a:cubicBezTo>
                  <a:cubicBezTo>
                    <a:pt x="398493" y="70650"/>
                    <a:pt x="390714" y="69796"/>
                    <a:pt x="384261" y="73022"/>
                  </a:cubicBezTo>
                  <a:cubicBezTo>
                    <a:pt x="346306" y="91999"/>
                    <a:pt x="409170" y="76579"/>
                    <a:pt x="366471" y="90812"/>
                  </a:cubicBezTo>
                  <a:cubicBezTo>
                    <a:pt x="359627" y="93093"/>
                    <a:pt x="352122" y="92620"/>
                    <a:pt x="345124" y="94370"/>
                  </a:cubicBezTo>
                  <a:cubicBezTo>
                    <a:pt x="337847" y="96189"/>
                    <a:pt x="330892" y="99114"/>
                    <a:pt x="323776" y="101486"/>
                  </a:cubicBezTo>
                  <a:lnTo>
                    <a:pt x="313102" y="105044"/>
                  </a:lnTo>
                  <a:cubicBezTo>
                    <a:pt x="311916" y="116904"/>
                    <a:pt x="313617" y="129422"/>
                    <a:pt x="309544" y="140623"/>
                  </a:cubicBezTo>
                  <a:cubicBezTo>
                    <a:pt x="308262" y="144148"/>
                    <a:pt x="302476" y="143151"/>
                    <a:pt x="298870" y="144181"/>
                  </a:cubicBezTo>
                  <a:cubicBezTo>
                    <a:pt x="294168" y="145524"/>
                    <a:pt x="289340" y="146396"/>
                    <a:pt x="284638" y="147739"/>
                  </a:cubicBezTo>
                  <a:cubicBezTo>
                    <a:pt x="253081" y="156755"/>
                    <a:pt x="308126" y="145556"/>
                    <a:pt x="238384" y="154855"/>
                  </a:cubicBezTo>
                  <a:cubicBezTo>
                    <a:pt x="232290" y="155668"/>
                    <a:pt x="213126" y="159942"/>
                    <a:pt x="206362" y="161971"/>
                  </a:cubicBezTo>
                  <a:cubicBezTo>
                    <a:pt x="199178" y="164126"/>
                    <a:pt x="185015" y="169087"/>
                    <a:pt x="185015" y="169087"/>
                  </a:cubicBezTo>
                  <a:cubicBezTo>
                    <a:pt x="179424" y="264130"/>
                    <a:pt x="202428" y="213541"/>
                    <a:pt x="138761" y="233131"/>
                  </a:cubicBezTo>
                  <a:cubicBezTo>
                    <a:pt x="135176" y="234234"/>
                    <a:pt x="136017" y="240144"/>
                    <a:pt x="135203" y="243805"/>
                  </a:cubicBezTo>
                  <a:cubicBezTo>
                    <a:pt x="133638" y="250847"/>
                    <a:pt x="133060" y="258079"/>
                    <a:pt x="131645" y="265153"/>
                  </a:cubicBezTo>
                  <a:cubicBezTo>
                    <a:pt x="130686" y="269948"/>
                    <a:pt x="131800" y="276203"/>
                    <a:pt x="128087" y="279385"/>
                  </a:cubicBezTo>
                  <a:cubicBezTo>
                    <a:pt x="122392" y="284266"/>
                    <a:pt x="106739" y="286500"/>
                    <a:pt x="106739" y="286500"/>
                  </a:cubicBezTo>
                  <a:cubicBezTo>
                    <a:pt x="105553" y="297174"/>
                    <a:pt x="107984" y="308916"/>
                    <a:pt x="103181" y="318522"/>
                  </a:cubicBezTo>
                  <a:cubicBezTo>
                    <a:pt x="100994" y="322896"/>
                    <a:pt x="92662" y="318898"/>
                    <a:pt x="88949" y="322080"/>
                  </a:cubicBezTo>
                  <a:cubicBezTo>
                    <a:pt x="83698" y="326581"/>
                    <a:pt x="81940" y="334006"/>
                    <a:pt x="78275" y="339870"/>
                  </a:cubicBezTo>
                  <a:cubicBezTo>
                    <a:pt x="76009" y="343496"/>
                    <a:pt x="74498" y="347873"/>
                    <a:pt x="71159" y="350544"/>
                  </a:cubicBezTo>
                  <a:cubicBezTo>
                    <a:pt x="68230" y="352887"/>
                    <a:pt x="64043" y="352916"/>
                    <a:pt x="60485" y="354102"/>
                  </a:cubicBezTo>
                  <a:cubicBezTo>
                    <a:pt x="55741" y="361218"/>
                    <a:pt x="45543" y="366927"/>
                    <a:pt x="46253" y="375450"/>
                  </a:cubicBezTo>
                  <a:cubicBezTo>
                    <a:pt x="46489" y="378280"/>
                    <a:pt x="50151" y="432324"/>
                    <a:pt x="53369" y="443051"/>
                  </a:cubicBezTo>
                  <a:cubicBezTo>
                    <a:pt x="54598" y="447147"/>
                    <a:pt x="58113" y="450167"/>
                    <a:pt x="60485" y="453725"/>
                  </a:cubicBezTo>
                  <a:cubicBezTo>
                    <a:pt x="59299" y="482189"/>
                    <a:pt x="61259" y="510960"/>
                    <a:pt x="56927" y="539117"/>
                  </a:cubicBezTo>
                  <a:cubicBezTo>
                    <a:pt x="56277" y="543343"/>
                    <a:pt x="48924" y="542894"/>
                    <a:pt x="46253" y="546233"/>
                  </a:cubicBezTo>
                  <a:cubicBezTo>
                    <a:pt x="43910" y="549162"/>
                    <a:pt x="43882" y="553349"/>
                    <a:pt x="42696" y="556907"/>
                  </a:cubicBezTo>
                  <a:cubicBezTo>
                    <a:pt x="43882" y="577069"/>
                    <a:pt x="27689" y="609436"/>
                    <a:pt x="46253" y="617392"/>
                  </a:cubicBezTo>
                  <a:cubicBezTo>
                    <a:pt x="303882" y="727803"/>
                    <a:pt x="146699" y="575514"/>
                    <a:pt x="202804" y="631624"/>
                  </a:cubicBezTo>
                  <a:cubicBezTo>
                    <a:pt x="201618" y="643484"/>
                    <a:pt x="205857" y="657287"/>
                    <a:pt x="199246" y="667204"/>
                  </a:cubicBezTo>
                  <a:cubicBezTo>
                    <a:pt x="194457" y="674388"/>
                    <a:pt x="181662" y="669744"/>
                    <a:pt x="174341" y="674320"/>
                  </a:cubicBezTo>
                  <a:cubicBezTo>
                    <a:pt x="162231" y="681889"/>
                    <a:pt x="152847" y="693134"/>
                    <a:pt x="142319" y="702784"/>
                  </a:cubicBezTo>
                  <a:cubicBezTo>
                    <a:pt x="138610" y="706184"/>
                    <a:pt x="134866" y="709592"/>
                    <a:pt x="131645" y="713458"/>
                  </a:cubicBezTo>
                  <a:cubicBezTo>
                    <a:pt x="122435" y="724510"/>
                    <a:pt x="123953" y="727535"/>
                    <a:pt x="117413" y="741922"/>
                  </a:cubicBezTo>
                  <a:cubicBezTo>
                    <a:pt x="114121" y="749165"/>
                    <a:pt x="110748" y="756397"/>
                    <a:pt x="106739" y="763269"/>
                  </a:cubicBezTo>
                  <a:cubicBezTo>
                    <a:pt x="102430" y="770656"/>
                    <a:pt x="92507" y="784617"/>
                    <a:pt x="92507" y="784617"/>
                  </a:cubicBezTo>
                  <a:cubicBezTo>
                    <a:pt x="93693" y="802407"/>
                    <a:pt x="91981" y="820631"/>
                    <a:pt x="96065" y="837987"/>
                  </a:cubicBezTo>
                  <a:cubicBezTo>
                    <a:pt x="97044" y="842150"/>
                    <a:pt x="105151" y="841133"/>
                    <a:pt x="106739" y="845103"/>
                  </a:cubicBezTo>
                  <a:cubicBezTo>
                    <a:pt x="110290" y="853981"/>
                    <a:pt x="101656" y="869474"/>
                    <a:pt x="110297" y="873567"/>
                  </a:cubicBezTo>
                  <a:cubicBezTo>
                    <a:pt x="129620" y="882720"/>
                    <a:pt x="152993" y="875939"/>
                    <a:pt x="174341" y="877125"/>
                  </a:cubicBezTo>
                  <a:cubicBezTo>
                    <a:pt x="163588" y="909383"/>
                    <a:pt x="180350" y="868587"/>
                    <a:pt x="160109" y="891357"/>
                  </a:cubicBezTo>
                  <a:cubicBezTo>
                    <a:pt x="152676" y="899719"/>
                    <a:pt x="142319" y="919820"/>
                    <a:pt x="142319" y="919820"/>
                  </a:cubicBezTo>
                  <a:cubicBezTo>
                    <a:pt x="143505" y="935238"/>
                    <a:pt x="139989" y="951775"/>
                    <a:pt x="145877" y="966074"/>
                  </a:cubicBezTo>
                  <a:cubicBezTo>
                    <a:pt x="149133" y="973982"/>
                    <a:pt x="167225" y="980306"/>
                    <a:pt x="167225" y="980306"/>
                  </a:cubicBezTo>
                  <a:cubicBezTo>
                    <a:pt x="168411" y="987422"/>
                    <a:pt x="169686" y="994524"/>
                    <a:pt x="170783" y="1001654"/>
                  </a:cubicBezTo>
                  <a:cubicBezTo>
                    <a:pt x="172058" y="1009943"/>
                    <a:pt x="168073" y="1020988"/>
                    <a:pt x="174341" y="1026560"/>
                  </a:cubicBezTo>
                  <a:cubicBezTo>
                    <a:pt x="181487" y="1032912"/>
                    <a:pt x="193316" y="1028932"/>
                    <a:pt x="202804" y="1030118"/>
                  </a:cubicBezTo>
                  <a:cubicBezTo>
                    <a:pt x="203990" y="1041978"/>
                    <a:pt x="195918" y="1059953"/>
                    <a:pt x="206362" y="1065697"/>
                  </a:cubicBezTo>
                  <a:cubicBezTo>
                    <a:pt x="315861" y="1125920"/>
                    <a:pt x="254317" y="1039784"/>
                    <a:pt x="281080" y="1079929"/>
                  </a:cubicBezTo>
                  <a:cubicBezTo>
                    <a:pt x="282266" y="1089417"/>
                    <a:pt x="280755" y="1099655"/>
                    <a:pt x="284638" y="1108393"/>
                  </a:cubicBezTo>
                  <a:cubicBezTo>
                    <a:pt x="286161" y="1111820"/>
                    <a:pt x="291674" y="1111041"/>
                    <a:pt x="295312" y="1111951"/>
                  </a:cubicBezTo>
                  <a:lnTo>
                    <a:pt x="323776" y="1119067"/>
                  </a:lnTo>
                  <a:cubicBezTo>
                    <a:pt x="326148" y="1122625"/>
                    <a:pt x="328051" y="1126545"/>
                    <a:pt x="330892" y="1129741"/>
                  </a:cubicBezTo>
                  <a:cubicBezTo>
                    <a:pt x="363387" y="1166299"/>
                    <a:pt x="343205" y="1137538"/>
                    <a:pt x="359355" y="1161763"/>
                  </a:cubicBezTo>
                  <a:cubicBezTo>
                    <a:pt x="358169" y="1168879"/>
                    <a:pt x="358078" y="1176267"/>
                    <a:pt x="355797" y="1183111"/>
                  </a:cubicBezTo>
                  <a:cubicBezTo>
                    <a:pt x="352951" y="1191650"/>
                    <a:pt x="345598" y="1197105"/>
                    <a:pt x="338008" y="1200900"/>
                  </a:cubicBezTo>
                  <a:cubicBezTo>
                    <a:pt x="334653" y="1202577"/>
                    <a:pt x="330892" y="1203272"/>
                    <a:pt x="327334" y="1204458"/>
                  </a:cubicBezTo>
                  <a:cubicBezTo>
                    <a:pt x="322590" y="1211574"/>
                    <a:pt x="313576" y="1217267"/>
                    <a:pt x="313102" y="1225806"/>
                  </a:cubicBezTo>
                  <a:cubicBezTo>
                    <a:pt x="309273" y="1294732"/>
                    <a:pt x="330287" y="1284664"/>
                    <a:pt x="295312" y="1293408"/>
                  </a:cubicBezTo>
                  <a:cubicBezTo>
                    <a:pt x="294126" y="1296966"/>
                    <a:pt x="290077" y="1300727"/>
                    <a:pt x="291754" y="1304082"/>
                  </a:cubicBezTo>
                  <a:cubicBezTo>
                    <a:pt x="293431" y="1307437"/>
                    <a:pt x="299073" y="1305963"/>
                    <a:pt x="302428" y="1307640"/>
                  </a:cubicBezTo>
                  <a:cubicBezTo>
                    <a:pt x="306253" y="1309552"/>
                    <a:pt x="309544" y="1312384"/>
                    <a:pt x="313102" y="1314756"/>
                  </a:cubicBezTo>
                  <a:cubicBezTo>
                    <a:pt x="326148" y="1312384"/>
                    <a:pt x="339427" y="1311057"/>
                    <a:pt x="352239" y="1307640"/>
                  </a:cubicBezTo>
                  <a:cubicBezTo>
                    <a:pt x="363651" y="1304597"/>
                    <a:pt x="378939" y="1290732"/>
                    <a:pt x="387819" y="1286292"/>
                  </a:cubicBezTo>
                  <a:lnTo>
                    <a:pt x="402051" y="1279176"/>
                  </a:lnTo>
                  <a:cubicBezTo>
                    <a:pt x="409167" y="1281548"/>
                    <a:pt x="417295" y="1281932"/>
                    <a:pt x="423399" y="1286292"/>
                  </a:cubicBezTo>
                  <a:cubicBezTo>
                    <a:pt x="426451" y="1288472"/>
                    <a:pt x="426427" y="1293253"/>
                    <a:pt x="426957" y="1296966"/>
                  </a:cubicBezTo>
                  <a:cubicBezTo>
                    <a:pt x="428810" y="1309934"/>
                    <a:pt x="429329" y="1323058"/>
                    <a:pt x="430515" y="1336104"/>
                  </a:cubicBezTo>
                  <a:cubicBezTo>
                    <a:pt x="451295" y="1329177"/>
                    <a:pt x="432211" y="1337966"/>
                    <a:pt x="448305" y="1321872"/>
                  </a:cubicBezTo>
                  <a:cubicBezTo>
                    <a:pt x="458502" y="1311675"/>
                    <a:pt x="458078" y="1316986"/>
                    <a:pt x="469653" y="1311198"/>
                  </a:cubicBezTo>
                  <a:cubicBezTo>
                    <a:pt x="473478" y="1309286"/>
                    <a:pt x="476769" y="1306454"/>
                    <a:pt x="480327" y="1304082"/>
                  </a:cubicBezTo>
                  <a:cubicBezTo>
                    <a:pt x="518052" y="1310370"/>
                    <a:pt x="512018" y="1302092"/>
                    <a:pt x="498117" y="1368125"/>
                  </a:cubicBezTo>
                  <a:cubicBezTo>
                    <a:pt x="497236" y="1372309"/>
                    <a:pt x="491268" y="1373329"/>
                    <a:pt x="487443" y="1375241"/>
                  </a:cubicBezTo>
                  <a:cubicBezTo>
                    <a:pt x="463944" y="1386991"/>
                    <a:pt x="489887" y="1368920"/>
                    <a:pt x="466095" y="1385915"/>
                  </a:cubicBezTo>
                  <a:cubicBezTo>
                    <a:pt x="461270" y="1389362"/>
                    <a:pt x="457012" y="1393647"/>
                    <a:pt x="451863" y="1396589"/>
                  </a:cubicBezTo>
                  <a:cubicBezTo>
                    <a:pt x="448607" y="1398450"/>
                    <a:pt x="444636" y="1398670"/>
                    <a:pt x="441189" y="1400147"/>
                  </a:cubicBezTo>
                  <a:cubicBezTo>
                    <a:pt x="436314" y="1402236"/>
                    <a:pt x="431455" y="1404452"/>
                    <a:pt x="426957" y="1407263"/>
                  </a:cubicBezTo>
                  <a:cubicBezTo>
                    <a:pt x="421928" y="1410406"/>
                    <a:pt x="417874" y="1414995"/>
                    <a:pt x="412725" y="1417937"/>
                  </a:cubicBezTo>
                  <a:cubicBezTo>
                    <a:pt x="405079" y="1422306"/>
                    <a:pt x="386760" y="1423707"/>
                    <a:pt x="380703" y="1425053"/>
                  </a:cubicBezTo>
                  <a:cubicBezTo>
                    <a:pt x="369655" y="1427508"/>
                    <a:pt x="368951" y="1429330"/>
                    <a:pt x="359355" y="1435727"/>
                  </a:cubicBezTo>
                  <a:cubicBezTo>
                    <a:pt x="356983" y="1439285"/>
                    <a:pt x="354976" y="1443116"/>
                    <a:pt x="352239" y="1446401"/>
                  </a:cubicBezTo>
                  <a:cubicBezTo>
                    <a:pt x="349018" y="1450266"/>
                    <a:pt x="344009" y="1452677"/>
                    <a:pt x="341566" y="1457075"/>
                  </a:cubicBezTo>
                  <a:cubicBezTo>
                    <a:pt x="337923" y="1463632"/>
                    <a:pt x="334450" y="1478423"/>
                    <a:pt x="334450" y="1478423"/>
                  </a:cubicBezTo>
                  <a:cubicBezTo>
                    <a:pt x="335636" y="1487911"/>
                    <a:pt x="333365" y="1498528"/>
                    <a:pt x="338008" y="1506886"/>
                  </a:cubicBezTo>
                  <a:cubicBezTo>
                    <a:pt x="340383" y="1511160"/>
                    <a:pt x="347379" y="1509904"/>
                    <a:pt x="352239" y="1510444"/>
                  </a:cubicBezTo>
                  <a:cubicBezTo>
                    <a:pt x="368783" y="1512282"/>
                    <a:pt x="385447" y="1512816"/>
                    <a:pt x="402051" y="1514002"/>
                  </a:cubicBezTo>
                  <a:cubicBezTo>
                    <a:pt x="464909" y="1512816"/>
                    <a:pt x="531669" y="1532279"/>
                    <a:pt x="590624" y="1510444"/>
                  </a:cubicBezTo>
                  <a:cubicBezTo>
                    <a:pt x="611784" y="1502607"/>
                    <a:pt x="592857" y="1465369"/>
                    <a:pt x="594182" y="1442843"/>
                  </a:cubicBezTo>
                  <a:cubicBezTo>
                    <a:pt x="597602" y="1384710"/>
                    <a:pt x="580570" y="1393765"/>
                    <a:pt x="611972" y="1385915"/>
                  </a:cubicBezTo>
                  <a:cubicBezTo>
                    <a:pt x="614344" y="1382357"/>
                    <a:pt x="618662" y="1379496"/>
                    <a:pt x="619088" y="1375241"/>
                  </a:cubicBezTo>
                  <a:cubicBezTo>
                    <a:pt x="621784" y="1348282"/>
                    <a:pt x="616684" y="1356202"/>
                    <a:pt x="608414" y="1339662"/>
                  </a:cubicBezTo>
                  <a:cubicBezTo>
                    <a:pt x="606737" y="1336307"/>
                    <a:pt x="606042" y="1332546"/>
                    <a:pt x="604856" y="1328988"/>
                  </a:cubicBezTo>
                  <a:cubicBezTo>
                    <a:pt x="612670" y="1305546"/>
                    <a:pt x="609388" y="1303724"/>
                    <a:pt x="658225" y="1325430"/>
                  </a:cubicBezTo>
                  <a:cubicBezTo>
                    <a:pt x="666040" y="1328903"/>
                    <a:pt x="672457" y="1346778"/>
                    <a:pt x="672457" y="1346778"/>
                  </a:cubicBezTo>
                  <a:cubicBezTo>
                    <a:pt x="665392" y="1410365"/>
                    <a:pt x="660580" y="1356555"/>
                    <a:pt x="729385" y="1382357"/>
                  </a:cubicBezTo>
                  <a:cubicBezTo>
                    <a:pt x="735047" y="1384480"/>
                    <a:pt x="727418" y="1394313"/>
                    <a:pt x="725827" y="1400147"/>
                  </a:cubicBezTo>
                  <a:cubicBezTo>
                    <a:pt x="723853" y="1407384"/>
                    <a:pt x="721083" y="1414379"/>
                    <a:pt x="718711" y="1421495"/>
                  </a:cubicBezTo>
                  <a:cubicBezTo>
                    <a:pt x="717400" y="1430673"/>
                    <a:pt x="716563" y="1447139"/>
                    <a:pt x="711595" y="1457075"/>
                  </a:cubicBezTo>
                  <a:cubicBezTo>
                    <a:pt x="709683" y="1460900"/>
                    <a:pt x="706851" y="1464191"/>
                    <a:pt x="704479" y="1467749"/>
                  </a:cubicBezTo>
                  <a:cubicBezTo>
                    <a:pt x="708037" y="1468935"/>
                    <a:pt x="712224" y="1468964"/>
                    <a:pt x="715153" y="1471307"/>
                  </a:cubicBezTo>
                  <a:cubicBezTo>
                    <a:pt x="723878" y="1478287"/>
                    <a:pt x="723898" y="1490127"/>
                    <a:pt x="725827" y="1499771"/>
                  </a:cubicBezTo>
                  <a:lnTo>
                    <a:pt x="747175" y="1485539"/>
                  </a:lnTo>
                  <a:lnTo>
                    <a:pt x="757849" y="1478423"/>
                  </a:lnTo>
                  <a:cubicBezTo>
                    <a:pt x="762593" y="1480795"/>
                    <a:pt x="767939" y="1482226"/>
                    <a:pt x="772081" y="1485539"/>
                  </a:cubicBezTo>
                  <a:cubicBezTo>
                    <a:pt x="779939" y="1491825"/>
                    <a:pt x="783882" y="1503704"/>
                    <a:pt x="793429" y="1506886"/>
                  </a:cubicBezTo>
                  <a:lnTo>
                    <a:pt x="814776" y="1514002"/>
                  </a:lnTo>
                  <a:cubicBezTo>
                    <a:pt x="835556" y="1507075"/>
                    <a:pt x="816473" y="1515863"/>
                    <a:pt x="832566" y="1499771"/>
                  </a:cubicBezTo>
                  <a:cubicBezTo>
                    <a:pt x="839464" y="1492874"/>
                    <a:pt x="845232" y="1491991"/>
                    <a:pt x="853914" y="1489097"/>
                  </a:cubicBezTo>
                  <a:lnTo>
                    <a:pt x="882378" y="1492655"/>
                  </a:lnTo>
                  <a:cubicBezTo>
                    <a:pt x="888646" y="1498226"/>
                    <a:pt x="878322" y="1514046"/>
                    <a:pt x="885936" y="1517560"/>
                  </a:cubicBezTo>
                  <a:cubicBezTo>
                    <a:pt x="898903" y="1523544"/>
                    <a:pt x="914400" y="1515188"/>
                    <a:pt x="928632" y="1514002"/>
                  </a:cubicBezTo>
                  <a:cubicBezTo>
                    <a:pt x="929818" y="1508072"/>
                    <a:pt x="928836" y="1501244"/>
                    <a:pt x="932190" y="1496213"/>
                  </a:cubicBezTo>
                  <a:cubicBezTo>
                    <a:pt x="934270" y="1493092"/>
                    <a:pt x="940684" y="1495707"/>
                    <a:pt x="942864" y="1492655"/>
                  </a:cubicBezTo>
                  <a:cubicBezTo>
                    <a:pt x="947224" y="1486551"/>
                    <a:pt x="945819" y="1477548"/>
                    <a:pt x="949980" y="1471307"/>
                  </a:cubicBezTo>
                  <a:lnTo>
                    <a:pt x="957096" y="1460633"/>
                  </a:lnTo>
                  <a:cubicBezTo>
                    <a:pt x="958282" y="1453517"/>
                    <a:pt x="955261" y="1444078"/>
                    <a:pt x="960653" y="1439285"/>
                  </a:cubicBezTo>
                  <a:cubicBezTo>
                    <a:pt x="967963" y="1432787"/>
                    <a:pt x="989117" y="1432169"/>
                    <a:pt x="989117" y="1432169"/>
                  </a:cubicBezTo>
                  <a:cubicBezTo>
                    <a:pt x="990303" y="1428611"/>
                    <a:pt x="990023" y="1424147"/>
                    <a:pt x="992675" y="1421495"/>
                  </a:cubicBezTo>
                  <a:cubicBezTo>
                    <a:pt x="1003947" y="1410223"/>
                    <a:pt x="1017365" y="1427281"/>
                    <a:pt x="1024697" y="1432169"/>
                  </a:cubicBezTo>
                  <a:cubicBezTo>
                    <a:pt x="1027069" y="1435727"/>
                    <a:pt x="1029328" y="1439363"/>
                    <a:pt x="1031813" y="1442843"/>
                  </a:cubicBezTo>
                  <a:cubicBezTo>
                    <a:pt x="1035260" y="1447668"/>
                    <a:pt x="1040079" y="1451656"/>
                    <a:pt x="1042487" y="1457075"/>
                  </a:cubicBezTo>
                  <a:cubicBezTo>
                    <a:pt x="1044943" y="1462601"/>
                    <a:pt x="1044859" y="1468935"/>
                    <a:pt x="1046045" y="1474865"/>
                  </a:cubicBezTo>
                  <a:cubicBezTo>
                    <a:pt x="1055533" y="1473679"/>
                    <a:pt x="1065284" y="1473823"/>
                    <a:pt x="1074509" y="1471307"/>
                  </a:cubicBezTo>
                  <a:cubicBezTo>
                    <a:pt x="1078635" y="1470182"/>
                    <a:pt x="1084255" y="1468365"/>
                    <a:pt x="1085183" y="1464191"/>
                  </a:cubicBezTo>
                  <a:cubicBezTo>
                    <a:pt x="1087002" y="1456004"/>
                    <a:pt x="1085031" y="1446948"/>
                    <a:pt x="1081625" y="1439285"/>
                  </a:cubicBezTo>
                  <a:cubicBezTo>
                    <a:pt x="1079888" y="1435377"/>
                    <a:pt x="1074509" y="1434541"/>
                    <a:pt x="1070951" y="1432169"/>
                  </a:cubicBezTo>
                  <a:cubicBezTo>
                    <a:pt x="1067393" y="1426239"/>
                    <a:pt x="1063942" y="1420243"/>
                    <a:pt x="1060277" y="1414379"/>
                  </a:cubicBezTo>
                  <a:cubicBezTo>
                    <a:pt x="1058011" y="1410753"/>
                    <a:pt x="1056185" y="1406729"/>
                    <a:pt x="1053161" y="1403705"/>
                  </a:cubicBezTo>
                  <a:cubicBezTo>
                    <a:pt x="1050137" y="1400681"/>
                    <a:pt x="1046045" y="1398961"/>
                    <a:pt x="1042487" y="1396589"/>
                  </a:cubicBezTo>
                  <a:lnTo>
                    <a:pt x="1035371" y="1375241"/>
                  </a:lnTo>
                  <a:cubicBezTo>
                    <a:pt x="1034185" y="1371683"/>
                    <a:pt x="1034934" y="1366647"/>
                    <a:pt x="1031813" y="1364567"/>
                  </a:cubicBezTo>
                  <a:cubicBezTo>
                    <a:pt x="1006657" y="1347797"/>
                    <a:pt x="1037800" y="1368843"/>
                    <a:pt x="1006907" y="1346778"/>
                  </a:cubicBezTo>
                  <a:cubicBezTo>
                    <a:pt x="1003427" y="1344293"/>
                    <a:pt x="999791" y="1342034"/>
                    <a:pt x="996233" y="1339662"/>
                  </a:cubicBezTo>
                  <a:cubicBezTo>
                    <a:pt x="995047" y="1334918"/>
                    <a:pt x="995101" y="1329676"/>
                    <a:pt x="992675" y="1325430"/>
                  </a:cubicBezTo>
                  <a:cubicBezTo>
                    <a:pt x="988460" y="1318054"/>
                    <a:pt x="978129" y="1312174"/>
                    <a:pt x="971327" y="1307640"/>
                  </a:cubicBezTo>
                  <a:cubicBezTo>
                    <a:pt x="963025" y="1282734"/>
                    <a:pt x="971327" y="1288664"/>
                    <a:pt x="953538" y="1282734"/>
                  </a:cubicBezTo>
                  <a:cubicBezTo>
                    <a:pt x="947608" y="1283920"/>
                    <a:pt x="941794" y="1286439"/>
                    <a:pt x="935748" y="1286292"/>
                  </a:cubicBezTo>
                  <a:cubicBezTo>
                    <a:pt x="817213" y="1283401"/>
                    <a:pt x="847061" y="1292311"/>
                    <a:pt x="796987" y="1275618"/>
                  </a:cubicBezTo>
                  <a:cubicBezTo>
                    <a:pt x="792992" y="1269626"/>
                    <a:pt x="787936" y="1259076"/>
                    <a:pt x="779197" y="1257828"/>
                  </a:cubicBezTo>
                  <a:cubicBezTo>
                    <a:pt x="776070" y="1257381"/>
                    <a:pt x="758297" y="1263609"/>
                    <a:pt x="754291" y="1264944"/>
                  </a:cubicBezTo>
                  <a:cubicBezTo>
                    <a:pt x="749963" y="1271436"/>
                    <a:pt x="746962" y="1280670"/>
                    <a:pt x="736501" y="1279176"/>
                  </a:cubicBezTo>
                  <a:cubicBezTo>
                    <a:pt x="731250" y="1278426"/>
                    <a:pt x="727013" y="1274432"/>
                    <a:pt x="722269" y="1272060"/>
                  </a:cubicBezTo>
                  <a:cubicBezTo>
                    <a:pt x="719897" y="1268502"/>
                    <a:pt x="715625" y="1265636"/>
                    <a:pt x="715153" y="1261386"/>
                  </a:cubicBezTo>
                  <a:cubicBezTo>
                    <a:pt x="710378" y="1218414"/>
                    <a:pt x="749174" y="1238435"/>
                    <a:pt x="786313" y="1236480"/>
                  </a:cubicBezTo>
                  <a:cubicBezTo>
                    <a:pt x="789871" y="1232922"/>
                    <a:pt x="794196" y="1229993"/>
                    <a:pt x="796987" y="1225806"/>
                  </a:cubicBezTo>
                  <a:cubicBezTo>
                    <a:pt x="799067" y="1222685"/>
                    <a:pt x="797893" y="1217784"/>
                    <a:pt x="800545" y="1215132"/>
                  </a:cubicBezTo>
                  <a:cubicBezTo>
                    <a:pt x="803197" y="1212480"/>
                    <a:pt x="807660" y="1212760"/>
                    <a:pt x="811218" y="1211574"/>
                  </a:cubicBezTo>
                  <a:cubicBezTo>
                    <a:pt x="824264" y="1212760"/>
                    <a:pt x="837456" y="1212855"/>
                    <a:pt x="850356" y="1215132"/>
                  </a:cubicBezTo>
                  <a:cubicBezTo>
                    <a:pt x="857743" y="1216436"/>
                    <a:pt x="864588" y="1219876"/>
                    <a:pt x="871704" y="1222248"/>
                  </a:cubicBezTo>
                  <a:lnTo>
                    <a:pt x="882378" y="1225806"/>
                  </a:lnTo>
                  <a:cubicBezTo>
                    <a:pt x="891866" y="1224620"/>
                    <a:pt x="903009" y="1227731"/>
                    <a:pt x="910842" y="1222248"/>
                  </a:cubicBezTo>
                  <a:cubicBezTo>
                    <a:pt x="934561" y="1205645"/>
                    <a:pt x="907878" y="1203865"/>
                    <a:pt x="921516" y="1190227"/>
                  </a:cubicBezTo>
                  <a:cubicBezTo>
                    <a:pt x="945888" y="1165855"/>
                    <a:pt x="937282" y="1177252"/>
                    <a:pt x="949980" y="1158205"/>
                  </a:cubicBezTo>
                  <a:cubicBezTo>
                    <a:pt x="946815" y="1123389"/>
                    <a:pt x="941157" y="1081436"/>
                    <a:pt x="949980" y="1047908"/>
                  </a:cubicBezTo>
                  <a:cubicBezTo>
                    <a:pt x="951224" y="1043179"/>
                    <a:pt x="959467" y="1050279"/>
                    <a:pt x="964211" y="1051465"/>
                  </a:cubicBezTo>
                  <a:cubicBezTo>
                    <a:pt x="965397" y="1055023"/>
                    <a:pt x="967331" y="1058414"/>
                    <a:pt x="967769" y="1062139"/>
                  </a:cubicBezTo>
                  <a:cubicBezTo>
                    <a:pt x="969714" y="1078671"/>
                    <a:pt x="967290" y="1095802"/>
                    <a:pt x="971327" y="1111951"/>
                  </a:cubicBezTo>
                  <a:cubicBezTo>
                    <a:pt x="972364" y="1116100"/>
                    <a:pt x="978443" y="1116695"/>
                    <a:pt x="982001" y="1119067"/>
                  </a:cubicBezTo>
                  <a:cubicBezTo>
                    <a:pt x="982029" y="1119493"/>
                    <a:pt x="984250" y="1179185"/>
                    <a:pt x="989117" y="1193785"/>
                  </a:cubicBezTo>
                  <a:cubicBezTo>
                    <a:pt x="990469" y="1197841"/>
                    <a:pt x="993861" y="1200900"/>
                    <a:pt x="996233" y="1204458"/>
                  </a:cubicBezTo>
                  <a:cubicBezTo>
                    <a:pt x="997419" y="1208016"/>
                    <a:pt x="997448" y="1212203"/>
                    <a:pt x="999791" y="1215132"/>
                  </a:cubicBezTo>
                  <a:cubicBezTo>
                    <a:pt x="1002462" y="1218471"/>
                    <a:pt x="1006985" y="1219763"/>
                    <a:pt x="1010465" y="1222248"/>
                  </a:cubicBezTo>
                  <a:cubicBezTo>
                    <a:pt x="1015290" y="1225695"/>
                    <a:pt x="1019953" y="1229364"/>
                    <a:pt x="1024697" y="1232922"/>
                  </a:cubicBezTo>
                  <a:cubicBezTo>
                    <a:pt x="1026475" y="1243593"/>
                    <a:pt x="1029106" y="1266221"/>
                    <a:pt x="1035371" y="1275618"/>
                  </a:cubicBezTo>
                  <a:lnTo>
                    <a:pt x="1042487" y="1286292"/>
                  </a:lnTo>
                  <a:cubicBezTo>
                    <a:pt x="1043673" y="1292222"/>
                    <a:pt x="1044963" y="1298132"/>
                    <a:pt x="1046045" y="1304082"/>
                  </a:cubicBezTo>
                  <a:cubicBezTo>
                    <a:pt x="1047336" y="1311180"/>
                    <a:pt x="1046377" y="1318977"/>
                    <a:pt x="1049603" y="1325430"/>
                  </a:cubicBezTo>
                  <a:cubicBezTo>
                    <a:pt x="1051515" y="1329255"/>
                    <a:pt x="1056719" y="1330174"/>
                    <a:pt x="1060277" y="1332546"/>
                  </a:cubicBezTo>
                  <a:cubicBezTo>
                    <a:pt x="1062028" y="1336049"/>
                    <a:pt x="1070317" y="1354098"/>
                    <a:pt x="1074509" y="1357451"/>
                  </a:cubicBezTo>
                  <a:cubicBezTo>
                    <a:pt x="1076829" y="1359307"/>
                    <a:pt x="1098485" y="1364334"/>
                    <a:pt x="1099415" y="1364567"/>
                  </a:cubicBezTo>
                  <a:cubicBezTo>
                    <a:pt x="1107283" y="1372435"/>
                    <a:pt x="1112251" y="1376009"/>
                    <a:pt x="1117204" y="1385915"/>
                  </a:cubicBezTo>
                  <a:cubicBezTo>
                    <a:pt x="1122992" y="1397490"/>
                    <a:pt x="1117681" y="1397066"/>
                    <a:pt x="1127878" y="1407263"/>
                  </a:cubicBezTo>
                  <a:cubicBezTo>
                    <a:pt x="1132071" y="1411456"/>
                    <a:pt x="1137917" y="1413744"/>
                    <a:pt x="1142110" y="1417937"/>
                  </a:cubicBezTo>
                  <a:cubicBezTo>
                    <a:pt x="1152307" y="1428134"/>
                    <a:pt x="1146996" y="1427710"/>
                    <a:pt x="1152784" y="1439285"/>
                  </a:cubicBezTo>
                  <a:cubicBezTo>
                    <a:pt x="1154696" y="1443110"/>
                    <a:pt x="1157528" y="1446401"/>
                    <a:pt x="1159900" y="1449959"/>
                  </a:cubicBezTo>
                  <a:cubicBezTo>
                    <a:pt x="1158714" y="1470121"/>
                    <a:pt x="1159198" y="1490450"/>
                    <a:pt x="1156342" y="1510444"/>
                  </a:cubicBezTo>
                  <a:cubicBezTo>
                    <a:pt x="1153743" y="1528635"/>
                    <a:pt x="1149878" y="1522571"/>
                    <a:pt x="1138552" y="1528234"/>
                  </a:cubicBezTo>
                  <a:cubicBezTo>
                    <a:pt x="1101306" y="1546857"/>
                    <a:pt x="1180968" y="1528271"/>
                    <a:pt x="1074509" y="1542466"/>
                  </a:cubicBezTo>
                  <a:cubicBezTo>
                    <a:pt x="1070951" y="1544838"/>
                    <a:pt x="1068105" y="1549357"/>
                    <a:pt x="1063835" y="1549582"/>
                  </a:cubicBezTo>
                  <a:cubicBezTo>
                    <a:pt x="1044848" y="1550581"/>
                    <a:pt x="1025816" y="1548014"/>
                    <a:pt x="1006907" y="1546024"/>
                  </a:cubicBezTo>
                  <a:cubicBezTo>
                    <a:pt x="1003177" y="1545631"/>
                    <a:pt x="999894" y="1543280"/>
                    <a:pt x="996233" y="1542466"/>
                  </a:cubicBezTo>
                  <a:cubicBezTo>
                    <a:pt x="989191" y="1540901"/>
                    <a:pt x="982001" y="1540094"/>
                    <a:pt x="974885" y="1538908"/>
                  </a:cubicBezTo>
                  <a:cubicBezTo>
                    <a:pt x="971327" y="1535350"/>
                    <a:pt x="968398" y="1531025"/>
                    <a:pt x="964211" y="1528234"/>
                  </a:cubicBezTo>
                  <a:cubicBezTo>
                    <a:pt x="952931" y="1520714"/>
                    <a:pt x="935677" y="1526603"/>
                    <a:pt x="925074" y="1528234"/>
                  </a:cubicBezTo>
                  <a:cubicBezTo>
                    <a:pt x="919097" y="1529154"/>
                    <a:pt x="913214" y="1530606"/>
                    <a:pt x="907284" y="1531792"/>
                  </a:cubicBezTo>
                  <a:cubicBezTo>
                    <a:pt x="904912" y="1535350"/>
                    <a:pt x="903192" y="1539442"/>
                    <a:pt x="900168" y="1542466"/>
                  </a:cubicBezTo>
                  <a:cubicBezTo>
                    <a:pt x="897144" y="1545490"/>
                    <a:pt x="891760" y="1545956"/>
                    <a:pt x="889494" y="1549582"/>
                  </a:cubicBezTo>
                  <a:cubicBezTo>
                    <a:pt x="874744" y="1573183"/>
                    <a:pt x="892201" y="1567798"/>
                    <a:pt x="871704" y="1578046"/>
                  </a:cubicBezTo>
                  <a:cubicBezTo>
                    <a:pt x="868349" y="1579723"/>
                    <a:pt x="864588" y="1580418"/>
                    <a:pt x="861030" y="1581604"/>
                  </a:cubicBezTo>
                  <a:cubicBezTo>
                    <a:pt x="842054" y="1610068"/>
                    <a:pt x="866960" y="1575674"/>
                    <a:pt x="843240" y="1599394"/>
                  </a:cubicBezTo>
                  <a:cubicBezTo>
                    <a:pt x="819520" y="1623114"/>
                    <a:pt x="853914" y="1598208"/>
                    <a:pt x="825450" y="1617184"/>
                  </a:cubicBezTo>
                  <a:cubicBezTo>
                    <a:pt x="823078" y="1620742"/>
                    <a:pt x="821673" y="1625187"/>
                    <a:pt x="818334" y="1627858"/>
                  </a:cubicBezTo>
                  <a:cubicBezTo>
                    <a:pt x="815405" y="1630201"/>
                    <a:pt x="811014" y="1629739"/>
                    <a:pt x="807660" y="1631416"/>
                  </a:cubicBezTo>
                  <a:cubicBezTo>
                    <a:pt x="803836" y="1633328"/>
                    <a:pt x="800545" y="1636160"/>
                    <a:pt x="796987" y="1638532"/>
                  </a:cubicBezTo>
                  <a:cubicBezTo>
                    <a:pt x="781569" y="1637346"/>
                    <a:pt x="765932" y="1637824"/>
                    <a:pt x="750733" y="1634974"/>
                  </a:cubicBezTo>
                  <a:cubicBezTo>
                    <a:pt x="737496" y="1632492"/>
                    <a:pt x="740922" y="1626026"/>
                    <a:pt x="736501" y="1617184"/>
                  </a:cubicBezTo>
                  <a:cubicBezTo>
                    <a:pt x="722706" y="1589595"/>
                    <a:pt x="734770" y="1622665"/>
                    <a:pt x="725827" y="1595836"/>
                  </a:cubicBezTo>
                  <a:cubicBezTo>
                    <a:pt x="724641" y="1580418"/>
                    <a:pt x="724187" y="1564926"/>
                    <a:pt x="722269" y="1549582"/>
                  </a:cubicBezTo>
                  <a:cubicBezTo>
                    <a:pt x="721804" y="1545861"/>
                    <a:pt x="721054" y="1541837"/>
                    <a:pt x="718711" y="1538908"/>
                  </a:cubicBezTo>
                  <a:cubicBezTo>
                    <a:pt x="713695" y="1532638"/>
                    <a:pt x="704395" y="1530578"/>
                    <a:pt x="697363" y="1528234"/>
                  </a:cubicBezTo>
                  <a:cubicBezTo>
                    <a:pt x="676015" y="1529420"/>
                    <a:pt x="654620" y="1529940"/>
                    <a:pt x="633320" y="1531792"/>
                  </a:cubicBezTo>
                  <a:cubicBezTo>
                    <a:pt x="627295" y="1532316"/>
                    <a:pt x="621560" y="1534886"/>
                    <a:pt x="615530" y="1535350"/>
                  </a:cubicBezTo>
                  <a:cubicBezTo>
                    <a:pt x="590669" y="1537262"/>
                    <a:pt x="565718" y="1537722"/>
                    <a:pt x="540812" y="1538908"/>
                  </a:cubicBezTo>
                  <a:cubicBezTo>
                    <a:pt x="476813" y="1546908"/>
                    <a:pt x="491318" y="1546024"/>
                    <a:pt x="384261" y="1546024"/>
                  </a:cubicBezTo>
                  <a:cubicBezTo>
                    <a:pt x="355773" y="1546024"/>
                    <a:pt x="327334" y="1543652"/>
                    <a:pt x="298870" y="1542466"/>
                  </a:cubicBezTo>
                  <a:cubicBezTo>
                    <a:pt x="279894" y="1514002"/>
                    <a:pt x="304800" y="1548396"/>
                    <a:pt x="281080" y="1524676"/>
                  </a:cubicBezTo>
                  <a:cubicBezTo>
                    <a:pt x="257360" y="1500956"/>
                    <a:pt x="291754" y="1525862"/>
                    <a:pt x="263290" y="1506886"/>
                  </a:cubicBezTo>
                  <a:cubicBezTo>
                    <a:pt x="260918" y="1503328"/>
                    <a:pt x="258659" y="1499692"/>
                    <a:pt x="256174" y="1496213"/>
                  </a:cubicBezTo>
                  <a:cubicBezTo>
                    <a:pt x="252727" y="1491388"/>
                    <a:pt x="248152" y="1487285"/>
                    <a:pt x="245500" y="1481981"/>
                  </a:cubicBezTo>
                  <a:cubicBezTo>
                    <a:pt x="243313" y="1477607"/>
                    <a:pt x="243128" y="1472493"/>
                    <a:pt x="241942" y="1467749"/>
                  </a:cubicBezTo>
                  <a:cubicBezTo>
                    <a:pt x="243128" y="1435727"/>
                    <a:pt x="243672" y="1403675"/>
                    <a:pt x="245500" y="1371683"/>
                  </a:cubicBezTo>
                  <a:cubicBezTo>
                    <a:pt x="246045" y="1362137"/>
                    <a:pt x="248264" y="1352748"/>
                    <a:pt x="249058" y="1343220"/>
                  </a:cubicBezTo>
                  <a:cubicBezTo>
                    <a:pt x="250637" y="1324273"/>
                    <a:pt x="249796" y="1305095"/>
                    <a:pt x="252616" y="1286292"/>
                  </a:cubicBezTo>
                  <a:cubicBezTo>
                    <a:pt x="253403" y="1281047"/>
                    <a:pt x="257762" y="1276985"/>
                    <a:pt x="259732" y="1272060"/>
                  </a:cubicBezTo>
                  <a:cubicBezTo>
                    <a:pt x="263911" y="1261613"/>
                    <a:pt x="266848" y="1250712"/>
                    <a:pt x="270406" y="1240038"/>
                  </a:cubicBezTo>
                  <a:cubicBezTo>
                    <a:pt x="271592" y="1236480"/>
                    <a:pt x="271312" y="1232016"/>
                    <a:pt x="273964" y="1229364"/>
                  </a:cubicBezTo>
                  <a:cubicBezTo>
                    <a:pt x="277522" y="1225806"/>
                    <a:pt x="281417" y="1222556"/>
                    <a:pt x="284638" y="1218690"/>
                  </a:cubicBezTo>
                  <a:cubicBezTo>
                    <a:pt x="287376" y="1215405"/>
                    <a:pt x="290017" y="1211924"/>
                    <a:pt x="291754" y="1208016"/>
                  </a:cubicBezTo>
                  <a:cubicBezTo>
                    <a:pt x="294800" y="1201162"/>
                    <a:pt x="298870" y="1186669"/>
                    <a:pt x="298870" y="1186669"/>
                  </a:cubicBezTo>
                  <a:cubicBezTo>
                    <a:pt x="297684" y="1179553"/>
                    <a:pt x="297593" y="1172165"/>
                    <a:pt x="295312" y="1165321"/>
                  </a:cubicBezTo>
                  <a:cubicBezTo>
                    <a:pt x="291076" y="1152614"/>
                    <a:pt x="276505" y="1146853"/>
                    <a:pt x="266848" y="1140415"/>
                  </a:cubicBezTo>
                  <a:cubicBezTo>
                    <a:pt x="249933" y="1129138"/>
                    <a:pt x="260231" y="1134651"/>
                    <a:pt x="234826" y="1126183"/>
                  </a:cubicBezTo>
                  <a:cubicBezTo>
                    <a:pt x="231268" y="1124997"/>
                    <a:pt x="227273" y="1124705"/>
                    <a:pt x="224152" y="1122625"/>
                  </a:cubicBezTo>
                  <a:lnTo>
                    <a:pt x="202804" y="1108393"/>
                  </a:lnTo>
                  <a:cubicBezTo>
                    <a:pt x="194502" y="1095941"/>
                    <a:pt x="192130" y="1089417"/>
                    <a:pt x="174341" y="1083487"/>
                  </a:cubicBezTo>
                  <a:lnTo>
                    <a:pt x="152993" y="1076371"/>
                  </a:lnTo>
                  <a:cubicBezTo>
                    <a:pt x="136389" y="1051465"/>
                    <a:pt x="145877" y="1059767"/>
                    <a:pt x="128087" y="1047908"/>
                  </a:cubicBezTo>
                  <a:cubicBezTo>
                    <a:pt x="125715" y="1044350"/>
                    <a:pt x="123995" y="1040258"/>
                    <a:pt x="120971" y="1037234"/>
                  </a:cubicBezTo>
                  <a:cubicBezTo>
                    <a:pt x="108637" y="1024900"/>
                    <a:pt x="110771" y="1036522"/>
                    <a:pt x="103181" y="1019444"/>
                  </a:cubicBezTo>
                  <a:cubicBezTo>
                    <a:pt x="100135" y="1012590"/>
                    <a:pt x="99169" y="1004925"/>
                    <a:pt x="96065" y="998096"/>
                  </a:cubicBezTo>
                  <a:cubicBezTo>
                    <a:pt x="93203" y="991800"/>
                    <a:pt x="89056" y="986170"/>
                    <a:pt x="85391" y="980306"/>
                  </a:cubicBezTo>
                  <a:cubicBezTo>
                    <a:pt x="83125" y="976680"/>
                    <a:pt x="80012" y="973540"/>
                    <a:pt x="78275" y="969632"/>
                  </a:cubicBezTo>
                  <a:cubicBezTo>
                    <a:pt x="75229" y="962778"/>
                    <a:pt x="74514" y="954993"/>
                    <a:pt x="71159" y="948284"/>
                  </a:cubicBezTo>
                  <a:cubicBezTo>
                    <a:pt x="68787" y="943540"/>
                    <a:pt x="66674" y="938657"/>
                    <a:pt x="64043" y="934052"/>
                  </a:cubicBezTo>
                  <a:cubicBezTo>
                    <a:pt x="61921" y="930339"/>
                    <a:pt x="58839" y="927203"/>
                    <a:pt x="56927" y="923378"/>
                  </a:cubicBezTo>
                  <a:cubicBezTo>
                    <a:pt x="55250" y="920023"/>
                    <a:pt x="54555" y="916262"/>
                    <a:pt x="53369" y="912704"/>
                  </a:cubicBezTo>
                  <a:cubicBezTo>
                    <a:pt x="52183" y="878310"/>
                    <a:pt x="53413" y="843748"/>
                    <a:pt x="49811" y="809523"/>
                  </a:cubicBezTo>
                  <a:cubicBezTo>
                    <a:pt x="48633" y="798334"/>
                    <a:pt x="40988" y="788599"/>
                    <a:pt x="39138" y="777501"/>
                  </a:cubicBezTo>
                  <a:cubicBezTo>
                    <a:pt x="37952" y="770385"/>
                    <a:pt x="37861" y="762997"/>
                    <a:pt x="35580" y="756153"/>
                  </a:cubicBezTo>
                  <a:cubicBezTo>
                    <a:pt x="34228" y="752096"/>
                    <a:pt x="30376" y="749304"/>
                    <a:pt x="28464" y="745479"/>
                  </a:cubicBezTo>
                  <a:cubicBezTo>
                    <a:pt x="26787" y="742125"/>
                    <a:pt x="26092" y="738364"/>
                    <a:pt x="24906" y="734806"/>
                  </a:cubicBezTo>
                  <a:cubicBezTo>
                    <a:pt x="23720" y="722946"/>
                    <a:pt x="23545" y="710941"/>
                    <a:pt x="21348" y="699226"/>
                  </a:cubicBezTo>
                  <a:lnTo>
                    <a:pt x="10674" y="667204"/>
                  </a:lnTo>
                  <a:lnTo>
                    <a:pt x="3558" y="645856"/>
                  </a:lnTo>
                  <a:lnTo>
                    <a:pt x="0" y="635182"/>
                  </a:lnTo>
                  <a:cubicBezTo>
                    <a:pt x="1186" y="575882"/>
                    <a:pt x="1441" y="516557"/>
                    <a:pt x="3558" y="457283"/>
                  </a:cubicBezTo>
                  <a:cubicBezTo>
                    <a:pt x="3815" y="450074"/>
                    <a:pt x="5701" y="443010"/>
                    <a:pt x="7116" y="435936"/>
                  </a:cubicBezTo>
                  <a:cubicBezTo>
                    <a:pt x="10824" y="417397"/>
                    <a:pt x="9710" y="426856"/>
                    <a:pt x="14232" y="411030"/>
                  </a:cubicBezTo>
                  <a:cubicBezTo>
                    <a:pt x="15575" y="406328"/>
                    <a:pt x="16604" y="401542"/>
                    <a:pt x="17790" y="396798"/>
                  </a:cubicBezTo>
                  <a:cubicBezTo>
                    <a:pt x="18976" y="367148"/>
                    <a:pt x="19497" y="337464"/>
                    <a:pt x="21348" y="307848"/>
                  </a:cubicBezTo>
                  <a:cubicBezTo>
                    <a:pt x="21871" y="299478"/>
                    <a:pt x="23527" y="291215"/>
                    <a:pt x="24906" y="282943"/>
                  </a:cubicBezTo>
                  <a:cubicBezTo>
                    <a:pt x="27490" y="267442"/>
                    <a:pt x="30710" y="253733"/>
                    <a:pt x="39138" y="240247"/>
                  </a:cubicBezTo>
                  <a:cubicBezTo>
                    <a:pt x="42281" y="235218"/>
                    <a:pt x="46365" y="230840"/>
                    <a:pt x="49811" y="226015"/>
                  </a:cubicBezTo>
                  <a:cubicBezTo>
                    <a:pt x="60592" y="210921"/>
                    <a:pt x="52076" y="218575"/>
                    <a:pt x="67601" y="208225"/>
                  </a:cubicBezTo>
                  <a:cubicBezTo>
                    <a:pt x="69973" y="203481"/>
                    <a:pt x="71634" y="198309"/>
                    <a:pt x="74717" y="193993"/>
                  </a:cubicBezTo>
                  <a:cubicBezTo>
                    <a:pt x="77642" y="189898"/>
                    <a:pt x="82947" y="187718"/>
                    <a:pt x="85391" y="183319"/>
                  </a:cubicBezTo>
                  <a:cubicBezTo>
                    <a:pt x="89034" y="176762"/>
                    <a:pt x="85391" y="164343"/>
                    <a:pt x="92507" y="161971"/>
                  </a:cubicBezTo>
                  <a:cubicBezTo>
                    <a:pt x="96065" y="160785"/>
                    <a:pt x="99826" y="160090"/>
                    <a:pt x="103181" y="158413"/>
                  </a:cubicBezTo>
                  <a:cubicBezTo>
                    <a:pt x="138914" y="140547"/>
                    <a:pt x="84423" y="162894"/>
                    <a:pt x="128087" y="144181"/>
                  </a:cubicBezTo>
                  <a:cubicBezTo>
                    <a:pt x="135233" y="141118"/>
                    <a:pt x="145771" y="138871"/>
                    <a:pt x="152993" y="137065"/>
                  </a:cubicBezTo>
                  <a:cubicBezTo>
                    <a:pt x="177462" y="120754"/>
                    <a:pt x="166228" y="125538"/>
                    <a:pt x="185015" y="119276"/>
                  </a:cubicBezTo>
                  <a:cubicBezTo>
                    <a:pt x="216187" y="88101"/>
                    <a:pt x="176649" y="126247"/>
                    <a:pt x="206362" y="101486"/>
                  </a:cubicBezTo>
                  <a:cubicBezTo>
                    <a:pt x="210228" y="98265"/>
                    <a:pt x="213064" y="93901"/>
                    <a:pt x="217036" y="90812"/>
                  </a:cubicBezTo>
                  <a:cubicBezTo>
                    <a:pt x="223787" y="85561"/>
                    <a:pt x="238384" y="76580"/>
                    <a:pt x="238384" y="76580"/>
                  </a:cubicBezTo>
                  <a:cubicBezTo>
                    <a:pt x="240756" y="73022"/>
                    <a:pt x="241874" y="68172"/>
                    <a:pt x="245500" y="65906"/>
                  </a:cubicBezTo>
                  <a:cubicBezTo>
                    <a:pt x="253332" y="61011"/>
                    <a:pt x="289291" y="53681"/>
                    <a:pt x="295312" y="51674"/>
                  </a:cubicBezTo>
                  <a:cubicBezTo>
                    <a:pt x="302428" y="49302"/>
                    <a:pt x="310419" y="48719"/>
                    <a:pt x="316660" y="44558"/>
                  </a:cubicBezTo>
                  <a:cubicBezTo>
                    <a:pt x="320218" y="42186"/>
                    <a:pt x="323509" y="39354"/>
                    <a:pt x="327334" y="37442"/>
                  </a:cubicBezTo>
                  <a:cubicBezTo>
                    <a:pt x="331007" y="35606"/>
                    <a:pt x="349545" y="30533"/>
                    <a:pt x="352239" y="30326"/>
                  </a:cubicBezTo>
                  <a:cubicBezTo>
                    <a:pt x="378281" y="28323"/>
                    <a:pt x="404423" y="27954"/>
                    <a:pt x="430515" y="26768"/>
                  </a:cubicBezTo>
                  <a:cubicBezTo>
                    <a:pt x="439196" y="23874"/>
                    <a:pt x="444966" y="22991"/>
                    <a:pt x="451863" y="16094"/>
                  </a:cubicBezTo>
                  <a:cubicBezTo>
                    <a:pt x="467957" y="0"/>
                    <a:pt x="448873" y="8789"/>
                    <a:pt x="469653" y="1862"/>
                  </a:cubicBezTo>
                  <a:cubicBezTo>
                    <a:pt x="545556" y="3048"/>
                    <a:pt x="621526" y="2024"/>
                    <a:pt x="697363" y="5420"/>
                  </a:cubicBezTo>
                  <a:cubicBezTo>
                    <a:pt x="701635" y="5611"/>
                    <a:pt x="704212" y="10624"/>
                    <a:pt x="708037" y="12536"/>
                  </a:cubicBezTo>
                  <a:cubicBezTo>
                    <a:pt x="715331" y="16183"/>
                    <a:pt x="729735" y="18299"/>
                    <a:pt x="736501" y="19652"/>
                  </a:cubicBezTo>
                  <a:cubicBezTo>
                    <a:pt x="740059" y="22024"/>
                    <a:pt x="743695" y="24283"/>
                    <a:pt x="747175" y="26768"/>
                  </a:cubicBezTo>
                  <a:cubicBezTo>
                    <a:pt x="786163" y="54617"/>
                    <a:pt x="746038" y="36802"/>
                    <a:pt x="846798" y="41000"/>
                  </a:cubicBezTo>
                  <a:cubicBezTo>
                    <a:pt x="855100" y="42186"/>
                    <a:pt x="863671" y="42148"/>
                    <a:pt x="871704" y="44558"/>
                  </a:cubicBezTo>
                  <a:cubicBezTo>
                    <a:pt x="885258" y="48624"/>
                    <a:pt x="880684" y="53538"/>
                    <a:pt x="889494" y="62348"/>
                  </a:cubicBezTo>
                  <a:cubicBezTo>
                    <a:pt x="892518" y="65372"/>
                    <a:pt x="896610" y="67092"/>
                    <a:pt x="900168" y="69464"/>
                  </a:cubicBezTo>
                  <a:cubicBezTo>
                    <a:pt x="907052" y="90116"/>
                    <a:pt x="898409" y="71907"/>
                    <a:pt x="921516" y="90812"/>
                  </a:cubicBezTo>
                  <a:cubicBezTo>
                    <a:pt x="929305" y="97185"/>
                    <a:pt x="935748" y="105044"/>
                    <a:pt x="942864" y="112160"/>
                  </a:cubicBezTo>
                  <a:lnTo>
                    <a:pt x="953538" y="122834"/>
                  </a:lnTo>
                  <a:cubicBezTo>
                    <a:pt x="957096" y="126392"/>
                    <a:pt x="961420" y="129322"/>
                    <a:pt x="964211" y="133508"/>
                  </a:cubicBezTo>
                  <a:cubicBezTo>
                    <a:pt x="973699" y="147739"/>
                    <a:pt x="967769" y="141809"/>
                    <a:pt x="982001" y="151297"/>
                  </a:cubicBezTo>
                  <a:cubicBezTo>
                    <a:pt x="984373" y="158413"/>
                    <a:pt x="988289" y="165190"/>
                    <a:pt x="989117" y="172645"/>
                  </a:cubicBezTo>
                  <a:cubicBezTo>
                    <a:pt x="989831" y="179073"/>
                    <a:pt x="991611" y="208114"/>
                    <a:pt x="996233" y="218899"/>
                  </a:cubicBezTo>
                  <a:cubicBezTo>
                    <a:pt x="999948" y="227568"/>
                    <a:pt x="1007611" y="233835"/>
                    <a:pt x="1014023" y="240247"/>
                  </a:cubicBezTo>
                  <a:cubicBezTo>
                    <a:pt x="1022816" y="266627"/>
                    <a:pt x="1017784" y="254886"/>
                    <a:pt x="1028255" y="275827"/>
                  </a:cubicBezTo>
                  <a:cubicBezTo>
                    <a:pt x="1030165" y="285374"/>
                    <a:pt x="1033770" y="307226"/>
                    <a:pt x="1038929" y="314964"/>
                  </a:cubicBezTo>
                  <a:cubicBezTo>
                    <a:pt x="1041301" y="318522"/>
                    <a:pt x="1044308" y="321730"/>
                    <a:pt x="1046045" y="325638"/>
                  </a:cubicBezTo>
                  <a:cubicBezTo>
                    <a:pt x="1049091" y="332492"/>
                    <a:pt x="1050789" y="339870"/>
                    <a:pt x="1053161" y="346986"/>
                  </a:cubicBezTo>
                  <a:lnTo>
                    <a:pt x="1056719" y="357660"/>
                  </a:lnTo>
                  <a:cubicBezTo>
                    <a:pt x="1057905" y="379008"/>
                    <a:pt x="1057625" y="400488"/>
                    <a:pt x="1060277" y="421704"/>
                  </a:cubicBezTo>
                  <a:cubicBezTo>
                    <a:pt x="1061207" y="429147"/>
                    <a:pt x="1063232" y="436810"/>
                    <a:pt x="1067393" y="443051"/>
                  </a:cubicBezTo>
                  <a:lnTo>
                    <a:pt x="1081625" y="464399"/>
                  </a:lnTo>
                  <a:cubicBezTo>
                    <a:pt x="1082811" y="471515"/>
                    <a:pt x="1084086" y="478617"/>
                    <a:pt x="1085183" y="485747"/>
                  </a:cubicBezTo>
                  <a:cubicBezTo>
                    <a:pt x="1086458" y="494036"/>
                    <a:pt x="1087096" y="502430"/>
                    <a:pt x="1088741" y="510653"/>
                  </a:cubicBezTo>
                  <a:cubicBezTo>
                    <a:pt x="1090827" y="521083"/>
                    <a:pt x="1095075" y="525433"/>
                    <a:pt x="1099415" y="535559"/>
                  </a:cubicBezTo>
                  <a:cubicBezTo>
                    <a:pt x="1108471" y="556689"/>
                    <a:pt x="1094995" y="535595"/>
                    <a:pt x="1113646" y="560465"/>
                  </a:cubicBezTo>
                  <a:cubicBezTo>
                    <a:pt x="1114832" y="564023"/>
                    <a:pt x="1115527" y="567784"/>
                    <a:pt x="1117204" y="571139"/>
                  </a:cubicBezTo>
                  <a:cubicBezTo>
                    <a:pt x="1119116" y="574964"/>
                    <a:pt x="1123358" y="577646"/>
                    <a:pt x="1124320" y="581813"/>
                  </a:cubicBezTo>
                  <a:cubicBezTo>
                    <a:pt x="1127000" y="593427"/>
                    <a:pt x="1126692" y="605532"/>
                    <a:pt x="1127878" y="617392"/>
                  </a:cubicBezTo>
                  <a:cubicBezTo>
                    <a:pt x="1126692" y="671948"/>
                    <a:pt x="1126545" y="726536"/>
                    <a:pt x="1124320" y="781059"/>
                  </a:cubicBezTo>
                  <a:cubicBezTo>
                    <a:pt x="1124119" y="785986"/>
                    <a:pt x="1115320" y="803621"/>
                    <a:pt x="1113646" y="805965"/>
                  </a:cubicBezTo>
                  <a:cubicBezTo>
                    <a:pt x="1110722" y="810059"/>
                    <a:pt x="1106194" y="812774"/>
                    <a:pt x="1102973" y="816639"/>
                  </a:cubicBezTo>
                  <a:cubicBezTo>
                    <a:pt x="1088150" y="834428"/>
                    <a:pt x="1104750" y="821384"/>
                    <a:pt x="1085183" y="834429"/>
                  </a:cubicBezTo>
                  <a:cubicBezTo>
                    <a:pt x="1083997" y="837987"/>
                    <a:pt x="1083302" y="841748"/>
                    <a:pt x="1081625" y="845103"/>
                  </a:cubicBezTo>
                  <a:cubicBezTo>
                    <a:pt x="1067830" y="872692"/>
                    <a:pt x="1079894" y="839622"/>
                    <a:pt x="1070951" y="866451"/>
                  </a:cubicBezTo>
                  <a:cubicBezTo>
                    <a:pt x="1069765" y="874753"/>
                    <a:pt x="1069803" y="883324"/>
                    <a:pt x="1067393" y="891357"/>
                  </a:cubicBezTo>
                  <a:cubicBezTo>
                    <a:pt x="1066164" y="895453"/>
                    <a:pt x="1061778" y="898026"/>
                    <a:pt x="1060277" y="902030"/>
                  </a:cubicBezTo>
                  <a:cubicBezTo>
                    <a:pt x="1058154" y="907692"/>
                    <a:pt x="1058842" y="914158"/>
                    <a:pt x="1056719" y="919820"/>
                  </a:cubicBezTo>
                  <a:cubicBezTo>
                    <a:pt x="1043675" y="954605"/>
                    <a:pt x="1054330" y="908028"/>
                    <a:pt x="1046045" y="941168"/>
                  </a:cubicBezTo>
                  <a:cubicBezTo>
                    <a:pt x="1035987" y="981400"/>
                    <a:pt x="1050637" y="934508"/>
                    <a:pt x="1035371" y="980306"/>
                  </a:cubicBezTo>
                  <a:lnTo>
                    <a:pt x="1031813" y="990980"/>
                  </a:lnTo>
                  <a:cubicBezTo>
                    <a:pt x="1030627" y="994538"/>
                    <a:pt x="1030907" y="999002"/>
                    <a:pt x="1028255" y="1001654"/>
                  </a:cubicBezTo>
                  <a:lnTo>
                    <a:pt x="1017581" y="1012328"/>
                  </a:lnTo>
                  <a:lnTo>
                    <a:pt x="1010465" y="1033676"/>
                  </a:lnTo>
                  <a:cubicBezTo>
                    <a:pt x="1009279" y="1037234"/>
                    <a:pt x="1007524" y="1040651"/>
                    <a:pt x="1006907" y="1044350"/>
                  </a:cubicBezTo>
                  <a:lnTo>
                    <a:pt x="999791" y="1087045"/>
                  </a:lnTo>
                  <a:cubicBezTo>
                    <a:pt x="998605" y="1126183"/>
                    <a:pt x="1000129" y="1165497"/>
                    <a:pt x="996233" y="1204458"/>
                  </a:cubicBezTo>
                  <a:cubicBezTo>
                    <a:pt x="995808" y="1208713"/>
                    <a:pt x="991029" y="1197609"/>
                    <a:pt x="989117" y="1193785"/>
                  </a:cubicBezTo>
                  <a:cubicBezTo>
                    <a:pt x="987440" y="1190431"/>
                    <a:pt x="987380" y="1186389"/>
                    <a:pt x="985559" y="1183111"/>
                  </a:cubicBezTo>
                  <a:cubicBezTo>
                    <a:pt x="981406" y="1175635"/>
                    <a:pt x="971327" y="1161763"/>
                    <a:pt x="971327" y="1161763"/>
                  </a:cubicBezTo>
                  <a:cubicBezTo>
                    <a:pt x="970141" y="1129741"/>
                    <a:pt x="970957" y="1097582"/>
                    <a:pt x="967769" y="1065697"/>
                  </a:cubicBezTo>
                  <a:cubicBezTo>
                    <a:pt x="967344" y="1061442"/>
                    <a:pt x="963992" y="1057694"/>
                    <a:pt x="960653" y="1055023"/>
                  </a:cubicBezTo>
                  <a:cubicBezTo>
                    <a:pt x="957725" y="1052680"/>
                    <a:pt x="953538" y="1052651"/>
                    <a:pt x="949980" y="1051465"/>
                  </a:cubicBezTo>
                  <a:lnTo>
                    <a:pt x="957096" y="1040792"/>
                  </a:lnTo>
                  <a:close/>
                </a:path>
              </a:pathLst>
            </a:custGeom>
            <a:solidFill>
              <a:srgbClr val="FF99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23" name="شكل بيضاوي 22"/>
          <p:cNvSpPr/>
          <p:nvPr/>
        </p:nvSpPr>
        <p:spPr>
          <a:xfrm>
            <a:off x="3597706" y="196067"/>
            <a:ext cx="1763495" cy="1976561"/>
          </a:xfrm>
          <a:prstGeom prst="ellipse">
            <a:avLst/>
          </a:pr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4" name="شكل بيضاوي 23"/>
          <p:cNvSpPr/>
          <p:nvPr/>
        </p:nvSpPr>
        <p:spPr>
          <a:xfrm>
            <a:off x="3787724" y="1356078"/>
            <a:ext cx="451253" cy="228064"/>
          </a:xfrm>
          <a:prstGeom prst="ellipse">
            <a:avLst/>
          </a:prstGeom>
          <a:solidFill>
            <a:srgbClr val="FF0000">
              <a:alpha val="27000"/>
            </a:srgb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25" name="شكل بيضاوي 24"/>
          <p:cNvSpPr/>
          <p:nvPr/>
        </p:nvSpPr>
        <p:spPr>
          <a:xfrm>
            <a:off x="4719930" y="1368291"/>
            <a:ext cx="451253" cy="228064"/>
          </a:xfrm>
          <a:prstGeom prst="ellipse">
            <a:avLst/>
          </a:prstGeom>
          <a:solidFill>
            <a:srgbClr val="FF0000">
              <a:alpha val="27000"/>
            </a:srgb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26" name="مستطيل 25"/>
          <p:cNvSpPr/>
          <p:nvPr/>
        </p:nvSpPr>
        <p:spPr>
          <a:xfrm>
            <a:off x="3855004" y="924379"/>
            <a:ext cx="480953" cy="228064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" name="مستطيل 26"/>
          <p:cNvSpPr/>
          <p:nvPr/>
        </p:nvSpPr>
        <p:spPr>
          <a:xfrm>
            <a:off x="4622952" y="920641"/>
            <a:ext cx="480953" cy="228064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" name="شكل حر 27"/>
          <p:cNvSpPr/>
          <p:nvPr/>
        </p:nvSpPr>
        <p:spPr>
          <a:xfrm rot="21051458">
            <a:off x="4261395" y="1201341"/>
            <a:ext cx="249708" cy="286551"/>
          </a:xfrm>
          <a:custGeom>
            <a:avLst/>
            <a:gdLst>
              <a:gd name="connsiteX0" fmla="*/ 214020 w 214020"/>
              <a:gd name="connsiteY0" fmla="*/ 0 h 524656"/>
              <a:gd name="connsiteX1" fmla="*/ 184039 w 214020"/>
              <a:gd name="connsiteY1" fmla="*/ 329783 h 524656"/>
              <a:gd name="connsiteX2" fmla="*/ 4157 w 214020"/>
              <a:gd name="connsiteY2" fmla="*/ 224852 h 524656"/>
              <a:gd name="connsiteX3" fmla="*/ 109089 w 214020"/>
              <a:gd name="connsiteY3" fmla="*/ 524656 h 524656"/>
              <a:gd name="connsiteX4" fmla="*/ 109089 w 214020"/>
              <a:gd name="connsiteY4" fmla="*/ 509665 h 52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020" h="524656">
                <a:moveTo>
                  <a:pt x="214020" y="0"/>
                </a:moveTo>
                <a:lnTo>
                  <a:pt x="184039" y="329783"/>
                </a:lnTo>
                <a:cubicBezTo>
                  <a:pt x="0" y="207090"/>
                  <a:pt x="4157" y="137798"/>
                  <a:pt x="4157" y="224852"/>
                </a:cubicBezTo>
                <a:lnTo>
                  <a:pt x="109089" y="524656"/>
                </a:lnTo>
                <a:lnTo>
                  <a:pt x="109089" y="509665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cxnSp>
        <p:nvCxnSpPr>
          <p:cNvPr id="29" name="رابط مستقيم 168"/>
          <p:cNvCxnSpPr/>
          <p:nvPr/>
        </p:nvCxnSpPr>
        <p:spPr>
          <a:xfrm flipV="1">
            <a:off x="4335957" y="1066578"/>
            <a:ext cx="286996" cy="373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شكل حر 29"/>
          <p:cNvSpPr/>
          <p:nvPr/>
        </p:nvSpPr>
        <p:spPr>
          <a:xfrm>
            <a:off x="3755135" y="199572"/>
            <a:ext cx="655984" cy="446656"/>
          </a:xfrm>
          <a:custGeom>
            <a:avLst/>
            <a:gdLst>
              <a:gd name="connsiteX0" fmla="*/ 584617 w 584617"/>
              <a:gd name="connsiteY0" fmla="*/ 14990 h 419725"/>
              <a:gd name="connsiteX1" fmla="*/ 554636 w 584617"/>
              <a:gd name="connsiteY1" fmla="*/ 89941 h 419725"/>
              <a:gd name="connsiteX2" fmla="*/ 404735 w 584617"/>
              <a:gd name="connsiteY2" fmla="*/ 209863 h 419725"/>
              <a:gd name="connsiteX3" fmla="*/ 269823 w 584617"/>
              <a:gd name="connsiteY3" fmla="*/ 269823 h 419725"/>
              <a:gd name="connsiteX4" fmla="*/ 89941 w 584617"/>
              <a:gd name="connsiteY4" fmla="*/ 359764 h 419725"/>
              <a:gd name="connsiteX5" fmla="*/ 0 w 584617"/>
              <a:gd name="connsiteY5" fmla="*/ 419725 h 419725"/>
              <a:gd name="connsiteX6" fmla="*/ 164892 w 584617"/>
              <a:gd name="connsiteY6" fmla="*/ 179882 h 419725"/>
              <a:gd name="connsiteX7" fmla="*/ 479685 w 584617"/>
              <a:gd name="connsiteY7" fmla="*/ 0 h 419725"/>
              <a:gd name="connsiteX8" fmla="*/ 584617 w 584617"/>
              <a:gd name="connsiteY8" fmla="*/ 14990 h 41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4617" h="419725">
                <a:moveTo>
                  <a:pt x="584617" y="14990"/>
                </a:moveTo>
                <a:lnTo>
                  <a:pt x="554636" y="89941"/>
                </a:lnTo>
                <a:lnTo>
                  <a:pt x="404735" y="209863"/>
                </a:lnTo>
                <a:lnTo>
                  <a:pt x="269823" y="269823"/>
                </a:lnTo>
                <a:cubicBezTo>
                  <a:pt x="100544" y="362157"/>
                  <a:pt x="167540" y="359764"/>
                  <a:pt x="89941" y="359764"/>
                </a:cubicBezTo>
                <a:lnTo>
                  <a:pt x="0" y="419725"/>
                </a:lnTo>
                <a:lnTo>
                  <a:pt x="164892" y="179882"/>
                </a:lnTo>
                <a:lnTo>
                  <a:pt x="479685" y="0"/>
                </a:lnTo>
                <a:lnTo>
                  <a:pt x="584617" y="14990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" name="شكل حر 30"/>
          <p:cNvSpPr/>
          <p:nvPr/>
        </p:nvSpPr>
        <p:spPr>
          <a:xfrm>
            <a:off x="3755135" y="215525"/>
            <a:ext cx="925105" cy="510463"/>
          </a:xfrm>
          <a:custGeom>
            <a:avLst/>
            <a:gdLst>
              <a:gd name="connsiteX0" fmla="*/ 824459 w 824459"/>
              <a:gd name="connsiteY0" fmla="*/ 29981 h 479686"/>
              <a:gd name="connsiteX1" fmla="*/ 644577 w 824459"/>
              <a:gd name="connsiteY1" fmla="*/ 194873 h 479686"/>
              <a:gd name="connsiteX2" fmla="*/ 524656 w 824459"/>
              <a:gd name="connsiteY2" fmla="*/ 254833 h 479686"/>
              <a:gd name="connsiteX3" fmla="*/ 404734 w 824459"/>
              <a:gd name="connsiteY3" fmla="*/ 314794 h 479686"/>
              <a:gd name="connsiteX4" fmla="*/ 209862 w 824459"/>
              <a:gd name="connsiteY4" fmla="*/ 434715 h 479686"/>
              <a:gd name="connsiteX5" fmla="*/ 29980 w 824459"/>
              <a:gd name="connsiteY5" fmla="*/ 479686 h 479686"/>
              <a:gd name="connsiteX6" fmla="*/ 0 w 824459"/>
              <a:gd name="connsiteY6" fmla="*/ 479686 h 479686"/>
              <a:gd name="connsiteX7" fmla="*/ 14990 w 824459"/>
              <a:gd name="connsiteY7" fmla="*/ 374755 h 479686"/>
              <a:gd name="connsiteX8" fmla="*/ 299803 w 824459"/>
              <a:gd name="connsiteY8" fmla="*/ 239843 h 479686"/>
              <a:gd name="connsiteX9" fmla="*/ 479685 w 824459"/>
              <a:gd name="connsiteY9" fmla="*/ 119922 h 479686"/>
              <a:gd name="connsiteX10" fmla="*/ 599606 w 824459"/>
              <a:gd name="connsiteY10" fmla="*/ 0 h 479686"/>
              <a:gd name="connsiteX11" fmla="*/ 824459 w 824459"/>
              <a:gd name="connsiteY11" fmla="*/ 29981 h 47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24459" h="479686">
                <a:moveTo>
                  <a:pt x="824459" y="29981"/>
                </a:moveTo>
                <a:lnTo>
                  <a:pt x="644577" y="194873"/>
                </a:lnTo>
                <a:cubicBezTo>
                  <a:pt x="519977" y="241597"/>
                  <a:pt x="524656" y="197151"/>
                  <a:pt x="524656" y="254833"/>
                </a:cubicBezTo>
                <a:lnTo>
                  <a:pt x="404734" y="314794"/>
                </a:lnTo>
                <a:cubicBezTo>
                  <a:pt x="230417" y="425724"/>
                  <a:pt x="298114" y="390590"/>
                  <a:pt x="209862" y="434715"/>
                </a:cubicBezTo>
                <a:lnTo>
                  <a:pt x="29980" y="479686"/>
                </a:lnTo>
                <a:lnTo>
                  <a:pt x="0" y="479686"/>
                </a:lnTo>
                <a:lnTo>
                  <a:pt x="14990" y="374755"/>
                </a:lnTo>
                <a:lnTo>
                  <a:pt x="299803" y="239843"/>
                </a:lnTo>
                <a:lnTo>
                  <a:pt x="479685" y="119922"/>
                </a:lnTo>
                <a:lnTo>
                  <a:pt x="599606" y="0"/>
                </a:lnTo>
                <a:lnTo>
                  <a:pt x="824459" y="29981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" name="شكل حر 31"/>
          <p:cNvSpPr/>
          <p:nvPr/>
        </p:nvSpPr>
        <p:spPr>
          <a:xfrm>
            <a:off x="3670602" y="165066"/>
            <a:ext cx="1160588" cy="590222"/>
          </a:xfrm>
          <a:custGeom>
            <a:avLst/>
            <a:gdLst>
              <a:gd name="connsiteX0" fmla="*/ 1034322 w 1034322"/>
              <a:gd name="connsiteY0" fmla="*/ 119921 h 554636"/>
              <a:gd name="connsiteX1" fmla="*/ 854440 w 1034322"/>
              <a:gd name="connsiteY1" fmla="*/ 299803 h 554636"/>
              <a:gd name="connsiteX2" fmla="*/ 644577 w 1034322"/>
              <a:gd name="connsiteY2" fmla="*/ 479685 h 554636"/>
              <a:gd name="connsiteX3" fmla="*/ 404735 w 1034322"/>
              <a:gd name="connsiteY3" fmla="*/ 524656 h 554636"/>
              <a:gd name="connsiteX4" fmla="*/ 164892 w 1034322"/>
              <a:gd name="connsiteY4" fmla="*/ 554636 h 554636"/>
              <a:gd name="connsiteX5" fmla="*/ 14991 w 1034322"/>
              <a:gd name="connsiteY5" fmla="*/ 554636 h 554636"/>
              <a:gd name="connsiteX6" fmla="*/ 0 w 1034322"/>
              <a:gd name="connsiteY6" fmla="*/ 554636 h 554636"/>
              <a:gd name="connsiteX7" fmla="*/ 44971 w 1034322"/>
              <a:gd name="connsiteY7" fmla="*/ 479685 h 554636"/>
              <a:gd name="connsiteX8" fmla="*/ 224853 w 1034322"/>
              <a:gd name="connsiteY8" fmla="*/ 449705 h 554636"/>
              <a:gd name="connsiteX9" fmla="*/ 569627 w 1034322"/>
              <a:gd name="connsiteY9" fmla="*/ 299803 h 554636"/>
              <a:gd name="connsiteX10" fmla="*/ 854440 w 1034322"/>
              <a:gd name="connsiteY10" fmla="*/ 89941 h 554636"/>
              <a:gd name="connsiteX11" fmla="*/ 884420 w 1034322"/>
              <a:gd name="connsiteY11" fmla="*/ 0 h 554636"/>
              <a:gd name="connsiteX12" fmla="*/ 1034322 w 1034322"/>
              <a:gd name="connsiteY12" fmla="*/ 119921 h 554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4322" h="554636">
                <a:moveTo>
                  <a:pt x="1034322" y="119921"/>
                </a:moveTo>
                <a:lnTo>
                  <a:pt x="854440" y="299803"/>
                </a:lnTo>
                <a:lnTo>
                  <a:pt x="644577" y="479685"/>
                </a:lnTo>
                <a:lnTo>
                  <a:pt x="404735" y="524656"/>
                </a:lnTo>
                <a:lnTo>
                  <a:pt x="164892" y="554636"/>
                </a:lnTo>
                <a:lnTo>
                  <a:pt x="14991" y="554636"/>
                </a:lnTo>
                <a:lnTo>
                  <a:pt x="0" y="554636"/>
                </a:lnTo>
                <a:lnTo>
                  <a:pt x="44971" y="479685"/>
                </a:lnTo>
                <a:lnTo>
                  <a:pt x="224853" y="449705"/>
                </a:lnTo>
                <a:lnTo>
                  <a:pt x="569627" y="299803"/>
                </a:lnTo>
                <a:lnTo>
                  <a:pt x="854440" y="89941"/>
                </a:lnTo>
                <a:lnTo>
                  <a:pt x="884420" y="0"/>
                </a:lnTo>
                <a:lnTo>
                  <a:pt x="1034322" y="119921"/>
                </a:lnTo>
                <a:close/>
              </a:path>
            </a:pathLst>
          </a:custGeom>
          <a:solidFill>
            <a:srgbClr val="FFC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cxnSp>
        <p:nvCxnSpPr>
          <p:cNvPr id="33" name="رابط مستقيم 32"/>
          <p:cNvCxnSpPr/>
          <p:nvPr/>
        </p:nvCxnSpPr>
        <p:spPr>
          <a:xfrm rot="10800000" flipV="1">
            <a:off x="4285497" y="484202"/>
            <a:ext cx="320636" cy="1520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رابط مستقيم 33"/>
          <p:cNvCxnSpPr/>
          <p:nvPr/>
        </p:nvCxnSpPr>
        <p:spPr>
          <a:xfrm rot="10800000" flipV="1">
            <a:off x="3901522" y="303992"/>
            <a:ext cx="320636" cy="1520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رابط مستقيم 34"/>
          <p:cNvCxnSpPr/>
          <p:nvPr/>
        </p:nvCxnSpPr>
        <p:spPr>
          <a:xfrm flipV="1">
            <a:off x="5107845" y="956282"/>
            <a:ext cx="253356" cy="7976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رابط مستقيم 35"/>
          <p:cNvCxnSpPr/>
          <p:nvPr/>
        </p:nvCxnSpPr>
        <p:spPr>
          <a:xfrm>
            <a:off x="3597706" y="1032304"/>
            <a:ext cx="240476" cy="31903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شكل حر 36"/>
          <p:cNvSpPr/>
          <p:nvPr/>
        </p:nvSpPr>
        <p:spPr>
          <a:xfrm>
            <a:off x="4867407" y="1678113"/>
            <a:ext cx="33749" cy="25920"/>
          </a:xfrm>
          <a:custGeom>
            <a:avLst/>
            <a:gdLst>
              <a:gd name="connsiteX0" fmla="*/ 15631 w 19539"/>
              <a:gd name="connsiteY0" fmla="*/ 3908 h 15631"/>
              <a:gd name="connsiteX1" fmla="*/ 0 w 19539"/>
              <a:gd name="connsiteY1" fmla="*/ 11723 h 15631"/>
              <a:gd name="connsiteX2" fmla="*/ 11723 w 19539"/>
              <a:gd name="connsiteY2" fmla="*/ 15631 h 15631"/>
              <a:gd name="connsiteX3" fmla="*/ 19539 w 19539"/>
              <a:gd name="connsiteY3" fmla="*/ 7815 h 15631"/>
              <a:gd name="connsiteX4" fmla="*/ 11723 w 19539"/>
              <a:gd name="connsiteY4" fmla="*/ 0 h 15631"/>
              <a:gd name="connsiteX5" fmla="*/ 15631 w 19539"/>
              <a:gd name="connsiteY5" fmla="*/ 3908 h 1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39" h="15631">
                <a:moveTo>
                  <a:pt x="15631" y="3908"/>
                </a:moveTo>
                <a:lnTo>
                  <a:pt x="0" y="11723"/>
                </a:lnTo>
                <a:cubicBezTo>
                  <a:pt x="1842" y="15407"/>
                  <a:pt x="7815" y="14328"/>
                  <a:pt x="11723" y="15631"/>
                </a:cubicBezTo>
                <a:cubicBezTo>
                  <a:pt x="14328" y="13026"/>
                  <a:pt x="19539" y="11499"/>
                  <a:pt x="19539" y="7815"/>
                </a:cubicBezTo>
                <a:lnTo>
                  <a:pt x="11723" y="0"/>
                </a:lnTo>
                <a:lnTo>
                  <a:pt x="15631" y="3908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8" name="شكل حر 37"/>
          <p:cNvSpPr/>
          <p:nvPr/>
        </p:nvSpPr>
        <p:spPr>
          <a:xfrm>
            <a:off x="4769061" y="3357562"/>
            <a:ext cx="586596" cy="486647"/>
          </a:xfrm>
          <a:custGeom>
            <a:avLst/>
            <a:gdLst>
              <a:gd name="connsiteX0" fmla="*/ 0 w 586596"/>
              <a:gd name="connsiteY0" fmla="*/ 486647 h 486647"/>
              <a:gd name="connsiteX1" fmla="*/ 69011 w 586596"/>
              <a:gd name="connsiteY1" fmla="*/ 383130 h 486647"/>
              <a:gd name="connsiteX2" fmla="*/ 120770 w 586596"/>
              <a:gd name="connsiteY2" fmla="*/ 279613 h 486647"/>
              <a:gd name="connsiteX3" fmla="*/ 189781 w 586596"/>
              <a:gd name="connsiteY3" fmla="*/ 210601 h 486647"/>
              <a:gd name="connsiteX4" fmla="*/ 241540 w 586596"/>
              <a:gd name="connsiteY4" fmla="*/ 158843 h 486647"/>
              <a:gd name="connsiteX5" fmla="*/ 345057 w 586596"/>
              <a:gd name="connsiteY5" fmla="*/ 89832 h 486647"/>
              <a:gd name="connsiteX6" fmla="*/ 396815 w 586596"/>
              <a:gd name="connsiteY6" fmla="*/ 55326 h 486647"/>
              <a:gd name="connsiteX7" fmla="*/ 500332 w 586596"/>
              <a:gd name="connsiteY7" fmla="*/ 3567 h 486647"/>
              <a:gd name="connsiteX8" fmla="*/ 586596 w 586596"/>
              <a:gd name="connsiteY8" fmla="*/ 3567 h 48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6596" h="486647">
                <a:moveTo>
                  <a:pt x="0" y="486647"/>
                </a:moveTo>
                <a:cubicBezTo>
                  <a:pt x="23004" y="452141"/>
                  <a:pt x="55897" y="422472"/>
                  <a:pt x="69011" y="383130"/>
                </a:cubicBezTo>
                <a:cubicBezTo>
                  <a:pt x="92821" y="311700"/>
                  <a:pt x="76176" y="346503"/>
                  <a:pt x="120770" y="279613"/>
                </a:cubicBezTo>
                <a:cubicBezTo>
                  <a:pt x="153632" y="181026"/>
                  <a:pt x="110912" y="263180"/>
                  <a:pt x="189781" y="210601"/>
                </a:cubicBezTo>
                <a:cubicBezTo>
                  <a:pt x="210082" y="197067"/>
                  <a:pt x="222280" y="173823"/>
                  <a:pt x="241540" y="158843"/>
                </a:cubicBezTo>
                <a:cubicBezTo>
                  <a:pt x="274275" y="133383"/>
                  <a:pt x="310551" y="112836"/>
                  <a:pt x="345057" y="89832"/>
                </a:cubicBezTo>
                <a:lnTo>
                  <a:pt x="396815" y="55326"/>
                </a:lnTo>
                <a:cubicBezTo>
                  <a:pt x="432380" y="31616"/>
                  <a:pt x="456377" y="9062"/>
                  <a:pt x="500332" y="3567"/>
                </a:cubicBezTo>
                <a:cubicBezTo>
                  <a:pt x="528865" y="0"/>
                  <a:pt x="557841" y="3567"/>
                  <a:pt x="586596" y="3567"/>
                </a:cubicBezTo>
              </a:path>
            </a:pathLst>
          </a:cu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9" name="شكل حر 38"/>
          <p:cNvSpPr/>
          <p:nvPr/>
        </p:nvSpPr>
        <p:spPr>
          <a:xfrm>
            <a:off x="2950234" y="2605177"/>
            <a:ext cx="966158" cy="2587925"/>
          </a:xfrm>
          <a:custGeom>
            <a:avLst/>
            <a:gdLst>
              <a:gd name="connsiteX0" fmla="*/ 862641 w 966158"/>
              <a:gd name="connsiteY0" fmla="*/ 1863306 h 2587925"/>
              <a:gd name="connsiteX1" fmla="*/ 966158 w 966158"/>
              <a:gd name="connsiteY1" fmla="*/ 2122098 h 2587925"/>
              <a:gd name="connsiteX2" fmla="*/ 741872 w 966158"/>
              <a:gd name="connsiteY2" fmla="*/ 2587925 h 2587925"/>
              <a:gd name="connsiteX3" fmla="*/ 0 w 966158"/>
              <a:gd name="connsiteY3" fmla="*/ 983412 h 2587925"/>
              <a:gd name="connsiteX4" fmla="*/ 862641 w 966158"/>
              <a:gd name="connsiteY4" fmla="*/ 0 h 2587925"/>
              <a:gd name="connsiteX5" fmla="*/ 914400 w 966158"/>
              <a:gd name="connsiteY5" fmla="*/ 776378 h 2587925"/>
              <a:gd name="connsiteX6" fmla="*/ 914400 w 966158"/>
              <a:gd name="connsiteY6" fmla="*/ 2311880 h 258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6158" h="2587925">
                <a:moveTo>
                  <a:pt x="862641" y="1863306"/>
                </a:moveTo>
                <a:lnTo>
                  <a:pt x="966158" y="2122098"/>
                </a:lnTo>
                <a:lnTo>
                  <a:pt x="741872" y="2587925"/>
                </a:lnTo>
                <a:lnTo>
                  <a:pt x="0" y="983412"/>
                </a:lnTo>
                <a:lnTo>
                  <a:pt x="862641" y="0"/>
                </a:lnTo>
                <a:lnTo>
                  <a:pt x="914400" y="776378"/>
                </a:lnTo>
                <a:lnTo>
                  <a:pt x="914400" y="2311880"/>
                </a:lnTo>
              </a:path>
            </a:pathLst>
          </a:custGeom>
          <a:solidFill>
            <a:srgbClr val="FFFF99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0" name="شكل حر 39"/>
          <p:cNvSpPr/>
          <p:nvPr/>
        </p:nvSpPr>
        <p:spPr>
          <a:xfrm>
            <a:off x="3001992" y="2846717"/>
            <a:ext cx="862642" cy="1587260"/>
          </a:xfrm>
          <a:custGeom>
            <a:avLst/>
            <a:gdLst>
              <a:gd name="connsiteX0" fmla="*/ 810883 w 862642"/>
              <a:gd name="connsiteY0" fmla="*/ 0 h 1587260"/>
              <a:gd name="connsiteX1" fmla="*/ 0 w 862642"/>
              <a:gd name="connsiteY1" fmla="*/ 1052423 h 1587260"/>
              <a:gd name="connsiteX2" fmla="*/ 586597 w 862642"/>
              <a:gd name="connsiteY2" fmla="*/ 1587260 h 1587260"/>
              <a:gd name="connsiteX3" fmla="*/ 724619 w 862642"/>
              <a:gd name="connsiteY3" fmla="*/ 1259457 h 1587260"/>
              <a:gd name="connsiteX4" fmla="*/ 431321 w 862642"/>
              <a:gd name="connsiteY4" fmla="*/ 1000664 h 1587260"/>
              <a:gd name="connsiteX5" fmla="*/ 862642 w 862642"/>
              <a:gd name="connsiteY5" fmla="*/ 431321 h 1587260"/>
              <a:gd name="connsiteX6" fmla="*/ 862642 w 862642"/>
              <a:gd name="connsiteY6" fmla="*/ 0 h 1587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2642" h="1587260">
                <a:moveTo>
                  <a:pt x="810883" y="0"/>
                </a:moveTo>
                <a:lnTo>
                  <a:pt x="0" y="1052423"/>
                </a:lnTo>
                <a:lnTo>
                  <a:pt x="586597" y="1587260"/>
                </a:lnTo>
                <a:lnTo>
                  <a:pt x="724619" y="1259457"/>
                </a:lnTo>
                <a:lnTo>
                  <a:pt x="431321" y="1000664"/>
                </a:lnTo>
                <a:lnTo>
                  <a:pt x="862642" y="431321"/>
                </a:lnTo>
                <a:lnTo>
                  <a:pt x="862642" y="0"/>
                </a:lnTo>
              </a:path>
            </a:pathLst>
          </a:cu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1" name="Picture 3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20477916">
            <a:off x="2888014" y="2727945"/>
            <a:ext cx="2005134" cy="1857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2" name="شكل حر 41"/>
          <p:cNvSpPr/>
          <p:nvPr/>
        </p:nvSpPr>
        <p:spPr>
          <a:xfrm rot="5559309" flipH="1" flipV="1">
            <a:off x="3571333" y="3935541"/>
            <a:ext cx="579810" cy="552473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3" name="شكل حر 42"/>
          <p:cNvSpPr/>
          <p:nvPr/>
        </p:nvSpPr>
        <p:spPr>
          <a:xfrm rot="21408060">
            <a:off x="4260191" y="1713657"/>
            <a:ext cx="508056" cy="230029"/>
          </a:xfrm>
          <a:custGeom>
            <a:avLst/>
            <a:gdLst>
              <a:gd name="connsiteX0" fmla="*/ 7813 w 4145098"/>
              <a:gd name="connsiteY0" fmla="*/ 869429 h 1573967"/>
              <a:gd name="connsiteX1" fmla="*/ 112744 w 4145098"/>
              <a:gd name="connsiteY1" fmla="*/ 749508 h 1573967"/>
              <a:gd name="connsiteX2" fmla="*/ 262646 w 4145098"/>
              <a:gd name="connsiteY2" fmla="*/ 584616 h 1573967"/>
              <a:gd name="connsiteX3" fmla="*/ 307616 w 4145098"/>
              <a:gd name="connsiteY3" fmla="*/ 554636 h 1573967"/>
              <a:gd name="connsiteX4" fmla="*/ 382567 w 4145098"/>
              <a:gd name="connsiteY4" fmla="*/ 479685 h 1573967"/>
              <a:gd name="connsiteX5" fmla="*/ 412547 w 4145098"/>
              <a:gd name="connsiteY5" fmla="*/ 434715 h 1573967"/>
              <a:gd name="connsiteX6" fmla="*/ 532469 w 4145098"/>
              <a:gd name="connsiteY6" fmla="*/ 344774 h 1573967"/>
              <a:gd name="connsiteX7" fmla="*/ 562449 w 4145098"/>
              <a:gd name="connsiteY7" fmla="*/ 314793 h 1573967"/>
              <a:gd name="connsiteX8" fmla="*/ 637400 w 4145098"/>
              <a:gd name="connsiteY8" fmla="*/ 284813 h 1573967"/>
              <a:gd name="connsiteX9" fmla="*/ 772311 w 4145098"/>
              <a:gd name="connsiteY9" fmla="*/ 209862 h 1573967"/>
              <a:gd name="connsiteX10" fmla="*/ 922213 w 4145098"/>
              <a:gd name="connsiteY10" fmla="*/ 134911 h 1573967"/>
              <a:gd name="connsiteX11" fmla="*/ 1042134 w 4145098"/>
              <a:gd name="connsiteY11" fmla="*/ 74951 h 1573967"/>
              <a:gd name="connsiteX12" fmla="*/ 1102095 w 4145098"/>
              <a:gd name="connsiteY12" fmla="*/ 44970 h 1573967"/>
              <a:gd name="connsiteX13" fmla="*/ 1177046 w 4145098"/>
              <a:gd name="connsiteY13" fmla="*/ 29980 h 1573967"/>
              <a:gd name="connsiteX14" fmla="*/ 1237006 w 4145098"/>
              <a:gd name="connsiteY14" fmla="*/ 14990 h 1573967"/>
              <a:gd name="connsiteX15" fmla="*/ 1341938 w 4145098"/>
              <a:gd name="connsiteY15" fmla="*/ 0 h 1573967"/>
              <a:gd name="connsiteX16" fmla="*/ 1476849 w 4145098"/>
              <a:gd name="connsiteY16" fmla="*/ 14990 h 1573967"/>
              <a:gd name="connsiteX17" fmla="*/ 1521820 w 4145098"/>
              <a:gd name="connsiteY17" fmla="*/ 29980 h 1573967"/>
              <a:gd name="connsiteX18" fmla="*/ 1566790 w 4145098"/>
              <a:gd name="connsiteY18" fmla="*/ 74951 h 1573967"/>
              <a:gd name="connsiteX19" fmla="*/ 1611760 w 4145098"/>
              <a:gd name="connsiteY19" fmla="*/ 104931 h 1573967"/>
              <a:gd name="connsiteX20" fmla="*/ 1626751 w 4145098"/>
              <a:gd name="connsiteY20" fmla="*/ 149901 h 1573967"/>
              <a:gd name="connsiteX21" fmla="*/ 1656731 w 4145098"/>
              <a:gd name="connsiteY21" fmla="*/ 179882 h 1573967"/>
              <a:gd name="connsiteX22" fmla="*/ 1686711 w 4145098"/>
              <a:gd name="connsiteY22" fmla="*/ 224852 h 1573967"/>
              <a:gd name="connsiteX23" fmla="*/ 1716692 w 4145098"/>
              <a:gd name="connsiteY23" fmla="*/ 254833 h 1573967"/>
              <a:gd name="connsiteX24" fmla="*/ 1746672 w 4145098"/>
              <a:gd name="connsiteY24" fmla="*/ 299803 h 1573967"/>
              <a:gd name="connsiteX25" fmla="*/ 1836613 w 4145098"/>
              <a:gd name="connsiteY25" fmla="*/ 374754 h 1573967"/>
              <a:gd name="connsiteX26" fmla="*/ 1881583 w 4145098"/>
              <a:gd name="connsiteY26" fmla="*/ 434715 h 1573967"/>
              <a:gd name="connsiteX27" fmla="*/ 1911564 w 4145098"/>
              <a:gd name="connsiteY27" fmla="*/ 479685 h 1573967"/>
              <a:gd name="connsiteX28" fmla="*/ 2001505 w 4145098"/>
              <a:gd name="connsiteY28" fmla="*/ 524656 h 1573967"/>
              <a:gd name="connsiteX29" fmla="*/ 2046475 w 4145098"/>
              <a:gd name="connsiteY29" fmla="*/ 509665 h 1573967"/>
              <a:gd name="connsiteX30" fmla="*/ 2076456 w 4145098"/>
              <a:gd name="connsiteY30" fmla="*/ 479685 h 1573967"/>
              <a:gd name="connsiteX31" fmla="*/ 2121426 w 4145098"/>
              <a:gd name="connsiteY31" fmla="*/ 449705 h 1573967"/>
              <a:gd name="connsiteX32" fmla="*/ 2226357 w 4145098"/>
              <a:gd name="connsiteY32" fmla="*/ 359764 h 1573967"/>
              <a:gd name="connsiteX33" fmla="*/ 2346279 w 4145098"/>
              <a:gd name="connsiteY33" fmla="*/ 254833 h 1573967"/>
              <a:gd name="connsiteX34" fmla="*/ 2481190 w 4145098"/>
              <a:gd name="connsiteY34" fmla="*/ 149901 h 1573967"/>
              <a:gd name="connsiteX35" fmla="*/ 2616101 w 4145098"/>
              <a:gd name="connsiteY35" fmla="*/ 104931 h 1573967"/>
              <a:gd name="connsiteX36" fmla="*/ 2661072 w 4145098"/>
              <a:gd name="connsiteY36" fmla="*/ 89941 h 1573967"/>
              <a:gd name="connsiteX37" fmla="*/ 2990856 w 4145098"/>
              <a:gd name="connsiteY37" fmla="*/ 119921 h 1573967"/>
              <a:gd name="connsiteX38" fmla="*/ 3140757 w 4145098"/>
              <a:gd name="connsiteY38" fmla="*/ 179882 h 1573967"/>
              <a:gd name="connsiteX39" fmla="*/ 3185728 w 4145098"/>
              <a:gd name="connsiteY39" fmla="*/ 194872 h 1573967"/>
              <a:gd name="connsiteX40" fmla="*/ 3245688 w 4145098"/>
              <a:gd name="connsiteY40" fmla="*/ 239842 h 1573967"/>
              <a:gd name="connsiteX41" fmla="*/ 3275669 w 4145098"/>
              <a:gd name="connsiteY41" fmla="*/ 269823 h 1573967"/>
              <a:gd name="connsiteX42" fmla="*/ 3395590 w 4145098"/>
              <a:gd name="connsiteY42" fmla="*/ 359764 h 1573967"/>
              <a:gd name="connsiteX43" fmla="*/ 3425570 w 4145098"/>
              <a:gd name="connsiteY43" fmla="*/ 449705 h 1573967"/>
              <a:gd name="connsiteX44" fmla="*/ 3455551 w 4145098"/>
              <a:gd name="connsiteY44" fmla="*/ 479685 h 1573967"/>
              <a:gd name="connsiteX45" fmla="*/ 3515511 w 4145098"/>
              <a:gd name="connsiteY45" fmla="*/ 569626 h 1573967"/>
              <a:gd name="connsiteX46" fmla="*/ 3575472 w 4145098"/>
              <a:gd name="connsiteY46" fmla="*/ 629587 h 1573967"/>
              <a:gd name="connsiteX47" fmla="*/ 3620442 w 4145098"/>
              <a:gd name="connsiteY47" fmla="*/ 689547 h 1573967"/>
              <a:gd name="connsiteX48" fmla="*/ 3695393 w 4145098"/>
              <a:gd name="connsiteY48" fmla="*/ 764498 h 1573967"/>
              <a:gd name="connsiteX49" fmla="*/ 3770344 w 4145098"/>
              <a:gd name="connsiteY49" fmla="*/ 839449 h 1573967"/>
              <a:gd name="connsiteX50" fmla="*/ 3845295 w 4145098"/>
              <a:gd name="connsiteY50" fmla="*/ 944380 h 1573967"/>
              <a:gd name="connsiteX51" fmla="*/ 3965216 w 4145098"/>
              <a:gd name="connsiteY51" fmla="*/ 1049311 h 1573967"/>
              <a:gd name="connsiteX52" fmla="*/ 4010187 w 4145098"/>
              <a:gd name="connsiteY52" fmla="*/ 1109272 h 1573967"/>
              <a:gd name="connsiteX53" fmla="*/ 4055157 w 4145098"/>
              <a:gd name="connsiteY53" fmla="*/ 1154242 h 1573967"/>
              <a:gd name="connsiteX54" fmla="*/ 4145098 w 4145098"/>
              <a:gd name="connsiteY54" fmla="*/ 1214203 h 1573967"/>
              <a:gd name="connsiteX55" fmla="*/ 4100128 w 4145098"/>
              <a:gd name="connsiteY55" fmla="*/ 1229193 h 1573967"/>
              <a:gd name="connsiteX56" fmla="*/ 4055157 w 4145098"/>
              <a:gd name="connsiteY56" fmla="*/ 1199213 h 1573967"/>
              <a:gd name="connsiteX57" fmla="*/ 3935236 w 4145098"/>
              <a:gd name="connsiteY57" fmla="*/ 1154242 h 1573967"/>
              <a:gd name="connsiteX58" fmla="*/ 3680403 w 4145098"/>
              <a:gd name="connsiteY58" fmla="*/ 1139252 h 1573967"/>
              <a:gd name="connsiteX59" fmla="*/ 3635433 w 4145098"/>
              <a:gd name="connsiteY59" fmla="*/ 1124262 h 1573967"/>
              <a:gd name="connsiteX60" fmla="*/ 3335629 w 4145098"/>
              <a:gd name="connsiteY60" fmla="*/ 1094282 h 1573967"/>
              <a:gd name="connsiteX61" fmla="*/ 3215708 w 4145098"/>
              <a:gd name="connsiteY61" fmla="*/ 1064301 h 1573967"/>
              <a:gd name="connsiteX62" fmla="*/ 3110777 w 4145098"/>
              <a:gd name="connsiteY62" fmla="*/ 1019331 h 1573967"/>
              <a:gd name="connsiteX63" fmla="*/ 2706042 w 4145098"/>
              <a:gd name="connsiteY63" fmla="*/ 1004341 h 1573967"/>
              <a:gd name="connsiteX64" fmla="*/ 2646082 w 4145098"/>
              <a:gd name="connsiteY64" fmla="*/ 989351 h 1573967"/>
              <a:gd name="connsiteX65" fmla="*/ 2601111 w 4145098"/>
              <a:gd name="connsiteY65" fmla="*/ 959370 h 1573967"/>
              <a:gd name="connsiteX66" fmla="*/ 2556141 w 4145098"/>
              <a:gd name="connsiteY66" fmla="*/ 944380 h 1573967"/>
              <a:gd name="connsiteX67" fmla="*/ 2526160 w 4145098"/>
              <a:gd name="connsiteY67" fmla="*/ 914400 h 1573967"/>
              <a:gd name="connsiteX68" fmla="*/ 292626 w 4145098"/>
              <a:gd name="connsiteY68" fmla="*/ 884420 h 1573967"/>
              <a:gd name="connsiteX69" fmla="*/ 22803 w 4145098"/>
              <a:gd name="connsiteY69" fmla="*/ 869429 h 1573967"/>
              <a:gd name="connsiteX70" fmla="*/ 112744 w 4145098"/>
              <a:gd name="connsiteY70" fmla="*/ 929390 h 1573967"/>
              <a:gd name="connsiteX71" fmla="*/ 217675 w 4145098"/>
              <a:gd name="connsiteY71" fmla="*/ 1004341 h 1573967"/>
              <a:gd name="connsiteX72" fmla="*/ 247656 w 4145098"/>
              <a:gd name="connsiteY72" fmla="*/ 1034321 h 1573967"/>
              <a:gd name="connsiteX73" fmla="*/ 292626 w 4145098"/>
              <a:gd name="connsiteY73" fmla="*/ 1064301 h 1573967"/>
              <a:gd name="connsiteX74" fmla="*/ 322606 w 4145098"/>
              <a:gd name="connsiteY74" fmla="*/ 1094282 h 1573967"/>
              <a:gd name="connsiteX75" fmla="*/ 367577 w 4145098"/>
              <a:gd name="connsiteY75" fmla="*/ 1109272 h 1573967"/>
              <a:gd name="connsiteX76" fmla="*/ 442528 w 4145098"/>
              <a:gd name="connsiteY76" fmla="*/ 1169233 h 1573967"/>
              <a:gd name="connsiteX77" fmla="*/ 547459 w 4145098"/>
              <a:gd name="connsiteY77" fmla="*/ 1229193 h 1573967"/>
              <a:gd name="connsiteX78" fmla="*/ 577439 w 4145098"/>
              <a:gd name="connsiteY78" fmla="*/ 1259174 h 1573967"/>
              <a:gd name="connsiteX79" fmla="*/ 637400 w 4145098"/>
              <a:gd name="connsiteY79" fmla="*/ 1289154 h 1573967"/>
              <a:gd name="connsiteX80" fmla="*/ 712351 w 4145098"/>
              <a:gd name="connsiteY80" fmla="*/ 1334124 h 1573967"/>
              <a:gd name="connsiteX81" fmla="*/ 772311 w 4145098"/>
              <a:gd name="connsiteY81" fmla="*/ 1379095 h 1573967"/>
              <a:gd name="connsiteX82" fmla="*/ 802292 w 4145098"/>
              <a:gd name="connsiteY82" fmla="*/ 1409075 h 1573967"/>
              <a:gd name="connsiteX83" fmla="*/ 847262 w 4145098"/>
              <a:gd name="connsiteY83" fmla="*/ 1424065 h 1573967"/>
              <a:gd name="connsiteX84" fmla="*/ 1476849 w 4145098"/>
              <a:gd name="connsiteY84" fmla="*/ 1439056 h 1573967"/>
              <a:gd name="connsiteX85" fmla="*/ 1551800 w 4145098"/>
              <a:gd name="connsiteY85" fmla="*/ 1454046 h 1573967"/>
              <a:gd name="connsiteX86" fmla="*/ 1611760 w 4145098"/>
              <a:gd name="connsiteY86" fmla="*/ 1469036 h 1573967"/>
              <a:gd name="connsiteX87" fmla="*/ 1731682 w 4145098"/>
              <a:gd name="connsiteY87" fmla="*/ 1484026 h 1573967"/>
              <a:gd name="connsiteX88" fmla="*/ 1881583 w 4145098"/>
              <a:gd name="connsiteY88" fmla="*/ 1528997 h 1573967"/>
              <a:gd name="connsiteX89" fmla="*/ 1926554 w 4145098"/>
              <a:gd name="connsiteY89" fmla="*/ 1543987 h 1573967"/>
              <a:gd name="connsiteX90" fmla="*/ 2586121 w 4145098"/>
              <a:gd name="connsiteY90" fmla="*/ 1573967 h 1573967"/>
              <a:gd name="connsiteX91" fmla="*/ 2975865 w 4145098"/>
              <a:gd name="connsiteY91" fmla="*/ 1558977 h 1573967"/>
              <a:gd name="connsiteX92" fmla="*/ 3020836 w 4145098"/>
              <a:gd name="connsiteY92" fmla="*/ 1543987 h 1573967"/>
              <a:gd name="connsiteX93" fmla="*/ 3080797 w 4145098"/>
              <a:gd name="connsiteY93" fmla="*/ 1528997 h 1573967"/>
              <a:gd name="connsiteX94" fmla="*/ 3155747 w 4145098"/>
              <a:gd name="connsiteY94" fmla="*/ 1484026 h 1573967"/>
              <a:gd name="connsiteX95" fmla="*/ 3230698 w 4145098"/>
              <a:gd name="connsiteY95" fmla="*/ 1424065 h 1573967"/>
              <a:gd name="connsiteX96" fmla="*/ 3320639 w 4145098"/>
              <a:gd name="connsiteY96" fmla="*/ 1379095 h 1573967"/>
              <a:gd name="connsiteX97" fmla="*/ 3350620 w 4145098"/>
              <a:gd name="connsiteY97" fmla="*/ 1349115 h 1573967"/>
              <a:gd name="connsiteX98" fmla="*/ 3530501 w 4145098"/>
              <a:gd name="connsiteY98" fmla="*/ 1304144 h 1573967"/>
              <a:gd name="connsiteX99" fmla="*/ 3575472 w 4145098"/>
              <a:gd name="connsiteY99" fmla="*/ 1289154 h 1573967"/>
              <a:gd name="connsiteX100" fmla="*/ 3620442 w 4145098"/>
              <a:gd name="connsiteY100" fmla="*/ 1259174 h 1573967"/>
              <a:gd name="connsiteX101" fmla="*/ 3740364 w 4145098"/>
              <a:gd name="connsiteY101" fmla="*/ 1229193 h 1573967"/>
              <a:gd name="connsiteX102" fmla="*/ 3830305 w 4145098"/>
              <a:gd name="connsiteY102" fmla="*/ 1199213 h 1573967"/>
              <a:gd name="connsiteX103" fmla="*/ 3830305 w 4145098"/>
              <a:gd name="connsiteY103" fmla="*/ 1169233 h 1573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4145098" h="1573967">
                <a:moveTo>
                  <a:pt x="7813" y="869429"/>
                </a:moveTo>
                <a:cubicBezTo>
                  <a:pt x="70167" y="775899"/>
                  <a:pt x="0" y="874779"/>
                  <a:pt x="112744" y="749508"/>
                </a:cubicBezTo>
                <a:cubicBezTo>
                  <a:pt x="162498" y="694226"/>
                  <a:pt x="198706" y="627242"/>
                  <a:pt x="262646" y="584616"/>
                </a:cubicBezTo>
                <a:cubicBezTo>
                  <a:pt x="277636" y="574623"/>
                  <a:pt x="294058" y="566499"/>
                  <a:pt x="307616" y="554636"/>
                </a:cubicBezTo>
                <a:cubicBezTo>
                  <a:pt x="334206" y="531370"/>
                  <a:pt x="359301" y="506275"/>
                  <a:pt x="382567" y="479685"/>
                </a:cubicBezTo>
                <a:cubicBezTo>
                  <a:pt x="394430" y="466127"/>
                  <a:pt x="399156" y="446767"/>
                  <a:pt x="412547" y="434715"/>
                </a:cubicBezTo>
                <a:cubicBezTo>
                  <a:pt x="449688" y="401289"/>
                  <a:pt x="497137" y="380107"/>
                  <a:pt x="532469" y="344774"/>
                </a:cubicBezTo>
                <a:cubicBezTo>
                  <a:pt x="542462" y="334780"/>
                  <a:pt x="550178" y="321805"/>
                  <a:pt x="562449" y="314793"/>
                </a:cubicBezTo>
                <a:cubicBezTo>
                  <a:pt x="585812" y="301443"/>
                  <a:pt x="613777" y="297698"/>
                  <a:pt x="637400" y="284813"/>
                </a:cubicBezTo>
                <a:cubicBezTo>
                  <a:pt x="799398" y="196451"/>
                  <a:pt x="667325" y="244857"/>
                  <a:pt x="772311" y="209862"/>
                </a:cubicBezTo>
                <a:cubicBezTo>
                  <a:pt x="917446" y="101012"/>
                  <a:pt x="732812" y="229611"/>
                  <a:pt x="922213" y="134911"/>
                </a:cubicBezTo>
                <a:lnTo>
                  <a:pt x="1042134" y="74951"/>
                </a:lnTo>
                <a:cubicBezTo>
                  <a:pt x="1062121" y="64957"/>
                  <a:pt x="1080183" y="49352"/>
                  <a:pt x="1102095" y="44970"/>
                </a:cubicBezTo>
                <a:cubicBezTo>
                  <a:pt x="1127079" y="39973"/>
                  <a:pt x="1152174" y="35507"/>
                  <a:pt x="1177046" y="29980"/>
                </a:cubicBezTo>
                <a:cubicBezTo>
                  <a:pt x="1197157" y="25511"/>
                  <a:pt x="1216737" y="18675"/>
                  <a:pt x="1237006" y="14990"/>
                </a:cubicBezTo>
                <a:cubicBezTo>
                  <a:pt x="1271769" y="8670"/>
                  <a:pt x="1306961" y="4997"/>
                  <a:pt x="1341938" y="0"/>
                </a:cubicBezTo>
                <a:cubicBezTo>
                  <a:pt x="1386908" y="4997"/>
                  <a:pt x="1432218" y="7552"/>
                  <a:pt x="1476849" y="14990"/>
                </a:cubicBezTo>
                <a:cubicBezTo>
                  <a:pt x="1492435" y="17588"/>
                  <a:pt x="1508673" y="21215"/>
                  <a:pt x="1521820" y="29980"/>
                </a:cubicBezTo>
                <a:cubicBezTo>
                  <a:pt x="1539459" y="41739"/>
                  <a:pt x="1550504" y="61379"/>
                  <a:pt x="1566790" y="74951"/>
                </a:cubicBezTo>
                <a:cubicBezTo>
                  <a:pt x="1580630" y="86484"/>
                  <a:pt x="1596770" y="94938"/>
                  <a:pt x="1611760" y="104931"/>
                </a:cubicBezTo>
                <a:cubicBezTo>
                  <a:pt x="1616757" y="119921"/>
                  <a:pt x="1618621" y="136352"/>
                  <a:pt x="1626751" y="149901"/>
                </a:cubicBezTo>
                <a:cubicBezTo>
                  <a:pt x="1634022" y="162020"/>
                  <a:pt x="1647902" y="168846"/>
                  <a:pt x="1656731" y="179882"/>
                </a:cubicBezTo>
                <a:cubicBezTo>
                  <a:pt x="1667985" y="193950"/>
                  <a:pt x="1675457" y="210784"/>
                  <a:pt x="1686711" y="224852"/>
                </a:cubicBezTo>
                <a:cubicBezTo>
                  <a:pt x="1695540" y="235888"/>
                  <a:pt x="1707863" y="243797"/>
                  <a:pt x="1716692" y="254833"/>
                </a:cubicBezTo>
                <a:cubicBezTo>
                  <a:pt x="1727946" y="268901"/>
                  <a:pt x="1735139" y="285963"/>
                  <a:pt x="1746672" y="299803"/>
                </a:cubicBezTo>
                <a:cubicBezTo>
                  <a:pt x="1782742" y="343088"/>
                  <a:pt x="1792393" y="345274"/>
                  <a:pt x="1836613" y="374754"/>
                </a:cubicBezTo>
                <a:cubicBezTo>
                  <a:pt x="1851603" y="394741"/>
                  <a:pt x="1867062" y="414385"/>
                  <a:pt x="1881583" y="434715"/>
                </a:cubicBezTo>
                <a:cubicBezTo>
                  <a:pt x="1892055" y="449375"/>
                  <a:pt x="1898825" y="466946"/>
                  <a:pt x="1911564" y="479685"/>
                </a:cubicBezTo>
                <a:cubicBezTo>
                  <a:pt x="1940623" y="508743"/>
                  <a:pt x="1964930" y="512464"/>
                  <a:pt x="2001505" y="524656"/>
                </a:cubicBezTo>
                <a:cubicBezTo>
                  <a:pt x="2016495" y="519659"/>
                  <a:pt x="2032926" y="517795"/>
                  <a:pt x="2046475" y="509665"/>
                </a:cubicBezTo>
                <a:cubicBezTo>
                  <a:pt x="2058594" y="502394"/>
                  <a:pt x="2065420" y="488514"/>
                  <a:pt x="2076456" y="479685"/>
                </a:cubicBezTo>
                <a:cubicBezTo>
                  <a:pt x="2090524" y="468431"/>
                  <a:pt x="2107747" y="461429"/>
                  <a:pt x="2121426" y="449705"/>
                </a:cubicBezTo>
                <a:cubicBezTo>
                  <a:pt x="2248650" y="340656"/>
                  <a:pt x="2123116" y="428591"/>
                  <a:pt x="2226357" y="359764"/>
                </a:cubicBezTo>
                <a:cubicBezTo>
                  <a:pt x="2311307" y="232340"/>
                  <a:pt x="2171385" y="429730"/>
                  <a:pt x="2346279" y="254833"/>
                </a:cubicBezTo>
                <a:cubicBezTo>
                  <a:pt x="2409884" y="191227"/>
                  <a:pt x="2406796" y="178514"/>
                  <a:pt x="2481190" y="149901"/>
                </a:cubicBezTo>
                <a:cubicBezTo>
                  <a:pt x="2525433" y="132884"/>
                  <a:pt x="2571131" y="119921"/>
                  <a:pt x="2616101" y="104931"/>
                </a:cubicBezTo>
                <a:lnTo>
                  <a:pt x="2661072" y="89941"/>
                </a:lnTo>
                <a:cubicBezTo>
                  <a:pt x="2716972" y="93668"/>
                  <a:pt x="2907613" y="100711"/>
                  <a:pt x="2990856" y="119921"/>
                </a:cubicBezTo>
                <a:cubicBezTo>
                  <a:pt x="3089432" y="142669"/>
                  <a:pt x="3061416" y="145878"/>
                  <a:pt x="3140757" y="179882"/>
                </a:cubicBezTo>
                <a:cubicBezTo>
                  <a:pt x="3155281" y="186106"/>
                  <a:pt x="3170738" y="189875"/>
                  <a:pt x="3185728" y="194872"/>
                </a:cubicBezTo>
                <a:cubicBezTo>
                  <a:pt x="3205715" y="209862"/>
                  <a:pt x="3226495" y="223848"/>
                  <a:pt x="3245688" y="239842"/>
                </a:cubicBezTo>
                <a:cubicBezTo>
                  <a:pt x="3256545" y="248890"/>
                  <a:pt x="3264362" y="261343"/>
                  <a:pt x="3275669" y="269823"/>
                </a:cubicBezTo>
                <a:cubicBezTo>
                  <a:pt x="3411266" y="371520"/>
                  <a:pt x="3326837" y="291008"/>
                  <a:pt x="3395590" y="359764"/>
                </a:cubicBezTo>
                <a:cubicBezTo>
                  <a:pt x="3405583" y="389744"/>
                  <a:pt x="3403224" y="427359"/>
                  <a:pt x="3425570" y="449705"/>
                </a:cubicBezTo>
                <a:cubicBezTo>
                  <a:pt x="3435564" y="459698"/>
                  <a:pt x="3447071" y="468379"/>
                  <a:pt x="3455551" y="479685"/>
                </a:cubicBezTo>
                <a:cubicBezTo>
                  <a:pt x="3477170" y="508510"/>
                  <a:pt x="3490033" y="544148"/>
                  <a:pt x="3515511" y="569626"/>
                </a:cubicBezTo>
                <a:cubicBezTo>
                  <a:pt x="3535498" y="589613"/>
                  <a:pt x="3558512" y="606974"/>
                  <a:pt x="3575472" y="629587"/>
                </a:cubicBezTo>
                <a:cubicBezTo>
                  <a:pt x="3590462" y="649574"/>
                  <a:pt x="3603844" y="670874"/>
                  <a:pt x="3620442" y="689547"/>
                </a:cubicBezTo>
                <a:cubicBezTo>
                  <a:pt x="3643915" y="715955"/>
                  <a:pt x="3675794" y="735100"/>
                  <a:pt x="3695393" y="764498"/>
                </a:cubicBezTo>
                <a:cubicBezTo>
                  <a:pt x="3735367" y="824459"/>
                  <a:pt x="3710384" y="799475"/>
                  <a:pt x="3770344" y="839449"/>
                </a:cubicBezTo>
                <a:cubicBezTo>
                  <a:pt x="3787370" y="864989"/>
                  <a:pt x="3826696" y="925781"/>
                  <a:pt x="3845295" y="944380"/>
                </a:cubicBezTo>
                <a:cubicBezTo>
                  <a:pt x="3949312" y="1048397"/>
                  <a:pt x="3819379" y="854863"/>
                  <a:pt x="3965216" y="1049311"/>
                </a:cubicBezTo>
                <a:cubicBezTo>
                  <a:pt x="3980206" y="1069298"/>
                  <a:pt x="3993928" y="1090303"/>
                  <a:pt x="4010187" y="1109272"/>
                </a:cubicBezTo>
                <a:cubicBezTo>
                  <a:pt x="4023983" y="1125368"/>
                  <a:pt x="4038423" y="1141227"/>
                  <a:pt x="4055157" y="1154242"/>
                </a:cubicBezTo>
                <a:cubicBezTo>
                  <a:pt x="4083599" y="1176363"/>
                  <a:pt x="4145098" y="1214203"/>
                  <a:pt x="4145098" y="1214203"/>
                </a:cubicBezTo>
                <a:cubicBezTo>
                  <a:pt x="4130108" y="1219200"/>
                  <a:pt x="4115714" y="1231791"/>
                  <a:pt x="4100128" y="1229193"/>
                </a:cubicBezTo>
                <a:cubicBezTo>
                  <a:pt x="4082357" y="1226231"/>
                  <a:pt x="4070799" y="1208151"/>
                  <a:pt x="4055157" y="1199213"/>
                </a:cubicBezTo>
                <a:cubicBezTo>
                  <a:pt x="4017308" y="1177585"/>
                  <a:pt x="3979500" y="1158458"/>
                  <a:pt x="3935236" y="1154242"/>
                </a:cubicBezTo>
                <a:cubicBezTo>
                  <a:pt x="3850528" y="1146174"/>
                  <a:pt x="3765347" y="1144249"/>
                  <a:pt x="3680403" y="1139252"/>
                </a:cubicBezTo>
                <a:cubicBezTo>
                  <a:pt x="3665413" y="1134255"/>
                  <a:pt x="3650858" y="1127690"/>
                  <a:pt x="3635433" y="1124262"/>
                </a:cubicBezTo>
                <a:cubicBezTo>
                  <a:pt x="3534937" y="1101930"/>
                  <a:pt x="3440538" y="1101775"/>
                  <a:pt x="3335629" y="1094282"/>
                </a:cubicBezTo>
                <a:cubicBezTo>
                  <a:pt x="3282338" y="1083624"/>
                  <a:pt x="3261807" y="1082741"/>
                  <a:pt x="3215708" y="1064301"/>
                </a:cubicBezTo>
                <a:cubicBezTo>
                  <a:pt x="3180376" y="1050168"/>
                  <a:pt x="3148570" y="1023777"/>
                  <a:pt x="3110777" y="1019331"/>
                </a:cubicBezTo>
                <a:cubicBezTo>
                  <a:pt x="2976698" y="1003557"/>
                  <a:pt x="2840954" y="1009338"/>
                  <a:pt x="2706042" y="1004341"/>
                </a:cubicBezTo>
                <a:cubicBezTo>
                  <a:pt x="2686055" y="999344"/>
                  <a:pt x="2665018" y="997467"/>
                  <a:pt x="2646082" y="989351"/>
                </a:cubicBezTo>
                <a:cubicBezTo>
                  <a:pt x="2629523" y="982254"/>
                  <a:pt x="2617225" y="967427"/>
                  <a:pt x="2601111" y="959370"/>
                </a:cubicBezTo>
                <a:cubicBezTo>
                  <a:pt x="2586978" y="952304"/>
                  <a:pt x="2571131" y="949377"/>
                  <a:pt x="2556141" y="944380"/>
                </a:cubicBezTo>
                <a:cubicBezTo>
                  <a:pt x="2546147" y="934387"/>
                  <a:pt x="2540288" y="914774"/>
                  <a:pt x="2526160" y="914400"/>
                </a:cubicBezTo>
                <a:cubicBezTo>
                  <a:pt x="1781843" y="894683"/>
                  <a:pt x="292626" y="884420"/>
                  <a:pt x="292626" y="884420"/>
                </a:cubicBezTo>
                <a:lnTo>
                  <a:pt x="22803" y="869429"/>
                </a:lnTo>
                <a:lnTo>
                  <a:pt x="112744" y="929390"/>
                </a:lnTo>
                <a:cubicBezTo>
                  <a:pt x="151697" y="955359"/>
                  <a:pt x="180474" y="973340"/>
                  <a:pt x="217675" y="1004341"/>
                </a:cubicBezTo>
                <a:cubicBezTo>
                  <a:pt x="228532" y="1013389"/>
                  <a:pt x="236620" y="1025492"/>
                  <a:pt x="247656" y="1034321"/>
                </a:cubicBezTo>
                <a:cubicBezTo>
                  <a:pt x="261724" y="1045575"/>
                  <a:pt x="278558" y="1053047"/>
                  <a:pt x="292626" y="1064301"/>
                </a:cubicBezTo>
                <a:cubicBezTo>
                  <a:pt x="303662" y="1073130"/>
                  <a:pt x="310487" y="1087011"/>
                  <a:pt x="322606" y="1094282"/>
                </a:cubicBezTo>
                <a:cubicBezTo>
                  <a:pt x="336155" y="1102412"/>
                  <a:pt x="352587" y="1104275"/>
                  <a:pt x="367577" y="1109272"/>
                </a:cubicBezTo>
                <a:cubicBezTo>
                  <a:pt x="505987" y="1201546"/>
                  <a:pt x="335730" y="1083794"/>
                  <a:pt x="442528" y="1169233"/>
                </a:cubicBezTo>
                <a:cubicBezTo>
                  <a:pt x="477841" y="1197484"/>
                  <a:pt x="506424" y="1208676"/>
                  <a:pt x="547459" y="1229193"/>
                </a:cubicBezTo>
                <a:cubicBezTo>
                  <a:pt x="557452" y="1239187"/>
                  <a:pt x="565680" y="1251334"/>
                  <a:pt x="577439" y="1259174"/>
                </a:cubicBezTo>
                <a:cubicBezTo>
                  <a:pt x="596032" y="1271569"/>
                  <a:pt x="617866" y="1278302"/>
                  <a:pt x="637400" y="1289154"/>
                </a:cubicBezTo>
                <a:cubicBezTo>
                  <a:pt x="662869" y="1303303"/>
                  <a:pt x="688109" y="1317962"/>
                  <a:pt x="712351" y="1334124"/>
                </a:cubicBezTo>
                <a:cubicBezTo>
                  <a:pt x="733139" y="1347982"/>
                  <a:pt x="753118" y="1363101"/>
                  <a:pt x="772311" y="1379095"/>
                </a:cubicBezTo>
                <a:cubicBezTo>
                  <a:pt x="783168" y="1388143"/>
                  <a:pt x="790173" y="1401804"/>
                  <a:pt x="802292" y="1409075"/>
                </a:cubicBezTo>
                <a:cubicBezTo>
                  <a:pt x="815841" y="1417204"/>
                  <a:pt x="831477" y="1423363"/>
                  <a:pt x="847262" y="1424065"/>
                </a:cubicBezTo>
                <a:cubicBezTo>
                  <a:pt x="1056977" y="1433386"/>
                  <a:pt x="1266987" y="1434059"/>
                  <a:pt x="1476849" y="1439056"/>
                </a:cubicBezTo>
                <a:cubicBezTo>
                  <a:pt x="1501833" y="1444053"/>
                  <a:pt x="1526928" y="1448519"/>
                  <a:pt x="1551800" y="1454046"/>
                </a:cubicBezTo>
                <a:cubicBezTo>
                  <a:pt x="1571911" y="1458515"/>
                  <a:pt x="1591439" y="1465649"/>
                  <a:pt x="1611760" y="1469036"/>
                </a:cubicBezTo>
                <a:cubicBezTo>
                  <a:pt x="1651497" y="1475659"/>
                  <a:pt x="1691708" y="1479029"/>
                  <a:pt x="1731682" y="1484026"/>
                </a:cubicBezTo>
                <a:cubicBezTo>
                  <a:pt x="1822305" y="1506682"/>
                  <a:pt x="1772091" y="1492499"/>
                  <a:pt x="1881583" y="1528997"/>
                </a:cubicBezTo>
                <a:cubicBezTo>
                  <a:pt x="1896573" y="1533994"/>
                  <a:pt x="1910818" y="1542556"/>
                  <a:pt x="1926554" y="1543987"/>
                </a:cubicBezTo>
                <a:cubicBezTo>
                  <a:pt x="2255736" y="1573912"/>
                  <a:pt x="2036281" y="1557305"/>
                  <a:pt x="2586121" y="1573967"/>
                </a:cubicBezTo>
                <a:cubicBezTo>
                  <a:pt x="2716036" y="1568970"/>
                  <a:pt x="2846162" y="1567922"/>
                  <a:pt x="2975865" y="1558977"/>
                </a:cubicBezTo>
                <a:cubicBezTo>
                  <a:pt x="2991629" y="1557890"/>
                  <a:pt x="3005643" y="1548328"/>
                  <a:pt x="3020836" y="1543987"/>
                </a:cubicBezTo>
                <a:cubicBezTo>
                  <a:pt x="3040645" y="1538327"/>
                  <a:pt x="3060810" y="1533994"/>
                  <a:pt x="3080797" y="1528997"/>
                </a:cubicBezTo>
                <a:cubicBezTo>
                  <a:pt x="3139353" y="1470439"/>
                  <a:pt x="3077912" y="1522943"/>
                  <a:pt x="3155747" y="1484026"/>
                </a:cubicBezTo>
                <a:cubicBezTo>
                  <a:pt x="3217272" y="1453264"/>
                  <a:pt x="3184218" y="1461249"/>
                  <a:pt x="3230698" y="1424065"/>
                </a:cubicBezTo>
                <a:cubicBezTo>
                  <a:pt x="3272209" y="1390856"/>
                  <a:pt x="3273143" y="1394927"/>
                  <a:pt x="3320639" y="1379095"/>
                </a:cubicBezTo>
                <a:cubicBezTo>
                  <a:pt x="3330633" y="1369102"/>
                  <a:pt x="3337979" y="1355435"/>
                  <a:pt x="3350620" y="1349115"/>
                </a:cubicBezTo>
                <a:cubicBezTo>
                  <a:pt x="3423318" y="1312765"/>
                  <a:pt x="3453703" y="1321210"/>
                  <a:pt x="3530501" y="1304144"/>
                </a:cubicBezTo>
                <a:cubicBezTo>
                  <a:pt x="3545926" y="1300716"/>
                  <a:pt x="3560482" y="1294151"/>
                  <a:pt x="3575472" y="1289154"/>
                </a:cubicBezTo>
                <a:cubicBezTo>
                  <a:pt x="3590462" y="1279161"/>
                  <a:pt x="3603511" y="1265331"/>
                  <a:pt x="3620442" y="1259174"/>
                </a:cubicBezTo>
                <a:cubicBezTo>
                  <a:pt x="3659166" y="1245093"/>
                  <a:pt x="3701274" y="1242223"/>
                  <a:pt x="3740364" y="1229193"/>
                </a:cubicBezTo>
                <a:cubicBezTo>
                  <a:pt x="3770344" y="1219200"/>
                  <a:pt x="3830305" y="1230815"/>
                  <a:pt x="3830305" y="1199213"/>
                </a:cubicBezTo>
                <a:lnTo>
                  <a:pt x="3830305" y="1169233"/>
                </a:lnTo>
              </a:path>
            </a:pathLst>
          </a:custGeom>
          <a:solidFill>
            <a:srgbClr val="FF00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</p:spTree>
  </p:cSld>
  <p:clrMapOvr>
    <a:masterClrMapping/>
  </p:clrMapOvr>
  <p:transition advTm="2000">
    <p:sndAc>
      <p:stSnd>
        <p:snd r:embed="rId2" name="applause.wav" builtIn="1"/>
      </p:stSnd>
    </p:sndAc>
  </p:transition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lum bright="40000"/>
          </a:blip>
          <a:srcRect/>
          <a:stretch>
            <a:fillRect/>
          </a:stretch>
        </p:blipFill>
        <p:spPr bwMode="auto">
          <a:xfrm>
            <a:off x="1357290" y="500042"/>
            <a:ext cx="6429388" cy="59602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5" name="مستطيل 4"/>
          <p:cNvSpPr/>
          <p:nvPr/>
        </p:nvSpPr>
        <p:spPr>
          <a:xfrm>
            <a:off x="1714480" y="2357430"/>
            <a:ext cx="5649303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ar-SA" sz="5400" b="1" cap="none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رجعت حلا إلى المنزل</a:t>
            </a:r>
          </a:p>
          <a:p>
            <a:pPr algn="ctr"/>
            <a:r>
              <a:rPr lang="ar-SA" sz="54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ومعها الهدايا ..</a:t>
            </a:r>
            <a:endParaRPr lang="ar-SA" sz="5400" b="1" cap="none" spc="300" dirty="0">
              <a:ln w="11430" cmpd="sng">
                <a:solidFill>
                  <a:schemeClr val="accent1">
                    <a:tint val="10000"/>
                  </a:schemeClr>
                </a:solidFill>
                <a:prstDash val="solid"/>
                <a:miter lim="800000"/>
              </a:ln>
              <a:solidFill>
                <a:srgbClr val="FF0000"/>
              </a:solidFill>
              <a:effectLst>
                <a:glow rad="45500">
                  <a:schemeClr val="accent1">
                    <a:satMod val="220000"/>
                    <a:alpha val="35000"/>
                  </a:schemeClr>
                </a:glo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 descr="71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"/>
            <a:ext cx="9144000" cy="6858000"/>
          </a:xfrm>
          <a:prstGeom prst="rect">
            <a:avLst/>
          </a:prstGeom>
        </p:spPr>
      </p:pic>
      <p:sp>
        <p:nvSpPr>
          <p:cNvPr id="3" name="مستطيل 2"/>
          <p:cNvSpPr/>
          <p:nvPr/>
        </p:nvSpPr>
        <p:spPr>
          <a:xfrm>
            <a:off x="2786050" y="428604"/>
            <a:ext cx="5942652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ar-SA" sz="5400" b="1" cap="all" spc="0" dirty="0" smtClean="0">
                <a:ln/>
                <a:solidFill>
                  <a:srgbClr val="FFFF00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وعندما </a:t>
            </a:r>
            <a:r>
              <a:rPr lang="ar-SA" sz="5400" b="1" cap="all" dirty="0" smtClean="0">
                <a:ln/>
                <a:solidFill>
                  <a:srgbClr val="FFFF00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رأى والدها </a:t>
            </a:r>
            <a:r>
              <a:rPr lang="ar-SA" sz="5400" b="1" cap="all" dirty="0" err="1" smtClean="0">
                <a:ln/>
                <a:solidFill>
                  <a:srgbClr val="FFFF00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الهاديا</a:t>
            </a:r>
            <a:endParaRPr lang="ar-SA" sz="5400" b="1" cap="all" dirty="0" smtClean="0">
              <a:ln/>
              <a:solidFill>
                <a:srgbClr val="FFFF00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  <a:p>
            <a:pPr algn="ctr"/>
            <a:r>
              <a:rPr lang="ar-SA" sz="5400" b="1" cap="all" spc="0" dirty="0" smtClean="0">
                <a:ln/>
                <a:solidFill>
                  <a:srgbClr val="FFFF00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فرح منها كثيرا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 descr="images.jpe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"/>
            <a:ext cx="9155783" cy="6858000"/>
          </a:xfrm>
          <a:prstGeom prst="rect">
            <a:avLst/>
          </a:prstGeom>
        </p:spPr>
      </p:pic>
      <p:sp>
        <p:nvSpPr>
          <p:cNvPr id="3" name="شكل بيضاوي 2"/>
          <p:cNvSpPr/>
          <p:nvPr/>
        </p:nvSpPr>
        <p:spPr>
          <a:xfrm>
            <a:off x="2683515" y="40341"/>
            <a:ext cx="642942" cy="642942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60000"/>
                <a:lumOff val="40000"/>
              </a:schemeClr>
            </a:solidFill>
          </a:ln>
          <a:effectLst>
            <a:glow rad="101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شكل بيضاوي 3"/>
          <p:cNvSpPr/>
          <p:nvPr/>
        </p:nvSpPr>
        <p:spPr>
          <a:xfrm>
            <a:off x="3000364" y="785794"/>
            <a:ext cx="378763" cy="378739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" name="شكل بيضاوي 4"/>
          <p:cNvSpPr/>
          <p:nvPr/>
        </p:nvSpPr>
        <p:spPr>
          <a:xfrm>
            <a:off x="2357422" y="928671"/>
            <a:ext cx="500066" cy="571504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" name="شكل بيضاوي 5"/>
          <p:cNvSpPr/>
          <p:nvPr/>
        </p:nvSpPr>
        <p:spPr>
          <a:xfrm>
            <a:off x="3598762" y="374816"/>
            <a:ext cx="378763" cy="378739"/>
          </a:xfrm>
          <a:prstGeom prst="ellipse">
            <a:avLst/>
          </a:prstGeom>
          <a:solidFill>
            <a:srgbClr val="FF0000"/>
          </a:solidFill>
          <a:ln>
            <a:solidFill>
              <a:srgbClr val="FFC000"/>
            </a:solidFill>
          </a:ln>
          <a:effectLst>
            <a:glow rad="1397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" name="شكل بيضاوي 6"/>
          <p:cNvSpPr/>
          <p:nvPr/>
        </p:nvSpPr>
        <p:spPr>
          <a:xfrm>
            <a:off x="1571604" y="1187528"/>
            <a:ext cx="303402" cy="285752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8" name="شكل بيضاوي 7"/>
          <p:cNvSpPr/>
          <p:nvPr/>
        </p:nvSpPr>
        <p:spPr>
          <a:xfrm>
            <a:off x="7786710" y="-142900"/>
            <a:ext cx="785818" cy="571504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شكل بيضاوي 8"/>
          <p:cNvSpPr/>
          <p:nvPr/>
        </p:nvSpPr>
        <p:spPr>
          <a:xfrm>
            <a:off x="8429620" y="4929198"/>
            <a:ext cx="714380" cy="714380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" name="شكل بيضاوي 9"/>
          <p:cNvSpPr/>
          <p:nvPr/>
        </p:nvSpPr>
        <p:spPr>
          <a:xfrm>
            <a:off x="8286776" y="4286256"/>
            <a:ext cx="357190" cy="357190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1" name="شكل بيضاوي 10"/>
          <p:cNvSpPr/>
          <p:nvPr/>
        </p:nvSpPr>
        <p:spPr>
          <a:xfrm>
            <a:off x="8072462" y="3286124"/>
            <a:ext cx="785818" cy="71438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effectLst>
            <a:glow rad="228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2" name="شكل بيضاوي 11"/>
          <p:cNvSpPr/>
          <p:nvPr/>
        </p:nvSpPr>
        <p:spPr>
          <a:xfrm>
            <a:off x="7572396" y="4857760"/>
            <a:ext cx="500066" cy="50006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شكل بيضاوي 12"/>
          <p:cNvSpPr/>
          <p:nvPr/>
        </p:nvSpPr>
        <p:spPr>
          <a:xfrm>
            <a:off x="8001024" y="2643182"/>
            <a:ext cx="428628" cy="428628"/>
          </a:xfrm>
          <a:prstGeom prst="ellipse">
            <a:avLst/>
          </a:prstGeom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4" name="شكل بيضاوي 13"/>
          <p:cNvSpPr/>
          <p:nvPr/>
        </p:nvSpPr>
        <p:spPr>
          <a:xfrm>
            <a:off x="8358214" y="1928802"/>
            <a:ext cx="642942" cy="642942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شكل حر 14"/>
          <p:cNvSpPr/>
          <p:nvPr/>
        </p:nvSpPr>
        <p:spPr>
          <a:xfrm rot="229827">
            <a:off x="3346238" y="5195014"/>
            <a:ext cx="3745006" cy="1925170"/>
          </a:xfrm>
          <a:custGeom>
            <a:avLst/>
            <a:gdLst>
              <a:gd name="connsiteX0" fmla="*/ 387724 w 3745006"/>
              <a:gd name="connsiteY0" fmla="*/ 1833282 h 1925170"/>
              <a:gd name="connsiteX1" fmla="*/ 51547 w 3745006"/>
              <a:gd name="connsiteY1" fmla="*/ 1093694 h 1925170"/>
              <a:gd name="connsiteX2" fmla="*/ 78442 w 3745006"/>
              <a:gd name="connsiteY2" fmla="*/ 623047 h 1925170"/>
              <a:gd name="connsiteX3" fmla="*/ 441512 w 3745006"/>
              <a:gd name="connsiteY3" fmla="*/ 663388 h 1925170"/>
              <a:gd name="connsiteX4" fmla="*/ 1221442 w 3745006"/>
              <a:gd name="connsiteY4" fmla="*/ 1564341 h 1925170"/>
              <a:gd name="connsiteX5" fmla="*/ 1342465 w 3745006"/>
              <a:gd name="connsiteY5" fmla="*/ 1026458 h 1925170"/>
              <a:gd name="connsiteX6" fmla="*/ 1638300 w 3745006"/>
              <a:gd name="connsiteY6" fmla="*/ 233082 h 1925170"/>
              <a:gd name="connsiteX7" fmla="*/ 2001371 w 3745006"/>
              <a:gd name="connsiteY7" fmla="*/ 233082 h 1925170"/>
              <a:gd name="connsiteX8" fmla="*/ 2108947 w 3745006"/>
              <a:gd name="connsiteY8" fmla="*/ 1631576 h 1925170"/>
              <a:gd name="connsiteX9" fmla="*/ 2485465 w 3745006"/>
              <a:gd name="connsiteY9" fmla="*/ 1443317 h 1925170"/>
              <a:gd name="connsiteX10" fmla="*/ 2969559 w 3745006"/>
              <a:gd name="connsiteY10" fmla="*/ 1187823 h 1925170"/>
              <a:gd name="connsiteX11" fmla="*/ 3467100 w 3745006"/>
              <a:gd name="connsiteY11" fmla="*/ 1255058 h 1925170"/>
              <a:gd name="connsiteX12" fmla="*/ 3426759 w 3745006"/>
              <a:gd name="connsiteY12" fmla="*/ 1658470 h 1925170"/>
              <a:gd name="connsiteX13" fmla="*/ 3225053 w 3745006"/>
              <a:gd name="connsiteY13" fmla="*/ 1887070 h 1925170"/>
              <a:gd name="connsiteX14" fmla="*/ 307042 w 3745006"/>
              <a:gd name="connsiteY14" fmla="*/ 1887070 h 1925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45006" h="1925170">
                <a:moveTo>
                  <a:pt x="387724" y="1833282"/>
                </a:moveTo>
                <a:cubicBezTo>
                  <a:pt x="245409" y="1564341"/>
                  <a:pt x="103094" y="1295400"/>
                  <a:pt x="51547" y="1093694"/>
                </a:cubicBezTo>
                <a:cubicBezTo>
                  <a:pt x="0" y="891988"/>
                  <a:pt x="13448" y="694765"/>
                  <a:pt x="78442" y="623047"/>
                </a:cubicBezTo>
                <a:cubicBezTo>
                  <a:pt x="143436" y="551329"/>
                  <a:pt x="251012" y="506506"/>
                  <a:pt x="441512" y="663388"/>
                </a:cubicBezTo>
                <a:cubicBezTo>
                  <a:pt x="632012" y="820270"/>
                  <a:pt x="1071283" y="1503829"/>
                  <a:pt x="1221442" y="1564341"/>
                </a:cubicBezTo>
                <a:cubicBezTo>
                  <a:pt x="1371601" y="1624853"/>
                  <a:pt x="1272989" y="1248334"/>
                  <a:pt x="1342465" y="1026458"/>
                </a:cubicBezTo>
                <a:cubicBezTo>
                  <a:pt x="1411941" y="804582"/>
                  <a:pt x="1528482" y="365311"/>
                  <a:pt x="1638300" y="233082"/>
                </a:cubicBezTo>
                <a:cubicBezTo>
                  <a:pt x="1748118" y="100853"/>
                  <a:pt x="1922930" y="0"/>
                  <a:pt x="2001371" y="233082"/>
                </a:cubicBezTo>
                <a:cubicBezTo>
                  <a:pt x="2079812" y="466164"/>
                  <a:pt x="2028265" y="1429870"/>
                  <a:pt x="2108947" y="1631576"/>
                </a:cubicBezTo>
                <a:cubicBezTo>
                  <a:pt x="2189629" y="1833282"/>
                  <a:pt x="2342030" y="1517276"/>
                  <a:pt x="2485465" y="1443317"/>
                </a:cubicBezTo>
                <a:cubicBezTo>
                  <a:pt x="2628900" y="1369358"/>
                  <a:pt x="2805953" y="1219200"/>
                  <a:pt x="2969559" y="1187823"/>
                </a:cubicBezTo>
                <a:cubicBezTo>
                  <a:pt x="3133165" y="1156447"/>
                  <a:pt x="3390900" y="1176617"/>
                  <a:pt x="3467100" y="1255058"/>
                </a:cubicBezTo>
                <a:cubicBezTo>
                  <a:pt x="3543300" y="1333499"/>
                  <a:pt x="3467100" y="1553135"/>
                  <a:pt x="3426759" y="1658470"/>
                </a:cubicBezTo>
                <a:cubicBezTo>
                  <a:pt x="3386418" y="1763805"/>
                  <a:pt x="3745006" y="1848970"/>
                  <a:pt x="3225053" y="1887070"/>
                </a:cubicBezTo>
                <a:cubicBezTo>
                  <a:pt x="2705100" y="1925170"/>
                  <a:pt x="804583" y="1878105"/>
                  <a:pt x="307042" y="1887070"/>
                </a:cubicBezTo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6" name="مستطيل 15"/>
          <p:cNvSpPr/>
          <p:nvPr/>
        </p:nvSpPr>
        <p:spPr>
          <a:xfrm>
            <a:off x="2214546" y="1714488"/>
            <a:ext cx="5407249" cy="34163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ar-SA" sz="5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cs typeface="ABUHMEDA  FREE" pitchFamily="2" charset="-78"/>
              </a:rPr>
              <a:t>نتمنى أن تكونوا قد</a:t>
            </a:r>
          </a:p>
          <a:p>
            <a:pPr algn="ctr"/>
            <a:r>
              <a:rPr lang="ar-SA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cs typeface="ABUHMEDA  FREE" pitchFamily="2" charset="-78"/>
              </a:rPr>
              <a:t>استفدتم واستمتعتم</a:t>
            </a:r>
          </a:p>
          <a:p>
            <a:pPr algn="ctr"/>
            <a:r>
              <a:rPr lang="ar-SA" sz="5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cs typeface="ABUHMEDA  FREE" pitchFamily="2" charset="-78"/>
              </a:rPr>
              <a:t>.....</a:t>
            </a:r>
          </a:p>
          <a:p>
            <a:pPr algn="ctr"/>
            <a:r>
              <a:rPr lang="ar-SA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cs typeface="ABUHMEDA  FREE" pitchFamily="2" charset="-78"/>
              </a:rPr>
              <a:t>وإلى </a:t>
            </a:r>
            <a:r>
              <a:rPr lang="ar-SA" sz="5400" b="1" cap="none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cs typeface="ABUHMEDA  FREE" pitchFamily="2" charset="-78"/>
              </a:rPr>
              <a:t>القاء</a:t>
            </a:r>
            <a:endParaRPr lang="ar-SA" sz="5400" b="1" cap="none" spc="50" dirty="0" smtClean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cs typeface="ABUHMEDA  FREE" pitchFamily="2" charset="-78"/>
            </a:endParaRPr>
          </a:p>
        </p:txBody>
      </p:sp>
      <p:pic>
        <p:nvPicPr>
          <p:cNvPr id="17" name="صورة 16" descr="bye.gif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71538" y="3714752"/>
            <a:ext cx="1857388" cy="2485237"/>
          </a:xfrm>
          <a:prstGeom prst="rect">
            <a:avLst/>
          </a:prstGeom>
        </p:spPr>
      </p:pic>
      <p:grpSp>
        <p:nvGrpSpPr>
          <p:cNvPr id="18" name="مجموعة 17"/>
          <p:cNvGrpSpPr/>
          <p:nvPr/>
        </p:nvGrpSpPr>
        <p:grpSpPr>
          <a:xfrm>
            <a:off x="1593982" y="4679126"/>
            <a:ext cx="477688" cy="178634"/>
            <a:chOff x="1848436" y="4714884"/>
            <a:chExt cx="477688" cy="178634"/>
          </a:xfrm>
        </p:grpSpPr>
        <p:sp>
          <p:nvSpPr>
            <p:cNvPr id="19" name="شكل بيضاوي 18"/>
            <p:cNvSpPr/>
            <p:nvPr/>
          </p:nvSpPr>
          <p:spPr>
            <a:xfrm>
              <a:off x="2116270" y="4714884"/>
              <a:ext cx="209854" cy="147336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شكل بيضاوي 19"/>
            <p:cNvSpPr/>
            <p:nvPr/>
          </p:nvSpPr>
          <p:spPr>
            <a:xfrm>
              <a:off x="1848436" y="4746182"/>
              <a:ext cx="209854" cy="147336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cxnSp>
          <p:nvCxnSpPr>
            <p:cNvPr id="21" name="رابط مستقيم 20"/>
            <p:cNvCxnSpPr/>
            <p:nvPr/>
          </p:nvCxnSpPr>
          <p:spPr>
            <a:xfrm rot="10800000" flipH="1">
              <a:off x="1991313" y="4799702"/>
              <a:ext cx="209854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" name="مربع نص 21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</p:spTree>
  </p:cSld>
  <p:clrMapOvr>
    <a:masterClrMapping/>
  </p:clrMapOvr>
  <p:transition>
    <p:sndAc>
      <p:stSnd>
        <p:snd r:embed="rId2" name="explode.wav" builtIn="1"/>
      </p:stSnd>
    </p:sndAc>
  </p:transition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 descr="8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pic>
        <p:nvPicPr>
          <p:cNvPr id="3" name="Picture 2" descr="http://www.muslmh.com/saveFTP/F2/gosoon/school1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14348" y="4429132"/>
            <a:ext cx="1998644" cy="1998645"/>
          </a:xfrm>
          <a:prstGeom prst="rect">
            <a:avLst/>
          </a:prstGeom>
          <a:noFill/>
        </p:spPr>
      </p:pic>
      <p:sp>
        <p:nvSpPr>
          <p:cNvPr id="4" name="مستطيل 3"/>
          <p:cNvSpPr/>
          <p:nvPr/>
        </p:nvSpPr>
        <p:spPr>
          <a:xfrm>
            <a:off x="656370" y="3000372"/>
            <a:ext cx="796243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ar-SA" sz="5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إعداد: </a:t>
            </a:r>
            <a:r>
              <a:rPr lang="ar-SA" sz="5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سمـاء ~ – </a:t>
            </a:r>
            <a:r>
              <a:rPr lang="ar-SA" sz="5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منتدى أنا مسلمة</a:t>
            </a:r>
            <a:endParaRPr lang="ar-SA" sz="5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>
    <p:sndAc>
      <p:stSnd>
        <p:snd r:embed="rId2" name="chimes.wav" builtIn="1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مستطيل 204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206" name="صورة 205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-1"/>
            <a:ext cx="5304878" cy="3322201"/>
          </a:xfrm>
          <a:prstGeom prst="rect">
            <a:avLst/>
          </a:prstGeom>
        </p:spPr>
      </p:pic>
      <p:sp>
        <p:nvSpPr>
          <p:cNvPr id="207" name="مستطيل 206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208" name="مجموعة 207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209" name="مستطيل 208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0" name="مستطيل 209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1" name="مستطيل 210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2" name="مستطيل 211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3" name="مستطيل 212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4" name="مستطيل 213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5" name="مستطيل 214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6" name="مستطيل 215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7" name="مستطيل 216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8" name="مستطيل 217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9" name="مستطيل 218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0" name="مستطيل 219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1" name="مستطيل 220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2" name="مستطيل 221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3" name="مستطيل 222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4" name="مستطيل 223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5" name="مستطيل 224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6" name="مستطيل 225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7" name="مستطيل 226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8" name="مستطيل 227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9" name="مستطيل 228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0" name="مستطيل 229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1" name="مستطيل 230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2" name="مستطيل 231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3" name="مستطيل 232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4" name="مستطيل 233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5" name="مستطيل 234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6" name="مستطيل 235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7" name="مستطيل 236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8" name="مستطيل 237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9" name="مستطيل 238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0" name="مستطيل 239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1" name="مستطيل 240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2" name="مستطيل 241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3" name="مستطيل 242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4" name="مستطيل 243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5" name="مستطيل 244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6" name="مستطيل 245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7" name="مستطيل 246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8" name="مستطيل 247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249" name="مجموعة 248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250" name="شكل حر 249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1" name="شكل حر 250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252" name="شكل حر 251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253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254" name="صورة 253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255" name="مجموعة 254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256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355" name="شكل حر 35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356" name="رابط مستقيم 355"/>
              <p:cNvCxnSpPr>
                <a:stCxn id="35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7" name="رابط مستقيم 35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350" name="مستطيل 349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1" name="مستطيل 350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2" name="مستطيل 351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3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4" name="مستطيل 353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58" name="مجموعة 91"/>
            <p:cNvGrpSpPr/>
            <p:nvPr/>
          </p:nvGrpSpPr>
          <p:grpSpPr>
            <a:xfrm>
              <a:off x="536497" y="5375709"/>
              <a:ext cx="1106579" cy="2053863"/>
              <a:chOff x="7072330" y="4929198"/>
              <a:chExt cx="1217231" cy="2143164"/>
            </a:xfrm>
          </p:grpSpPr>
          <p:sp>
            <p:nvSpPr>
              <p:cNvPr id="344" name="مستطيل 343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5" name="مستطيل 344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6" name="مستطيل 345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7" name="شكل حر 346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8" name="مستطيل 347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9" name="شكل حر 348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59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339" name="مستطيل 338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0" name="مستطيل 339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1" name="مستطيل 340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2" name="مستطيل 341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3" name="مستطيل 342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60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333" name="مستطيل 332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4" name="مستطيل 333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5" name="مستطيل 334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6" name="شكل حر 335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7" name="مستطيل 336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8" name="شكل حر 337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61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328" name="مستطيل 327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9" name="مستطيل 328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0" name="مستطيل 329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1" name="مستطيل 330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2" name="مستطيل 331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62" name="مجموعة 117"/>
            <p:cNvGrpSpPr/>
            <p:nvPr/>
          </p:nvGrpSpPr>
          <p:grpSpPr>
            <a:xfrm>
              <a:off x="6000789" y="5286338"/>
              <a:ext cx="1106579" cy="1928825"/>
              <a:chOff x="7072330" y="4929198"/>
              <a:chExt cx="1217231" cy="2143164"/>
            </a:xfrm>
          </p:grpSpPr>
          <p:sp>
            <p:nvSpPr>
              <p:cNvPr id="322" name="مستطيل 321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3" name="مستطيل 322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4" name="مستطيل 323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5" name="شكل حر 324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6" name="مستطيل 325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7" name="شكل حر 326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63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317" name="مستطيل 31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8" name="مستطيل 31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9" name="مستطيل 31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0" name="مستطيل 31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1" name="مستطيل 32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64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311" name="مستطيل 31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2" name="مستطيل 31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3" name="مستطيل 31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4" name="شكل حر 31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5" name="مستطيل 31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6" name="شكل حر 315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265" name="شكل حر 264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6" name="شكل حر 265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7" name="شكل حر 266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8" name="شكل حر 267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69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308" name="شكل حر 307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309" name="رابط مستقيم 308"/>
              <p:cNvCxnSpPr>
                <a:stCxn id="308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0" name="رابط مستقيم 309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شكل حر 269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71" name="مجموعة 147"/>
            <p:cNvGrpSpPr/>
            <p:nvPr/>
          </p:nvGrpSpPr>
          <p:grpSpPr>
            <a:xfrm>
              <a:off x="2970432" y="4184838"/>
              <a:ext cx="1071570" cy="1000132"/>
              <a:chOff x="10215602" y="1500174"/>
              <a:chExt cx="1189908" cy="1174883"/>
            </a:xfrm>
          </p:grpSpPr>
          <p:sp>
            <p:nvSpPr>
              <p:cNvPr id="304" name="شكل بيضاوي 303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5" name="شكل حر 304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6" name="شكل حر 305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7" name="شكل حر 306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272" name="شكل حر 271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73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302" name="شكل بيضاوي 301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3" name="شكل حر 302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274" name="شكل حر 273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5" name="شكل حر 274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76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296" name="شكل بيضاوي 295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97" name="شكل حر 296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98" name="شكل حر 297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99" name="شكل حر 298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0" name="شكل حر 299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1" name="شكل حر 300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277" name="شكل حر 276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78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291" name="شكل بيضاوي 290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92" name="شكل حر 291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293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294" name="شكل حر 293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95" name="شكل حر 294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279" name="شكل حر 278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0" name="شكل بيضاوي 279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1" name="شكل بيضاوي 280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2" name="شكل حر 281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3" name="شكل بيضاوي 282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4" name="شكل بيضاوي 283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5" name="شكل حر 284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6" name="شكل حر 285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87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288" name="شكل حر 287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289" name="رابط مستقيم 288"/>
              <p:cNvCxnSpPr>
                <a:stCxn id="288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رابط مستقيم 289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58" name="شكل حر 357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59" name="صورة 358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360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361" name="صورة 360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362" name="صورة 361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363" name="مجموعة 362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364" name="مجموعة 263"/>
            <p:cNvGrpSpPr/>
            <p:nvPr/>
          </p:nvGrpSpPr>
          <p:grpSpPr>
            <a:xfrm>
              <a:off x="4286248" y="-49"/>
              <a:ext cx="1571636" cy="5643556"/>
              <a:chOff x="-2071734" y="357305"/>
              <a:chExt cx="1364105" cy="4714769"/>
            </a:xfrm>
          </p:grpSpPr>
          <p:sp>
            <p:nvSpPr>
              <p:cNvPr id="366" name="شكل حر 365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67" name="شكل حر 366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68" name="شكل حر 367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369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399" name="شكل بيضاوي 398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400" name="شكل بيضاوي 399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401" name="شكل بيضاوي 400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370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396" name="شكل بيضاوي 3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397" name="شكل بيضاوي 3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398" name="شكل بيضاوي 3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371" name="شكل حر 370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2" name="شكل حر 371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3" name="شكل حر 372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4" name="شكل حر 373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5" name="شكل حر 374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6" name="شكل حر 375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7" name="شكل حر 376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378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394" name="شكل حر 393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395" name="شكل حر 394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379" name="شكل بيضاوي 378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0" name="شكل بيضاوي 379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381" name="شكل بيضاوي 380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382" name="شكل حر 381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3" name="مستطيل 382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4" name="مستطيل 383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5" name="شكل حر 384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386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7" name="شكل حر 386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8" name="شكل حر 387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9" name="شكل حر 388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390" name="رابط مستقيم 389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1" name="رابط مستقيم 390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2" name="رابط مستقيم 391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3" name="رابط مستقيم 392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5" name="شكل حر 364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02" name="مربع نص 401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403" name="وسيلة شرح مستطيلة مستديرة الزوايا 402"/>
          <p:cNvSpPr/>
          <p:nvPr/>
        </p:nvSpPr>
        <p:spPr>
          <a:xfrm>
            <a:off x="4500562" y="1428736"/>
            <a:ext cx="1857388" cy="1714512"/>
          </a:xfrm>
          <a:prstGeom prst="wedgeRoundRectCallout">
            <a:avLst>
              <a:gd name="adj1" fmla="val -78079"/>
              <a:gd name="adj2" fmla="val -60255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ممتازة أحسنت ..</a:t>
            </a:r>
          </a:p>
          <a:p>
            <a:pPr algn="ctr"/>
            <a:endParaRPr lang="ar-SA" sz="2000" b="1" dirty="0" smtClean="0">
              <a:solidFill>
                <a:schemeClr val="tx1"/>
              </a:solidFill>
            </a:endParaRPr>
          </a:p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أيضاً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-1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73"/>
            <a:chOff x="0" y="4000504"/>
            <a:chExt cx="10215570" cy="342906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48" name="شكل حر 147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49" name="رابط مستقيم 148"/>
              <p:cNvCxnSpPr>
                <a:stCxn id="148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رابط مستقيم 149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3" name="مستطيل 142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مستطيل 143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7" name="مستطيل 146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11"/>
              <a:ext cx="1106579" cy="2053863"/>
              <a:chOff x="7072330" y="4929198"/>
              <a:chExt cx="1217231" cy="2143164"/>
            </a:xfrm>
          </p:grpSpPr>
          <p:sp>
            <p:nvSpPr>
              <p:cNvPr id="137" name="مستطيل 136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شكل حر 139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1" name="مستطيل 140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شكل حر 141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2" name="مستطيل 131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مستطيل 132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مستطيل 134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6" name="مستطيل 135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26" name="مستطيل 125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شكل حر 128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0" name="مستطيل 129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شكل حر 130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1" name="مستطيل 120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مستطيل 121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مستطيل 123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5" name="مستطيل 124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36"/>
              <a:ext cx="1106579" cy="1928825"/>
              <a:chOff x="7072330" y="4929198"/>
              <a:chExt cx="1217231" cy="2143164"/>
            </a:xfrm>
          </p:grpSpPr>
          <p:sp>
            <p:nvSpPr>
              <p:cNvPr id="115" name="مستطيل 114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شكل حر 117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9" name="مستطيل 118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شكل حر 119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0" name="مستطيل 109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مستطيل 110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مستطيل 112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4" name="مستطيل 113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4" name="مستطيل 103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5" name="مستطيل 104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6" name="مستطيل 105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7" name="شكل حر 106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8" name="مستطيل 107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شكل حر 108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974580" y="5098355"/>
              <a:ext cx="31962" cy="60199"/>
              <a:chOff x="4478130" y="4786322"/>
              <a:chExt cx="339360" cy="618971"/>
            </a:xfrm>
          </p:grpSpPr>
          <p:cxnSp>
            <p:nvCxnSpPr>
              <p:cNvPr id="102" name="رابط مستقيم 101"/>
              <p:cNvCxnSpPr/>
              <p:nvPr/>
            </p:nvCxnSpPr>
            <p:spPr>
              <a:xfrm flipV="1">
                <a:off x="4478130" y="4984180"/>
                <a:ext cx="31173" cy="42111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رابط مستقيم 102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7" name="مجموعة 147"/>
            <p:cNvGrpSpPr/>
            <p:nvPr/>
          </p:nvGrpSpPr>
          <p:grpSpPr>
            <a:xfrm>
              <a:off x="2970434" y="4184838"/>
              <a:ext cx="1071570" cy="1000132"/>
              <a:chOff x="10215602" y="1500174"/>
              <a:chExt cx="1189908" cy="1174883"/>
            </a:xfrm>
          </p:grpSpPr>
          <p:sp>
            <p:nvSpPr>
              <p:cNvPr id="98" name="شكل بيضاوي 97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9" name="شكل حر 98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1" name="شكل حر 100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8" name="شكل حر 67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9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6" name="شكل بيضاوي 95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0" name="شكل حر 69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1" name="شكل حر 70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2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0" name="شكل بيضاوي 89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1" name="شكل حر 90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2" name="شكل حر 91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3" name="شكل حر 92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3" name="شكل حر 72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4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5" name="شكل بيضاوي 84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6" name="شكل حر 85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87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88" name="شكل حر 87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9" name="شكل حر 88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5" name="شكل حر 74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6" name="شكل بيضاوي 75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حر 77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بيضاوي 78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حر 80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2" name="مجموعة 228"/>
            <p:cNvGrpSpPr/>
            <p:nvPr/>
          </p:nvGrpSpPr>
          <p:grpSpPr>
            <a:xfrm rot="9234720" flipH="1" flipV="1">
              <a:off x="7159048" y="6279936"/>
              <a:ext cx="46081" cy="37619"/>
              <a:chOff x="4326510" y="4786322"/>
              <a:chExt cx="490980" cy="421109"/>
            </a:xfrm>
          </p:grpSpPr>
          <p:cxnSp>
            <p:nvCxnSpPr>
              <p:cNvPr id="83" name="رابط مستقيم 82"/>
              <p:cNvCxnSpPr/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رابط مستقيم 8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1" name="شكل حر 150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2" name="صورة 151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3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4" name="صورة 153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5" name="صورة 154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sp>
        <p:nvSpPr>
          <p:cNvPr id="156" name="مربع نص 155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157" name="شكل حر 156"/>
          <p:cNvSpPr/>
          <p:nvPr/>
        </p:nvSpPr>
        <p:spPr>
          <a:xfrm rot="21408060">
            <a:off x="3639137" y="1201386"/>
            <a:ext cx="240627" cy="89628"/>
          </a:xfrm>
          <a:custGeom>
            <a:avLst/>
            <a:gdLst>
              <a:gd name="connsiteX0" fmla="*/ 7813 w 4145098"/>
              <a:gd name="connsiteY0" fmla="*/ 869429 h 1573967"/>
              <a:gd name="connsiteX1" fmla="*/ 112744 w 4145098"/>
              <a:gd name="connsiteY1" fmla="*/ 749508 h 1573967"/>
              <a:gd name="connsiteX2" fmla="*/ 262646 w 4145098"/>
              <a:gd name="connsiteY2" fmla="*/ 584616 h 1573967"/>
              <a:gd name="connsiteX3" fmla="*/ 307616 w 4145098"/>
              <a:gd name="connsiteY3" fmla="*/ 554636 h 1573967"/>
              <a:gd name="connsiteX4" fmla="*/ 382567 w 4145098"/>
              <a:gd name="connsiteY4" fmla="*/ 479685 h 1573967"/>
              <a:gd name="connsiteX5" fmla="*/ 412547 w 4145098"/>
              <a:gd name="connsiteY5" fmla="*/ 434715 h 1573967"/>
              <a:gd name="connsiteX6" fmla="*/ 532469 w 4145098"/>
              <a:gd name="connsiteY6" fmla="*/ 344774 h 1573967"/>
              <a:gd name="connsiteX7" fmla="*/ 562449 w 4145098"/>
              <a:gd name="connsiteY7" fmla="*/ 314793 h 1573967"/>
              <a:gd name="connsiteX8" fmla="*/ 637400 w 4145098"/>
              <a:gd name="connsiteY8" fmla="*/ 284813 h 1573967"/>
              <a:gd name="connsiteX9" fmla="*/ 772311 w 4145098"/>
              <a:gd name="connsiteY9" fmla="*/ 209862 h 1573967"/>
              <a:gd name="connsiteX10" fmla="*/ 922213 w 4145098"/>
              <a:gd name="connsiteY10" fmla="*/ 134911 h 1573967"/>
              <a:gd name="connsiteX11" fmla="*/ 1042134 w 4145098"/>
              <a:gd name="connsiteY11" fmla="*/ 74951 h 1573967"/>
              <a:gd name="connsiteX12" fmla="*/ 1102095 w 4145098"/>
              <a:gd name="connsiteY12" fmla="*/ 44970 h 1573967"/>
              <a:gd name="connsiteX13" fmla="*/ 1177046 w 4145098"/>
              <a:gd name="connsiteY13" fmla="*/ 29980 h 1573967"/>
              <a:gd name="connsiteX14" fmla="*/ 1237006 w 4145098"/>
              <a:gd name="connsiteY14" fmla="*/ 14990 h 1573967"/>
              <a:gd name="connsiteX15" fmla="*/ 1341938 w 4145098"/>
              <a:gd name="connsiteY15" fmla="*/ 0 h 1573967"/>
              <a:gd name="connsiteX16" fmla="*/ 1476849 w 4145098"/>
              <a:gd name="connsiteY16" fmla="*/ 14990 h 1573967"/>
              <a:gd name="connsiteX17" fmla="*/ 1521820 w 4145098"/>
              <a:gd name="connsiteY17" fmla="*/ 29980 h 1573967"/>
              <a:gd name="connsiteX18" fmla="*/ 1566790 w 4145098"/>
              <a:gd name="connsiteY18" fmla="*/ 74951 h 1573967"/>
              <a:gd name="connsiteX19" fmla="*/ 1611760 w 4145098"/>
              <a:gd name="connsiteY19" fmla="*/ 104931 h 1573967"/>
              <a:gd name="connsiteX20" fmla="*/ 1626751 w 4145098"/>
              <a:gd name="connsiteY20" fmla="*/ 149901 h 1573967"/>
              <a:gd name="connsiteX21" fmla="*/ 1656731 w 4145098"/>
              <a:gd name="connsiteY21" fmla="*/ 179882 h 1573967"/>
              <a:gd name="connsiteX22" fmla="*/ 1686711 w 4145098"/>
              <a:gd name="connsiteY22" fmla="*/ 224852 h 1573967"/>
              <a:gd name="connsiteX23" fmla="*/ 1716692 w 4145098"/>
              <a:gd name="connsiteY23" fmla="*/ 254833 h 1573967"/>
              <a:gd name="connsiteX24" fmla="*/ 1746672 w 4145098"/>
              <a:gd name="connsiteY24" fmla="*/ 299803 h 1573967"/>
              <a:gd name="connsiteX25" fmla="*/ 1836613 w 4145098"/>
              <a:gd name="connsiteY25" fmla="*/ 374754 h 1573967"/>
              <a:gd name="connsiteX26" fmla="*/ 1881583 w 4145098"/>
              <a:gd name="connsiteY26" fmla="*/ 434715 h 1573967"/>
              <a:gd name="connsiteX27" fmla="*/ 1911564 w 4145098"/>
              <a:gd name="connsiteY27" fmla="*/ 479685 h 1573967"/>
              <a:gd name="connsiteX28" fmla="*/ 2001505 w 4145098"/>
              <a:gd name="connsiteY28" fmla="*/ 524656 h 1573967"/>
              <a:gd name="connsiteX29" fmla="*/ 2046475 w 4145098"/>
              <a:gd name="connsiteY29" fmla="*/ 509665 h 1573967"/>
              <a:gd name="connsiteX30" fmla="*/ 2076456 w 4145098"/>
              <a:gd name="connsiteY30" fmla="*/ 479685 h 1573967"/>
              <a:gd name="connsiteX31" fmla="*/ 2121426 w 4145098"/>
              <a:gd name="connsiteY31" fmla="*/ 449705 h 1573967"/>
              <a:gd name="connsiteX32" fmla="*/ 2226357 w 4145098"/>
              <a:gd name="connsiteY32" fmla="*/ 359764 h 1573967"/>
              <a:gd name="connsiteX33" fmla="*/ 2346279 w 4145098"/>
              <a:gd name="connsiteY33" fmla="*/ 254833 h 1573967"/>
              <a:gd name="connsiteX34" fmla="*/ 2481190 w 4145098"/>
              <a:gd name="connsiteY34" fmla="*/ 149901 h 1573967"/>
              <a:gd name="connsiteX35" fmla="*/ 2616101 w 4145098"/>
              <a:gd name="connsiteY35" fmla="*/ 104931 h 1573967"/>
              <a:gd name="connsiteX36" fmla="*/ 2661072 w 4145098"/>
              <a:gd name="connsiteY36" fmla="*/ 89941 h 1573967"/>
              <a:gd name="connsiteX37" fmla="*/ 2990856 w 4145098"/>
              <a:gd name="connsiteY37" fmla="*/ 119921 h 1573967"/>
              <a:gd name="connsiteX38" fmla="*/ 3140757 w 4145098"/>
              <a:gd name="connsiteY38" fmla="*/ 179882 h 1573967"/>
              <a:gd name="connsiteX39" fmla="*/ 3185728 w 4145098"/>
              <a:gd name="connsiteY39" fmla="*/ 194872 h 1573967"/>
              <a:gd name="connsiteX40" fmla="*/ 3245688 w 4145098"/>
              <a:gd name="connsiteY40" fmla="*/ 239842 h 1573967"/>
              <a:gd name="connsiteX41" fmla="*/ 3275669 w 4145098"/>
              <a:gd name="connsiteY41" fmla="*/ 269823 h 1573967"/>
              <a:gd name="connsiteX42" fmla="*/ 3395590 w 4145098"/>
              <a:gd name="connsiteY42" fmla="*/ 359764 h 1573967"/>
              <a:gd name="connsiteX43" fmla="*/ 3425570 w 4145098"/>
              <a:gd name="connsiteY43" fmla="*/ 449705 h 1573967"/>
              <a:gd name="connsiteX44" fmla="*/ 3455551 w 4145098"/>
              <a:gd name="connsiteY44" fmla="*/ 479685 h 1573967"/>
              <a:gd name="connsiteX45" fmla="*/ 3515511 w 4145098"/>
              <a:gd name="connsiteY45" fmla="*/ 569626 h 1573967"/>
              <a:gd name="connsiteX46" fmla="*/ 3575472 w 4145098"/>
              <a:gd name="connsiteY46" fmla="*/ 629587 h 1573967"/>
              <a:gd name="connsiteX47" fmla="*/ 3620442 w 4145098"/>
              <a:gd name="connsiteY47" fmla="*/ 689547 h 1573967"/>
              <a:gd name="connsiteX48" fmla="*/ 3695393 w 4145098"/>
              <a:gd name="connsiteY48" fmla="*/ 764498 h 1573967"/>
              <a:gd name="connsiteX49" fmla="*/ 3770344 w 4145098"/>
              <a:gd name="connsiteY49" fmla="*/ 839449 h 1573967"/>
              <a:gd name="connsiteX50" fmla="*/ 3845295 w 4145098"/>
              <a:gd name="connsiteY50" fmla="*/ 944380 h 1573967"/>
              <a:gd name="connsiteX51" fmla="*/ 3965216 w 4145098"/>
              <a:gd name="connsiteY51" fmla="*/ 1049311 h 1573967"/>
              <a:gd name="connsiteX52" fmla="*/ 4010187 w 4145098"/>
              <a:gd name="connsiteY52" fmla="*/ 1109272 h 1573967"/>
              <a:gd name="connsiteX53" fmla="*/ 4055157 w 4145098"/>
              <a:gd name="connsiteY53" fmla="*/ 1154242 h 1573967"/>
              <a:gd name="connsiteX54" fmla="*/ 4145098 w 4145098"/>
              <a:gd name="connsiteY54" fmla="*/ 1214203 h 1573967"/>
              <a:gd name="connsiteX55" fmla="*/ 4100128 w 4145098"/>
              <a:gd name="connsiteY55" fmla="*/ 1229193 h 1573967"/>
              <a:gd name="connsiteX56" fmla="*/ 4055157 w 4145098"/>
              <a:gd name="connsiteY56" fmla="*/ 1199213 h 1573967"/>
              <a:gd name="connsiteX57" fmla="*/ 3935236 w 4145098"/>
              <a:gd name="connsiteY57" fmla="*/ 1154242 h 1573967"/>
              <a:gd name="connsiteX58" fmla="*/ 3680403 w 4145098"/>
              <a:gd name="connsiteY58" fmla="*/ 1139252 h 1573967"/>
              <a:gd name="connsiteX59" fmla="*/ 3635433 w 4145098"/>
              <a:gd name="connsiteY59" fmla="*/ 1124262 h 1573967"/>
              <a:gd name="connsiteX60" fmla="*/ 3335629 w 4145098"/>
              <a:gd name="connsiteY60" fmla="*/ 1094282 h 1573967"/>
              <a:gd name="connsiteX61" fmla="*/ 3215708 w 4145098"/>
              <a:gd name="connsiteY61" fmla="*/ 1064301 h 1573967"/>
              <a:gd name="connsiteX62" fmla="*/ 3110777 w 4145098"/>
              <a:gd name="connsiteY62" fmla="*/ 1019331 h 1573967"/>
              <a:gd name="connsiteX63" fmla="*/ 2706042 w 4145098"/>
              <a:gd name="connsiteY63" fmla="*/ 1004341 h 1573967"/>
              <a:gd name="connsiteX64" fmla="*/ 2646082 w 4145098"/>
              <a:gd name="connsiteY64" fmla="*/ 989351 h 1573967"/>
              <a:gd name="connsiteX65" fmla="*/ 2601111 w 4145098"/>
              <a:gd name="connsiteY65" fmla="*/ 959370 h 1573967"/>
              <a:gd name="connsiteX66" fmla="*/ 2556141 w 4145098"/>
              <a:gd name="connsiteY66" fmla="*/ 944380 h 1573967"/>
              <a:gd name="connsiteX67" fmla="*/ 2526160 w 4145098"/>
              <a:gd name="connsiteY67" fmla="*/ 914400 h 1573967"/>
              <a:gd name="connsiteX68" fmla="*/ 292626 w 4145098"/>
              <a:gd name="connsiteY68" fmla="*/ 884420 h 1573967"/>
              <a:gd name="connsiteX69" fmla="*/ 22803 w 4145098"/>
              <a:gd name="connsiteY69" fmla="*/ 869429 h 1573967"/>
              <a:gd name="connsiteX70" fmla="*/ 112744 w 4145098"/>
              <a:gd name="connsiteY70" fmla="*/ 929390 h 1573967"/>
              <a:gd name="connsiteX71" fmla="*/ 217675 w 4145098"/>
              <a:gd name="connsiteY71" fmla="*/ 1004341 h 1573967"/>
              <a:gd name="connsiteX72" fmla="*/ 247656 w 4145098"/>
              <a:gd name="connsiteY72" fmla="*/ 1034321 h 1573967"/>
              <a:gd name="connsiteX73" fmla="*/ 292626 w 4145098"/>
              <a:gd name="connsiteY73" fmla="*/ 1064301 h 1573967"/>
              <a:gd name="connsiteX74" fmla="*/ 322606 w 4145098"/>
              <a:gd name="connsiteY74" fmla="*/ 1094282 h 1573967"/>
              <a:gd name="connsiteX75" fmla="*/ 367577 w 4145098"/>
              <a:gd name="connsiteY75" fmla="*/ 1109272 h 1573967"/>
              <a:gd name="connsiteX76" fmla="*/ 442528 w 4145098"/>
              <a:gd name="connsiteY76" fmla="*/ 1169233 h 1573967"/>
              <a:gd name="connsiteX77" fmla="*/ 547459 w 4145098"/>
              <a:gd name="connsiteY77" fmla="*/ 1229193 h 1573967"/>
              <a:gd name="connsiteX78" fmla="*/ 577439 w 4145098"/>
              <a:gd name="connsiteY78" fmla="*/ 1259174 h 1573967"/>
              <a:gd name="connsiteX79" fmla="*/ 637400 w 4145098"/>
              <a:gd name="connsiteY79" fmla="*/ 1289154 h 1573967"/>
              <a:gd name="connsiteX80" fmla="*/ 712351 w 4145098"/>
              <a:gd name="connsiteY80" fmla="*/ 1334124 h 1573967"/>
              <a:gd name="connsiteX81" fmla="*/ 772311 w 4145098"/>
              <a:gd name="connsiteY81" fmla="*/ 1379095 h 1573967"/>
              <a:gd name="connsiteX82" fmla="*/ 802292 w 4145098"/>
              <a:gd name="connsiteY82" fmla="*/ 1409075 h 1573967"/>
              <a:gd name="connsiteX83" fmla="*/ 847262 w 4145098"/>
              <a:gd name="connsiteY83" fmla="*/ 1424065 h 1573967"/>
              <a:gd name="connsiteX84" fmla="*/ 1476849 w 4145098"/>
              <a:gd name="connsiteY84" fmla="*/ 1439056 h 1573967"/>
              <a:gd name="connsiteX85" fmla="*/ 1551800 w 4145098"/>
              <a:gd name="connsiteY85" fmla="*/ 1454046 h 1573967"/>
              <a:gd name="connsiteX86" fmla="*/ 1611760 w 4145098"/>
              <a:gd name="connsiteY86" fmla="*/ 1469036 h 1573967"/>
              <a:gd name="connsiteX87" fmla="*/ 1731682 w 4145098"/>
              <a:gd name="connsiteY87" fmla="*/ 1484026 h 1573967"/>
              <a:gd name="connsiteX88" fmla="*/ 1881583 w 4145098"/>
              <a:gd name="connsiteY88" fmla="*/ 1528997 h 1573967"/>
              <a:gd name="connsiteX89" fmla="*/ 1926554 w 4145098"/>
              <a:gd name="connsiteY89" fmla="*/ 1543987 h 1573967"/>
              <a:gd name="connsiteX90" fmla="*/ 2586121 w 4145098"/>
              <a:gd name="connsiteY90" fmla="*/ 1573967 h 1573967"/>
              <a:gd name="connsiteX91" fmla="*/ 2975865 w 4145098"/>
              <a:gd name="connsiteY91" fmla="*/ 1558977 h 1573967"/>
              <a:gd name="connsiteX92" fmla="*/ 3020836 w 4145098"/>
              <a:gd name="connsiteY92" fmla="*/ 1543987 h 1573967"/>
              <a:gd name="connsiteX93" fmla="*/ 3080797 w 4145098"/>
              <a:gd name="connsiteY93" fmla="*/ 1528997 h 1573967"/>
              <a:gd name="connsiteX94" fmla="*/ 3155747 w 4145098"/>
              <a:gd name="connsiteY94" fmla="*/ 1484026 h 1573967"/>
              <a:gd name="connsiteX95" fmla="*/ 3230698 w 4145098"/>
              <a:gd name="connsiteY95" fmla="*/ 1424065 h 1573967"/>
              <a:gd name="connsiteX96" fmla="*/ 3320639 w 4145098"/>
              <a:gd name="connsiteY96" fmla="*/ 1379095 h 1573967"/>
              <a:gd name="connsiteX97" fmla="*/ 3350620 w 4145098"/>
              <a:gd name="connsiteY97" fmla="*/ 1349115 h 1573967"/>
              <a:gd name="connsiteX98" fmla="*/ 3530501 w 4145098"/>
              <a:gd name="connsiteY98" fmla="*/ 1304144 h 1573967"/>
              <a:gd name="connsiteX99" fmla="*/ 3575472 w 4145098"/>
              <a:gd name="connsiteY99" fmla="*/ 1289154 h 1573967"/>
              <a:gd name="connsiteX100" fmla="*/ 3620442 w 4145098"/>
              <a:gd name="connsiteY100" fmla="*/ 1259174 h 1573967"/>
              <a:gd name="connsiteX101" fmla="*/ 3740364 w 4145098"/>
              <a:gd name="connsiteY101" fmla="*/ 1229193 h 1573967"/>
              <a:gd name="connsiteX102" fmla="*/ 3830305 w 4145098"/>
              <a:gd name="connsiteY102" fmla="*/ 1199213 h 1573967"/>
              <a:gd name="connsiteX103" fmla="*/ 3830305 w 4145098"/>
              <a:gd name="connsiteY103" fmla="*/ 1169233 h 1573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4145098" h="1573967">
                <a:moveTo>
                  <a:pt x="7813" y="869429"/>
                </a:moveTo>
                <a:cubicBezTo>
                  <a:pt x="70167" y="775899"/>
                  <a:pt x="0" y="874779"/>
                  <a:pt x="112744" y="749508"/>
                </a:cubicBezTo>
                <a:cubicBezTo>
                  <a:pt x="162498" y="694226"/>
                  <a:pt x="198706" y="627242"/>
                  <a:pt x="262646" y="584616"/>
                </a:cubicBezTo>
                <a:cubicBezTo>
                  <a:pt x="277636" y="574623"/>
                  <a:pt x="294058" y="566499"/>
                  <a:pt x="307616" y="554636"/>
                </a:cubicBezTo>
                <a:cubicBezTo>
                  <a:pt x="334206" y="531370"/>
                  <a:pt x="359301" y="506275"/>
                  <a:pt x="382567" y="479685"/>
                </a:cubicBezTo>
                <a:cubicBezTo>
                  <a:pt x="394430" y="466127"/>
                  <a:pt x="399156" y="446767"/>
                  <a:pt x="412547" y="434715"/>
                </a:cubicBezTo>
                <a:cubicBezTo>
                  <a:pt x="449688" y="401289"/>
                  <a:pt x="497137" y="380107"/>
                  <a:pt x="532469" y="344774"/>
                </a:cubicBezTo>
                <a:cubicBezTo>
                  <a:pt x="542462" y="334780"/>
                  <a:pt x="550178" y="321805"/>
                  <a:pt x="562449" y="314793"/>
                </a:cubicBezTo>
                <a:cubicBezTo>
                  <a:pt x="585812" y="301443"/>
                  <a:pt x="613777" y="297698"/>
                  <a:pt x="637400" y="284813"/>
                </a:cubicBezTo>
                <a:cubicBezTo>
                  <a:pt x="799398" y="196451"/>
                  <a:pt x="667325" y="244857"/>
                  <a:pt x="772311" y="209862"/>
                </a:cubicBezTo>
                <a:cubicBezTo>
                  <a:pt x="917446" y="101012"/>
                  <a:pt x="732812" y="229611"/>
                  <a:pt x="922213" y="134911"/>
                </a:cubicBezTo>
                <a:lnTo>
                  <a:pt x="1042134" y="74951"/>
                </a:lnTo>
                <a:cubicBezTo>
                  <a:pt x="1062121" y="64957"/>
                  <a:pt x="1080183" y="49352"/>
                  <a:pt x="1102095" y="44970"/>
                </a:cubicBezTo>
                <a:cubicBezTo>
                  <a:pt x="1127079" y="39973"/>
                  <a:pt x="1152174" y="35507"/>
                  <a:pt x="1177046" y="29980"/>
                </a:cubicBezTo>
                <a:cubicBezTo>
                  <a:pt x="1197157" y="25511"/>
                  <a:pt x="1216737" y="18675"/>
                  <a:pt x="1237006" y="14990"/>
                </a:cubicBezTo>
                <a:cubicBezTo>
                  <a:pt x="1271769" y="8670"/>
                  <a:pt x="1306961" y="4997"/>
                  <a:pt x="1341938" y="0"/>
                </a:cubicBezTo>
                <a:cubicBezTo>
                  <a:pt x="1386908" y="4997"/>
                  <a:pt x="1432218" y="7552"/>
                  <a:pt x="1476849" y="14990"/>
                </a:cubicBezTo>
                <a:cubicBezTo>
                  <a:pt x="1492435" y="17588"/>
                  <a:pt x="1508673" y="21215"/>
                  <a:pt x="1521820" y="29980"/>
                </a:cubicBezTo>
                <a:cubicBezTo>
                  <a:pt x="1539459" y="41739"/>
                  <a:pt x="1550504" y="61379"/>
                  <a:pt x="1566790" y="74951"/>
                </a:cubicBezTo>
                <a:cubicBezTo>
                  <a:pt x="1580630" y="86484"/>
                  <a:pt x="1596770" y="94938"/>
                  <a:pt x="1611760" y="104931"/>
                </a:cubicBezTo>
                <a:cubicBezTo>
                  <a:pt x="1616757" y="119921"/>
                  <a:pt x="1618621" y="136352"/>
                  <a:pt x="1626751" y="149901"/>
                </a:cubicBezTo>
                <a:cubicBezTo>
                  <a:pt x="1634022" y="162020"/>
                  <a:pt x="1647902" y="168846"/>
                  <a:pt x="1656731" y="179882"/>
                </a:cubicBezTo>
                <a:cubicBezTo>
                  <a:pt x="1667985" y="193950"/>
                  <a:pt x="1675457" y="210784"/>
                  <a:pt x="1686711" y="224852"/>
                </a:cubicBezTo>
                <a:cubicBezTo>
                  <a:pt x="1695540" y="235888"/>
                  <a:pt x="1707863" y="243797"/>
                  <a:pt x="1716692" y="254833"/>
                </a:cubicBezTo>
                <a:cubicBezTo>
                  <a:pt x="1727946" y="268901"/>
                  <a:pt x="1735139" y="285963"/>
                  <a:pt x="1746672" y="299803"/>
                </a:cubicBezTo>
                <a:cubicBezTo>
                  <a:pt x="1782742" y="343088"/>
                  <a:pt x="1792393" y="345274"/>
                  <a:pt x="1836613" y="374754"/>
                </a:cubicBezTo>
                <a:cubicBezTo>
                  <a:pt x="1851603" y="394741"/>
                  <a:pt x="1867062" y="414385"/>
                  <a:pt x="1881583" y="434715"/>
                </a:cubicBezTo>
                <a:cubicBezTo>
                  <a:pt x="1892055" y="449375"/>
                  <a:pt x="1898825" y="466946"/>
                  <a:pt x="1911564" y="479685"/>
                </a:cubicBezTo>
                <a:cubicBezTo>
                  <a:pt x="1940623" y="508743"/>
                  <a:pt x="1964930" y="512464"/>
                  <a:pt x="2001505" y="524656"/>
                </a:cubicBezTo>
                <a:cubicBezTo>
                  <a:pt x="2016495" y="519659"/>
                  <a:pt x="2032926" y="517795"/>
                  <a:pt x="2046475" y="509665"/>
                </a:cubicBezTo>
                <a:cubicBezTo>
                  <a:pt x="2058594" y="502394"/>
                  <a:pt x="2065420" y="488514"/>
                  <a:pt x="2076456" y="479685"/>
                </a:cubicBezTo>
                <a:cubicBezTo>
                  <a:pt x="2090524" y="468431"/>
                  <a:pt x="2107747" y="461429"/>
                  <a:pt x="2121426" y="449705"/>
                </a:cubicBezTo>
                <a:cubicBezTo>
                  <a:pt x="2248650" y="340656"/>
                  <a:pt x="2123116" y="428591"/>
                  <a:pt x="2226357" y="359764"/>
                </a:cubicBezTo>
                <a:cubicBezTo>
                  <a:pt x="2311307" y="232340"/>
                  <a:pt x="2171385" y="429730"/>
                  <a:pt x="2346279" y="254833"/>
                </a:cubicBezTo>
                <a:cubicBezTo>
                  <a:pt x="2409884" y="191227"/>
                  <a:pt x="2406796" y="178514"/>
                  <a:pt x="2481190" y="149901"/>
                </a:cubicBezTo>
                <a:cubicBezTo>
                  <a:pt x="2525433" y="132884"/>
                  <a:pt x="2571131" y="119921"/>
                  <a:pt x="2616101" y="104931"/>
                </a:cubicBezTo>
                <a:lnTo>
                  <a:pt x="2661072" y="89941"/>
                </a:lnTo>
                <a:cubicBezTo>
                  <a:pt x="2716972" y="93668"/>
                  <a:pt x="2907613" y="100711"/>
                  <a:pt x="2990856" y="119921"/>
                </a:cubicBezTo>
                <a:cubicBezTo>
                  <a:pt x="3089432" y="142669"/>
                  <a:pt x="3061416" y="145878"/>
                  <a:pt x="3140757" y="179882"/>
                </a:cubicBezTo>
                <a:cubicBezTo>
                  <a:pt x="3155281" y="186106"/>
                  <a:pt x="3170738" y="189875"/>
                  <a:pt x="3185728" y="194872"/>
                </a:cubicBezTo>
                <a:cubicBezTo>
                  <a:pt x="3205715" y="209862"/>
                  <a:pt x="3226495" y="223848"/>
                  <a:pt x="3245688" y="239842"/>
                </a:cubicBezTo>
                <a:cubicBezTo>
                  <a:pt x="3256545" y="248890"/>
                  <a:pt x="3264362" y="261343"/>
                  <a:pt x="3275669" y="269823"/>
                </a:cubicBezTo>
                <a:cubicBezTo>
                  <a:pt x="3411266" y="371520"/>
                  <a:pt x="3326837" y="291008"/>
                  <a:pt x="3395590" y="359764"/>
                </a:cubicBezTo>
                <a:cubicBezTo>
                  <a:pt x="3405583" y="389744"/>
                  <a:pt x="3403224" y="427359"/>
                  <a:pt x="3425570" y="449705"/>
                </a:cubicBezTo>
                <a:cubicBezTo>
                  <a:pt x="3435564" y="459698"/>
                  <a:pt x="3447071" y="468379"/>
                  <a:pt x="3455551" y="479685"/>
                </a:cubicBezTo>
                <a:cubicBezTo>
                  <a:pt x="3477170" y="508510"/>
                  <a:pt x="3490033" y="544148"/>
                  <a:pt x="3515511" y="569626"/>
                </a:cubicBezTo>
                <a:cubicBezTo>
                  <a:pt x="3535498" y="589613"/>
                  <a:pt x="3558512" y="606974"/>
                  <a:pt x="3575472" y="629587"/>
                </a:cubicBezTo>
                <a:cubicBezTo>
                  <a:pt x="3590462" y="649574"/>
                  <a:pt x="3603844" y="670874"/>
                  <a:pt x="3620442" y="689547"/>
                </a:cubicBezTo>
                <a:cubicBezTo>
                  <a:pt x="3643915" y="715955"/>
                  <a:pt x="3675794" y="735100"/>
                  <a:pt x="3695393" y="764498"/>
                </a:cubicBezTo>
                <a:cubicBezTo>
                  <a:pt x="3735367" y="824459"/>
                  <a:pt x="3710384" y="799475"/>
                  <a:pt x="3770344" y="839449"/>
                </a:cubicBezTo>
                <a:cubicBezTo>
                  <a:pt x="3787370" y="864989"/>
                  <a:pt x="3826696" y="925781"/>
                  <a:pt x="3845295" y="944380"/>
                </a:cubicBezTo>
                <a:cubicBezTo>
                  <a:pt x="3949312" y="1048397"/>
                  <a:pt x="3819379" y="854863"/>
                  <a:pt x="3965216" y="1049311"/>
                </a:cubicBezTo>
                <a:cubicBezTo>
                  <a:pt x="3980206" y="1069298"/>
                  <a:pt x="3993928" y="1090303"/>
                  <a:pt x="4010187" y="1109272"/>
                </a:cubicBezTo>
                <a:cubicBezTo>
                  <a:pt x="4023983" y="1125368"/>
                  <a:pt x="4038423" y="1141227"/>
                  <a:pt x="4055157" y="1154242"/>
                </a:cubicBezTo>
                <a:cubicBezTo>
                  <a:pt x="4083599" y="1176363"/>
                  <a:pt x="4145098" y="1214203"/>
                  <a:pt x="4145098" y="1214203"/>
                </a:cubicBezTo>
                <a:cubicBezTo>
                  <a:pt x="4130108" y="1219200"/>
                  <a:pt x="4115714" y="1231791"/>
                  <a:pt x="4100128" y="1229193"/>
                </a:cubicBezTo>
                <a:cubicBezTo>
                  <a:pt x="4082357" y="1226231"/>
                  <a:pt x="4070799" y="1208151"/>
                  <a:pt x="4055157" y="1199213"/>
                </a:cubicBezTo>
                <a:cubicBezTo>
                  <a:pt x="4017308" y="1177585"/>
                  <a:pt x="3979500" y="1158458"/>
                  <a:pt x="3935236" y="1154242"/>
                </a:cubicBezTo>
                <a:cubicBezTo>
                  <a:pt x="3850528" y="1146174"/>
                  <a:pt x="3765347" y="1144249"/>
                  <a:pt x="3680403" y="1139252"/>
                </a:cubicBezTo>
                <a:cubicBezTo>
                  <a:pt x="3665413" y="1134255"/>
                  <a:pt x="3650858" y="1127690"/>
                  <a:pt x="3635433" y="1124262"/>
                </a:cubicBezTo>
                <a:cubicBezTo>
                  <a:pt x="3534937" y="1101930"/>
                  <a:pt x="3440538" y="1101775"/>
                  <a:pt x="3335629" y="1094282"/>
                </a:cubicBezTo>
                <a:cubicBezTo>
                  <a:pt x="3282338" y="1083624"/>
                  <a:pt x="3261807" y="1082741"/>
                  <a:pt x="3215708" y="1064301"/>
                </a:cubicBezTo>
                <a:cubicBezTo>
                  <a:pt x="3180376" y="1050168"/>
                  <a:pt x="3148570" y="1023777"/>
                  <a:pt x="3110777" y="1019331"/>
                </a:cubicBezTo>
                <a:cubicBezTo>
                  <a:pt x="2976698" y="1003557"/>
                  <a:pt x="2840954" y="1009338"/>
                  <a:pt x="2706042" y="1004341"/>
                </a:cubicBezTo>
                <a:cubicBezTo>
                  <a:pt x="2686055" y="999344"/>
                  <a:pt x="2665018" y="997467"/>
                  <a:pt x="2646082" y="989351"/>
                </a:cubicBezTo>
                <a:cubicBezTo>
                  <a:pt x="2629523" y="982254"/>
                  <a:pt x="2617225" y="967427"/>
                  <a:pt x="2601111" y="959370"/>
                </a:cubicBezTo>
                <a:cubicBezTo>
                  <a:pt x="2586978" y="952304"/>
                  <a:pt x="2571131" y="949377"/>
                  <a:pt x="2556141" y="944380"/>
                </a:cubicBezTo>
                <a:cubicBezTo>
                  <a:pt x="2546147" y="934387"/>
                  <a:pt x="2540288" y="914774"/>
                  <a:pt x="2526160" y="914400"/>
                </a:cubicBezTo>
                <a:cubicBezTo>
                  <a:pt x="1781843" y="894683"/>
                  <a:pt x="292626" y="884420"/>
                  <a:pt x="292626" y="884420"/>
                </a:cubicBezTo>
                <a:lnTo>
                  <a:pt x="22803" y="869429"/>
                </a:lnTo>
                <a:lnTo>
                  <a:pt x="112744" y="929390"/>
                </a:lnTo>
                <a:cubicBezTo>
                  <a:pt x="151697" y="955359"/>
                  <a:pt x="180474" y="973340"/>
                  <a:pt x="217675" y="1004341"/>
                </a:cubicBezTo>
                <a:cubicBezTo>
                  <a:pt x="228532" y="1013389"/>
                  <a:pt x="236620" y="1025492"/>
                  <a:pt x="247656" y="1034321"/>
                </a:cubicBezTo>
                <a:cubicBezTo>
                  <a:pt x="261724" y="1045575"/>
                  <a:pt x="278558" y="1053047"/>
                  <a:pt x="292626" y="1064301"/>
                </a:cubicBezTo>
                <a:cubicBezTo>
                  <a:pt x="303662" y="1073130"/>
                  <a:pt x="310487" y="1087011"/>
                  <a:pt x="322606" y="1094282"/>
                </a:cubicBezTo>
                <a:cubicBezTo>
                  <a:pt x="336155" y="1102412"/>
                  <a:pt x="352587" y="1104275"/>
                  <a:pt x="367577" y="1109272"/>
                </a:cubicBezTo>
                <a:cubicBezTo>
                  <a:pt x="505987" y="1201546"/>
                  <a:pt x="335730" y="1083794"/>
                  <a:pt x="442528" y="1169233"/>
                </a:cubicBezTo>
                <a:cubicBezTo>
                  <a:pt x="477841" y="1197484"/>
                  <a:pt x="506424" y="1208676"/>
                  <a:pt x="547459" y="1229193"/>
                </a:cubicBezTo>
                <a:cubicBezTo>
                  <a:pt x="557452" y="1239187"/>
                  <a:pt x="565680" y="1251334"/>
                  <a:pt x="577439" y="1259174"/>
                </a:cubicBezTo>
                <a:cubicBezTo>
                  <a:pt x="596032" y="1271569"/>
                  <a:pt x="617866" y="1278302"/>
                  <a:pt x="637400" y="1289154"/>
                </a:cubicBezTo>
                <a:cubicBezTo>
                  <a:pt x="662869" y="1303303"/>
                  <a:pt x="688109" y="1317962"/>
                  <a:pt x="712351" y="1334124"/>
                </a:cubicBezTo>
                <a:cubicBezTo>
                  <a:pt x="733139" y="1347982"/>
                  <a:pt x="753118" y="1363101"/>
                  <a:pt x="772311" y="1379095"/>
                </a:cubicBezTo>
                <a:cubicBezTo>
                  <a:pt x="783168" y="1388143"/>
                  <a:pt x="790173" y="1401804"/>
                  <a:pt x="802292" y="1409075"/>
                </a:cubicBezTo>
                <a:cubicBezTo>
                  <a:pt x="815841" y="1417204"/>
                  <a:pt x="831477" y="1423363"/>
                  <a:pt x="847262" y="1424065"/>
                </a:cubicBezTo>
                <a:cubicBezTo>
                  <a:pt x="1056977" y="1433386"/>
                  <a:pt x="1266987" y="1434059"/>
                  <a:pt x="1476849" y="1439056"/>
                </a:cubicBezTo>
                <a:cubicBezTo>
                  <a:pt x="1501833" y="1444053"/>
                  <a:pt x="1526928" y="1448519"/>
                  <a:pt x="1551800" y="1454046"/>
                </a:cubicBezTo>
                <a:cubicBezTo>
                  <a:pt x="1571911" y="1458515"/>
                  <a:pt x="1591439" y="1465649"/>
                  <a:pt x="1611760" y="1469036"/>
                </a:cubicBezTo>
                <a:cubicBezTo>
                  <a:pt x="1651497" y="1475659"/>
                  <a:pt x="1691708" y="1479029"/>
                  <a:pt x="1731682" y="1484026"/>
                </a:cubicBezTo>
                <a:cubicBezTo>
                  <a:pt x="1822305" y="1506682"/>
                  <a:pt x="1772091" y="1492499"/>
                  <a:pt x="1881583" y="1528997"/>
                </a:cubicBezTo>
                <a:cubicBezTo>
                  <a:pt x="1896573" y="1533994"/>
                  <a:pt x="1910818" y="1542556"/>
                  <a:pt x="1926554" y="1543987"/>
                </a:cubicBezTo>
                <a:cubicBezTo>
                  <a:pt x="2255736" y="1573912"/>
                  <a:pt x="2036281" y="1557305"/>
                  <a:pt x="2586121" y="1573967"/>
                </a:cubicBezTo>
                <a:cubicBezTo>
                  <a:pt x="2716036" y="1568970"/>
                  <a:pt x="2846162" y="1567922"/>
                  <a:pt x="2975865" y="1558977"/>
                </a:cubicBezTo>
                <a:cubicBezTo>
                  <a:pt x="2991629" y="1557890"/>
                  <a:pt x="3005643" y="1548328"/>
                  <a:pt x="3020836" y="1543987"/>
                </a:cubicBezTo>
                <a:cubicBezTo>
                  <a:pt x="3040645" y="1538327"/>
                  <a:pt x="3060810" y="1533994"/>
                  <a:pt x="3080797" y="1528997"/>
                </a:cubicBezTo>
                <a:cubicBezTo>
                  <a:pt x="3139353" y="1470439"/>
                  <a:pt x="3077912" y="1522943"/>
                  <a:pt x="3155747" y="1484026"/>
                </a:cubicBezTo>
                <a:cubicBezTo>
                  <a:pt x="3217272" y="1453264"/>
                  <a:pt x="3184218" y="1461249"/>
                  <a:pt x="3230698" y="1424065"/>
                </a:cubicBezTo>
                <a:cubicBezTo>
                  <a:pt x="3272209" y="1390856"/>
                  <a:pt x="3273143" y="1394927"/>
                  <a:pt x="3320639" y="1379095"/>
                </a:cubicBezTo>
                <a:cubicBezTo>
                  <a:pt x="3330633" y="1369102"/>
                  <a:pt x="3337979" y="1355435"/>
                  <a:pt x="3350620" y="1349115"/>
                </a:cubicBezTo>
                <a:cubicBezTo>
                  <a:pt x="3423318" y="1312765"/>
                  <a:pt x="3453703" y="1321210"/>
                  <a:pt x="3530501" y="1304144"/>
                </a:cubicBezTo>
                <a:cubicBezTo>
                  <a:pt x="3545926" y="1300716"/>
                  <a:pt x="3560482" y="1294151"/>
                  <a:pt x="3575472" y="1289154"/>
                </a:cubicBezTo>
                <a:cubicBezTo>
                  <a:pt x="3590462" y="1279161"/>
                  <a:pt x="3603511" y="1265331"/>
                  <a:pt x="3620442" y="1259174"/>
                </a:cubicBezTo>
                <a:cubicBezTo>
                  <a:pt x="3659166" y="1245093"/>
                  <a:pt x="3701274" y="1242223"/>
                  <a:pt x="3740364" y="1229193"/>
                </a:cubicBezTo>
                <a:cubicBezTo>
                  <a:pt x="3770344" y="1219200"/>
                  <a:pt x="3830305" y="1230815"/>
                  <a:pt x="3830305" y="1199213"/>
                </a:cubicBezTo>
                <a:lnTo>
                  <a:pt x="3830305" y="1169233"/>
                </a:lnTo>
              </a:path>
            </a:pathLst>
          </a:custGeom>
          <a:solidFill>
            <a:srgbClr val="FF00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60" name="شكل حر 159"/>
          <p:cNvSpPr/>
          <p:nvPr/>
        </p:nvSpPr>
        <p:spPr>
          <a:xfrm>
            <a:off x="6934200" y="4815840"/>
            <a:ext cx="594360" cy="1005840"/>
          </a:xfrm>
          <a:custGeom>
            <a:avLst/>
            <a:gdLst>
              <a:gd name="connsiteX0" fmla="*/ 594360 w 594360"/>
              <a:gd name="connsiteY0" fmla="*/ 762000 h 1005840"/>
              <a:gd name="connsiteX1" fmla="*/ 106680 w 594360"/>
              <a:gd name="connsiteY1" fmla="*/ 0 h 1005840"/>
              <a:gd name="connsiteX2" fmla="*/ 0 w 594360"/>
              <a:gd name="connsiteY2" fmla="*/ 91440 h 1005840"/>
              <a:gd name="connsiteX3" fmla="*/ 548640 w 594360"/>
              <a:gd name="connsiteY3" fmla="*/ 1005840 h 1005840"/>
              <a:gd name="connsiteX4" fmla="*/ 594360 w 594360"/>
              <a:gd name="connsiteY4" fmla="*/ 762000 h 1005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60" h="1005840">
                <a:moveTo>
                  <a:pt x="594360" y="762000"/>
                </a:moveTo>
                <a:lnTo>
                  <a:pt x="106680" y="0"/>
                </a:lnTo>
                <a:lnTo>
                  <a:pt x="0" y="91440"/>
                </a:lnTo>
                <a:lnTo>
                  <a:pt x="548640" y="1005840"/>
                </a:lnTo>
                <a:lnTo>
                  <a:pt x="594360" y="762000"/>
                </a:lnTo>
                <a:close/>
              </a:path>
            </a:pathLst>
          </a:cu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61" name="شكل حر 160"/>
          <p:cNvSpPr/>
          <p:nvPr/>
        </p:nvSpPr>
        <p:spPr>
          <a:xfrm rot="19264463" flipV="1">
            <a:off x="6844192" y="4603843"/>
            <a:ext cx="262560" cy="227128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64" name="شكل حر 163"/>
          <p:cNvSpPr/>
          <p:nvPr/>
        </p:nvSpPr>
        <p:spPr>
          <a:xfrm>
            <a:off x="3567659" y="4811843"/>
            <a:ext cx="464695" cy="1154242"/>
          </a:xfrm>
          <a:custGeom>
            <a:avLst/>
            <a:gdLst>
              <a:gd name="connsiteX0" fmla="*/ 0 w 464695"/>
              <a:gd name="connsiteY0" fmla="*/ 824459 h 1154242"/>
              <a:gd name="connsiteX1" fmla="*/ 374754 w 464695"/>
              <a:gd name="connsiteY1" fmla="*/ 0 h 1154242"/>
              <a:gd name="connsiteX2" fmla="*/ 464695 w 464695"/>
              <a:gd name="connsiteY2" fmla="*/ 59960 h 1154242"/>
              <a:gd name="connsiteX3" fmla="*/ 44971 w 464695"/>
              <a:gd name="connsiteY3" fmla="*/ 1154242 h 1154242"/>
              <a:gd name="connsiteX4" fmla="*/ 0 w 464695"/>
              <a:gd name="connsiteY4" fmla="*/ 824459 h 1154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4695" h="1154242">
                <a:moveTo>
                  <a:pt x="0" y="824459"/>
                </a:moveTo>
                <a:lnTo>
                  <a:pt x="374754" y="0"/>
                </a:lnTo>
                <a:lnTo>
                  <a:pt x="464695" y="59960"/>
                </a:lnTo>
                <a:lnTo>
                  <a:pt x="44971" y="1154242"/>
                </a:lnTo>
                <a:lnTo>
                  <a:pt x="0" y="824459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65" name="شكل حر 164"/>
          <p:cNvSpPr/>
          <p:nvPr/>
        </p:nvSpPr>
        <p:spPr>
          <a:xfrm rot="11493500">
            <a:off x="3809992" y="4600294"/>
            <a:ext cx="309569" cy="269004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166" name="مجموعة 165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7" name="مجموعة 263"/>
            <p:cNvGrpSpPr/>
            <p:nvPr/>
          </p:nvGrpSpPr>
          <p:grpSpPr>
            <a:xfrm>
              <a:off x="4286248" y="-53"/>
              <a:ext cx="1571636" cy="5643556"/>
              <a:chOff x="-2071734" y="357305"/>
              <a:chExt cx="1364105" cy="4714769"/>
            </a:xfrm>
          </p:grpSpPr>
          <p:sp>
            <p:nvSpPr>
              <p:cNvPr id="169" name="شكل حر 168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2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202" name="شكل بيضاوي 201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03" name="شكل بيضاوي 202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04" name="شكل بيضاوي 203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73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9" name="شكل بيضاوي 198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00" name="شكل بيضاوي 199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01" name="شكل بيضاوي 200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4" name="شكل حر 173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5" name="شكل حر 174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6" name="شكل حر 175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حر 176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8" name="شكل حر 177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9" name="شكل حر 178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شكل حر 179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81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7" name="شكل حر 196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حر 197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82" name="شكل بيضاوي 181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3" name="شكل بيضاوي 182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84" name="شكل بيضاوي 183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85" name="شكل حر 184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مستطيل 185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7" name="مستطيل 186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8" name="شكل حر 187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9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" name="شكل حر 189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91" name="شكل حر 190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92" name="شكل حر 191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93" name="رابط مستقيم 192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4" name="رابط مستقيم 193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5" name="رابط مستقيم 194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رابط مستقيم 195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8" name="شكل حر 167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-1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73"/>
            <a:chOff x="0" y="4000504"/>
            <a:chExt cx="10215570" cy="342906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48" name="شكل حر 147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49" name="رابط مستقيم 148"/>
              <p:cNvCxnSpPr>
                <a:stCxn id="148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رابط مستقيم 149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3" name="مستطيل 142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مستطيل 143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7" name="مستطيل 146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13"/>
              <a:ext cx="1106579" cy="2053863"/>
              <a:chOff x="7072330" y="4929198"/>
              <a:chExt cx="1217231" cy="2143164"/>
            </a:xfrm>
          </p:grpSpPr>
          <p:sp>
            <p:nvSpPr>
              <p:cNvPr id="137" name="مستطيل 136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شكل حر 139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1" name="مستطيل 140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شكل حر 141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2" name="مستطيل 131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مستطيل 132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مستطيل 134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6" name="مستطيل 135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26" name="مستطيل 125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شكل حر 128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0" name="مستطيل 129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شكل حر 130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1" name="مستطيل 120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مستطيل 121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مستطيل 123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5" name="مستطيل 124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34"/>
              <a:ext cx="1106579" cy="1928825"/>
              <a:chOff x="7072330" y="4929198"/>
              <a:chExt cx="1217231" cy="2143164"/>
            </a:xfrm>
          </p:grpSpPr>
          <p:sp>
            <p:nvSpPr>
              <p:cNvPr id="115" name="مستطيل 114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شكل حر 117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9" name="مستطيل 118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شكل حر 119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0" name="مستطيل 109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مستطيل 110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مستطيل 112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4" name="مستطيل 113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4" name="مستطيل 103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5" name="مستطيل 104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6" name="مستطيل 105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7" name="شكل حر 106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8" name="مستطيل 107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شكل حر 108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974580" y="5098355"/>
              <a:ext cx="31962" cy="60199"/>
              <a:chOff x="4478130" y="4786322"/>
              <a:chExt cx="339360" cy="618971"/>
            </a:xfrm>
          </p:grpSpPr>
          <p:cxnSp>
            <p:nvCxnSpPr>
              <p:cNvPr id="102" name="رابط مستقيم 101"/>
              <p:cNvCxnSpPr/>
              <p:nvPr/>
            </p:nvCxnSpPr>
            <p:spPr>
              <a:xfrm flipV="1">
                <a:off x="4478130" y="4984180"/>
                <a:ext cx="31173" cy="42111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رابط مستقيم 102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7" name="مجموعة 147"/>
            <p:cNvGrpSpPr/>
            <p:nvPr/>
          </p:nvGrpSpPr>
          <p:grpSpPr>
            <a:xfrm>
              <a:off x="2970436" y="4184838"/>
              <a:ext cx="1071570" cy="1000132"/>
              <a:chOff x="10215602" y="1500174"/>
              <a:chExt cx="1189908" cy="1174883"/>
            </a:xfrm>
          </p:grpSpPr>
          <p:sp>
            <p:nvSpPr>
              <p:cNvPr id="98" name="شكل بيضاوي 97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9" name="شكل حر 98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1" name="شكل حر 100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8" name="شكل حر 67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9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6" name="شكل بيضاوي 95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0" name="شكل حر 69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1" name="شكل حر 70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2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0" name="شكل بيضاوي 89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1" name="شكل حر 90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2" name="شكل حر 91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3" name="شكل حر 92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3" name="شكل حر 72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4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5" name="شكل بيضاوي 84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6" name="شكل حر 85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87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88" name="شكل حر 87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9" name="شكل حر 88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5" name="شكل حر 74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6" name="شكل بيضاوي 75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حر 77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بيضاوي 78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حر 80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2" name="مجموعة 228"/>
            <p:cNvGrpSpPr/>
            <p:nvPr/>
          </p:nvGrpSpPr>
          <p:grpSpPr>
            <a:xfrm rot="9234720" flipH="1" flipV="1">
              <a:off x="7159048" y="6279936"/>
              <a:ext cx="46081" cy="37619"/>
              <a:chOff x="4326510" y="4786322"/>
              <a:chExt cx="490980" cy="421109"/>
            </a:xfrm>
          </p:grpSpPr>
          <p:cxnSp>
            <p:nvCxnSpPr>
              <p:cNvPr id="83" name="رابط مستقيم 82"/>
              <p:cNvCxnSpPr/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رابط مستقيم 8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1" name="شكل حر 150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2" name="صورة 151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3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4" name="صورة 153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5" name="صورة 154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sp>
        <p:nvSpPr>
          <p:cNvPr id="156" name="مربع نص 155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157" name="شكل حر 156"/>
          <p:cNvSpPr/>
          <p:nvPr/>
        </p:nvSpPr>
        <p:spPr>
          <a:xfrm rot="21408060">
            <a:off x="3639137" y="1201386"/>
            <a:ext cx="240627" cy="89628"/>
          </a:xfrm>
          <a:custGeom>
            <a:avLst/>
            <a:gdLst>
              <a:gd name="connsiteX0" fmla="*/ 7813 w 4145098"/>
              <a:gd name="connsiteY0" fmla="*/ 869429 h 1573967"/>
              <a:gd name="connsiteX1" fmla="*/ 112744 w 4145098"/>
              <a:gd name="connsiteY1" fmla="*/ 749508 h 1573967"/>
              <a:gd name="connsiteX2" fmla="*/ 262646 w 4145098"/>
              <a:gd name="connsiteY2" fmla="*/ 584616 h 1573967"/>
              <a:gd name="connsiteX3" fmla="*/ 307616 w 4145098"/>
              <a:gd name="connsiteY3" fmla="*/ 554636 h 1573967"/>
              <a:gd name="connsiteX4" fmla="*/ 382567 w 4145098"/>
              <a:gd name="connsiteY4" fmla="*/ 479685 h 1573967"/>
              <a:gd name="connsiteX5" fmla="*/ 412547 w 4145098"/>
              <a:gd name="connsiteY5" fmla="*/ 434715 h 1573967"/>
              <a:gd name="connsiteX6" fmla="*/ 532469 w 4145098"/>
              <a:gd name="connsiteY6" fmla="*/ 344774 h 1573967"/>
              <a:gd name="connsiteX7" fmla="*/ 562449 w 4145098"/>
              <a:gd name="connsiteY7" fmla="*/ 314793 h 1573967"/>
              <a:gd name="connsiteX8" fmla="*/ 637400 w 4145098"/>
              <a:gd name="connsiteY8" fmla="*/ 284813 h 1573967"/>
              <a:gd name="connsiteX9" fmla="*/ 772311 w 4145098"/>
              <a:gd name="connsiteY9" fmla="*/ 209862 h 1573967"/>
              <a:gd name="connsiteX10" fmla="*/ 922213 w 4145098"/>
              <a:gd name="connsiteY10" fmla="*/ 134911 h 1573967"/>
              <a:gd name="connsiteX11" fmla="*/ 1042134 w 4145098"/>
              <a:gd name="connsiteY11" fmla="*/ 74951 h 1573967"/>
              <a:gd name="connsiteX12" fmla="*/ 1102095 w 4145098"/>
              <a:gd name="connsiteY12" fmla="*/ 44970 h 1573967"/>
              <a:gd name="connsiteX13" fmla="*/ 1177046 w 4145098"/>
              <a:gd name="connsiteY13" fmla="*/ 29980 h 1573967"/>
              <a:gd name="connsiteX14" fmla="*/ 1237006 w 4145098"/>
              <a:gd name="connsiteY14" fmla="*/ 14990 h 1573967"/>
              <a:gd name="connsiteX15" fmla="*/ 1341938 w 4145098"/>
              <a:gd name="connsiteY15" fmla="*/ 0 h 1573967"/>
              <a:gd name="connsiteX16" fmla="*/ 1476849 w 4145098"/>
              <a:gd name="connsiteY16" fmla="*/ 14990 h 1573967"/>
              <a:gd name="connsiteX17" fmla="*/ 1521820 w 4145098"/>
              <a:gd name="connsiteY17" fmla="*/ 29980 h 1573967"/>
              <a:gd name="connsiteX18" fmla="*/ 1566790 w 4145098"/>
              <a:gd name="connsiteY18" fmla="*/ 74951 h 1573967"/>
              <a:gd name="connsiteX19" fmla="*/ 1611760 w 4145098"/>
              <a:gd name="connsiteY19" fmla="*/ 104931 h 1573967"/>
              <a:gd name="connsiteX20" fmla="*/ 1626751 w 4145098"/>
              <a:gd name="connsiteY20" fmla="*/ 149901 h 1573967"/>
              <a:gd name="connsiteX21" fmla="*/ 1656731 w 4145098"/>
              <a:gd name="connsiteY21" fmla="*/ 179882 h 1573967"/>
              <a:gd name="connsiteX22" fmla="*/ 1686711 w 4145098"/>
              <a:gd name="connsiteY22" fmla="*/ 224852 h 1573967"/>
              <a:gd name="connsiteX23" fmla="*/ 1716692 w 4145098"/>
              <a:gd name="connsiteY23" fmla="*/ 254833 h 1573967"/>
              <a:gd name="connsiteX24" fmla="*/ 1746672 w 4145098"/>
              <a:gd name="connsiteY24" fmla="*/ 299803 h 1573967"/>
              <a:gd name="connsiteX25" fmla="*/ 1836613 w 4145098"/>
              <a:gd name="connsiteY25" fmla="*/ 374754 h 1573967"/>
              <a:gd name="connsiteX26" fmla="*/ 1881583 w 4145098"/>
              <a:gd name="connsiteY26" fmla="*/ 434715 h 1573967"/>
              <a:gd name="connsiteX27" fmla="*/ 1911564 w 4145098"/>
              <a:gd name="connsiteY27" fmla="*/ 479685 h 1573967"/>
              <a:gd name="connsiteX28" fmla="*/ 2001505 w 4145098"/>
              <a:gd name="connsiteY28" fmla="*/ 524656 h 1573967"/>
              <a:gd name="connsiteX29" fmla="*/ 2046475 w 4145098"/>
              <a:gd name="connsiteY29" fmla="*/ 509665 h 1573967"/>
              <a:gd name="connsiteX30" fmla="*/ 2076456 w 4145098"/>
              <a:gd name="connsiteY30" fmla="*/ 479685 h 1573967"/>
              <a:gd name="connsiteX31" fmla="*/ 2121426 w 4145098"/>
              <a:gd name="connsiteY31" fmla="*/ 449705 h 1573967"/>
              <a:gd name="connsiteX32" fmla="*/ 2226357 w 4145098"/>
              <a:gd name="connsiteY32" fmla="*/ 359764 h 1573967"/>
              <a:gd name="connsiteX33" fmla="*/ 2346279 w 4145098"/>
              <a:gd name="connsiteY33" fmla="*/ 254833 h 1573967"/>
              <a:gd name="connsiteX34" fmla="*/ 2481190 w 4145098"/>
              <a:gd name="connsiteY34" fmla="*/ 149901 h 1573967"/>
              <a:gd name="connsiteX35" fmla="*/ 2616101 w 4145098"/>
              <a:gd name="connsiteY35" fmla="*/ 104931 h 1573967"/>
              <a:gd name="connsiteX36" fmla="*/ 2661072 w 4145098"/>
              <a:gd name="connsiteY36" fmla="*/ 89941 h 1573967"/>
              <a:gd name="connsiteX37" fmla="*/ 2990856 w 4145098"/>
              <a:gd name="connsiteY37" fmla="*/ 119921 h 1573967"/>
              <a:gd name="connsiteX38" fmla="*/ 3140757 w 4145098"/>
              <a:gd name="connsiteY38" fmla="*/ 179882 h 1573967"/>
              <a:gd name="connsiteX39" fmla="*/ 3185728 w 4145098"/>
              <a:gd name="connsiteY39" fmla="*/ 194872 h 1573967"/>
              <a:gd name="connsiteX40" fmla="*/ 3245688 w 4145098"/>
              <a:gd name="connsiteY40" fmla="*/ 239842 h 1573967"/>
              <a:gd name="connsiteX41" fmla="*/ 3275669 w 4145098"/>
              <a:gd name="connsiteY41" fmla="*/ 269823 h 1573967"/>
              <a:gd name="connsiteX42" fmla="*/ 3395590 w 4145098"/>
              <a:gd name="connsiteY42" fmla="*/ 359764 h 1573967"/>
              <a:gd name="connsiteX43" fmla="*/ 3425570 w 4145098"/>
              <a:gd name="connsiteY43" fmla="*/ 449705 h 1573967"/>
              <a:gd name="connsiteX44" fmla="*/ 3455551 w 4145098"/>
              <a:gd name="connsiteY44" fmla="*/ 479685 h 1573967"/>
              <a:gd name="connsiteX45" fmla="*/ 3515511 w 4145098"/>
              <a:gd name="connsiteY45" fmla="*/ 569626 h 1573967"/>
              <a:gd name="connsiteX46" fmla="*/ 3575472 w 4145098"/>
              <a:gd name="connsiteY46" fmla="*/ 629587 h 1573967"/>
              <a:gd name="connsiteX47" fmla="*/ 3620442 w 4145098"/>
              <a:gd name="connsiteY47" fmla="*/ 689547 h 1573967"/>
              <a:gd name="connsiteX48" fmla="*/ 3695393 w 4145098"/>
              <a:gd name="connsiteY48" fmla="*/ 764498 h 1573967"/>
              <a:gd name="connsiteX49" fmla="*/ 3770344 w 4145098"/>
              <a:gd name="connsiteY49" fmla="*/ 839449 h 1573967"/>
              <a:gd name="connsiteX50" fmla="*/ 3845295 w 4145098"/>
              <a:gd name="connsiteY50" fmla="*/ 944380 h 1573967"/>
              <a:gd name="connsiteX51" fmla="*/ 3965216 w 4145098"/>
              <a:gd name="connsiteY51" fmla="*/ 1049311 h 1573967"/>
              <a:gd name="connsiteX52" fmla="*/ 4010187 w 4145098"/>
              <a:gd name="connsiteY52" fmla="*/ 1109272 h 1573967"/>
              <a:gd name="connsiteX53" fmla="*/ 4055157 w 4145098"/>
              <a:gd name="connsiteY53" fmla="*/ 1154242 h 1573967"/>
              <a:gd name="connsiteX54" fmla="*/ 4145098 w 4145098"/>
              <a:gd name="connsiteY54" fmla="*/ 1214203 h 1573967"/>
              <a:gd name="connsiteX55" fmla="*/ 4100128 w 4145098"/>
              <a:gd name="connsiteY55" fmla="*/ 1229193 h 1573967"/>
              <a:gd name="connsiteX56" fmla="*/ 4055157 w 4145098"/>
              <a:gd name="connsiteY56" fmla="*/ 1199213 h 1573967"/>
              <a:gd name="connsiteX57" fmla="*/ 3935236 w 4145098"/>
              <a:gd name="connsiteY57" fmla="*/ 1154242 h 1573967"/>
              <a:gd name="connsiteX58" fmla="*/ 3680403 w 4145098"/>
              <a:gd name="connsiteY58" fmla="*/ 1139252 h 1573967"/>
              <a:gd name="connsiteX59" fmla="*/ 3635433 w 4145098"/>
              <a:gd name="connsiteY59" fmla="*/ 1124262 h 1573967"/>
              <a:gd name="connsiteX60" fmla="*/ 3335629 w 4145098"/>
              <a:gd name="connsiteY60" fmla="*/ 1094282 h 1573967"/>
              <a:gd name="connsiteX61" fmla="*/ 3215708 w 4145098"/>
              <a:gd name="connsiteY61" fmla="*/ 1064301 h 1573967"/>
              <a:gd name="connsiteX62" fmla="*/ 3110777 w 4145098"/>
              <a:gd name="connsiteY62" fmla="*/ 1019331 h 1573967"/>
              <a:gd name="connsiteX63" fmla="*/ 2706042 w 4145098"/>
              <a:gd name="connsiteY63" fmla="*/ 1004341 h 1573967"/>
              <a:gd name="connsiteX64" fmla="*/ 2646082 w 4145098"/>
              <a:gd name="connsiteY64" fmla="*/ 989351 h 1573967"/>
              <a:gd name="connsiteX65" fmla="*/ 2601111 w 4145098"/>
              <a:gd name="connsiteY65" fmla="*/ 959370 h 1573967"/>
              <a:gd name="connsiteX66" fmla="*/ 2556141 w 4145098"/>
              <a:gd name="connsiteY66" fmla="*/ 944380 h 1573967"/>
              <a:gd name="connsiteX67" fmla="*/ 2526160 w 4145098"/>
              <a:gd name="connsiteY67" fmla="*/ 914400 h 1573967"/>
              <a:gd name="connsiteX68" fmla="*/ 292626 w 4145098"/>
              <a:gd name="connsiteY68" fmla="*/ 884420 h 1573967"/>
              <a:gd name="connsiteX69" fmla="*/ 22803 w 4145098"/>
              <a:gd name="connsiteY69" fmla="*/ 869429 h 1573967"/>
              <a:gd name="connsiteX70" fmla="*/ 112744 w 4145098"/>
              <a:gd name="connsiteY70" fmla="*/ 929390 h 1573967"/>
              <a:gd name="connsiteX71" fmla="*/ 217675 w 4145098"/>
              <a:gd name="connsiteY71" fmla="*/ 1004341 h 1573967"/>
              <a:gd name="connsiteX72" fmla="*/ 247656 w 4145098"/>
              <a:gd name="connsiteY72" fmla="*/ 1034321 h 1573967"/>
              <a:gd name="connsiteX73" fmla="*/ 292626 w 4145098"/>
              <a:gd name="connsiteY73" fmla="*/ 1064301 h 1573967"/>
              <a:gd name="connsiteX74" fmla="*/ 322606 w 4145098"/>
              <a:gd name="connsiteY74" fmla="*/ 1094282 h 1573967"/>
              <a:gd name="connsiteX75" fmla="*/ 367577 w 4145098"/>
              <a:gd name="connsiteY75" fmla="*/ 1109272 h 1573967"/>
              <a:gd name="connsiteX76" fmla="*/ 442528 w 4145098"/>
              <a:gd name="connsiteY76" fmla="*/ 1169233 h 1573967"/>
              <a:gd name="connsiteX77" fmla="*/ 547459 w 4145098"/>
              <a:gd name="connsiteY77" fmla="*/ 1229193 h 1573967"/>
              <a:gd name="connsiteX78" fmla="*/ 577439 w 4145098"/>
              <a:gd name="connsiteY78" fmla="*/ 1259174 h 1573967"/>
              <a:gd name="connsiteX79" fmla="*/ 637400 w 4145098"/>
              <a:gd name="connsiteY79" fmla="*/ 1289154 h 1573967"/>
              <a:gd name="connsiteX80" fmla="*/ 712351 w 4145098"/>
              <a:gd name="connsiteY80" fmla="*/ 1334124 h 1573967"/>
              <a:gd name="connsiteX81" fmla="*/ 772311 w 4145098"/>
              <a:gd name="connsiteY81" fmla="*/ 1379095 h 1573967"/>
              <a:gd name="connsiteX82" fmla="*/ 802292 w 4145098"/>
              <a:gd name="connsiteY82" fmla="*/ 1409075 h 1573967"/>
              <a:gd name="connsiteX83" fmla="*/ 847262 w 4145098"/>
              <a:gd name="connsiteY83" fmla="*/ 1424065 h 1573967"/>
              <a:gd name="connsiteX84" fmla="*/ 1476849 w 4145098"/>
              <a:gd name="connsiteY84" fmla="*/ 1439056 h 1573967"/>
              <a:gd name="connsiteX85" fmla="*/ 1551800 w 4145098"/>
              <a:gd name="connsiteY85" fmla="*/ 1454046 h 1573967"/>
              <a:gd name="connsiteX86" fmla="*/ 1611760 w 4145098"/>
              <a:gd name="connsiteY86" fmla="*/ 1469036 h 1573967"/>
              <a:gd name="connsiteX87" fmla="*/ 1731682 w 4145098"/>
              <a:gd name="connsiteY87" fmla="*/ 1484026 h 1573967"/>
              <a:gd name="connsiteX88" fmla="*/ 1881583 w 4145098"/>
              <a:gd name="connsiteY88" fmla="*/ 1528997 h 1573967"/>
              <a:gd name="connsiteX89" fmla="*/ 1926554 w 4145098"/>
              <a:gd name="connsiteY89" fmla="*/ 1543987 h 1573967"/>
              <a:gd name="connsiteX90" fmla="*/ 2586121 w 4145098"/>
              <a:gd name="connsiteY90" fmla="*/ 1573967 h 1573967"/>
              <a:gd name="connsiteX91" fmla="*/ 2975865 w 4145098"/>
              <a:gd name="connsiteY91" fmla="*/ 1558977 h 1573967"/>
              <a:gd name="connsiteX92" fmla="*/ 3020836 w 4145098"/>
              <a:gd name="connsiteY92" fmla="*/ 1543987 h 1573967"/>
              <a:gd name="connsiteX93" fmla="*/ 3080797 w 4145098"/>
              <a:gd name="connsiteY93" fmla="*/ 1528997 h 1573967"/>
              <a:gd name="connsiteX94" fmla="*/ 3155747 w 4145098"/>
              <a:gd name="connsiteY94" fmla="*/ 1484026 h 1573967"/>
              <a:gd name="connsiteX95" fmla="*/ 3230698 w 4145098"/>
              <a:gd name="connsiteY95" fmla="*/ 1424065 h 1573967"/>
              <a:gd name="connsiteX96" fmla="*/ 3320639 w 4145098"/>
              <a:gd name="connsiteY96" fmla="*/ 1379095 h 1573967"/>
              <a:gd name="connsiteX97" fmla="*/ 3350620 w 4145098"/>
              <a:gd name="connsiteY97" fmla="*/ 1349115 h 1573967"/>
              <a:gd name="connsiteX98" fmla="*/ 3530501 w 4145098"/>
              <a:gd name="connsiteY98" fmla="*/ 1304144 h 1573967"/>
              <a:gd name="connsiteX99" fmla="*/ 3575472 w 4145098"/>
              <a:gd name="connsiteY99" fmla="*/ 1289154 h 1573967"/>
              <a:gd name="connsiteX100" fmla="*/ 3620442 w 4145098"/>
              <a:gd name="connsiteY100" fmla="*/ 1259174 h 1573967"/>
              <a:gd name="connsiteX101" fmla="*/ 3740364 w 4145098"/>
              <a:gd name="connsiteY101" fmla="*/ 1229193 h 1573967"/>
              <a:gd name="connsiteX102" fmla="*/ 3830305 w 4145098"/>
              <a:gd name="connsiteY102" fmla="*/ 1199213 h 1573967"/>
              <a:gd name="connsiteX103" fmla="*/ 3830305 w 4145098"/>
              <a:gd name="connsiteY103" fmla="*/ 1169233 h 1573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4145098" h="1573967">
                <a:moveTo>
                  <a:pt x="7813" y="869429"/>
                </a:moveTo>
                <a:cubicBezTo>
                  <a:pt x="70167" y="775899"/>
                  <a:pt x="0" y="874779"/>
                  <a:pt x="112744" y="749508"/>
                </a:cubicBezTo>
                <a:cubicBezTo>
                  <a:pt x="162498" y="694226"/>
                  <a:pt x="198706" y="627242"/>
                  <a:pt x="262646" y="584616"/>
                </a:cubicBezTo>
                <a:cubicBezTo>
                  <a:pt x="277636" y="574623"/>
                  <a:pt x="294058" y="566499"/>
                  <a:pt x="307616" y="554636"/>
                </a:cubicBezTo>
                <a:cubicBezTo>
                  <a:pt x="334206" y="531370"/>
                  <a:pt x="359301" y="506275"/>
                  <a:pt x="382567" y="479685"/>
                </a:cubicBezTo>
                <a:cubicBezTo>
                  <a:pt x="394430" y="466127"/>
                  <a:pt x="399156" y="446767"/>
                  <a:pt x="412547" y="434715"/>
                </a:cubicBezTo>
                <a:cubicBezTo>
                  <a:pt x="449688" y="401289"/>
                  <a:pt x="497137" y="380107"/>
                  <a:pt x="532469" y="344774"/>
                </a:cubicBezTo>
                <a:cubicBezTo>
                  <a:pt x="542462" y="334780"/>
                  <a:pt x="550178" y="321805"/>
                  <a:pt x="562449" y="314793"/>
                </a:cubicBezTo>
                <a:cubicBezTo>
                  <a:pt x="585812" y="301443"/>
                  <a:pt x="613777" y="297698"/>
                  <a:pt x="637400" y="284813"/>
                </a:cubicBezTo>
                <a:cubicBezTo>
                  <a:pt x="799398" y="196451"/>
                  <a:pt x="667325" y="244857"/>
                  <a:pt x="772311" y="209862"/>
                </a:cubicBezTo>
                <a:cubicBezTo>
                  <a:pt x="917446" y="101012"/>
                  <a:pt x="732812" y="229611"/>
                  <a:pt x="922213" y="134911"/>
                </a:cubicBezTo>
                <a:lnTo>
                  <a:pt x="1042134" y="74951"/>
                </a:lnTo>
                <a:cubicBezTo>
                  <a:pt x="1062121" y="64957"/>
                  <a:pt x="1080183" y="49352"/>
                  <a:pt x="1102095" y="44970"/>
                </a:cubicBezTo>
                <a:cubicBezTo>
                  <a:pt x="1127079" y="39973"/>
                  <a:pt x="1152174" y="35507"/>
                  <a:pt x="1177046" y="29980"/>
                </a:cubicBezTo>
                <a:cubicBezTo>
                  <a:pt x="1197157" y="25511"/>
                  <a:pt x="1216737" y="18675"/>
                  <a:pt x="1237006" y="14990"/>
                </a:cubicBezTo>
                <a:cubicBezTo>
                  <a:pt x="1271769" y="8670"/>
                  <a:pt x="1306961" y="4997"/>
                  <a:pt x="1341938" y="0"/>
                </a:cubicBezTo>
                <a:cubicBezTo>
                  <a:pt x="1386908" y="4997"/>
                  <a:pt x="1432218" y="7552"/>
                  <a:pt x="1476849" y="14990"/>
                </a:cubicBezTo>
                <a:cubicBezTo>
                  <a:pt x="1492435" y="17588"/>
                  <a:pt x="1508673" y="21215"/>
                  <a:pt x="1521820" y="29980"/>
                </a:cubicBezTo>
                <a:cubicBezTo>
                  <a:pt x="1539459" y="41739"/>
                  <a:pt x="1550504" y="61379"/>
                  <a:pt x="1566790" y="74951"/>
                </a:cubicBezTo>
                <a:cubicBezTo>
                  <a:pt x="1580630" y="86484"/>
                  <a:pt x="1596770" y="94938"/>
                  <a:pt x="1611760" y="104931"/>
                </a:cubicBezTo>
                <a:cubicBezTo>
                  <a:pt x="1616757" y="119921"/>
                  <a:pt x="1618621" y="136352"/>
                  <a:pt x="1626751" y="149901"/>
                </a:cubicBezTo>
                <a:cubicBezTo>
                  <a:pt x="1634022" y="162020"/>
                  <a:pt x="1647902" y="168846"/>
                  <a:pt x="1656731" y="179882"/>
                </a:cubicBezTo>
                <a:cubicBezTo>
                  <a:pt x="1667985" y="193950"/>
                  <a:pt x="1675457" y="210784"/>
                  <a:pt x="1686711" y="224852"/>
                </a:cubicBezTo>
                <a:cubicBezTo>
                  <a:pt x="1695540" y="235888"/>
                  <a:pt x="1707863" y="243797"/>
                  <a:pt x="1716692" y="254833"/>
                </a:cubicBezTo>
                <a:cubicBezTo>
                  <a:pt x="1727946" y="268901"/>
                  <a:pt x="1735139" y="285963"/>
                  <a:pt x="1746672" y="299803"/>
                </a:cubicBezTo>
                <a:cubicBezTo>
                  <a:pt x="1782742" y="343088"/>
                  <a:pt x="1792393" y="345274"/>
                  <a:pt x="1836613" y="374754"/>
                </a:cubicBezTo>
                <a:cubicBezTo>
                  <a:pt x="1851603" y="394741"/>
                  <a:pt x="1867062" y="414385"/>
                  <a:pt x="1881583" y="434715"/>
                </a:cubicBezTo>
                <a:cubicBezTo>
                  <a:pt x="1892055" y="449375"/>
                  <a:pt x="1898825" y="466946"/>
                  <a:pt x="1911564" y="479685"/>
                </a:cubicBezTo>
                <a:cubicBezTo>
                  <a:pt x="1940623" y="508743"/>
                  <a:pt x="1964930" y="512464"/>
                  <a:pt x="2001505" y="524656"/>
                </a:cubicBezTo>
                <a:cubicBezTo>
                  <a:pt x="2016495" y="519659"/>
                  <a:pt x="2032926" y="517795"/>
                  <a:pt x="2046475" y="509665"/>
                </a:cubicBezTo>
                <a:cubicBezTo>
                  <a:pt x="2058594" y="502394"/>
                  <a:pt x="2065420" y="488514"/>
                  <a:pt x="2076456" y="479685"/>
                </a:cubicBezTo>
                <a:cubicBezTo>
                  <a:pt x="2090524" y="468431"/>
                  <a:pt x="2107747" y="461429"/>
                  <a:pt x="2121426" y="449705"/>
                </a:cubicBezTo>
                <a:cubicBezTo>
                  <a:pt x="2248650" y="340656"/>
                  <a:pt x="2123116" y="428591"/>
                  <a:pt x="2226357" y="359764"/>
                </a:cubicBezTo>
                <a:cubicBezTo>
                  <a:pt x="2311307" y="232340"/>
                  <a:pt x="2171385" y="429730"/>
                  <a:pt x="2346279" y="254833"/>
                </a:cubicBezTo>
                <a:cubicBezTo>
                  <a:pt x="2409884" y="191227"/>
                  <a:pt x="2406796" y="178514"/>
                  <a:pt x="2481190" y="149901"/>
                </a:cubicBezTo>
                <a:cubicBezTo>
                  <a:pt x="2525433" y="132884"/>
                  <a:pt x="2571131" y="119921"/>
                  <a:pt x="2616101" y="104931"/>
                </a:cubicBezTo>
                <a:lnTo>
                  <a:pt x="2661072" y="89941"/>
                </a:lnTo>
                <a:cubicBezTo>
                  <a:pt x="2716972" y="93668"/>
                  <a:pt x="2907613" y="100711"/>
                  <a:pt x="2990856" y="119921"/>
                </a:cubicBezTo>
                <a:cubicBezTo>
                  <a:pt x="3089432" y="142669"/>
                  <a:pt x="3061416" y="145878"/>
                  <a:pt x="3140757" y="179882"/>
                </a:cubicBezTo>
                <a:cubicBezTo>
                  <a:pt x="3155281" y="186106"/>
                  <a:pt x="3170738" y="189875"/>
                  <a:pt x="3185728" y="194872"/>
                </a:cubicBezTo>
                <a:cubicBezTo>
                  <a:pt x="3205715" y="209862"/>
                  <a:pt x="3226495" y="223848"/>
                  <a:pt x="3245688" y="239842"/>
                </a:cubicBezTo>
                <a:cubicBezTo>
                  <a:pt x="3256545" y="248890"/>
                  <a:pt x="3264362" y="261343"/>
                  <a:pt x="3275669" y="269823"/>
                </a:cubicBezTo>
                <a:cubicBezTo>
                  <a:pt x="3411266" y="371520"/>
                  <a:pt x="3326837" y="291008"/>
                  <a:pt x="3395590" y="359764"/>
                </a:cubicBezTo>
                <a:cubicBezTo>
                  <a:pt x="3405583" y="389744"/>
                  <a:pt x="3403224" y="427359"/>
                  <a:pt x="3425570" y="449705"/>
                </a:cubicBezTo>
                <a:cubicBezTo>
                  <a:pt x="3435564" y="459698"/>
                  <a:pt x="3447071" y="468379"/>
                  <a:pt x="3455551" y="479685"/>
                </a:cubicBezTo>
                <a:cubicBezTo>
                  <a:pt x="3477170" y="508510"/>
                  <a:pt x="3490033" y="544148"/>
                  <a:pt x="3515511" y="569626"/>
                </a:cubicBezTo>
                <a:cubicBezTo>
                  <a:pt x="3535498" y="589613"/>
                  <a:pt x="3558512" y="606974"/>
                  <a:pt x="3575472" y="629587"/>
                </a:cubicBezTo>
                <a:cubicBezTo>
                  <a:pt x="3590462" y="649574"/>
                  <a:pt x="3603844" y="670874"/>
                  <a:pt x="3620442" y="689547"/>
                </a:cubicBezTo>
                <a:cubicBezTo>
                  <a:pt x="3643915" y="715955"/>
                  <a:pt x="3675794" y="735100"/>
                  <a:pt x="3695393" y="764498"/>
                </a:cubicBezTo>
                <a:cubicBezTo>
                  <a:pt x="3735367" y="824459"/>
                  <a:pt x="3710384" y="799475"/>
                  <a:pt x="3770344" y="839449"/>
                </a:cubicBezTo>
                <a:cubicBezTo>
                  <a:pt x="3787370" y="864989"/>
                  <a:pt x="3826696" y="925781"/>
                  <a:pt x="3845295" y="944380"/>
                </a:cubicBezTo>
                <a:cubicBezTo>
                  <a:pt x="3949312" y="1048397"/>
                  <a:pt x="3819379" y="854863"/>
                  <a:pt x="3965216" y="1049311"/>
                </a:cubicBezTo>
                <a:cubicBezTo>
                  <a:pt x="3980206" y="1069298"/>
                  <a:pt x="3993928" y="1090303"/>
                  <a:pt x="4010187" y="1109272"/>
                </a:cubicBezTo>
                <a:cubicBezTo>
                  <a:pt x="4023983" y="1125368"/>
                  <a:pt x="4038423" y="1141227"/>
                  <a:pt x="4055157" y="1154242"/>
                </a:cubicBezTo>
                <a:cubicBezTo>
                  <a:pt x="4083599" y="1176363"/>
                  <a:pt x="4145098" y="1214203"/>
                  <a:pt x="4145098" y="1214203"/>
                </a:cubicBezTo>
                <a:cubicBezTo>
                  <a:pt x="4130108" y="1219200"/>
                  <a:pt x="4115714" y="1231791"/>
                  <a:pt x="4100128" y="1229193"/>
                </a:cubicBezTo>
                <a:cubicBezTo>
                  <a:pt x="4082357" y="1226231"/>
                  <a:pt x="4070799" y="1208151"/>
                  <a:pt x="4055157" y="1199213"/>
                </a:cubicBezTo>
                <a:cubicBezTo>
                  <a:pt x="4017308" y="1177585"/>
                  <a:pt x="3979500" y="1158458"/>
                  <a:pt x="3935236" y="1154242"/>
                </a:cubicBezTo>
                <a:cubicBezTo>
                  <a:pt x="3850528" y="1146174"/>
                  <a:pt x="3765347" y="1144249"/>
                  <a:pt x="3680403" y="1139252"/>
                </a:cubicBezTo>
                <a:cubicBezTo>
                  <a:pt x="3665413" y="1134255"/>
                  <a:pt x="3650858" y="1127690"/>
                  <a:pt x="3635433" y="1124262"/>
                </a:cubicBezTo>
                <a:cubicBezTo>
                  <a:pt x="3534937" y="1101930"/>
                  <a:pt x="3440538" y="1101775"/>
                  <a:pt x="3335629" y="1094282"/>
                </a:cubicBezTo>
                <a:cubicBezTo>
                  <a:pt x="3282338" y="1083624"/>
                  <a:pt x="3261807" y="1082741"/>
                  <a:pt x="3215708" y="1064301"/>
                </a:cubicBezTo>
                <a:cubicBezTo>
                  <a:pt x="3180376" y="1050168"/>
                  <a:pt x="3148570" y="1023777"/>
                  <a:pt x="3110777" y="1019331"/>
                </a:cubicBezTo>
                <a:cubicBezTo>
                  <a:pt x="2976698" y="1003557"/>
                  <a:pt x="2840954" y="1009338"/>
                  <a:pt x="2706042" y="1004341"/>
                </a:cubicBezTo>
                <a:cubicBezTo>
                  <a:pt x="2686055" y="999344"/>
                  <a:pt x="2665018" y="997467"/>
                  <a:pt x="2646082" y="989351"/>
                </a:cubicBezTo>
                <a:cubicBezTo>
                  <a:pt x="2629523" y="982254"/>
                  <a:pt x="2617225" y="967427"/>
                  <a:pt x="2601111" y="959370"/>
                </a:cubicBezTo>
                <a:cubicBezTo>
                  <a:pt x="2586978" y="952304"/>
                  <a:pt x="2571131" y="949377"/>
                  <a:pt x="2556141" y="944380"/>
                </a:cubicBezTo>
                <a:cubicBezTo>
                  <a:pt x="2546147" y="934387"/>
                  <a:pt x="2540288" y="914774"/>
                  <a:pt x="2526160" y="914400"/>
                </a:cubicBezTo>
                <a:cubicBezTo>
                  <a:pt x="1781843" y="894683"/>
                  <a:pt x="292626" y="884420"/>
                  <a:pt x="292626" y="884420"/>
                </a:cubicBezTo>
                <a:lnTo>
                  <a:pt x="22803" y="869429"/>
                </a:lnTo>
                <a:lnTo>
                  <a:pt x="112744" y="929390"/>
                </a:lnTo>
                <a:cubicBezTo>
                  <a:pt x="151697" y="955359"/>
                  <a:pt x="180474" y="973340"/>
                  <a:pt x="217675" y="1004341"/>
                </a:cubicBezTo>
                <a:cubicBezTo>
                  <a:pt x="228532" y="1013389"/>
                  <a:pt x="236620" y="1025492"/>
                  <a:pt x="247656" y="1034321"/>
                </a:cubicBezTo>
                <a:cubicBezTo>
                  <a:pt x="261724" y="1045575"/>
                  <a:pt x="278558" y="1053047"/>
                  <a:pt x="292626" y="1064301"/>
                </a:cubicBezTo>
                <a:cubicBezTo>
                  <a:pt x="303662" y="1073130"/>
                  <a:pt x="310487" y="1087011"/>
                  <a:pt x="322606" y="1094282"/>
                </a:cubicBezTo>
                <a:cubicBezTo>
                  <a:pt x="336155" y="1102412"/>
                  <a:pt x="352587" y="1104275"/>
                  <a:pt x="367577" y="1109272"/>
                </a:cubicBezTo>
                <a:cubicBezTo>
                  <a:pt x="505987" y="1201546"/>
                  <a:pt x="335730" y="1083794"/>
                  <a:pt x="442528" y="1169233"/>
                </a:cubicBezTo>
                <a:cubicBezTo>
                  <a:pt x="477841" y="1197484"/>
                  <a:pt x="506424" y="1208676"/>
                  <a:pt x="547459" y="1229193"/>
                </a:cubicBezTo>
                <a:cubicBezTo>
                  <a:pt x="557452" y="1239187"/>
                  <a:pt x="565680" y="1251334"/>
                  <a:pt x="577439" y="1259174"/>
                </a:cubicBezTo>
                <a:cubicBezTo>
                  <a:pt x="596032" y="1271569"/>
                  <a:pt x="617866" y="1278302"/>
                  <a:pt x="637400" y="1289154"/>
                </a:cubicBezTo>
                <a:cubicBezTo>
                  <a:pt x="662869" y="1303303"/>
                  <a:pt x="688109" y="1317962"/>
                  <a:pt x="712351" y="1334124"/>
                </a:cubicBezTo>
                <a:cubicBezTo>
                  <a:pt x="733139" y="1347982"/>
                  <a:pt x="753118" y="1363101"/>
                  <a:pt x="772311" y="1379095"/>
                </a:cubicBezTo>
                <a:cubicBezTo>
                  <a:pt x="783168" y="1388143"/>
                  <a:pt x="790173" y="1401804"/>
                  <a:pt x="802292" y="1409075"/>
                </a:cubicBezTo>
                <a:cubicBezTo>
                  <a:pt x="815841" y="1417204"/>
                  <a:pt x="831477" y="1423363"/>
                  <a:pt x="847262" y="1424065"/>
                </a:cubicBezTo>
                <a:cubicBezTo>
                  <a:pt x="1056977" y="1433386"/>
                  <a:pt x="1266987" y="1434059"/>
                  <a:pt x="1476849" y="1439056"/>
                </a:cubicBezTo>
                <a:cubicBezTo>
                  <a:pt x="1501833" y="1444053"/>
                  <a:pt x="1526928" y="1448519"/>
                  <a:pt x="1551800" y="1454046"/>
                </a:cubicBezTo>
                <a:cubicBezTo>
                  <a:pt x="1571911" y="1458515"/>
                  <a:pt x="1591439" y="1465649"/>
                  <a:pt x="1611760" y="1469036"/>
                </a:cubicBezTo>
                <a:cubicBezTo>
                  <a:pt x="1651497" y="1475659"/>
                  <a:pt x="1691708" y="1479029"/>
                  <a:pt x="1731682" y="1484026"/>
                </a:cubicBezTo>
                <a:cubicBezTo>
                  <a:pt x="1822305" y="1506682"/>
                  <a:pt x="1772091" y="1492499"/>
                  <a:pt x="1881583" y="1528997"/>
                </a:cubicBezTo>
                <a:cubicBezTo>
                  <a:pt x="1896573" y="1533994"/>
                  <a:pt x="1910818" y="1542556"/>
                  <a:pt x="1926554" y="1543987"/>
                </a:cubicBezTo>
                <a:cubicBezTo>
                  <a:pt x="2255736" y="1573912"/>
                  <a:pt x="2036281" y="1557305"/>
                  <a:pt x="2586121" y="1573967"/>
                </a:cubicBezTo>
                <a:cubicBezTo>
                  <a:pt x="2716036" y="1568970"/>
                  <a:pt x="2846162" y="1567922"/>
                  <a:pt x="2975865" y="1558977"/>
                </a:cubicBezTo>
                <a:cubicBezTo>
                  <a:pt x="2991629" y="1557890"/>
                  <a:pt x="3005643" y="1548328"/>
                  <a:pt x="3020836" y="1543987"/>
                </a:cubicBezTo>
                <a:cubicBezTo>
                  <a:pt x="3040645" y="1538327"/>
                  <a:pt x="3060810" y="1533994"/>
                  <a:pt x="3080797" y="1528997"/>
                </a:cubicBezTo>
                <a:cubicBezTo>
                  <a:pt x="3139353" y="1470439"/>
                  <a:pt x="3077912" y="1522943"/>
                  <a:pt x="3155747" y="1484026"/>
                </a:cubicBezTo>
                <a:cubicBezTo>
                  <a:pt x="3217272" y="1453264"/>
                  <a:pt x="3184218" y="1461249"/>
                  <a:pt x="3230698" y="1424065"/>
                </a:cubicBezTo>
                <a:cubicBezTo>
                  <a:pt x="3272209" y="1390856"/>
                  <a:pt x="3273143" y="1394927"/>
                  <a:pt x="3320639" y="1379095"/>
                </a:cubicBezTo>
                <a:cubicBezTo>
                  <a:pt x="3330633" y="1369102"/>
                  <a:pt x="3337979" y="1355435"/>
                  <a:pt x="3350620" y="1349115"/>
                </a:cubicBezTo>
                <a:cubicBezTo>
                  <a:pt x="3423318" y="1312765"/>
                  <a:pt x="3453703" y="1321210"/>
                  <a:pt x="3530501" y="1304144"/>
                </a:cubicBezTo>
                <a:cubicBezTo>
                  <a:pt x="3545926" y="1300716"/>
                  <a:pt x="3560482" y="1294151"/>
                  <a:pt x="3575472" y="1289154"/>
                </a:cubicBezTo>
                <a:cubicBezTo>
                  <a:pt x="3590462" y="1279161"/>
                  <a:pt x="3603511" y="1265331"/>
                  <a:pt x="3620442" y="1259174"/>
                </a:cubicBezTo>
                <a:cubicBezTo>
                  <a:pt x="3659166" y="1245093"/>
                  <a:pt x="3701274" y="1242223"/>
                  <a:pt x="3740364" y="1229193"/>
                </a:cubicBezTo>
                <a:cubicBezTo>
                  <a:pt x="3770344" y="1219200"/>
                  <a:pt x="3830305" y="1230815"/>
                  <a:pt x="3830305" y="1199213"/>
                </a:cubicBezTo>
                <a:lnTo>
                  <a:pt x="3830305" y="1169233"/>
                </a:lnTo>
              </a:path>
            </a:pathLst>
          </a:custGeom>
          <a:solidFill>
            <a:srgbClr val="FF00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8" name="شكل حر 157"/>
          <p:cNvSpPr/>
          <p:nvPr/>
        </p:nvSpPr>
        <p:spPr>
          <a:xfrm>
            <a:off x="6934200" y="4815840"/>
            <a:ext cx="594360" cy="1005840"/>
          </a:xfrm>
          <a:custGeom>
            <a:avLst/>
            <a:gdLst>
              <a:gd name="connsiteX0" fmla="*/ 594360 w 594360"/>
              <a:gd name="connsiteY0" fmla="*/ 762000 h 1005840"/>
              <a:gd name="connsiteX1" fmla="*/ 106680 w 594360"/>
              <a:gd name="connsiteY1" fmla="*/ 0 h 1005840"/>
              <a:gd name="connsiteX2" fmla="*/ 0 w 594360"/>
              <a:gd name="connsiteY2" fmla="*/ 91440 h 1005840"/>
              <a:gd name="connsiteX3" fmla="*/ 548640 w 594360"/>
              <a:gd name="connsiteY3" fmla="*/ 1005840 h 1005840"/>
              <a:gd name="connsiteX4" fmla="*/ 594360 w 594360"/>
              <a:gd name="connsiteY4" fmla="*/ 762000 h 1005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60" h="1005840">
                <a:moveTo>
                  <a:pt x="594360" y="762000"/>
                </a:moveTo>
                <a:lnTo>
                  <a:pt x="106680" y="0"/>
                </a:lnTo>
                <a:lnTo>
                  <a:pt x="0" y="91440"/>
                </a:lnTo>
                <a:lnTo>
                  <a:pt x="548640" y="1005840"/>
                </a:lnTo>
                <a:lnTo>
                  <a:pt x="594360" y="762000"/>
                </a:lnTo>
                <a:close/>
              </a:path>
            </a:pathLst>
          </a:cu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9" name="شكل حر 158"/>
          <p:cNvSpPr/>
          <p:nvPr/>
        </p:nvSpPr>
        <p:spPr>
          <a:xfrm rot="19264463" flipV="1">
            <a:off x="6844192" y="4603843"/>
            <a:ext cx="262560" cy="227128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60" name="شكل حر 159"/>
          <p:cNvSpPr/>
          <p:nvPr/>
        </p:nvSpPr>
        <p:spPr>
          <a:xfrm>
            <a:off x="3567659" y="4811843"/>
            <a:ext cx="464695" cy="1154242"/>
          </a:xfrm>
          <a:custGeom>
            <a:avLst/>
            <a:gdLst>
              <a:gd name="connsiteX0" fmla="*/ 0 w 464695"/>
              <a:gd name="connsiteY0" fmla="*/ 824459 h 1154242"/>
              <a:gd name="connsiteX1" fmla="*/ 374754 w 464695"/>
              <a:gd name="connsiteY1" fmla="*/ 0 h 1154242"/>
              <a:gd name="connsiteX2" fmla="*/ 464695 w 464695"/>
              <a:gd name="connsiteY2" fmla="*/ 59960 h 1154242"/>
              <a:gd name="connsiteX3" fmla="*/ 44971 w 464695"/>
              <a:gd name="connsiteY3" fmla="*/ 1154242 h 1154242"/>
              <a:gd name="connsiteX4" fmla="*/ 0 w 464695"/>
              <a:gd name="connsiteY4" fmla="*/ 824459 h 1154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4695" h="1154242">
                <a:moveTo>
                  <a:pt x="0" y="824459"/>
                </a:moveTo>
                <a:lnTo>
                  <a:pt x="374754" y="0"/>
                </a:lnTo>
                <a:lnTo>
                  <a:pt x="464695" y="59960"/>
                </a:lnTo>
                <a:lnTo>
                  <a:pt x="44971" y="1154242"/>
                </a:lnTo>
                <a:lnTo>
                  <a:pt x="0" y="824459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61" name="شكل حر 160"/>
          <p:cNvSpPr/>
          <p:nvPr/>
        </p:nvSpPr>
        <p:spPr>
          <a:xfrm rot="11493500">
            <a:off x="3809992" y="4600294"/>
            <a:ext cx="309569" cy="269004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162" name="مجموعة 161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3" name="مجموعة 263"/>
            <p:cNvGrpSpPr/>
            <p:nvPr/>
          </p:nvGrpSpPr>
          <p:grpSpPr>
            <a:xfrm>
              <a:off x="4286248" y="-55"/>
              <a:ext cx="1571636" cy="5643556"/>
              <a:chOff x="-2071734" y="357305"/>
              <a:chExt cx="1364105" cy="4714769"/>
            </a:xfrm>
          </p:grpSpPr>
          <p:sp>
            <p:nvSpPr>
              <p:cNvPr id="165" name="شكل حر 164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6" name="شكل حر 165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7" name="شكل حر 166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8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8" name="شكل بيضاوي 197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9" name="شكل بيضاوي 198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00" name="شكل بيضاوي 199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9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5" name="شكل بيضاوي 194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6" name="شكل بيضاوي 195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0" name="شكل حر 169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5" name="شكل حر 174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6" name="شكل حر 175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7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3" name="شكل حر 192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حر 193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8" name="شكل بيضاوي 177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9" name="شكل بيضاوي 178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80" name="شكل بيضاوي 179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81" name="شكل حر 180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مستطيل 181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3" name="مستطيل 182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4" name="شكل حر 183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5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" name="شكل حر 185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7" name="شكل حر 186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8" name="شكل حر 187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9" name="رابط مستقيم 188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" name="رابط مستقيم 190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رابط مستقيم 191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4" name="شكل حر 163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201" name="وسيلة شرح مستطيلة مستديرة الزوايا 200"/>
          <p:cNvSpPr/>
          <p:nvPr/>
        </p:nvSpPr>
        <p:spPr>
          <a:xfrm>
            <a:off x="4572000" y="1571612"/>
            <a:ext cx="1643074" cy="1500198"/>
          </a:xfrm>
          <a:prstGeom prst="wedgeRoundRectCallout">
            <a:avLst>
              <a:gd name="adj1" fmla="val -92696"/>
              <a:gd name="adj2" fmla="val -67290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b="1" dirty="0" smtClean="0">
                <a:solidFill>
                  <a:schemeClr val="tx1"/>
                </a:solidFill>
              </a:rPr>
              <a:t>حلا</a:t>
            </a:r>
            <a:endParaRPr lang="ar-SA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" name="مستطيل 404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06" name="صورة 405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-1"/>
            <a:ext cx="5304878" cy="3322201"/>
          </a:xfrm>
          <a:prstGeom prst="rect">
            <a:avLst/>
          </a:prstGeom>
        </p:spPr>
      </p:pic>
      <p:sp>
        <p:nvSpPr>
          <p:cNvPr id="407" name="مستطيل 406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408" name="مجموعة 407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409" name="مستطيل 408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0" name="مستطيل 409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1" name="مستطيل 410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2" name="مستطيل 411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3" name="مستطيل 412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4" name="مستطيل 413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5" name="مستطيل 414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6" name="مستطيل 415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7" name="مستطيل 416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8" name="مستطيل 417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9" name="مستطيل 418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0" name="مستطيل 419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1" name="مستطيل 420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2" name="مستطيل 421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3" name="مستطيل 422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4" name="مستطيل 423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5" name="مستطيل 424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6" name="مستطيل 425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7" name="مستطيل 426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8" name="مستطيل 427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9" name="مستطيل 428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0" name="مستطيل 429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1" name="مستطيل 430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2" name="مستطيل 431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3" name="مستطيل 432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4" name="مستطيل 433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5" name="مستطيل 434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6" name="مستطيل 435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7" name="مستطيل 436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8" name="مستطيل 437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9" name="مستطيل 438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0" name="مستطيل 439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1" name="مستطيل 440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2" name="مستطيل 441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3" name="مستطيل 442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4" name="مستطيل 443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5" name="مستطيل 444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6" name="مستطيل 445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7" name="مستطيل 446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8" name="مستطيل 447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49" name="مجموعة 448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50" name="شكل حر 449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1" name="شكل حر 450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52" name="شكل حر 451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53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454" name="صورة 453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455" name="مجموعة 454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456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555" name="شكل حر 55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556" name="رابط مستقيم 555"/>
              <p:cNvCxnSpPr>
                <a:stCxn id="55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7" name="رابط مستقيم 55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57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550" name="مستطيل 549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51" name="مستطيل 550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52" name="مستطيل 551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53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54" name="مستطيل 553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458" name="مجموعة 91"/>
            <p:cNvGrpSpPr/>
            <p:nvPr/>
          </p:nvGrpSpPr>
          <p:grpSpPr>
            <a:xfrm>
              <a:off x="536497" y="5375711"/>
              <a:ext cx="1106579" cy="2053863"/>
              <a:chOff x="7072330" y="4929198"/>
              <a:chExt cx="1217231" cy="2143164"/>
            </a:xfrm>
          </p:grpSpPr>
          <p:sp>
            <p:nvSpPr>
              <p:cNvPr id="544" name="مستطيل 543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5" name="مستطيل 544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6" name="مستطيل 545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7" name="شكل حر 546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8" name="مستطيل 547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9" name="شكل حر 548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459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539" name="مستطيل 538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0" name="مستطيل 539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1" name="مستطيل 540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2" name="مستطيل 541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3" name="مستطيل 542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460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533" name="مستطيل 532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34" name="مستطيل 533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35" name="مستطيل 534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36" name="شكل حر 535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37" name="مستطيل 536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38" name="شكل حر 537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461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528" name="مستطيل 527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29" name="مستطيل 528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30" name="مستطيل 529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31" name="مستطيل 530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32" name="مستطيل 531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462" name="مجموعة 117"/>
            <p:cNvGrpSpPr/>
            <p:nvPr/>
          </p:nvGrpSpPr>
          <p:grpSpPr>
            <a:xfrm>
              <a:off x="6000789" y="5286336"/>
              <a:ext cx="1106579" cy="1928825"/>
              <a:chOff x="7072330" y="4929198"/>
              <a:chExt cx="1217231" cy="2143164"/>
            </a:xfrm>
          </p:grpSpPr>
          <p:sp>
            <p:nvSpPr>
              <p:cNvPr id="522" name="مستطيل 521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23" name="مستطيل 522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24" name="مستطيل 523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25" name="شكل حر 524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26" name="مستطيل 525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27" name="شكل حر 526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463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517" name="مستطيل 51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18" name="مستطيل 51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19" name="مستطيل 51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20" name="مستطيل 51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21" name="مستطيل 52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464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511" name="مستطيل 51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12" name="مستطيل 51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13" name="مستطيل 51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14" name="شكل حر 51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15" name="مستطيل 51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16" name="شكل حر 515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465" name="شكل حر 464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66" name="شكل حر 465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67" name="شكل حر 466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68" name="شكل حر 467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469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508" name="شكل حر 507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509" name="رابط مستقيم 508"/>
              <p:cNvCxnSpPr>
                <a:stCxn id="508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0" name="رابط مستقيم 509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70" name="شكل حر 469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471" name="مجموعة 147"/>
            <p:cNvGrpSpPr/>
            <p:nvPr/>
          </p:nvGrpSpPr>
          <p:grpSpPr>
            <a:xfrm>
              <a:off x="2970434" y="4184838"/>
              <a:ext cx="1071570" cy="1000132"/>
              <a:chOff x="10215602" y="1500174"/>
              <a:chExt cx="1189908" cy="1174883"/>
            </a:xfrm>
          </p:grpSpPr>
          <p:sp>
            <p:nvSpPr>
              <p:cNvPr id="504" name="شكل بيضاوي 503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05" name="شكل حر 504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06" name="شكل حر 505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07" name="شكل حر 506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472" name="شكل حر 471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473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502" name="شكل بيضاوي 501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03" name="شكل حر 502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474" name="شكل حر 473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75" name="شكل حر 474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476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496" name="شكل بيضاوي 495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497" name="شكل حر 496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498" name="شكل حر 497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499" name="شكل حر 498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00" name="شكل حر 499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01" name="شكل حر 500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477" name="شكل حر 476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478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491" name="شكل بيضاوي 490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492" name="شكل حر 491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493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494" name="شكل حر 493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495" name="شكل حر 494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479" name="شكل حر 478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0" name="شكل بيضاوي 479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1" name="شكل بيضاوي 480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2" name="شكل حر 481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3" name="شكل بيضاوي 482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4" name="شكل بيضاوي 483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5" name="شكل حر 484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6" name="شكل حر 485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487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488" name="شكل حر 487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489" name="رابط مستقيم 488"/>
              <p:cNvCxnSpPr>
                <a:stCxn id="488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0" name="رابط مستقيم 489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558" name="شكل حر 557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59" name="صورة 558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560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561" name="صورة 560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562" name="صورة 561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563" name="مجموعة 562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564" name="مجموعة 263"/>
            <p:cNvGrpSpPr/>
            <p:nvPr/>
          </p:nvGrpSpPr>
          <p:grpSpPr>
            <a:xfrm>
              <a:off x="4286248" y="-51"/>
              <a:ext cx="1571636" cy="5643556"/>
              <a:chOff x="-2071734" y="357305"/>
              <a:chExt cx="1364105" cy="4714769"/>
            </a:xfrm>
          </p:grpSpPr>
          <p:sp>
            <p:nvSpPr>
              <p:cNvPr id="566" name="شكل حر 565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67" name="شكل حر 566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68" name="شكل حر 567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569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599" name="شكل بيضاوي 598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600" name="شكل بيضاوي 599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601" name="شكل بيضاوي 600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570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596" name="شكل بيضاوي 5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597" name="شكل بيضاوي 5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598" name="شكل بيضاوي 5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571" name="شكل حر 570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72" name="شكل حر 571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73" name="شكل حر 572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74" name="شكل حر 573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75" name="شكل حر 574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76" name="شكل حر 575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77" name="شكل حر 576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578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594" name="شكل حر 593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595" name="شكل حر 594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579" name="شكل بيضاوي 578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80" name="شكل بيضاوي 579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581" name="شكل بيضاوي 580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582" name="شكل حر 581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83" name="مستطيل 582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84" name="مستطيل 583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85" name="شكل حر 584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586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7" name="شكل حر 586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88" name="شكل حر 587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89" name="شكل حر 588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590" name="رابط مستقيم 589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1" name="رابط مستقيم 590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2" name="رابط مستقيم 591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3" name="رابط مستقيم 592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5" name="شكل حر 564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602" name="مربع نص 601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603" name="وسيلة شرح مستطيلة مستديرة الزوايا 602"/>
          <p:cNvSpPr/>
          <p:nvPr/>
        </p:nvSpPr>
        <p:spPr>
          <a:xfrm>
            <a:off x="3786182" y="2714620"/>
            <a:ext cx="1857388" cy="1714512"/>
          </a:xfrm>
          <a:prstGeom prst="wedgeRoundRectCallout">
            <a:avLst>
              <a:gd name="adj1" fmla="val -71623"/>
              <a:gd name="adj2" fmla="val 55154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لون العيون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-1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13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34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36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53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357686" y="1142984"/>
            <a:ext cx="1857388" cy="1714512"/>
          </a:xfrm>
          <a:prstGeom prst="wedgeRoundRectCallout">
            <a:avLst>
              <a:gd name="adj1" fmla="val -74044"/>
              <a:gd name="adj2" fmla="val -41895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نعم بارك الله فيك وأيضاً ملامح الوجه وحتى طريقة الضحك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17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30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40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57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357686" y="1142984"/>
            <a:ext cx="2071702" cy="2000264"/>
          </a:xfrm>
          <a:prstGeom prst="wedgeRoundRectCallout">
            <a:avLst>
              <a:gd name="adj1" fmla="val -68979"/>
              <a:gd name="adj2" fmla="val -41895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وهناك سلوك ومهارات تولد مع الإنسان أو الحيوان ، ولا </a:t>
            </a:r>
            <a:r>
              <a:rPr lang="ar-SA" sz="2000" b="1" dirty="0" smtClean="0">
                <a:solidFill>
                  <a:schemeClr val="tx1"/>
                </a:solidFill>
              </a:rPr>
              <a:t>يتم اكتسابها</a:t>
            </a:r>
            <a:endParaRPr lang="ar-SA" sz="2000" b="1" dirty="0" smtClean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17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30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40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57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357686" y="1142984"/>
            <a:ext cx="2071702" cy="2000264"/>
          </a:xfrm>
          <a:prstGeom prst="wedgeRoundRectCallout">
            <a:avLst>
              <a:gd name="adj1" fmla="val -68979"/>
              <a:gd name="adj2" fmla="val -41895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انظروا إلى السبورة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8" name="مجموعة 7"/>
          <p:cNvGrpSpPr/>
          <p:nvPr/>
        </p:nvGrpSpPr>
        <p:grpSpPr>
          <a:xfrm>
            <a:off x="-1714544" y="-1071594"/>
            <a:ext cx="11948612" cy="8643998"/>
            <a:chOff x="3500430" y="0"/>
            <a:chExt cx="5304878" cy="3322201"/>
          </a:xfrm>
        </p:grpSpPr>
        <p:pic>
          <p:nvPicPr>
            <p:cNvPr id="3" name="صورة 2" descr="qa44-c25db5e2c2.jpg"/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DF9D3"/>
                </a:clrFrom>
                <a:clrTo>
                  <a:srgbClr val="FDF9D3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3500430" y="0"/>
              <a:ext cx="5304878" cy="3322201"/>
            </a:xfrm>
            <a:prstGeom prst="rect">
              <a:avLst/>
            </a:prstGeom>
          </p:spPr>
        </p:pic>
        <p:sp>
          <p:nvSpPr>
            <p:cNvPr id="4" name="مستطيل 3"/>
            <p:cNvSpPr/>
            <p:nvPr/>
          </p:nvSpPr>
          <p:spPr>
            <a:xfrm>
              <a:off x="3884088" y="627928"/>
              <a:ext cx="4500594" cy="2071702"/>
            </a:xfrm>
            <a:prstGeom prst="rect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0" name="مستطيل 9"/>
          <p:cNvSpPr/>
          <p:nvPr/>
        </p:nvSpPr>
        <p:spPr>
          <a:xfrm>
            <a:off x="3714744" y="571480"/>
            <a:ext cx="142876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ar-SA" sz="4400" b="0" cap="none" spc="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cs typeface="AGA Aladdin Regular" pitchFamily="2" charset="-78"/>
              </a:rPr>
              <a:t>علوم</a:t>
            </a:r>
            <a:endParaRPr lang="ar-SA" sz="4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cs typeface="AGA Aladdin Regular" pitchFamily="2" charset="-78"/>
            </a:endParaRPr>
          </a:p>
        </p:txBody>
      </p:sp>
      <p:sp>
        <p:nvSpPr>
          <p:cNvPr id="12" name="شكل حر 11"/>
          <p:cNvSpPr/>
          <p:nvPr/>
        </p:nvSpPr>
        <p:spPr>
          <a:xfrm rot="20530294">
            <a:off x="-41695" y="3948598"/>
            <a:ext cx="3253258" cy="2104752"/>
          </a:xfrm>
          <a:custGeom>
            <a:avLst/>
            <a:gdLst>
              <a:gd name="connsiteX0" fmla="*/ 209862 w 3087973"/>
              <a:gd name="connsiteY0" fmla="*/ 1543987 h 1993692"/>
              <a:gd name="connsiteX1" fmla="*/ 2878111 w 3087973"/>
              <a:gd name="connsiteY1" fmla="*/ 0 h 1993692"/>
              <a:gd name="connsiteX2" fmla="*/ 3087973 w 3087973"/>
              <a:gd name="connsiteY2" fmla="*/ 359764 h 1993692"/>
              <a:gd name="connsiteX3" fmla="*/ 104931 w 3087973"/>
              <a:gd name="connsiteY3" fmla="*/ 1993692 h 1993692"/>
              <a:gd name="connsiteX4" fmla="*/ 0 w 3087973"/>
              <a:gd name="connsiteY4" fmla="*/ 1633928 h 1993692"/>
              <a:gd name="connsiteX5" fmla="*/ 269823 w 3087973"/>
              <a:gd name="connsiteY5" fmla="*/ 1543987 h 199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7973" h="1993692">
                <a:moveTo>
                  <a:pt x="209862" y="1543987"/>
                </a:moveTo>
                <a:lnTo>
                  <a:pt x="2878111" y="0"/>
                </a:lnTo>
                <a:lnTo>
                  <a:pt x="3087973" y="359764"/>
                </a:lnTo>
                <a:lnTo>
                  <a:pt x="104931" y="1993692"/>
                </a:lnTo>
                <a:lnTo>
                  <a:pt x="0" y="1633928"/>
                </a:lnTo>
                <a:lnTo>
                  <a:pt x="269823" y="1543987"/>
                </a:lnTo>
              </a:path>
            </a:pathLst>
          </a:cu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18567323">
            <a:off x="-145419" y="5611885"/>
            <a:ext cx="1643074" cy="16944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16" name="مجموعة 15"/>
          <p:cNvGrpSpPr/>
          <p:nvPr/>
        </p:nvGrpSpPr>
        <p:grpSpPr>
          <a:xfrm>
            <a:off x="8429652" y="866508"/>
            <a:ext cx="4214842" cy="5848640"/>
            <a:chOff x="8106741" y="2964467"/>
            <a:chExt cx="1084374" cy="1526827"/>
          </a:xfrm>
        </p:grpSpPr>
        <p:sp>
          <p:nvSpPr>
            <p:cNvPr id="14" name="شكل حر 13"/>
            <p:cNvSpPr/>
            <p:nvPr/>
          </p:nvSpPr>
          <p:spPr>
            <a:xfrm>
              <a:off x="8127975" y="3000372"/>
              <a:ext cx="1016025" cy="1488622"/>
            </a:xfrm>
            <a:custGeom>
              <a:avLst/>
              <a:gdLst>
                <a:gd name="connsiteX0" fmla="*/ 295312 w 1106531"/>
                <a:gd name="connsiteY0" fmla="*/ 64044 h 1597532"/>
                <a:gd name="connsiteX1" fmla="*/ 117413 w 1106531"/>
                <a:gd name="connsiteY1" fmla="*/ 156551 h 1597532"/>
                <a:gd name="connsiteX2" fmla="*/ 49811 w 1106531"/>
                <a:gd name="connsiteY2" fmla="*/ 245501 h 1597532"/>
                <a:gd name="connsiteX3" fmla="*/ 17790 w 1106531"/>
                <a:gd name="connsiteY3" fmla="*/ 345124 h 1597532"/>
                <a:gd name="connsiteX4" fmla="*/ 0 w 1106531"/>
                <a:gd name="connsiteY4" fmla="*/ 494559 h 1597532"/>
                <a:gd name="connsiteX5" fmla="*/ 35580 w 1106531"/>
                <a:gd name="connsiteY5" fmla="*/ 715153 h 1597532"/>
                <a:gd name="connsiteX6" fmla="*/ 124529 w 1106531"/>
                <a:gd name="connsiteY6" fmla="*/ 953538 h 1597532"/>
                <a:gd name="connsiteX7" fmla="*/ 213478 w 1106531"/>
                <a:gd name="connsiteY7" fmla="*/ 1053161 h 1597532"/>
                <a:gd name="connsiteX8" fmla="*/ 320218 w 1106531"/>
                <a:gd name="connsiteY8" fmla="*/ 1117205 h 1597532"/>
                <a:gd name="connsiteX9" fmla="*/ 270406 w 1106531"/>
                <a:gd name="connsiteY9" fmla="*/ 1191922 h 1597532"/>
                <a:gd name="connsiteX10" fmla="*/ 245500 w 1106531"/>
                <a:gd name="connsiteY10" fmla="*/ 1287988 h 1597532"/>
                <a:gd name="connsiteX11" fmla="*/ 245500 w 1106531"/>
                <a:gd name="connsiteY11" fmla="*/ 1398285 h 1597532"/>
                <a:gd name="connsiteX12" fmla="*/ 338008 w 1106531"/>
                <a:gd name="connsiteY12" fmla="*/ 1476560 h 1597532"/>
                <a:gd name="connsiteX13" fmla="*/ 373587 w 1106531"/>
                <a:gd name="connsiteY13" fmla="*/ 1476560 h 1597532"/>
                <a:gd name="connsiteX14" fmla="*/ 437631 w 1106531"/>
                <a:gd name="connsiteY14" fmla="*/ 1480118 h 1597532"/>
                <a:gd name="connsiteX15" fmla="*/ 551486 w 1106531"/>
                <a:gd name="connsiteY15" fmla="*/ 1483676 h 1597532"/>
                <a:gd name="connsiteX16" fmla="*/ 690247 w 1106531"/>
                <a:gd name="connsiteY16" fmla="*/ 1458771 h 1597532"/>
                <a:gd name="connsiteX17" fmla="*/ 757849 w 1106531"/>
                <a:gd name="connsiteY17" fmla="*/ 1597532 h 1597532"/>
                <a:gd name="connsiteX18" fmla="*/ 836124 w 1106531"/>
                <a:gd name="connsiteY18" fmla="*/ 1537046 h 1597532"/>
                <a:gd name="connsiteX19" fmla="*/ 843240 w 1106531"/>
                <a:gd name="connsiteY19" fmla="*/ 1526372 h 1597532"/>
                <a:gd name="connsiteX20" fmla="*/ 846798 w 1106531"/>
                <a:gd name="connsiteY20" fmla="*/ 1522814 h 1597532"/>
                <a:gd name="connsiteX21" fmla="*/ 914400 w 1106531"/>
                <a:gd name="connsiteY21" fmla="*/ 1465886 h 1597532"/>
                <a:gd name="connsiteX22" fmla="*/ 992675 w 1106531"/>
                <a:gd name="connsiteY22" fmla="*/ 1476560 h 1597532"/>
                <a:gd name="connsiteX23" fmla="*/ 1038929 w 1106531"/>
                <a:gd name="connsiteY23" fmla="*/ 1505024 h 1597532"/>
                <a:gd name="connsiteX24" fmla="*/ 1106531 w 1106531"/>
                <a:gd name="connsiteY24" fmla="*/ 1430307 h 1597532"/>
                <a:gd name="connsiteX25" fmla="*/ 1074509 w 1106531"/>
                <a:gd name="connsiteY25" fmla="*/ 1359147 h 1597532"/>
                <a:gd name="connsiteX26" fmla="*/ 985559 w 1106531"/>
                <a:gd name="connsiteY26" fmla="*/ 1227502 h 1597532"/>
                <a:gd name="connsiteX27" fmla="*/ 957095 w 1106531"/>
                <a:gd name="connsiteY27" fmla="*/ 1110089 h 1597532"/>
                <a:gd name="connsiteX28" fmla="*/ 939306 w 1106531"/>
                <a:gd name="connsiteY28" fmla="*/ 996234 h 1597532"/>
                <a:gd name="connsiteX29" fmla="*/ 1042487 w 1106531"/>
                <a:gd name="connsiteY29" fmla="*/ 764965 h 1597532"/>
                <a:gd name="connsiteX30" fmla="*/ 1067393 w 1106531"/>
                <a:gd name="connsiteY30" fmla="*/ 576392 h 1597532"/>
                <a:gd name="connsiteX31" fmla="*/ 1024697 w 1106531"/>
                <a:gd name="connsiteY31" fmla="*/ 419841 h 1597532"/>
                <a:gd name="connsiteX32" fmla="*/ 964211 w 1106531"/>
                <a:gd name="connsiteY32" fmla="*/ 245501 h 1597532"/>
                <a:gd name="connsiteX33" fmla="*/ 893052 w 1106531"/>
                <a:gd name="connsiteY33" fmla="*/ 113855 h 1597532"/>
                <a:gd name="connsiteX34" fmla="*/ 818334 w 1106531"/>
                <a:gd name="connsiteY34" fmla="*/ 49812 h 1597532"/>
                <a:gd name="connsiteX35" fmla="*/ 693805 w 1106531"/>
                <a:gd name="connsiteY35" fmla="*/ 7116 h 1597532"/>
                <a:gd name="connsiteX36" fmla="*/ 416283 w 1106531"/>
                <a:gd name="connsiteY36" fmla="*/ 0 h 159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6531" h="1597532">
                  <a:moveTo>
                    <a:pt x="295312" y="64044"/>
                  </a:moveTo>
                  <a:lnTo>
                    <a:pt x="117413" y="156551"/>
                  </a:lnTo>
                  <a:lnTo>
                    <a:pt x="49811" y="245501"/>
                  </a:lnTo>
                  <a:lnTo>
                    <a:pt x="17790" y="345124"/>
                  </a:lnTo>
                  <a:lnTo>
                    <a:pt x="0" y="494559"/>
                  </a:lnTo>
                  <a:lnTo>
                    <a:pt x="35580" y="715153"/>
                  </a:lnTo>
                  <a:lnTo>
                    <a:pt x="124529" y="953538"/>
                  </a:lnTo>
                  <a:lnTo>
                    <a:pt x="213478" y="1053161"/>
                  </a:lnTo>
                  <a:lnTo>
                    <a:pt x="320218" y="1117205"/>
                  </a:lnTo>
                  <a:lnTo>
                    <a:pt x="270406" y="1191922"/>
                  </a:lnTo>
                  <a:cubicBezTo>
                    <a:pt x="248801" y="1289146"/>
                    <a:pt x="281861" y="1287988"/>
                    <a:pt x="245500" y="1287988"/>
                  </a:cubicBezTo>
                  <a:lnTo>
                    <a:pt x="245500" y="1398285"/>
                  </a:lnTo>
                  <a:lnTo>
                    <a:pt x="338008" y="1476560"/>
                  </a:lnTo>
                  <a:lnTo>
                    <a:pt x="373587" y="1476560"/>
                  </a:lnTo>
                  <a:lnTo>
                    <a:pt x="437631" y="1480118"/>
                  </a:lnTo>
                  <a:lnTo>
                    <a:pt x="551486" y="1483676"/>
                  </a:lnTo>
                  <a:lnTo>
                    <a:pt x="690247" y="1458771"/>
                  </a:lnTo>
                  <a:lnTo>
                    <a:pt x="757849" y="1597532"/>
                  </a:lnTo>
                  <a:cubicBezTo>
                    <a:pt x="783941" y="1577370"/>
                    <a:pt x="810793" y="1558156"/>
                    <a:pt x="836124" y="1537046"/>
                  </a:cubicBezTo>
                  <a:cubicBezTo>
                    <a:pt x="839409" y="1534308"/>
                    <a:pt x="840674" y="1529793"/>
                    <a:pt x="843240" y="1526372"/>
                  </a:cubicBezTo>
                  <a:cubicBezTo>
                    <a:pt x="844246" y="1525030"/>
                    <a:pt x="845612" y="1524000"/>
                    <a:pt x="846798" y="1522814"/>
                  </a:cubicBezTo>
                  <a:cubicBezTo>
                    <a:pt x="906242" y="1463370"/>
                    <a:pt x="876890" y="1465886"/>
                    <a:pt x="914400" y="1465886"/>
                  </a:cubicBezTo>
                  <a:lnTo>
                    <a:pt x="992675" y="1476560"/>
                  </a:lnTo>
                  <a:cubicBezTo>
                    <a:pt x="1036358" y="1505682"/>
                    <a:pt x="1018266" y="1505024"/>
                    <a:pt x="1038929" y="1505024"/>
                  </a:cubicBezTo>
                  <a:lnTo>
                    <a:pt x="1106531" y="1430307"/>
                  </a:lnTo>
                  <a:cubicBezTo>
                    <a:pt x="1077627" y="1358046"/>
                    <a:pt x="1103614" y="1359147"/>
                    <a:pt x="1074509" y="1359147"/>
                  </a:cubicBezTo>
                  <a:lnTo>
                    <a:pt x="985559" y="1227502"/>
                  </a:lnTo>
                  <a:lnTo>
                    <a:pt x="957095" y="1110089"/>
                  </a:lnTo>
                  <a:lnTo>
                    <a:pt x="939306" y="996234"/>
                  </a:lnTo>
                  <a:lnTo>
                    <a:pt x="1042487" y="764965"/>
                  </a:lnTo>
                  <a:lnTo>
                    <a:pt x="1067393" y="576392"/>
                  </a:lnTo>
                  <a:lnTo>
                    <a:pt x="1024697" y="419841"/>
                  </a:lnTo>
                  <a:cubicBezTo>
                    <a:pt x="967239" y="247467"/>
                    <a:pt x="1010206" y="291483"/>
                    <a:pt x="964211" y="245501"/>
                  </a:cubicBezTo>
                  <a:lnTo>
                    <a:pt x="893052" y="113855"/>
                  </a:lnTo>
                  <a:lnTo>
                    <a:pt x="818334" y="49812"/>
                  </a:lnTo>
                  <a:cubicBezTo>
                    <a:pt x="692674" y="10318"/>
                    <a:pt x="693805" y="54185"/>
                    <a:pt x="693805" y="7116"/>
                  </a:cubicBezTo>
                  <a:lnTo>
                    <a:pt x="416283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شكل حر 14"/>
            <p:cNvSpPr/>
            <p:nvPr/>
          </p:nvSpPr>
          <p:spPr>
            <a:xfrm>
              <a:off x="8106741" y="2964467"/>
              <a:ext cx="1084374" cy="1526827"/>
            </a:xfrm>
            <a:custGeom>
              <a:avLst/>
              <a:gdLst>
                <a:gd name="connsiteX0" fmla="*/ 957096 w 1180968"/>
                <a:gd name="connsiteY0" fmla="*/ 1040792 h 1638532"/>
                <a:gd name="connsiteX1" fmla="*/ 946422 w 1180968"/>
                <a:gd name="connsiteY1" fmla="*/ 1026560 h 1638532"/>
                <a:gd name="connsiteX2" fmla="*/ 932190 w 1180968"/>
                <a:gd name="connsiteY2" fmla="*/ 1015886 h 1638532"/>
                <a:gd name="connsiteX3" fmla="*/ 928632 w 1180968"/>
                <a:gd name="connsiteY3" fmla="*/ 1001654 h 1638532"/>
                <a:gd name="connsiteX4" fmla="*/ 939306 w 1180968"/>
                <a:gd name="connsiteY4" fmla="*/ 976748 h 1638532"/>
                <a:gd name="connsiteX5" fmla="*/ 953538 w 1180968"/>
                <a:gd name="connsiteY5" fmla="*/ 980306 h 1638532"/>
                <a:gd name="connsiteX6" fmla="*/ 974885 w 1180968"/>
                <a:gd name="connsiteY6" fmla="*/ 976748 h 1638532"/>
                <a:gd name="connsiteX7" fmla="*/ 978443 w 1180968"/>
                <a:gd name="connsiteY7" fmla="*/ 966074 h 1638532"/>
                <a:gd name="connsiteX8" fmla="*/ 964211 w 1180968"/>
                <a:gd name="connsiteY8" fmla="*/ 923378 h 1638532"/>
                <a:gd name="connsiteX9" fmla="*/ 992675 w 1180968"/>
                <a:gd name="connsiteY9" fmla="*/ 909146 h 1638532"/>
                <a:gd name="connsiteX10" fmla="*/ 1003349 w 1180968"/>
                <a:gd name="connsiteY10" fmla="*/ 902030 h 1638532"/>
                <a:gd name="connsiteX11" fmla="*/ 1010465 w 1180968"/>
                <a:gd name="connsiteY11" fmla="*/ 880683 h 1638532"/>
                <a:gd name="connsiteX12" fmla="*/ 1017581 w 1180968"/>
                <a:gd name="connsiteY12" fmla="*/ 855777 h 1638532"/>
                <a:gd name="connsiteX13" fmla="*/ 1017581 w 1180968"/>
                <a:gd name="connsiteY13" fmla="*/ 823755 h 1638532"/>
                <a:gd name="connsiteX14" fmla="*/ 1028255 w 1180968"/>
                <a:gd name="connsiteY14" fmla="*/ 816639 h 1638532"/>
                <a:gd name="connsiteX15" fmla="*/ 1031813 w 1180968"/>
                <a:gd name="connsiteY15" fmla="*/ 805965 h 1638532"/>
                <a:gd name="connsiteX16" fmla="*/ 1035371 w 1180968"/>
                <a:gd name="connsiteY16" fmla="*/ 788175 h 1638532"/>
                <a:gd name="connsiteX17" fmla="*/ 1042487 w 1180968"/>
                <a:gd name="connsiteY17" fmla="*/ 777501 h 1638532"/>
                <a:gd name="connsiteX18" fmla="*/ 1046045 w 1180968"/>
                <a:gd name="connsiteY18" fmla="*/ 709900 h 1638532"/>
                <a:gd name="connsiteX19" fmla="*/ 1056719 w 1180968"/>
                <a:gd name="connsiteY19" fmla="*/ 706342 h 1638532"/>
                <a:gd name="connsiteX20" fmla="*/ 1078067 w 1180968"/>
                <a:gd name="connsiteY20" fmla="*/ 692110 h 1638532"/>
                <a:gd name="connsiteX21" fmla="*/ 1081625 w 1180968"/>
                <a:gd name="connsiteY21" fmla="*/ 581813 h 1638532"/>
                <a:gd name="connsiteX22" fmla="*/ 1078067 w 1180968"/>
                <a:gd name="connsiteY22" fmla="*/ 571139 h 1638532"/>
                <a:gd name="connsiteX23" fmla="*/ 1067393 w 1180968"/>
                <a:gd name="connsiteY23" fmla="*/ 560465 h 1638532"/>
                <a:gd name="connsiteX24" fmla="*/ 1063835 w 1180968"/>
                <a:gd name="connsiteY24" fmla="*/ 539117 h 1638532"/>
                <a:gd name="connsiteX25" fmla="*/ 1042487 w 1180968"/>
                <a:gd name="connsiteY25" fmla="*/ 542675 h 1638532"/>
                <a:gd name="connsiteX26" fmla="*/ 1010465 w 1180968"/>
                <a:gd name="connsiteY26" fmla="*/ 535559 h 1638532"/>
                <a:gd name="connsiteX27" fmla="*/ 992675 w 1180968"/>
                <a:gd name="connsiteY27" fmla="*/ 510653 h 1638532"/>
                <a:gd name="connsiteX28" fmla="*/ 989117 w 1180968"/>
                <a:gd name="connsiteY28" fmla="*/ 485747 h 1638532"/>
                <a:gd name="connsiteX29" fmla="*/ 971327 w 1180968"/>
                <a:gd name="connsiteY29" fmla="*/ 482189 h 1638532"/>
                <a:gd name="connsiteX30" fmla="*/ 967769 w 1180968"/>
                <a:gd name="connsiteY30" fmla="*/ 467957 h 1638532"/>
                <a:gd name="connsiteX31" fmla="*/ 978443 w 1180968"/>
                <a:gd name="connsiteY31" fmla="*/ 439493 h 1638532"/>
                <a:gd name="connsiteX32" fmla="*/ 992675 w 1180968"/>
                <a:gd name="connsiteY32" fmla="*/ 428820 h 1638532"/>
                <a:gd name="connsiteX33" fmla="*/ 996233 w 1180968"/>
                <a:gd name="connsiteY33" fmla="*/ 411030 h 1638532"/>
                <a:gd name="connsiteX34" fmla="*/ 1003349 w 1180968"/>
                <a:gd name="connsiteY34" fmla="*/ 396798 h 1638532"/>
                <a:gd name="connsiteX35" fmla="*/ 1014023 w 1180968"/>
                <a:gd name="connsiteY35" fmla="*/ 375450 h 1638532"/>
                <a:gd name="connsiteX36" fmla="*/ 1010465 w 1180968"/>
                <a:gd name="connsiteY36" fmla="*/ 332754 h 1638532"/>
                <a:gd name="connsiteX37" fmla="*/ 1006907 w 1180968"/>
                <a:gd name="connsiteY37" fmla="*/ 322080 h 1638532"/>
                <a:gd name="connsiteX38" fmla="*/ 996233 w 1180968"/>
                <a:gd name="connsiteY38" fmla="*/ 314964 h 1638532"/>
                <a:gd name="connsiteX39" fmla="*/ 985559 w 1180968"/>
                <a:gd name="connsiteY39" fmla="*/ 279385 h 1638532"/>
                <a:gd name="connsiteX40" fmla="*/ 982001 w 1180968"/>
                <a:gd name="connsiteY40" fmla="*/ 268711 h 1638532"/>
                <a:gd name="connsiteX41" fmla="*/ 971327 w 1180968"/>
                <a:gd name="connsiteY41" fmla="*/ 265153 h 1638532"/>
                <a:gd name="connsiteX42" fmla="*/ 910842 w 1180968"/>
                <a:gd name="connsiteY42" fmla="*/ 261595 h 1638532"/>
                <a:gd name="connsiteX43" fmla="*/ 864588 w 1180968"/>
                <a:gd name="connsiteY43" fmla="*/ 258037 h 1638532"/>
                <a:gd name="connsiteX44" fmla="*/ 861030 w 1180968"/>
                <a:gd name="connsiteY44" fmla="*/ 247363 h 1638532"/>
                <a:gd name="connsiteX45" fmla="*/ 853914 w 1180968"/>
                <a:gd name="connsiteY45" fmla="*/ 236689 h 1638532"/>
                <a:gd name="connsiteX46" fmla="*/ 836124 w 1180968"/>
                <a:gd name="connsiteY46" fmla="*/ 204667 h 1638532"/>
                <a:gd name="connsiteX47" fmla="*/ 825450 w 1180968"/>
                <a:gd name="connsiteY47" fmla="*/ 197551 h 1638532"/>
                <a:gd name="connsiteX48" fmla="*/ 814776 w 1180968"/>
                <a:gd name="connsiteY48" fmla="*/ 147739 h 1638532"/>
                <a:gd name="connsiteX49" fmla="*/ 796987 w 1180968"/>
                <a:gd name="connsiteY49" fmla="*/ 144181 h 1638532"/>
                <a:gd name="connsiteX50" fmla="*/ 786313 w 1180968"/>
                <a:gd name="connsiteY50" fmla="*/ 137065 h 1638532"/>
                <a:gd name="connsiteX51" fmla="*/ 754291 w 1180968"/>
                <a:gd name="connsiteY51" fmla="*/ 129950 h 1638532"/>
                <a:gd name="connsiteX52" fmla="*/ 743617 w 1180968"/>
                <a:gd name="connsiteY52" fmla="*/ 122834 h 1638532"/>
                <a:gd name="connsiteX53" fmla="*/ 725827 w 1180968"/>
                <a:gd name="connsiteY53" fmla="*/ 90812 h 1638532"/>
                <a:gd name="connsiteX54" fmla="*/ 718711 w 1180968"/>
                <a:gd name="connsiteY54" fmla="*/ 80138 h 1638532"/>
                <a:gd name="connsiteX55" fmla="*/ 711595 w 1180968"/>
                <a:gd name="connsiteY55" fmla="*/ 58790 h 1638532"/>
                <a:gd name="connsiteX56" fmla="*/ 676015 w 1180968"/>
                <a:gd name="connsiteY56" fmla="*/ 55232 h 1638532"/>
                <a:gd name="connsiteX57" fmla="*/ 665341 w 1180968"/>
                <a:gd name="connsiteY57" fmla="*/ 48116 h 1638532"/>
                <a:gd name="connsiteX58" fmla="*/ 658225 w 1180968"/>
                <a:gd name="connsiteY58" fmla="*/ 37442 h 1638532"/>
                <a:gd name="connsiteX59" fmla="*/ 636878 w 1180968"/>
                <a:gd name="connsiteY59" fmla="*/ 30326 h 1638532"/>
                <a:gd name="connsiteX60" fmla="*/ 569276 w 1180968"/>
                <a:gd name="connsiteY60" fmla="*/ 33884 h 1638532"/>
                <a:gd name="connsiteX61" fmla="*/ 565718 w 1180968"/>
                <a:gd name="connsiteY61" fmla="*/ 69464 h 1638532"/>
                <a:gd name="connsiteX62" fmla="*/ 562160 w 1180968"/>
                <a:gd name="connsiteY62" fmla="*/ 80138 h 1638532"/>
                <a:gd name="connsiteX63" fmla="*/ 540812 w 1180968"/>
                <a:gd name="connsiteY63" fmla="*/ 87254 h 1638532"/>
                <a:gd name="connsiteX64" fmla="*/ 515906 w 1180968"/>
                <a:gd name="connsiteY64" fmla="*/ 94370 h 1638532"/>
                <a:gd name="connsiteX65" fmla="*/ 494559 w 1180968"/>
                <a:gd name="connsiteY65" fmla="*/ 83696 h 1638532"/>
                <a:gd name="connsiteX66" fmla="*/ 476769 w 1180968"/>
                <a:gd name="connsiteY66" fmla="*/ 69464 h 1638532"/>
                <a:gd name="connsiteX67" fmla="*/ 455421 w 1180968"/>
                <a:gd name="connsiteY67" fmla="*/ 83696 h 1638532"/>
                <a:gd name="connsiteX68" fmla="*/ 444747 w 1180968"/>
                <a:gd name="connsiteY68" fmla="*/ 90812 h 1638532"/>
                <a:gd name="connsiteX69" fmla="*/ 434073 w 1180968"/>
                <a:gd name="connsiteY69" fmla="*/ 87254 h 1638532"/>
                <a:gd name="connsiteX70" fmla="*/ 426957 w 1180968"/>
                <a:gd name="connsiteY70" fmla="*/ 76580 h 1638532"/>
                <a:gd name="connsiteX71" fmla="*/ 405609 w 1180968"/>
                <a:gd name="connsiteY71" fmla="*/ 69464 h 1638532"/>
                <a:gd name="connsiteX72" fmla="*/ 384261 w 1180968"/>
                <a:gd name="connsiteY72" fmla="*/ 73022 h 1638532"/>
                <a:gd name="connsiteX73" fmla="*/ 366471 w 1180968"/>
                <a:gd name="connsiteY73" fmla="*/ 90812 h 1638532"/>
                <a:gd name="connsiteX74" fmla="*/ 345124 w 1180968"/>
                <a:gd name="connsiteY74" fmla="*/ 94370 h 1638532"/>
                <a:gd name="connsiteX75" fmla="*/ 323776 w 1180968"/>
                <a:gd name="connsiteY75" fmla="*/ 101486 h 1638532"/>
                <a:gd name="connsiteX76" fmla="*/ 313102 w 1180968"/>
                <a:gd name="connsiteY76" fmla="*/ 105044 h 1638532"/>
                <a:gd name="connsiteX77" fmla="*/ 309544 w 1180968"/>
                <a:gd name="connsiteY77" fmla="*/ 140623 h 1638532"/>
                <a:gd name="connsiteX78" fmla="*/ 298870 w 1180968"/>
                <a:gd name="connsiteY78" fmla="*/ 144181 h 1638532"/>
                <a:gd name="connsiteX79" fmla="*/ 284638 w 1180968"/>
                <a:gd name="connsiteY79" fmla="*/ 147739 h 1638532"/>
                <a:gd name="connsiteX80" fmla="*/ 238384 w 1180968"/>
                <a:gd name="connsiteY80" fmla="*/ 154855 h 1638532"/>
                <a:gd name="connsiteX81" fmla="*/ 206362 w 1180968"/>
                <a:gd name="connsiteY81" fmla="*/ 161971 h 1638532"/>
                <a:gd name="connsiteX82" fmla="*/ 185015 w 1180968"/>
                <a:gd name="connsiteY82" fmla="*/ 169087 h 1638532"/>
                <a:gd name="connsiteX83" fmla="*/ 138761 w 1180968"/>
                <a:gd name="connsiteY83" fmla="*/ 233131 h 1638532"/>
                <a:gd name="connsiteX84" fmla="*/ 135203 w 1180968"/>
                <a:gd name="connsiteY84" fmla="*/ 243805 h 1638532"/>
                <a:gd name="connsiteX85" fmla="*/ 131645 w 1180968"/>
                <a:gd name="connsiteY85" fmla="*/ 265153 h 1638532"/>
                <a:gd name="connsiteX86" fmla="*/ 128087 w 1180968"/>
                <a:gd name="connsiteY86" fmla="*/ 279385 h 1638532"/>
                <a:gd name="connsiteX87" fmla="*/ 106739 w 1180968"/>
                <a:gd name="connsiteY87" fmla="*/ 286500 h 1638532"/>
                <a:gd name="connsiteX88" fmla="*/ 103181 w 1180968"/>
                <a:gd name="connsiteY88" fmla="*/ 318522 h 1638532"/>
                <a:gd name="connsiteX89" fmla="*/ 88949 w 1180968"/>
                <a:gd name="connsiteY89" fmla="*/ 322080 h 1638532"/>
                <a:gd name="connsiteX90" fmla="*/ 78275 w 1180968"/>
                <a:gd name="connsiteY90" fmla="*/ 339870 h 1638532"/>
                <a:gd name="connsiteX91" fmla="*/ 71159 w 1180968"/>
                <a:gd name="connsiteY91" fmla="*/ 350544 h 1638532"/>
                <a:gd name="connsiteX92" fmla="*/ 60485 w 1180968"/>
                <a:gd name="connsiteY92" fmla="*/ 354102 h 1638532"/>
                <a:gd name="connsiteX93" fmla="*/ 46253 w 1180968"/>
                <a:gd name="connsiteY93" fmla="*/ 375450 h 1638532"/>
                <a:gd name="connsiteX94" fmla="*/ 53369 w 1180968"/>
                <a:gd name="connsiteY94" fmla="*/ 443051 h 1638532"/>
                <a:gd name="connsiteX95" fmla="*/ 60485 w 1180968"/>
                <a:gd name="connsiteY95" fmla="*/ 453725 h 1638532"/>
                <a:gd name="connsiteX96" fmla="*/ 56927 w 1180968"/>
                <a:gd name="connsiteY96" fmla="*/ 539117 h 1638532"/>
                <a:gd name="connsiteX97" fmla="*/ 46253 w 1180968"/>
                <a:gd name="connsiteY97" fmla="*/ 546233 h 1638532"/>
                <a:gd name="connsiteX98" fmla="*/ 42696 w 1180968"/>
                <a:gd name="connsiteY98" fmla="*/ 556907 h 1638532"/>
                <a:gd name="connsiteX99" fmla="*/ 46253 w 1180968"/>
                <a:gd name="connsiteY99" fmla="*/ 617392 h 1638532"/>
                <a:gd name="connsiteX100" fmla="*/ 202804 w 1180968"/>
                <a:gd name="connsiteY100" fmla="*/ 631624 h 1638532"/>
                <a:gd name="connsiteX101" fmla="*/ 199246 w 1180968"/>
                <a:gd name="connsiteY101" fmla="*/ 667204 h 1638532"/>
                <a:gd name="connsiteX102" fmla="*/ 174341 w 1180968"/>
                <a:gd name="connsiteY102" fmla="*/ 674320 h 1638532"/>
                <a:gd name="connsiteX103" fmla="*/ 142319 w 1180968"/>
                <a:gd name="connsiteY103" fmla="*/ 702784 h 1638532"/>
                <a:gd name="connsiteX104" fmla="*/ 131645 w 1180968"/>
                <a:gd name="connsiteY104" fmla="*/ 713458 h 1638532"/>
                <a:gd name="connsiteX105" fmla="*/ 117413 w 1180968"/>
                <a:gd name="connsiteY105" fmla="*/ 741922 h 1638532"/>
                <a:gd name="connsiteX106" fmla="*/ 106739 w 1180968"/>
                <a:gd name="connsiteY106" fmla="*/ 763269 h 1638532"/>
                <a:gd name="connsiteX107" fmla="*/ 92507 w 1180968"/>
                <a:gd name="connsiteY107" fmla="*/ 784617 h 1638532"/>
                <a:gd name="connsiteX108" fmla="*/ 96065 w 1180968"/>
                <a:gd name="connsiteY108" fmla="*/ 837987 h 1638532"/>
                <a:gd name="connsiteX109" fmla="*/ 106739 w 1180968"/>
                <a:gd name="connsiteY109" fmla="*/ 845103 h 1638532"/>
                <a:gd name="connsiteX110" fmla="*/ 110297 w 1180968"/>
                <a:gd name="connsiteY110" fmla="*/ 873567 h 1638532"/>
                <a:gd name="connsiteX111" fmla="*/ 174341 w 1180968"/>
                <a:gd name="connsiteY111" fmla="*/ 877125 h 1638532"/>
                <a:gd name="connsiteX112" fmla="*/ 160109 w 1180968"/>
                <a:gd name="connsiteY112" fmla="*/ 891357 h 1638532"/>
                <a:gd name="connsiteX113" fmla="*/ 142319 w 1180968"/>
                <a:gd name="connsiteY113" fmla="*/ 919820 h 1638532"/>
                <a:gd name="connsiteX114" fmla="*/ 145877 w 1180968"/>
                <a:gd name="connsiteY114" fmla="*/ 966074 h 1638532"/>
                <a:gd name="connsiteX115" fmla="*/ 167225 w 1180968"/>
                <a:gd name="connsiteY115" fmla="*/ 980306 h 1638532"/>
                <a:gd name="connsiteX116" fmla="*/ 170783 w 1180968"/>
                <a:gd name="connsiteY116" fmla="*/ 1001654 h 1638532"/>
                <a:gd name="connsiteX117" fmla="*/ 174341 w 1180968"/>
                <a:gd name="connsiteY117" fmla="*/ 1026560 h 1638532"/>
                <a:gd name="connsiteX118" fmla="*/ 202804 w 1180968"/>
                <a:gd name="connsiteY118" fmla="*/ 1030118 h 1638532"/>
                <a:gd name="connsiteX119" fmla="*/ 206362 w 1180968"/>
                <a:gd name="connsiteY119" fmla="*/ 1065697 h 1638532"/>
                <a:gd name="connsiteX120" fmla="*/ 281080 w 1180968"/>
                <a:gd name="connsiteY120" fmla="*/ 1079929 h 1638532"/>
                <a:gd name="connsiteX121" fmla="*/ 284638 w 1180968"/>
                <a:gd name="connsiteY121" fmla="*/ 1108393 h 1638532"/>
                <a:gd name="connsiteX122" fmla="*/ 295312 w 1180968"/>
                <a:gd name="connsiteY122" fmla="*/ 1111951 h 1638532"/>
                <a:gd name="connsiteX123" fmla="*/ 323776 w 1180968"/>
                <a:gd name="connsiteY123" fmla="*/ 1119067 h 1638532"/>
                <a:gd name="connsiteX124" fmla="*/ 330892 w 1180968"/>
                <a:gd name="connsiteY124" fmla="*/ 1129741 h 1638532"/>
                <a:gd name="connsiteX125" fmla="*/ 359355 w 1180968"/>
                <a:gd name="connsiteY125" fmla="*/ 1161763 h 1638532"/>
                <a:gd name="connsiteX126" fmla="*/ 355797 w 1180968"/>
                <a:gd name="connsiteY126" fmla="*/ 1183111 h 1638532"/>
                <a:gd name="connsiteX127" fmla="*/ 338008 w 1180968"/>
                <a:gd name="connsiteY127" fmla="*/ 1200900 h 1638532"/>
                <a:gd name="connsiteX128" fmla="*/ 327334 w 1180968"/>
                <a:gd name="connsiteY128" fmla="*/ 1204458 h 1638532"/>
                <a:gd name="connsiteX129" fmla="*/ 313102 w 1180968"/>
                <a:gd name="connsiteY129" fmla="*/ 1225806 h 1638532"/>
                <a:gd name="connsiteX130" fmla="*/ 295312 w 1180968"/>
                <a:gd name="connsiteY130" fmla="*/ 1293408 h 1638532"/>
                <a:gd name="connsiteX131" fmla="*/ 291754 w 1180968"/>
                <a:gd name="connsiteY131" fmla="*/ 1304082 h 1638532"/>
                <a:gd name="connsiteX132" fmla="*/ 302428 w 1180968"/>
                <a:gd name="connsiteY132" fmla="*/ 1307640 h 1638532"/>
                <a:gd name="connsiteX133" fmla="*/ 313102 w 1180968"/>
                <a:gd name="connsiteY133" fmla="*/ 1314756 h 1638532"/>
                <a:gd name="connsiteX134" fmla="*/ 352239 w 1180968"/>
                <a:gd name="connsiteY134" fmla="*/ 1307640 h 1638532"/>
                <a:gd name="connsiteX135" fmla="*/ 387819 w 1180968"/>
                <a:gd name="connsiteY135" fmla="*/ 1286292 h 1638532"/>
                <a:gd name="connsiteX136" fmla="*/ 402051 w 1180968"/>
                <a:gd name="connsiteY136" fmla="*/ 1279176 h 1638532"/>
                <a:gd name="connsiteX137" fmla="*/ 423399 w 1180968"/>
                <a:gd name="connsiteY137" fmla="*/ 1286292 h 1638532"/>
                <a:gd name="connsiteX138" fmla="*/ 426957 w 1180968"/>
                <a:gd name="connsiteY138" fmla="*/ 1296966 h 1638532"/>
                <a:gd name="connsiteX139" fmla="*/ 430515 w 1180968"/>
                <a:gd name="connsiteY139" fmla="*/ 1336104 h 1638532"/>
                <a:gd name="connsiteX140" fmla="*/ 448305 w 1180968"/>
                <a:gd name="connsiteY140" fmla="*/ 1321872 h 1638532"/>
                <a:gd name="connsiteX141" fmla="*/ 469653 w 1180968"/>
                <a:gd name="connsiteY141" fmla="*/ 1311198 h 1638532"/>
                <a:gd name="connsiteX142" fmla="*/ 480327 w 1180968"/>
                <a:gd name="connsiteY142" fmla="*/ 1304082 h 1638532"/>
                <a:gd name="connsiteX143" fmla="*/ 498117 w 1180968"/>
                <a:gd name="connsiteY143" fmla="*/ 1368125 h 1638532"/>
                <a:gd name="connsiteX144" fmla="*/ 487443 w 1180968"/>
                <a:gd name="connsiteY144" fmla="*/ 1375241 h 1638532"/>
                <a:gd name="connsiteX145" fmla="*/ 466095 w 1180968"/>
                <a:gd name="connsiteY145" fmla="*/ 1385915 h 1638532"/>
                <a:gd name="connsiteX146" fmla="*/ 451863 w 1180968"/>
                <a:gd name="connsiteY146" fmla="*/ 1396589 h 1638532"/>
                <a:gd name="connsiteX147" fmla="*/ 441189 w 1180968"/>
                <a:gd name="connsiteY147" fmla="*/ 1400147 h 1638532"/>
                <a:gd name="connsiteX148" fmla="*/ 426957 w 1180968"/>
                <a:gd name="connsiteY148" fmla="*/ 1407263 h 1638532"/>
                <a:gd name="connsiteX149" fmla="*/ 412725 w 1180968"/>
                <a:gd name="connsiteY149" fmla="*/ 1417937 h 1638532"/>
                <a:gd name="connsiteX150" fmla="*/ 380703 w 1180968"/>
                <a:gd name="connsiteY150" fmla="*/ 1425053 h 1638532"/>
                <a:gd name="connsiteX151" fmla="*/ 359355 w 1180968"/>
                <a:gd name="connsiteY151" fmla="*/ 1435727 h 1638532"/>
                <a:gd name="connsiteX152" fmla="*/ 352239 w 1180968"/>
                <a:gd name="connsiteY152" fmla="*/ 1446401 h 1638532"/>
                <a:gd name="connsiteX153" fmla="*/ 341566 w 1180968"/>
                <a:gd name="connsiteY153" fmla="*/ 1457075 h 1638532"/>
                <a:gd name="connsiteX154" fmla="*/ 334450 w 1180968"/>
                <a:gd name="connsiteY154" fmla="*/ 1478423 h 1638532"/>
                <a:gd name="connsiteX155" fmla="*/ 338008 w 1180968"/>
                <a:gd name="connsiteY155" fmla="*/ 1506886 h 1638532"/>
                <a:gd name="connsiteX156" fmla="*/ 352239 w 1180968"/>
                <a:gd name="connsiteY156" fmla="*/ 1510444 h 1638532"/>
                <a:gd name="connsiteX157" fmla="*/ 402051 w 1180968"/>
                <a:gd name="connsiteY157" fmla="*/ 1514002 h 1638532"/>
                <a:gd name="connsiteX158" fmla="*/ 590624 w 1180968"/>
                <a:gd name="connsiteY158" fmla="*/ 1510444 h 1638532"/>
                <a:gd name="connsiteX159" fmla="*/ 594182 w 1180968"/>
                <a:gd name="connsiteY159" fmla="*/ 1442843 h 1638532"/>
                <a:gd name="connsiteX160" fmla="*/ 611972 w 1180968"/>
                <a:gd name="connsiteY160" fmla="*/ 1385915 h 1638532"/>
                <a:gd name="connsiteX161" fmla="*/ 619088 w 1180968"/>
                <a:gd name="connsiteY161" fmla="*/ 1375241 h 1638532"/>
                <a:gd name="connsiteX162" fmla="*/ 608414 w 1180968"/>
                <a:gd name="connsiteY162" fmla="*/ 1339662 h 1638532"/>
                <a:gd name="connsiteX163" fmla="*/ 604856 w 1180968"/>
                <a:gd name="connsiteY163" fmla="*/ 1328988 h 1638532"/>
                <a:gd name="connsiteX164" fmla="*/ 658225 w 1180968"/>
                <a:gd name="connsiteY164" fmla="*/ 1325430 h 1638532"/>
                <a:gd name="connsiteX165" fmla="*/ 672457 w 1180968"/>
                <a:gd name="connsiteY165" fmla="*/ 1346778 h 1638532"/>
                <a:gd name="connsiteX166" fmla="*/ 729385 w 1180968"/>
                <a:gd name="connsiteY166" fmla="*/ 1382357 h 1638532"/>
                <a:gd name="connsiteX167" fmla="*/ 725827 w 1180968"/>
                <a:gd name="connsiteY167" fmla="*/ 1400147 h 1638532"/>
                <a:gd name="connsiteX168" fmla="*/ 718711 w 1180968"/>
                <a:gd name="connsiteY168" fmla="*/ 1421495 h 1638532"/>
                <a:gd name="connsiteX169" fmla="*/ 711595 w 1180968"/>
                <a:gd name="connsiteY169" fmla="*/ 1457075 h 1638532"/>
                <a:gd name="connsiteX170" fmla="*/ 704479 w 1180968"/>
                <a:gd name="connsiteY170" fmla="*/ 1467749 h 1638532"/>
                <a:gd name="connsiteX171" fmla="*/ 715153 w 1180968"/>
                <a:gd name="connsiteY171" fmla="*/ 1471307 h 1638532"/>
                <a:gd name="connsiteX172" fmla="*/ 725827 w 1180968"/>
                <a:gd name="connsiteY172" fmla="*/ 1499771 h 1638532"/>
                <a:gd name="connsiteX173" fmla="*/ 747175 w 1180968"/>
                <a:gd name="connsiteY173" fmla="*/ 1485539 h 1638532"/>
                <a:gd name="connsiteX174" fmla="*/ 757849 w 1180968"/>
                <a:gd name="connsiteY174" fmla="*/ 1478423 h 1638532"/>
                <a:gd name="connsiteX175" fmla="*/ 772081 w 1180968"/>
                <a:gd name="connsiteY175" fmla="*/ 1485539 h 1638532"/>
                <a:gd name="connsiteX176" fmla="*/ 793429 w 1180968"/>
                <a:gd name="connsiteY176" fmla="*/ 1506886 h 1638532"/>
                <a:gd name="connsiteX177" fmla="*/ 814776 w 1180968"/>
                <a:gd name="connsiteY177" fmla="*/ 1514002 h 1638532"/>
                <a:gd name="connsiteX178" fmla="*/ 832566 w 1180968"/>
                <a:gd name="connsiteY178" fmla="*/ 1499771 h 1638532"/>
                <a:gd name="connsiteX179" fmla="*/ 853914 w 1180968"/>
                <a:gd name="connsiteY179" fmla="*/ 1489097 h 1638532"/>
                <a:gd name="connsiteX180" fmla="*/ 882378 w 1180968"/>
                <a:gd name="connsiteY180" fmla="*/ 1492655 h 1638532"/>
                <a:gd name="connsiteX181" fmla="*/ 885936 w 1180968"/>
                <a:gd name="connsiteY181" fmla="*/ 1517560 h 1638532"/>
                <a:gd name="connsiteX182" fmla="*/ 928632 w 1180968"/>
                <a:gd name="connsiteY182" fmla="*/ 1514002 h 1638532"/>
                <a:gd name="connsiteX183" fmla="*/ 932190 w 1180968"/>
                <a:gd name="connsiteY183" fmla="*/ 1496213 h 1638532"/>
                <a:gd name="connsiteX184" fmla="*/ 942864 w 1180968"/>
                <a:gd name="connsiteY184" fmla="*/ 1492655 h 1638532"/>
                <a:gd name="connsiteX185" fmla="*/ 949980 w 1180968"/>
                <a:gd name="connsiteY185" fmla="*/ 1471307 h 1638532"/>
                <a:gd name="connsiteX186" fmla="*/ 957096 w 1180968"/>
                <a:gd name="connsiteY186" fmla="*/ 1460633 h 1638532"/>
                <a:gd name="connsiteX187" fmla="*/ 960653 w 1180968"/>
                <a:gd name="connsiteY187" fmla="*/ 1439285 h 1638532"/>
                <a:gd name="connsiteX188" fmla="*/ 989117 w 1180968"/>
                <a:gd name="connsiteY188" fmla="*/ 1432169 h 1638532"/>
                <a:gd name="connsiteX189" fmla="*/ 992675 w 1180968"/>
                <a:gd name="connsiteY189" fmla="*/ 1421495 h 1638532"/>
                <a:gd name="connsiteX190" fmla="*/ 1024697 w 1180968"/>
                <a:gd name="connsiteY190" fmla="*/ 1432169 h 1638532"/>
                <a:gd name="connsiteX191" fmla="*/ 1031813 w 1180968"/>
                <a:gd name="connsiteY191" fmla="*/ 1442843 h 1638532"/>
                <a:gd name="connsiteX192" fmla="*/ 1042487 w 1180968"/>
                <a:gd name="connsiteY192" fmla="*/ 1457075 h 1638532"/>
                <a:gd name="connsiteX193" fmla="*/ 1046045 w 1180968"/>
                <a:gd name="connsiteY193" fmla="*/ 1474865 h 1638532"/>
                <a:gd name="connsiteX194" fmla="*/ 1074509 w 1180968"/>
                <a:gd name="connsiteY194" fmla="*/ 1471307 h 1638532"/>
                <a:gd name="connsiteX195" fmla="*/ 1085183 w 1180968"/>
                <a:gd name="connsiteY195" fmla="*/ 1464191 h 1638532"/>
                <a:gd name="connsiteX196" fmla="*/ 1081625 w 1180968"/>
                <a:gd name="connsiteY196" fmla="*/ 1439285 h 1638532"/>
                <a:gd name="connsiteX197" fmla="*/ 1070951 w 1180968"/>
                <a:gd name="connsiteY197" fmla="*/ 1432169 h 1638532"/>
                <a:gd name="connsiteX198" fmla="*/ 1060277 w 1180968"/>
                <a:gd name="connsiteY198" fmla="*/ 1414379 h 1638532"/>
                <a:gd name="connsiteX199" fmla="*/ 1053161 w 1180968"/>
                <a:gd name="connsiteY199" fmla="*/ 1403705 h 1638532"/>
                <a:gd name="connsiteX200" fmla="*/ 1042487 w 1180968"/>
                <a:gd name="connsiteY200" fmla="*/ 1396589 h 1638532"/>
                <a:gd name="connsiteX201" fmla="*/ 1035371 w 1180968"/>
                <a:gd name="connsiteY201" fmla="*/ 1375241 h 1638532"/>
                <a:gd name="connsiteX202" fmla="*/ 1031813 w 1180968"/>
                <a:gd name="connsiteY202" fmla="*/ 1364567 h 1638532"/>
                <a:gd name="connsiteX203" fmla="*/ 1006907 w 1180968"/>
                <a:gd name="connsiteY203" fmla="*/ 1346778 h 1638532"/>
                <a:gd name="connsiteX204" fmla="*/ 996233 w 1180968"/>
                <a:gd name="connsiteY204" fmla="*/ 1339662 h 1638532"/>
                <a:gd name="connsiteX205" fmla="*/ 992675 w 1180968"/>
                <a:gd name="connsiteY205" fmla="*/ 1325430 h 1638532"/>
                <a:gd name="connsiteX206" fmla="*/ 971327 w 1180968"/>
                <a:gd name="connsiteY206" fmla="*/ 1307640 h 1638532"/>
                <a:gd name="connsiteX207" fmla="*/ 953538 w 1180968"/>
                <a:gd name="connsiteY207" fmla="*/ 1282734 h 1638532"/>
                <a:gd name="connsiteX208" fmla="*/ 935748 w 1180968"/>
                <a:gd name="connsiteY208" fmla="*/ 1286292 h 1638532"/>
                <a:gd name="connsiteX209" fmla="*/ 796987 w 1180968"/>
                <a:gd name="connsiteY209" fmla="*/ 1275618 h 1638532"/>
                <a:gd name="connsiteX210" fmla="*/ 779197 w 1180968"/>
                <a:gd name="connsiteY210" fmla="*/ 1257828 h 1638532"/>
                <a:gd name="connsiteX211" fmla="*/ 754291 w 1180968"/>
                <a:gd name="connsiteY211" fmla="*/ 1264944 h 1638532"/>
                <a:gd name="connsiteX212" fmla="*/ 736501 w 1180968"/>
                <a:gd name="connsiteY212" fmla="*/ 1279176 h 1638532"/>
                <a:gd name="connsiteX213" fmla="*/ 722269 w 1180968"/>
                <a:gd name="connsiteY213" fmla="*/ 1272060 h 1638532"/>
                <a:gd name="connsiteX214" fmla="*/ 715153 w 1180968"/>
                <a:gd name="connsiteY214" fmla="*/ 1261386 h 1638532"/>
                <a:gd name="connsiteX215" fmla="*/ 786313 w 1180968"/>
                <a:gd name="connsiteY215" fmla="*/ 1236480 h 1638532"/>
                <a:gd name="connsiteX216" fmla="*/ 796987 w 1180968"/>
                <a:gd name="connsiteY216" fmla="*/ 1225806 h 1638532"/>
                <a:gd name="connsiteX217" fmla="*/ 800545 w 1180968"/>
                <a:gd name="connsiteY217" fmla="*/ 1215132 h 1638532"/>
                <a:gd name="connsiteX218" fmla="*/ 811218 w 1180968"/>
                <a:gd name="connsiteY218" fmla="*/ 1211574 h 1638532"/>
                <a:gd name="connsiteX219" fmla="*/ 850356 w 1180968"/>
                <a:gd name="connsiteY219" fmla="*/ 1215132 h 1638532"/>
                <a:gd name="connsiteX220" fmla="*/ 871704 w 1180968"/>
                <a:gd name="connsiteY220" fmla="*/ 1222248 h 1638532"/>
                <a:gd name="connsiteX221" fmla="*/ 882378 w 1180968"/>
                <a:gd name="connsiteY221" fmla="*/ 1225806 h 1638532"/>
                <a:gd name="connsiteX222" fmla="*/ 910842 w 1180968"/>
                <a:gd name="connsiteY222" fmla="*/ 1222248 h 1638532"/>
                <a:gd name="connsiteX223" fmla="*/ 921516 w 1180968"/>
                <a:gd name="connsiteY223" fmla="*/ 1190227 h 1638532"/>
                <a:gd name="connsiteX224" fmla="*/ 949980 w 1180968"/>
                <a:gd name="connsiteY224" fmla="*/ 1158205 h 1638532"/>
                <a:gd name="connsiteX225" fmla="*/ 949980 w 1180968"/>
                <a:gd name="connsiteY225" fmla="*/ 1047908 h 1638532"/>
                <a:gd name="connsiteX226" fmla="*/ 964211 w 1180968"/>
                <a:gd name="connsiteY226" fmla="*/ 1051465 h 1638532"/>
                <a:gd name="connsiteX227" fmla="*/ 967769 w 1180968"/>
                <a:gd name="connsiteY227" fmla="*/ 1062139 h 1638532"/>
                <a:gd name="connsiteX228" fmla="*/ 971327 w 1180968"/>
                <a:gd name="connsiteY228" fmla="*/ 1111951 h 1638532"/>
                <a:gd name="connsiteX229" fmla="*/ 982001 w 1180968"/>
                <a:gd name="connsiteY229" fmla="*/ 1119067 h 1638532"/>
                <a:gd name="connsiteX230" fmla="*/ 989117 w 1180968"/>
                <a:gd name="connsiteY230" fmla="*/ 1193785 h 1638532"/>
                <a:gd name="connsiteX231" fmla="*/ 996233 w 1180968"/>
                <a:gd name="connsiteY231" fmla="*/ 1204458 h 1638532"/>
                <a:gd name="connsiteX232" fmla="*/ 999791 w 1180968"/>
                <a:gd name="connsiteY232" fmla="*/ 1215132 h 1638532"/>
                <a:gd name="connsiteX233" fmla="*/ 1010465 w 1180968"/>
                <a:gd name="connsiteY233" fmla="*/ 1222248 h 1638532"/>
                <a:gd name="connsiteX234" fmla="*/ 1024697 w 1180968"/>
                <a:gd name="connsiteY234" fmla="*/ 1232922 h 1638532"/>
                <a:gd name="connsiteX235" fmla="*/ 1035371 w 1180968"/>
                <a:gd name="connsiteY235" fmla="*/ 1275618 h 1638532"/>
                <a:gd name="connsiteX236" fmla="*/ 1042487 w 1180968"/>
                <a:gd name="connsiteY236" fmla="*/ 1286292 h 1638532"/>
                <a:gd name="connsiteX237" fmla="*/ 1046045 w 1180968"/>
                <a:gd name="connsiteY237" fmla="*/ 1304082 h 1638532"/>
                <a:gd name="connsiteX238" fmla="*/ 1049603 w 1180968"/>
                <a:gd name="connsiteY238" fmla="*/ 1325430 h 1638532"/>
                <a:gd name="connsiteX239" fmla="*/ 1060277 w 1180968"/>
                <a:gd name="connsiteY239" fmla="*/ 1332546 h 1638532"/>
                <a:gd name="connsiteX240" fmla="*/ 1074509 w 1180968"/>
                <a:gd name="connsiteY240" fmla="*/ 1357451 h 1638532"/>
                <a:gd name="connsiteX241" fmla="*/ 1099415 w 1180968"/>
                <a:gd name="connsiteY241" fmla="*/ 1364567 h 1638532"/>
                <a:gd name="connsiteX242" fmla="*/ 1117204 w 1180968"/>
                <a:gd name="connsiteY242" fmla="*/ 1385915 h 1638532"/>
                <a:gd name="connsiteX243" fmla="*/ 1127878 w 1180968"/>
                <a:gd name="connsiteY243" fmla="*/ 1407263 h 1638532"/>
                <a:gd name="connsiteX244" fmla="*/ 1142110 w 1180968"/>
                <a:gd name="connsiteY244" fmla="*/ 1417937 h 1638532"/>
                <a:gd name="connsiteX245" fmla="*/ 1152784 w 1180968"/>
                <a:gd name="connsiteY245" fmla="*/ 1439285 h 1638532"/>
                <a:gd name="connsiteX246" fmla="*/ 1159900 w 1180968"/>
                <a:gd name="connsiteY246" fmla="*/ 1449959 h 1638532"/>
                <a:gd name="connsiteX247" fmla="*/ 1156342 w 1180968"/>
                <a:gd name="connsiteY247" fmla="*/ 1510444 h 1638532"/>
                <a:gd name="connsiteX248" fmla="*/ 1138552 w 1180968"/>
                <a:gd name="connsiteY248" fmla="*/ 1528234 h 1638532"/>
                <a:gd name="connsiteX249" fmla="*/ 1074509 w 1180968"/>
                <a:gd name="connsiteY249" fmla="*/ 1542466 h 1638532"/>
                <a:gd name="connsiteX250" fmla="*/ 1063835 w 1180968"/>
                <a:gd name="connsiteY250" fmla="*/ 1549582 h 1638532"/>
                <a:gd name="connsiteX251" fmla="*/ 1006907 w 1180968"/>
                <a:gd name="connsiteY251" fmla="*/ 1546024 h 1638532"/>
                <a:gd name="connsiteX252" fmla="*/ 996233 w 1180968"/>
                <a:gd name="connsiteY252" fmla="*/ 1542466 h 1638532"/>
                <a:gd name="connsiteX253" fmla="*/ 974885 w 1180968"/>
                <a:gd name="connsiteY253" fmla="*/ 1538908 h 1638532"/>
                <a:gd name="connsiteX254" fmla="*/ 964211 w 1180968"/>
                <a:gd name="connsiteY254" fmla="*/ 1528234 h 1638532"/>
                <a:gd name="connsiteX255" fmla="*/ 925074 w 1180968"/>
                <a:gd name="connsiteY255" fmla="*/ 1528234 h 1638532"/>
                <a:gd name="connsiteX256" fmla="*/ 907284 w 1180968"/>
                <a:gd name="connsiteY256" fmla="*/ 1531792 h 1638532"/>
                <a:gd name="connsiteX257" fmla="*/ 900168 w 1180968"/>
                <a:gd name="connsiteY257" fmla="*/ 1542466 h 1638532"/>
                <a:gd name="connsiteX258" fmla="*/ 889494 w 1180968"/>
                <a:gd name="connsiteY258" fmla="*/ 1549582 h 1638532"/>
                <a:gd name="connsiteX259" fmla="*/ 871704 w 1180968"/>
                <a:gd name="connsiteY259" fmla="*/ 1578046 h 1638532"/>
                <a:gd name="connsiteX260" fmla="*/ 861030 w 1180968"/>
                <a:gd name="connsiteY260" fmla="*/ 1581604 h 1638532"/>
                <a:gd name="connsiteX261" fmla="*/ 843240 w 1180968"/>
                <a:gd name="connsiteY261" fmla="*/ 1599394 h 1638532"/>
                <a:gd name="connsiteX262" fmla="*/ 825450 w 1180968"/>
                <a:gd name="connsiteY262" fmla="*/ 1617184 h 1638532"/>
                <a:gd name="connsiteX263" fmla="*/ 818334 w 1180968"/>
                <a:gd name="connsiteY263" fmla="*/ 1627858 h 1638532"/>
                <a:gd name="connsiteX264" fmla="*/ 807660 w 1180968"/>
                <a:gd name="connsiteY264" fmla="*/ 1631416 h 1638532"/>
                <a:gd name="connsiteX265" fmla="*/ 796987 w 1180968"/>
                <a:gd name="connsiteY265" fmla="*/ 1638532 h 1638532"/>
                <a:gd name="connsiteX266" fmla="*/ 750733 w 1180968"/>
                <a:gd name="connsiteY266" fmla="*/ 1634974 h 1638532"/>
                <a:gd name="connsiteX267" fmla="*/ 736501 w 1180968"/>
                <a:gd name="connsiteY267" fmla="*/ 1617184 h 1638532"/>
                <a:gd name="connsiteX268" fmla="*/ 725827 w 1180968"/>
                <a:gd name="connsiteY268" fmla="*/ 1595836 h 1638532"/>
                <a:gd name="connsiteX269" fmla="*/ 722269 w 1180968"/>
                <a:gd name="connsiteY269" fmla="*/ 1549582 h 1638532"/>
                <a:gd name="connsiteX270" fmla="*/ 718711 w 1180968"/>
                <a:gd name="connsiteY270" fmla="*/ 1538908 h 1638532"/>
                <a:gd name="connsiteX271" fmla="*/ 697363 w 1180968"/>
                <a:gd name="connsiteY271" fmla="*/ 1528234 h 1638532"/>
                <a:gd name="connsiteX272" fmla="*/ 633320 w 1180968"/>
                <a:gd name="connsiteY272" fmla="*/ 1531792 h 1638532"/>
                <a:gd name="connsiteX273" fmla="*/ 615530 w 1180968"/>
                <a:gd name="connsiteY273" fmla="*/ 1535350 h 1638532"/>
                <a:gd name="connsiteX274" fmla="*/ 540812 w 1180968"/>
                <a:gd name="connsiteY274" fmla="*/ 1538908 h 1638532"/>
                <a:gd name="connsiteX275" fmla="*/ 384261 w 1180968"/>
                <a:gd name="connsiteY275" fmla="*/ 1546024 h 1638532"/>
                <a:gd name="connsiteX276" fmla="*/ 298870 w 1180968"/>
                <a:gd name="connsiteY276" fmla="*/ 1542466 h 1638532"/>
                <a:gd name="connsiteX277" fmla="*/ 281080 w 1180968"/>
                <a:gd name="connsiteY277" fmla="*/ 1524676 h 1638532"/>
                <a:gd name="connsiteX278" fmla="*/ 263290 w 1180968"/>
                <a:gd name="connsiteY278" fmla="*/ 1506886 h 1638532"/>
                <a:gd name="connsiteX279" fmla="*/ 256174 w 1180968"/>
                <a:gd name="connsiteY279" fmla="*/ 1496213 h 1638532"/>
                <a:gd name="connsiteX280" fmla="*/ 245500 w 1180968"/>
                <a:gd name="connsiteY280" fmla="*/ 1481981 h 1638532"/>
                <a:gd name="connsiteX281" fmla="*/ 241942 w 1180968"/>
                <a:gd name="connsiteY281" fmla="*/ 1467749 h 1638532"/>
                <a:gd name="connsiteX282" fmla="*/ 245500 w 1180968"/>
                <a:gd name="connsiteY282" fmla="*/ 1371683 h 1638532"/>
                <a:gd name="connsiteX283" fmla="*/ 249058 w 1180968"/>
                <a:gd name="connsiteY283" fmla="*/ 1343220 h 1638532"/>
                <a:gd name="connsiteX284" fmla="*/ 252616 w 1180968"/>
                <a:gd name="connsiteY284" fmla="*/ 1286292 h 1638532"/>
                <a:gd name="connsiteX285" fmla="*/ 259732 w 1180968"/>
                <a:gd name="connsiteY285" fmla="*/ 1272060 h 1638532"/>
                <a:gd name="connsiteX286" fmla="*/ 270406 w 1180968"/>
                <a:gd name="connsiteY286" fmla="*/ 1240038 h 1638532"/>
                <a:gd name="connsiteX287" fmla="*/ 273964 w 1180968"/>
                <a:gd name="connsiteY287" fmla="*/ 1229364 h 1638532"/>
                <a:gd name="connsiteX288" fmla="*/ 284638 w 1180968"/>
                <a:gd name="connsiteY288" fmla="*/ 1218690 h 1638532"/>
                <a:gd name="connsiteX289" fmla="*/ 291754 w 1180968"/>
                <a:gd name="connsiteY289" fmla="*/ 1208016 h 1638532"/>
                <a:gd name="connsiteX290" fmla="*/ 298870 w 1180968"/>
                <a:gd name="connsiteY290" fmla="*/ 1186669 h 1638532"/>
                <a:gd name="connsiteX291" fmla="*/ 295312 w 1180968"/>
                <a:gd name="connsiteY291" fmla="*/ 1165321 h 1638532"/>
                <a:gd name="connsiteX292" fmla="*/ 266848 w 1180968"/>
                <a:gd name="connsiteY292" fmla="*/ 1140415 h 1638532"/>
                <a:gd name="connsiteX293" fmla="*/ 234826 w 1180968"/>
                <a:gd name="connsiteY293" fmla="*/ 1126183 h 1638532"/>
                <a:gd name="connsiteX294" fmla="*/ 224152 w 1180968"/>
                <a:gd name="connsiteY294" fmla="*/ 1122625 h 1638532"/>
                <a:gd name="connsiteX295" fmla="*/ 202804 w 1180968"/>
                <a:gd name="connsiteY295" fmla="*/ 1108393 h 1638532"/>
                <a:gd name="connsiteX296" fmla="*/ 174341 w 1180968"/>
                <a:gd name="connsiteY296" fmla="*/ 1083487 h 1638532"/>
                <a:gd name="connsiteX297" fmla="*/ 152993 w 1180968"/>
                <a:gd name="connsiteY297" fmla="*/ 1076371 h 1638532"/>
                <a:gd name="connsiteX298" fmla="*/ 128087 w 1180968"/>
                <a:gd name="connsiteY298" fmla="*/ 1047908 h 1638532"/>
                <a:gd name="connsiteX299" fmla="*/ 120971 w 1180968"/>
                <a:gd name="connsiteY299" fmla="*/ 1037234 h 1638532"/>
                <a:gd name="connsiteX300" fmla="*/ 103181 w 1180968"/>
                <a:gd name="connsiteY300" fmla="*/ 1019444 h 1638532"/>
                <a:gd name="connsiteX301" fmla="*/ 96065 w 1180968"/>
                <a:gd name="connsiteY301" fmla="*/ 998096 h 1638532"/>
                <a:gd name="connsiteX302" fmla="*/ 85391 w 1180968"/>
                <a:gd name="connsiteY302" fmla="*/ 980306 h 1638532"/>
                <a:gd name="connsiteX303" fmla="*/ 78275 w 1180968"/>
                <a:gd name="connsiteY303" fmla="*/ 969632 h 1638532"/>
                <a:gd name="connsiteX304" fmla="*/ 71159 w 1180968"/>
                <a:gd name="connsiteY304" fmla="*/ 948284 h 1638532"/>
                <a:gd name="connsiteX305" fmla="*/ 64043 w 1180968"/>
                <a:gd name="connsiteY305" fmla="*/ 934052 h 1638532"/>
                <a:gd name="connsiteX306" fmla="*/ 56927 w 1180968"/>
                <a:gd name="connsiteY306" fmla="*/ 923378 h 1638532"/>
                <a:gd name="connsiteX307" fmla="*/ 53369 w 1180968"/>
                <a:gd name="connsiteY307" fmla="*/ 912704 h 1638532"/>
                <a:gd name="connsiteX308" fmla="*/ 49811 w 1180968"/>
                <a:gd name="connsiteY308" fmla="*/ 809523 h 1638532"/>
                <a:gd name="connsiteX309" fmla="*/ 39138 w 1180968"/>
                <a:gd name="connsiteY309" fmla="*/ 777501 h 1638532"/>
                <a:gd name="connsiteX310" fmla="*/ 35580 w 1180968"/>
                <a:gd name="connsiteY310" fmla="*/ 756153 h 1638532"/>
                <a:gd name="connsiteX311" fmla="*/ 28464 w 1180968"/>
                <a:gd name="connsiteY311" fmla="*/ 745479 h 1638532"/>
                <a:gd name="connsiteX312" fmla="*/ 24906 w 1180968"/>
                <a:gd name="connsiteY312" fmla="*/ 734806 h 1638532"/>
                <a:gd name="connsiteX313" fmla="*/ 21348 w 1180968"/>
                <a:gd name="connsiteY313" fmla="*/ 699226 h 1638532"/>
                <a:gd name="connsiteX314" fmla="*/ 10674 w 1180968"/>
                <a:gd name="connsiteY314" fmla="*/ 667204 h 1638532"/>
                <a:gd name="connsiteX315" fmla="*/ 3558 w 1180968"/>
                <a:gd name="connsiteY315" fmla="*/ 645856 h 1638532"/>
                <a:gd name="connsiteX316" fmla="*/ 0 w 1180968"/>
                <a:gd name="connsiteY316" fmla="*/ 635182 h 1638532"/>
                <a:gd name="connsiteX317" fmla="*/ 3558 w 1180968"/>
                <a:gd name="connsiteY317" fmla="*/ 457283 h 1638532"/>
                <a:gd name="connsiteX318" fmla="*/ 7116 w 1180968"/>
                <a:gd name="connsiteY318" fmla="*/ 435936 h 1638532"/>
                <a:gd name="connsiteX319" fmla="*/ 14232 w 1180968"/>
                <a:gd name="connsiteY319" fmla="*/ 411030 h 1638532"/>
                <a:gd name="connsiteX320" fmla="*/ 17790 w 1180968"/>
                <a:gd name="connsiteY320" fmla="*/ 396798 h 1638532"/>
                <a:gd name="connsiteX321" fmla="*/ 21348 w 1180968"/>
                <a:gd name="connsiteY321" fmla="*/ 307848 h 1638532"/>
                <a:gd name="connsiteX322" fmla="*/ 24906 w 1180968"/>
                <a:gd name="connsiteY322" fmla="*/ 282943 h 1638532"/>
                <a:gd name="connsiteX323" fmla="*/ 39138 w 1180968"/>
                <a:gd name="connsiteY323" fmla="*/ 240247 h 1638532"/>
                <a:gd name="connsiteX324" fmla="*/ 49811 w 1180968"/>
                <a:gd name="connsiteY324" fmla="*/ 226015 h 1638532"/>
                <a:gd name="connsiteX325" fmla="*/ 67601 w 1180968"/>
                <a:gd name="connsiteY325" fmla="*/ 208225 h 1638532"/>
                <a:gd name="connsiteX326" fmla="*/ 74717 w 1180968"/>
                <a:gd name="connsiteY326" fmla="*/ 193993 h 1638532"/>
                <a:gd name="connsiteX327" fmla="*/ 85391 w 1180968"/>
                <a:gd name="connsiteY327" fmla="*/ 183319 h 1638532"/>
                <a:gd name="connsiteX328" fmla="*/ 92507 w 1180968"/>
                <a:gd name="connsiteY328" fmla="*/ 161971 h 1638532"/>
                <a:gd name="connsiteX329" fmla="*/ 103181 w 1180968"/>
                <a:gd name="connsiteY329" fmla="*/ 158413 h 1638532"/>
                <a:gd name="connsiteX330" fmla="*/ 128087 w 1180968"/>
                <a:gd name="connsiteY330" fmla="*/ 144181 h 1638532"/>
                <a:gd name="connsiteX331" fmla="*/ 152993 w 1180968"/>
                <a:gd name="connsiteY331" fmla="*/ 137065 h 1638532"/>
                <a:gd name="connsiteX332" fmla="*/ 185015 w 1180968"/>
                <a:gd name="connsiteY332" fmla="*/ 119276 h 1638532"/>
                <a:gd name="connsiteX333" fmla="*/ 206362 w 1180968"/>
                <a:gd name="connsiteY333" fmla="*/ 101486 h 1638532"/>
                <a:gd name="connsiteX334" fmla="*/ 217036 w 1180968"/>
                <a:gd name="connsiteY334" fmla="*/ 90812 h 1638532"/>
                <a:gd name="connsiteX335" fmla="*/ 238384 w 1180968"/>
                <a:gd name="connsiteY335" fmla="*/ 76580 h 1638532"/>
                <a:gd name="connsiteX336" fmla="*/ 245500 w 1180968"/>
                <a:gd name="connsiteY336" fmla="*/ 65906 h 1638532"/>
                <a:gd name="connsiteX337" fmla="*/ 295312 w 1180968"/>
                <a:gd name="connsiteY337" fmla="*/ 51674 h 1638532"/>
                <a:gd name="connsiteX338" fmla="*/ 316660 w 1180968"/>
                <a:gd name="connsiteY338" fmla="*/ 44558 h 1638532"/>
                <a:gd name="connsiteX339" fmla="*/ 327334 w 1180968"/>
                <a:gd name="connsiteY339" fmla="*/ 37442 h 1638532"/>
                <a:gd name="connsiteX340" fmla="*/ 352239 w 1180968"/>
                <a:gd name="connsiteY340" fmla="*/ 30326 h 1638532"/>
                <a:gd name="connsiteX341" fmla="*/ 430515 w 1180968"/>
                <a:gd name="connsiteY341" fmla="*/ 26768 h 1638532"/>
                <a:gd name="connsiteX342" fmla="*/ 451863 w 1180968"/>
                <a:gd name="connsiteY342" fmla="*/ 16094 h 1638532"/>
                <a:gd name="connsiteX343" fmla="*/ 469653 w 1180968"/>
                <a:gd name="connsiteY343" fmla="*/ 1862 h 1638532"/>
                <a:gd name="connsiteX344" fmla="*/ 697363 w 1180968"/>
                <a:gd name="connsiteY344" fmla="*/ 5420 h 1638532"/>
                <a:gd name="connsiteX345" fmla="*/ 708037 w 1180968"/>
                <a:gd name="connsiteY345" fmla="*/ 12536 h 1638532"/>
                <a:gd name="connsiteX346" fmla="*/ 736501 w 1180968"/>
                <a:gd name="connsiteY346" fmla="*/ 19652 h 1638532"/>
                <a:gd name="connsiteX347" fmla="*/ 747175 w 1180968"/>
                <a:gd name="connsiteY347" fmla="*/ 26768 h 1638532"/>
                <a:gd name="connsiteX348" fmla="*/ 846798 w 1180968"/>
                <a:gd name="connsiteY348" fmla="*/ 41000 h 1638532"/>
                <a:gd name="connsiteX349" fmla="*/ 871704 w 1180968"/>
                <a:gd name="connsiteY349" fmla="*/ 44558 h 1638532"/>
                <a:gd name="connsiteX350" fmla="*/ 889494 w 1180968"/>
                <a:gd name="connsiteY350" fmla="*/ 62348 h 1638532"/>
                <a:gd name="connsiteX351" fmla="*/ 900168 w 1180968"/>
                <a:gd name="connsiteY351" fmla="*/ 69464 h 1638532"/>
                <a:gd name="connsiteX352" fmla="*/ 921516 w 1180968"/>
                <a:gd name="connsiteY352" fmla="*/ 90812 h 1638532"/>
                <a:gd name="connsiteX353" fmla="*/ 942864 w 1180968"/>
                <a:gd name="connsiteY353" fmla="*/ 112160 h 1638532"/>
                <a:gd name="connsiteX354" fmla="*/ 953538 w 1180968"/>
                <a:gd name="connsiteY354" fmla="*/ 122834 h 1638532"/>
                <a:gd name="connsiteX355" fmla="*/ 964211 w 1180968"/>
                <a:gd name="connsiteY355" fmla="*/ 133508 h 1638532"/>
                <a:gd name="connsiteX356" fmla="*/ 982001 w 1180968"/>
                <a:gd name="connsiteY356" fmla="*/ 151297 h 1638532"/>
                <a:gd name="connsiteX357" fmla="*/ 989117 w 1180968"/>
                <a:gd name="connsiteY357" fmla="*/ 172645 h 1638532"/>
                <a:gd name="connsiteX358" fmla="*/ 996233 w 1180968"/>
                <a:gd name="connsiteY358" fmla="*/ 218899 h 1638532"/>
                <a:gd name="connsiteX359" fmla="*/ 1014023 w 1180968"/>
                <a:gd name="connsiteY359" fmla="*/ 240247 h 1638532"/>
                <a:gd name="connsiteX360" fmla="*/ 1028255 w 1180968"/>
                <a:gd name="connsiteY360" fmla="*/ 275827 h 1638532"/>
                <a:gd name="connsiteX361" fmla="*/ 1038929 w 1180968"/>
                <a:gd name="connsiteY361" fmla="*/ 314964 h 1638532"/>
                <a:gd name="connsiteX362" fmla="*/ 1046045 w 1180968"/>
                <a:gd name="connsiteY362" fmla="*/ 325638 h 1638532"/>
                <a:gd name="connsiteX363" fmla="*/ 1053161 w 1180968"/>
                <a:gd name="connsiteY363" fmla="*/ 346986 h 1638532"/>
                <a:gd name="connsiteX364" fmla="*/ 1056719 w 1180968"/>
                <a:gd name="connsiteY364" fmla="*/ 357660 h 1638532"/>
                <a:gd name="connsiteX365" fmla="*/ 1060277 w 1180968"/>
                <a:gd name="connsiteY365" fmla="*/ 421704 h 1638532"/>
                <a:gd name="connsiteX366" fmla="*/ 1067393 w 1180968"/>
                <a:gd name="connsiteY366" fmla="*/ 443051 h 1638532"/>
                <a:gd name="connsiteX367" fmla="*/ 1081625 w 1180968"/>
                <a:gd name="connsiteY367" fmla="*/ 464399 h 1638532"/>
                <a:gd name="connsiteX368" fmla="*/ 1085183 w 1180968"/>
                <a:gd name="connsiteY368" fmla="*/ 485747 h 1638532"/>
                <a:gd name="connsiteX369" fmla="*/ 1088741 w 1180968"/>
                <a:gd name="connsiteY369" fmla="*/ 510653 h 1638532"/>
                <a:gd name="connsiteX370" fmla="*/ 1099415 w 1180968"/>
                <a:gd name="connsiteY370" fmla="*/ 535559 h 1638532"/>
                <a:gd name="connsiteX371" fmla="*/ 1113646 w 1180968"/>
                <a:gd name="connsiteY371" fmla="*/ 560465 h 1638532"/>
                <a:gd name="connsiteX372" fmla="*/ 1117204 w 1180968"/>
                <a:gd name="connsiteY372" fmla="*/ 571139 h 1638532"/>
                <a:gd name="connsiteX373" fmla="*/ 1124320 w 1180968"/>
                <a:gd name="connsiteY373" fmla="*/ 581813 h 1638532"/>
                <a:gd name="connsiteX374" fmla="*/ 1127878 w 1180968"/>
                <a:gd name="connsiteY374" fmla="*/ 617392 h 1638532"/>
                <a:gd name="connsiteX375" fmla="*/ 1124320 w 1180968"/>
                <a:gd name="connsiteY375" fmla="*/ 781059 h 1638532"/>
                <a:gd name="connsiteX376" fmla="*/ 1113646 w 1180968"/>
                <a:gd name="connsiteY376" fmla="*/ 805965 h 1638532"/>
                <a:gd name="connsiteX377" fmla="*/ 1102973 w 1180968"/>
                <a:gd name="connsiteY377" fmla="*/ 816639 h 1638532"/>
                <a:gd name="connsiteX378" fmla="*/ 1085183 w 1180968"/>
                <a:gd name="connsiteY378" fmla="*/ 834429 h 1638532"/>
                <a:gd name="connsiteX379" fmla="*/ 1081625 w 1180968"/>
                <a:gd name="connsiteY379" fmla="*/ 845103 h 1638532"/>
                <a:gd name="connsiteX380" fmla="*/ 1070951 w 1180968"/>
                <a:gd name="connsiteY380" fmla="*/ 866451 h 1638532"/>
                <a:gd name="connsiteX381" fmla="*/ 1067393 w 1180968"/>
                <a:gd name="connsiteY381" fmla="*/ 891357 h 1638532"/>
                <a:gd name="connsiteX382" fmla="*/ 1060277 w 1180968"/>
                <a:gd name="connsiteY382" fmla="*/ 902030 h 1638532"/>
                <a:gd name="connsiteX383" fmla="*/ 1056719 w 1180968"/>
                <a:gd name="connsiteY383" fmla="*/ 919820 h 1638532"/>
                <a:gd name="connsiteX384" fmla="*/ 1046045 w 1180968"/>
                <a:gd name="connsiteY384" fmla="*/ 941168 h 1638532"/>
                <a:gd name="connsiteX385" fmla="*/ 1035371 w 1180968"/>
                <a:gd name="connsiteY385" fmla="*/ 980306 h 1638532"/>
                <a:gd name="connsiteX386" fmla="*/ 1031813 w 1180968"/>
                <a:gd name="connsiteY386" fmla="*/ 990980 h 1638532"/>
                <a:gd name="connsiteX387" fmla="*/ 1028255 w 1180968"/>
                <a:gd name="connsiteY387" fmla="*/ 1001654 h 1638532"/>
                <a:gd name="connsiteX388" fmla="*/ 1017581 w 1180968"/>
                <a:gd name="connsiteY388" fmla="*/ 1012328 h 1638532"/>
                <a:gd name="connsiteX389" fmla="*/ 1010465 w 1180968"/>
                <a:gd name="connsiteY389" fmla="*/ 1033676 h 1638532"/>
                <a:gd name="connsiteX390" fmla="*/ 1006907 w 1180968"/>
                <a:gd name="connsiteY390" fmla="*/ 1044350 h 1638532"/>
                <a:gd name="connsiteX391" fmla="*/ 999791 w 1180968"/>
                <a:gd name="connsiteY391" fmla="*/ 1087045 h 1638532"/>
                <a:gd name="connsiteX392" fmla="*/ 996233 w 1180968"/>
                <a:gd name="connsiteY392" fmla="*/ 1204458 h 1638532"/>
                <a:gd name="connsiteX393" fmla="*/ 989117 w 1180968"/>
                <a:gd name="connsiteY393" fmla="*/ 1193785 h 1638532"/>
                <a:gd name="connsiteX394" fmla="*/ 985559 w 1180968"/>
                <a:gd name="connsiteY394" fmla="*/ 1183111 h 1638532"/>
                <a:gd name="connsiteX395" fmla="*/ 971327 w 1180968"/>
                <a:gd name="connsiteY395" fmla="*/ 1161763 h 1638532"/>
                <a:gd name="connsiteX396" fmla="*/ 967769 w 1180968"/>
                <a:gd name="connsiteY396" fmla="*/ 1065697 h 1638532"/>
                <a:gd name="connsiteX397" fmla="*/ 960653 w 1180968"/>
                <a:gd name="connsiteY397" fmla="*/ 1055023 h 1638532"/>
                <a:gd name="connsiteX398" fmla="*/ 949980 w 1180968"/>
                <a:gd name="connsiteY398" fmla="*/ 1051465 h 1638532"/>
                <a:gd name="connsiteX399" fmla="*/ 957096 w 1180968"/>
                <a:gd name="connsiteY399" fmla="*/ 1040792 h 163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</a:cxnLst>
              <a:rect l="l" t="t" r="r" b="b"/>
              <a:pathLst>
                <a:path w="1180968" h="1638532">
                  <a:moveTo>
                    <a:pt x="957096" y="1040792"/>
                  </a:moveTo>
                  <a:cubicBezTo>
                    <a:pt x="953538" y="1036048"/>
                    <a:pt x="950615" y="1030753"/>
                    <a:pt x="946422" y="1026560"/>
                  </a:cubicBezTo>
                  <a:cubicBezTo>
                    <a:pt x="942229" y="1022367"/>
                    <a:pt x="935637" y="1020711"/>
                    <a:pt x="932190" y="1015886"/>
                  </a:cubicBezTo>
                  <a:cubicBezTo>
                    <a:pt x="929348" y="1011907"/>
                    <a:pt x="929818" y="1006398"/>
                    <a:pt x="928632" y="1001654"/>
                  </a:cubicBezTo>
                  <a:cubicBezTo>
                    <a:pt x="929651" y="997578"/>
                    <a:pt x="932605" y="978982"/>
                    <a:pt x="939306" y="976748"/>
                  </a:cubicBezTo>
                  <a:cubicBezTo>
                    <a:pt x="943945" y="975202"/>
                    <a:pt x="948794" y="979120"/>
                    <a:pt x="953538" y="980306"/>
                  </a:cubicBezTo>
                  <a:cubicBezTo>
                    <a:pt x="960654" y="979120"/>
                    <a:pt x="968622" y="980327"/>
                    <a:pt x="974885" y="976748"/>
                  </a:cubicBezTo>
                  <a:cubicBezTo>
                    <a:pt x="978141" y="974887"/>
                    <a:pt x="978443" y="969824"/>
                    <a:pt x="978443" y="966074"/>
                  </a:cubicBezTo>
                  <a:cubicBezTo>
                    <a:pt x="978443" y="928895"/>
                    <a:pt x="983373" y="936153"/>
                    <a:pt x="964211" y="923378"/>
                  </a:cubicBezTo>
                  <a:cubicBezTo>
                    <a:pt x="956723" y="900915"/>
                    <a:pt x="958453" y="917701"/>
                    <a:pt x="992675" y="909146"/>
                  </a:cubicBezTo>
                  <a:cubicBezTo>
                    <a:pt x="996824" y="908109"/>
                    <a:pt x="999791" y="904402"/>
                    <a:pt x="1003349" y="902030"/>
                  </a:cubicBezTo>
                  <a:cubicBezTo>
                    <a:pt x="1005721" y="894914"/>
                    <a:pt x="1008310" y="887867"/>
                    <a:pt x="1010465" y="880683"/>
                  </a:cubicBezTo>
                  <a:cubicBezTo>
                    <a:pt x="1023872" y="835995"/>
                    <a:pt x="1005621" y="891658"/>
                    <a:pt x="1017581" y="855777"/>
                  </a:cubicBezTo>
                  <a:cubicBezTo>
                    <a:pt x="1015454" y="845142"/>
                    <a:pt x="1010624" y="834191"/>
                    <a:pt x="1017581" y="823755"/>
                  </a:cubicBezTo>
                  <a:cubicBezTo>
                    <a:pt x="1019953" y="820197"/>
                    <a:pt x="1024697" y="819011"/>
                    <a:pt x="1028255" y="816639"/>
                  </a:cubicBezTo>
                  <a:cubicBezTo>
                    <a:pt x="1029441" y="813081"/>
                    <a:pt x="1030903" y="809603"/>
                    <a:pt x="1031813" y="805965"/>
                  </a:cubicBezTo>
                  <a:cubicBezTo>
                    <a:pt x="1033280" y="800098"/>
                    <a:pt x="1033248" y="793837"/>
                    <a:pt x="1035371" y="788175"/>
                  </a:cubicBezTo>
                  <a:cubicBezTo>
                    <a:pt x="1036872" y="784171"/>
                    <a:pt x="1040115" y="781059"/>
                    <a:pt x="1042487" y="777501"/>
                  </a:cubicBezTo>
                  <a:cubicBezTo>
                    <a:pt x="1043673" y="754967"/>
                    <a:pt x="1041620" y="732027"/>
                    <a:pt x="1046045" y="709900"/>
                  </a:cubicBezTo>
                  <a:cubicBezTo>
                    <a:pt x="1046781" y="706222"/>
                    <a:pt x="1053441" y="708163"/>
                    <a:pt x="1056719" y="706342"/>
                  </a:cubicBezTo>
                  <a:cubicBezTo>
                    <a:pt x="1064195" y="702189"/>
                    <a:pt x="1078067" y="692110"/>
                    <a:pt x="1078067" y="692110"/>
                  </a:cubicBezTo>
                  <a:cubicBezTo>
                    <a:pt x="1103264" y="654315"/>
                    <a:pt x="1088064" y="681617"/>
                    <a:pt x="1081625" y="581813"/>
                  </a:cubicBezTo>
                  <a:cubicBezTo>
                    <a:pt x="1081384" y="578070"/>
                    <a:pt x="1080147" y="574260"/>
                    <a:pt x="1078067" y="571139"/>
                  </a:cubicBezTo>
                  <a:cubicBezTo>
                    <a:pt x="1075276" y="566952"/>
                    <a:pt x="1070951" y="564023"/>
                    <a:pt x="1067393" y="560465"/>
                  </a:cubicBezTo>
                  <a:cubicBezTo>
                    <a:pt x="1066207" y="553349"/>
                    <a:pt x="1069705" y="543310"/>
                    <a:pt x="1063835" y="539117"/>
                  </a:cubicBezTo>
                  <a:cubicBezTo>
                    <a:pt x="1057965" y="534924"/>
                    <a:pt x="1049685" y="543155"/>
                    <a:pt x="1042487" y="542675"/>
                  </a:cubicBezTo>
                  <a:cubicBezTo>
                    <a:pt x="1031577" y="541948"/>
                    <a:pt x="1021139" y="537931"/>
                    <a:pt x="1010465" y="535559"/>
                  </a:cubicBezTo>
                  <a:cubicBezTo>
                    <a:pt x="1010452" y="535542"/>
                    <a:pt x="993542" y="513543"/>
                    <a:pt x="992675" y="510653"/>
                  </a:cubicBezTo>
                  <a:cubicBezTo>
                    <a:pt x="990265" y="502620"/>
                    <a:pt x="994149" y="492456"/>
                    <a:pt x="989117" y="485747"/>
                  </a:cubicBezTo>
                  <a:cubicBezTo>
                    <a:pt x="985489" y="480909"/>
                    <a:pt x="977257" y="483375"/>
                    <a:pt x="971327" y="482189"/>
                  </a:cubicBezTo>
                  <a:cubicBezTo>
                    <a:pt x="970141" y="477445"/>
                    <a:pt x="967769" y="472847"/>
                    <a:pt x="967769" y="467957"/>
                  </a:cubicBezTo>
                  <a:cubicBezTo>
                    <a:pt x="967769" y="457775"/>
                    <a:pt x="971081" y="446854"/>
                    <a:pt x="978443" y="439493"/>
                  </a:cubicBezTo>
                  <a:cubicBezTo>
                    <a:pt x="982636" y="435300"/>
                    <a:pt x="987931" y="432378"/>
                    <a:pt x="992675" y="428820"/>
                  </a:cubicBezTo>
                  <a:cubicBezTo>
                    <a:pt x="993861" y="422890"/>
                    <a:pt x="994321" y="416767"/>
                    <a:pt x="996233" y="411030"/>
                  </a:cubicBezTo>
                  <a:cubicBezTo>
                    <a:pt x="997910" y="405998"/>
                    <a:pt x="1001260" y="401673"/>
                    <a:pt x="1003349" y="396798"/>
                  </a:cubicBezTo>
                  <a:cubicBezTo>
                    <a:pt x="1012187" y="376175"/>
                    <a:pt x="1000348" y="395963"/>
                    <a:pt x="1014023" y="375450"/>
                  </a:cubicBezTo>
                  <a:cubicBezTo>
                    <a:pt x="1012837" y="361218"/>
                    <a:pt x="1012352" y="346910"/>
                    <a:pt x="1010465" y="332754"/>
                  </a:cubicBezTo>
                  <a:cubicBezTo>
                    <a:pt x="1009969" y="329036"/>
                    <a:pt x="1009250" y="325009"/>
                    <a:pt x="1006907" y="322080"/>
                  </a:cubicBezTo>
                  <a:cubicBezTo>
                    <a:pt x="1004236" y="318741"/>
                    <a:pt x="999791" y="317336"/>
                    <a:pt x="996233" y="314964"/>
                  </a:cubicBezTo>
                  <a:cubicBezTo>
                    <a:pt x="979322" y="264230"/>
                    <a:pt x="996314" y="317025"/>
                    <a:pt x="985559" y="279385"/>
                  </a:cubicBezTo>
                  <a:cubicBezTo>
                    <a:pt x="984529" y="275779"/>
                    <a:pt x="984653" y="271363"/>
                    <a:pt x="982001" y="268711"/>
                  </a:cubicBezTo>
                  <a:cubicBezTo>
                    <a:pt x="979349" y="266059"/>
                    <a:pt x="975059" y="265526"/>
                    <a:pt x="971327" y="265153"/>
                  </a:cubicBezTo>
                  <a:cubicBezTo>
                    <a:pt x="951231" y="263143"/>
                    <a:pt x="930994" y="262938"/>
                    <a:pt x="910842" y="261595"/>
                  </a:cubicBezTo>
                  <a:cubicBezTo>
                    <a:pt x="895413" y="260566"/>
                    <a:pt x="880006" y="259223"/>
                    <a:pt x="864588" y="258037"/>
                  </a:cubicBezTo>
                  <a:cubicBezTo>
                    <a:pt x="863402" y="254479"/>
                    <a:pt x="862707" y="250718"/>
                    <a:pt x="861030" y="247363"/>
                  </a:cubicBezTo>
                  <a:cubicBezTo>
                    <a:pt x="859118" y="243538"/>
                    <a:pt x="855039" y="240815"/>
                    <a:pt x="853914" y="236689"/>
                  </a:cubicBezTo>
                  <a:cubicBezTo>
                    <a:pt x="844468" y="202052"/>
                    <a:pt x="862334" y="211219"/>
                    <a:pt x="836124" y="204667"/>
                  </a:cubicBezTo>
                  <a:cubicBezTo>
                    <a:pt x="832566" y="202295"/>
                    <a:pt x="826708" y="201638"/>
                    <a:pt x="825450" y="197551"/>
                  </a:cubicBezTo>
                  <a:cubicBezTo>
                    <a:pt x="825364" y="197271"/>
                    <a:pt x="827899" y="155238"/>
                    <a:pt x="814776" y="147739"/>
                  </a:cubicBezTo>
                  <a:cubicBezTo>
                    <a:pt x="809526" y="144739"/>
                    <a:pt x="802917" y="145367"/>
                    <a:pt x="796987" y="144181"/>
                  </a:cubicBezTo>
                  <a:cubicBezTo>
                    <a:pt x="793429" y="141809"/>
                    <a:pt x="790138" y="138977"/>
                    <a:pt x="786313" y="137065"/>
                  </a:cubicBezTo>
                  <a:cubicBezTo>
                    <a:pt x="777558" y="132688"/>
                    <a:pt x="762482" y="131315"/>
                    <a:pt x="754291" y="129950"/>
                  </a:cubicBezTo>
                  <a:cubicBezTo>
                    <a:pt x="750733" y="127578"/>
                    <a:pt x="746433" y="126052"/>
                    <a:pt x="743617" y="122834"/>
                  </a:cubicBezTo>
                  <a:cubicBezTo>
                    <a:pt x="717441" y="92918"/>
                    <a:pt x="736415" y="111988"/>
                    <a:pt x="725827" y="90812"/>
                  </a:cubicBezTo>
                  <a:cubicBezTo>
                    <a:pt x="723915" y="86987"/>
                    <a:pt x="720448" y="84046"/>
                    <a:pt x="718711" y="80138"/>
                  </a:cubicBezTo>
                  <a:cubicBezTo>
                    <a:pt x="715665" y="73284"/>
                    <a:pt x="719059" y="59536"/>
                    <a:pt x="711595" y="58790"/>
                  </a:cubicBezTo>
                  <a:lnTo>
                    <a:pt x="676015" y="55232"/>
                  </a:lnTo>
                  <a:cubicBezTo>
                    <a:pt x="672457" y="52860"/>
                    <a:pt x="668365" y="51140"/>
                    <a:pt x="665341" y="48116"/>
                  </a:cubicBezTo>
                  <a:cubicBezTo>
                    <a:pt x="662317" y="45092"/>
                    <a:pt x="661851" y="39708"/>
                    <a:pt x="658225" y="37442"/>
                  </a:cubicBezTo>
                  <a:cubicBezTo>
                    <a:pt x="651865" y="33467"/>
                    <a:pt x="636878" y="30326"/>
                    <a:pt x="636878" y="30326"/>
                  </a:cubicBezTo>
                  <a:cubicBezTo>
                    <a:pt x="614344" y="31512"/>
                    <a:pt x="589048" y="23009"/>
                    <a:pt x="569276" y="33884"/>
                  </a:cubicBezTo>
                  <a:cubicBezTo>
                    <a:pt x="558832" y="39628"/>
                    <a:pt x="567530" y="57683"/>
                    <a:pt x="565718" y="69464"/>
                  </a:cubicBezTo>
                  <a:cubicBezTo>
                    <a:pt x="565148" y="73171"/>
                    <a:pt x="565212" y="77958"/>
                    <a:pt x="562160" y="80138"/>
                  </a:cubicBezTo>
                  <a:cubicBezTo>
                    <a:pt x="556056" y="84498"/>
                    <a:pt x="548089" y="85435"/>
                    <a:pt x="540812" y="87254"/>
                  </a:cubicBezTo>
                  <a:cubicBezTo>
                    <a:pt x="522942" y="91722"/>
                    <a:pt x="531219" y="89266"/>
                    <a:pt x="515906" y="94370"/>
                  </a:cubicBezTo>
                  <a:cubicBezTo>
                    <a:pt x="507224" y="91476"/>
                    <a:pt x="501456" y="90594"/>
                    <a:pt x="494559" y="83696"/>
                  </a:cubicBezTo>
                  <a:cubicBezTo>
                    <a:pt x="478467" y="67603"/>
                    <a:pt x="497548" y="76390"/>
                    <a:pt x="476769" y="69464"/>
                  </a:cubicBezTo>
                  <a:lnTo>
                    <a:pt x="455421" y="83696"/>
                  </a:lnTo>
                  <a:lnTo>
                    <a:pt x="444747" y="90812"/>
                  </a:lnTo>
                  <a:cubicBezTo>
                    <a:pt x="441189" y="89626"/>
                    <a:pt x="437002" y="89597"/>
                    <a:pt x="434073" y="87254"/>
                  </a:cubicBezTo>
                  <a:cubicBezTo>
                    <a:pt x="430734" y="84583"/>
                    <a:pt x="430583" y="78846"/>
                    <a:pt x="426957" y="76580"/>
                  </a:cubicBezTo>
                  <a:cubicBezTo>
                    <a:pt x="420596" y="72605"/>
                    <a:pt x="405609" y="69464"/>
                    <a:pt x="405609" y="69464"/>
                  </a:cubicBezTo>
                  <a:cubicBezTo>
                    <a:pt x="398493" y="70650"/>
                    <a:pt x="390714" y="69796"/>
                    <a:pt x="384261" y="73022"/>
                  </a:cubicBezTo>
                  <a:cubicBezTo>
                    <a:pt x="346306" y="91999"/>
                    <a:pt x="409170" y="76579"/>
                    <a:pt x="366471" y="90812"/>
                  </a:cubicBezTo>
                  <a:cubicBezTo>
                    <a:pt x="359627" y="93093"/>
                    <a:pt x="352122" y="92620"/>
                    <a:pt x="345124" y="94370"/>
                  </a:cubicBezTo>
                  <a:cubicBezTo>
                    <a:pt x="337847" y="96189"/>
                    <a:pt x="330892" y="99114"/>
                    <a:pt x="323776" y="101486"/>
                  </a:cubicBezTo>
                  <a:lnTo>
                    <a:pt x="313102" y="105044"/>
                  </a:lnTo>
                  <a:cubicBezTo>
                    <a:pt x="311916" y="116904"/>
                    <a:pt x="313617" y="129422"/>
                    <a:pt x="309544" y="140623"/>
                  </a:cubicBezTo>
                  <a:cubicBezTo>
                    <a:pt x="308262" y="144148"/>
                    <a:pt x="302476" y="143151"/>
                    <a:pt x="298870" y="144181"/>
                  </a:cubicBezTo>
                  <a:cubicBezTo>
                    <a:pt x="294168" y="145524"/>
                    <a:pt x="289340" y="146396"/>
                    <a:pt x="284638" y="147739"/>
                  </a:cubicBezTo>
                  <a:cubicBezTo>
                    <a:pt x="253081" y="156755"/>
                    <a:pt x="308126" y="145556"/>
                    <a:pt x="238384" y="154855"/>
                  </a:cubicBezTo>
                  <a:cubicBezTo>
                    <a:pt x="232290" y="155668"/>
                    <a:pt x="213126" y="159942"/>
                    <a:pt x="206362" y="161971"/>
                  </a:cubicBezTo>
                  <a:cubicBezTo>
                    <a:pt x="199178" y="164126"/>
                    <a:pt x="185015" y="169087"/>
                    <a:pt x="185015" y="169087"/>
                  </a:cubicBezTo>
                  <a:cubicBezTo>
                    <a:pt x="179424" y="264130"/>
                    <a:pt x="202428" y="213541"/>
                    <a:pt x="138761" y="233131"/>
                  </a:cubicBezTo>
                  <a:cubicBezTo>
                    <a:pt x="135176" y="234234"/>
                    <a:pt x="136017" y="240144"/>
                    <a:pt x="135203" y="243805"/>
                  </a:cubicBezTo>
                  <a:cubicBezTo>
                    <a:pt x="133638" y="250847"/>
                    <a:pt x="133060" y="258079"/>
                    <a:pt x="131645" y="265153"/>
                  </a:cubicBezTo>
                  <a:cubicBezTo>
                    <a:pt x="130686" y="269948"/>
                    <a:pt x="131800" y="276203"/>
                    <a:pt x="128087" y="279385"/>
                  </a:cubicBezTo>
                  <a:cubicBezTo>
                    <a:pt x="122392" y="284266"/>
                    <a:pt x="106739" y="286500"/>
                    <a:pt x="106739" y="286500"/>
                  </a:cubicBezTo>
                  <a:cubicBezTo>
                    <a:pt x="105553" y="297174"/>
                    <a:pt x="107984" y="308916"/>
                    <a:pt x="103181" y="318522"/>
                  </a:cubicBezTo>
                  <a:cubicBezTo>
                    <a:pt x="100994" y="322896"/>
                    <a:pt x="92662" y="318898"/>
                    <a:pt x="88949" y="322080"/>
                  </a:cubicBezTo>
                  <a:cubicBezTo>
                    <a:pt x="83698" y="326581"/>
                    <a:pt x="81940" y="334006"/>
                    <a:pt x="78275" y="339870"/>
                  </a:cubicBezTo>
                  <a:cubicBezTo>
                    <a:pt x="76009" y="343496"/>
                    <a:pt x="74498" y="347873"/>
                    <a:pt x="71159" y="350544"/>
                  </a:cubicBezTo>
                  <a:cubicBezTo>
                    <a:pt x="68230" y="352887"/>
                    <a:pt x="64043" y="352916"/>
                    <a:pt x="60485" y="354102"/>
                  </a:cubicBezTo>
                  <a:cubicBezTo>
                    <a:pt x="55741" y="361218"/>
                    <a:pt x="45543" y="366927"/>
                    <a:pt x="46253" y="375450"/>
                  </a:cubicBezTo>
                  <a:cubicBezTo>
                    <a:pt x="46489" y="378280"/>
                    <a:pt x="50151" y="432324"/>
                    <a:pt x="53369" y="443051"/>
                  </a:cubicBezTo>
                  <a:cubicBezTo>
                    <a:pt x="54598" y="447147"/>
                    <a:pt x="58113" y="450167"/>
                    <a:pt x="60485" y="453725"/>
                  </a:cubicBezTo>
                  <a:cubicBezTo>
                    <a:pt x="59299" y="482189"/>
                    <a:pt x="61259" y="510960"/>
                    <a:pt x="56927" y="539117"/>
                  </a:cubicBezTo>
                  <a:cubicBezTo>
                    <a:pt x="56277" y="543343"/>
                    <a:pt x="48924" y="542894"/>
                    <a:pt x="46253" y="546233"/>
                  </a:cubicBezTo>
                  <a:cubicBezTo>
                    <a:pt x="43910" y="549162"/>
                    <a:pt x="43882" y="553349"/>
                    <a:pt x="42696" y="556907"/>
                  </a:cubicBezTo>
                  <a:cubicBezTo>
                    <a:pt x="43882" y="577069"/>
                    <a:pt x="27689" y="609436"/>
                    <a:pt x="46253" y="617392"/>
                  </a:cubicBezTo>
                  <a:cubicBezTo>
                    <a:pt x="303882" y="727803"/>
                    <a:pt x="146699" y="575514"/>
                    <a:pt x="202804" y="631624"/>
                  </a:cubicBezTo>
                  <a:cubicBezTo>
                    <a:pt x="201618" y="643484"/>
                    <a:pt x="205857" y="657287"/>
                    <a:pt x="199246" y="667204"/>
                  </a:cubicBezTo>
                  <a:cubicBezTo>
                    <a:pt x="194457" y="674388"/>
                    <a:pt x="181662" y="669744"/>
                    <a:pt x="174341" y="674320"/>
                  </a:cubicBezTo>
                  <a:cubicBezTo>
                    <a:pt x="162231" y="681889"/>
                    <a:pt x="152847" y="693134"/>
                    <a:pt x="142319" y="702784"/>
                  </a:cubicBezTo>
                  <a:cubicBezTo>
                    <a:pt x="138610" y="706184"/>
                    <a:pt x="134866" y="709592"/>
                    <a:pt x="131645" y="713458"/>
                  </a:cubicBezTo>
                  <a:cubicBezTo>
                    <a:pt x="122435" y="724510"/>
                    <a:pt x="123953" y="727535"/>
                    <a:pt x="117413" y="741922"/>
                  </a:cubicBezTo>
                  <a:cubicBezTo>
                    <a:pt x="114121" y="749165"/>
                    <a:pt x="110748" y="756397"/>
                    <a:pt x="106739" y="763269"/>
                  </a:cubicBezTo>
                  <a:cubicBezTo>
                    <a:pt x="102430" y="770656"/>
                    <a:pt x="92507" y="784617"/>
                    <a:pt x="92507" y="784617"/>
                  </a:cubicBezTo>
                  <a:cubicBezTo>
                    <a:pt x="93693" y="802407"/>
                    <a:pt x="91981" y="820631"/>
                    <a:pt x="96065" y="837987"/>
                  </a:cubicBezTo>
                  <a:cubicBezTo>
                    <a:pt x="97044" y="842150"/>
                    <a:pt x="105151" y="841133"/>
                    <a:pt x="106739" y="845103"/>
                  </a:cubicBezTo>
                  <a:cubicBezTo>
                    <a:pt x="110290" y="853981"/>
                    <a:pt x="101656" y="869474"/>
                    <a:pt x="110297" y="873567"/>
                  </a:cubicBezTo>
                  <a:cubicBezTo>
                    <a:pt x="129620" y="882720"/>
                    <a:pt x="152993" y="875939"/>
                    <a:pt x="174341" y="877125"/>
                  </a:cubicBezTo>
                  <a:cubicBezTo>
                    <a:pt x="163588" y="909383"/>
                    <a:pt x="180350" y="868587"/>
                    <a:pt x="160109" y="891357"/>
                  </a:cubicBezTo>
                  <a:cubicBezTo>
                    <a:pt x="152676" y="899719"/>
                    <a:pt x="142319" y="919820"/>
                    <a:pt x="142319" y="919820"/>
                  </a:cubicBezTo>
                  <a:cubicBezTo>
                    <a:pt x="143505" y="935238"/>
                    <a:pt x="139989" y="951775"/>
                    <a:pt x="145877" y="966074"/>
                  </a:cubicBezTo>
                  <a:cubicBezTo>
                    <a:pt x="149133" y="973982"/>
                    <a:pt x="167225" y="980306"/>
                    <a:pt x="167225" y="980306"/>
                  </a:cubicBezTo>
                  <a:cubicBezTo>
                    <a:pt x="168411" y="987422"/>
                    <a:pt x="169686" y="994524"/>
                    <a:pt x="170783" y="1001654"/>
                  </a:cubicBezTo>
                  <a:cubicBezTo>
                    <a:pt x="172058" y="1009943"/>
                    <a:pt x="168073" y="1020988"/>
                    <a:pt x="174341" y="1026560"/>
                  </a:cubicBezTo>
                  <a:cubicBezTo>
                    <a:pt x="181487" y="1032912"/>
                    <a:pt x="193316" y="1028932"/>
                    <a:pt x="202804" y="1030118"/>
                  </a:cubicBezTo>
                  <a:cubicBezTo>
                    <a:pt x="203990" y="1041978"/>
                    <a:pt x="195918" y="1059953"/>
                    <a:pt x="206362" y="1065697"/>
                  </a:cubicBezTo>
                  <a:cubicBezTo>
                    <a:pt x="315861" y="1125920"/>
                    <a:pt x="254317" y="1039784"/>
                    <a:pt x="281080" y="1079929"/>
                  </a:cubicBezTo>
                  <a:cubicBezTo>
                    <a:pt x="282266" y="1089417"/>
                    <a:pt x="280755" y="1099655"/>
                    <a:pt x="284638" y="1108393"/>
                  </a:cubicBezTo>
                  <a:cubicBezTo>
                    <a:pt x="286161" y="1111820"/>
                    <a:pt x="291674" y="1111041"/>
                    <a:pt x="295312" y="1111951"/>
                  </a:cubicBezTo>
                  <a:lnTo>
                    <a:pt x="323776" y="1119067"/>
                  </a:lnTo>
                  <a:cubicBezTo>
                    <a:pt x="326148" y="1122625"/>
                    <a:pt x="328051" y="1126545"/>
                    <a:pt x="330892" y="1129741"/>
                  </a:cubicBezTo>
                  <a:cubicBezTo>
                    <a:pt x="363387" y="1166299"/>
                    <a:pt x="343205" y="1137538"/>
                    <a:pt x="359355" y="1161763"/>
                  </a:cubicBezTo>
                  <a:cubicBezTo>
                    <a:pt x="358169" y="1168879"/>
                    <a:pt x="358078" y="1176267"/>
                    <a:pt x="355797" y="1183111"/>
                  </a:cubicBezTo>
                  <a:cubicBezTo>
                    <a:pt x="352951" y="1191650"/>
                    <a:pt x="345598" y="1197105"/>
                    <a:pt x="338008" y="1200900"/>
                  </a:cubicBezTo>
                  <a:cubicBezTo>
                    <a:pt x="334653" y="1202577"/>
                    <a:pt x="330892" y="1203272"/>
                    <a:pt x="327334" y="1204458"/>
                  </a:cubicBezTo>
                  <a:cubicBezTo>
                    <a:pt x="322590" y="1211574"/>
                    <a:pt x="313576" y="1217267"/>
                    <a:pt x="313102" y="1225806"/>
                  </a:cubicBezTo>
                  <a:cubicBezTo>
                    <a:pt x="309273" y="1294732"/>
                    <a:pt x="330287" y="1284664"/>
                    <a:pt x="295312" y="1293408"/>
                  </a:cubicBezTo>
                  <a:cubicBezTo>
                    <a:pt x="294126" y="1296966"/>
                    <a:pt x="290077" y="1300727"/>
                    <a:pt x="291754" y="1304082"/>
                  </a:cubicBezTo>
                  <a:cubicBezTo>
                    <a:pt x="293431" y="1307437"/>
                    <a:pt x="299073" y="1305963"/>
                    <a:pt x="302428" y="1307640"/>
                  </a:cubicBezTo>
                  <a:cubicBezTo>
                    <a:pt x="306253" y="1309552"/>
                    <a:pt x="309544" y="1312384"/>
                    <a:pt x="313102" y="1314756"/>
                  </a:cubicBezTo>
                  <a:cubicBezTo>
                    <a:pt x="326148" y="1312384"/>
                    <a:pt x="339427" y="1311057"/>
                    <a:pt x="352239" y="1307640"/>
                  </a:cubicBezTo>
                  <a:cubicBezTo>
                    <a:pt x="363651" y="1304597"/>
                    <a:pt x="378939" y="1290732"/>
                    <a:pt x="387819" y="1286292"/>
                  </a:cubicBezTo>
                  <a:lnTo>
                    <a:pt x="402051" y="1279176"/>
                  </a:lnTo>
                  <a:cubicBezTo>
                    <a:pt x="409167" y="1281548"/>
                    <a:pt x="417295" y="1281932"/>
                    <a:pt x="423399" y="1286292"/>
                  </a:cubicBezTo>
                  <a:cubicBezTo>
                    <a:pt x="426451" y="1288472"/>
                    <a:pt x="426427" y="1293253"/>
                    <a:pt x="426957" y="1296966"/>
                  </a:cubicBezTo>
                  <a:cubicBezTo>
                    <a:pt x="428810" y="1309934"/>
                    <a:pt x="429329" y="1323058"/>
                    <a:pt x="430515" y="1336104"/>
                  </a:cubicBezTo>
                  <a:cubicBezTo>
                    <a:pt x="451295" y="1329177"/>
                    <a:pt x="432211" y="1337966"/>
                    <a:pt x="448305" y="1321872"/>
                  </a:cubicBezTo>
                  <a:cubicBezTo>
                    <a:pt x="458502" y="1311675"/>
                    <a:pt x="458078" y="1316986"/>
                    <a:pt x="469653" y="1311198"/>
                  </a:cubicBezTo>
                  <a:cubicBezTo>
                    <a:pt x="473478" y="1309286"/>
                    <a:pt x="476769" y="1306454"/>
                    <a:pt x="480327" y="1304082"/>
                  </a:cubicBezTo>
                  <a:cubicBezTo>
                    <a:pt x="518052" y="1310370"/>
                    <a:pt x="512018" y="1302092"/>
                    <a:pt x="498117" y="1368125"/>
                  </a:cubicBezTo>
                  <a:cubicBezTo>
                    <a:pt x="497236" y="1372309"/>
                    <a:pt x="491268" y="1373329"/>
                    <a:pt x="487443" y="1375241"/>
                  </a:cubicBezTo>
                  <a:cubicBezTo>
                    <a:pt x="463944" y="1386991"/>
                    <a:pt x="489887" y="1368920"/>
                    <a:pt x="466095" y="1385915"/>
                  </a:cubicBezTo>
                  <a:cubicBezTo>
                    <a:pt x="461270" y="1389362"/>
                    <a:pt x="457012" y="1393647"/>
                    <a:pt x="451863" y="1396589"/>
                  </a:cubicBezTo>
                  <a:cubicBezTo>
                    <a:pt x="448607" y="1398450"/>
                    <a:pt x="444636" y="1398670"/>
                    <a:pt x="441189" y="1400147"/>
                  </a:cubicBezTo>
                  <a:cubicBezTo>
                    <a:pt x="436314" y="1402236"/>
                    <a:pt x="431455" y="1404452"/>
                    <a:pt x="426957" y="1407263"/>
                  </a:cubicBezTo>
                  <a:cubicBezTo>
                    <a:pt x="421928" y="1410406"/>
                    <a:pt x="417874" y="1414995"/>
                    <a:pt x="412725" y="1417937"/>
                  </a:cubicBezTo>
                  <a:cubicBezTo>
                    <a:pt x="405079" y="1422306"/>
                    <a:pt x="386760" y="1423707"/>
                    <a:pt x="380703" y="1425053"/>
                  </a:cubicBezTo>
                  <a:cubicBezTo>
                    <a:pt x="369655" y="1427508"/>
                    <a:pt x="368951" y="1429330"/>
                    <a:pt x="359355" y="1435727"/>
                  </a:cubicBezTo>
                  <a:cubicBezTo>
                    <a:pt x="356983" y="1439285"/>
                    <a:pt x="354976" y="1443116"/>
                    <a:pt x="352239" y="1446401"/>
                  </a:cubicBezTo>
                  <a:cubicBezTo>
                    <a:pt x="349018" y="1450266"/>
                    <a:pt x="344009" y="1452677"/>
                    <a:pt x="341566" y="1457075"/>
                  </a:cubicBezTo>
                  <a:cubicBezTo>
                    <a:pt x="337923" y="1463632"/>
                    <a:pt x="334450" y="1478423"/>
                    <a:pt x="334450" y="1478423"/>
                  </a:cubicBezTo>
                  <a:cubicBezTo>
                    <a:pt x="335636" y="1487911"/>
                    <a:pt x="333365" y="1498528"/>
                    <a:pt x="338008" y="1506886"/>
                  </a:cubicBezTo>
                  <a:cubicBezTo>
                    <a:pt x="340383" y="1511160"/>
                    <a:pt x="347379" y="1509904"/>
                    <a:pt x="352239" y="1510444"/>
                  </a:cubicBezTo>
                  <a:cubicBezTo>
                    <a:pt x="368783" y="1512282"/>
                    <a:pt x="385447" y="1512816"/>
                    <a:pt x="402051" y="1514002"/>
                  </a:cubicBezTo>
                  <a:cubicBezTo>
                    <a:pt x="464909" y="1512816"/>
                    <a:pt x="531669" y="1532279"/>
                    <a:pt x="590624" y="1510444"/>
                  </a:cubicBezTo>
                  <a:cubicBezTo>
                    <a:pt x="611784" y="1502607"/>
                    <a:pt x="592857" y="1465369"/>
                    <a:pt x="594182" y="1442843"/>
                  </a:cubicBezTo>
                  <a:cubicBezTo>
                    <a:pt x="597602" y="1384710"/>
                    <a:pt x="580570" y="1393765"/>
                    <a:pt x="611972" y="1385915"/>
                  </a:cubicBezTo>
                  <a:cubicBezTo>
                    <a:pt x="614344" y="1382357"/>
                    <a:pt x="618662" y="1379496"/>
                    <a:pt x="619088" y="1375241"/>
                  </a:cubicBezTo>
                  <a:cubicBezTo>
                    <a:pt x="621784" y="1348282"/>
                    <a:pt x="616684" y="1356202"/>
                    <a:pt x="608414" y="1339662"/>
                  </a:cubicBezTo>
                  <a:cubicBezTo>
                    <a:pt x="606737" y="1336307"/>
                    <a:pt x="606042" y="1332546"/>
                    <a:pt x="604856" y="1328988"/>
                  </a:cubicBezTo>
                  <a:cubicBezTo>
                    <a:pt x="612670" y="1305546"/>
                    <a:pt x="609388" y="1303724"/>
                    <a:pt x="658225" y="1325430"/>
                  </a:cubicBezTo>
                  <a:cubicBezTo>
                    <a:pt x="666040" y="1328903"/>
                    <a:pt x="672457" y="1346778"/>
                    <a:pt x="672457" y="1346778"/>
                  </a:cubicBezTo>
                  <a:cubicBezTo>
                    <a:pt x="665392" y="1410365"/>
                    <a:pt x="660580" y="1356555"/>
                    <a:pt x="729385" y="1382357"/>
                  </a:cubicBezTo>
                  <a:cubicBezTo>
                    <a:pt x="735047" y="1384480"/>
                    <a:pt x="727418" y="1394313"/>
                    <a:pt x="725827" y="1400147"/>
                  </a:cubicBezTo>
                  <a:cubicBezTo>
                    <a:pt x="723853" y="1407384"/>
                    <a:pt x="721083" y="1414379"/>
                    <a:pt x="718711" y="1421495"/>
                  </a:cubicBezTo>
                  <a:cubicBezTo>
                    <a:pt x="717400" y="1430673"/>
                    <a:pt x="716563" y="1447139"/>
                    <a:pt x="711595" y="1457075"/>
                  </a:cubicBezTo>
                  <a:cubicBezTo>
                    <a:pt x="709683" y="1460900"/>
                    <a:pt x="706851" y="1464191"/>
                    <a:pt x="704479" y="1467749"/>
                  </a:cubicBezTo>
                  <a:cubicBezTo>
                    <a:pt x="708037" y="1468935"/>
                    <a:pt x="712224" y="1468964"/>
                    <a:pt x="715153" y="1471307"/>
                  </a:cubicBezTo>
                  <a:cubicBezTo>
                    <a:pt x="723878" y="1478287"/>
                    <a:pt x="723898" y="1490127"/>
                    <a:pt x="725827" y="1499771"/>
                  </a:cubicBezTo>
                  <a:lnTo>
                    <a:pt x="747175" y="1485539"/>
                  </a:lnTo>
                  <a:lnTo>
                    <a:pt x="757849" y="1478423"/>
                  </a:lnTo>
                  <a:cubicBezTo>
                    <a:pt x="762593" y="1480795"/>
                    <a:pt x="767939" y="1482226"/>
                    <a:pt x="772081" y="1485539"/>
                  </a:cubicBezTo>
                  <a:cubicBezTo>
                    <a:pt x="779939" y="1491825"/>
                    <a:pt x="783882" y="1503704"/>
                    <a:pt x="793429" y="1506886"/>
                  </a:cubicBezTo>
                  <a:lnTo>
                    <a:pt x="814776" y="1514002"/>
                  </a:lnTo>
                  <a:cubicBezTo>
                    <a:pt x="835556" y="1507075"/>
                    <a:pt x="816473" y="1515863"/>
                    <a:pt x="832566" y="1499771"/>
                  </a:cubicBezTo>
                  <a:cubicBezTo>
                    <a:pt x="839464" y="1492874"/>
                    <a:pt x="845232" y="1491991"/>
                    <a:pt x="853914" y="1489097"/>
                  </a:cubicBezTo>
                  <a:lnTo>
                    <a:pt x="882378" y="1492655"/>
                  </a:lnTo>
                  <a:cubicBezTo>
                    <a:pt x="888646" y="1498226"/>
                    <a:pt x="878322" y="1514046"/>
                    <a:pt x="885936" y="1517560"/>
                  </a:cubicBezTo>
                  <a:cubicBezTo>
                    <a:pt x="898903" y="1523544"/>
                    <a:pt x="914400" y="1515188"/>
                    <a:pt x="928632" y="1514002"/>
                  </a:cubicBezTo>
                  <a:cubicBezTo>
                    <a:pt x="929818" y="1508072"/>
                    <a:pt x="928836" y="1501244"/>
                    <a:pt x="932190" y="1496213"/>
                  </a:cubicBezTo>
                  <a:cubicBezTo>
                    <a:pt x="934270" y="1493092"/>
                    <a:pt x="940684" y="1495707"/>
                    <a:pt x="942864" y="1492655"/>
                  </a:cubicBezTo>
                  <a:cubicBezTo>
                    <a:pt x="947224" y="1486551"/>
                    <a:pt x="945819" y="1477548"/>
                    <a:pt x="949980" y="1471307"/>
                  </a:cubicBezTo>
                  <a:lnTo>
                    <a:pt x="957096" y="1460633"/>
                  </a:lnTo>
                  <a:cubicBezTo>
                    <a:pt x="958282" y="1453517"/>
                    <a:pt x="955261" y="1444078"/>
                    <a:pt x="960653" y="1439285"/>
                  </a:cubicBezTo>
                  <a:cubicBezTo>
                    <a:pt x="967963" y="1432787"/>
                    <a:pt x="989117" y="1432169"/>
                    <a:pt x="989117" y="1432169"/>
                  </a:cubicBezTo>
                  <a:cubicBezTo>
                    <a:pt x="990303" y="1428611"/>
                    <a:pt x="990023" y="1424147"/>
                    <a:pt x="992675" y="1421495"/>
                  </a:cubicBezTo>
                  <a:cubicBezTo>
                    <a:pt x="1003947" y="1410223"/>
                    <a:pt x="1017365" y="1427281"/>
                    <a:pt x="1024697" y="1432169"/>
                  </a:cubicBezTo>
                  <a:cubicBezTo>
                    <a:pt x="1027069" y="1435727"/>
                    <a:pt x="1029328" y="1439363"/>
                    <a:pt x="1031813" y="1442843"/>
                  </a:cubicBezTo>
                  <a:cubicBezTo>
                    <a:pt x="1035260" y="1447668"/>
                    <a:pt x="1040079" y="1451656"/>
                    <a:pt x="1042487" y="1457075"/>
                  </a:cubicBezTo>
                  <a:cubicBezTo>
                    <a:pt x="1044943" y="1462601"/>
                    <a:pt x="1044859" y="1468935"/>
                    <a:pt x="1046045" y="1474865"/>
                  </a:cubicBezTo>
                  <a:cubicBezTo>
                    <a:pt x="1055533" y="1473679"/>
                    <a:pt x="1065284" y="1473823"/>
                    <a:pt x="1074509" y="1471307"/>
                  </a:cubicBezTo>
                  <a:cubicBezTo>
                    <a:pt x="1078635" y="1470182"/>
                    <a:pt x="1084255" y="1468365"/>
                    <a:pt x="1085183" y="1464191"/>
                  </a:cubicBezTo>
                  <a:cubicBezTo>
                    <a:pt x="1087002" y="1456004"/>
                    <a:pt x="1085031" y="1446948"/>
                    <a:pt x="1081625" y="1439285"/>
                  </a:cubicBezTo>
                  <a:cubicBezTo>
                    <a:pt x="1079888" y="1435377"/>
                    <a:pt x="1074509" y="1434541"/>
                    <a:pt x="1070951" y="1432169"/>
                  </a:cubicBezTo>
                  <a:cubicBezTo>
                    <a:pt x="1067393" y="1426239"/>
                    <a:pt x="1063942" y="1420243"/>
                    <a:pt x="1060277" y="1414379"/>
                  </a:cubicBezTo>
                  <a:cubicBezTo>
                    <a:pt x="1058011" y="1410753"/>
                    <a:pt x="1056185" y="1406729"/>
                    <a:pt x="1053161" y="1403705"/>
                  </a:cubicBezTo>
                  <a:cubicBezTo>
                    <a:pt x="1050137" y="1400681"/>
                    <a:pt x="1046045" y="1398961"/>
                    <a:pt x="1042487" y="1396589"/>
                  </a:cubicBezTo>
                  <a:lnTo>
                    <a:pt x="1035371" y="1375241"/>
                  </a:lnTo>
                  <a:cubicBezTo>
                    <a:pt x="1034185" y="1371683"/>
                    <a:pt x="1034934" y="1366647"/>
                    <a:pt x="1031813" y="1364567"/>
                  </a:cubicBezTo>
                  <a:cubicBezTo>
                    <a:pt x="1006657" y="1347797"/>
                    <a:pt x="1037800" y="1368843"/>
                    <a:pt x="1006907" y="1346778"/>
                  </a:cubicBezTo>
                  <a:cubicBezTo>
                    <a:pt x="1003427" y="1344293"/>
                    <a:pt x="999791" y="1342034"/>
                    <a:pt x="996233" y="1339662"/>
                  </a:cubicBezTo>
                  <a:cubicBezTo>
                    <a:pt x="995047" y="1334918"/>
                    <a:pt x="995101" y="1329676"/>
                    <a:pt x="992675" y="1325430"/>
                  </a:cubicBezTo>
                  <a:cubicBezTo>
                    <a:pt x="988460" y="1318054"/>
                    <a:pt x="978129" y="1312174"/>
                    <a:pt x="971327" y="1307640"/>
                  </a:cubicBezTo>
                  <a:cubicBezTo>
                    <a:pt x="963025" y="1282734"/>
                    <a:pt x="971327" y="1288664"/>
                    <a:pt x="953538" y="1282734"/>
                  </a:cubicBezTo>
                  <a:cubicBezTo>
                    <a:pt x="947608" y="1283920"/>
                    <a:pt x="941794" y="1286439"/>
                    <a:pt x="935748" y="1286292"/>
                  </a:cubicBezTo>
                  <a:cubicBezTo>
                    <a:pt x="817213" y="1283401"/>
                    <a:pt x="847061" y="1292311"/>
                    <a:pt x="796987" y="1275618"/>
                  </a:cubicBezTo>
                  <a:cubicBezTo>
                    <a:pt x="792992" y="1269626"/>
                    <a:pt x="787936" y="1259076"/>
                    <a:pt x="779197" y="1257828"/>
                  </a:cubicBezTo>
                  <a:cubicBezTo>
                    <a:pt x="776070" y="1257381"/>
                    <a:pt x="758297" y="1263609"/>
                    <a:pt x="754291" y="1264944"/>
                  </a:cubicBezTo>
                  <a:cubicBezTo>
                    <a:pt x="749963" y="1271436"/>
                    <a:pt x="746962" y="1280670"/>
                    <a:pt x="736501" y="1279176"/>
                  </a:cubicBezTo>
                  <a:cubicBezTo>
                    <a:pt x="731250" y="1278426"/>
                    <a:pt x="727013" y="1274432"/>
                    <a:pt x="722269" y="1272060"/>
                  </a:cubicBezTo>
                  <a:cubicBezTo>
                    <a:pt x="719897" y="1268502"/>
                    <a:pt x="715625" y="1265636"/>
                    <a:pt x="715153" y="1261386"/>
                  </a:cubicBezTo>
                  <a:cubicBezTo>
                    <a:pt x="710378" y="1218414"/>
                    <a:pt x="749174" y="1238435"/>
                    <a:pt x="786313" y="1236480"/>
                  </a:cubicBezTo>
                  <a:cubicBezTo>
                    <a:pt x="789871" y="1232922"/>
                    <a:pt x="794196" y="1229993"/>
                    <a:pt x="796987" y="1225806"/>
                  </a:cubicBezTo>
                  <a:cubicBezTo>
                    <a:pt x="799067" y="1222685"/>
                    <a:pt x="797893" y="1217784"/>
                    <a:pt x="800545" y="1215132"/>
                  </a:cubicBezTo>
                  <a:cubicBezTo>
                    <a:pt x="803197" y="1212480"/>
                    <a:pt x="807660" y="1212760"/>
                    <a:pt x="811218" y="1211574"/>
                  </a:cubicBezTo>
                  <a:cubicBezTo>
                    <a:pt x="824264" y="1212760"/>
                    <a:pt x="837456" y="1212855"/>
                    <a:pt x="850356" y="1215132"/>
                  </a:cubicBezTo>
                  <a:cubicBezTo>
                    <a:pt x="857743" y="1216436"/>
                    <a:pt x="864588" y="1219876"/>
                    <a:pt x="871704" y="1222248"/>
                  </a:cubicBezTo>
                  <a:lnTo>
                    <a:pt x="882378" y="1225806"/>
                  </a:lnTo>
                  <a:cubicBezTo>
                    <a:pt x="891866" y="1224620"/>
                    <a:pt x="903009" y="1227731"/>
                    <a:pt x="910842" y="1222248"/>
                  </a:cubicBezTo>
                  <a:cubicBezTo>
                    <a:pt x="934561" y="1205645"/>
                    <a:pt x="907878" y="1203865"/>
                    <a:pt x="921516" y="1190227"/>
                  </a:cubicBezTo>
                  <a:cubicBezTo>
                    <a:pt x="945888" y="1165855"/>
                    <a:pt x="937282" y="1177252"/>
                    <a:pt x="949980" y="1158205"/>
                  </a:cubicBezTo>
                  <a:cubicBezTo>
                    <a:pt x="946815" y="1123389"/>
                    <a:pt x="941157" y="1081436"/>
                    <a:pt x="949980" y="1047908"/>
                  </a:cubicBezTo>
                  <a:cubicBezTo>
                    <a:pt x="951224" y="1043179"/>
                    <a:pt x="959467" y="1050279"/>
                    <a:pt x="964211" y="1051465"/>
                  </a:cubicBezTo>
                  <a:cubicBezTo>
                    <a:pt x="965397" y="1055023"/>
                    <a:pt x="967331" y="1058414"/>
                    <a:pt x="967769" y="1062139"/>
                  </a:cubicBezTo>
                  <a:cubicBezTo>
                    <a:pt x="969714" y="1078671"/>
                    <a:pt x="967290" y="1095802"/>
                    <a:pt x="971327" y="1111951"/>
                  </a:cubicBezTo>
                  <a:cubicBezTo>
                    <a:pt x="972364" y="1116100"/>
                    <a:pt x="978443" y="1116695"/>
                    <a:pt x="982001" y="1119067"/>
                  </a:cubicBezTo>
                  <a:cubicBezTo>
                    <a:pt x="982029" y="1119493"/>
                    <a:pt x="984250" y="1179185"/>
                    <a:pt x="989117" y="1193785"/>
                  </a:cubicBezTo>
                  <a:cubicBezTo>
                    <a:pt x="990469" y="1197841"/>
                    <a:pt x="993861" y="1200900"/>
                    <a:pt x="996233" y="1204458"/>
                  </a:cubicBezTo>
                  <a:cubicBezTo>
                    <a:pt x="997419" y="1208016"/>
                    <a:pt x="997448" y="1212203"/>
                    <a:pt x="999791" y="1215132"/>
                  </a:cubicBezTo>
                  <a:cubicBezTo>
                    <a:pt x="1002462" y="1218471"/>
                    <a:pt x="1006985" y="1219763"/>
                    <a:pt x="1010465" y="1222248"/>
                  </a:cubicBezTo>
                  <a:cubicBezTo>
                    <a:pt x="1015290" y="1225695"/>
                    <a:pt x="1019953" y="1229364"/>
                    <a:pt x="1024697" y="1232922"/>
                  </a:cubicBezTo>
                  <a:cubicBezTo>
                    <a:pt x="1026475" y="1243593"/>
                    <a:pt x="1029106" y="1266221"/>
                    <a:pt x="1035371" y="1275618"/>
                  </a:cubicBezTo>
                  <a:lnTo>
                    <a:pt x="1042487" y="1286292"/>
                  </a:lnTo>
                  <a:cubicBezTo>
                    <a:pt x="1043673" y="1292222"/>
                    <a:pt x="1044963" y="1298132"/>
                    <a:pt x="1046045" y="1304082"/>
                  </a:cubicBezTo>
                  <a:cubicBezTo>
                    <a:pt x="1047336" y="1311180"/>
                    <a:pt x="1046377" y="1318977"/>
                    <a:pt x="1049603" y="1325430"/>
                  </a:cubicBezTo>
                  <a:cubicBezTo>
                    <a:pt x="1051515" y="1329255"/>
                    <a:pt x="1056719" y="1330174"/>
                    <a:pt x="1060277" y="1332546"/>
                  </a:cubicBezTo>
                  <a:cubicBezTo>
                    <a:pt x="1062028" y="1336049"/>
                    <a:pt x="1070317" y="1354098"/>
                    <a:pt x="1074509" y="1357451"/>
                  </a:cubicBezTo>
                  <a:cubicBezTo>
                    <a:pt x="1076829" y="1359307"/>
                    <a:pt x="1098485" y="1364334"/>
                    <a:pt x="1099415" y="1364567"/>
                  </a:cubicBezTo>
                  <a:cubicBezTo>
                    <a:pt x="1107283" y="1372435"/>
                    <a:pt x="1112251" y="1376009"/>
                    <a:pt x="1117204" y="1385915"/>
                  </a:cubicBezTo>
                  <a:cubicBezTo>
                    <a:pt x="1122992" y="1397490"/>
                    <a:pt x="1117681" y="1397066"/>
                    <a:pt x="1127878" y="1407263"/>
                  </a:cubicBezTo>
                  <a:cubicBezTo>
                    <a:pt x="1132071" y="1411456"/>
                    <a:pt x="1137917" y="1413744"/>
                    <a:pt x="1142110" y="1417937"/>
                  </a:cubicBezTo>
                  <a:cubicBezTo>
                    <a:pt x="1152307" y="1428134"/>
                    <a:pt x="1146996" y="1427710"/>
                    <a:pt x="1152784" y="1439285"/>
                  </a:cubicBezTo>
                  <a:cubicBezTo>
                    <a:pt x="1154696" y="1443110"/>
                    <a:pt x="1157528" y="1446401"/>
                    <a:pt x="1159900" y="1449959"/>
                  </a:cubicBezTo>
                  <a:cubicBezTo>
                    <a:pt x="1158714" y="1470121"/>
                    <a:pt x="1159198" y="1490450"/>
                    <a:pt x="1156342" y="1510444"/>
                  </a:cubicBezTo>
                  <a:cubicBezTo>
                    <a:pt x="1153743" y="1528635"/>
                    <a:pt x="1149878" y="1522571"/>
                    <a:pt x="1138552" y="1528234"/>
                  </a:cubicBezTo>
                  <a:cubicBezTo>
                    <a:pt x="1101306" y="1546857"/>
                    <a:pt x="1180968" y="1528271"/>
                    <a:pt x="1074509" y="1542466"/>
                  </a:cubicBezTo>
                  <a:cubicBezTo>
                    <a:pt x="1070951" y="1544838"/>
                    <a:pt x="1068105" y="1549357"/>
                    <a:pt x="1063835" y="1549582"/>
                  </a:cubicBezTo>
                  <a:cubicBezTo>
                    <a:pt x="1044848" y="1550581"/>
                    <a:pt x="1025816" y="1548014"/>
                    <a:pt x="1006907" y="1546024"/>
                  </a:cubicBezTo>
                  <a:cubicBezTo>
                    <a:pt x="1003177" y="1545631"/>
                    <a:pt x="999894" y="1543280"/>
                    <a:pt x="996233" y="1542466"/>
                  </a:cubicBezTo>
                  <a:cubicBezTo>
                    <a:pt x="989191" y="1540901"/>
                    <a:pt x="982001" y="1540094"/>
                    <a:pt x="974885" y="1538908"/>
                  </a:cubicBezTo>
                  <a:cubicBezTo>
                    <a:pt x="971327" y="1535350"/>
                    <a:pt x="968398" y="1531025"/>
                    <a:pt x="964211" y="1528234"/>
                  </a:cubicBezTo>
                  <a:cubicBezTo>
                    <a:pt x="952931" y="1520714"/>
                    <a:pt x="935677" y="1526603"/>
                    <a:pt x="925074" y="1528234"/>
                  </a:cubicBezTo>
                  <a:cubicBezTo>
                    <a:pt x="919097" y="1529154"/>
                    <a:pt x="913214" y="1530606"/>
                    <a:pt x="907284" y="1531792"/>
                  </a:cubicBezTo>
                  <a:cubicBezTo>
                    <a:pt x="904912" y="1535350"/>
                    <a:pt x="903192" y="1539442"/>
                    <a:pt x="900168" y="1542466"/>
                  </a:cubicBezTo>
                  <a:cubicBezTo>
                    <a:pt x="897144" y="1545490"/>
                    <a:pt x="891760" y="1545956"/>
                    <a:pt x="889494" y="1549582"/>
                  </a:cubicBezTo>
                  <a:cubicBezTo>
                    <a:pt x="874744" y="1573183"/>
                    <a:pt x="892201" y="1567798"/>
                    <a:pt x="871704" y="1578046"/>
                  </a:cubicBezTo>
                  <a:cubicBezTo>
                    <a:pt x="868349" y="1579723"/>
                    <a:pt x="864588" y="1580418"/>
                    <a:pt x="861030" y="1581604"/>
                  </a:cubicBezTo>
                  <a:cubicBezTo>
                    <a:pt x="842054" y="1610068"/>
                    <a:pt x="866960" y="1575674"/>
                    <a:pt x="843240" y="1599394"/>
                  </a:cubicBezTo>
                  <a:cubicBezTo>
                    <a:pt x="819520" y="1623114"/>
                    <a:pt x="853914" y="1598208"/>
                    <a:pt x="825450" y="1617184"/>
                  </a:cubicBezTo>
                  <a:cubicBezTo>
                    <a:pt x="823078" y="1620742"/>
                    <a:pt x="821673" y="1625187"/>
                    <a:pt x="818334" y="1627858"/>
                  </a:cubicBezTo>
                  <a:cubicBezTo>
                    <a:pt x="815405" y="1630201"/>
                    <a:pt x="811014" y="1629739"/>
                    <a:pt x="807660" y="1631416"/>
                  </a:cubicBezTo>
                  <a:cubicBezTo>
                    <a:pt x="803836" y="1633328"/>
                    <a:pt x="800545" y="1636160"/>
                    <a:pt x="796987" y="1638532"/>
                  </a:cubicBezTo>
                  <a:cubicBezTo>
                    <a:pt x="781569" y="1637346"/>
                    <a:pt x="765932" y="1637824"/>
                    <a:pt x="750733" y="1634974"/>
                  </a:cubicBezTo>
                  <a:cubicBezTo>
                    <a:pt x="737496" y="1632492"/>
                    <a:pt x="740922" y="1626026"/>
                    <a:pt x="736501" y="1617184"/>
                  </a:cubicBezTo>
                  <a:cubicBezTo>
                    <a:pt x="722706" y="1589595"/>
                    <a:pt x="734770" y="1622665"/>
                    <a:pt x="725827" y="1595836"/>
                  </a:cubicBezTo>
                  <a:cubicBezTo>
                    <a:pt x="724641" y="1580418"/>
                    <a:pt x="724187" y="1564926"/>
                    <a:pt x="722269" y="1549582"/>
                  </a:cubicBezTo>
                  <a:cubicBezTo>
                    <a:pt x="721804" y="1545861"/>
                    <a:pt x="721054" y="1541837"/>
                    <a:pt x="718711" y="1538908"/>
                  </a:cubicBezTo>
                  <a:cubicBezTo>
                    <a:pt x="713695" y="1532638"/>
                    <a:pt x="704395" y="1530578"/>
                    <a:pt x="697363" y="1528234"/>
                  </a:cubicBezTo>
                  <a:cubicBezTo>
                    <a:pt x="676015" y="1529420"/>
                    <a:pt x="654620" y="1529940"/>
                    <a:pt x="633320" y="1531792"/>
                  </a:cubicBezTo>
                  <a:cubicBezTo>
                    <a:pt x="627295" y="1532316"/>
                    <a:pt x="621560" y="1534886"/>
                    <a:pt x="615530" y="1535350"/>
                  </a:cubicBezTo>
                  <a:cubicBezTo>
                    <a:pt x="590669" y="1537262"/>
                    <a:pt x="565718" y="1537722"/>
                    <a:pt x="540812" y="1538908"/>
                  </a:cubicBezTo>
                  <a:cubicBezTo>
                    <a:pt x="476813" y="1546908"/>
                    <a:pt x="491318" y="1546024"/>
                    <a:pt x="384261" y="1546024"/>
                  </a:cubicBezTo>
                  <a:cubicBezTo>
                    <a:pt x="355773" y="1546024"/>
                    <a:pt x="327334" y="1543652"/>
                    <a:pt x="298870" y="1542466"/>
                  </a:cubicBezTo>
                  <a:cubicBezTo>
                    <a:pt x="279894" y="1514002"/>
                    <a:pt x="304800" y="1548396"/>
                    <a:pt x="281080" y="1524676"/>
                  </a:cubicBezTo>
                  <a:cubicBezTo>
                    <a:pt x="257360" y="1500956"/>
                    <a:pt x="291754" y="1525862"/>
                    <a:pt x="263290" y="1506886"/>
                  </a:cubicBezTo>
                  <a:cubicBezTo>
                    <a:pt x="260918" y="1503328"/>
                    <a:pt x="258659" y="1499692"/>
                    <a:pt x="256174" y="1496213"/>
                  </a:cubicBezTo>
                  <a:cubicBezTo>
                    <a:pt x="252727" y="1491388"/>
                    <a:pt x="248152" y="1487285"/>
                    <a:pt x="245500" y="1481981"/>
                  </a:cubicBezTo>
                  <a:cubicBezTo>
                    <a:pt x="243313" y="1477607"/>
                    <a:pt x="243128" y="1472493"/>
                    <a:pt x="241942" y="1467749"/>
                  </a:cubicBezTo>
                  <a:cubicBezTo>
                    <a:pt x="243128" y="1435727"/>
                    <a:pt x="243672" y="1403675"/>
                    <a:pt x="245500" y="1371683"/>
                  </a:cubicBezTo>
                  <a:cubicBezTo>
                    <a:pt x="246045" y="1362137"/>
                    <a:pt x="248264" y="1352748"/>
                    <a:pt x="249058" y="1343220"/>
                  </a:cubicBezTo>
                  <a:cubicBezTo>
                    <a:pt x="250637" y="1324273"/>
                    <a:pt x="249796" y="1305095"/>
                    <a:pt x="252616" y="1286292"/>
                  </a:cubicBezTo>
                  <a:cubicBezTo>
                    <a:pt x="253403" y="1281047"/>
                    <a:pt x="257762" y="1276985"/>
                    <a:pt x="259732" y="1272060"/>
                  </a:cubicBezTo>
                  <a:cubicBezTo>
                    <a:pt x="263911" y="1261613"/>
                    <a:pt x="266848" y="1250712"/>
                    <a:pt x="270406" y="1240038"/>
                  </a:cubicBezTo>
                  <a:cubicBezTo>
                    <a:pt x="271592" y="1236480"/>
                    <a:pt x="271312" y="1232016"/>
                    <a:pt x="273964" y="1229364"/>
                  </a:cubicBezTo>
                  <a:cubicBezTo>
                    <a:pt x="277522" y="1225806"/>
                    <a:pt x="281417" y="1222556"/>
                    <a:pt x="284638" y="1218690"/>
                  </a:cubicBezTo>
                  <a:cubicBezTo>
                    <a:pt x="287376" y="1215405"/>
                    <a:pt x="290017" y="1211924"/>
                    <a:pt x="291754" y="1208016"/>
                  </a:cubicBezTo>
                  <a:cubicBezTo>
                    <a:pt x="294800" y="1201162"/>
                    <a:pt x="298870" y="1186669"/>
                    <a:pt x="298870" y="1186669"/>
                  </a:cubicBezTo>
                  <a:cubicBezTo>
                    <a:pt x="297684" y="1179553"/>
                    <a:pt x="297593" y="1172165"/>
                    <a:pt x="295312" y="1165321"/>
                  </a:cubicBezTo>
                  <a:cubicBezTo>
                    <a:pt x="291076" y="1152614"/>
                    <a:pt x="276505" y="1146853"/>
                    <a:pt x="266848" y="1140415"/>
                  </a:cubicBezTo>
                  <a:cubicBezTo>
                    <a:pt x="249933" y="1129138"/>
                    <a:pt x="260231" y="1134651"/>
                    <a:pt x="234826" y="1126183"/>
                  </a:cubicBezTo>
                  <a:cubicBezTo>
                    <a:pt x="231268" y="1124997"/>
                    <a:pt x="227273" y="1124705"/>
                    <a:pt x="224152" y="1122625"/>
                  </a:cubicBezTo>
                  <a:lnTo>
                    <a:pt x="202804" y="1108393"/>
                  </a:lnTo>
                  <a:cubicBezTo>
                    <a:pt x="194502" y="1095941"/>
                    <a:pt x="192130" y="1089417"/>
                    <a:pt x="174341" y="1083487"/>
                  </a:cubicBezTo>
                  <a:lnTo>
                    <a:pt x="152993" y="1076371"/>
                  </a:lnTo>
                  <a:cubicBezTo>
                    <a:pt x="136389" y="1051465"/>
                    <a:pt x="145877" y="1059767"/>
                    <a:pt x="128087" y="1047908"/>
                  </a:cubicBezTo>
                  <a:cubicBezTo>
                    <a:pt x="125715" y="1044350"/>
                    <a:pt x="123995" y="1040258"/>
                    <a:pt x="120971" y="1037234"/>
                  </a:cubicBezTo>
                  <a:cubicBezTo>
                    <a:pt x="108637" y="1024900"/>
                    <a:pt x="110771" y="1036522"/>
                    <a:pt x="103181" y="1019444"/>
                  </a:cubicBezTo>
                  <a:cubicBezTo>
                    <a:pt x="100135" y="1012590"/>
                    <a:pt x="99169" y="1004925"/>
                    <a:pt x="96065" y="998096"/>
                  </a:cubicBezTo>
                  <a:cubicBezTo>
                    <a:pt x="93203" y="991800"/>
                    <a:pt x="89056" y="986170"/>
                    <a:pt x="85391" y="980306"/>
                  </a:cubicBezTo>
                  <a:cubicBezTo>
                    <a:pt x="83125" y="976680"/>
                    <a:pt x="80012" y="973540"/>
                    <a:pt x="78275" y="969632"/>
                  </a:cubicBezTo>
                  <a:cubicBezTo>
                    <a:pt x="75229" y="962778"/>
                    <a:pt x="74514" y="954993"/>
                    <a:pt x="71159" y="948284"/>
                  </a:cubicBezTo>
                  <a:cubicBezTo>
                    <a:pt x="68787" y="943540"/>
                    <a:pt x="66674" y="938657"/>
                    <a:pt x="64043" y="934052"/>
                  </a:cubicBezTo>
                  <a:cubicBezTo>
                    <a:pt x="61921" y="930339"/>
                    <a:pt x="58839" y="927203"/>
                    <a:pt x="56927" y="923378"/>
                  </a:cubicBezTo>
                  <a:cubicBezTo>
                    <a:pt x="55250" y="920023"/>
                    <a:pt x="54555" y="916262"/>
                    <a:pt x="53369" y="912704"/>
                  </a:cubicBezTo>
                  <a:cubicBezTo>
                    <a:pt x="52183" y="878310"/>
                    <a:pt x="53413" y="843748"/>
                    <a:pt x="49811" y="809523"/>
                  </a:cubicBezTo>
                  <a:cubicBezTo>
                    <a:pt x="48633" y="798334"/>
                    <a:pt x="40988" y="788599"/>
                    <a:pt x="39138" y="777501"/>
                  </a:cubicBezTo>
                  <a:cubicBezTo>
                    <a:pt x="37952" y="770385"/>
                    <a:pt x="37861" y="762997"/>
                    <a:pt x="35580" y="756153"/>
                  </a:cubicBezTo>
                  <a:cubicBezTo>
                    <a:pt x="34228" y="752096"/>
                    <a:pt x="30376" y="749304"/>
                    <a:pt x="28464" y="745479"/>
                  </a:cubicBezTo>
                  <a:cubicBezTo>
                    <a:pt x="26787" y="742125"/>
                    <a:pt x="26092" y="738364"/>
                    <a:pt x="24906" y="734806"/>
                  </a:cubicBezTo>
                  <a:cubicBezTo>
                    <a:pt x="23720" y="722946"/>
                    <a:pt x="23545" y="710941"/>
                    <a:pt x="21348" y="699226"/>
                  </a:cubicBezTo>
                  <a:lnTo>
                    <a:pt x="10674" y="667204"/>
                  </a:lnTo>
                  <a:lnTo>
                    <a:pt x="3558" y="645856"/>
                  </a:lnTo>
                  <a:lnTo>
                    <a:pt x="0" y="635182"/>
                  </a:lnTo>
                  <a:cubicBezTo>
                    <a:pt x="1186" y="575882"/>
                    <a:pt x="1441" y="516557"/>
                    <a:pt x="3558" y="457283"/>
                  </a:cubicBezTo>
                  <a:cubicBezTo>
                    <a:pt x="3815" y="450074"/>
                    <a:pt x="5701" y="443010"/>
                    <a:pt x="7116" y="435936"/>
                  </a:cubicBezTo>
                  <a:cubicBezTo>
                    <a:pt x="10824" y="417397"/>
                    <a:pt x="9710" y="426856"/>
                    <a:pt x="14232" y="411030"/>
                  </a:cubicBezTo>
                  <a:cubicBezTo>
                    <a:pt x="15575" y="406328"/>
                    <a:pt x="16604" y="401542"/>
                    <a:pt x="17790" y="396798"/>
                  </a:cubicBezTo>
                  <a:cubicBezTo>
                    <a:pt x="18976" y="367148"/>
                    <a:pt x="19497" y="337464"/>
                    <a:pt x="21348" y="307848"/>
                  </a:cubicBezTo>
                  <a:cubicBezTo>
                    <a:pt x="21871" y="299478"/>
                    <a:pt x="23527" y="291215"/>
                    <a:pt x="24906" y="282943"/>
                  </a:cubicBezTo>
                  <a:cubicBezTo>
                    <a:pt x="27490" y="267442"/>
                    <a:pt x="30710" y="253733"/>
                    <a:pt x="39138" y="240247"/>
                  </a:cubicBezTo>
                  <a:cubicBezTo>
                    <a:pt x="42281" y="235218"/>
                    <a:pt x="46365" y="230840"/>
                    <a:pt x="49811" y="226015"/>
                  </a:cubicBezTo>
                  <a:cubicBezTo>
                    <a:pt x="60592" y="210921"/>
                    <a:pt x="52076" y="218575"/>
                    <a:pt x="67601" y="208225"/>
                  </a:cubicBezTo>
                  <a:cubicBezTo>
                    <a:pt x="69973" y="203481"/>
                    <a:pt x="71634" y="198309"/>
                    <a:pt x="74717" y="193993"/>
                  </a:cubicBezTo>
                  <a:cubicBezTo>
                    <a:pt x="77642" y="189898"/>
                    <a:pt x="82947" y="187718"/>
                    <a:pt x="85391" y="183319"/>
                  </a:cubicBezTo>
                  <a:cubicBezTo>
                    <a:pt x="89034" y="176762"/>
                    <a:pt x="85391" y="164343"/>
                    <a:pt x="92507" y="161971"/>
                  </a:cubicBezTo>
                  <a:cubicBezTo>
                    <a:pt x="96065" y="160785"/>
                    <a:pt x="99826" y="160090"/>
                    <a:pt x="103181" y="158413"/>
                  </a:cubicBezTo>
                  <a:cubicBezTo>
                    <a:pt x="138914" y="140547"/>
                    <a:pt x="84423" y="162894"/>
                    <a:pt x="128087" y="144181"/>
                  </a:cubicBezTo>
                  <a:cubicBezTo>
                    <a:pt x="135233" y="141118"/>
                    <a:pt x="145771" y="138871"/>
                    <a:pt x="152993" y="137065"/>
                  </a:cubicBezTo>
                  <a:cubicBezTo>
                    <a:pt x="177462" y="120754"/>
                    <a:pt x="166228" y="125538"/>
                    <a:pt x="185015" y="119276"/>
                  </a:cubicBezTo>
                  <a:cubicBezTo>
                    <a:pt x="216187" y="88101"/>
                    <a:pt x="176649" y="126247"/>
                    <a:pt x="206362" y="101486"/>
                  </a:cubicBezTo>
                  <a:cubicBezTo>
                    <a:pt x="210228" y="98265"/>
                    <a:pt x="213064" y="93901"/>
                    <a:pt x="217036" y="90812"/>
                  </a:cubicBezTo>
                  <a:cubicBezTo>
                    <a:pt x="223787" y="85561"/>
                    <a:pt x="238384" y="76580"/>
                    <a:pt x="238384" y="76580"/>
                  </a:cubicBezTo>
                  <a:cubicBezTo>
                    <a:pt x="240756" y="73022"/>
                    <a:pt x="241874" y="68172"/>
                    <a:pt x="245500" y="65906"/>
                  </a:cubicBezTo>
                  <a:cubicBezTo>
                    <a:pt x="253332" y="61011"/>
                    <a:pt x="289291" y="53681"/>
                    <a:pt x="295312" y="51674"/>
                  </a:cubicBezTo>
                  <a:cubicBezTo>
                    <a:pt x="302428" y="49302"/>
                    <a:pt x="310419" y="48719"/>
                    <a:pt x="316660" y="44558"/>
                  </a:cubicBezTo>
                  <a:cubicBezTo>
                    <a:pt x="320218" y="42186"/>
                    <a:pt x="323509" y="39354"/>
                    <a:pt x="327334" y="37442"/>
                  </a:cubicBezTo>
                  <a:cubicBezTo>
                    <a:pt x="331007" y="35606"/>
                    <a:pt x="349545" y="30533"/>
                    <a:pt x="352239" y="30326"/>
                  </a:cubicBezTo>
                  <a:cubicBezTo>
                    <a:pt x="378281" y="28323"/>
                    <a:pt x="404423" y="27954"/>
                    <a:pt x="430515" y="26768"/>
                  </a:cubicBezTo>
                  <a:cubicBezTo>
                    <a:pt x="439196" y="23874"/>
                    <a:pt x="444966" y="22991"/>
                    <a:pt x="451863" y="16094"/>
                  </a:cubicBezTo>
                  <a:cubicBezTo>
                    <a:pt x="467957" y="0"/>
                    <a:pt x="448873" y="8789"/>
                    <a:pt x="469653" y="1862"/>
                  </a:cubicBezTo>
                  <a:cubicBezTo>
                    <a:pt x="545556" y="3048"/>
                    <a:pt x="621526" y="2024"/>
                    <a:pt x="697363" y="5420"/>
                  </a:cubicBezTo>
                  <a:cubicBezTo>
                    <a:pt x="701635" y="5611"/>
                    <a:pt x="704212" y="10624"/>
                    <a:pt x="708037" y="12536"/>
                  </a:cubicBezTo>
                  <a:cubicBezTo>
                    <a:pt x="715331" y="16183"/>
                    <a:pt x="729735" y="18299"/>
                    <a:pt x="736501" y="19652"/>
                  </a:cubicBezTo>
                  <a:cubicBezTo>
                    <a:pt x="740059" y="22024"/>
                    <a:pt x="743695" y="24283"/>
                    <a:pt x="747175" y="26768"/>
                  </a:cubicBezTo>
                  <a:cubicBezTo>
                    <a:pt x="786163" y="54617"/>
                    <a:pt x="746038" y="36802"/>
                    <a:pt x="846798" y="41000"/>
                  </a:cubicBezTo>
                  <a:cubicBezTo>
                    <a:pt x="855100" y="42186"/>
                    <a:pt x="863671" y="42148"/>
                    <a:pt x="871704" y="44558"/>
                  </a:cubicBezTo>
                  <a:cubicBezTo>
                    <a:pt x="885258" y="48624"/>
                    <a:pt x="880684" y="53538"/>
                    <a:pt x="889494" y="62348"/>
                  </a:cubicBezTo>
                  <a:cubicBezTo>
                    <a:pt x="892518" y="65372"/>
                    <a:pt x="896610" y="67092"/>
                    <a:pt x="900168" y="69464"/>
                  </a:cubicBezTo>
                  <a:cubicBezTo>
                    <a:pt x="907052" y="90116"/>
                    <a:pt x="898409" y="71907"/>
                    <a:pt x="921516" y="90812"/>
                  </a:cubicBezTo>
                  <a:cubicBezTo>
                    <a:pt x="929305" y="97185"/>
                    <a:pt x="935748" y="105044"/>
                    <a:pt x="942864" y="112160"/>
                  </a:cubicBezTo>
                  <a:lnTo>
                    <a:pt x="953538" y="122834"/>
                  </a:lnTo>
                  <a:cubicBezTo>
                    <a:pt x="957096" y="126392"/>
                    <a:pt x="961420" y="129322"/>
                    <a:pt x="964211" y="133508"/>
                  </a:cubicBezTo>
                  <a:cubicBezTo>
                    <a:pt x="973699" y="147739"/>
                    <a:pt x="967769" y="141809"/>
                    <a:pt x="982001" y="151297"/>
                  </a:cubicBezTo>
                  <a:cubicBezTo>
                    <a:pt x="984373" y="158413"/>
                    <a:pt x="988289" y="165190"/>
                    <a:pt x="989117" y="172645"/>
                  </a:cubicBezTo>
                  <a:cubicBezTo>
                    <a:pt x="989831" y="179073"/>
                    <a:pt x="991611" y="208114"/>
                    <a:pt x="996233" y="218899"/>
                  </a:cubicBezTo>
                  <a:cubicBezTo>
                    <a:pt x="999948" y="227568"/>
                    <a:pt x="1007611" y="233835"/>
                    <a:pt x="1014023" y="240247"/>
                  </a:cubicBezTo>
                  <a:cubicBezTo>
                    <a:pt x="1022816" y="266627"/>
                    <a:pt x="1017784" y="254886"/>
                    <a:pt x="1028255" y="275827"/>
                  </a:cubicBezTo>
                  <a:cubicBezTo>
                    <a:pt x="1030165" y="285374"/>
                    <a:pt x="1033770" y="307226"/>
                    <a:pt x="1038929" y="314964"/>
                  </a:cubicBezTo>
                  <a:cubicBezTo>
                    <a:pt x="1041301" y="318522"/>
                    <a:pt x="1044308" y="321730"/>
                    <a:pt x="1046045" y="325638"/>
                  </a:cubicBezTo>
                  <a:cubicBezTo>
                    <a:pt x="1049091" y="332492"/>
                    <a:pt x="1050789" y="339870"/>
                    <a:pt x="1053161" y="346986"/>
                  </a:cubicBezTo>
                  <a:lnTo>
                    <a:pt x="1056719" y="357660"/>
                  </a:lnTo>
                  <a:cubicBezTo>
                    <a:pt x="1057905" y="379008"/>
                    <a:pt x="1057625" y="400488"/>
                    <a:pt x="1060277" y="421704"/>
                  </a:cubicBezTo>
                  <a:cubicBezTo>
                    <a:pt x="1061207" y="429147"/>
                    <a:pt x="1063232" y="436810"/>
                    <a:pt x="1067393" y="443051"/>
                  </a:cubicBezTo>
                  <a:lnTo>
                    <a:pt x="1081625" y="464399"/>
                  </a:lnTo>
                  <a:cubicBezTo>
                    <a:pt x="1082811" y="471515"/>
                    <a:pt x="1084086" y="478617"/>
                    <a:pt x="1085183" y="485747"/>
                  </a:cubicBezTo>
                  <a:cubicBezTo>
                    <a:pt x="1086458" y="494036"/>
                    <a:pt x="1087096" y="502430"/>
                    <a:pt x="1088741" y="510653"/>
                  </a:cubicBezTo>
                  <a:cubicBezTo>
                    <a:pt x="1090827" y="521083"/>
                    <a:pt x="1095075" y="525433"/>
                    <a:pt x="1099415" y="535559"/>
                  </a:cubicBezTo>
                  <a:cubicBezTo>
                    <a:pt x="1108471" y="556689"/>
                    <a:pt x="1094995" y="535595"/>
                    <a:pt x="1113646" y="560465"/>
                  </a:cubicBezTo>
                  <a:cubicBezTo>
                    <a:pt x="1114832" y="564023"/>
                    <a:pt x="1115527" y="567784"/>
                    <a:pt x="1117204" y="571139"/>
                  </a:cubicBezTo>
                  <a:cubicBezTo>
                    <a:pt x="1119116" y="574964"/>
                    <a:pt x="1123358" y="577646"/>
                    <a:pt x="1124320" y="581813"/>
                  </a:cubicBezTo>
                  <a:cubicBezTo>
                    <a:pt x="1127000" y="593427"/>
                    <a:pt x="1126692" y="605532"/>
                    <a:pt x="1127878" y="617392"/>
                  </a:cubicBezTo>
                  <a:cubicBezTo>
                    <a:pt x="1126692" y="671948"/>
                    <a:pt x="1126545" y="726536"/>
                    <a:pt x="1124320" y="781059"/>
                  </a:cubicBezTo>
                  <a:cubicBezTo>
                    <a:pt x="1124119" y="785986"/>
                    <a:pt x="1115320" y="803621"/>
                    <a:pt x="1113646" y="805965"/>
                  </a:cubicBezTo>
                  <a:cubicBezTo>
                    <a:pt x="1110722" y="810059"/>
                    <a:pt x="1106194" y="812774"/>
                    <a:pt x="1102973" y="816639"/>
                  </a:cubicBezTo>
                  <a:cubicBezTo>
                    <a:pt x="1088150" y="834428"/>
                    <a:pt x="1104750" y="821384"/>
                    <a:pt x="1085183" y="834429"/>
                  </a:cubicBezTo>
                  <a:cubicBezTo>
                    <a:pt x="1083997" y="837987"/>
                    <a:pt x="1083302" y="841748"/>
                    <a:pt x="1081625" y="845103"/>
                  </a:cubicBezTo>
                  <a:cubicBezTo>
                    <a:pt x="1067830" y="872692"/>
                    <a:pt x="1079894" y="839622"/>
                    <a:pt x="1070951" y="866451"/>
                  </a:cubicBezTo>
                  <a:cubicBezTo>
                    <a:pt x="1069765" y="874753"/>
                    <a:pt x="1069803" y="883324"/>
                    <a:pt x="1067393" y="891357"/>
                  </a:cubicBezTo>
                  <a:cubicBezTo>
                    <a:pt x="1066164" y="895453"/>
                    <a:pt x="1061778" y="898026"/>
                    <a:pt x="1060277" y="902030"/>
                  </a:cubicBezTo>
                  <a:cubicBezTo>
                    <a:pt x="1058154" y="907692"/>
                    <a:pt x="1058842" y="914158"/>
                    <a:pt x="1056719" y="919820"/>
                  </a:cubicBezTo>
                  <a:cubicBezTo>
                    <a:pt x="1043675" y="954605"/>
                    <a:pt x="1054330" y="908028"/>
                    <a:pt x="1046045" y="941168"/>
                  </a:cubicBezTo>
                  <a:cubicBezTo>
                    <a:pt x="1035987" y="981400"/>
                    <a:pt x="1050637" y="934508"/>
                    <a:pt x="1035371" y="980306"/>
                  </a:cubicBezTo>
                  <a:lnTo>
                    <a:pt x="1031813" y="990980"/>
                  </a:lnTo>
                  <a:cubicBezTo>
                    <a:pt x="1030627" y="994538"/>
                    <a:pt x="1030907" y="999002"/>
                    <a:pt x="1028255" y="1001654"/>
                  </a:cubicBezTo>
                  <a:lnTo>
                    <a:pt x="1017581" y="1012328"/>
                  </a:lnTo>
                  <a:lnTo>
                    <a:pt x="1010465" y="1033676"/>
                  </a:lnTo>
                  <a:cubicBezTo>
                    <a:pt x="1009279" y="1037234"/>
                    <a:pt x="1007524" y="1040651"/>
                    <a:pt x="1006907" y="1044350"/>
                  </a:cubicBezTo>
                  <a:lnTo>
                    <a:pt x="999791" y="1087045"/>
                  </a:lnTo>
                  <a:cubicBezTo>
                    <a:pt x="998605" y="1126183"/>
                    <a:pt x="1000129" y="1165497"/>
                    <a:pt x="996233" y="1204458"/>
                  </a:cubicBezTo>
                  <a:cubicBezTo>
                    <a:pt x="995808" y="1208713"/>
                    <a:pt x="991029" y="1197609"/>
                    <a:pt x="989117" y="1193785"/>
                  </a:cubicBezTo>
                  <a:cubicBezTo>
                    <a:pt x="987440" y="1190431"/>
                    <a:pt x="987380" y="1186389"/>
                    <a:pt x="985559" y="1183111"/>
                  </a:cubicBezTo>
                  <a:cubicBezTo>
                    <a:pt x="981406" y="1175635"/>
                    <a:pt x="971327" y="1161763"/>
                    <a:pt x="971327" y="1161763"/>
                  </a:cubicBezTo>
                  <a:cubicBezTo>
                    <a:pt x="970141" y="1129741"/>
                    <a:pt x="970957" y="1097582"/>
                    <a:pt x="967769" y="1065697"/>
                  </a:cubicBezTo>
                  <a:cubicBezTo>
                    <a:pt x="967344" y="1061442"/>
                    <a:pt x="963992" y="1057694"/>
                    <a:pt x="960653" y="1055023"/>
                  </a:cubicBezTo>
                  <a:cubicBezTo>
                    <a:pt x="957725" y="1052680"/>
                    <a:pt x="953538" y="1052651"/>
                    <a:pt x="949980" y="1051465"/>
                  </a:cubicBezTo>
                  <a:lnTo>
                    <a:pt x="957096" y="1040792"/>
                  </a:lnTo>
                  <a:close/>
                </a:path>
              </a:pathLst>
            </a:custGeom>
            <a:solidFill>
              <a:srgbClr val="FF99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7" name="شكل بيضاوي 16"/>
          <p:cNvSpPr/>
          <p:nvPr/>
        </p:nvSpPr>
        <p:spPr>
          <a:xfrm>
            <a:off x="8858280" y="1071546"/>
            <a:ext cx="3214710" cy="3935868"/>
          </a:xfrm>
          <a:prstGeom prst="ellipse">
            <a:avLst/>
          </a:prstGeom>
          <a:solidFill>
            <a:srgbClr val="FFCC99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8" name="شكل بيضاوي 17"/>
          <p:cNvSpPr/>
          <p:nvPr/>
        </p:nvSpPr>
        <p:spPr>
          <a:xfrm>
            <a:off x="4030476" y="6241550"/>
            <a:ext cx="785818" cy="71438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1" name="مستطيل 20"/>
          <p:cNvSpPr/>
          <p:nvPr/>
        </p:nvSpPr>
        <p:spPr>
          <a:xfrm>
            <a:off x="571472" y="1714488"/>
            <a:ext cx="7429552" cy="120032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bevelT w="27940" h="12700"/>
              <a:contourClr>
                <a:srgbClr val="DDDDDD"/>
              </a:contourClr>
            </a:sp3d>
          </a:bodyPr>
          <a:lstStyle/>
          <a:p>
            <a:pPr algn="ctr"/>
            <a:r>
              <a:rPr lang="ar-SA" sz="4000" b="1" spc="150" dirty="0" smtClean="0">
                <a:ln w="11430"/>
                <a:solidFill>
                  <a:srgbClr val="FFC000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الغريزة</a:t>
            </a:r>
            <a:r>
              <a:rPr lang="ar-SA" sz="4000" b="1" spc="150" dirty="0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 : </a:t>
            </a:r>
            <a:r>
              <a:rPr lang="ar-SA" sz="3200" b="1" spc="150" dirty="0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سلوك ومهارات تولد مع الإنسان أو الحيوان ولا يتم اكتسابها</a:t>
            </a:r>
            <a:endParaRPr lang="ar-SA" sz="4000" b="1" cap="none" spc="150" dirty="0">
              <a:ln w="11430"/>
              <a:solidFill>
                <a:srgbClr val="F8F8F8"/>
              </a:solidFill>
              <a:effectLst>
                <a:outerShdw blurRad="25400" algn="tl" rotWithShape="0">
                  <a:srgbClr val="000000">
                    <a:alpha val="43000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صورة 3" descr="f95dd015333da638b66a4d65a4b9d635.gi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7158" y="428604"/>
            <a:ext cx="8001024" cy="6286520"/>
          </a:xfrm>
          <a:prstGeom prst="rect">
            <a:avLst/>
          </a:prstGeom>
        </p:spPr>
      </p:pic>
      <p:sp>
        <p:nvSpPr>
          <p:cNvPr id="5" name="مستطيل 4"/>
          <p:cNvSpPr/>
          <p:nvPr/>
        </p:nvSpPr>
        <p:spPr>
          <a:xfrm>
            <a:off x="1714480" y="2357430"/>
            <a:ext cx="5705408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ar-SA" sz="5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cs typeface="AGA Aladdin Regular" pitchFamily="2" charset="-78"/>
              </a:rPr>
              <a:t>أهلا بكم مع </a:t>
            </a:r>
          </a:p>
          <a:p>
            <a:pPr algn="ctr"/>
            <a:r>
              <a:rPr lang="ar-SA" sz="5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cs typeface="AGA Aladdin Regular" pitchFamily="2" charset="-78"/>
              </a:rPr>
              <a:t>درس (الصفات والوراثة )</a:t>
            </a:r>
            <a:endParaRPr lang="ar-SA" sz="5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  <a:cs typeface="AGA Aladdin Regular" pitchFamily="2" charset="-78"/>
            </a:endParaRPr>
          </a:p>
        </p:txBody>
      </p:sp>
      <p:pic>
        <p:nvPicPr>
          <p:cNvPr id="6" name="Picture 2" descr="C:\Program Files\Microsoft Office\MEDIA\OFFICE12\Lines\BD14997_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flipV="1">
            <a:off x="-10715732" y="0"/>
            <a:ext cx="31432740" cy="523879"/>
          </a:xfrm>
          <a:prstGeom prst="rect">
            <a:avLst/>
          </a:prstGeom>
          <a:noFill/>
        </p:spPr>
      </p:pic>
      <p:pic>
        <p:nvPicPr>
          <p:cNvPr id="7" name="Picture 3" descr="C:\Program Files\Microsoft Office\MEDIA\OFFICE12\Lines\BD14996_.gif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rot="16200000">
            <a:off x="-1023999" y="3333740"/>
            <a:ext cx="20002620" cy="333377"/>
          </a:xfrm>
          <a:prstGeom prst="rect">
            <a:avLst/>
          </a:prstGeom>
          <a:noFill/>
        </p:spPr>
      </p:pic>
      <p:pic>
        <p:nvPicPr>
          <p:cNvPr id="8" name="Picture 3" descr="C:\Program Files\Microsoft Office\MEDIA\OFFICE12\Lines\BD14996_.gif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rot="16200000">
            <a:off x="-9620339" y="3405178"/>
            <a:ext cx="20002620" cy="333377"/>
          </a:xfrm>
          <a:prstGeom prst="rect">
            <a:avLst/>
          </a:prstGeom>
          <a:noFill/>
        </p:spPr>
      </p:pic>
      <p:pic>
        <p:nvPicPr>
          <p:cNvPr id="9" name="Picture 2" descr="C:\Program Files\Microsoft Office\MEDIA\OFFICE12\Lines\BD14997_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flipV="1">
            <a:off x="-10715732" y="6357958"/>
            <a:ext cx="31432740" cy="523879"/>
          </a:xfrm>
          <a:prstGeom prst="rect">
            <a:avLst/>
          </a:prstGeom>
          <a:noFill/>
        </p:spPr>
      </p:pic>
      <p:sp>
        <p:nvSpPr>
          <p:cNvPr id="10" name="مربع نص 9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3" name="مجموعة 2"/>
          <p:cNvGrpSpPr/>
          <p:nvPr/>
        </p:nvGrpSpPr>
        <p:grpSpPr>
          <a:xfrm>
            <a:off x="-1714544" y="-1071594"/>
            <a:ext cx="11948612" cy="8643998"/>
            <a:chOff x="3500430" y="0"/>
            <a:chExt cx="5304878" cy="3322201"/>
          </a:xfrm>
        </p:grpSpPr>
        <p:pic>
          <p:nvPicPr>
            <p:cNvPr id="4" name="صورة 3" descr="qa44-c25db5e2c2.jpg"/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DF9D3"/>
                </a:clrFrom>
                <a:clrTo>
                  <a:srgbClr val="FDF9D3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3500430" y="0"/>
              <a:ext cx="5304878" cy="3322201"/>
            </a:xfrm>
            <a:prstGeom prst="rect">
              <a:avLst/>
            </a:prstGeom>
          </p:spPr>
        </p:pic>
        <p:sp>
          <p:nvSpPr>
            <p:cNvPr id="5" name="مستطيل 4"/>
            <p:cNvSpPr/>
            <p:nvPr/>
          </p:nvSpPr>
          <p:spPr>
            <a:xfrm>
              <a:off x="3884088" y="627928"/>
              <a:ext cx="4500594" cy="2071702"/>
            </a:xfrm>
            <a:prstGeom prst="rect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6" name="مستطيل 5"/>
          <p:cNvSpPr/>
          <p:nvPr/>
        </p:nvSpPr>
        <p:spPr>
          <a:xfrm>
            <a:off x="3714744" y="571480"/>
            <a:ext cx="142876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ar-SA" sz="4400" b="0" cap="none" spc="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cs typeface="AGA Aladdin Regular" pitchFamily="2" charset="-78"/>
              </a:rPr>
              <a:t>علوم</a:t>
            </a:r>
            <a:endParaRPr lang="ar-SA" sz="4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cs typeface="AGA Aladdin Regular" pitchFamily="2" charset="-78"/>
            </a:endParaRPr>
          </a:p>
        </p:txBody>
      </p:sp>
      <p:sp>
        <p:nvSpPr>
          <p:cNvPr id="7" name="شكل حر 6"/>
          <p:cNvSpPr/>
          <p:nvPr/>
        </p:nvSpPr>
        <p:spPr>
          <a:xfrm rot="20530294">
            <a:off x="-41695" y="3948598"/>
            <a:ext cx="3253258" cy="2104752"/>
          </a:xfrm>
          <a:custGeom>
            <a:avLst/>
            <a:gdLst>
              <a:gd name="connsiteX0" fmla="*/ 209862 w 3087973"/>
              <a:gd name="connsiteY0" fmla="*/ 1543987 h 1993692"/>
              <a:gd name="connsiteX1" fmla="*/ 2878111 w 3087973"/>
              <a:gd name="connsiteY1" fmla="*/ 0 h 1993692"/>
              <a:gd name="connsiteX2" fmla="*/ 3087973 w 3087973"/>
              <a:gd name="connsiteY2" fmla="*/ 359764 h 1993692"/>
              <a:gd name="connsiteX3" fmla="*/ 104931 w 3087973"/>
              <a:gd name="connsiteY3" fmla="*/ 1993692 h 1993692"/>
              <a:gd name="connsiteX4" fmla="*/ 0 w 3087973"/>
              <a:gd name="connsiteY4" fmla="*/ 1633928 h 1993692"/>
              <a:gd name="connsiteX5" fmla="*/ 269823 w 3087973"/>
              <a:gd name="connsiteY5" fmla="*/ 1543987 h 199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7973" h="1993692">
                <a:moveTo>
                  <a:pt x="209862" y="1543987"/>
                </a:moveTo>
                <a:lnTo>
                  <a:pt x="2878111" y="0"/>
                </a:lnTo>
                <a:lnTo>
                  <a:pt x="3087973" y="359764"/>
                </a:lnTo>
                <a:lnTo>
                  <a:pt x="104931" y="1993692"/>
                </a:lnTo>
                <a:lnTo>
                  <a:pt x="0" y="1633928"/>
                </a:lnTo>
                <a:lnTo>
                  <a:pt x="269823" y="1543987"/>
                </a:lnTo>
              </a:path>
            </a:pathLst>
          </a:cu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18567323">
            <a:off x="-145419" y="5611885"/>
            <a:ext cx="1643074" cy="16944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9" name="مجموعة 8"/>
          <p:cNvGrpSpPr/>
          <p:nvPr/>
        </p:nvGrpSpPr>
        <p:grpSpPr>
          <a:xfrm>
            <a:off x="8429652" y="866508"/>
            <a:ext cx="4214842" cy="5848640"/>
            <a:chOff x="8106741" y="2964467"/>
            <a:chExt cx="1084374" cy="1526827"/>
          </a:xfrm>
        </p:grpSpPr>
        <p:sp>
          <p:nvSpPr>
            <p:cNvPr id="10" name="شكل حر 9"/>
            <p:cNvSpPr/>
            <p:nvPr/>
          </p:nvSpPr>
          <p:spPr>
            <a:xfrm>
              <a:off x="8127975" y="3000372"/>
              <a:ext cx="1016025" cy="1488622"/>
            </a:xfrm>
            <a:custGeom>
              <a:avLst/>
              <a:gdLst>
                <a:gd name="connsiteX0" fmla="*/ 295312 w 1106531"/>
                <a:gd name="connsiteY0" fmla="*/ 64044 h 1597532"/>
                <a:gd name="connsiteX1" fmla="*/ 117413 w 1106531"/>
                <a:gd name="connsiteY1" fmla="*/ 156551 h 1597532"/>
                <a:gd name="connsiteX2" fmla="*/ 49811 w 1106531"/>
                <a:gd name="connsiteY2" fmla="*/ 245501 h 1597532"/>
                <a:gd name="connsiteX3" fmla="*/ 17790 w 1106531"/>
                <a:gd name="connsiteY3" fmla="*/ 345124 h 1597532"/>
                <a:gd name="connsiteX4" fmla="*/ 0 w 1106531"/>
                <a:gd name="connsiteY4" fmla="*/ 494559 h 1597532"/>
                <a:gd name="connsiteX5" fmla="*/ 35580 w 1106531"/>
                <a:gd name="connsiteY5" fmla="*/ 715153 h 1597532"/>
                <a:gd name="connsiteX6" fmla="*/ 124529 w 1106531"/>
                <a:gd name="connsiteY6" fmla="*/ 953538 h 1597532"/>
                <a:gd name="connsiteX7" fmla="*/ 213478 w 1106531"/>
                <a:gd name="connsiteY7" fmla="*/ 1053161 h 1597532"/>
                <a:gd name="connsiteX8" fmla="*/ 320218 w 1106531"/>
                <a:gd name="connsiteY8" fmla="*/ 1117205 h 1597532"/>
                <a:gd name="connsiteX9" fmla="*/ 270406 w 1106531"/>
                <a:gd name="connsiteY9" fmla="*/ 1191922 h 1597532"/>
                <a:gd name="connsiteX10" fmla="*/ 245500 w 1106531"/>
                <a:gd name="connsiteY10" fmla="*/ 1287988 h 1597532"/>
                <a:gd name="connsiteX11" fmla="*/ 245500 w 1106531"/>
                <a:gd name="connsiteY11" fmla="*/ 1398285 h 1597532"/>
                <a:gd name="connsiteX12" fmla="*/ 338008 w 1106531"/>
                <a:gd name="connsiteY12" fmla="*/ 1476560 h 1597532"/>
                <a:gd name="connsiteX13" fmla="*/ 373587 w 1106531"/>
                <a:gd name="connsiteY13" fmla="*/ 1476560 h 1597532"/>
                <a:gd name="connsiteX14" fmla="*/ 437631 w 1106531"/>
                <a:gd name="connsiteY14" fmla="*/ 1480118 h 1597532"/>
                <a:gd name="connsiteX15" fmla="*/ 551486 w 1106531"/>
                <a:gd name="connsiteY15" fmla="*/ 1483676 h 1597532"/>
                <a:gd name="connsiteX16" fmla="*/ 690247 w 1106531"/>
                <a:gd name="connsiteY16" fmla="*/ 1458771 h 1597532"/>
                <a:gd name="connsiteX17" fmla="*/ 757849 w 1106531"/>
                <a:gd name="connsiteY17" fmla="*/ 1597532 h 1597532"/>
                <a:gd name="connsiteX18" fmla="*/ 836124 w 1106531"/>
                <a:gd name="connsiteY18" fmla="*/ 1537046 h 1597532"/>
                <a:gd name="connsiteX19" fmla="*/ 843240 w 1106531"/>
                <a:gd name="connsiteY19" fmla="*/ 1526372 h 1597532"/>
                <a:gd name="connsiteX20" fmla="*/ 846798 w 1106531"/>
                <a:gd name="connsiteY20" fmla="*/ 1522814 h 1597532"/>
                <a:gd name="connsiteX21" fmla="*/ 914400 w 1106531"/>
                <a:gd name="connsiteY21" fmla="*/ 1465886 h 1597532"/>
                <a:gd name="connsiteX22" fmla="*/ 992675 w 1106531"/>
                <a:gd name="connsiteY22" fmla="*/ 1476560 h 1597532"/>
                <a:gd name="connsiteX23" fmla="*/ 1038929 w 1106531"/>
                <a:gd name="connsiteY23" fmla="*/ 1505024 h 1597532"/>
                <a:gd name="connsiteX24" fmla="*/ 1106531 w 1106531"/>
                <a:gd name="connsiteY24" fmla="*/ 1430307 h 1597532"/>
                <a:gd name="connsiteX25" fmla="*/ 1074509 w 1106531"/>
                <a:gd name="connsiteY25" fmla="*/ 1359147 h 1597532"/>
                <a:gd name="connsiteX26" fmla="*/ 985559 w 1106531"/>
                <a:gd name="connsiteY26" fmla="*/ 1227502 h 1597532"/>
                <a:gd name="connsiteX27" fmla="*/ 957095 w 1106531"/>
                <a:gd name="connsiteY27" fmla="*/ 1110089 h 1597532"/>
                <a:gd name="connsiteX28" fmla="*/ 939306 w 1106531"/>
                <a:gd name="connsiteY28" fmla="*/ 996234 h 1597532"/>
                <a:gd name="connsiteX29" fmla="*/ 1042487 w 1106531"/>
                <a:gd name="connsiteY29" fmla="*/ 764965 h 1597532"/>
                <a:gd name="connsiteX30" fmla="*/ 1067393 w 1106531"/>
                <a:gd name="connsiteY30" fmla="*/ 576392 h 1597532"/>
                <a:gd name="connsiteX31" fmla="*/ 1024697 w 1106531"/>
                <a:gd name="connsiteY31" fmla="*/ 419841 h 1597532"/>
                <a:gd name="connsiteX32" fmla="*/ 964211 w 1106531"/>
                <a:gd name="connsiteY32" fmla="*/ 245501 h 1597532"/>
                <a:gd name="connsiteX33" fmla="*/ 893052 w 1106531"/>
                <a:gd name="connsiteY33" fmla="*/ 113855 h 1597532"/>
                <a:gd name="connsiteX34" fmla="*/ 818334 w 1106531"/>
                <a:gd name="connsiteY34" fmla="*/ 49812 h 1597532"/>
                <a:gd name="connsiteX35" fmla="*/ 693805 w 1106531"/>
                <a:gd name="connsiteY35" fmla="*/ 7116 h 1597532"/>
                <a:gd name="connsiteX36" fmla="*/ 416283 w 1106531"/>
                <a:gd name="connsiteY36" fmla="*/ 0 h 159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6531" h="1597532">
                  <a:moveTo>
                    <a:pt x="295312" y="64044"/>
                  </a:moveTo>
                  <a:lnTo>
                    <a:pt x="117413" y="156551"/>
                  </a:lnTo>
                  <a:lnTo>
                    <a:pt x="49811" y="245501"/>
                  </a:lnTo>
                  <a:lnTo>
                    <a:pt x="17790" y="345124"/>
                  </a:lnTo>
                  <a:lnTo>
                    <a:pt x="0" y="494559"/>
                  </a:lnTo>
                  <a:lnTo>
                    <a:pt x="35580" y="715153"/>
                  </a:lnTo>
                  <a:lnTo>
                    <a:pt x="124529" y="953538"/>
                  </a:lnTo>
                  <a:lnTo>
                    <a:pt x="213478" y="1053161"/>
                  </a:lnTo>
                  <a:lnTo>
                    <a:pt x="320218" y="1117205"/>
                  </a:lnTo>
                  <a:lnTo>
                    <a:pt x="270406" y="1191922"/>
                  </a:lnTo>
                  <a:cubicBezTo>
                    <a:pt x="248801" y="1289146"/>
                    <a:pt x="281861" y="1287988"/>
                    <a:pt x="245500" y="1287988"/>
                  </a:cubicBezTo>
                  <a:lnTo>
                    <a:pt x="245500" y="1398285"/>
                  </a:lnTo>
                  <a:lnTo>
                    <a:pt x="338008" y="1476560"/>
                  </a:lnTo>
                  <a:lnTo>
                    <a:pt x="373587" y="1476560"/>
                  </a:lnTo>
                  <a:lnTo>
                    <a:pt x="437631" y="1480118"/>
                  </a:lnTo>
                  <a:lnTo>
                    <a:pt x="551486" y="1483676"/>
                  </a:lnTo>
                  <a:lnTo>
                    <a:pt x="690247" y="1458771"/>
                  </a:lnTo>
                  <a:lnTo>
                    <a:pt x="757849" y="1597532"/>
                  </a:lnTo>
                  <a:cubicBezTo>
                    <a:pt x="783941" y="1577370"/>
                    <a:pt x="810793" y="1558156"/>
                    <a:pt x="836124" y="1537046"/>
                  </a:cubicBezTo>
                  <a:cubicBezTo>
                    <a:pt x="839409" y="1534308"/>
                    <a:pt x="840674" y="1529793"/>
                    <a:pt x="843240" y="1526372"/>
                  </a:cubicBezTo>
                  <a:cubicBezTo>
                    <a:pt x="844246" y="1525030"/>
                    <a:pt x="845612" y="1524000"/>
                    <a:pt x="846798" y="1522814"/>
                  </a:cubicBezTo>
                  <a:cubicBezTo>
                    <a:pt x="906242" y="1463370"/>
                    <a:pt x="876890" y="1465886"/>
                    <a:pt x="914400" y="1465886"/>
                  </a:cubicBezTo>
                  <a:lnTo>
                    <a:pt x="992675" y="1476560"/>
                  </a:lnTo>
                  <a:cubicBezTo>
                    <a:pt x="1036358" y="1505682"/>
                    <a:pt x="1018266" y="1505024"/>
                    <a:pt x="1038929" y="1505024"/>
                  </a:cubicBezTo>
                  <a:lnTo>
                    <a:pt x="1106531" y="1430307"/>
                  </a:lnTo>
                  <a:cubicBezTo>
                    <a:pt x="1077627" y="1358046"/>
                    <a:pt x="1103614" y="1359147"/>
                    <a:pt x="1074509" y="1359147"/>
                  </a:cubicBezTo>
                  <a:lnTo>
                    <a:pt x="985559" y="1227502"/>
                  </a:lnTo>
                  <a:lnTo>
                    <a:pt x="957095" y="1110089"/>
                  </a:lnTo>
                  <a:lnTo>
                    <a:pt x="939306" y="996234"/>
                  </a:lnTo>
                  <a:lnTo>
                    <a:pt x="1042487" y="764965"/>
                  </a:lnTo>
                  <a:lnTo>
                    <a:pt x="1067393" y="576392"/>
                  </a:lnTo>
                  <a:lnTo>
                    <a:pt x="1024697" y="419841"/>
                  </a:lnTo>
                  <a:cubicBezTo>
                    <a:pt x="967239" y="247467"/>
                    <a:pt x="1010206" y="291483"/>
                    <a:pt x="964211" y="245501"/>
                  </a:cubicBezTo>
                  <a:lnTo>
                    <a:pt x="893052" y="113855"/>
                  </a:lnTo>
                  <a:lnTo>
                    <a:pt x="818334" y="49812"/>
                  </a:lnTo>
                  <a:cubicBezTo>
                    <a:pt x="692674" y="10318"/>
                    <a:pt x="693805" y="54185"/>
                    <a:pt x="693805" y="7116"/>
                  </a:cubicBezTo>
                  <a:lnTo>
                    <a:pt x="416283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شكل حر 10"/>
            <p:cNvSpPr/>
            <p:nvPr/>
          </p:nvSpPr>
          <p:spPr>
            <a:xfrm>
              <a:off x="8106741" y="2964467"/>
              <a:ext cx="1084374" cy="1526827"/>
            </a:xfrm>
            <a:custGeom>
              <a:avLst/>
              <a:gdLst>
                <a:gd name="connsiteX0" fmla="*/ 957096 w 1180968"/>
                <a:gd name="connsiteY0" fmla="*/ 1040792 h 1638532"/>
                <a:gd name="connsiteX1" fmla="*/ 946422 w 1180968"/>
                <a:gd name="connsiteY1" fmla="*/ 1026560 h 1638532"/>
                <a:gd name="connsiteX2" fmla="*/ 932190 w 1180968"/>
                <a:gd name="connsiteY2" fmla="*/ 1015886 h 1638532"/>
                <a:gd name="connsiteX3" fmla="*/ 928632 w 1180968"/>
                <a:gd name="connsiteY3" fmla="*/ 1001654 h 1638532"/>
                <a:gd name="connsiteX4" fmla="*/ 939306 w 1180968"/>
                <a:gd name="connsiteY4" fmla="*/ 976748 h 1638532"/>
                <a:gd name="connsiteX5" fmla="*/ 953538 w 1180968"/>
                <a:gd name="connsiteY5" fmla="*/ 980306 h 1638532"/>
                <a:gd name="connsiteX6" fmla="*/ 974885 w 1180968"/>
                <a:gd name="connsiteY6" fmla="*/ 976748 h 1638532"/>
                <a:gd name="connsiteX7" fmla="*/ 978443 w 1180968"/>
                <a:gd name="connsiteY7" fmla="*/ 966074 h 1638532"/>
                <a:gd name="connsiteX8" fmla="*/ 964211 w 1180968"/>
                <a:gd name="connsiteY8" fmla="*/ 923378 h 1638532"/>
                <a:gd name="connsiteX9" fmla="*/ 992675 w 1180968"/>
                <a:gd name="connsiteY9" fmla="*/ 909146 h 1638532"/>
                <a:gd name="connsiteX10" fmla="*/ 1003349 w 1180968"/>
                <a:gd name="connsiteY10" fmla="*/ 902030 h 1638532"/>
                <a:gd name="connsiteX11" fmla="*/ 1010465 w 1180968"/>
                <a:gd name="connsiteY11" fmla="*/ 880683 h 1638532"/>
                <a:gd name="connsiteX12" fmla="*/ 1017581 w 1180968"/>
                <a:gd name="connsiteY12" fmla="*/ 855777 h 1638532"/>
                <a:gd name="connsiteX13" fmla="*/ 1017581 w 1180968"/>
                <a:gd name="connsiteY13" fmla="*/ 823755 h 1638532"/>
                <a:gd name="connsiteX14" fmla="*/ 1028255 w 1180968"/>
                <a:gd name="connsiteY14" fmla="*/ 816639 h 1638532"/>
                <a:gd name="connsiteX15" fmla="*/ 1031813 w 1180968"/>
                <a:gd name="connsiteY15" fmla="*/ 805965 h 1638532"/>
                <a:gd name="connsiteX16" fmla="*/ 1035371 w 1180968"/>
                <a:gd name="connsiteY16" fmla="*/ 788175 h 1638532"/>
                <a:gd name="connsiteX17" fmla="*/ 1042487 w 1180968"/>
                <a:gd name="connsiteY17" fmla="*/ 777501 h 1638532"/>
                <a:gd name="connsiteX18" fmla="*/ 1046045 w 1180968"/>
                <a:gd name="connsiteY18" fmla="*/ 709900 h 1638532"/>
                <a:gd name="connsiteX19" fmla="*/ 1056719 w 1180968"/>
                <a:gd name="connsiteY19" fmla="*/ 706342 h 1638532"/>
                <a:gd name="connsiteX20" fmla="*/ 1078067 w 1180968"/>
                <a:gd name="connsiteY20" fmla="*/ 692110 h 1638532"/>
                <a:gd name="connsiteX21" fmla="*/ 1081625 w 1180968"/>
                <a:gd name="connsiteY21" fmla="*/ 581813 h 1638532"/>
                <a:gd name="connsiteX22" fmla="*/ 1078067 w 1180968"/>
                <a:gd name="connsiteY22" fmla="*/ 571139 h 1638532"/>
                <a:gd name="connsiteX23" fmla="*/ 1067393 w 1180968"/>
                <a:gd name="connsiteY23" fmla="*/ 560465 h 1638532"/>
                <a:gd name="connsiteX24" fmla="*/ 1063835 w 1180968"/>
                <a:gd name="connsiteY24" fmla="*/ 539117 h 1638532"/>
                <a:gd name="connsiteX25" fmla="*/ 1042487 w 1180968"/>
                <a:gd name="connsiteY25" fmla="*/ 542675 h 1638532"/>
                <a:gd name="connsiteX26" fmla="*/ 1010465 w 1180968"/>
                <a:gd name="connsiteY26" fmla="*/ 535559 h 1638532"/>
                <a:gd name="connsiteX27" fmla="*/ 992675 w 1180968"/>
                <a:gd name="connsiteY27" fmla="*/ 510653 h 1638532"/>
                <a:gd name="connsiteX28" fmla="*/ 989117 w 1180968"/>
                <a:gd name="connsiteY28" fmla="*/ 485747 h 1638532"/>
                <a:gd name="connsiteX29" fmla="*/ 971327 w 1180968"/>
                <a:gd name="connsiteY29" fmla="*/ 482189 h 1638532"/>
                <a:gd name="connsiteX30" fmla="*/ 967769 w 1180968"/>
                <a:gd name="connsiteY30" fmla="*/ 467957 h 1638532"/>
                <a:gd name="connsiteX31" fmla="*/ 978443 w 1180968"/>
                <a:gd name="connsiteY31" fmla="*/ 439493 h 1638532"/>
                <a:gd name="connsiteX32" fmla="*/ 992675 w 1180968"/>
                <a:gd name="connsiteY32" fmla="*/ 428820 h 1638532"/>
                <a:gd name="connsiteX33" fmla="*/ 996233 w 1180968"/>
                <a:gd name="connsiteY33" fmla="*/ 411030 h 1638532"/>
                <a:gd name="connsiteX34" fmla="*/ 1003349 w 1180968"/>
                <a:gd name="connsiteY34" fmla="*/ 396798 h 1638532"/>
                <a:gd name="connsiteX35" fmla="*/ 1014023 w 1180968"/>
                <a:gd name="connsiteY35" fmla="*/ 375450 h 1638532"/>
                <a:gd name="connsiteX36" fmla="*/ 1010465 w 1180968"/>
                <a:gd name="connsiteY36" fmla="*/ 332754 h 1638532"/>
                <a:gd name="connsiteX37" fmla="*/ 1006907 w 1180968"/>
                <a:gd name="connsiteY37" fmla="*/ 322080 h 1638532"/>
                <a:gd name="connsiteX38" fmla="*/ 996233 w 1180968"/>
                <a:gd name="connsiteY38" fmla="*/ 314964 h 1638532"/>
                <a:gd name="connsiteX39" fmla="*/ 985559 w 1180968"/>
                <a:gd name="connsiteY39" fmla="*/ 279385 h 1638532"/>
                <a:gd name="connsiteX40" fmla="*/ 982001 w 1180968"/>
                <a:gd name="connsiteY40" fmla="*/ 268711 h 1638532"/>
                <a:gd name="connsiteX41" fmla="*/ 971327 w 1180968"/>
                <a:gd name="connsiteY41" fmla="*/ 265153 h 1638532"/>
                <a:gd name="connsiteX42" fmla="*/ 910842 w 1180968"/>
                <a:gd name="connsiteY42" fmla="*/ 261595 h 1638532"/>
                <a:gd name="connsiteX43" fmla="*/ 864588 w 1180968"/>
                <a:gd name="connsiteY43" fmla="*/ 258037 h 1638532"/>
                <a:gd name="connsiteX44" fmla="*/ 861030 w 1180968"/>
                <a:gd name="connsiteY44" fmla="*/ 247363 h 1638532"/>
                <a:gd name="connsiteX45" fmla="*/ 853914 w 1180968"/>
                <a:gd name="connsiteY45" fmla="*/ 236689 h 1638532"/>
                <a:gd name="connsiteX46" fmla="*/ 836124 w 1180968"/>
                <a:gd name="connsiteY46" fmla="*/ 204667 h 1638532"/>
                <a:gd name="connsiteX47" fmla="*/ 825450 w 1180968"/>
                <a:gd name="connsiteY47" fmla="*/ 197551 h 1638532"/>
                <a:gd name="connsiteX48" fmla="*/ 814776 w 1180968"/>
                <a:gd name="connsiteY48" fmla="*/ 147739 h 1638532"/>
                <a:gd name="connsiteX49" fmla="*/ 796987 w 1180968"/>
                <a:gd name="connsiteY49" fmla="*/ 144181 h 1638532"/>
                <a:gd name="connsiteX50" fmla="*/ 786313 w 1180968"/>
                <a:gd name="connsiteY50" fmla="*/ 137065 h 1638532"/>
                <a:gd name="connsiteX51" fmla="*/ 754291 w 1180968"/>
                <a:gd name="connsiteY51" fmla="*/ 129950 h 1638532"/>
                <a:gd name="connsiteX52" fmla="*/ 743617 w 1180968"/>
                <a:gd name="connsiteY52" fmla="*/ 122834 h 1638532"/>
                <a:gd name="connsiteX53" fmla="*/ 725827 w 1180968"/>
                <a:gd name="connsiteY53" fmla="*/ 90812 h 1638532"/>
                <a:gd name="connsiteX54" fmla="*/ 718711 w 1180968"/>
                <a:gd name="connsiteY54" fmla="*/ 80138 h 1638532"/>
                <a:gd name="connsiteX55" fmla="*/ 711595 w 1180968"/>
                <a:gd name="connsiteY55" fmla="*/ 58790 h 1638532"/>
                <a:gd name="connsiteX56" fmla="*/ 676015 w 1180968"/>
                <a:gd name="connsiteY56" fmla="*/ 55232 h 1638532"/>
                <a:gd name="connsiteX57" fmla="*/ 665341 w 1180968"/>
                <a:gd name="connsiteY57" fmla="*/ 48116 h 1638532"/>
                <a:gd name="connsiteX58" fmla="*/ 658225 w 1180968"/>
                <a:gd name="connsiteY58" fmla="*/ 37442 h 1638532"/>
                <a:gd name="connsiteX59" fmla="*/ 636878 w 1180968"/>
                <a:gd name="connsiteY59" fmla="*/ 30326 h 1638532"/>
                <a:gd name="connsiteX60" fmla="*/ 569276 w 1180968"/>
                <a:gd name="connsiteY60" fmla="*/ 33884 h 1638532"/>
                <a:gd name="connsiteX61" fmla="*/ 565718 w 1180968"/>
                <a:gd name="connsiteY61" fmla="*/ 69464 h 1638532"/>
                <a:gd name="connsiteX62" fmla="*/ 562160 w 1180968"/>
                <a:gd name="connsiteY62" fmla="*/ 80138 h 1638532"/>
                <a:gd name="connsiteX63" fmla="*/ 540812 w 1180968"/>
                <a:gd name="connsiteY63" fmla="*/ 87254 h 1638532"/>
                <a:gd name="connsiteX64" fmla="*/ 515906 w 1180968"/>
                <a:gd name="connsiteY64" fmla="*/ 94370 h 1638532"/>
                <a:gd name="connsiteX65" fmla="*/ 494559 w 1180968"/>
                <a:gd name="connsiteY65" fmla="*/ 83696 h 1638532"/>
                <a:gd name="connsiteX66" fmla="*/ 476769 w 1180968"/>
                <a:gd name="connsiteY66" fmla="*/ 69464 h 1638532"/>
                <a:gd name="connsiteX67" fmla="*/ 455421 w 1180968"/>
                <a:gd name="connsiteY67" fmla="*/ 83696 h 1638532"/>
                <a:gd name="connsiteX68" fmla="*/ 444747 w 1180968"/>
                <a:gd name="connsiteY68" fmla="*/ 90812 h 1638532"/>
                <a:gd name="connsiteX69" fmla="*/ 434073 w 1180968"/>
                <a:gd name="connsiteY69" fmla="*/ 87254 h 1638532"/>
                <a:gd name="connsiteX70" fmla="*/ 426957 w 1180968"/>
                <a:gd name="connsiteY70" fmla="*/ 76580 h 1638532"/>
                <a:gd name="connsiteX71" fmla="*/ 405609 w 1180968"/>
                <a:gd name="connsiteY71" fmla="*/ 69464 h 1638532"/>
                <a:gd name="connsiteX72" fmla="*/ 384261 w 1180968"/>
                <a:gd name="connsiteY72" fmla="*/ 73022 h 1638532"/>
                <a:gd name="connsiteX73" fmla="*/ 366471 w 1180968"/>
                <a:gd name="connsiteY73" fmla="*/ 90812 h 1638532"/>
                <a:gd name="connsiteX74" fmla="*/ 345124 w 1180968"/>
                <a:gd name="connsiteY74" fmla="*/ 94370 h 1638532"/>
                <a:gd name="connsiteX75" fmla="*/ 323776 w 1180968"/>
                <a:gd name="connsiteY75" fmla="*/ 101486 h 1638532"/>
                <a:gd name="connsiteX76" fmla="*/ 313102 w 1180968"/>
                <a:gd name="connsiteY76" fmla="*/ 105044 h 1638532"/>
                <a:gd name="connsiteX77" fmla="*/ 309544 w 1180968"/>
                <a:gd name="connsiteY77" fmla="*/ 140623 h 1638532"/>
                <a:gd name="connsiteX78" fmla="*/ 298870 w 1180968"/>
                <a:gd name="connsiteY78" fmla="*/ 144181 h 1638532"/>
                <a:gd name="connsiteX79" fmla="*/ 284638 w 1180968"/>
                <a:gd name="connsiteY79" fmla="*/ 147739 h 1638532"/>
                <a:gd name="connsiteX80" fmla="*/ 238384 w 1180968"/>
                <a:gd name="connsiteY80" fmla="*/ 154855 h 1638532"/>
                <a:gd name="connsiteX81" fmla="*/ 206362 w 1180968"/>
                <a:gd name="connsiteY81" fmla="*/ 161971 h 1638532"/>
                <a:gd name="connsiteX82" fmla="*/ 185015 w 1180968"/>
                <a:gd name="connsiteY82" fmla="*/ 169087 h 1638532"/>
                <a:gd name="connsiteX83" fmla="*/ 138761 w 1180968"/>
                <a:gd name="connsiteY83" fmla="*/ 233131 h 1638532"/>
                <a:gd name="connsiteX84" fmla="*/ 135203 w 1180968"/>
                <a:gd name="connsiteY84" fmla="*/ 243805 h 1638532"/>
                <a:gd name="connsiteX85" fmla="*/ 131645 w 1180968"/>
                <a:gd name="connsiteY85" fmla="*/ 265153 h 1638532"/>
                <a:gd name="connsiteX86" fmla="*/ 128087 w 1180968"/>
                <a:gd name="connsiteY86" fmla="*/ 279385 h 1638532"/>
                <a:gd name="connsiteX87" fmla="*/ 106739 w 1180968"/>
                <a:gd name="connsiteY87" fmla="*/ 286500 h 1638532"/>
                <a:gd name="connsiteX88" fmla="*/ 103181 w 1180968"/>
                <a:gd name="connsiteY88" fmla="*/ 318522 h 1638532"/>
                <a:gd name="connsiteX89" fmla="*/ 88949 w 1180968"/>
                <a:gd name="connsiteY89" fmla="*/ 322080 h 1638532"/>
                <a:gd name="connsiteX90" fmla="*/ 78275 w 1180968"/>
                <a:gd name="connsiteY90" fmla="*/ 339870 h 1638532"/>
                <a:gd name="connsiteX91" fmla="*/ 71159 w 1180968"/>
                <a:gd name="connsiteY91" fmla="*/ 350544 h 1638532"/>
                <a:gd name="connsiteX92" fmla="*/ 60485 w 1180968"/>
                <a:gd name="connsiteY92" fmla="*/ 354102 h 1638532"/>
                <a:gd name="connsiteX93" fmla="*/ 46253 w 1180968"/>
                <a:gd name="connsiteY93" fmla="*/ 375450 h 1638532"/>
                <a:gd name="connsiteX94" fmla="*/ 53369 w 1180968"/>
                <a:gd name="connsiteY94" fmla="*/ 443051 h 1638532"/>
                <a:gd name="connsiteX95" fmla="*/ 60485 w 1180968"/>
                <a:gd name="connsiteY95" fmla="*/ 453725 h 1638532"/>
                <a:gd name="connsiteX96" fmla="*/ 56927 w 1180968"/>
                <a:gd name="connsiteY96" fmla="*/ 539117 h 1638532"/>
                <a:gd name="connsiteX97" fmla="*/ 46253 w 1180968"/>
                <a:gd name="connsiteY97" fmla="*/ 546233 h 1638532"/>
                <a:gd name="connsiteX98" fmla="*/ 42696 w 1180968"/>
                <a:gd name="connsiteY98" fmla="*/ 556907 h 1638532"/>
                <a:gd name="connsiteX99" fmla="*/ 46253 w 1180968"/>
                <a:gd name="connsiteY99" fmla="*/ 617392 h 1638532"/>
                <a:gd name="connsiteX100" fmla="*/ 202804 w 1180968"/>
                <a:gd name="connsiteY100" fmla="*/ 631624 h 1638532"/>
                <a:gd name="connsiteX101" fmla="*/ 199246 w 1180968"/>
                <a:gd name="connsiteY101" fmla="*/ 667204 h 1638532"/>
                <a:gd name="connsiteX102" fmla="*/ 174341 w 1180968"/>
                <a:gd name="connsiteY102" fmla="*/ 674320 h 1638532"/>
                <a:gd name="connsiteX103" fmla="*/ 142319 w 1180968"/>
                <a:gd name="connsiteY103" fmla="*/ 702784 h 1638532"/>
                <a:gd name="connsiteX104" fmla="*/ 131645 w 1180968"/>
                <a:gd name="connsiteY104" fmla="*/ 713458 h 1638532"/>
                <a:gd name="connsiteX105" fmla="*/ 117413 w 1180968"/>
                <a:gd name="connsiteY105" fmla="*/ 741922 h 1638532"/>
                <a:gd name="connsiteX106" fmla="*/ 106739 w 1180968"/>
                <a:gd name="connsiteY106" fmla="*/ 763269 h 1638532"/>
                <a:gd name="connsiteX107" fmla="*/ 92507 w 1180968"/>
                <a:gd name="connsiteY107" fmla="*/ 784617 h 1638532"/>
                <a:gd name="connsiteX108" fmla="*/ 96065 w 1180968"/>
                <a:gd name="connsiteY108" fmla="*/ 837987 h 1638532"/>
                <a:gd name="connsiteX109" fmla="*/ 106739 w 1180968"/>
                <a:gd name="connsiteY109" fmla="*/ 845103 h 1638532"/>
                <a:gd name="connsiteX110" fmla="*/ 110297 w 1180968"/>
                <a:gd name="connsiteY110" fmla="*/ 873567 h 1638532"/>
                <a:gd name="connsiteX111" fmla="*/ 174341 w 1180968"/>
                <a:gd name="connsiteY111" fmla="*/ 877125 h 1638532"/>
                <a:gd name="connsiteX112" fmla="*/ 160109 w 1180968"/>
                <a:gd name="connsiteY112" fmla="*/ 891357 h 1638532"/>
                <a:gd name="connsiteX113" fmla="*/ 142319 w 1180968"/>
                <a:gd name="connsiteY113" fmla="*/ 919820 h 1638532"/>
                <a:gd name="connsiteX114" fmla="*/ 145877 w 1180968"/>
                <a:gd name="connsiteY114" fmla="*/ 966074 h 1638532"/>
                <a:gd name="connsiteX115" fmla="*/ 167225 w 1180968"/>
                <a:gd name="connsiteY115" fmla="*/ 980306 h 1638532"/>
                <a:gd name="connsiteX116" fmla="*/ 170783 w 1180968"/>
                <a:gd name="connsiteY116" fmla="*/ 1001654 h 1638532"/>
                <a:gd name="connsiteX117" fmla="*/ 174341 w 1180968"/>
                <a:gd name="connsiteY117" fmla="*/ 1026560 h 1638532"/>
                <a:gd name="connsiteX118" fmla="*/ 202804 w 1180968"/>
                <a:gd name="connsiteY118" fmla="*/ 1030118 h 1638532"/>
                <a:gd name="connsiteX119" fmla="*/ 206362 w 1180968"/>
                <a:gd name="connsiteY119" fmla="*/ 1065697 h 1638532"/>
                <a:gd name="connsiteX120" fmla="*/ 281080 w 1180968"/>
                <a:gd name="connsiteY120" fmla="*/ 1079929 h 1638532"/>
                <a:gd name="connsiteX121" fmla="*/ 284638 w 1180968"/>
                <a:gd name="connsiteY121" fmla="*/ 1108393 h 1638532"/>
                <a:gd name="connsiteX122" fmla="*/ 295312 w 1180968"/>
                <a:gd name="connsiteY122" fmla="*/ 1111951 h 1638532"/>
                <a:gd name="connsiteX123" fmla="*/ 323776 w 1180968"/>
                <a:gd name="connsiteY123" fmla="*/ 1119067 h 1638532"/>
                <a:gd name="connsiteX124" fmla="*/ 330892 w 1180968"/>
                <a:gd name="connsiteY124" fmla="*/ 1129741 h 1638532"/>
                <a:gd name="connsiteX125" fmla="*/ 359355 w 1180968"/>
                <a:gd name="connsiteY125" fmla="*/ 1161763 h 1638532"/>
                <a:gd name="connsiteX126" fmla="*/ 355797 w 1180968"/>
                <a:gd name="connsiteY126" fmla="*/ 1183111 h 1638532"/>
                <a:gd name="connsiteX127" fmla="*/ 338008 w 1180968"/>
                <a:gd name="connsiteY127" fmla="*/ 1200900 h 1638532"/>
                <a:gd name="connsiteX128" fmla="*/ 327334 w 1180968"/>
                <a:gd name="connsiteY128" fmla="*/ 1204458 h 1638532"/>
                <a:gd name="connsiteX129" fmla="*/ 313102 w 1180968"/>
                <a:gd name="connsiteY129" fmla="*/ 1225806 h 1638532"/>
                <a:gd name="connsiteX130" fmla="*/ 295312 w 1180968"/>
                <a:gd name="connsiteY130" fmla="*/ 1293408 h 1638532"/>
                <a:gd name="connsiteX131" fmla="*/ 291754 w 1180968"/>
                <a:gd name="connsiteY131" fmla="*/ 1304082 h 1638532"/>
                <a:gd name="connsiteX132" fmla="*/ 302428 w 1180968"/>
                <a:gd name="connsiteY132" fmla="*/ 1307640 h 1638532"/>
                <a:gd name="connsiteX133" fmla="*/ 313102 w 1180968"/>
                <a:gd name="connsiteY133" fmla="*/ 1314756 h 1638532"/>
                <a:gd name="connsiteX134" fmla="*/ 352239 w 1180968"/>
                <a:gd name="connsiteY134" fmla="*/ 1307640 h 1638532"/>
                <a:gd name="connsiteX135" fmla="*/ 387819 w 1180968"/>
                <a:gd name="connsiteY135" fmla="*/ 1286292 h 1638532"/>
                <a:gd name="connsiteX136" fmla="*/ 402051 w 1180968"/>
                <a:gd name="connsiteY136" fmla="*/ 1279176 h 1638532"/>
                <a:gd name="connsiteX137" fmla="*/ 423399 w 1180968"/>
                <a:gd name="connsiteY137" fmla="*/ 1286292 h 1638532"/>
                <a:gd name="connsiteX138" fmla="*/ 426957 w 1180968"/>
                <a:gd name="connsiteY138" fmla="*/ 1296966 h 1638532"/>
                <a:gd name="connsiteX139" fmla="*/ 430515 w 1180968"/>
                <a:gd name="connsiteY139" fmla="*/ 1336104 h 1638532"/>
                <a:gd name="connsiteX140" fmla="*/ 448305 w 1180968"/>
                <a:gd name="connsiteY140" fmla="*/ 1321872 h 1638532"/>
                <a:gd name="connsiteX141" fmla="*/ 469653 w 1180968"/>
                <a:gd name="connsiteY141" fmla="*/ 1311198 h 1638532"/>
                <a:gd name="connsiteX142" fmla="*/ 480327 w 1180968"/>
                <a:gd name="connsiteY142" fmla="*/ 1304082 h 1638532"/>
                <a:gd name="connsiteX143" fmla="*/ 498117 w 1180968"/>
                <a:gd name="connsiteY143" fmla="*/ 1368125 h 1638532"/>
                <a:gd name="connsiteX144" fmla="*/ 487443 w 1180968"/>
                <a:gd name="connsiteY144" fmla="*/ 1375241 h 1638532"/>
                <a:gd name="connsiteX145" fmla="*/ 466095 w 1180968"/>
                <a:gd name="connsiteY145" fmla="*/ 1385915 h 1638532"/>
                <a:gd name="connsiteX146" fmla="*/ 451863 w 1180968"/>
                <a:gd name="connsiteY146" fmla="*/ 1396589 h 1638532"/>
                <a:gd name="connsiteX147" fmla="*/ 441189 w 1180968"/>
                <a:gd name="connsiteY147" fmla="*/ 1400147 h 1638532"/>
                <a:gd name="connsiteX148" fmla="*/ 426957 w 1180968"/>
                <a:gd name="connsiteY148" fmla="*/ 1407263 h 1638532"/>
                <a:gd name="connsiteX149" fmla="*/ 412725 w 1180968"/>
                <a:gd name="connsiteY149" fmla="*/ 1417937 h 1638532"/>
                <a:gd name="connsiteX150" fmla="*/ 380703 w 1180968"/>
                <a:gd name="connsiteY150" fmla="*/ 1425053 h 1638532"/>
                <a:gd name="connsiteX151" fmla="*/ 359355 w 1180968"/>
                <a:gd name="connsiteY151" fmla="*/ 1435727 h 1638532"/>
                <a:gd name="connsiteX152" fmla="*/ 352239 w 1180968"/>
                <a:gd name="connsiteY152" fmla="*/ 1446401 h 1638532"/>
                <a:gd name="connsiteX153" fmla="*/ 341566 w 1180968"/>
                <a:gd name="connsiteY153" fmla="*/ 1457075 h 1638532"/>
                <a:gd name="connsiteX154" fmla="*/ 334450 w 1180968"/>
                <a:gd name="connsiteY154" fmla="*/ 1478423 h 1638532"/>
                <a:gd name="connsiteX155" fmla="*/ 338008 w 1180968"/>
                <a:gd name="connsiteY155" fmla="*/ 1506886 h 1638532"/>
                <a:gd name="connsiteX156" fmla="*/ 352239 w 1180968"/>
                <a:gd name="connsiteY156" fmla="*/ 1510444 h 1638532"/>
                <a:gd name="connsiteX157" fmla="*/ 402051 w 1180968"/>
                <a:gd name="connsiteY157" fmla="*/ 1514002 h 1638532"/>
                <a:gd name="connsiteX158" fmla="*/ 590624 w 1180968"/>
                <a:gd name="connsiteY158" fmla="*/ 1510444 h 1638532"/>
                <a:gd name="connsiteX159" fmla="*/ 594182 w 1180968"/>
                <a:gd name="connsiteY159" fmla="*/ 1442843 h 1638532"/>
                <a:gd name="connsiteX160" fmla="*/ 611972 w 1180968"/>
                <a:gd name="connsiteY160" fmla="*/ 1385915 h 1638532"/>
                <a:gd name="connsiteX161" fmla="*/ 619088 w 1180968"/>
                <a:gd name="connsiteY161" fmla="*/ 1375241 h 1638532"/>
                <a:gd name="connsiteX162" fmla="*/ 608414 w 1180968"/>
                <a:gd name="connsiteY162" fmla="*/ 1339662 h 1638532"/>
                <a:gd name="connsiteX163" fmla="*/ 604856 w 1180968"/>
                <a:gd name="connsiteY163" fmla="*/ 1328988 h 1638532"/>
                <a:gd name="connsiteX164" fmla="*/ 658225 w 1180968"/>
                <a:gd name="connsiteY164" fmla="*/ 1325430 h 1638532"/>
                <a:gd name="connsiteX165" fmla="*/ 672457 w 1180968"/>
                <a:gd name="connsiteY165" fmla="*/ 1346778 h 1638532"/>
                <a:gd name="connsiteX166" fmla="*/ 729385 w 1180968"/>
                <a:gd name="connsiteY166" fmla="*/ 1382357 h 1638532"/>
                <a:gd name="connsiteX167" fmla="*/ 725827 w 1180968"/>
                <a:gd name="connsiteY167" fmla="*/ 1400147 h 1638532"/>
                <a:gd name="connsiteX168" fmla="*/ 718711 w 1180968"/>
                <a:gd name="connsiteY168" fmla="*/ 1421495 h 1638532"/>
                <a:gd name="connsiteX169" fmla="*/ 711595 w 1180968"/>
                <a:gd name="connsiteY169" fmla="*/ 1457075 h 1638532"/>
                <a:gd name="connsiteX170" fmla="*/ 704479 w 1180968"/>
                <a:gd name="connsiteY170" fmla="*/ 1467749 h 1638532"/>
                <a:gd name="connsiteX171" fmla="*/ 715153 w 1180968"/>
                <a:gd name="connsiteY171" fmla="*/ 1471307 h 1638532"/>
                <a:gd name="connsiteX172" fmla="*/ 725827 w 1180968"/>
                <a:gd name="connsiteY172" fmla="*/ 1499771 h 1638532"/>
                <a:gd name="connsiteX173" fmla="*/ 747175 w 1180968"/>
                <a:gd name="connsiteY173" fmla="*/ 1485539 h 1638532"/>
                <a:gd name="connsiteX174" fmla="*/ 757849 w 1180968"/>
                <a:gd name="connsiteY174" fmla="*/ 1478423 h 1638532"/>
                <a:gd name="connsiteX175" fmla="*/ 772081 w 1180968"/>
                <a:gd name="connsiteY175" fmla="*/ 1485539 h 1638532"/>
                <a:gd name="connsiteX176" fmla="*/ 793429 w 1180968"/>
                <a:gd name="connsiteY176" fmla="*/ 1506886 h 1638532"/>
                <a:gd name="connsiteX177" fmla="*/ 814776 w 1180968"/>
                <a:gd name="connsiteY177" fmla="*/ 1514002 h 1638532"/>
                <a:gd name="connsiteX178" fmla="*/ 832566 w 1180968"/>
                <a:gd name="connsiteY178" fmla="*/ 1499771 h 1638532"/>
                <a:gd name="connsiteX179" fmla="*/ 853914 w 1180968"/>
                <a:gd name="connsiteY179" fmla="*/ 1489097 h 1638532"/>
                <a:gd name="connsiteX180" fmla="*/ 882378 w 1180968"/>
                <a:gd name="connsiteY180" fmla="*/ 1492655 h 1638532"/>
                <a:gd name="connsiteX181" fmla="*/ 885936 w 1180968"/>
                <a:gd name="connsiteY181" fmla="*/ 1517560 h 1638532"/>
                <a:gd name="connsiteX182" fmla="*/ 928632 w 1180968"/>
                <a:gd name="connsiteY182" fmla="*/ 1514002 h 1638532"/>
                <a:gd name="connsiteX183" fmla="*/ 932190 w 1180968"/>
                <a:gd name="connsiteY183" fmla="*/ 1496213 h 1638532"/>
                <a:gd name="connsiteX184" fmla="*/ 942864 w 1180968"/>
                <a:gd name="connsiteY184" fmla="*/ 1492655 h 1638532"/>
                <a:gd name="connsiteX185" fmla="*/ 949980 w 1180968"/>
                <a:gd name="connsiteY185" fmla="*/ 1471307 h 1638532"/>
                <a:gd name="connsiteX186" fmla="*/ 957096 w 1180968"/>
                <a:gd name="connsiteY186" fmla="*/ 1460633 h 1638532"/>
                <a:gd name="connsiteX187" fmla="*/ 960653 w 1180968"/>
                <a:gd name="connsiteY187" fmla="*/ 1439285 h 1638532"/>
                <a:gd name="connsiteX188" fmla="*/ 989117 w 1180968"/>
                <a:gd name="connsiteY188" fmla="*/ 1432169 h 1638532"/>
                <a:gd name="connsiteX189" fmla="*/ 992675 w 1180968"/>
                <a:gd name="connsiteY189" fmla="*/ 1421495 h 1638532"/>
                <a:gd name="connsiteX190" fmla="*/ 1024697 w 1180968"/>
                <a:gd name="connsiteY190" fmla="*/ 1432169 h 1638532"/>
                <a:gd name="connsiteX191" fmla="*/ 1031813 w 1180968"/>
                <a:gd name="connsiteY191" fmla="*/ 1442843 h 1638532"/>
                <a:gd name="connsiteX192" fmla="*/ 1042487 w 1180968"/>
                <a:gd name="connsiteY192" fmla="*/ 1457075 h 1638532"/>
                <a:gd name="connsiteX193" fmla="*/ 1046045 w 1180968"/>
                <a:gd name="connsiteY193" fmla="*/ 1474865 h 1638532"/>
                <a:gd name="connsiteX194" fmla="*/ 1074509 w 1180968"/>
                <a:gd name="connsiteY194" fmla="*/ 1471307 h 1638532"/>
                <a:gd name="connsiteX195" fmla="*/ 1085183 w 1180968"/>
                <a:gd name="connsiteY195" fmla="*/ 1464191 h 1638532"/>
                <a:gd name="connsiteX196" fmla="*/ 1081625 w 1180968"/>
                <a:gd name="connsiteY196" fmla="*/ 1439285 h 1638532"/>
                <a:gd name="connsiteX197" fmla="*/ 1070951 w 1180968"/>
                <a:gd name="connsiteY197" fmla="*/ 1432169 h 1638532"/>
                <a:gd name="connsiteX198" fmla="*/ 1060277 w 1180968"/>
                <a:gd name="connsiteY198" fmla="*/ 1414379 h 1638532"/>
                <a:gd name="connsiteX199" fmla="*/ 1053161 w 1180968"/>
                <a:gd name="connsiteY199" fmla="*/ 1403705 h 1638532"/>
                <a:gd name="connsiteX200" fmla="*/ 1042487 w 1180968"/>
                <a:gd name="connsiteY200" fmla="*/ 1396589 h 1638532"/>
                <a:gd name="connsiteX201" fmla="*/ 1035371 w 1180968"/>
                <a:gd name="connsiteY201" fmla="*/ 1375241 h 1638532"/>
                <a:gd name="connsiteX202" fmla="*/ 1031813 w 1180968"/>
                <a:gd name="connsiteY202" fmla="*/ 1364567 h 1638532"/>
                <a:gd name="connsiteX203" fmla="*/ 1006907 w 1180968"/>
                <a:gd name="connsiteY203" fmla="*/ 1346778 h 1638532"/>
                <a:gd name="connsiteX204" fmla="*/ 996233 w 1180968"/>
                <a:gd name="connsiteY204" fmla="*/ 1339662 h 1638532"/>
                <a:gd name="connsiteX205" fmla="*/ 992675 w 1180968"/>
                <a:gd name="connsiteY205" fmla="*/ 1325430 h 1638532"/>
                <a:gd name="connsiteX206" fmla="*/ 971327 w 1180968"/>
                <a:gd name="connsiteY206" fmla="*/ 1307640 h 1638532"/>
                <a:gd name="connsiteX207" fmla="*/ 953538 w 1180968"/>
                <a:gd name="connsiteY207" fmla="*/ 1282734 h 1638532"/>
                <a:gd name="connsiteX208" fmla="*/ 935748 w 1180968"/>
                <a:gd name="connsiteY208" fmla="*/ 1286292 h 1638532"/>
                <a:gd name="connsiteX209" fmla="*/ 796987 w 1180968"/>
                <a:gd name="connsiteY209" fmla="*/ 1275618 h 1638532"/>
                <a:gd name="connsiteX210" fmla="*/ 779197 w 1180968"/>
                <a:gd name="connsiteY210" fmla="*/ 1257828 h 1638532"/>
                <a:gd name="connsiteX211" fmla="*/ 754291 w 1180968"/>
                <a:gd name="connsiteY211" fmla="*/ 1264944 h 1638532"/>
                <a:gd name="connsiteX212" fmla="*/ 736501 w 1180968"/>
                <a:gd name="connsiteY212" fmla="*/ 1279176 h 1638532"/>
                <a:gd name="connsiteX213" fmla="*/ 722269 w 1180968"/>
                <a:gd name="connsiteY213" fmla="*/ 1272060 h 1638532"/>
                <a:gd name="connsiteX214" fmla="*/ 715153 w 1180968"/>
                <a:gd name="connsiteY214" fmla="*/ 1261386 h 1638532"/>
                <a:gd name="connsiteX215" fmla="*/ 786313 w 1180968"/>
                <a:gd name="connsiteY215" fmla="*/ 1236480 h 1638532"/>
                <a:gd name="connsiteX216" fmla="*/ 796987 w 1180968"/>
                <a:gd name="connsiteY216" fmla="*/ 1225806 h 1638532"/>
                <a:gd name="connsiteX217" fmla="*/ 800545 w 1180968"/>
                <a:gd name="connsiteY217" fmla="*/ 1215132 h 1638532"/>
                <a:gd name="connsiteX218" fmla="*/ 811218 w 1180968"/>
                <a:gd name="connsiteY218" fmla="*/ 1211574 h 1638532"/>
                <a:gd name="connsiteX219" fmla="*/ 850356 w 1180968"/>
                <a:gd name="connsiteY219" fmla="*/ 1215132 h 1638532"/>
                <a:gd name="connsiteX220" fmla="*/ 871704 w 1180968"/>
                <a:gd name="connsiteY220" fmla="*/ 1222248 h 1638532"/>
                <a:gd name="connsiteX221" fmla="*/ 882378 w 1180968"/>
                <a:gd name="connsiteY221" fmla="*/ 1225806 h 1638532"/>
                <a:gd name="connsiteX222" fmla="*/ 910842 w 1180968"/>
                <a:gd name="connsiteY222" fmla="*/ 1222248 h 1638532"/>
                <a:gd name="connsiteX223" fmla="*/ 921516 w 1180968"/>
                <a:gd name="connsiteY223" fmla="*/ 1190227 h 1638532"/>
                <a:gd name="connsiteX224" fmla="*/ 949980 w 1180968"/>
                <a:gd name="connsiteY224" fmla="*/ 1158205 h 1638532"/>
                <a:gd name="connsiteX225" fmla="*/ 949980 w 1180968"/>
                <a:gd name="connsiteY225" fmla="*/ 1047908 h 1638532"/>
                <a:gd name="connsiteX226" fmla="*/ 964211 w 1180968"/>
                <a:gd name="connsiteY226" fmla="*/ 1051465 h 1638532"/>
                <a:gd name="connsiteX227" fmla="*/ 967769 w 1180968"/>
                <a:gd name="connsiteY227" fmla="*/ 1062139 h 1638532"/>
                <a:gd name="connsiteX228" fmla="*/ 971327 w 1180968"/>
                <a:gd name="connsiteY228" fmla="*/ 1111951 h 1638532"/>
                <a:gd name="connsiteX229" fmla="*/ 982001 w 1180968"/>
                <a:gd name="connsiteY229" fmla="*/ 1119067 h 1638532"/>
                <a:gd name="connsiteX230" fmla="*/ 989117 w 1180968"/>
                <a:gd name="connsiteY230" fmla="*/ 1193785 h 1638532"/>
                <a:gd name="connsiteX231" fmla="*/ 996233 w 1180968"/>
                <a:gd name="connsiteY231" fmla="*/ 1204458 h 1638532"/>
                <a:gd name="connsiteX232" fmla="*/ 999791 w 1180968"/>
                <a:gd name="connsiteY232" fmla="*/ 1215132 h 1638532"/>
                <a:gd name="connsiteX233" fmla="*/ 1010465 w 1180968"/>
                <a:gd name="connsiteY233" fmla="*/ 1222248 h 1638532"/>
                <a:gd name="connsiteX234" fmla="*/ 1024697 w 1180968"/>
                <a:gd name="connsiteY234" fmla="*/ 1232922 h 1638532"/>
                <a:gd name="connsiteX235" fmla="*/ 1035371 w 1180968"/>
                <a:gd name="connsiteY235" fmla="*/ 1275618 h 1638532"/>
                <a:gd name="connsiteX236" fmla="*/ 1042487 w 1180968"/>
                <a:gd name="connsiteY236" fmla="*/ 1286292 h 1638532"/>
                <a:gd name="connsiteX237" fmla="*/ 1046045 w 1180968"/>
                <a:gd name="connsiteY237" fmla="*/ 1304082 h 1638532"/>
                <a:gd name="connsiteX238" fmla="*/ 1049603 w 1180968"/>
                <a:gd name="connsiteY238" fmla="*/ 1325430 h 1638532"/>
                <a:gd name="connsiteX239" fmla="*/ 1060277 w 1180968"/>
                <a:gd name="connsiteY239" fmla="*/ 1332546 h 1638532"/>
                <a:gd name="connsiteX240" fmla="*/ 1074509 w 1180968"/>
                <a:gd name="connsiteY240" fmla="*/ 1357451 h 1638532"/>
                <a:gd name="connsiteX241" fmla="*/ 1099415 w 1180968"/>
                <a:gd name="connsiteY241" fmla="*/ 1364567 h 1638532"/>
                <a:gd name="connsiteX242" fmla="*/ 1117204 w 1180968"/>
                <a:gd name="connsiteY242" fmla="*/ 1385915 h 1638532"/>
                <a:gd name="connsiteX243" fmla="*/ 1127878 w 1180968"/>
                <a:gd name="connsiteY243" fmla="*/ 1407263 h 1638532"/>
                <a:gd name="connsiteX244" fmla="*/ 1142110 w 1180968"/>
                <a:gd name="connsiteY244" fmla="*/ 1417937 h 1638532"/>
                <a:gd name="connsiteX245" fmla="*/ 1152784 w 1180968"/>
                <a:gd name="connsiteY245" fmla="*/ 1439285 h 1638532"/>
                <a:gd name="connsiteX246" fmla="*/ 1159900 w 1180968"/>
                <a:gd name="connsiteY246" fmla="*/ 1449959 h 1638532"/>
                <a:gd name="connsiteX247" fmla="*/ 1156342 w 1180968"/>
                <a:gd name="connsiteY247" fmla="*/ 1510444 h 1638532"/>
                <a:gd name="connsiteX248" fmla="*/ 1138552 w 1180968"/>
                <a:gd name="connsiteY248" fmla="*/ 1528234 h 1638532"/>
                <a:gd name="connsiteX249" fmla="*/ 1074509 w 1180968"/>
                <a:gd name="connsiteY249" fmla="*/ 1542466 h 1638532"/>
                <a:gd name="connsiteX250" fmla="*/ 1063835 w 1180968"/>
                <a:gd name="connsiteY250" fmla="*/ 1549582 h 1638532"/>
                <a:gd name="connsiteX251" fmla="*/ 1006907 w 1180968"/>
                <a:gd name="connsiteY251" fmla="*/ 1546024 h 1638532"/>
                <a:gd name="connsiteX252" fmla="*/ 996233 w 1180968"/>
                <a:gd name="connsiteY252" fmla="*/ 1542466 h 1638532"/>
                <a:gd name="connsiteX253" fmla="*/ 974885 w 1180968"/>
                <a:gd name="connsiteY253" fmla="*/ 1538908 h 1638532"/>
                <a:gd name="connsiteX254" fmla="*/ 964211 w 1180968"/>
                <a:gd name="connsiteY254" fmla="*/ 1528234 h 1638532"/>
                <a:gd name="connsiteX255" fmla="*/ 925074 w 1180968"/>
                <a:gd name="connsiteY255" fmla="*/ 1528234 h 1638532"/>
                <a:gd name="connsiteX256" fmla="*/ 907284 w 1180968"/>
                <a:gd name="connsiteY256" fmla="*/ 1531792 h 1638532"/>
                <a:gd name="connsiteX257" fmla="*/ 900168 w 1180968"/>
                <a:gd name="connsiteY257" fmla="*/ 1542466 h 1638532"/>
                <a:gd name="connsiteX258" fmla="*/ 889494 w 1180968"/>
                <a:gd name="connsiteY258" fmla="*/ 1549582 h 1638532"/>
                <a:gd name="connsiteX259" fmla="*/ 871704 w 1180968"/>
                <a:gd name="connsiteY259" fmla="*/ 1578046 h 1638532"/>
                <a:gd name="connsiteX260" fmla="*/ 861030 w 1180968"/>
                <a:gd name="connsiteY260" fmla="*/ 1581604 h 1638532"/>
                <a:gd name="connsiteX261" fmla="*/ 843240 w 1180968"/>
                <a:gd name="connsiteY261" fmla="*/ 1599394 h 1638532"/>
                <a:gd name="connsiteX262" fmla="*/ 825450 w 1180968"/>
                <a:gd name="connsiteY262" fmla="*/ 1617184 h 1638532"/>
                <a:gd name="connsiteX263" fmla="*/ 818334 w 1180968"/>
                <a:gd name="connsiteY263" fmla="*/ 1627858 h 1638532"/>
                <a:gd name="connsiteX264" fmla="*/ 807660 w 1180968"/>
                <a:gd name="connsiteY264" fmla="*/ 1631416 h 1638532"/>
                <a:gd name="connsiteX265" fmla="*/ 796987 w 1180968"/>
                <a:gd name="connsiteY265" fmla="*/ 1638532 h 1638532"/>
                <a:gd name="connsiteX266" fmla="*/ 750733 w 1180968"/>
                <a:gd name="connsiteY266" fmla="*/ 1634974 h 1638532"/>
                <a:gd name="connsiteX267" fmla="*/ 736501 w 1180968"/>
                <a:gd name="connsiteY267" fmla="*/ 1617184 h 1638532"/>
                <a:gd name="connsiteX268" fmla="*/ 725827 w 1180968"/>
                <a:gd name="connsiteY268" fmla="*/ 1595836 h 1638532"/>
                <a:gd name="connsiteX269" fmla="*/ 722269 w 1180968"/>
                <a:gd name="connsiteY269" fmla="*/ 1549582 h 1638532"/>
                <a:gd name="connsiteX270" fmla="*/ 718711 w 1180968"/>
                <a:gd name="connsiteY270" fmla="*/ 1538908 h 1638532"/>
                <a:gd name="connsiteX271" fmla="*/ 697363 w 1180968"/>
                <a:gd name="connsiteY271" fmla="*/ 1528234 h 1638532"/>
                <a:gd name="connsiteX272" fmla="*/ 633320 w 1180968"/>
                <a:gd name="connsiteY272" fmla="*/ 1531792 h 1638532"/>
                <a:gd name="connsiteX273" fmla="*/ 615530 w 1180968"/>
                <a:gd name="connsiteY273" fmla="*/ 1535350 h 1638532"/>
                <a:gd name="connsiteX274" fmla="*/ 540812 w 1180968"/>
                <a:gd name="connsiteY274" fmla="*/ 1538908 h 1638532"/>
                <a:gd name="connsiteX275" fmla="*/ 384261 w 1180968"/>
                <a:gd name="connsiteY275" fmla="*/ 1546024 h 1638532"/>
                <a:gd name="connsiteX276" fmla="*/ 298870 w 1180968"/>
                <a:gd name="connsiteY276" fmla="*/ 1542466 h 1638532"/>
                <a:gd name="connsiteX277" fmla="*/ 281080 w 1180968"/>
                <a:gd name="connsiteY277" fmla="*/ 1524676 h 1638532"/>
                <a:gd name="connsiteX278" fmla="*/ 263290 w 1180968"/>
                <a:gd name="connsiteY278" fmla="*/ 1506886 h 1638532"/>
                <a:gd name="connsiteX279" fmla="*/ 256174 w 1180968"/>
                <a:gd name="connsiteY279" fmla="*/ 1496213 h 1638532"/>
                <a:gd name="connsiteX280" fmla="*/ 245500 w 1180968"/>
                <a:gd name="connsiteY280" fmla="*/ 1481981 h 1638532"/>
                <a:gd name="connsiteX281" fmla="*/ 241942 w 1180968"/>
                <a:gd name="connsiteY281" fmla="*/ 1467749 h 1638532"/>
                <a:gd name="connsiteX282" fmla="*/ 245500 w 1180968"/>
                <a:gd name="connsiteY282" fmla="*/ 1371683 h 1638532"/>
                <a:gd name="connsiteX283" fmla="*/ 249058 w 1180968"/>
                <a:gd name="connsiteY283" fmla="*/ 1343220 h 1638532"/>
                <a:gd name="connsiteX284" fmla="*/ 252616 w 1180968"/>
                <a:gd name="connsiteY284" fmla="*/ 1286292 h 1638532"/>
                <a:gd name="connsiteX285" fmla="*/ 259732 w 1180968"/>
                <a:gd name="connsiteY285" fmla="*/ 1272060 h 1638532"/>
                <a:gd name="connsiteX286" fmla="*/ 270406 w 1180968"/>
                <a:gd name="connsiteY286" fmla="*/ 1240038 h 1638532"/>
                <a:gd name="connsiteX287" fmla="*/ 273964 w 1180968"/>
                <a:gd name="connsiteY287" fmla="*/ 1229364 h 1638532"/>
                <a:gd name="connsiteX288" fmla="*/ 284638 w 1180968"/>
                <a:gd name="connsiteY288" fmla="*/ 1218690 h 1638532"/>
                <a:gd name="connsiteX289" fmla="*/ 291754 w 1180968"/>
                <a:gd name="connsiteY289" fmla="*/ 1208016 h 1638532"/>
                <a:gd name="connsiteX290" fmla="*/ 298870 w 1180968"/>
                <a:gd name="connsiteY290" fmla="*/ 1186669 h 1638532"/>
                <a:gd name="connsiteX291" fmla="*/ 295312 w 1180968"/>
                <a:gd name="connsiteY291" fmla="*/ 1165321 h 1638532"/>
                <a:gd name="connsiteX292" fmla="*/ 266848 w 1180968"/>
                <a:gd name="connsiteY292" fmla="*/ 1140415 h 1638532"/>
                <a:gd name="connsiteX293" fmla="*/ 234826 w 1180968"/>
                <a:gd name="connsiteY293" fmla="*/ 1126183 h 1638532"/>
                <a:gd name="connsiteX294" fmla="*/ 224152 w 1180968"/>
                <a:gd name="connsiteY294" fmla="*/ 1122625 h 1638532"/>
                <a:gd name="connsiteX295" fmla="*/ 202804 w 1180968"/>
                <a:gd name="connsiteY295" fmla="*/ 1108393 h 1638532"/>
                <a:gd name="connsiteX296" fmla="*/ 174341 w 1180968"/>
                <a:gd name="connsiteY296" fmla="*/ 1083487 h 1638532"/>
                <a:gd name="connsiteX297" fmla="*/ 152993 w 1180968"/>
                <a:gd name="connsiteY297" fmla="*/ 1076371 h 1638532"/>
                <a:gd name="connsiteX298" fmla="*/ 128087 w 1180968"/>
                <a:gd name="connsiteY298" fmla="*/ 1047908 h 1638532"/>
                <a:gd name="connsiteX299" fmla="*/ 120971 w 1180968"/>
                <a:gd name="connsiteY299" fmla="*/ 1037234 h 1638532"/>
                <a:gd name="connsiteX300" fmla="*/ 103181 w 1180968"/>
                <a:gd name="connsiteY300" fmla="*/ 1019444 h 1638532"/>
                <a:gd name="connsiteX301" fmla="*/ 96065 w 1180968"/>
                <a:gd name="connsiteY301" fmla="*/ 998096 h 1638532"/>
                <a:gd name="connsiteX302" fmla="*/ 85391 w 1180968"/>
                <a:gd name="connsiteY302" fmla="*/ 980306 h 1638532"/>
                <a:gd name="connsiteX303" fmla="*/ 78275 w 1180968"/>
                <a:gd name="connsiteY303" fmla="*/ 969632 h 1638532"/>
                <a:gd name="connsiteX304" fmla="*/ 71159 w 1180968"/>
                <a:gd name="connsiteY304" fmla="*/ 948284 h 1638532"/>
                <a:gd name="connsiteX305" fmla="*/ 64043 w 1180968"/>
                <a:gd name="connsiteY305" fmla="*/ 934052 h 1638532"/>
                <a:gd name="connsiteX306" fmla="*/ 56927 w 1180968"/>
                <a:gd name="connsiteY306" fmla="*/ 923378 h 1638532"/>
                <a:gd name="connsiteX307" fmla="*/ 53369 w 1180968"/>
                <a:gd name="connsiteY307" fmla="*/ 912704 h 1638532"/>
                <a:gd name="connsiteX308" fmla="*/ 49811 w 1180968"/>
                <a:gd name="connsiteY308" fmla="*/ 809523 h 1638532"/>
                <a:gd name="connsiteX309" fmla="*/ 39138 w 1180968"/>
                <a:gd name="connsiteY309" fmla="*/ 777501 h 1638532"/>
                <a:gd name="connsiteX310" fmla="*/ 35580 w 1180968"/>
                <a:gd name="connsiteY310" fmla="*/ 756153 h 1638532"/>
                <a:gd name="connsiteX311" fmla="*/ 28464 w 1180968"/>
                <a:gd name="connsiteY311" fmla="*/ 745479 h 1638532"/>
                <a:gd name="connsiteX312" fmla="*/ 24906 w 1180968"/>
                <a:gd name="connsiteY312" fmla="*/ 734806 h 1638532"/>
                <a:gd name="connsiteX313" fmla="*/ 21348 w 1180968"/>
                <a:gd name="connsiteY313" fmla="*/ 699226 h 1638532"/>
                <a:gd name="connsiteX314" fmla="*/ 10674 w 1180968"/>
                <a:gd name="connsiteY314" fmla="*/ 667204 h 1638532"/>
                <a:gd name="connsiteX315" fmla="*/ 3558 w 1180968"/>
                <a:gd name="connsiteY315" fmla="*/ 645856 h 1638532"/>
                <a:gd name="connsiteX316" fmla="*/ 0 w 1180968"/>
                <a:gd name="connsiteY316" fmla="*/ 635182 h 1638532"/>
                <a:gd name="connsiteX317" fmla="*/ 3558 w 1180968"/>
                <a:gd name="connsiteY317" fmla="*/ 457283 h 1638532"/>
                <a:gd name="connsiteX318" fmla="*/ 7116 w 1180968"/>
                <a:gd name="connsiteY318" fmla="*/ 435936 h 1638532"/>
                <a:gd name="connsiteX319" fmla="*/ 14232 w 1180968"/>
                <a:gd name="connsiteY319" fmla="*/ 411030 h 1638532"/>
                <a:gd name="connsiteX320" fmla="*/ 17790 w 1180968"/>
                <a:gd name="connsiteY320" fmla="*/ 396798 h 1638532"/>
                <a:gd name="connsiteX321" fmla="*/ 21348 w 1180968"/>
                <a:gd name="connsiteY321" fmla="*/ 307848 h 1638532"/>
                <a:gd name="connsiteX322" fmla="*/ 24906 w 1180968"/>
                <a:gd name="connsiteY322" fmla="*/ 282943 h 1638532"/>
                <a:gd name="connsiteX323" fmla="*/ 39138 w 1180968"/>
                <a:gd name="connsiteY323" fmla="*/ 240247 h 1638532"/>
                <a:gd name="connsiteX324" fmla="*/ 49811 w 1180968"/>
                <a:gd name="connsiteY324" fmla="*/ 226015 h 1638532"/>
                <a:gd name="connsiteX325" fmla="*/ 67601 w 1180968"/>
                <a:gd name="connsiteY325" fmla="*/ 208225 h 1638532"/>
                <a:gd name="connsiteX326" fmla="*/ 74717 w 1180968"/>
                <a:gd name="connsiteY326" fmla="*/ 193993 h 1638532"/>
                <a:gd name="connsiteX327" fmla="*/ 85391 w 1180968"/>
                <a:gd name="connsiteY327" fmla="*/ 183319 h 1638532"/>
                <a:gd name="connsiteX328" fmla="*/ 92507 w 1180968"/>
                <a:gd name="connsiteY328" fmla="*/ 161971 h 1638532"/>
                <a:gd name="connsiteX329" fmla="*/ 103181 w 1180968"/>
                <a:gd name="connsiteY329" fmla="*/ 158413 h 1638532"/>
                <a:gd name="connsiteX330" fmla="*/ 128087 w 1180968"/>
                <a:gd name="connsiteY330" fmla="*/ 144181 h 1638532"/>
                <a:gd name="connsiteX331" fmla="*/ 152993 w 1180968"/>
                <a:gd name="connsiteY331" fmla="*/ 137065 h 1638532"/>
                <a:gd name="connsiteX332" fmla="*/ 185015 w 1180968"/>
                <a:gd name="connsiteY332" fmla="*/ 119276 h 1638532"/>
                <a:gd name="connsiteX333" fmla="*/ 206362 w 1180968"/>
                <a:gd name="connsiteY333" fmla="*/ 101486 h 1638532"/>
                <a:gd name="connsiteX334" fmla="*/ 217036 w 1180968"/>
                <a:gd name="connsiteY334" fmla="*/ 90812 h 1638532"/>
                <a:gd name="connsiteX335" fmla="*/ 238384 w 1180968"/>
                <a:gd name="connsiteY335" fmla="*/ 76580 h 1638532"/>
                <a:gd name="connsiteX336" fmla="*/ 245500 w 1180968"/>
                <a:gd name="connsiteY336" fmla="*/ 65906 h 1638532"/>
                <a:gd name="connsiteX337" fmla="*/ 295312 w 1180968"/>
                <a:gd name="connsiteY337" fmla="*/ 51674 h 1638532"/>
                <a:gd name="connsiteX338" fmla="*/ 316660 w 1180968"/>
                <a:gd name="connsiteY338" fmla="*/ 44558 h 1638532"/>
                <a:gd name="connsiteX339" fmla="*/ 327334 w 1180968"/>
                <a:gd name="connsiteY339" fmla="*/ 37442 h 1638532"/>
                <a:gd name="connsiteX340" fmla="*/ 352239 w 1180968"/>
                <a:gd name="connsiteY340" fmla="*/ 30326 h 1638532"/>
                <a:gd name="connsiteX341" fmla="*/ 430515 w 1180968"/>
                <a:gd name="connsiteY341" fmla="*/ 26768 h 1638532"/>
                <a:gd name="connsiteX342" fmla="*/ 451863 w 1180968"/>
                <a:gd name="connsiteY342" fmla="*/ 16094 h 1638532"/>
                <a:gd name="connsiteX343" fmla="*/ 469653 w 1180968"/>
                <a:gd name="connsiteY343" fmla="*/ 1862 h 1638532"/>
                <a:gd name="connsiteX344" fmla="*/ 697363 w 1180968"/>
                <a:gd name="connsiteY344" fmla="*/ 5420 h 1638532"/>
                <a:gd name="connsiteX345" fmla="*/ 708037 w 1180968"/>
                <a:gd name="connsiteY345" fmla="*/ 12536 h 1638532"/>
                <a:gd name="connsiteX346" fmla="*/ 736501 w 1180968"/>
                <a:gd name="connsiteY346" fmla="*/ 19652 h 1638532"/>
                <a:gd name="connsiteX347" fmla="*/ 747175 w 1180968"/>
                <a:gd name="connsiteY347" fmla="*/ 26768 h 1638532"/>
                <a:gd name="connsiteX348" fmla="*/ 846798 w 1180968"/>
                <a:gd name="connsiteY348" fmla="*/ 41000 h 1638532"/>
                <a:gd name="connsiteX349" fmla="*/ 871704 w 1180968"/>
                <a:gd name="connsiteY349" fmla="*/ 44558 h 1638532"/>
                <a:gd name="connsiteX350" fmla="*/ 889494 w 1180968"/>
                <a:gd name="connsiteY350" fmla="*/ 62348 h 1638532"/>
                <a:gd name="connsiteX351" fmla="*/ 900168 w 1180968"/>
                <a:gd name="connsiteY351" fmla="*/ 69464 h 1638532"/>
                <a:gd name="connsiteX352" fmla="*/ 921516 w 1180968"/>
                <a:gd name="connsiteY352" fmla="*/ 90812 h 1638532"/>
                <a:gd name="connsiteX353" fmla="*/ 942864 w 1180968"/>
                <a:gd name="connsiteY353" fmla="*/ 112160 h 1638532"/>
                <a:gd name="connsiteX354" fmla="*/ 953538 w 1180968"/>
                <a:gd name="connsiteY354" fmla="*/ 122834 h 1638532"/>
                <a:gd name="connsiteX355" fmla="*/ 964211 w 1180968"/>
                <a:gd name="connsiteY355" fmla="*/ 133508 h 1638532"/>
                <a:gd name="connsiteX356" fmla="*/ 982001 w 1180968"/>
                <a:gd name="connsiteY356" fmla="*/ 151297 h 1638532"/>
                <a:gd name="connsiteX357" fmla="*/ 989117 w 1180968"/>
                <a:gd name="connsiteY357" fmla="*/ 172645 h 1638532"/>
                <a:gd name="connsiteX358" fmla="*/ 996233 w 1180968"/>
                <a:gd name="connsiteY358" fmla="*/ 218899 h 1638532"/>
                <a:gd name="connsiteX359" fmla="*/ 1014023 w 1180968"/>
                <a:gd name="connsiteY359" fmla="*/ 240247 h 1638532"/>
                <a:gd name="connsiteX360" fmla="*/ 1028255 w 1180968"/>
                <a:gd name="connsiteY360" fmla="*/ 275827 h 1638532"/>
                <a:gd name="connsiteX361" fmla="*/ 1038929 w 1180968"/>
                <a:gd name="connsiteY361" fmla="*/ 314964 h 1638532"/>
                <a:gd name="connsiteX362" fmla="*/ 1046045 w 1180968"/>
                <a:gd name="connsiteY362" fmla="*/ 325638 h 1638532"/>
                <a:gd name="connsiteX363" fmla="*/ 1053161 w 1180968"/>
                <a:gd name="connsiteY363" fmla="*/ 346986 h 1638532"/>
                <a:gd name="connsiteX364" fmla="*/ 1056719 w 1180968"/>
                <a:gd name="connsiteY364" fmla="*/ 357660 h 1638532"/>
                <a:gd name="connsiteX365" fmla="*/ 1060277 w 1180968"/>
                <a:gd name="connsiteY365" fmla="*/ 421704 h 1638532"/>
                <a:gd name="connsiteX366" fmla="*/ 1067393 w 1180968"/>
                <a:gd name="connsiteY366" fmla="*/ 443051 h 1638532"/>
                <a:gd name="connsiteX367" fmla="*/ 1081625 w 1180968"/>
                <a:gd name="connsiteY367" fmla="*/ 464399 h 1638532"/>
                <a:gd name="connsiteX368" fmla="*/ 1085183 w 1180968"/>
                <a:gd name="connsiteY368" fmla="*/ 485747 h 1638532"/>
                <a:gd name="connsiteX369" fmla="*/ 1088741 w 1180968"/>
                <a:gd name="connsiteY369" fmla="*/ 510653 h 1638532"/>
                <a:gd name="connsiteX370" fmla="*/ 1099415 w 1180968"/>
                <a:gd name="connsiteY370" fmla="*/ 535559 h 1638532"/>
                <a:gd name="connsiteX371" fmla="*/ 1113646 w 1180968"/>
                <a:gd name="connsiteY371" fmla="*/ 560465 h 1638532"/>
                <a:gd name="connsiteX372" fmla="*/ 1117204 w 1180968"/>
                <a:gd name="connsiteY372" fmla="*/ 571139 h 1638532"/>
                <a:gd name="connsiteX373" fmla="*/ 1124320 w 1180968"/>
                <a:gd name="connsiteY373" fmla="*/ 581813 h 1638532"/>
                <a:gd name="connsiteX374" fmla="*/ 1127878 w 1180968"/>
                <a:gd name="connsiteY374" fmla="*/ 617392 h 1638532"/>
                <a:gd name="connsiteX375" fmla="*/ 1124320 w 1180968"/>
                <a:gd name="connsiteY375" fmla="*/ 781059 h 1638532"/>
                <a:gd name="connsiteX376" fmla="*/ 1113646 w 1180968"/>
                <a:gd name="connsiteY376" fmla="*/ 805965 h 1638532"/>
                <a:gd name="connsiteX377" fmla="*/ 1102973 w 1180968"/>
                <a:gd name="connsiteY377" fmla="*/ 816639 h 1638532"/>
                <a:gd name="connsiteX378" fmla="*/ 1085183 w 1180968"/>
                <a:gd name="connsiteY378" fmla="*/ 834429 h 1638532"/>
                <a:gd name="connsiteX379" fmla="*/ 1081625 w 1180968"/>
                <a:gd name="connsiteY379" fmla="*/ 845103 h 1638532"/>
                <a:gd name="connsiteX380" fmla="*/ 1070951 w 1180968"/>
                <a:gd name="connsiteY380" fmla="*/ 866451 h 1638532"/>
                <a:gd name="connsiteX381" fmla="*/ 1067393 w 1180968"/>
                <a:gd name="connsiteY381" fmla="*/ 891357 h 1638532"/>
                <a:gd name="connsiteX382" fmla="*/ 1060277 w 1180968"/>
                <a:gd name="connsiteY382" fmla="*/ 902030 h 1638532"/>
                <a:gd name="connsiteX383" fmla="*/ 1056719 w 1180968"/>
                <a:gd name="connsiteY383" fmla="*/ 919820 h 1638532"/>
                <a:gd name="connsiteX384" fmla="*/ 1046045 w 1180968"/>
                <a:gd name="connsiteY384" fmla="*/ 941168 h 1638532"/>
                <a:gd name="connsiteX385" fmla="*/ 1035371 w 1180968"/>
                <a:gd name="connsiteY385" fmla="*/ 980306 h 1638532"/>
                <a:gd name="connsiteX386" fmla="*/ 1031813 w 1180968"/>
                <a:gd name="connsiteY386" fmla="*/ 990980 h 1638532"/>
                <a:gd name="connsiteX387" fmla="*/ 1028255 w 1180968"/>
                <a:gd name="connsiteY387" fmla="*/ 1001654 h 1638532"/>
                <a:gd name="connsiteX388" fmla="*/ 1017581 w 1180968"/>
                <a:gd name="connsiteY388" fmla="*/ 1012328 h 1638532"/>
                <a:gd name="connsiteX389" fmla="*/ 1010465 w 1180968"/>
                <a:gd name="connsiteY389" fmla="*/ 1033676 h 1638532"/>
                <a:gd name="connsiteX390" fmla="*/ 1006907 w 1180968"/>
                <a:gd name="connsiteY390" fmla="*/ 1044350 h 1638532"/>
                <a:gd name="connsiteX391" fmla="*/ 999791 w 1180968"/>
                <a:gd name="connsiteY391" fmla="*/ 1087045 h 1638532"/>
                <a:gd name="connsiteX392" fmla="*/ 996233 w 1180968"/>
                <a:gd name="connsiteY392" fmla="*/ 1204458 h 1638532"/>
                <a:gd name="connsiteX393" fmla="*/ 989117 w 1180968"/>
                <a:gd name="connsiteY393" fmla="*/ 1193785 h 1638532"/>
                <a:gd name="connsiteX394" fmla="*/ 985559 w 1180968"/>
                <a:gd name="connsiteY394" fmla="*/ 1183111 h 1638532"/>
                <a:gd name="connsiteX395" fmla="*/ 971327 w 1180968"/>
                <a:gd name="connsiteY395" fmla="*/ 1161763 h 1638532"/>
                <a:gd name="connsiteX396" fmla="*/ 967769 w 1180968"/>
                <a:gd name="connsiteY396" fmla="*/ 1065697 h 1638532"/>
                <a:gd name="connsiteX397" fmla="*/ 960653 w 1180968"/>
                <a:gd name="connsiteY397" fmla="*/ 1055023 h 1638532"/>
                <a:gd name="connsiteX398" fmla="*/ 949980 w 1180968"/>
                <a:gd name="connsiteY398" fmla="*/ 1051465 h 1638532"/>
                <a:gd name="connsiteX399" fmla="*/ 957096 w 1180968"/>
                <a:gd name="connsiteY399" fmla="*/ 1040792 h 163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</a:cxnLst>
              <a:rect l="l" t="t" r="r" b="b"/>
              <a:pathLst>
                <a:path w="1180968" h="1638532">
                  <a:moveTo>
                    <a:pt x="957096" y="1040792"/>
                  </a:moveTo>
                  <a:cubicBezTo>
                    <a:pt x="953538" y="1036048"/>
                    <a:pt x="950615" y="1030753"/>
                    <a:pt x="946422" y="1026560"/>
                  </a:cubicBezTo>
                  <a:cubicBezTo>
                    <a:pt x="942229" y="1022367"/>
                    <a:pt x="935637" y="1020711"/>
                    <a:pt x="932190" y="1015886"/>
                  </a:cubicBezTo>
                  <a:cubicBezTo>
                    <a:pt x="929348" y="1011907"/>
                    <a:pt x="929818" y="1006398"/>
                    <a:pt x="928632" y="1001654"/>
                  </a:cubicBezTo>
                  <a:cubicBezTo>
                    <a:pt x="929651" y="997578"/>
                    <a:pt x="932605" y="978982"/>
                    <a:pt x="939306" y="976748"/>
                  </a:cubicBezTo>
                  <a:cubicBezTo>
                    <a:pt x="943945" y="975202"/>
                    <a:pt x="948794" y="979120"/>
                    <a:pt x="953538" y="980306"/>
                  </a:cubicBezTo>
                  <a:cubicBezTo>
                    <a:pt x="960654" y="979120"/>
                    <a:pt x="968622" y="980327"/>
                    <a:pt x="974885" y="976748"/>
                  </a:cubicBezTo>
                  <a:cubicBezTo>
                    <a:pt x="978141" y="974887"/>
                    <a:pt x="978443" y="969824"/>
                    <a:pt x="978443" y="966074"/>
                  </a:cubicBezTo>
                  <a:cubicBezTo>
                    <a:pt x="978443" y="928895"/>
                    <a:pt x="983373" y="936153"/>
                    <a:pt x="964211" y="923378"/>
                  </a:cubicBezTo>
                  <a:cubicBezTo>
                    <a:pt x="956723" y="900915"/>
                    <a:pt x="958453" y="917701"/>
                    <a:pt x="992675" y="909146"/>
                  </a:cubicBezTo>
                  <a:cubicBezTo>
                    <a:pt x="996824" y="908109"/>
                    <a:pt x="999791" y="904402"/>
                    <a:pt x="1003349" y="902030"/>
                  </a:cubicBezTo>
                  <a:cubicBezTo>
                    <a:pt x="1005721" y="894914"/>
                    <a:pt x="1008310" y="887867"/>
                    <a:pt x="1010465" y="880683"/>
                  </a:cubicBezTo>
                  <a:cubicBezTo>
                    <a:pt x="1023872" y="835995"/>
                    <a:pt x="1005621" y="891658"/>
                    <a:pt x="1017581" y="855777"/>
                  </a:cubicBezTo>
                  <a:cubicBezTo>
                    <a:pt x="1015454" y="845142"/>
                    <a:pt x="1010624" y="834191"/>
                    <a:pt x="1017581" y="823755"/>
                  </a:cubicBezTo>
                  <a:cubicBezTo>
                    <a:pt x="1019953" y="820197"/>
                    <a:pt x="1024697" y="819011"/>
                    <a:pt x="1028255" y="816639"/>
                  </a:cubicBezTo>
                  <a:cubicBezTo>
                    <a:pt x="1029441" y="813081"/>
                    <a:pt x="1030903" y="809603"/>
                    <a:pt x="1031813" y="805965"/>
                  </a:cubicBezTo>
                  <a:cubicBezTo>
                    <a:pt x="1033280" y="800098"/>
                    <a:pt x="1033248" y="793837"/>
                    <a:pt x="1035371" y="788175"/>
                  </a:cubicBezTo>
                  <a:cubicBezTo>
                    <a:pt x="1036872" y="784171"/>
                    <a:pt x="1040115" y="781059"/>
                    <a:pt x="1042487" y="777501"/>
                  </a:cubicBezTo>
                  <a:cubicBezTo>
                    <a:pt x="1043673" y="754967"/>
                    <a:pt x="1041620" y="732027"/>
                    <a:pt x="1046045" y="709900"/>
                  </a:cubicBezTo>
                  <a:cubicBezTo>
                    <a:pt x="1046781" y="706222"/>
                    <a:pt x="1053441" y="708163"/>
                    <a:pt x="1056719" y="706342"/>
                  </a:cubicBezTo>
                  <a:cubicBezTo>
                    <a:pt x="1064195" y="702189"/>
                    <a:pt x="1078067" y="692110"/>
                    <a:pt x="1078067" y="692110"/>
                  </a:cubicBezTo>
                  <a:cubicBezTo>
                    <a:pt x="1103264" y="654315"/>
                    <a:pt x="1088064" y="681617"/>
                    <a:pt x="1081625" y="581813"/>
                  </a:cubicBezTo>
                  <a:cubicBezTo>
                    <a:pt x="1081384" y="578070"/>
                    <a:pt x="1080147" y="574260"/>
                    <a:pt x="1078067" y="571139"/>
                  </a:cubicBezTo>
                  <a:cubicBezTo>
                    <a:pt x="1075276" y="566952"/>
                    <a:pt x="1070951" y="564023"/>
                    <a:pt x="1067393" y="560465"/>
                  </a:cubicBezTo>
                  <a:cubicBezTo>
                    <a:pt x="1066207" y="553349"/>
                    <a:pt x="1069705" y="543310"/>
                    <a:pt x="1063835" y="539117"/>
                  </a:cubicBezTo>
                  <a:cubicBezTo>
                    <a:pt x="1057965" y="534924"/>
                    <a:pt x="1049685" y="543155"/>
                    <a:pt x="1042487" y="542675"/>
                  </a:cubicBezTo>
                  <a:cubicBezTo>
                    <a:pt x="1031577" y="541948"/>
                    <a:pt x="1021139" y="537931"/>
                    <a:pt x="1010465" y="535559"/>
                  </a:cubicBezTo>
                  <a:cubicBezTo>
                    <a:pt x="1010452" y="535542"/>
                    <a:pt x="993542" y="513543"/>
                    <a:pt x="992675" y="510653"/>
                  </a:cubicBezTo>
                  <a:cubicBezTo>
                    <a:pt x="990265" y="502620"/>
                    <a:pt x="994149" y="492456"/>
                    <a:pt x="989117" y="485747"/>
                  </a:cubicBezTo>
                  <a:cubicBezTo>
                    <a:pt x="985489" y="480909"/>
                    <a:pt x="977257" y="483375"/>
                    <a:pt x="971327" y="482189"/>
                  </a:cubicBezTo>
                  <a:cubicBezTo>
                    <a:pt x="970141" y="477445"/>
                    <a:pt x="967769" y="472847"/>
                    <a:pt x="967769" y="467957"/>
                  </a:cubicBezTo>
                  <a:cubicBezTo>
                    <a:pt x="967769" y="457775"/>
                    <a:pt x="971081" y="446854"/>
                    <a:pt x="978443" y="439493"/>
                  </a:cubicBezTo>
                  <a:cubicBezTo>
                    <a:pt x="982636" y="435300"/>
                    <a:pt x="987931" y="432378"/>
                    <a:pt x="992675" y="428820"/>
                  </a:cubicBezTo>
                  <a:cubicBezTo>
                    <a:pt x="993861" y="422890"/>
                    <a:pt x="994321" y="416767"/>
                    <a:pt x="996233" y="411030"/>
                  </a:cubicBezTo>
                  <a:cubicBezTo>
                    <a:pt x="997910" y="405998"/>
                    <a:pt x="1001260" y="401673"/>
                    <a:pt x="1003349" y="396798"/>
                  </a:cubicBezTo>
                  <a:cubicBezTo>
                    <a:pt x="1012187" y="376175"/>
                    <a:pt x="1000348" y="395963"/>
                    <a:pt x="1014023" y="375450"/>
                  </a:cubicBezTo>
                  <a:cubicBezTo>
                    <a:pt x="1012837" y="361218"/>
                    <a:pt x="1012352" y="346910"/>
                    <a:pt x="1010465" y="332754"/>
                  </a:cubicBezTo>
                  <a:cubicBezTo>
                    <a:pt x="1009969" y="329036"/>
                    <a:pt x="1009250" y="325009"/>
                    <a:pt x="1006907" y="322080"/>
                  </a:cubicBezTo>
                  <a:cubicBezTo>
                    <a:pt x="1004236" y="318741"/>
                    <a:pt x="999791" y="317336"/>
                    <a:pt x="996233" y="314964"/>
                  </a:cubicBezTo>
                  <a:cubicBezTo>
                    <a:pt x="979322" y="264230"/>
                    <a:pt x="996314" y="317025"/>
                    <a:pt x="985559" y="279385"/>
                  </a:cubicBezTo>
                  <a:cubicBezTo>
                    <a:pt x="984529" y="275779"/>
                    <a:pt x="984653" y="271363"/>
                    <a:pt x="982001" y="268711"/>
                  </a:cubicBezTo>
                  <a:cubicBezTo>
                    <a:pt x="979349" y="266059"/>
                    <a:pt x="975059" y="265526"/>
                    <a:pt x="971327" y="265153"/>
                  </a:cubicBezTo>
                  <a:cubicBezTo>
                    <a:pt x="951231" y="263143"/>
                    <a:pt x="930994" y="262938"/>
                    <a:pt x="910842" y="261595"/>
                  </a:cubicBezTo>
                  <a:cubicBezTo>
                    <a:pt x="895413" y="260566"/>
                    <a:pt x="880006" y="259223"/>
                    <a:pt x="864588" y="258037"/>
                  </a:cubicBezTo>
                  <a:cubicBezTo>
                    <a:pt x="863402" y="254479"/>
                    <a:pt x="862707" y="250718"/>
                    <a:pt x="861030" y="247363"/>
                  </a:cubicBezTo>
                  <a:cubicBezTo>
                    <a:pt x="859118" y="243538"/>
                    <a:pt x="855039" y="240815"/>
                    <a:pt x="853914" y="236689"/>
                  </a:cubicBezTo>
                  <a:cubicBezTo>
                    <a:pt x="844468" y="202052"/>
                    <a:pt x="862334" y="211219"/>
                    <a:pt x="836124" y="204667"/>
                  </a:cubicBezTo>
                  <a:cubicBezTo>
                    <a:pt x="832566" y="202295"/>
                    <a:pt x="826708" y="201638"/>
                    <a:pt x="825450" y="197551"/>
                  </a:cubicBezTo>
                  <a:cubicBezTo>
                    <a:pt x="825364" y="197271"/>
                    <a:pt x="827899" y="155238"/>
                    <a:pt x="814776" y="147739"/>
                  </a:cubicBezTo>
                  <a:cubicBezTo>
                    <a:pt x="809526" y="144739"/>
                    <a:pt x="802917" y="145367"/>
                    <a:pt x="796987" y="144181"/>
                  </a:cubicBezTo>
                  <a:cubicBezTo>
                    <a:pt x="793429" y="141809"/>
                    <a:pt x="790138" y="138977"/>
                    <a:pt x="786313" y="137065"/>
                  </a:cubicBezTo>
                  <a:cubicBezTo>
                    <a:pt x="777558" y="132688"/>
                    <a:pt x="762482" y="131315"/>
                    <a:pt x="754291" y="129950"/>
                  </a:cubicBezTo>
                  <a:cubicBezTo>
                    <a:pt x="750733" y="127578"/>
                    <a:pt x="746433" y="126052"/>
                    <a:pt x="743617" y="122834"/>
                  </a:cubicBezTo>
                  <a:cubicBezTo>
                    <a:pt x="717441" y="92918"/>
                    <a:pt x="736415" y="111988"/>
                    <a:pt x="725827" y="90812"/>
                  </a:cubicBezTo>
                  <a:cubicBezTo>
                    <a:pt x="723915" y="86987"/>
                    <a:pt x="720448" y="84046"/>
                    <a:pt x="718711" y="80138"/>
                  </a:cubicBezTo>
                  <a:cubicBezTo>
                    <a:pt x="715665" y="73284"/>
                    <a:pt x="719059" y="59536"/>
                    <a:pt x="711595" y="58790"/>
                  </a:cubicBezTo>
                  <a:lnTo>
                    <a:pt x="676015" y="55232"/>
                  </a:lnTo>
                  <a:cubicBezTo>
                    <a:pt x="672457" y="52860"/>
                    <a:pt x="668365" y="51140"/>
                    <a:pt x="665341" y="48116"/>
                  </a:cubicBezTo>
                  <a:cubicBezTo>
                    <a:pt x="662317" y="45092"/>
                    <a:pt x="661851" y="39708"/>
                    <a:pt x="658225" y="37442"/>
                  </a:cubicBezTo>
                  <a:cubicBezTo>
                    <a:pt x="651865" y="33467"/>
                    <a:pt x="636878" y="30326"/>
                    <a:pt x="636878" y="30326"/>
                  </a:cubicBezTo>
                  <a:cubicBezTo>
                    <a:pt x="614344" y="31512"/>
                    <a:pt x="589048" y="23009"/>
                    <a:pt x="569276" y="33884"/>
                  </a:cubicBezTo>
                  <a:cubicBezTo>
                    <a:pt x="558832" y="39628"/>
                    <a:pt x="567530" y="57683"/>
                    <a:pt x="565718" y="69464"/>
                  </a:cubicBezTo>
                  <a:cubicBezTo>
                    <a:pt x="565148" y="73171"/>
                    <a:pt x="565212" y="77958"/>
                    <a:pt x="562160" y="80138"/>
                  </a:cubicBezTo>
                  <a:cubicBezTo>
                    <a:pt x="556056" y="84498"/>
                    <a:pt x="548089" y="85435"/>
                    <a:pt x="540812" y="87254"/>
                  </a:cubicBezTo>
                  <a:cubicBezTo>
                    <a:pt x="522942" y="91722"/>
                    <a:pt x="531219" y="89266"/>
                    <a:pt x="515906" y="94370"/>
                  </a:cubicBezTo>
                  <a:cubicBezTo>
                    <a:pt x="507224" y="91476"/>
                    <a:pt x="501456" y="90594"/>
                    <a:pt x="494559" y="83696"/>
                  </a:cubicBezTo>
                  <a:cubicBezTo>
                    <a:pt x="478467" y="67603"/>
                    <a:pt x="497548" y="76390"/>
                    <a:pt x="476769" y="69464"/>
                  </a:cubicBezTo>
                  <a:lnTo>
                    <a:pt x="455421" y="83696"/>
                  </a:lnTo>
                  <a:lnTo>
                    <a:pt x="444747" y="90812"/>
                  </a:lnTo>
                  <a:cubicBezTo>
                    <a:pt x="441189" y="89626"/>
                    <a:pt x="437002" y="89597"/>
                    <a:pt x="434073" y="87254"/>
                  </a:cubicBezTo>
                  <a:cubicBezTo>
                    <a:pt x="430734" y="84583"/>
                    <a:pt x="430583" y="78846"/>
                    <a:pt x="426957" y="76580"/>
                  </a:cubicBezTo>
                  <a:cubicBezTo>
                    <a:pt x="420596" y="72605"/>
                    <a:pt x="405609" y="69464"/>
                    <a:pt x="405609" y="69464"/>
                  </a:cubicBezTo>
                  <a:cubicBezTo>
                    <a:pt x="398493" y="70650"/>
                    <a:pt x="390714" y="69796"/>
                    <a:pt x="384261" y="73022"/>
                  </a:cubicBezTo>
                  <a:cubicBezTo>
                    <a:pt x="346306" y="91999"/>
                    <a:pt x="409170" y="76579"/>
                    <a:pt x="366471" y="90812"/>
                  </a:cubicBezTo>
                  <a:cubicBezTo>
                    <a:pt x="359627" y="93093"/>
                    <a:pt x="352122" y="92620"/>
                    <a:pt x="345124" y="94370"/>
                  </a:cubicBezTo>
                  <a:cubicBezTo>
                    <a:pt x="337847" y="96189"/>
                    <a:pt x="330892" y="99114"/>
                    <a:pt x="323776" y="101486"/>
                  </a:cubicBezTo>
                  <a:lnTo>
                    <a:pt x="313102" y="105044"/>
                  </a:lnTo>
                  <a:cubicBezTo>
                    <a:pt x="311916" y="116904"/>
                    <a:pt x="313617" y="129422"/>
                    <a:pt x="309544" y="140623"/>
                  </a:cubicBezTo>
                  <a:cubicBezTo>
                    <a:pt x="308262" y="144148"/>
                    <a:pt x="302476" y="143151"/>
                    <a:pt x="298870" y="144181"/>
                  </a:cubicBezTo>
                  <a:cubicBezTo>
                    <a:pt x="294168" y="145524"/>
                    <a:pt x="289340" y="146396"/>
                    <a:pt x="284638" y="147739"/>
                  </a:cubicBezTo>
                  <a:cubicBezTo>
                    <a:pt x="253081" y="156755"/>
                    <a:pt x="308126" y="145556"/>
                    <a:pt x="238384" y="154855"/>
                  </a:cubicBezTo>
                  <a:cubicBezTo>
                    <a:pt x="232290" y="155668"/>
                    <a:pt x="213126" y="159942"/>
                    <a:pt x="206362" y="161971"/>
                  </a:cubicBezTo>
                  <a:cubicBezTo>
                    <a:pt x="199178" y="164126"/>
                    <a:pt x="185015" y="169087"/>
                    <a:pt x="185015" y="169087"/>
                  </a:cubicBezTo>
                  <a:cubicBezTo>
                    <a:pt x="179424" y="264130"/>
                    <a:pt x="202428" y="213541"/>
                    <a:pt x="138761" y="233131"/>
                  </a:cubicBezTo>
                  <a:cubicBezTo>
                    <a:pt x="135176" y="234234"/>
                    <a:pt x="136017" y="240144"/>
                    <a:pt x="135203" y="243805"/>
                  </a:cubicBezTo>
                  <a:cubicBezTo>
                    <a:pt x="133638" y="250847"/>
                    <a:pt x="133060" y="258079"/>
                    <a:pt x="131645" y="265153"/>
                  </a:cubicBezTo>
                  <a:cubicBezTo>
                    <a:pt x="130686" y="269948"/>
                    <a:pt x="131800" y="276203"/>
                    <a:pt x="128087" y="279385"/>
                  </a:cubicBezTo>
                  <a:cubicBezTo>
                    <a:pt x="122392" y="284266"/>
                    <a:pt x="106739" y="286500"/>
                    <a:pt x="106739" y="286500"/>
                  </a:cubicBezTo>
                  <a:cubicBezTo>
                    <a:pt x="105553" y="297174"/>
                    <a:pt x="107984" y="308916"/>
                    <a:pt x="103181" y="318522"/>
                  </a:cubicBezTo>
                  <a:cubicBezTo>
                    <a:pt x="100994" y="322896"/>
                    <a:pt x="92662" y="318898"/>
                    <a:pt x="88949" y="322080"/>
                  </a:cubicBezTo>
                  <a:cubicBezTo>
                    <a:pt x="83698" y="326581"/>
                    <a:pt x="81940" y="334006"/>
                    <a:pt x="78275" y="339870"/>
                  </a:cubicBezTo>
                  <a:cubicBezTo>
                    <a:pt x="76009" y="343496"/>
                    <a:pt x="74498" y="347873"/>
                    <a:pt x="71159" y="350544"/>
                  </a:cubicBezTo>
                  <a:cubicBezTo>
                    <a:pt x="68230" y="352887"/>
                    <a:pt x="64043" y="352916"/>
                    <a:pt x="60485" y="354102"/>
                  </a:cubicBezTo>
                  <a:cubicBezTo>
                    <a:pt x="55741" y="361218"/>
                    <a:pt x="45543" y="366927"/>
                    <a:pt x="46253" y="375450"/>
                  </a:cubicBezTo>
                  <a:cubicBezTo>
                    <a:pt x="46489" y="378280"/>
                    <a:pt x="50151" y="432324"/>
                    <a:pt x="53369" y="443051"/>
                  </a:cubicBezTo>
                  <a:cubicBezTo>
                    <a:pt x="54598" y="447147"/>
                    <a:pt x="58113" y="450167"/>
                    <a:pt x="60485" y="453725"/>
                  </a:cubicBezTo>
                  <a:cubicBezTo>
                    <a:pt x="59299" y="482189"/>
                    <a:pt x="61259" y="510960"/>
                    <a:pt x="56927" y="539117"/>
                  </a:cubicBezTo>
                  <a:cubicBezTo>
                    <a:pt x="56277" y="543343"/>
                    <a:pt x="48924" y="542894"/>
                    <a:pt x="46253" y="546233"/>
                  </a:cubicBezTo>
                  <a:cubicBezTo>
                    <a:pt x="43910" y="549162"/>
                    <a:pt x="43882" y="553349"/>
                    <a:pt x="42696" y="556907"/>
                  </a:cubicBezTo>
                  <a:cubicBezTo>
                    <a:pt x="43882" y="577069"/>
                    <a:pt x="27689" y="609436"/>
                    <a:pt x="46253" y="617392"/>
                  </a:cubicBezTo>
                  <a:cubicBezTo>
                    <a:pt x="303882" y="727803"/>
                    <a:pt x="146699" y="575514"/>
                    <a:pt x="202804" y="631624"/>
                  </a:cubicBezTo>
                  <a:cubicBezTo>
                    <a:pt x="201618" y="643484"/>
                    <a:pt x="205857" y="657287"/>
                    <a:pt x="199246" y="667204"/>
                  </a:cubicBezTo>
                  <a:cubicBezTo>
                    <a:pt x="194457" y="674388"/>
                    <a:pt x="181662" y="669744"/>
                    <a:pt x="174341" y="674320"/>
                  </a:cubicBezTo>
                  <a:cubicBezTo>
                    <a:pt x="162231" y="681889"/>
                    <a:pt x="152847" y="693134"/>
                    <a:pt x="142319" y="702784"/>
                  </a:cubicBezTo>
                  <a:cubicBezTo>
                    <a:pt x="138610" y="706184"/>
                    <a:pt x="134866" y="709592"/>
                    <a:pt x="131645" y="713458"/>
                  </a:cubicBezTo>
                  <a:cubicBezTo>
                    <a:pt x="122435" y="724510"/>
                    <a:pt x="123953" y="727535"/>
                    <a:pt x="117413" y="741922"/>
                  </a:cubicBezTo>
                  <a:cubicBezTo>
                    <a:pt x="114121" y="749165"/>
                    <a:pt x="110748" y="756397"/>
                    <a:pt x="106739" y="763269"/>
                  </a:cubicBezTo>
                  <a:cubicBezTo>
                    <a:pt x="102430" y="770656"/>
                    <a:pt x="92507" y="784617"/>
                    <a:pt x="92507" y="784617"/>
                  </a:cubicBezTo>
                  <a:cubicBezTo>
                    <a:pt x="93693" y="802407"/>
                    <a:pt x="91981" y="820631"/>
                    <a:pt x="96065" y="837987"/>
                  </a:cubicBezTo>
                  <a:cubicBezTo>
                    <a:pt x="97044" y="842150"/>
                    <a:pt x="105151" y="841133"/>
                    <a:pt x="106739" y="845103"/>
                  </a:cubicBezTo>
                  <a:cubicBezTo>
                    <a:pt x="110290" y="853981"/>
                    <a:pt x="101656" y="869474"/>
                    <a:pt x="110297" y="873567"/>
                  </a:cubicBezTo>
                  <a:cubicBezTo>
                    <a:pt x="129620" y="882720"/>
                    <a:pt x="152993" y="875939"/>
                    <a:pt x="174341" y="877125"/>
                  </a:cubicBezTo>
                  <a:cubicBezTo>
                    <a:pt x="163588" y="909383"/>
                    <a:pt x="180350" y="868587"/>
                    <a:pt x="160109" y="891357"/>
                  </a:cubicBezTo>
                  <a:cubicBezTo>
                    <a:pt x="152676" y="899719"/>
                    <a:pt x="142319" y="919820"/>
                    <a:pt x="142319" y="919820"/>
                  </a:cubicBezTo>
                  <a:cubicBezTo>
                    <a:pt x="143505" y="935238"/>
                    <a:pt x="139989" y="951775"/>
                    <a:pt x="145877" y="966074"/>
                  </a:cubicBezTo>
                  <a:cubicBezTo>
                    <a:pt x="149133" y="973982"/>
                    <a:pt x="167225" y="980306"/>
                    <a:pt x="167225" y="980306"/>
                  </a:cubicBezTo>
                  <a:cubicBezTo>
                    <a:pt x="168411" y="987422"/>
                    <a:pt x="169686" y="994524"/>
                    <a:pt x="170783" y="1001654"/>
                  </a:cubicBezTo>
                  <a:cubicBezTo>
                    <a:pt x="172058" y="1009943"/>
                    <a:pt x="168073" y="1020988"/>
                    <a:pt x="174341" y="1026560"/>
                  </a:cubicBezTo>
                  <a:cubicBezTo>
                    <a:pt x="181487" y="1032912"/>
                    <a:pt x="193316" y="1028932"/>
                    <a:pt x="202804" y="1030118"/>
                  </a:cubicBezTo>
                  <a:cubicBezTo>
                    <a:pt x="203990" y="1041978"/>
                    <a:pt x="195918" y="1059953"/>
                    <a:pt x="206362" y="1065697"/>
                  </a:cubicBezTo>
                  <a:cubicBezTo>
                    <a:pt x="315861" y="1125920"/>
                    <a:pt x="254317" y="1039784"/>
                    <a:pt x="281080" y="1079929"/>
                  </a:cubicBezTo>
                  <a:cubicBezTo>
                    <a:pt x="282266" y="1089417"/>
                    <a:pt x="280755" y="1099655"/>
                    <a:pt x="284638" y="1108393"/>
                  </a:cubicBezTo>
                  <a:cubicBezTo>
                    <a:pt x="286161" y="1111820"/>
                    <a:pt x="291674" y="1111041"/>
                    <a:pt x="295312" y="1111951"/>
                  </a:cubicBezTo>
                  <a:lnTo>
                    <a:pt x="323776" y="1119067"/>
                  </a:lnTo>
                  <a:cubicBezTo>
                    <a:pt x="326148" y="1122625"/>
                    <a:pt x="328051" y="1126545"/>
                    <a:pt x="330892" y="1129741"/>
                  </a:cubicBezTo>
                  <a:cubicBezTo>
                    <a:pt x="363387" y="1166299"/>
                    <a:pt x="343205" y="1137538"/>
                    <a:pt x="359355" y="1161763"/>
                  </a:cubicBezTo>
                  <a:cubicBezTo>
                    <a:pt x="358169" y="1168879"/>
                    <a:pt x="358078" y="1176267"/>
                    <a:pt x="355797" y="1183111"/>
                  </a:cubicBezTo>
                  <a:cubicBezTo>
                    <a:pt x="352951" y="1191650"/>
                    <a:pt x="345598" y="1197105"/>
                    <a:pt x="338008" y="1200900"/>
                  </a:cubicBezTo>
                  <a:cubicBezTo>
                    <a:pt x="334653" y="1202577"/>
                    <a:pt x="330892" y="1203272"/>
                    <a:pt x="327334" y="1204458"/>
                  </a:cubicBezTo>
                  <a:cubicBezTo>
                    <a:pt x="322590" y="1211574"/>
                    <a:pt x="313576" y="1217267"/>
                    <a:pt x="313102" y="1225806"/>
                  </a:cubicBezTo>
                  <a:cubicBezTo>
                    <a:pt x="309273" y="1294732"/>
                    <a:pt x="330287" y="1284664"/>
                    <a:pt x="295312" y="1293408"/>
                  </a:cubicBezTo>
                  <a:cubicBezTo>
                    <a:pt x="294126" y="1296966"/>
                    <a:pt x="290077" y="1300727"/>
                    <a:pt x="291754" y="1304082"/>
                  </a:cubicBezTo>
                  <a:cubicBezTo>
                    <a:pt x="293431" y="1307437"/>
                    <a:pt x="299073" y="1305963"/>
                    <a:pt x="302428" y="1307640"/>
                  </a:cubicBezTo>
                  <a:cubicBezTo>
                    <a:pt x="306253" y="1309552"/>
                    <a:pt x="309544" y="1312384"/>
                    <a:pt x="313102" y="1314756"/>
                  </a:cubicBezTo>
                  <a:cubicBezTo>
                    <a:pt x="326148" y="1312384"/>
                    <a:pt x="339427" y="1311057"/>
                    <a:pt x="352239" y="1307640"/>
                  </a:cubicBezTo>
                  <a:cubicBezTo>
                    <a:pt x="363651" y="1304597"/>
                    <a:pt x="378939" y="1290732"/>
                    <a:pt x="387819" y="1286292"/>
                  </a:cubicBezTo>
                  <a:lnTo>
                    <a:pt x="402051" y="1279176"/>
                  </a:lnTo>
                  <a:cubicBezTo>
                    <a:pt x="409167" y="1281548"/>
                    <a:pt x="417295" y="1281932"/>
                    <a:pt x="423399" y="1286292"/>
                  </a:cubicBezTo>
                  <a:cubicBezTo>
                    <a:pt x="426451" y="1288472"/>
                    <a:pt x="426427" y="1293253"/>
                    <a:pt x="426957" y="1296966"/>
                  </a:cubicBezTo>
                  <a:cubicBezTo>
                    <a:pt x="428810" y="1309934"/>
                    <a:pt x="429329" y="1323058"/>
                    <a:pt x="430515" y="1336104"/>
                  </a:cubicBezTo>
                  <a:cubicBezTo>
                    <a:pt x="451295" y="1329177"/>
                    <a:pt x="432211" y="1337966"/>
                    <a:pt x="448305" y="1321872"/>
                  </a:cubicBezTo>
                  <a:cubicBezTo>
                    <a:pt x="458502" y="1311675"/>
                    <a:pt x="458078" y="1316986"/>
                    <a:pt x="469653" y="1311198"/>
                  </a:cubicBezTo>
                  <a:cubicBezTo>
                    <a:pt x="473478" y="1309286"/>
                    <a:pt x="476769" y="1306454"/>
                    <a:pt x="480327" y="1304082"/>
                  </a:cubicBezTo>
                  <a:cubicBezTo>
                    <a:pt x="518052" y="1310370"/>
                    <a:pt x="512018" y="1302092"/>
                    <a:pt x="498117" y="1368125"/>
                  </a:cubicBezTo>
                  <a:cubicBezTo>
                    <a:pt x="497236" y="1372309"/>
                    <a:pt x="491268" y="1373329"/>
                    <a:pt x="487443" y="1375241"/>
                  </a:cubicBezTo>
                  <a:cubicBezTo>
                    <a:pt x="463944" y="1386991"/>
                    <a:pt x="489887" y="1368920"/>
                    <a:pt x="466095" y="1385915"/>
                  </a:cubicBezTo>
                  <a:cubicBezTo>
                    <a:pt x="461270" y="1389362"/>
                    <a:pt x="457012" y="1393647"/>
                    <a:pt x="451863" y="1396589"/>
                  </a:cubicBezTo>
                  <a:cubicBezTo>
                    <a:pt x="448607" y="1398450"/>
                    <a:pt x="444636" y="1398670"/>
                    <a:pt x="441189" y="1400147"/>
                  </a:cubicBezTo>
                  <a:cubicBezTo>
                    <a:pt x="436314" y="1402236"/>
                    <a:pt x="431455" y="1404452"/>
                    <a:pt x="426957" y="1407263"/>
                  </a:cubicBezTo>
                  <a:cubicBezTo>
                    <a:pt x="421928" y="1410406"/>
                    <a:pt x="417874" y="1414995"/>
                    <a:pt x="412725" y="1417937"/>
                  </a:cubicBezTo>
                  <a:cubicBezTo>
                    <a:pt x="405079" y="1422306"/>
                    <a:pt x="386760" y="1423707"/>
                    <a:pt x="380703" y="1425053"/>
                  </a:cubicBezTo>
                  <a:cubicBezTo>
                    <a:pt x="369655" y="1427508"/>
                    <a:pt x="368951" y="1429330"/>
                    <a:pt x="359355" y="1435727"/>
                  </a:cubicBezTo>
                  <a:cubicBezTo>
                    <a:pt x="356983" y="1439285"/>
                    <a:pt x="354976" y="1443116"/>
                    <a:pt x="352239" y="1446401"/>
                  </a:cubicBezTo>
                  <a:cubicBezTo>
                    <a:pt x="349018" y="1450266"/>
                    <a:pt x="344009" y="1452677"/>
                    <a:pt x="341566" y="1457075"/>
                  </a:cubicBezTo>
                  <a:cubicBezTo>
                    <a:pt x="337923" y="1463632"/>
                    <a:pt x="334450" y="1478423"/>
                    <a:pt x="334450" y="1478423"/>
                  </a:cubicBezTo>
                  <a:cubicBezTo>
                    <a:pt x="335636" y="1487911"/>
                    <a:pt x="333365" y="1498528"/>
                    <a:pt x="338008" y="1506886"/>
                  </a:cubicBezTo>
                  <a:cubicBezTo>
                    <a:pt x="340383" y="1511160"/>
                    <a:pt x="347379" y="1509904"/>
                    <a:pt x="352239" y="1510444"/>
                  </a:cubicBezTo>
                  <a:cubicBezTo>
                    <a:pt x="368783" y="1512282"/>
                    <a:pt x="385447" y="1512816"/>
                    <a:pt x="402051" y="1514002"/>
                  </a:cubicBezTo>
                  <a:cubicBezTo>
                    <a:pt x="464909" y="1512816"/>
                    <a:pt x="531669" y="1532279"/>
                    <a:pt x="590624" y="1510444"/>
                  </a:cubicBezTo>
                  <a:cubicBezTo>
                    <a:pt x="611784" y="1502607"/>
                    <a:pt x="592857" y="1465369"/>
                    <a:pt x="594182" y="1442843"/>
                  </a:cubicBezTo>
                  <a:cubicBezTo>
                    <a:pt x="597602" y="1384710"/>
                    <a:pt x="580570" y="1393765"/>
                    <a:pt x="611972" y="1385915"/>
                  </a:cubicBezTo>
                  <a:cubicBezTo>
                    <a:pt x="614344" y="1382357"/>
                    <a:pt x="618662" y="1379496"/>
                    <a:pt x="619088" y="1375241"/>
                  </a:cubicBezTo>
                  <a:cubicBezTo>
                    <a:pt x="621784" y="1348282"/>
                    <a:pt x="616684" y="1356202"/>
                    <a:pt x="608414" y="1339662"/>
                  </a:cubicBezTo>
                  <a:cubicBezTo>
                    <a:pt x="606737" y="1336307"/>
                    <a:pt x="606042" y="1332546"/>
                    <a:pt x="604856" y="1328988"/>
                  </a:cubicBezTo>
                  <a:cubicBezTo>
                    <a:pt x="612670" y="1305546"/>
                    <a:pt x="609388" y="1303724"/>
                    <a:pt x="658225" y="1325430"/>
                  </a:cubicBezTo>
                  <a:cubicBezTo>
                    <a:pt x="666040" y="1328903"/>
                    <a:pt x="672457" y="1346778"/>
                    <a:pt x="672457" y="1346778"/>
                  </a:cubicBezTo>
                  <a:cubicBezTo>
                    <a:pt x="665392" y="1410365"/>
                    <a:pt x="660580" y="1356555"/>
                    <a:pt x="729385" y="1382357"/>
                  </a:cubicBezTo>
                  <a:cubicBezTo>
                    <a:pt x="735047" y="1384480"/>
                    <a:pt x="727418" y="1394313"/>
                    <a:pt x="725827" y="1400147"/>
                  </a:cubicBezTo>
                  <a:cubicBezTo>
                    <a:pt x="723853" y="1407384"/>
                    <a:pt x="721083" y="1414379"/>
                    <a:pt x="718711" y="1421495"/>
                  </a:cubicBezTo>
                  <a:cubicBezTo>
                    <a:pt x="717400" y="1430673"/>
                    <a:pt x="716563" y="1447139"/>
                    <a:pt x="711595" y="1457075"/>
                  </a:cubicBezTo>
                  <a:cubicBezTo>
                    <a:pt x="709683" y="1460900"/>
                    <a:pt x="706851" y="1464191"/>
                    <a:pt x="704479" y="1467749"/>
                  </a:cubicBezTo>
                  <a:cubicBezTo>
                    <a:pt x="708037" y="1468935"/>
                    <a:pt x="712224" y="1468964"/>
                    <a:pt x="715153" y="1471307"/>
                  </a:cubicBezTo>
                  <a:cubicBezTo>
                    <a:pt x="723878" y="1478287"/>
                    <a:pt x="723898" y="1490127"/>
                    <a:pt x="725827" y="1499771"/>
                  </a:cubicBezTo>
                  <a:lnTo>
                    <a:pt x="747175" y="1485539"/>
                  </a:lnTo>
                  <a:lnTo>
                    <a:pt x="757849" y="1478423"/>
                  </a:lnTo>
                  <a:cubicBezTo>
                    <a:pt x="762593" y="1480795"/>
                    <a:pt x="767939" y="1482226"/>
                    <a:pt x="772081" y="1485539"/>
                  </a:cubicBezTo>
                  <a:cubicBezTo>
                    <a:pt x="779939" y="1491825"/>
                    <a:pt x="783882" y="1503704"/>
                    <a:pt x="793429" y="1506886"/>
                  </a:cubicBezTo>
                  <a:lnTo>
                    <a:pt x="814776" y="1514002"/>
                  </a:lnTo>
                  <a:cubicBezTo>
                    <a:pt x="835556" y="1507075"/>
                    <a:pt x="816473" y="1515863"/>
                    <a:pt x="832566" y="1499771"/>
                  </a:cubicBezTo>
                  <a:cubicBezTo>
                    <a:pt x="839464" y="1492874"/>
                    <a:pt x="845232" y="1491991"/>
                    <a:pt x="853914" y="1489097"/>
                  </a:cubicBezTo>
                  <a:lnTo>
                    <a:pt x="882378" y="1492655"/>
                  </a:lnTo>
                  <a:cubicBezTo>
                    <a:pt x="888646" y="1498226"/>
                    <a:pt x="878322" y="1514046"/>
                    <a:pt x="885936" y="1517560"/>
                  </a:cubicBezTo>
                  <a:cubicBezTo>
                    <a:pt x="898903" y="1523544"/>
                    <a:pt x="914400" y="1515188"/>
                    <a:pt x="928632" y="1514002"/>
                  </a:cubicBezTo>
                  <a:cubicBezTo>
                    <a:pt x="929818" y="1508072"/>
                    <a:pt x="928836" y="1501244"/>
                    <a:pt x="932190" y="1496213"/>
                  </a:cubicBezTo>
                  <a:cubicBezTo>
                    <a:pt x="934270" y="1493092"/>
                    <a:pt x="940684" y="1495707"/>
                    <a:pt x="942864" y="1492655"/>
                  </a:cubicBezTo>
                  <a:cubicBezTo>
                    <a:pt x="947224" y="1486551"/>
                    <a:pt x="945819" y="1477548"/>
                    <a:pt x="949980" y="1471307"/>
                  </a:cubicBezTo>
                  <a:lnTo>
                    <a:pt x="957096" y="1460633"/>
                  </a:lnTo>
                  <a:cubicBezTo>
                    <a:pt x="958282" y="1453517"/>
                    <a:pt x="955261" y="1444078"/>
                    <a:pt x="960653" y="1439285"/>
                  </a:cubicBezTo>
                  <a:cubicBezTo>
                    <a:pt x="967963" y="1432787"/>
                    <a:pt x="989117" y="1432169"/>
                    <a:pt x="989117" y="1432169"/>
                  </a:cubicBezTo>
                  <a:cubicBezTo>
                    <a:pt x="990303" y="1428611"/>
                    <a:pt x="990023" y="1424147"/>
                    <a:pt x="992675" y="1421495"/>
                  </a:cubicBezTo>
                  <a:cubicBezTo>
                    <a:pt x="1003947" y="1410223"/>
                    <a:pt x="1017365" y="1427281"/>
                    <a:pt x="1024697" y="1432169"/>
                  </a:cubicBezTo>
                  <a:cubicBezTo>
                    <a:pt x="1027069" y="1435727"/>
                    <a:pt x="1029328" y="1439363"/>
                    <a:pt x="1031813" y="1442843"/>
                  </a:cubicBezTo>
                  <a:cubicBezTo>
                    <a:pt x="1035260" y="1447668"/>
                    <a:pt x="1040079" y="1451656"/>
                    <a:pt x="1042487" y="1457075"/>
                  </a:cubicBezTo>
                  <a:cubicBezTo>
                    <a:pt x="1044943" y="1462601"/>
                    <a:pt x="1044859" y="1468935"/>
                    <a:pt x="1046045" y="1474865"/>
                  </a:cubicBezTo>
                  <a:cubicBezTo>
                    <a:pt x="1055533" y="1473679"/>
                    <a:pt x="1065284" y="1473823"/>
                    <a:pt x="1074509" y="1471307"/>
                  </a:cubicBezTo>
                  <a:cubicBezTo>
                    <a:pt x="1078635" y="1470182"/>
                    <a:pt x="1084255" y="1468365"/>
                    <a:pt x="1085183" y="1464191"/>
                  </a:cubicBezTo>
                  <a:cubicBezTo>
                    <a:pt x="1087002" y="1456004"/>
                    <a:pt x="1085031" y="1446948"/>
                    <a:pt x="1081625" y="1439285"/>
                  </a:cubicBezTo>
                  <a:cubicBezTo>
                    <a:pt x="1079888" y="1435377"/>
                    <a:pt x="1074509" y="1434541"/>
                    <a:pt x="1070951" y="1432169"/>
                  </a:cubicBezTo>
                  <a:cubicBezTo>
                    <a:pt x="1067393" y="1426239"/>
                    <a:pt x="1063942" y="1420243"/>
                    <a:pt x="1060277" y="1414379"/>
                  </a:cubicBezTo>
                  <a:cubicBezTo>
                    <a:pt x="1058011" y="1410753"/>
                    <a:pt x="1056185" y="1406729"/>
                    <a:pt x="1053161" y="1403705"/>
                  </a:cubicBezTo>
                  <a:cubicBezTo>
                    <a:pt x="1050137" y="1400681"/>
                    <a:pt x="1046045" y="1398961"/>
                    <a:pt x="1042487" y="1396589"/>
                  </a:cubicBezTo>
                  <a:lnTo>
                    <a:pt x="1035371" y="1375241"/>
                  </a:lnTo>
                  <a:cubicBezTo>
                    <a:pt x="1034185" y="1371683"/>
                    <a:pt x="1034934" y="1366647"/>
                    <a:pt x="1031813" y="1364567"/>
                  </a:cubicBezTo>
                  <a:cubicBezTo>
                    <a:pt x="1006657" y="1347797"/>
                    <a:pt x="1037800" y="1368843"/>
                    <a:pt x="1006907" y="1346778"/>
                  </a:cubicBezTo>
                  <a:cubicBezTo>
                    <a:pt x="1003427" y="1344293"/>
                    <a:pt x="999791" y="1342034"/>
                    <a:pt x="996233" y="1339662"/>
                  </a:cubicBezTo>
                  <a:cubicBezTo>
                    <a:pt x="995047" y="1334918"/>
                    <a:pt x="995101" y="1329676"/>
                    <a:pt x="992675" y="1325430"/>
                  </a:cubicBezTo>
                  <a:cubicBezTo>
                    <a:pt x="988460" y="1318054"/>
                    <a:pt x="978129" y="1312174"/>
                    <a:pt x="971327" y="1307640"/>
                  </a:cubicBezTo>
                  <a:cubicBezTo>
                    <a:pt x="963025" y="1282734"/>
                    <a:pt x="971327" y="1288664"/>
                    <a:pt x="953538" y="1282734"/>
                  </a:cubicBezTo>
                  <a:cubicBezTo>
                    <a:pt x="947608" y="1283920"/>
                    <a:pt x="941794" y="1286439"/>
                    <a:pt x="935748" y="1286292"/>
                  </a:cubicBezTo>
                  <a:cubicBezTo>
                    <a:pt x="817213" y="1283401"/>
                    <a:pt x="847061" y="1292311"/>
                    <a:pt x="796987" y="1275618"/>
                  </a:cubicBezTo>
                  <a:cubicBezTo>
                    <a:pt x="792992" y="1269626"/>
                    <a:pt x="787936" y="1259076"/>
                    <a:pt x="779197" y="1257828"/>
                  </a:cubicBezTo>
                  <a:cubicBezTo>
                    <a:pt x="776070" y="1257381"/>
                    <a:pt x="758297" y="1263609"/>
                    <a:pt x="754291" y="1264944"/>
                  </a:cubicBezTo>
                  <a:cubicBezTo>
                    <a:pt x="749963" y="1271436"/>
                    <a:pt x="746962" y="1280670"/>
                    <a:pt x="736501" y="1279176"/>
                  </a:cubicBezTo>
                  <a:cubicBezTo>
                    <a:pt x="731250" y="1278426"/>
                    <a:pt x="727013" y="1274432"/>
                    <a:pt x="722269" y="1272060"/>
                  </a:cubicBezTo>
                  <a:cubicBezTo>
                    <a:pt x="719897" y="1268502"/>
                    <a:pt x="715625" y="1265636"/>
                    <a:pt x="715153" y="1261386"/>
                  </a:cubicBezTo>
                  <a:cubicBezTo>
                    <a:pt x="710378" y="1218414"/>
                    <a:pt x="749174" y="1238435"/>
                    <a:pt x="786313" y="1236480"/>
                  </a:cubicBezTo>
                  <a:cubicBezTo>
                    <a:pt x="789871" y="1232922"/>
                    <a:pt x="794196" y="1229993"/>
                    <a:pt x="796987" y="1225806"/>
                  </a:cubicBezTo>
                  <a:cubicBezTo>
                    <a:pt x="799067" y="1222685"/>
                    <a:pt x="797893" y="1217784"/>
                    <a:pt x="800545" y="1215132"/>
                  </a:cubicBezTo>
                  <a:cubicBezTo>
                    <a:pt x="803197" y="1212480"/>
                    <a:pt x="807660" y="1212760"/>
                    <a:pt x="811218" y="1211574"/>
                  </a:cubicBezTo>
                  <a:cubicBezTo>
                    <a:pt x="824264" y="1212760"/>
                    <a:pt x="837456" y="1212855"/>
                    <a:pt x="850356" y="1215132"/>
                  </a:cubicBezTo>
                  <a:cubicBezTo>
                    <a:pt x="857743" y="1216436"/>
                    <a:pt x="864588" y="1219876"/>
                    <a:pt x="871704" y="1222248"/>
                  </a:cubicBezTo>
                  <a:lnTo>
                    <a:pt x="882378" y="1225806"/>
                  </a:lnTo>
                  <a:cubicBezTo>
                    <a:pt x="891866" y="1224620"/>
                    <a:pt x="903009" y="1227731"/>
                    <a:pt x="910842" y="1222248"/>
                  </a:cubicBezTo>
                  <a:cubicBezTo>
                    <a:pt x="934561" y="1205645"/>
                    <a:pt x="907878" y="1203865"/>
                    <a:pt x="921516" y="1190227"/>
                  </a:cubicBezTo>
                  <a:cubicBezTo>
                    <a:pt x="945888" y="1165855"/>
                    <a:pt x="937282" y="1177252"/>
                    <a:pt x="949980" y="1158205"/>
                  </a:cubicBezTo>
                  <a:cubicBezTo>
                    <a:pt x="946815" y="1123389"/>
                    <a:pt x="941157" y="1081436"/>
                    <a:pt x="949980" y="1047908"/>
                  </a:cubicBezTo>
                  <a:cubicBezTo>
                    <a:pt x="951224" y="1043179"/>
                    <a:pt x="959467" y="1050279"/>
                    <a:pt x="964211" y="1051465"/>
                  </a:cubicBezTo>
                  <a:cubicBezTo>
                    <a:pt x="965397" y="1055023"/>
                    <a:pt x="967331" y="1058414"/>
                    <a:pt x="967769" y="1062139"/>
                  </a:cubicBezTo>
                  <a:cubicBezTo>
                    <a:pt x="969714" y="1078671"/>
                    <a:pt x="967290" y="1095802"/>
                    <a:pt x="971327" y="1111951"/>
                  </a:cubicBezTo>
                  <a:cubicBezTo>
                    <a:pt x="972364" y="1116100"/>
                    <a:pt x="978443" y="1116695"/>
                    <a:pt x="982001" y="1119067"/>
                  </a:cubicBezTo>
                  <a:cubicBezTo>
                    <a:pt x="982029" y="1119493"/>
                    <a:pt x="984250" y="1179185"/>
                    <a:pt x="989117" y="1193785"/>
                  </a:cubicBezTo>
                  <a:cubicBezTo>
                    <a:pt x="990469" y="1197841"/>
                    <a:pt x="993861" y="1200900"/>
                    <a:pt x="996233" y="1204458"/>
                  </a:cubicBezTo>
                  <a:cubicBezTo>
                    <a:pt x="997419" y="1208016"/>
                    <a:pt x="997448" y="1212203"/>
                    <a:pt x="999791" y="1215132"/>
                  </a:cubicBezTo>
                  <a:cubicBezTo>
                    <a:pt x="1002462" y="1218471"/>
                    <a:pt x="1006985" y="1219763"/>
                    <a:pt x="1010465" y="1222248"/>
                  </a:cubicBezTo>
                  <a:cubicBezTo>
                    <a:pt x="1015290" y="1225695"/>
                    <a:pt x="1019953" y="1229364"/>
                    <a:pt x="1024697" y="1232922"/>
                  </a:cubicBezTo>
                  <a:cubicBezTo>
                    <a:pt x="1026475" y="1243593"/>
                    <a:pt x="1029106" y="1266221"/>
                    <a:pt x="1035371" y="1275618"/>
                  </a:cubicBezTo>
                  <a:lnTo>
                    <a:pt x="1042487" y="1286292"/>
                  </a:lnTo>
                  <a:cubicBezTo>
                    <a:pt x="1043673" y="1292222"/>
                    <a:pt x="1044963" y="1298132"/>
                    <a:pt x="1046045" y="1304082"/>
                  </a:cubicBezTo>
                  <a:cubicBezTo>
                    <a:pt x="1047336" y="1311180"/>
                    <a:pt x="1046377" y="1318977"/>
                    <a:pt x="1049603" y="1325430"/>
                  </a:cubicBezTo>
                  <a:cubicBezTo>
                    <a:pt x="1051515" y="1329255"/>
                    <a:pt x="1056719" y="1330174"/>
                    <a:pt x="1060277" y="1332546"/>
                  </a:cubicBezTo>
                  <a:cubicBezTo>
                    <a:pt x="1062028" y="1336049"/>
                    <a:pt x="1070317" y="1354098"/>
                    <a:pt x="1074509" y="1357451"/>
                  </a:cubicBezTo>
                  <a:cubicBezTo>
                    <a:pt x="1076829" y="1359307"/>
                    <a:pt x="1098485" y="1364334"/>
                    <a:pt x="1099415" y="1364567"/>
                  </a:cubicBezTo>
                  <a:cubicBezTo>
                    <a:pt x="1107283" y="1372435"/>
                    <a:pt x="1112251" y="1376009"/>
                    <a:pt x="1117204" y="1385915"/>
                  </a:cubicBezTo>
                  <a:cubicBezTo>
                    <a:pt x="1122992" y="1397490"/>
                    <a:pt x="1117681" y="1397066"/>
                    <a:pt x="1127878" y="1407263"/>
                  </a:cubicBezTo>
                  <a:cubicBezTo>
                    <a:pt x="1132071" y="1411456"/>
                    <a:pt x="1137917" y="1413744"/>
                    <a:pt x="1142110" y="1417937"/>
                  </a:cubicBezTo>
                  <a:cubicBezTo>
                    <a:pt x="1152307" y="1428134"/>
                    <a:pt x="1146996" y="1427710"/>
                    <a:pt x="1152784" y="1439285"/>
                  </a:cubicBezTo>
                  <a:cubicBezTo>
                    <a:pt x="1154696" y="1443110"/>
                    <a:pt x="1157528" y="1446401"/>
                    <a:pt x="1159900" y="1449959"/>
                  </a:cubicBezTo>
                  <a:cubicBezTo>
                    <a:pt x="1158714" y="1470121"/>
                    <a:pt x="1159198" y="1490450"/>
                    <a:pt x="1156342" y="1510444"/>
                  </a:cubicBezTo>
                  <a:cubicBezTo>
                    <a:pt x="1153743" y="1528635"/>
                    <a:pt x="1149878" y="1522571"/>
                    <a:pt x="1138552" y="1528234"/>
                  </a:cubicBezTo>
                  <a:cubicBezTo>
                    <a:pt x="1101306" y="1546857"/>
                    <a:pt x="1180968" y="1528271"/>
                    <a:pt x="1074509" y="1542466"/>
                  </a:cubicBezTo>
                  <a:cubicBezTo>
                    <a:pt x="1070951" y="1544838"/>
                    <a:pt x="1068105" y="1549357"/>
                    <a:pt x="1063835" y="1549582"/>
                  </a:cubicBezTo>
                  <a:cubicBezTo>
                    <a:pt x="1044848" y="1550581"/>
                    <a:pt x="1025816" y="1548014"/>
                    <a:pt x="1006907" y="1546024"/>
                  </a:cubicBezTo>
                  <a:cubicBezTo>
                    <a:pt x="1003177" y="1545631"/>
                    <a:pt x="999894" y="1543280"/>
                    <a:pt x="996233" y="1542466"/>
                  </a:cubicBezTo>
                  <a:cubicBezTo>
                    <a:pt x="989191" y="1540901"/>
                    <a:pt x="982001" y="1540094"/>
                    <a:pt x="974885" y="1538908"/>
                  </a:cubicBezTo>
                  <a:cubicBezTo>
                    <a:pt x="971327" y="1535350"/>
                    <a:pt x="968398" y="1531025"/>
                    <a:pt x="964211" y="1528234"/>
                  </a:cubicBezTo>
                  <a:cubicBezTo>
                    <a:pt x="952931" y="1520714"/>
                    <a:pt x="935677" y="1526603"/>
                    <a:pt x="925074" y="1528234"/>
                  </a:cubicBezTo>
                  <a:cubicBezTo>
                    <a:pt x="919097" y="1529154"/>
                    <a:pt x="913214" y="1530606"/>
                    <a:pt x="907284" y="1531792"/>
                  </a:cubicBezTo>
                  <a:cubicBezTo>
                    <a:pt x="904912" y="1535350"/>
                    <a:pt x="903192" y="1539442"/>
                    <a:pt x="900168" y="1542466"/>
                  </a:cubicBezTo>
                  <a:cubicBezTo>
                    <a:pt x="897144" y="1545490"/>
                    <a:pt x="891760" y="1545956"/>
                    <a:pt x="889494" y="1549582"/>
                  </a:cubicBezTo>
                  <a:cubicBezTo>
                    <a:pt x="874744" y="1573183"/>
                    <a:pt x="892201" y="1567798"/>
                    <a:pt x="871704" y="1578046"/>
                  </a:cubicBezTo>
                  <a:cubicBezTo>
                    <a:pt x="868349" y="1579723"/>
                    <a:pt x="864588" y="1580418"/>
                    <a:pt x="861030" y="1581604"/>
                  </a:cubicBezTo>
                  <a:cubicBezTo>
                    <a:pt x="842054" y="1610068"/>
                    <a:pt x="866960" y="1575674"/>
                    <a:pt x="843240" y="1599394"/>
                  </a:cubicBezTo>
                  <a:cubicBezTo>
                    <a:pt x="819520" y="1623114"/>
                    <a:pt x="853914" y="1598208"/>
                    <a:pt x="825450" y="1617184"/>
                  </a:cubicBezTo>
                  <a:cubicBezTo>
                    <a:pt x="823078" y="1620742"/>
                    <a:pt x="821673" y="1625187"/>
                    <a:pt x="818334" y="1627858"/>
                  </a:cubicBezTo>
                  <a:cubicBezTo>
                    <a:pt x="815405" y="1630201"/>
                    <a:pt x="811014" y="1629739"/>
                    <a:pt x="807660" y="1631416"/>
                  </a:cubicBezTo>
                  <a:cubicBezTo>
                    <a:pt x="803836" y="1633328"/>
                    <a:pt x="800545" y="1636160"/>
                    <a:pt x="796987" y="1638532"/>
                  </a:cubicBezTo>
                  <a:cubicBezTo>
                    <a:pt x="781569" y="1637346"/>
                    <a:pt x="765932" y="1637824"/>
                    <a:pt x="750733" y="1634974"/>
                  </a:cubicBezTo>
                  <a:cubicBezTo>
                    <a:pt x="737496" y="1632492"/>
                    <a:pt x="740922" y="1626026"/>
                    <a:pt x="736501" y="1617184"/>
                  </a:cubicBezTo>
                  <a:cubicBezTo>
                    <a:pt x="722706" y="1589595"/>
                    <a:pt x="734770" y="1622665"/>
                    <a:pt x="725827" y="1595836"/>
                  </a:cubicBezTo>
                  <a:cubicBezTo>
                    <a:pt x="724641" y="1580418"/>
                    <a:pt x="724187" y="1564926"/>
                    <a:pt x="722269" y="1549582"/>
                  </a:cubicBezTo>
                  <a:cubicBezTo>
                    <a:pt x="721804" y="1545861"/>
                    <a:pt x="721054" y="1541837"/>
                    <a:pt x="718711" y="1538908"/>
                  </a:cubicBezTo>
                  <a:cubicBezTo>
                    <a:pt x="713695" y="1532638"/>
                    <a:pt x="704395" y="1530578"/>
                    <a:pt x="697363" y="1528234"/>
                  </a:cubicBezTo>
                  <a:cubicBezTo>
                    <a:pt x="676015" y="1529420"/>
                    <a:pt x="654620" y="1529940"/>
                    <a:pt x="633320" y="1531792"/>
                  </a:cubicBezTo>
                  <a:cubicBezTo>
                    <a:pt x="627295" y="1532316"/>
                    <a:pt x="621560" y="1534886"/>
                    <a:pt x="615530" y="1535350"/>
                  </a:cubicBezTo>
                  <a:cubicBezTo>
                    <a:pt x="590669" y="1537262"/>
                    <a:pt x="565718" y="1537722"/>
                    <a:pt x="540812" y="1538908"/>
                  </a:cubicBezTo>
                  <a:cubicBezTo>
                    <a:pt x="476813" y="1546908"/>
                    <a:pt x="491318" y="1546024"/>
                    <a:pt x="384261" y="1546024"/>
                  </a:cubicBezTo>
                  <a:cubicBezTo>
                    <a:pt x="355773" y="1546024"/>
                    <a:pt x="327334" y="1543652"/>
                    <a:pt x="298870" y="1542466"/>
                  </a:cubicBezTo>
                  <a:cubicBezTo>
                    <a:pt x="279894" y="1514002"/>
                    <a:pt x="304800" y="1548396"/>
                    <a:pt x="281080" y="1524676"/>
                  </a:cubicBezTo>
                  <a:cubicBezTo>
                    <a:pt x="257360" y="1500956"/>
                    <a:pt x="291754" y="1525862"/>
                    <a:pt x="263290" y="1506886"/>
                  </a:cubicBezTo>
                  <a:cubicBezTo>
                    <a:pt x="260918" y="1503328"/>
                    <a:pt x="258659" y="1499692"/>
                    <a:pt x="256174" y="1496213"/>
                  </a:cubicBezTo>
                  <a:cubicBezTo>
                    <a:pt x="252727" y="1491388"/>
                    <a:pt x="248152" y="1487285"/>
                    <a:pt x="245500" y="1481981"/>
                  </a:cubicBezTo>
                  <a:cubicBezTo>
                    <a:pt x="243313" y="1477607"/>
                    <a:pt x="243128" y="1472493"/>
                    <a:pt x="241942" y="1467749"/>
                  </a:cubicBezTo>
                  <a:cubicBezTo>
                    <a:pt x="243128" y="1435727"/>
                    <a:pt x="243672" y="1403675"/>
                    <a:pt x="245500" y="1371683"/>
                  </a:cubicBezTo>
                  <a:cubicBezTo>
                    <a:pt x="246045" y="1362137"/>
                    <a:pt x="248264" y="1352748"/>
                    <a:pt x="249058" y="1343220"/>
                  </a:cubicBezTo>
                  <a:cubicBezTo>
                    <a:pt x="250637" y="1324273"/>
                    <a:pt x="249796" y="1305095"/>
                    <a:pt x="252616" y="1286292"/>
                  </a:cubicBezTo>
                  <a:cubicBezTo>
                    <a:pt x="253403" y="1281047"/>
                    <a:pt x="257762" y="1276985"/>
                    <a:pt x="259732" y="1272060"/>
                  </a:cubicBezTo>
                  <a:cubicBezTo>
                    <a:pt x="263911" y="1261613"/>
                    <a:pt x="266848" y="1250712"/>
                    <a:pt x="270406" y="1240038"/>
                  </a:cubicBezTo>
                  <a:cubicBezTo>
                    <a:pt x="271592" y="1236480"/>
                    <a:pt x="271312" y="1232016"/>
                    <a:pt x="273964" y="1229364"/>
                  </a:cubicBezTo>
                  <a:cubicBezTo>
                    <a:pt x="277522" y="1225806"/>
                    <a:pt x="281417" y="1222556"/>
                    <a:pt x="284638" y="1218690"/>
                  </a:cubicBezTo>
                  <a:cubicBezTo>
                    <a:pt x="287376" y="1215405"/>
                    <a:pt x="290017" y="1211924"/>
                    <a:pt x="291754" y="1208016"/>
                  </a:cubicBezTo>
                  <a:cubicBezTo>
                    <a:pt x="294800" y="1201162"/>
                    <a:pt x="298870" y="1186669"/>
                    <a:pt x="298870" y="1186669"/>
                  </a:cubicBezTo>
                  <a:cubicBezTo>
                    <a:pt x="297684" y="1179553"/>
                    <a:pt x="297593" y="1172165"/>
                    <a:pt x="295312" y="1165321"/>
                  </a:cubicBezTo>
                  <a:cubicBezTo>
                    <a:pt x="291076" y="1152614"/>
                    <a:pt x="276505" y="1146853"/>
                    <a:pt x="266848" y="1140415"/>
                  </a:cubicBezTo>
                  <a:cubicBezTo>
                    <a:pt x="249933" y="1129138"/>
                    <a:pt x="260231" y="1134651"/>
                    <a:pt x="234826" y="1126183"/>
                  </a:cubicBezTo>
                  <a:cubicBezTo>
                    <a:pt x="231268" y="1124997"/>
                    <a:pt x="227273" y="1124705"/>
                    <a:pt x="224152" y="1122625"/>
                  </a:cubicBezTo>
                  <a:lnTo>
                    <a:pt x="202804" y="1108393"/>
                  </a:lnTo>
                  <a:cubicBezTo>
                    <a:pt x="194502" y="1095941"/>
                    <a:pt x="192130" y="1089417"/>
                    <a:pt x="174341" y="1083487"/>
                  </a:cubicBezTo>
                  <a:lnTo>
                    <a:pt x="152993" y="1076371"/>
                  </a:lnTo>
                  <a:cubicBezTo>
                    <a:pt x="136389" y="1051465"/>
                    <a:pt x="145877" y="1059767"/>
                    <a:pt x="128087" y="1047908"/>
                  </a:cubicBezTo>
                  <a:cubicBezTo>
                    <a:pt x="125715" y="1044350"/>
                    <a:pt x="123995" y="1040258"/>
                    <a:pt x="120971" y="1037234"/>
                  </a:cubicBezTo>
                  <a:cubicBezTo>
                    <a:pt x="108637" y="1024900"/>
                    <a:pt x="110771" y="1036522"/>
                    <a:pt x="103181" y="1019444"/>
                  </a:cubicBezTo>
                  <a:cubicBezTo>
                    <a:pt x="100135" y="1012590"/>
                    <a:pt x="99169" y="1004925"/>
                    <a:pt x="96065" y="998096"/>
                  </a:cubicBezTo>
                  <a:cubicBezTo>
                    <a:pt x="93203" y="991800"/>
                    <a:pt x="89056" y="986170"/>
                    <a:pt x="85391" y="980306"/>
                  </a:cubicBezTo>
                  <a:cubicBezTo>
                    <a:pt x="83125" y="976680"/>
                    <a:pt x="80012" y="973540"/>
                    <a:pt x="78275" y="969632"/>
                  </a:cubicBezTo>
                  <a:cubicBezTo>
                    <a:pt x="75229" y="962778"/>
                    <a:pt x="74514" y="954993"/>
                    <a:pt x="71159" y="948284"/>
                  </a:cubicBezTo>
                  <a:cubicBezTo>
                    <a:pt x="68787" y="943540"/>
                    <a:pt x="66674" y="938657"/>
                    <a:pt x="64043" y="934052"/>
                  </a:cubicBezTo>
                  <a:cubicBezTo>
                    <a:pt x="61921" y="930339"/>
                    <a:pt x="58839" y="927203"/>
                    <a:pt x="56927" y="923378"/>
                  </a:cubicBezTo>
                  <a:cubicBezTo>
                    <a:pt x="55250" y="920023"/>
                    <a:pt x="54555" y="916262"/>
                    <a:pt x="53369" y="912704"/>
                  </a:cubicBezTo>
                  <a:cubicBezTo>
                    <a:pt x="52183" y="878310"/>
                    <a:pt x="53413" y="843748"/>
                    <a:pt x="49811" y="809523"/>
                  </a:cubicBezTo>
                  <a:cubicBezTo>
                    <a:pt x="48633" y="798334"/>
                    <a:pt x="40988" y="788599"/>
                    <a:pt x="39138" y="777501"/>
                  </a:cubicBezTo>
                  <a:cubicBezTo>
                    <a:pt x="37952" y="770385"/>
                    <a:pt x="37861" y="762997"/>
                    <a:pt x="35580" y="756153"/>
                  </a:cubicBezTo>
                  <a:cubicBezTo>
                    <a:pt x="34228" y="752096"/>
                    <a:pt x="30376" y="749304"/>
                    <a:pt x="28464" y="745479"/>
                  </a:cubicBezTo>
                  <a:cubicBezTo>
                    <a:pt x="26787" y="742125"/>
                    <a:pt x="26092" y="738364"/>
                    <a:pt x="24906" y="734806"/>
                  </a:cubicBezTo>
                  <a:cubicBezTo>
                    <a:pt x="23720" y="722946"/>
                    <a:pt x="23545" y="710941"/>
                    <a:pt x="21348" y="699226"/>
                  </a:cubicBezTo>
                  <a:lnTo>
                    <a:pt x="10674" y="667204"/>
                  </a:lnTo>
                  <a:lnTo>
                    <a:pt x="3558" y="645856"/>
                  </a:lnTo>
                  <a:lnTo>
                    <a:pt x="0" y="635182"/>
                  </a:lnTo>
                  <a:cubicBezTo>
                    <a:pt x="1186" y="575882"/>
                    <a:pt x="1441" y="516557"/>
                    <a:pt x="3558" y="457283"/>
                  </a:cubicBezTo>
                  <a:cubicBezTo>
                    <a:pt x="3815" y="450074"/>
                    <a:pt x="5701" y="443010"/>
                    <a:pt x="7116" y="435936"/>
                  </a:cubicBezTo>
                  <a:cubicBezTo>
                    <a:pt x="10824" y="417397"/>
                    <a:pt x="9710" y="426856"/>
                    <a:pt x="14232" y="411030"/>
                  </a:cubicBezTo>
                  <a:cubicBezTo>
                    <a:pt x="15575" y="406328"/>
                    <a:pt x="16604" y="401542"/>
                    <a:pt x="17790" y="396798"/>
                  </a:cubicBezTo>
                  <a:cubicBezTo>
                    <a:pt x="18976" y="367148"/>
                    <a:pt x="19497" y="337464"/>
                    <a:pt x="21348" y="307848"/>
                  </a:cubicBezTo>
                  <a:cubicBezTo>
                    <a:pt x="21871" y="299478"/>
                    <a:pt x="23527" y="291215"/>
                    <a:pt x="24906" y="282943"/>
                  </a:cubicBezTo>
                  <a:cubicBezTo>
                    <a:pt x="27490" y="267442"/>
                    <a:pt x="30710" y="253733"/>
                    <a:pt x="39138" y="240247"/>
                  </a:cubicBezTo>
                  <a:cubicBezTo>
                    <a:pt x="42281" y="235218"/>
                    <a:pt x="46365" y="230840"/>
                    <a:pt x="49811" y="226015"/>
                  </a:cubicBezTo>
                  <a:cubicBezTo>
                    <a:pt x="60592" y="210921"/>
                    <a:pt x="52076" y="218575"/>
                    <a:pt x="67601" y="208225"/>
                  </a:cubicBezTo>
                  <a:cubicBezTo>
                    <a:pt x="69973" y="203481"/>
                    <a:pt x="71634" y="198309"/>
                    <a:pt x="74717" y="193993"/>
                  </a:cubicBezTo>
                  <a:cubicBezTo>
                    <a:pt x="77642" y="189898"/>
                    <a:pt x="82947" y="187718"/>
                    <a:pt x="85391" y="183319"/>
                  </a:cubicBezTo>
                  <a:cubicBezTo>
                    <a:pt x="89034" y="176762"/>
                    <a:pt x="85391" y="164343"/>
                    <a:pt x="92507" y="161971"/>
                  </a:cubicBezTo>
                  <a:cubicBezTo>
                    <a:pt x="96065" y="160785"/>
                    <a:pt x="99826" y="160090"/>
                    <a:pt x="103181" y="158413"/>
                  </a:cubicBezTo>
                  <a:cubicBezTo>
                    <a:pt x="138914" y="140547"/>
                    <a:pt x="84423" y="162894"/>
                    <a:pt x="128087" y="144181"/>
                  </a:cubicBezTo>
                  <a:cubicBezTo>
                    <a:pt x="135233" y="141118"/>
                    <a:pt x="145771" y="138871"/>
                    <a:pt x="152993" y="137065"/>
                  </a:cubicBezTo>
                  <a:cubicBezTo>
                    <a:pt x="177462" y="120754"/>
                    <a:pt x="166228" y="125538"/>
                    <a:pt x="185015" y="119276"/>
                  </a:cubicBezTo>
                  <a:cubicBezTo>
                    <a:pt x="216187" y="88101"/>
                    <a:pt x="176649" y="126247"/>
                    <a:pt x="206362" y="101486"/>
                  </a:cubicBezTo>
                  <a:cubicBezTo>
                    <a:pt x="210228" y="98265"/>
                    <a:pt x="213064" y="93901"/>
                    <a:pt x="217036" y="90812"/>
                  </a:cubicBezTo>
                  <a:cubicBezTo>
                    <a:pt x="223787" y="85561"/>
                    <a:pt x="238384" y="76580"/>
                    <a:pt x="238384" y="76580"/>
                  </a:cubicBezTo>
                  <a:cubicBezTo>
                    <a:pt x="240756" y="73022"/>
                    <a:pt x="241874" y="68172"/>
                    <a:pt x="245500" y="65906"/>
                  </a:cubicBezTo>
                  <a:cubicBezTo>
                    <a:pt x="253332" y="61011"/>
                    <a:pt x="289291" y="53681"/>
                    <a:pt x="295312" y="51674"/>
                  </a:cubicBezTo>
                  <a:cubicBezTo>
                    <a:pt x="302428" y="49302"/>
                    <a:pt x="310419" y="48719"/>
                    <a:pt x="316660" y="44558"/>
                  </a:cubicBezTo>
                  <a:cubicBezTo>
                    <a:pt x="320218" y="42186"/>
                    <a:pt x="323509" y="39354"/>
                    <a:pt x="327334" y="37442"/>
                  </a:cubicBezTo>
                  <a:cubicBezTo>
                    <a:pt x="331007" y="35606"/>
                    <a:pt x="349545" y="30533"/>
                    <a:pt x="352239" y="30326"/>
                  </a:cubicBezTo>
                  <a:cubicBezTo>
                    <a:pt x="378281" y="28323"/>
                    <a:pt x="404423" y="27954"/>
                    <a:pt x="430515" y="26768"/>
                  </a:cubicBezTo>
                  <a:cubicBezTo>
                    <a:pt x="439196" y="23874"/>
                    <a:pt x="444966" y="22991"/>
                    <a:pt x="451863" y="16094"/>
                  </a:cubicBezTo>
                  <a:cubicBezTo>
                    <a:pt x="467957" y="0"/>
                    <a:pt x="448873" y="8789"/>
                    <a:pt x="469653" y="1862"/>
                  </a:cubicBezTo>
                  <a:cubicBezTo>
                    <a:pt x="545556" y="3048"/>
                    <a:pt x="621526" y="2024"/>
                    <a:pt x="697363" y="5420"/>
                  </a:cubicBezTo>
                  <a:cubicBezTo>
                    <a:pt x="701635" y="5611"/>
                    <a:pt x="704212" y="10624"/>
                    <a:pt x="708037" y="12536"/>
                  </a:cubicBezTo>
                  <a:cubicBezTo>
                    <a:pt x="715331" y="16183"/>
                    <a:pt x="729735" y="18299"/>
                    <a:pt x="736501" y="19652"/>
                  </a:cubicBezTo>
                  <a:cubicBezTo>
                    <a:pt x="740059" y="22024"/>
                    <a:pt x="743695" y="24283"/>
                    <a:pt x="747175" y="26768"/>
                  </a:cubicBezTo>
                  <a:cubicBezTo>
                    <a:pt x="786163" y="54617"/>
                    <a:pt x="746038" y="36802"/>
                    <a:pt x="846798" y="41000"/>
                  </a:cubicBezTo>
                  <a:cubicBezTo>
                    <a:pt x="855100" y="42186"/>
                    <a:pt x="863671" y="42148"/>
                    <a:pt x="871704" y="44558"/>
                  </a:cubicBezTo>
                  <a:cubicBezTo>
                    <a:pt x="885258" y="48624"/>
                    <a:pt x="880684" y="53538"/>
                    <a:pt x="889494" y="62348"/>
                  </a:cubicBezTo>
                  <a:cubicBezTo>
                    <a:pt x="892518" y="65372"/>
                    <a:pt x="896610" y="67092"/>
                    <a:pt x="900168" y="69464"/>
                  </a:cubicBezTo>
                  <a:cubicBezTo>
                    <a:pt x="907052" y="90116"/>
                    <a:pt x="898409" y="71907"/>
                    <a:pt x="921516" y="90812"/>
                  </a:cubicBezTo>
                  <a:cubicBezTo>
                    <a:pt x="929305" y="97185"/>
                    <a:pt x="935748" y="105044"/>
                    <a:pt x="942864" y="112160"/>
                  </a:cubicBezTo>
                  <a:lnTo>
                    <a:pt x="953538" y="122834"/>
                  </a:lnTo>
                  <a:cubicBezTo>
                    <a:pt x="957096" y="126392"/>
                    <a:pt x="961420" y="129322"/>
                    <a:pt x="964211" y="133508"/>
                  </a:cubicBezTo>
                  <a:cubicBezTo>
                    <a:pt x="973699" y="147739"/>
                    <a:pt x="967769" y="141809"/>
                    <a:pt x="982001" y="151297"/>
                  </a:cubicBezTo>
                  <a:cubicBezTo>
                    <a:pt x="984373" y="158413"/>
                    <a:pt x="988289" y="165190"/>
                    <a:pt x="989117" y="172645"/>
                  </a:cubicBezTo>
                  <a:cubicBezTo>
                    <a:pt x="989831" y="179073"/>
                    <a:pt x="991611" y="208114"/>
                    <a:pt x="996233" y="218899"/>
                  </a:cubicBezTo>
                  <a:cubicBezTo>
                    <a:pt x="999948" y="227568"/>
                    <a:pt x="1007611" y="233835"/>
                    <a:pt x="1014023" y="240247"/>
                  </a:cubicBezTo>
                  <a:cubicBezTo>
                    <a:pt x="1022816" y="266627"/>
                    <a:pt x="1017784" y="254886"/>
                    <a:pt x="1028255" y="275827"/>
                  </a:cubicBezTo>
                  <a:cubicBezTo>
                    <a:pt x="1030165" y="285374"/>
                    <a:pt x="1033770" y="307226"/>
                    <a:pt x="1038929" y="314964"/>
                  </a:cubicBezTo>
                  <a:cubicBezTo>
                    <a:pt x="1041301" y="318522"/>
                    <a:pt x="1044308" y="321730"/>
                    <a:pt x="1046045" y="325638"/>
                  </a:cubicBezTo>
                  <a:cubicBezTo>
                    <a:pt x="1049091" y="332492"/>
                    <a:pt x="1050789" y="339870"/>
                    <a:pt x="1053161" y="346986"/>
                  </a:cubicBezTo>
                  <a:lnTo>
                    <a:pt x="1056719" y="357660"/>
                  </a:lnTo>
                  <a:cubicBezTo>
                    <a:pt x="1057905" y="379008"/>
                    <a:pt x="1057625" y="400488"/>
                    <a:pt x="1060277" y="421704"/>
                  </a:cubicBezTo>
                  <a:cubicBezTo>
                    <a:pt x="1061207" y="429147"/>
                    <a:pt x="1063232" y="436810"/>
                    <a:pt x="1067393" y="443051"/>
                  </a:cubicBezTo>
                  <a:lnTo>
                    <a:pt x="1081625" y="464399"/>
                  </a:lnTo>
                  <a:cubicBezTo>
                    <a:pt x="1082811" y="471515"/>
                    <a:pt x="1084086" y="478617"/>
                    <a:pt x="1085183" y="485747"/>
                  </a:cubicBezTo>
                  <a:cubicBezTo>
                    <a:pt x="1086458" y="494036"/>
                    <a:pt x="1087096" y="502430"/>
                    <a:pt x="1088741" y="510653"/>
                  </a:cubicBezTo>
                  <a:cubicBezTo>
                    <a:pt x="1090827" y="521083"/>
                    <a:pt x="1095075" y="525433"/>
                    <a:pt x="1099415" y="535559"/>
                  </a:cubicBezTo>
                  <a:cubicBezTo>
                    <a:pt x="1108471" y="556689"/>
                    <a:pt x="1094995" y="535595"/>
                    <a:pt x="1113646" y="560465"/>
                  </a:cubicBezTo>
                  <a:cubicBezTo>
                    <a:pt x="1114832" y="564023"/>
                    <a:pt x="1115527" y="567784"/>
                    <a:pt x="1117204" y="571139"/>
                  </a:cubicBezTo>
                  <a:cubicBezTo>
                    <a:pt x="1119116" y="574964"/>
                    <a:pt x="1123358" y="577646"/>
                    <a:pt x="1124320" y="581813"/>
                  </a:cubicBezTo>
                  <a:cubicBezTo>
                    <a:pt x="1127000" y="593427"/>
                    <a:pt x="1126692" y="605532"/>
                    <a:pt x="1127878" y="617392"/>
                  </a:cubicBezTo>
                  <a:cubicBezTo>
                    <a:pt x="1126692" y="671948"/>
                    <a:pt x="1126545" y="726536"/>
                    <a:pt x="1124320" y="781059"/>
                  </a:cubicBezTo>
                  <a:cubicBezTo>
                    <a:pt x="1124119" y="785986"/>
                    <a:pt x="1115320" y="803621"/>
                    <a:pt x="1113646" y="805965"/>
                  </a:cubicBezTo>
                  <a:cubicBezTo>
                    <a:pt x="1110722" y="810059"/>
                    <a:pt x="1106194" y="812774"/>
                    <a:pt x="1102973" y="816639"/>
                  </a:cubicBezTo>
                  <a:cubicBezTo>
                    <a:pt x="1088150" y="834428"/>
                    <a:pt x="1104750" y="821384"/>
                    <a:pt x="1085183" y="834429"/>
                  </a:cubicBezTo>
                  <a:cubicBezTo>
                    <a:pt x="1083997" y="837987"/>
                    <a:pt x="1083302" y="841748"/>
                    <a:pt x="1081625" y="845103"/>
                  </a:cubicBezTo>
                  <a:cubicBezTo>
                    <a:pt x="1067830" y="872692"/>
                    <a:pt x="1079894" y="839622"/>
                    <a:pt x="1070951" y="866451"/>
                  </a:cubicBezTo>
                  <a:cubicBezTo>
                    <a:pt x="1069765" y="874753"/>
                    <a:pt x="1069803" y="883324"/>
                    <a:pt x="1067393" y="891357"/>
                  </a:cubicBezTo>
                  <a:cubicBezTo>
                    <a:pt x="1066164" y="895453"/>
                    <a:pt x="1061778" y="898026"/>
                    <a:pt x="1060277" y="902030"/>
                  </a:cubicBezTo>
                  <a:cubicBezTo>
                    <a:pt x="1058154" y="907692"/>
                    <a:pt x="1058842" y="914158"/>
                    <a:pt x="1056719" y="919820"/>
                  </a:cubicBezTo>
                  <a:cubicBezTo>
                    <a:pt x="1043675" y="954605"/>
                    <a:pt x="1054330" y="908028"/>
                    <a:pt x="1046045" y="941168"/>
                  </a:cubicBezTo>
                  <a:cubicBezTo>
                    <a:pt x="1035987" y="981400"/>
                    <a:pt x="1050637" y="934508"/>
                    <a:pt x="1035371" y="980306"/>
                  </a:cubicBezTo>
                  <a:lnTo>
                    <a:pt x="1031813" y="990980"/>
                  </a:lnTo>
                  <a:cubicBezTo>
                    <a:pt x="1030627" y="994538"/>
                    <a:pt x="1030907" y="999002"/>
                    <a:pt x="1028255" y="1001654"/>
                  </a:cubicBezTo>
                  <a:lnTo>
                    <a:pt x="1017581" y="1012328"/>
                  </a:lnTo>
                  <a:lnTo>
                    <a:pt x="1010465" y="1033676"/>
                  </a:lnTo>
                  <a:cubicBezTo>
                    <a:pt x="1009279" y="1037234"/>
                    <a:pt x="1007524" y="1040651"/>
                    <a:pt x="1006907" y="1044350"/>
                  </a:cubicBezTo>
                  <a:lnTo>
                    <a:pt x="999791" y="1087045"/>
                  </a:lnTo>
                  <a:cubicBezTo>
                    <a:pt x="998605" y="1126183"/>
                    <a:pt x="1000129" y="1165497"/>
                    <a:pt x="996233" y="1204458"/>
                  </a:cubicBezTo>
                  <a:cubicBezTo>
                    <a:pt x="995808" y="1208713"/>
                    <a:pt x="991029" y="1197609"/>
                    <a:pt x="989117" y="1193785"/>
                  </a:cubicBezTo>
                  <a:cubicBezTo>
                    <a:pt x="987440" y="1190431"/>
                    <a:pt x="987380" y="1186389"/>
                    <a:pt x="985559" y="1183111"/>
                  </a:cubicBezTo>
                  <a:cubicBezTo>
                    <a:pt x="981406" y="1175635"/>
                    <a:pt x="971327" y="1161763"/>
                    <a:pt x="971327" y="1161763"/>
                  </a:cubicBezTo>
                  <a:cubicBezTo>
                    <a:pt x="970141" y="1129741"/>
                    <a:pt x="970957" y="1097582"/>
                    <a:pt x="967769" y="1065697"/>
                  </a:cubicBezTo>
                  <a:cubicBezTo>
                    <a:pt x="967344" y="1061442"/>
                    <a:pt x="963992" y="1057694"/>
                    <a:pt x="960653" y="1055023"/>
                  </a:cubicBezTo>
                  <a:cubicBezTo>
                    <a:pt x="957725" y="1052680"/>
                    <a:pt x="953538" y="1052651"/>
                    <a:pt x="949980" y="1051465"/>
                  </a:cubicBezTo>
                  <a:lnTo>
                    <a:pt x="957096" y="1040792"/>
                  </a:lnTo>
                  <a:close/>
                </a:path>
              </a:pathLst>
            </a:custGeom>
            <a:solidFill>
              <a:srgbClr val="FF99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2" name="شكل بيضاوي 11"/>
          <p:cNvSpPr/>
          <p:nvPr/>
        </p:nvSpPr>
        <p:spPr>
          <a:xfrm>
            <a:off x="8858280" y="1071546"/>
            <a:ext cx="3214710" cy="3935868"/>
          </a:xfrm>
          <a:prstGeom prst="ellipse">
            <a:avLst/>
          </a:prstGeom>
          <a:solidFill>
            <a:srgbClr val="FFCC99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شكل بيضاوي 12"/>
          <p:cNvSpPr/>
          <p:nvPr/>
        </p:nvSpPr>
        <p:spPr>
          <a:xfrm>
            <a:off x="4030476" y="6241550"/>
            <a:ext cx="785818" cy="71438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4" name="مستطيل 13"/>
          <p:cNvSpPr/>
          <p:nvPr/>
        </p:nvSpPr>
        <p:spPr>
          <a:xfrm>
            <a:off x="500034" y="1714488"/>
            <a:ext cx="7429552" cy="193899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bevelT w="27940" h="12700"/>
              <a:contourClr>
                <a:srgbClr val="DDDDDD"/>
              </a:contourClr>
            </a:sp3d>
          </a:bodyPr>
          <a:lstStyle/>
          <a:p>
            <a:pPr algn="ctr"/>
            <a:r>
              <a:rPr lang="ar-SA" sz="4000" b="1" spc="150" dirty="0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هل يتعلم </a:t>
            </a:r>
            <a:r>
              <a:rPr lang="ar-SA" sz="4000" b="1" spc="150" dirty="0" smtClean="0">
                <a:ln w="11430"/>
                <a:solidFill>
                  <a:srgbClr val="00B0F0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العنكبوت</a:t>
            </a:r>
            <a:r>
              <a:rPr lang="ar-SA" sz="4000" b="1" spc="150" dirty="0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 كيف ينسج هذه الشبكة المعقدة ؟ أم </a:t>
            </a:r>
            <a:r>
              <a:rPr lang="ar-SA" sz="4000" b="1" spc="150" dirty="0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أن </a:t>
            </a:r>
            <a:r>
              <a:rPr lang="ar-SA" sz="4000" b="1" spc="150" dirty="0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مهارة بناء الشبكة غريزة موروثة ؟ </a:t>
            </a:r>
            <a:r>
              <a:rPr lang="ar-SA" sz="4000" b="1" spc="150" dirty="0" smtClean="0">
                <a:ln w="11430"/>
                <a:solidFill>
                  <a:srgbClr val="FFFF00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نعم هي غريزة 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286116" y="3857628"/>
            <a:ext cx="3119435" cy="164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786578" y="3929066"/>
            <a:ext cx="1500198" cy="15001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3" name="مجموعة 2"/>
          <p:cNvGrpSpPr/>
          <p:nvPr/>
        </p:nvGrpSpPr>
        <p:grpSpPr>
          <a:xfrm>
            <a:off x="-1714544" y="-1071594"/>
            <a:ext cx="11948612" cy="8643998"/>
            <a:chOff x="3500430" y="0"/>
            <a:chExt cx="5304878" cy="3322201"/>
          </a:xfrm>
        </p:grpSpPr>
        <p:pic>
          <p:nvPicPr>
            <p:cNvPr id="4" name="صورة 3" descr="qa44-c25db5e2c2.jpg"/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DF9D3"/>
                </a:clrFrom>
                <a:clrTo>
                  <a:srgbClr val="FDF9D3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3500430" y="0"/>
              <a:ext cx="5304878" cy="3322201"/>
            </a:xfrm>
            <a:prstGeom prst="rect">
              <a:avLst/>
            </a:prstGeom>
          </p:spPr>
        </p:pic>
        <p:sp>
          <p:nvSpPr>
            <p:cNvPr id="5" name="مستطيل 4"/>
            <p:cNvSpPr/>
            <p:nvPr/>
          </p:nvSpPr>
          <p:spPr>
            <a:xfrm>
              <a:off x="3884088" y="627928"/>
              <a:ext cx="4500594" cy="2071702"/>
            </a:xfrm>
            <a:prstGeom prst="rect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6" name="مستطيل 5"/>
          <p:cNvSpPr/>
          <p:nvPr/>
        </p:nvSpPr>
        <p:spPr>
          <a:xfrm>
            <a:off x="3714744" y="571480"/>
            <a:ext cx="142876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ar-SA" sz="4400" b="0" cap="none" spc="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cs typeface="AGA Aladdin Regular" pitchFamily="2" charset="-78"/>
              </a:rPr>
              <a:t>علوم</a:t>
            </a:r>
            <a:endParaRPr lang="ar-SA" sz="4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cs typeface="AGA Aladdin Regular" pitchFamily="2" charset="-78"/>
            </a:endParaRPr>
          </a:p>
        </p:txBody>
      </p:sp>
      <p:sp>
        <p:nvSpPr>
          <p:cNvPr id="7" name="شكل حر 6"/>
          <p:cNvSpPr/>
          <p:nvPr/>
        </p:nvSpPr>
        <p:spPr>
          <a:xfrm rot="20530294">
            <a:off x="-41695" y="3948598"/>
            <a:ext cx="3253258" cy="2104752"/>
          </a:xfrm>
          <a:custGeom>
            <a:avLst/>
            <a:gdLst>
              <a:gd name="connsiteX0" fmla="*/ 209862 w 3087973"/>
              <a:gd name="connsiteY0" fmla="*/ 1543987 h 1993692"/>
              <a:gd name="connsiteX1" fmla="*/ 2878111 w 3087973"/>
              <a:gd name="connsiteY1" fmla="*/ 0 h 1993692"/>
              <a:gd name="connsiteX2" fmla="*/ 3087973 w 3087973"/>
              <a:gd name="connsiteY2" fmla="*/ 359764 h 1993692"/>
              <a:gd name="connsiteX3" fmla="*/ 104931 w 3087973"/>
              <a:gd name="connsiteY3" fmla="*/ 1993692 h 1993692"/>
              <a:gd name="connsiteX4" fmla="*/ 0 w 3087973"/>
              <a:gd name="connsiteY4" fmla="*/ 1633928 h 1993692"/>
              <a:gd name="connsiteX5" fmla="*/ 269823 w 3087973"/>
              <a:gd name="connsiteY5" fmla="*/ 1543987 h 199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7973" h="1993692">
                <a:moveTo>
                  <a:pt x="209862" y="1543987"/>
                </a:moveTo>
                <a:lnTo>
                  <a:pt x="2878111" y="0"/>
                </a:lnTo>
                <a:lnTo>
                  <a:pt x="3087973" y="359764"/>
                </a:lnTo>
                <a:lnTo>
                  <a:pt x="104931" y="1993692"/>
                </a:lnTo>
                <a:lnTo>
                  <a:pt x="0" y="1633928"/>
                </a:lnTo>
                <a:lnTo>
                  <a:pt x="269823" y="1543987"/>
                </a:lnTo>
              </a:path>
            </a:pathLst>
          </a:cu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18567323">
            <a:off x="-145419" y="5611885"/>
            <a:ext cx="1643074" cy="16944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9" name="مجموعة 8"/>
          <p:cNvGrpSpPr/>
          <p:nvPr/>
        </p:nvGrpSpPr>
        <p:grpSpPr>
          <a:xfrm>
            <a:off x="8429652" y="866508"/>
            <a:ext cx="4214842" cy="5848640"/>
            <a:chOff x="8106741" y="2964467"/>
            <a:chExt cx="1084374" cy="1526827"/>
          </a:xfrm>
        </p:grpSpPr>
        <p:sp>
          <p:nvSpPr>
            <p:cNvPr id="10" name="شكل حر 9"/>
            <p:cNvSpPr/>
            <p:nvPr/>
          </p:nvSpPr>
          <p:spPr>
            <a:xfrm>
              <a:off x="8127975" y="3000372"/>
              <a:ext cx="1016025" cy="1488622"/>
            </a:xfrm>
            <a:custGeom>
              <a:avLst/>
              <a:gdLst>
                <a:gd name="connsiteX0" fmla="*/ 295312 w 1106531"/>
                <a:gd name="connsiteY0" fmla="*/ 64044 h 1597532"/>
                <a:gd name="connsiteX1" fmla="*/ 117413 w 1106531"/>
                <a:gd name="connsiteY1" fmla="*/ 156551 h 1597532"/>
                <a:gd name="connsiteX2" fmla="*/ 49811 w 1106531"/>
                <a:gd name="connsiteY2" fmla="*/ 245501 h 1597532"/>
                <a:gd name="connsiteX3" fmla="*/ 17790 w 1106531"/>
                <a:gd name="connsiteY3" fmla="*/ 345124 h 1597532"/>
                <a:gd name="connsiteX4" fmla="*/ 0 w 1106531"/>
                <a:gd name="connsiteY4" fmla="*/ 494559 h 1597532"/>
                <a:gd name="connsiteX5" fmla="*/ 35580 w 1106531"/>
                <a:gd name="connsiteY5" fmla="*/ 715153 h 1597532"/>
                <a:gd name="connsiteX6" fmla="*/ 124529 w 1106531"/>
                <a:gd name="connsiteY6" fmla="*/ 953538 h 1597532"/>
                <a:gd name="connsiteX7" fmla="*/ 213478 w 1106531"/>
                <a:gd name="connsiteY7" fmla="*/ 1053161 h 1597532"/>
                <a:gd name="connsiteX8" fmla="*/ 320218 w 1106531"/>
                <a:gd name="connsiteY8" fmla="*/ 1117205 h 1597532"/>
                <a:gd name="connsiteX9" fmla="*/ 270406 w 1106531"/>
                <a:gd name="connsiteY9" fmla="*/ 1191922 h 1597532"/>
                <a:gd name="connsiteX10" fmla="*/ 245500 w 1106531"/>
                <a:gd name="connsiteY10" fmla="*/ 1287988 h 1597532"/>
                <a:gd name="connsiteX11" fmla="*/ 245500 w 1106531"/>
                <a:gd name="connsiteY11" fmla="*/ 1398285 h 1597532"/>
                <a:gd name="connsiteX12" fmla="*/ 338008 w 1106531"/>
                <a:gd name="connsiteY12" fmla="*/ 1476560 h 1597532"/>
                <a:gd name="connsiteX13" fmla="*/ 373587 w 1106531"/>
                <a:gd name="connsiteY13" fmla="*/ 1476560 h 1597532"/>
                <a:gd name="connsiteX14" fmla="*/ 437631 w 1106531"/>
                <a:gd name="connsiteY14" fmla="*/ 1480118 h 1597532"/>
                <a:gd name="connsiteX15" fmla="*/ 551486 w 1106531"/>
                <a:gd name="connsiteY15" fmla="*/ 1483676 h 1597532"/>
                <a:gd name="connsiteX16" fmla="*/ 690247 w 1106531"/>
                <a:gd name="connsiteY16" fmla="*/ 1458771 h 1597532"/>
                <a:gd name="connsiteX17" fmla="*/ 757849 w 1106531"/>
                <a:gd name="connsiteY17" fmla="*/ 1597532 h 1597532"/>
                <a:gd name="connsiteX18" fmla="*/ 836124 w 1106531"/>
                <a:gd name="connsiteY18" fmla="*/ 1537046 h 1597532"/>
                <a:gd name="connsiteX19" fmla="*/ 843240 w 1106531"/>
                <a:gd name="connsiteY19" fmla="*/ 1526372 h 1597532"/>
                <a:gd name="connsiteX20" fmla="*/ 846798 w 1106531"/>
                <a:gd name="connsiteY20" fmla="*/ 1522814 h 1597532"/>
                <a:gd name="connsiteX21" fmla="*/ 914400 w 1106531"/>
                <a:gd name="connsiteY21" fmla="*/ 1465886 h 1597532"/>
                <a:gd name="connsiteX22" fmla="*/ 992675 w 1106531"/>
                <a:gd name="connsiteY22" fmla="*/ 1476560 h 1597532"/>
                <a:gd name="connsiteX23" fmla="*/ 1038929 w 1106531"/>
                <a:gd name="connsiteY23" fmla="*/ 1505024 h 1597532"/>
                <a:gd name="connsiteX24" fmla="*/ 1106531 w 1106531"/>
                <a:gd name="connsiteY24" fmla="*/ 1430307 h 1597532"/>
                <a:gd name="connsiteX25" fmla="*/ 1074509 w 1106531"/>
                <a:gd name="connsiteY25" fmla="*/ 1359147 h 1597532"/>
                <a:gd name="connsiteX26" fmla="*/ 985559 w 1106531"/>
                <a:gd name="connsiteY26" fmla="*/ 1227502 h 1597532"/>
                <a:gd name="connsiteX27" fmla="*/ 957095 w 1106531"/>
                <a:gd name="connsiteY27" fmla="*/ 1110089 h 1597532"/>
                <a:gd name="connsiteX28" fmla="*/ 939306 w 1106531"/>
                <a:gd name="connsiteY28" fmla="*/ 996234 h 1597532"/>
                <a:gd name="connsiteX29" fmla="*/ 1042487 w 1106531"/>
                <a:gd name="connsiteY29" fmla="*/ 764965 h 1597532"/>
                <a:gd name="connsiteX30" fmla="*/ 1067393 w 1106531"/>
                <a:gd name="connsiteY30" fmla="*/ 576392 h 1597532"/>
                <a:gd name="connsiteX31" fmla="*/ 1024697 w 1106531"/>
                <a:gd name="connsiteY31" fmla="*/ 419841 h 1597532"/>
                <a:gd name="connsiteX32" fmla="*/ 964211 w 1106531"/>
                <a:gd name="connsiteY32" fmla="*/ 245501 h 1597532"/>
                <a:gd name="connsiteX33" fmla="*/ 893052 w 1106531"/>
                <a:gd name="connsiteY33" fmla="*/ 113855 h 1597532"/>
                <a:gd name="connsiteX34" fmla="*/ 818334 w 1106531"/>
                <a:gd name="connsiteY34" fmla="*/ 49812 h 1597532"/>
                <a:gd name="connsiteX35" fmla="*/ 693805 w 1106531"/>
                <a:gd name="connsiteY35" fmla="*/ 7116 h 1597532"/>
                <a:gd name="connsiteX36" fmla="*/ 416283 w 1106531"/>
                <a:gd name="connsiteY36" fmla="*/ 0 h 159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6531" h="1597532">
                  <a:moveTo>
                    <a:pt x="295312" y="64044"/>
                  </a:moveTo>
                  <a:lnTo>
                    <a:pt x="117413" y="156551"/>
                  </a:lnTo>
                  <a:lnTo>
                    <a:pt x="49811" y="245501"/>
                  </a:lnTo>
                  <a:lnTo>
                    <a:pt x="17790" y="345124"/>
                  </a:lnTo>
                  <a:lnTo>
                    <a:pt x="0" y="494559"/>
                  </a:lnTo>
                  <a:lnTo>
                    <a:pt x="35580" y="715153"/>
                  </a:lnTo>
                  <a:lnTo>
                    <a:pt x="124529" y="953538"/>
                  </a:lnTo>
                  <a:lnTo>
                    <a:pt x="213478" y="1053161"/>
                  </a:lnTo>
                  <a:lnTo>
                    <a:pt x="320218" y="1117205"/>
                  </a:lnTo>
                  <a:lnTo>
                    <a:pt x="270406" y="1191922"/>
                  </a:lnTo>
                  <a:cubicBezTo>
                    <a:pt x="248801" y="1289146"/>
                    <a:pt x="281861" y="1287988"/>
                    <a:pt x="245500" y="1287988"/>
                  </a:cubicBezTo>
                  <a:lnTo>
                    <a:pt x="245500" y="1398285"/>
                  </a:lnTo>
                  <a:lnTo>
                    <a:pt x="338008" y="1476560"/>
                  </a:lnTo>
                  <a:lnTo>
                    <a:pt x="373587" y="1476560"/>
                  </a:lnTo>
                  <a:lnTo>
                    <a:pt x="437631" y="1480118"/>
                  </a:lnTo>
                  <a:lnTo>
                    <a:pt x="551486" y="1483676"/>
                  </a:lnTo>
                  <a:lnTo>
                    <a:pt x="690247" y="1458771"/>
                  </a:lnTo>
                  <a:lnTo>
                    <a:pt x="757849" y="1597532"/>
                  </a:lnTo>
                  <a:cubicBezTo>
                    <a:pt x="783941" y="1577370"/>
                    <a:pt x="810793" y="1558156"/>
                    <a:pt x="836124" y="1537046"/>
                  </a:cubicBezTo>
                  <a:cubicBezTo>
                    <a:pt x="839409" y="1534308"/>
                    <a:pt x="840674" y="1529793"/>
                    <a:pt x="843240" y="1526372"/>
                  </a:cubicBezTo>
                  <a:cubicBezTo>
                    <a:pt x="844246" y="1525030"/>
                    <a:pt x="845612" y="1524000"/>
                    <a:pt x="846798" y="1522814"/>
                  </a:cubicBezTo>
                  <a:cubicBezTo>
                    <a:pt x="906242" y="1463370"/>
                    <a:pt x="876890" y="1465886"/>
                    <a:pt x="914400" y="1465886"/>
                  </a:cubicBezTo>
                  <a:lnTo>
                    <a:pt x="992675" y="1476560"/>
                  </a:lnTo>
                  <a:cubicBezTo>
                    <a:pt x="1036358" y="1505682"/>
                    <a:pt x="1018266" y="1505024"/>
                    <a:pt x="1038929" y="1505024"/>
                  </a:cubicBezTo>
                  <a:lnTo>
                    <a:pt x="1106531" y="1430307"/>
                  </a:lnTo>
                  <a:cubicBezTo>
                    <a:pt x="1077627" y="1358046"/>
                    <a:pt x="1103614" y="1359147"/>
                    <a:pt x="1074509" y="1359147"/>
                  </a:cubicBezTo>
                  <a:lnTo>
                    <a:pt x="985559" y="1227502"/>
                  </a:lnTo>
                  <a:lnTo>
                    <a:pt x="957095" y="1110089"/>
                  </a:lnTo>
                  <a:lnTo>
                    <a:pt x="939306" y="996234"/>
                  </a:lnTo>
                  <a:lnTo>
                    <a:pt x="1042487" y="764965"/>
                  </a:lnTo>
                  <a:lnTo>
                    <a:pt x="1067393" y="576392"/>
                  </a:lnTo>
                  <a:lnTo>
                    <a:pt x="1024697" y="419841"/>
                  </a:lnTo>
                  <a:cubicBezTo>
                    <a:pt x="967239" y="247467"/>
                    <a:pt x="1010206" y="291483"/>
                    <a:pt x="964211" y="245501"/>
                  </a:cubicBezTo>
                  <a:lnTo>
                    <a:pt x="893052" y="113855"/>
                  </a:lnTo>
                  <a:lnTo>
                    <a:pt x="818334" y="49812"/>
                  </a:lnTo>
                  <a:cubicBezTo>
                    <a:pt x="692674" y="10318"/>
                    <a:pt x="693805" y="54185"/>
                    <a:pt x="693805" y="7116"/>
                  </a:cubicBezTo>
                  <a:lnTo>
                    <a:pt x="416283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شكل حر 10"/>
            <p:cNvSpPr/>
            <p:nvPr/>
          </p:nvSpPr>
          <p:spPr>
            <a:xfrm>
              <a:off x="8106741" y="2964467"/>
              <a:ext cx="1084374" cy="1526827"/>
            </a:xfrm>
            <a:custGeom>
              <a:avLst/>
              <a:gdLst>
                <a:gd name="connsiteX0" fmla="*/ 957096 w 1180968"/>
                <a:gd name="connsiteY0" fmla="*/ 1040792 h 1638532"/>
                <a:gd name="connsiteX1" fmla="*/ 946422 w 1180968"/>
                <a:gd name="connsiteY1" fmla="*/ 1026560 h 1638532"/>
                <a:gd name="connsiteX2" fmla="*/ 932190 w 1180968"/>
                <a:gd name="connsiteY2" fmla="*/ 1015886 h 1638532"/>
                <a:gd name="connsiteX3" fmla="*/ 928632 w 1180968"/>
                <a:gd name="connsiteY3" fmla="*/ 1001654 h 1638532"/>
                <a:gd name="connsiteX4" fmla="*/ 939306 w 1180968"/>
                <a:gd name="connsiteY4" fmla="*/ 976748 h 1638532"/>
                <a:gd name="connsiteX5" fmla="*/ 953538 w 1180968"/>
                <a:gd name="connsiteY5" fmla="*/ 980306 h 1638532"/>
                <a:gd name="connsiteX6" fmla="*/ 974885 w 1180968"/>
                <a:gd name="connsiteY6" fmla="*/ 976748 h 1638532"/>
                <a:gd name="connsiteX7" fmla="*/ 978443 w 1180968"/>
                <a:gd name="connsiteY7" fmla="*/ 966074 h 1638532"/>
                <a:gd name="connsiteX8" fmla="*/ 964211 w 1180968"/>
                <a:gd name="connsiteY8" fmla="*/ 923378 h 1638532"/>
                <a:gd name="connsiteX9" fmla="*/ 992675 w 1180968"/>
                <a:gd name="connsiteY9" fmla="*/ 909146 h 1638532"/>
                <a:gd name="connsiteX10" fmla="*/ 1003349 w 1180968"/>
                <a:gd name="connsiteY10" fmla="*/ 902030 h 1638532"/>
                <a:gd name="connsiteX11" fmla="*/ 1010465 w 1180968"/>
                <a:gd name="connsiteY11" fmla="*/ 880683 h 1638532"/>
                <a:gd name="connsiteX12" fmla="*/ 1017581 w 1180968"/>
                <a:gd name="connsiteY12" fmla="*/ 855777 h 1638532"/>
                <a:gd name="connsiteX13" fmla="*/ 1017581 w 1180968"/>
                <a:gd name="connsiteY13" fmla="*/ 823755 h 1638532"/>
                <a:gd name="connsiteX14" fmla="*/ 1028255 w 1180968"/>
                <a:gd name="connsiteY14" fmla="*/ 816639 h 1638532"/>
                <a:gd name="connsiteX15" fmla="*/ 1031813 w 1180968"/>
                <a:gd name="connsiteY15" fmla="*/ 805965 h 1638532"/>
                <a:gd name="connsiteX16" fmla="*/ 1035371 w 1180968"/>
                <a:gd name="connsiteY16" fmla="*/ 788175 h 1638532"/>
                <a:gd name="connsiteX17" fmla="*/ 1042487 w 1180968"/>
                <a:gd name="connsiteY17" fmla="*/ 777501 h 1638532"/>
                <a:gd name="connsiteX18" fmla="*/ 1046045 w 1180968"/>
                <a:gd name="connsiteY18" fmla="*/ 709900 h 1638532"/>
                <a:gd name="connsiteX19" fmla="*/ 1056719 w 1180968"/>
                <a:gd name="connsiteY19" fmla="*/ 706342 h 1638532"/>
                <a:gd name="connsiteX20" fmla="*/ 1078067 w 1180968"/>
                <a:gd name="connsiteY20" fmla="*/ 692110 h 1638532"/>
                <a:gd name="connsiteX21" fmla="*/ 1081625 w 1180968"/>
                <a:gd name="connsiteY21" fmla="*/ 581813 h 1638532"/>
                <a:gd name="connsiteX22" fmla="*/ 1078067 w 1180968"/>
                <a:gd name="connsiteY22" fmla="*/ 571139 h 1638532"/>
                <a:gd name="connsiteX23" fmla="*/ 1067393 w 1180968"/>
                <a:gd name="connsiteY23" fmla="*/ 560465 h 1638532"/>
                <a:gd name="connsiteX24" fmla="*/ 1063835 w 1180968"/>
                <a:gd name="connsiteY24" fmla="*/ 539117 h 1638532"/>
                <a:gd name="connsiteX25" fmla="*/ 1042487 w 1180968"/>
                <a:gd name="connsiteY25" fmla="*/ 542675 h 1638532"/>
                <a:gd name="connsiteX26" fmla="*/ 1010465 w 1180968"/>
                <a:gd name="connsiteY26" fmla="*/ 535559 h 1638532"/>
                <a:gd name="connsiteX27" fmla="*/ 992675 w 1180968"/>
                <a:gd name="connsiteY27" fmla="*/ 510653 h 1638532"/>
                <a:gd name="connsiteX28" fmla="*/ 989117 w 1180968"/>
                <a:gd name="connsiteY28" fmla="*/ 485747 h 1638532"/>
                <a:gd name="connsiteX29" fmla="*/ 971327 w 1180968"/>
                <a:gd name="connsiteY29" fmla="*/ 482189 h 1638532"/>
                <a:gd name="connsiteX30" fmla="*/ 967769 w 1180968"/>
                <a:gd name="connsiteY30" fmla="*/ 467957 h 1638532"/>
                <a:gd name="connsiteX31" fmla="*/ 978443 w 1180968"/>
                <a:gd name="connsiteY31" fmla="*/ 439493 h 1638532"/>
                <a:gd name="connsiteX32" fmla="*/ 992675 w 1180968"/>
                <a:gd name="connsiteY32" fmla="*/ 428820 h 1638532"/>
                <a:gd name="connsiteX33" fmla="*/ 996233 w 1180968"/>
                <a:gd name="connsiteY33" fmla="*/ 411030 h 1638532"/>
                <a:gd name="connsiteX34" fmla="*/ 1003349 w 1180968"/>
                <a:gd name="connsiteY34" fmla="*/ 396798 h 1638532"/>
                <a:gd name="connsiteX35" fmla="*/ 1014023 w 1180968"/>
                <a:gd name="connsiteY35" fmla="*/ 375450 h 1638532"/>
                <a:gd name="connsiteX36" fmla="*/ 1010465 w 1180968"/>
                <a:gd name="connsiteY36" fmla="*/ 332754 h 1638532"/>
                <a:gd name="connsiteX37" fmla="*/ 1006907 w 1180968"/>
                <a:gd name="connsiteY37" fmla="*/ 322080 h 1638532"/>
                <a:gd name="connsiteX38" fmla="*/ 996233 w 1180968"/>
                <a:gd name="connsiteY38" fmla="*/ 314964 h 1638532"/>
                <a:gd name="connsiteX39" fmla="*/ 985559 w 1180968"/>
                <a:gd name="connsiteY39" fmla="*/ 279385 h 1638532"/>
                <a:gd name="connsiteX40" fmla="*/ 982001 w 1180968"/>
                <a:gd name="connsiteY40" fmla="*/ 268711 h 1638532"/>
                <a:gd name="connsiteX41" fmla="*/ 971327 w 1180968"/>
                <a:gd name="connsiteY41" fmla="*/ 265153 h 1638532"/>
                <a:gd name="connsiteX42" fmla="*/ 910842 w 1180968"/>
                <a:gd name="connsiteY42" fmla="*/ 261595 h 1638532"/>
                <a:gd name="connsiteX43" fmla="*/ 864588 w 1180968"/>
                <a:gd name="connsiteY43" fmla="*/ 258037 h 1638532"/>
                <a:gd name="connsiteX44" fmla="*/ 861030 w 1180968"/>
                <a:gd name="connsiteY44" fmla="*/ 247363 h 1638532"/>
                <a:gd name="connsiteX45" fmla="*/ 853914 w 1180968"/>
                <a:gd name="connsiteY45" fmla="*/ 236689 h 1638532"/>
                <a:gd name="connsiteX46" fmla="*/ 836124 w 1180968"/>
                <a:gd name="connsiteY46" fmla="*/ 204667 h 1638532"/>
                <a:gd name="connsiteX47" fmla="*/ 825450 w 1180968"/>
                <a:gd name="connsiteY47" fmla="*/ 197551 h 1638532"/>
                <a:gd name="connsiteX48" fmla="*/ 814776 w 1180968"/>
                <a:gd name="connsiteY48" fmla="*/ 147739 h 1638532"/>
                <a:gd name="connsiteX49" fmla="*/ 796987 w 1180968"/>
                <a:gd name="connsiteY49" fmla="*/ 144181 h 1638532"/>
                <a:gd name="connsiteX50" fmla="*/ 786313 w 1180968"/>
                <a:gd name="connsiteY50" fmla="*/ 137065 h 1638532"/>
                <a:gd name="connsiteX51" fmla="*/ 754291 w 1180968"/>
                <a:gd name="connsiteY51" fmla="*/ 129950 h 1638532"/>
                <a:gd name="connsiteX52" fmla="*/ 743617 w 1180968"/>
                <a:gd name="connsiteY52" fmla="*/ 122834 h 1638532"/>
                <a:gd name="connsiteX53" fmla="*/ 725827 w 1180968"/>
                <a:gd name="connsiteY53" fmla="*/ 90812 h 1638532"/>
                <a:gd name="connsiteX54" fmla="*/ 718711 w 1180968"/>
                <a:gd name="connsiteY54" fmla="*/ 80138 h 1638532"/>
                <a:gd name="connsiteX55" fmla="*/ 711595 w 1180968"/>
                <a:gd name="connsiteY55" fmla="*/ 58790 h 1638532"/>
                <a:gd name="connsiteX56" fmla="*/ 676015 w 1180968"/>
                <a:gd name="connsiteY56" fmla="*/ 55232 h 1638532"/>
                <a:gd name="connsiteX57" fmla="*/ 665341 w 1180968"/>
                <a:gd name="connsiteY57" fmla="*/ 48116 h 1638532"/>
                <a:gd name="connsiteX58" fmla="*/ 658225 w 1180968"/>
                <a:gd name="connsiteY58" fmla="*/ 37442 h 1638532"/>
                <a:gd name="connsiteX59" fmla="*/ 636878 w 1180968"/>
                <a:gd name="connsiteY59" fmla="*/ 30326 h 1638532"/>
                <a:gd name="connsiteX60" fmla="*/ 569276 w 1180968"/>
                <a:gd name="connsiteY60" fmla="*/ 33884 h 1638532"/>
                <a:gd name="connsiteX61" fmla="*/ 565718 w 1180968"/>
                <a:gd name="connsiteY61" fmla="*/ 69464 h 1638532"/>
                <a:gd name="connsiteX62" fmla="*/ 562160 w 1180968"/>
                <a:gd name="connsiteY62" fmla="*/ 80138 h 1638532"/>
                <a:gd name="connsiteX63" fmla="*/ 540812 w 1180968"/>
                <a:gd name="connsiteY63" fmla="*/ 87254 h 1638532"/>
                <a:gd name="connsiteX64" fmla="*/ 515906 w 1180968"/>
                <a:gd name="connsiteY64" fmla="*/ 94370 h 1638532"/>
                <a:gd name="connsiteX65" fmla="*/ 494559 w 1180968"/>
                <a:gd name="connsiteY65" fmla="*/ 83696 h 1638532"/>
                <a:gd name="connsiteX66" fmla="*/ 476769 w 1180968"/>
                <a:gd name="connsiteY66" fmla="*/ 69464 h 1638532"/>
                <a:gd name="connsiteX67" fmla="*/ 455421 w 1180968"/>
                <a:gd name="connsiteY67" fmla="*/ 83696 h 1638532"/>
                <a:gd name="connsiteX68" fmla="*/ 444747 w 1180968"/>
                <a:gd name="connsiteY68" fmla="*/ 90812 h 1638532"/>
                <a:gd name="connsiteX69" fmla="*/ 434073 w 1180968"/>
                <a:gd name="connsiteY69" fmla="*/ 87254 h 1638532"/>
                <a:gd name="connsiteX70" fmla="*/ 426957 w 1180968"/>
                <a:gd name="connsiteY70" fmla="*/ 76580 h 1638532"/>
                <a:gd name="connsiteX71" fmla="*/ 405609 w 1180968"/>
                <a:gd name="connsiteY71" fmla="*/ 69464 h 1638532"/>
                <a:gd name="connsiteX72" fmla="*/ 384261 w 1180968"/>
                <a:gd name="connsiteY72" fmla="*/ 73022 h 1638532"/>
                <a:gd name="connsiteX73" fmla="*/ 366471 w 1180968"/>
                <a:gd name="connsiteY73" fmla="*/ 90812 h 1638532"/>
                <a:gd name="connsiteX74" fmla="*/ 345124 w 1180968"/>
                <a:gd name="connsiteY74" fmla="*/ 94370 h 1638532"/>
                <a:gd name="connsiteX75" fmla="*/ 323776 w 1180968"/>
                <a:gd name="connsiteY75" fmla="*/ 101486 h 1638532"/>
                <a:gd name="connsiteX76" fmla="*/ 313102 w 1180968"/>
                <a:gd name="connsiteY76" fmla="*/ 105044 h 1638532"/>
                <a:gd name="connsiteX77" fmla="*/ 309544 w 1180968"/>
                <a:gd name="connsiteY77" fmla="*/ 140623 h 1638532"/>
                <a:gd name="connsiteX78" fmla="*/ 298870 w 1180968"/>
                <a:gd name="connsiteY78" fmla="*/ 144181 h 1638532"/>
                <a:gd name="connsiteX79" fmla="*/ 284638 w 1180968"/>
                <a:gd name="connsiteY79" fmla="*/ 147739 h 1638532"/>
                <a:gd name="connsiteX80" fmla="*/ 238384 w 1180968"/>
                <a:gd name="connsiteY80" fmla="*/ 154855 h 1638532"/>
                <a:gd name="connsiteX81" fmla="*/ 206362 w 1180968"/>
                <a:gd name="connsiteY81" fmla="*/ 161971 h 1638532"/>
                <a:gd name="connsiteX82" fmla="*/ 185015 w 1180968"/>
                <a:gd name="connsiteY82" fmla="*/ 169087 h 1638532"/>
                <a:gd name="connsiteX83" fmla="*/ 138761 w 1180968"/>
                <a:gd name="connsiteY83" fmla="*/ 233131 h 1638532"/>
                <a:gd name="connsiteX84" fmla="*/ 135203 w 1180968"/>
                <a:gd name="connsiteY84" fmla="*/ 243805 h 1638532"/>
                <a:gd name="connsiteX85" fmla="*/ 131645 w 1180968"/>
                <a:gd name="connsiteY85" fmla="*/ 265153 h 1638532"/>
                <a:gd name="connsiteX86" fmla="*/ 128087 w 1180968"/>
                <a:gd name="connsiteY86" fmla="*/ 279385 h 1638532"/>
                <a:gd name="connsiteX87" fmla="*/ 106739 w 1180968"/>
                <a:gd name="connsiteY87" fmla="*/ 286500 h 1638532"/>
                <a:gd name="connsiteX88" fmla="*/ 103181 w 1180968"/>
                <a:gd name="connsiteY88" fmla="*/ 318522 h 1638532"/>
                <a:gd name="connsiteX89" fmla="*/ 88949 w 1180968"/>
                <a:gd name="connsiteY89" fmla="*/ 322080 h 1638532"/>
                <a:gd name="connsiteX90" fmla="*/ 78275 w 1180968"/>
                <a:gd name="connsiteY90" fmla="*/ 339870 h 1638532"/>
                <a:gd name="connsiteX91" fmla="*/ 71159 w 1180968"/>
                <a:gd name="connsiteY91" fmla="*/ 350544 h 1638532"/>
                <a:gd name="connsiteX92" fmla="*/ 60485 w 1180968"/>
                <a:gd name="connsiteY92" fmla="*/ 354102 h 1638532"/>
                <a:gd name="connsiteX93" fmla="*/ 46253 w 1180968"/>
                <a:gd name="connsiteY93" fmla="*/ 375450 h 1638532"/>
                <a:gd name="connsiteX94" fmla="*/ 53369 w 1180968"/>
                <a:gd name="connsiteY94" fmla="*/ 443051 h 1638532"/>
                <a:gd name="connsiteX95" fmla="*/ 60485 w 1180968"/>
                <a:gd name="connsiteY95" fmla="*/ 453725 h 1638532"/>
                <a:gd name="connsiteX96" fmla="*/ 56927 w 1180968"/>
                <a:gd name="connsiteY96" fmla="*/ 539117 h 1638532"/>
                <a:gd name="connsiteX97" fmla="*/ 46253 w 1180968"/>
                <a:gd name="connsiteY97" fmla="*/ 546233 h 1638532"/>
                <a:gd name="connsiteX98" fmla="*/ 42696 w 1180968"/>
                <a:gd name="connsiteY98" fmla="*/ 556907 h 1638532"/>
                <a:gd name="connsiteX99" fmla="*/ 46253 w 1180968"/>
                <a:gd name="connsiteY99" fmla="*/ 617392 h 1638532"/>
                <a:gd name="connsiteX100" fmla="*/ 202804 w 1180968"/>
                <a:gd name="connsiteY100" fmla="*/ 631624 h 1638532"/>
                <a:gd name="connsiteX101" fmla="*/ 199246 w 1180968"/>
                <a:gd name="connsiteY101" fmla="*/ 667204 h 1638532"/>
                <a:gd name="connsiteX102" fmla="*/ 174341 w 1180968"/>
                <a:gd name="connsiteY102" fmla="*/ 674320 h 1638532"/>
                <a:gd name="connsiteX103" fmla="*/ 142319 w 1180968"/>
                <a:gd name="connsiteY103" fmla="*/ 702784 h 1638532"/>
                <a:gd name="connsiteX104" fmla="*/ 131645 w 1180968"/>
                <a:gd name="connsiteY104" fmla="*/ 713458 h 1638532"/>
                <a:gd name="connsiteX105" fmla="*/ 117413 w 1180968"/>
                <a:gd name="connsiteY105" fmla="*/ 741922 h 1638532"/>
                <a:gd name="connsiteX106" fmla="*/ 106739 w 1180968"/>
                <a:gd name="connsiteY106" fmla="*/ 763269 h 1638532"/>
                <a:gd name="connsiteX107" fmla="*/ 92507 w 1180968"/>
                <a:gd name="connsiteY107" fmla="*/ 784617 h 1638532"/>
                <a:gd name="connsiteX108" fmla="*/ 96065 w 1180968"/>
                <a:gd name="connsiteY108" fmla="*/ 837987 h 1638532"/>
                <a:gd name="connsiteX109" fmla="*/ 106739 w 1180968"/>
                <a:gd name="connsiteY109" fmla="*/ 845103 h 1638532"/>
                <a:gd name="connsiteX110" fmla="*/ 110297 w 1180968"/>
                <a:gd name="connsiteY110" fmla="*/ 873567 h 1638532"/>
                <a:gd name="connsiteX111" fmla="*/ 174341 w 1180968"/>
                <a:gd name="connsiteY111" fmla="*/ 877125 h 1638532"/>
                <a:gd name="connsiteX112" fmla="*/ 160109 w 1180968"/>
                <a:gd name="connsiteY112" fmla="*/ 891357 h 1638532"/>
                <a:gd name="connsiteX113" fmla="*/ 142319 w 1180968"/>
                <a:gd name="connsiteY113" fmla="*/ 919820 h 1638532"/>
                <a:gd name="connsiteX114" fmla="*/ 145877 w 1180968"/>
                <a:gd name="connsiteY114" fmla="*/ 966074 h 1638532"/>
                <a:gd name="connsiteX115" fmla="*/ 167225 w 1180968"/>
                <a:gd name="connsiteY115" fmla="*/ 980306 h 1638532"/>
                <a:gd name="connsiteX116" fmla="*/ 170783 w 1180968"/>
                <a:gd name="connsiteY116" fmla="*/ 1001654 h 1638532"/>
                <a:gd name="connsiteX117" fmla="*/ 174341 w 1180968"/>
                <a:gd name="connsiteY117" fmla="*/ 1026560 h 1638532"/>
                <a:gd name="connsiteX118" fmla="*/ 202804 w 1180968"/>
                <a:gd name="connsiteY118" fmla="*/ 1030118 h 1638532"/>
                <a:gd name="connsiteX119" fmla="*/ 206362 w 1180968"/>
                <a:gd name="connsiteY119" fmla="*/ 1065697 h 1638532"/>
                <a:gd name="connsiteX120" fmla="*/ 281080 w 1180968"/>
                <a:gd name="connsiteY120" fmla="*/ 1079929 h 1638532"/>
                <a:gd name="connsiteX121" fmla="*/ 284638 w 1180968"/>
                <a:gd name="connsiteY121" fmla="*/ 1108393 h 1638532"/>
                <a:gd name="connsiteX122" fmla="*/ 295312 w 1180968"/>
                <a:gd name="connsiteY122" fmla="*/ 1111951 h 1638532"/>
                <a:gd name="connsiteX123" fmla="*/ 323776 w 1180968"/>
                <a:gd name="connsiteY123" fmla="*/ 1119067 h 1638532"/>
                <a:gd name="connsiteX124" fmla="*/ 330892 w 1180968"/>
                <a:gd name="connsiteY124" fmla="*/ 1129741 h 1638532"/>
                <a:gd name="connsiteX125" fmla="*/ 359355 w 1180968"/>
                <a:gd name="connsiteY125" fmla="*/ 1161763 h 1638532"/>
                <a:gd name="connsiteX126" fmla="*/ 355797 w 1180968"/>
                <a:gd name="connsiteY126" fmla="*/ 1183111 h 1638532"/>
                <a:gd name="connsiteX127" fmla="*/ 338008 w 1180968"/>
                <a:gd name="connsiteY127" fmla="*/ 1200900 h 1638532"/>
                <a:gd name="connsiteX128" fmla="*/ 327334 w 1180968"/>
                <a:gd name="connsiteY128" fmla="*/ 1204458 h 1638532"/>
                <a:gd name="connsiteX129" fmla="*/ 313102 w 1180968"/>
                <a:gd name="connsiteY129" fmla="*/ 1225806 h 1638532"/>
                <a:gd name="connsiteX130" fmla="*/ 295312 w 1180968"/>
                <a:gd name="connsiteY130" fmla="*/ 1293408 h 1638532"/>
                <a:gd name="connsiteX131" fmla="*/ 291754 w 1180968"/>
                <a:gd name="connsiteY131" fmla="*/ 1304082 h 1638532"/>
                <a:gd name="connsiteX132" fmla="*/ 302428 w 1180968"/>
                <a:gd name="connsiteY132" fmla="*/ 1307640 h 1638532"/>
                <a:gd name="connsiteX133" fmla="*/ 313102 w 1180968"/>
                <a:gd name="connsiteY133" fmla="*/ 1314756 h 1638532"/>
                <a:gd name="connsiteX134" fmla="*/ 352239 w 1180968"/>
                <a:gd name="connsiteY134" fmla="*/ 1307640 h 1638532"/>
                <a:gd name="connsiteX135" fmla="*/ 387819 w 1180968"/>
                <a:gd name="connsiteY135" fmla="*/ 1286292 h 1638532"/>
                <a:gd name="connsiteX136" fmla="*/ 402051 w 1180968"/>
                <a:gd name="connsiteY136" fmla="*/ 1279176 h 1638532"/>
                <a:gd name="connsiteX137" fmla="*/ 423399 w 1180968"/>
                <a:gd name="connsiteY137" fmla="*/ 1286292 h 1638532"/>
                <a:gd name="connsiteX138" fmla="*/ 426957 w 1180968"/>
                <a:gd name="connsiteY138" fmla="*/ 1296966 h 1638532"/>
                <a:gd name="connsiteX139" fmla="*/ 430515 w 1180968"/>
                <a:gd name="connsiteY139" fmla="*/ 1336104 h 1638532"/>
                <a:gd name="connsiteX140" fmla="*/ 448305 w 1180968"/>
                <a:gd name="connsiteY140" fmla="*/ 1321872 h 1638532"/>
                <a:gd name="connsiteX141" fmla="*/ 469653 w 1180968"/>
                <a:gd name="connsiteY141" fmla="*/ 1311198 h 1638532"/>
                <a:gd name="connsiteX142" fmla="*/ 480327 w 1180968"/>
                <a:gd name="connsiteY142" fmla="*/ 1304082 h 1638532"/>
                <a:gd name="connsiteX143" fmla="*/ 498117 w 1180968"/>
                <a:gd name="connsiteY143" fmla="*/ 1368125 h 1638532"/>
                <a:gd name="connsiteX144" fmla="*/ 487443 w 1180968"/>
                <a:gd name="connsiteY144" fmla="*/ 1375241 h 1638532"/>
                <a:gd name="connsiteX145" fmla="*/ 466095 w 1180968"/>
                <a:gd name="connsiteY145" fmla="*/ 1385915 h 1638532"/>
                <a:gd name="connsiteX146" fmla="*/ 451863 w 1180968"/>
                <a:gd name="connsiteY146" fmla="*/ 1396589 h 1638532"/>
                <a:gd name="connsiteX147" fmla="*/ 441189 w 1180968"/>
                <a:gd name="connsiteY147" fmla="*/ 1400147 h 1638532"/>
                <a:gd name="connsiteX148" fmla="*/ 426957 w 1180968"/>
                <a:gd name="connsiteY148" fmla="*/ 1407263 h 1638532"/>
                <a:gd name="connsiteX149" fmla="*/ 412725 w 1180968"/>
                <a:gd name="connsiteY149" fmla="*/ 1417937 h 1638532"/>
                <a:gd name="connsiteX150" fmla="*/ 380703 w 1180968"/>
                <a:gd name="connsiteY150" fmla="*/ 1425053 h 1638532"/>
                <a:gd name="connsiteX151" fmla="*/ 359355 w 1180968"/>
                <a:gd name="connsiteY151" fmla="*/ 1435727 h 1638532"/>
                <a:gd name="connsiteX152" fmla="*/ 352239 w 1180968"/>
                <a:gd name="connsiteY152" fmla="*/ 1446401 h 1638532"/>
                <a:gd name="connsiteX153" fmla="*/ 341566 w 1180968"/>
                <a:gd name="connsiteY153" fmla="*/ 1457075 h 1638532"/>
                <a:gd name="connsiteX154" fmla="*/ 334450 w 1180968"/>
                <a:gd name="connsiteY154" fmla="*/ 1478423 h 1638532"/>
                <a:gd name="connsiteX155" fmla="*/ 338008 w 1180968"/>
                <a:gd name="connsiteY155" fmla="*/ 1506886 h 1638532"/>
                <a:gd name="connsiteX156" fmla="*/ 352239 w 1180968"/>
                <a:gd name="connsiteY156" fmla="*/ 1510444 h 1638532"/>
                <a:gd name="connsiteX157" fmla="*/ 402051 w 1180968"/>
                <a:gd name="connsiteY157" fmla="*/ 1514002 h 1638532"/>
                <a:gd name="connsiteX158" fmla="*/ 590624 w 1180968"/>
                <a:gd name="connsiteY158" fmla="*/ 1510444 h 1638532"/>
                <a:gd name="connsiteX159" fmla="*/ 594182 w 1180968"/>
                <a:gd name="connsiteY159" fmla="*/ 1442843 h 1638532"/>
                <a:gd name="connsiteX160" fmla="*/ 611972 w 1180968"/>
                <a:gd name="connsiteY160" fmla="*/ 1385915 h 1638532"/>
                <a:gd name="connsiteX161" fmla="*/ 619088 w 1180968"/>
                <a:gd name="connsiteY161" fmla="*/ 1375241 h 1638532"/>
                <a:gd name="connsiteX162" fmla="*/ 608414 w 1180968"/>
                <a:gd name="connsiteY162" fmla="*/ 1339662 h 1638532"/>
                <a:gd name="connsiteX163" fmla="*/ 604856 w 1180968"/>
                <a:gd name="connsiteY163" fmla="*/ 1328988 h 1638532"/>
                <a:gd name="connsiteX164" fmla="*/ 658225 w 1180968"/>
                <a:gd name="connsiteY164" fmla="*/ 1325430 h 1638532"/>
                <a:gd name="connsiteX165" fmla="*/ 672457 w 1180968"/>
                <a:gd name="connsiteY165" fmla="*/ 1346778 h 1638532"/>
                <a:gd name="connsiteX166" fmla="*/ 729385 w 1180968"/>
                <a:gd name="connsiteY166" fmla="*/ 1382357 h 1638532"/>
                <a:gd name="connsiteX167" fmla="*/ 725827 w 1180968"/>
                <a:gd name="connsiteY167" fmla="*/ 1400147 h 1638532"/>
                <a:gd name="connsiteX168" fmla="*/ 718711 w 1180968"/>
                <a:gd name="connsiteY168" fmla="*/ 1421495 h 1638532"/>
                <a:gd name="connsiteX169" fmla="*/ 711595 w 1180968"/>
                <a:gd name="connsiteY169" fmla="*/ 1457075 h 1638532"/>
                <a:gd name="connsiteX170" fmla="*/ 704479 w 1180968"/>
                <a:gd name="connsiteY170" fmla="*/ 1467749 h 1638532"/>
                <a:gd name="connsiteX171" fmla="*/ 715153 w 1180968"/>
                <a:gd name="connsiteY171" fmla="*/ 1471307 h 1638532"/>
                <a:gd name="connsiteX172" fmla="*/ 725827 w 1180968"/>
                <a:gd name="connsiteY172" fmla="*/ 1499771 h 1638532"/>
                <a:gd name="connsiteX173" fmla="*/ 747175 w 1180968"/>
                <a:gd name="connsiteY173" fmla="*/ 1485539 h 1638532"/>
                <a:gd name="connsiteX174" fmla="*/ 757849 w 1180968"/>
                <a:gd name="connsiteY174" fmla="*/ 1478423 h 1638532"/>
                <a:gd name="connsiteX175" fmla="*/ 772081 w 1180968"/>
                <a:gd name="connsiteY175" fmla="*/ 1485539 h 1638532"/>
                <a:gd name="connsiteX176" fmla="*/ 793429 w 1180968"/>
                <a:gd name="connsiteY176" fmla="*/ 1506886 h 1638532"/>
                <a:gd name="connsiteX177" fmla="*/ 814776 w 1180968"/>
                <a:gd name="connsiteY177" fmla="*/ 1514002 h 1638532"/>
                <a:gd name="connsiteX178" fmla="*/ 832566 w 1180968"/>
                <a:gd name="connsiteY178" fmla="*/ 1499771 h 1638532"/>
                <a:gd name="connsiteX179" fmla="*/ 853914 w 1180968"/>
                <a:gd name="connsiteY179" fmla="*/ 1489097 h 1638532"/>
                <a:gd name="connsiteX180" fmla="*/ 882378 w 1180968"/>
                <a:gd name="connsiteY180" fmla="*/ 1492655 h 1638532"/>
                <a:gd name="connsiteX181" fmla="*/ 885936 w 1180968"/>
                <a:gd name="connsiteY181" fmla="*/ 1517560 h 1638532"/>
                <a:gd name="connsiteX182" fmla="*/ 928632 w 1180968"/>
                <a:gd name="connsiteY182" fmla="*/ 1514002 h 1638532"/>
                <a:gd name="connsiteX183" fmla="*/ 932190 w 1180968"/>
                <a:gd name="connsiteY183" fmla="*/ 1496213 h 1638532"/>
                <a:gd name="connsiteX184" fmla="*/ 942864 w 1180968"/>
                <a:gd name="connsiteY184" fmla="*/ 1492655 h 1638532"/>
                <a:gd name="connsiteX185" fmla="*/ 949980 w 1180968"/>
                <a:gd name="connsiteY185" fmla="*/ 1471307 h 1638532"/>
                <a:gd name="connsiteX186" fmla="*/ 957096 w 1180968"/>
                <a:gd name="connsiteY186" fmla="*/ 1460633 h 1638532"/>
                <a:gd name="connsiteX187" fmla="*/ 960653 w 1180968"/>
                <a:gd name="connsiteY187" fmla="*/ 1439285 h 1638532"/>
                <a:gd name="connsiteX188" fmla="*/ 989117 w 1180968"/>
                <a:gd name="connsiteY188" fmla="*/ 1432169 h 1638532"/>
                <a:gd name="connsiteX189" fmla="*/ 992675 w 1180968"/>
                <a:gd name="connsiteY189" fmla="*/ 1421495 h 1638532"/>
                <a:gd name="connsiteX190" fmla="*/ 1024697 w 1180968"/>
                <a:gd name="connsiteY190" fmla="*/ 1432169 h 1638532"/>
                <a:gd name="connsiteX191" fmla="*/ 1031813 w 1180968"/>
                <a:gd name="connsiteY191" fmla="*/ 1442843 h 1638532"/>
                <a:gd name="connsiteX192" fmla="*/ 1042487 w 1180968"/>
                <a:gd name="connsiteY192" fmla="*/ 1457075 h 1638532"/>
                <a:gd name="connsiteX193" fmla="*/ 1046045 w 1180968"/>
                <a:gd name="connsiteY193" fmla="*/ 1474865 h 1638532"/>
                <a:gd name="connsiteX194" fmla="*/ 1074509 w 1180968"/>
                <a:gd name="connsiteY194" fmla="*/ 1471307 h 1638532"/>
                <a:gd name="connsiteX195" fmla="*/ 1085183 w 1180968"/>
                <a:gd name="connsiteY195" fmla="*/ 1464191 h 1638532"/>
                <a:gd name="connsiteX196" fmla="*/ 1081625 w 1180968"/>
                <a:gd name="connsiteY196" fmla="*/ 1439285 h 1638532"/>
                <a:gd name="connsiteX197" fmla="*/ 1070951 w 1180968"/>
                <a:gd name="connsiteY197" fmla="*/ 1432169 h 1638532"/>
                <a:gd name="connsiteX198" fmla="*/ 1060277 w 1180968"/>
                <a:gd name="connsiteY198" fmla="*/ 1414379 h 1638532"/>
                <a:gd name="connsiteX199" fmla="*/ 1053161 w 1180968"/>
                <a:gd name="connsiteY199" fmla="*/ 1403705 h 1638532"/>
                <a:gd name="connsiteX200" fmla="*/ 1042487 w 1180968"/>
                <a:gd name="connsiteY200" fmla="*/ 1396589 h 1638532"/>
                <a:gd name="connsiteX201" fmla="*/ 1035371 w 1180968"/>
                <a:gd name="connsiteY201" fmla="*/ 1375241 h 1638532"/>
                <a:gd name="connsiteX202" fmla="*/ 1031813 w 1180968"/>
                <a:gd name="connsiteY202" fmla="*/ 1364567 h 1638532"/>
                <a:gd name="connsiteX203" fmla="*/ 1006907 w 1180968"/>
                <a:gd name="connsiteY203" fmla="*/ 1346778 h 1638532"/>
                <a:gd name="connsiteX204" fmla="*/ 996233 w 1180968"/>
                <a:gd name="connsiteY204" fmla="*/ 1339662 h 1638532"/>
                <a:gd name="connsiteX205" fmla="*/ 992675 w 1180968"/>
                <a:gd name="connsiteY205" fmla="*/ 1325430 h 1638532"/>
                <a:gd name="connsiteX206" fmla="*/ 971327 w 1180968"/>
                <a:gd name="connsiteY206" fmla="*/ 1307640 h 1638532"/>
                <a:gd name="connsiteX207" fmla="*/ 953538 w 1180968"/>
                <a:gd name="connsiteY207" fmla="*/ 1282734 h 1638532"/>
                <a:gd name="connsiteX208" fmla="*/ 935748 w 1180968"/>
                <a:gd name="connsiteY208" fmla="*/ 1286292 h 1638532"/>
                <a:gd name="connsiteX209" fmla="*/ 796987 w 1180968"/>
                <a:gd name="connsiteY209" fmla="*/ 1275618 h 1638532"/>
                <a:gd name="connsiteX210" fmla="*/ 779197 w 1180968"/>
                <a:gd name="connsiteY210" fmla="*/ 1257828 h 1638532"/>
                <a:gd name="connsiteX211" fmla="*/ 754291 w 1180968"/>
                <a:gd name="connsiteY211" fmla="*/ 1264944 h 1638532"/>
                <a:gd name="connsiteX212" fmla="*/ 736501 w 1180968"/>
                <a:gd name="connsiteY212" fmla="*/ 1279176 h 1638532"/>
                <a:gd name="connsiteX213" fmla="*/ 722269 w 1180968"/>
                <a:gd name="connsiteY213" fmla="*/ 1272060 h 1638532"/>
                <a:gd name="connsiteX214" fmla="*/ 715153 w 1180968"/>
                <a:gd name="connsiteY214" fmla="*/ 1261386 h 1638532"/>
                <a:gd name="connsiteX215" fmla="*/ 786313 w 1180968"/>
                <a:gd name="connsiteY215" fmla="*/ 1236480 h 1638532"/>
                <a:gd name="connsiteX216" fmla="*/ 796987 w 1180968"/>
                <a:gd name="connsiteY216" fmla="*/ 1225806 h 1638532"/>
                <a:gd name="connsiteX217" fmla="*/ 800545 w 1180968"/>
                <a:gd name="connsiteY217" fmla="*/ 1215132 h 1638532"/>
                <a:gd name="connsiteX218" fmla="*/ 811218 w 1180968"/>
                <a:gd name="connsiteY218" fmla="*/ 1211574 h 1638532"/>
                <a:gd name="connsiteX219" fmla="*/ 850356 w 1180968"/>
                <a:gd name="connsiteY219" fmla="*/ 1215132 h 1638532"/>
                <a:gd name="connsiteX220" fmla="*/ 871704 w 1180968"/>
                <a:gd name="connsiteY220" fmla="*/ 1222248 h 1638532"/>
                <a:gd name="connsiteX221" fmla="*/ 882378 w 1180968"/>
                <a:gd name="connsiteY221" fmla="*/ 1225806 h 1638532"/>
                <a:gd name="connsiteX222" fmla="*/ 910842 w 1180968"/>
                <a:gd name="connsiteY222" fmla="*/ 1222248 h 1638532"/>
                <a:gd name="connsiteX223" fmla="*/ 921516 w 1180968"/>
                <a:gd name="connsiteY223" fmla="*/ 1190227 h 1638532"/>
                <a:gd name="connsiteX224" fmla="*/ 949980 w 1180968"/>
                <a:gd name="connsiteY224" fmla="*/ 1158205 h 1638532"/>
                <a:gd name="connsiteX225" fmla="*/ 949980 w 1180968"/>
                <a:gd name="connsiteY225" fmla="*/ 1047908 h 1638532"/>
                <a:gd name="connsiteX226" fmla="*/ 964211 w 1180968"/>
                <a:gd name="connsiteY226" fmla="*/ 1051465 h 1638532"/>
                <a:gd name="connsiteX227" fmla="*/ 967769 w 1180968"/>
                <a:gd name="connsiteY227" fmla="*/ 1062139 h 1638532"/>
                <a:gd name="connsiteX228" fmla="*/ 971327 w 1180968"/>
                <a:gd name="connsiteY228" fmla="*/ 1111951 h 1638532"/>
                <a:gd name="connsiteX229" fmla="*/ 982001 w 1180968"/>
                <a:gd name="connsiteY229" fmla="*/ 1119067 h 1638532"/>
                <a:gd name="connsiteX230" fmla="*/ 989117 w 1180968"/>
                <a:gd name="connsiteY230" fmla="*/ 1193785 h 1638532"/>
                <a:gd name="connsiteX231" fmla="*/ 996233 w 1180968"/>
                <a:gd name="connsiteY231" fmla="*/ 1204458 h 1638532"/>
                <a:gd name="connsiteX232" fmla="*/ 999791 w 1180968"/>
                <a:gd name="connsiteY232" fmla="*/ 1215132 h 1638532"/>
                <a:gd name="connsiteX233" fmla="*/ 1010465 w 1180968"/>
                <a:gd name="connsiteY233" fmla="*/ 1222248 h 1638532"/>
                <a:gd name="connsiteX234" fmla="*/ 1024697 w 1180968"/>
                <a:gd name="connsiteY234" fmla="*/ 1232922 h 1638532"/>
                <a:gd name="connsiteX235" fmla="*/ 1035371 w 1180968"/>
                <a:gd name="connsiteY235" fmla="*/ 1275618 h 1638532"/>
                <a:gd name="connsiteX236" fmla="*/ 1042487 w 1180968"/>
                <a:gd name="connsiteY236" fmla="*/ 1286292 h 1638532"/>
                <a:gd name="connsiteX237" fmla="*/ 1046045 w 1180968"/>
                <a:gd name="connsiteY237" fmla="*/ 1304082 h 1638532"/>
                <a:gd name="connsiteX238" fmla="*/ 1049603 w 1180968"/>
                <a:gd name="connsiteY238" fmla="*/ 1325430 h 1638532"/>
                <a:gd name="connsiteX239" fmla="*/ 1060277 w 1180968"/>
                <a:gd name="connsiteY239" fmla="*/ 1332546 h 1638532"/>
                <a:gd name="connsiteX240" fmla="*/ 1074509 w 1180968"/>
                <a:gd name="connsiteY240" fmla="*/ 1357451 h 1638532"/>
                <a:gd name="connsiteX241" fmla="*/ 1099415 w 1180968"/>
                <a:gd name="connsiteY241" fmla="*/ 1364567 h 1638532"/>
                <a:gd name="connsiteX242" fmla="*/ 1117204 w 1180968"/>
                <a:gd name="connsiteY242" fmla="*/ 1385915 h 1638532"/>
                <a:gd name="connsiteX243" fmla="*/ 1127878 w 1180968"/>
                <a:gd name="connsiteY243" fmla="*/ 1407263 h 1638532"/>
                <a:gd name="connsiteX244" fmla="*/ 1142110 w 1180968"/>
                <a:gd name="connsiteY244" fmla="*/ 1417937 h 1638532"/>
                <a:gd name="connsiteX245" fmla="*/ 1152784 w 1180968"/>
                <a:gd name="connsiteY245" fmla="*/ 1439285 h 1638532"/>
                <a:gd name="connsiteX246" fmla="*/ 1159900 w 1180968"/>
                <a:gd name="connsiteY246" fmla="*/ 1449959 h 1638532"/>
                <a:gd name="connsiteX247" fmla="*/ 1156342 w 1180968"/>
                <a:gd name="connsiteY247" fmla="*/ 1510444 h 1638532"/>
                <a:gd name="connsiteX248" fmla="*/ 1138552 w 1180968"/>
                <a:gd name="connsiteY248" fmla="*/ 1528234 h 1638532"/>
                <a:gd name="connsiteX249" fmla="*/ 1074509 w 1180968"/>
                <a:gd name="connsiteY249" fmla="*/ 1542466 h 1638532"/>
                <a:gd name="connsiteX250" fmla="*/ 1063835 w 1180968"/>
                <a:gd name="connsiteY250" fmla="*/ 1549582 h 1638532"/>
                <a:gd name="connsiteX251" fmla="*/ 1006907 w 1180968"/>
                <a:gd name="connsiteY251" fmla="*/ 1546024 h 1638532"/>
                <a:gd name="connsiteX252" fmla="*/ 996233 w 1180968"/>
                <a:gd name="connsiteY252" fmla="*/ 1542466 h 1638532"/>
                <a:gd name="connsiteX253" fmla="*/ 974885 w 1180968"/>
                <a:gd name="connsiteY253" fmla="*/ 1538908 h 1638532"/>
                <a:gd name="connsiteX254" fmla="*/ 964211 w 1180968"/>
                <a:gd name="connsiteY254" fmla="*/ 1528234 h 1638532"/>
                <a:gd name="connsiteX255" fmla="*/ 925074 w 1180968"/>
                <a:gd name="connsiteY255" fmla="*/ 1528234 h 1638532"/>
                <a:gd name="connsiteX256" fmla="*/ 907284 w 1180968"/>
                <a:gd name="connsiteY256" fmla="*/ 1531792 h 1638532"/>
                <a:gd name="connsiteX257" fmla="*/ 900168 w 1180968"/>
                <a:gd name="connsiteY257" fmla="*/ 1542466 h 1638532"/>
                <a:gd name="connsiteX258" fmla="*/ 889494 w 1180968"/>
                <a:gd name="connsiteY258" fmla="*/ 1549582 h 1638532"/>
                <a:gd name="connsiteX259" fmla="*/ 871704 w 1180968"/>
                <a:gd name="connsiteY259" fmla="*/ 1578046 h 1638532"/>
                <a:gd name="connsiteX260" fmla="*/ 861030 w 1180968"/>
                <a:gd name="connsiteY260" fmla="*/ 1581604 h 1638532"/>
                <a:gd name="connsiteX261" fmla="*/ 843240 w 1180968"/>
                <a:gd name="connsiteY261" fmla="*/ 1599394 h 1638532"/>
                <a:gd name="connsiteX262" fmla="*/ 825450 w 1180968"/>
                <a:gd name="connsiteY262" fmla="*/ 1617184 h 1638532"/>
                <a:gd name="connsiteX263" fmla="*/ 818334 w 1180968"/>
                <a:gd name="connsiteY263" fmla="*/ 1627858 h 1638532"/>
                <a:gd name="connsiteX264" fmla="*/ 807660 w 1180968"/>
                <a:gd name="connsiteY264" fmla="*/ 1631416 h 1638532"/>
                <a:gd name="connsiteX265" fmla="*/ 796987 w 1180968"/>
                <a:gd name="connsiteY265" fmla="*/ 1638532 h 1638532"/>
                <a:gd name="connsiteX266" fmla="*/ 750733 w 1180968"/>
                <a:gd name="connsiteY266" fmla="*/ 1634974 h 1638532"/>
                <a:gd name="connsiteX267" fmla="*/ 736501 w 1180968"/>
                <a:gd name="connsiteY267" fmla="*/ 1617184 h 1638532"/>
                <a:gd name="connsiteX268" fmla="*/ 725827 w 1180968"/>
                <a:gd name="connsiteY268" fmla="*/ 1595836 h 1638532"/>
                <a:gd name="connsiteX269" fmla="*/ 722269 w 1180968"/>
                <a:gd name="connsiteY269" fmla="*/ 1549582 h 1638532"/>
                <a:gd name="connsiteX270" fmla="*/ 718711 w 1180968"/>
                <a:gd name="connsiteY270" fmla="*/ 1538908 h 1638532"/>
                <a:gd name="connsiteX271" fmla="*/ 697363 w 1180968"/>
                <a:gd name="connsiteY271" fmla="*/ 1528234 h 1638532"/>
                <a:gd name="connsiteX272" fmla="*/ 633320 w 1180968"/>
                <a:gd name="connsiteY272" fmla="*/ 1531792 h 1638532"/>
                <a:gd name="connsiteX273" fmla="*/ 615530 w 1180968"/>
                <a:gd name="connsiteY273" fmla="*/ 1535350 h 1638532"/>
                <a:gd name="connsiteX274" fmla="*/ 540812 w 1180968"/>
                <a:gd name="connsiteY274" fmla="*/ 1538908 h 1638532"/>
                <a:gd name="connsiteX275" fmla="*/ 384261 w 1180968"/>
                <a:gd name="connsiteY275" fmla="*/ 1546024 h 1638532"/>
                <a:gd name="connsiteX276" fmla="*/ 298870 w 1180968"/>
                <a:gd name="connsiteY276" fmla="*/ 1542466 h 1638532"/>
                <a:gd name="connsiteX277" fmla="*/ 281080 w 1180968"/>
                <a:gd name="connsiteY277" fmla="*/ 1524676 h 1638532"/>
                <a:gd name="connsiteX278" fmla="*/ 263290 w 1180968"/>
                <a:gd name="connsiteY278" fmla="*/ 1506886 h 1638532"/>
                <a:gd name="connsiteX279" fmla="*/ 256174 w 1180968"/>
                <a:gd name="connsiteY279" fmla="*/ 1496213 h 1638532"/>
                <a:gd name="connsiteX280" fmla="*/ 245500 w 1180968"/>
                <a:gd name="connsiteY280" fmla="*/ 1481981 h 1638532"/>
                <a:gd name="connsiteX281" fmla="*/ 241942 w 1180968"/>
                <a:gd name="connsiteY281" fmla="*/ 1467749 h 1638532"/>
                <a:gd name="connsiteX282" fmla="*/ 245500 w 1180968"/>
                <a:gd name="connsiteY282" fmla="*/ 1371683 h 1638532"/>
                <a:gd name="connsiteX283" fmla="*/ 249058 w 1180968"/>
                <a:gd name="connsiteY283" fmla="*/ 1343220 h 1638532"/>
                <a:gd name="connsiteX284" fmla="*/ 252616 w 1180968"/>
                <a:gd name="connsiteY284" fmla="*/ 1286292 h 1638532"/>
                <a:gd name="connsiteX285" fmla="*/ 259732 w 1180968"/>
                <a:gd name="connsiteY285" fmla="*/ 1272060 h 1638532"/>
                <a:gd name="connsiteX286" fmla="*/ 270406 w 1180968"/>
                <a:gd name="connsiteY286" fmla="*/ 1240038 h 1638532"/>
                <a:gd name="connsiteX287" fmla="*/ 273964 w 1180968"/>
                <a:gd name="connsiteY287" fmla="*/ 1229364 h 1638532"/>
                <a:gd name="connsiteX288" fmla="*/ 284638 w 1180968"/>
                <a:gd name="connsiteY288" fmla="*/ 1218690 h 1638532"/>
                <a:gd name="connsiteX289" fmla="*/ 291754 w 1180968"/>
                <a:gd name="connsiteY289" fmla="*/ 1208016 h 1638532"/>
                <a:gd name="connsiteX290" fmla="*/ 298870 w 1180968"/>
                <a:gd name="connsiteY290" fmla="*/ 1186669 h 1638532"/>
                <a:gd name="connsiteX291" fmla="*/ 295312 w 1180968"/>
                <a:gd name="connsiteY291" fmla="*/ 1165321 h 1638532"/>
                <a:gd name="connsiteX292" fmla="*/ 266848 w 1180968"/>
                <a:gd name="connsiteY292" fmla="*/ 1140415 h 1638532"/>
                <a:gd name="connsiteX293" fmla="*/ 234826 w 1180968"/>
                <a:gd name="connsiteY293" fmla="*/ 1126183 h 1638532"/>
                <a:gd name="connsiteX294" fmla="*/ 224152 w 1180968"/>
                <a:gd name="connsiteY294" fmla="*/ 1122625 h 1638532"/>
                <a:gd name="connsiteX295" fmla="*/ 202804 w 1180968"/>
                <a:gd name="connsiteY295" fmla="*/ 1108393 h 1638532"/>
                <a:gd name="connsiteX296" fmla="*/ 174341 w 1180968"/>
                <a:gd name="connsiteY296" fmla="*/ 1083487 h 1638532"/>
                <a:gd name="connsiteX297" fmla="*/ 152993 w 1180968"/>
                <a:gd name="connsiteY297" fmla="*/ 1076371 h 1638532"/>
                <a:gd name="connsiteX298" fmla="*/ 128087 w 1180968"/>
                <a:gd name="connsiteY298" fmla="*/ 1047908 h 1638532"/>
                <a:gd name="connsiteX299" fmla="*/ 120971 w 1180968"/>
                <a:gd name="connsiteY299" fmla="*/ 1037234 h 1638532"/>
                <a:gd name="connsiteX300" fmla="*/ 103181 w 1180968"/>
                <a:gd name="connsiteY300" fmla="*/ 1019444 h 1638532"/>
                <a:gd name="connsiteX301" fmla="*/ 96065 w 1180968"/>
                <a:gd name="connsiteY301" fmla="*/ 998096 h 1638532"/>
                <a:gd name="connsiteX302" fmla="*/ 85391 w 1180968"/>
                <a:gd name="connsiteY302" fmla="*/ 980306 h 1638532"/>
                <a:gd name="connsiteX303" fmla="*/ 78275 w 1180968"/>
                <a:gd name="connsiteY303" fmla="*/ 969632 h 1638532"/>
                <a:gd name="connsiteX304" fmla="*/ 71159 w 1180968"/>
                <a:gd name="connsiteY304" fmla="*/ 948284 h 1638532"/>
                <a:gd name="connsiteX305" fmla="*/ 64043 w 1180968"/>
                <a:gd name="connsiteY305" fmla="*/ 934052 h 1638532"/>
                <a:gd name="connsiteX306" fmla="*/ 56927 w 1180968"/>
                <a:gd name="connsiteY306" fmla="*/ 923378 h 1638532"/>
                <a:gd name="connsiteX307" fmla="*/ 53369 w 1180968"/>
                <a:gd name="connsiteY307" fmla="*/ 912704 h 1638532"/>
                <a:gd name="connsiteX308" fmla="*/ 49811 w 1180968"/>
                <a:gd name="connsiteY308" fmla="*/ 809523 h 1638532"/>
                <a:gd name="connsiteX309" fmla="*/ 39138 w 1180968"/>
                <a:gd name="connsiteY309" fmla="*/ 777501 h 1638532"/>
                <a:gd name="connsiteX310" fmla="*/ 35580 w 1180968"/>
                <a:gd name="connsiteY310" fmla="*/ 756153 h 1638532"/>
                <a:gd name="connsiteX311" fmla="*/ 28464 w 1180968"/>
                <a:gd name="connsiteY311" fmla="*/ 745479 h 1638532"/>
                <a:gd name="connsiteX312" fmla="*/ 24906 w 1180968"/>
                <a:gd name="connsiteY312" fmla="*/ 734806 h 1638532"/>
                <a:gd name="connsiteX313" fmla="*/ 21348 w 1180968"/>
                <a:gd name="connsiteY313" fmla="*/ 699226 h 1638532"/>
                <a:gd name="connsiteX314" fmla="*/ 10674 w 1180968"/>
                <a:gd name="connsiteY314" fmla="*/ 667204 h 1638532"/>
                <a:gd name="connsiteX315" fmla="*/ 3558 w 1180968"/>
                <a:gd name="connsiteY315" fmla="*/ 645856 h 1638532"/>
                <a:gd name="connsiteX316" fmla="*/ 0 w 1180968"/>
                <a:gd name="connsiteY316" fmla="*/ 635182 h 1638532"/>
                <a:gd name="connsiteX317" fmla="*/ 3558 w 1180968"/>
                <a:gd name="connsiteY317" fmla="*/ 457283 h 1638532"/>
                <a:gd name="connsiteX318" fmla="*/ 7116 w 1180968"/>
                <a:gd name="connsiteY318" fmla="*/ 435936 h 1638532"/>
                <a:gd name="connsiteX319" fmla="*/ 14232 w 1180968"/>
                <a:gd name="connsiteY319" fmla="*/ 411030 h 1638532"/>
                <a:gd name="connsiteX320" fmla="*/ 17790 w 1180968"/>
                <a:gd name="connsiteY320" fmla="*/ 396798 h 1638532"/>
                <a:gd name="connsiteX321" fmla="*/ 21348 w 1180968"/>
                <a:gd name="connsiteY321" fmla="*/ 307848 h 1638532"/>
                <a:gd name="connsiteX322" fmla="*/ 24906 w 1180968"/>
                <a:gd name="connsiteY322" fmla="*/ 282943 h 1638532"/>
                <a:gd name="connsiteX323" fmla="*/ 39138 w 1180968"/>
                <a:gd name="connsiteY323" fmla="*/ 240247 h 1638532"/>
                <a:gd name="connsiteX324" fmla="*/ 49811 w 1180968"/>
                <a:gd name="connsiteY324" fmla="*/ 226015 h 1638532"/>
                <a:gd name="connsiteX325" fmla="*/ 67601 w 1180968"/>
                <a:gd name="connsiteY325" fmla="*/ 208225 h 1638532"/>
                <a:gd name="connsiteX326" fmla="*/ 74717 w 1180968"/>
                <a:gd name="connsiteY326" fmla="*/ 193993 h 1638532"/>
                <a:gd name="connsiteX327" fmla="*/ 85391 w 1180968"/>
                <a:gd name="connsiteY327" fmla="*/ 183319 h 1638532"/>
                <a:gd name="connsiteX328" fmla="*/ 92507 w 1180968"/>
                <a:gd name="connsiteY328" fmla="*/ 161971 h 1638532"/>
                <a:gd name="connsiteX329" fmla="*/ 103181 w 1180968"/>
                <a:gd name="connsiteY329" fmla="*/ 158413 h 1638532"/>
                <a:gd name="connsiteX330" fmla="*/ 128087 w 1180968"/>
                <a:gd name="connsiteY330" fmla="*/ 144181 h 1638532"/>
                <a:gd name="connsiteX331" fmla="*/ 152993 w 1180968"/>
                <a:gd name="connsiteY331" fmla="*/ 137065 h 1638532"/>
                <a:gd name="connsiteX332" fmla="*/ 185015 w 1180968"/>
                <a:gd name="connsiteY332" fmla="*/ 119276 h 1638532"/>
                <a:gd name="connsiteX333" fmla="*/ 206362 w 1180968"/>
                <a:gd name="connsiteY333" fmla="*/ 101486 h 1638532"/>
                <a:gd name="connsiteX334" fmla="*/ 217036 w 1180968"/>
                <a:gd name="connsiteY334" fmla="*/ 90812 h 1638532"/>
                <a:gd name="connsiteX335" fmla="*/ 238384 w 1180968"/>
                <a:gd name="connsiteY335" fmla="*/ 76580 h 1638532"/>
                <a:gd name="connsiteX336" fmla="*/ 245500 w 1180968"/>
                <a:gd name="connsiteY336" fmla="*/ 65906 h 1638532"/>
                <a:gd name="connsiteX337" fmla="*/ 295312 w 1180968"/>
                <a:gd name="connsiteY337" fmla="*/ 51674 h 1638532"/>
                <a:gd name="connsiteX338" fmla="*/ 316660 w 1180968"/>
                <a:gd name="connsiteY338" fmla="*/ 44558 h 1638532"/>
                <a:gd name="connsiteX339" fmla="*/ 327334 w 1180968"/>
                <a:gd name="connsiteY339" fmla="*/ 37442 h 1638532"/>
                <a:gd name="connsiteX340" fmla="*/ 352239 w 1180968"/>
                <a:gd name="connsiteY340" fmla="*/ 30326 h 1638532"/>
                <a:gd name="connsiteX341" fmla="*/ 430515 w 1180968"/>
                <a:gd name="connsiteY341" fmla="*/ 26768 h 1638532"/>
                <a:gd name="connsiteX342" fmla="*/ 451863 w 1180968"/>
                <a:gd name="connsiteY342" fmla="*/ 16094 h 1638532"/>
                <a:gd name="connsiteX343" fmla="*/ 469653 w 1180968"/>
                <a:gd name="connsiteY343" fmla="*/ 1862 h 1638532"/>
                <a:gd name="connsiteX344" fmla="*/ 697363 w 1180968"/>
                <a:gd name="connsiteY344" fmla="*/ 5420 h 1638532"/>
                <a:gd name="connsiteX345" fmla="*/ 708037 w 1180968"/>
                <a:gd name="connsiteY345" fmla="*/ 12536 h 1638532"/>
                <a:gd name="connsiteX346" fmla="*/ 736501 w 1180968"/>
                <a:gd name="connsiteY346" fmla="*/ 19652 h 1638532"/>
                <a:gd name="connsiteX347" fmla="*/ 747175 w 1180968"/>
                <a:gd name="connsiteY347" fmla="*/ 26768 h 1638532"/>
                <a:gd name="connsiteX348" fmla="*/ 846798 w 1180968"/>
                <a:gd name="connsiteY348" fmla="*/ 41000 h 1638532"/>
                <a:gd name="connsiteX349" fmla="*/ 871704 w 1180968"/>
                <a:gd name="connsiteY349" fmla="*/ 44558 h 1638532"/>
                <a:gd name="connsiteX350" fmla="*/ 889494 w 1180968"/>
                <a:gd name="connsiteY350" fmla="*/ 62348 h 1638532"/>
                <a:gd name="connsiteX351" fmla="*/ 900168 w 1180968"/>
                <a:gd name="connsiteY351" fmla="*/ 69464 h 1638532"/>
                <a:gd name="connsiteX352" fmla="*/ 921516 w 1180968"/>
                <a:gd name="connsiteY352" fmla="*/ 90812 h 1638532"/>
                <a:gd name="connsiteX353" fmla="*/ 942864 w 1180968"/>
                <a:gd name="connsiteY353" fmla="*/ 112160 h 1638532"/>
                <a:gd name="connsiteX354" fmla="*/ 953538 w 1180968"/>
                <a:gd name="connsiteY354" fmla="*/ 122834 h 1638532"/>
                <a:gd name="connsiteX355" fmla="*/ 964211 w 1180968"/>
                <a:gd name="connsiteY355" fmla="*/ 133508 h 1638532"/>
                <a:gd name="connsiteX356" fmla="*/ 982001 w 1180968"/>
                <a:gd name="connsiteY356" fmla="*/ 151297 h 1638532"/>
                <a:gd name="connsiteX357" fmla="*/ 989117 w 1180968"/>
                <a:gd name="connsiteY357" fmla="*/ 172645 h 1638532"/>
                <a:gd name="connsiteX358" fmla="*/ 996233 w 1180968"/>
                <a:gd name="connsiteY358" fmla="*/ 218899 h 1638532"/>
                <a:gd name="connsiteX359" fmla="*/ 1014023 w 1180968"/>
                <a:gd name="connsiteY359" fmla="*/ 240247 h 1638532"/>
                <a:gd name="connsiteX360" fmla="*/ 1028255 w 1180968"/>
                <a:gd name="connsiteY360" fmla="*/ 275827 h 1638532"/>
                <a:gd name="connsiteX361" fmla="*/ 1038929 w 1180968"/>
                <a:gd name="connsiteY361" fmla="*/ 314964 h 1638532"/>
                <a:gd name="connsiteX362" fmla="*/ 1046045 w 1180968"/>
                <a:gd name="connsiteY362" fmla="*/ 325638 h 1638532"/>
                <a:gd name="connsiteX363" fmla="*/ 1053161 w 1180968"/>
                <a:gd name="connsiteY363" fmla="*/ 346986 h 1638532"/>
                <a:gd name="connsiteX364" fmla="*/ 1056719 w 1180968"/>
                <a:gd name="connsiteY364" fmla="*/ 357660 h 1638532"/>
                <a:gd name="connsiteX365" fmla="*/ 1060277 w 1180968"/>
                <a:gd name="connsiteY365" fmla="*/ 421704 h 1638532"/>
                <a:gd name="connsiteX366" fmla="*/ 1067393 w 1180968"/>
                <a:gd name="connsiteY366" fmla="*/ 443051 h 1638532"/>
                <a:gd name="connsiteX367" fmla="*/ 1081625 w 1180968"/>
                <a:gd name="connsiteY367" fmla="*/ 464399 h 1638532"/>
                <a:gd name="connsiteX368" fmla="*/ 1085183 w 1180968"/>
                <a:gd name="connsiteY368" fmla="*/ 485747 h 1638532"/>
                <a:gd name="connsiteX369" fmla="*/ 1088741 w 1180968"/>
                <a:gd name="connsiteY369" fmla="*/ 510653 h 1638532"/>
                <a:gd name="connsiteX370" fmla="*/ 1099415 w 1180968"/>
                <a:gd name="connsiteY370" fmla="*/ 535559 h 1638532"/>
                <a:gd name="connsiteX371" fmla="*/ 1113646 w 1180968"/>
                <a:gd name="connsiteY371" fmla="*/ 560465 h 1638532"/>
                <a:gd name="connsiteX372" fmla="*/ 1117204 w 1180968"/>
                <a:gd name="connsiteY372" fmla="*/ 571139 h 1638532"/>
                <a:gd name="connsiteX373" fmla="*/ 1124320 w 1180968"/>
                <a:gd name="connsiteY373" fmla="*/ 581813 h 1638532"/>
                <a:gd name="connsiteX374" fmla="*/ 1127878 w 1180968"/>
                <a:gd name="connsiteY374" fmla="*/ 617392 h 1638532"/>
                <a:gd name="connsiteX375" fmla="*/ 1124320 w 1180968"/>
                <a:gd name="connsiteY375" fmla="*/ 781059 h 1638532"/>
                <a:gd name="connsiteX376" fmla="*/ 1113646 w 1180968"/>
                <a:gd name="connsiteY376" fmla="*/ 805965 h 1638532"/>
                <a:gd name="connsiteX377" fmla="*/ 1102973 w 1180968"/>
                <a:gd name="connsiteY377" fmla="*/ 816639 h 1638532"/>
                <a:gd name="connsiteX378" fmla="*/ 1085183 w 1180968"/>
                <a:gd name="connsiteY378" fmla="*/ 834429 h 1638532"/>
                <a:gd name="connsiteX379" fmla="*/ 1081625 w 1180968"/>
                <a:gd name="connsiteY379" fmla="*/ 845103 h 1638532"/>
                <a:gd name="connsiteX380" fmla="*/ 1070951 w 1180968"/>
                <a:gd name="connsiteY380" fmla="*/ 866451 h 1638532"/>
                <a:gd name="connsiteX381" fmla="*/ 1067393 w 1180968"/>
                <a:gd name="connsiteY381" fmla="*/ 891357 h 1638532"/>
                <a:gd name="connsiteX382" fmla="*/ 1060277 w 1180968"/>
                <a:gd name="connsiteY382" fmla="*/ 902030 h 1638532"/>
                <a:gd name="connsiteX383" fmla="*/ 1056719 w 1180968"/>
                <a:gd name="connsiteY383" fmla="*/ 919820 h 1638532"/>
                <a:gd name="connsiteX384" fmla="*/ 1046045 w 1180968"/>
                <a:gd name="connsiteY384" fmla="*/ 941168 h 1638532"/>
                <a:gd name="connsiteX385" fmla="*/ 1035371 w 1180968"/>
                <a:gd name="connsiteY385" fmla="*/ 980306 h 1638532"/>
                <a:gd name="connsiteX386" fmla="*/ 1031813 w 1180968"/>
                <a:gd name="connsiteY386" fmla="*/ 990980 h 1638532"/>
                <a:gd name="connsiteX387" fmla="*/ 1028255 w 1180968"/>
                <a:gd name="connsiteY387" fmla="*/ 1001654 h 1638532"/>
                <a:gd name="connsiteX388" fmla="*/ 1017581 w 1180968"/>
                <a:gd name="connsiteY388" fmla="*/ 1012328 h 1638532"/>
                <a:gd name="connsiteX389" fmla="*/ 1010465 w 1180968"/>
                <a:gd name="connsiteY389" fmla="*/ 1033676 h 1638532"/>
                <a:gd name="connsiteX390" fmla="*/ 1006907 w 1180968"/>
                <a:gd name="connsiteY390" fmla="*/ 1044350 h 1638532"/>
                <a:gd name="connsiteX391" fmla="*/ 999791 w 1180968"/>
                <a:gd name="connsiteY391" fmla="*/ 1087045 h 1638532"/>
                <a:gd name="connsiteX392" fmla="*/ 996233 w 1180968"/>
                <a:gd name="connsiteY392" fmla="*/ 1204458 h 1638532"/>
                <a:gd name="connsiteX393" fmla="*/ 989117 w 1180968"/>
                <a:gd name="connsiteY393" fmla="*/ 1193785 h 1638532"/>
                <a:gd name="connsiteX394" fmla="*/ 985559 w 1180968"/>
                <a:gd name="connsiteY394" fmla="*/ 1183111 h 1638532"/>
                <a:gd name="connsiteX395" fmla="*/ 971327 w 1180968"/>
                <a:gd name="connsiteY395" fmla="*/ 1161763 h 1638532"/>
                <a:gd name="connsiteX396" fmla="*/ 967769 w 1180968"/>
                <a:gd name="connsiteY396" fmla="*/ 1065697 h 1638532"/>
                <a:gd name="connsiteX397" fmla="*/ 960653 w 1180968"/>
                <a:gd name="connsiteY397" fmla="*/ 1055023 h 1638532"/>
                <a:gd name="connsiteX398" fmla="*/ 949980 w 1180968"/>
                <a:gd name="connsiteY398" fmla="*/ 1051465 h 1638532"/>
                <a:gd name="connsiteX399" fmla="*/ 957096 w 1180968"/>
                <a:gd name="connsiteY399" fmla="*/ 1040792 h 163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</a:cxnLst>
              <a:rect l="l" t="t" r="r" b="b"/>
              <a:pathLst>
                <a:path w="1180968" h="1638532">
                  <a:moveTo>
                    <a:pt x="957096" y="1040792"/>
                  </a:moveTo>
                  <a:cubicBezTo>
                    <a:pt x="953538" y="1036048"/>
                    <a:pt x="950615" y="1030753"/>
                    <a:pt x="946422" y="1026560"/>
                  </a:cubicBezTo>
                  <a:cubicBezTo>
                    <a:pt x="942229" y="1022367"/>
                    <a:pt x="935637" y="1020711"/>
                    <a:pt x="932190" y="1015886"/>
                  </a:cubicBezTo>
                  <a:cubicBezTo>
                    <a:pt x="929348" y="1011907"/>
                    <a:pt x="929818" y="1006398"/>
                    <a:pt x="928632" y="1001654"/>
                  </a:cubicBezTo>
                  <a:cubicBezTo>
                    <a:pt x="929651" y="997578"/>
                    <a:pt x="932605" y="978982"/>
                    <a:pt x="939306" y="976748"/>
                  </a:cubicBezTo>
                  <a:cubicBezTo>
                    <a:pt x="943945" y="975202"/>
                    <a:pt x="948794" y="979120"/>
                    <a:pt x="953538" y="980306"/>
                  </a:cubicBezTo>
                  <a:cubicBezTo>
                    <a:pt x="960654" y="979120"/>
                    <a:pt x="968622" y="980327"/>
                    <a:pt x="974885" y="976748"/>
                  </a:cubicBezTo>
                  <a:cubicBezTo>
                    <a:pt x="978141" y="974887"/>
                    <a:pt x="978443" y="969824"/>
                    <a:pt x="978443" y="966074"/>
                  </a:cubicBezTo>
                  <a:cubicBezTo>
                    <a:pt x="978443" y="928895"/>
                    <a:pt x="983373" y="936153"/>
                    <a:pt x="964211" y="923378"/>
                  </a:cubicBezTo>
                  <a:cubicBezTo>
                    <a:pt x="956723" y="900915"/>
                    <a:pt x="958453" y="917701"/>
                    <a:pt x="992675" y="909146"/>
                  </a:cubicBezTo>
                  <a:cubicBezTo>
                    <a:pt x="996824" y="908109"/>
                    <a:pt x="999791" y="904402"/>
                    <a:pt x="1003349" y="902030"/>
                  </a:cubicBezTo>
                  <a:cubicBezTo>
                    <a:pt x="1005721" y="894914"/>
                    <a:pt x="1008310" y="887867"/>
                    <a:pt x="1010465" y="880683"/>
                  </a:cubicBezTo>
                  <a:cubicBezTo>
                    <a:pt x="1023872" y="835995"/>
                    <a:pt x="1005621" y="891658"/>
                    <a:pt x="1017581" y="855777"/>
                  </a:cubicBezTo>
                  <a:cubicBezTo>
                    <a:pt x="1015454" y="845142"/>
                    <a:pt x="1010624" y="834191"/>
                    <a:pt x="1017581" y="823755"/>
                  </a:cubicBezTo>
                  <a:cubicBezTo>
                    <a:pt x="1019953" y="820197"/>
                    <a:pt x="1024697" y="819011"/>
                    <a:pt x="1028255" y="816639"/>
                  </a:cubicBezTo>
                  <a:cubicBezTo>
                    <a:pt x="1029441" y="813081"/>
                    <a:pt x="1030903" y="809603"/>
                    <a:pt x="1031813" y="805965"/>
                  </a:cubicBezTo>
                  <a:cubicBezTo>
                    <a:pt x="1033280" y="800098"/>
                    <a:pt x="1033248" y="793837"/>
                    <a:pt x="1035371" y="788175"/>
                  </a:cubicBezTo>
                  <a:cubicBezTo>
                    <a:pt x="1036872" y="784171"/>
                    <a:pt x="1040115" y="781059"/>
                    <a:pt x="1042487" y="777501"/>
                  </a:cubicBezTo>
                  <a:cubicBezTo>
                    <a:pt x="1043673" y="754967"/>
                    <a:pt x="1041620" y="732027"/>
                    <a:pt x="1046045" y="709900"/>
                  </a:cubicBezTo>
                  <a:cubicBezTo>
                    <a:pt x="1046781" y="706222"/>
                    <a:pt x="1053441" y="708163"/>
                    <a:pt x="1056719" y="706342"/>
                  </a:cubicBezTo>
                  <a:cubicBezTo>
                    <a:pt x="1064195" y="702189"/>
                    <a:pt x="1078067" y="692110"/>
                    <a:pt x="1078067" y="692110"/>
                  </a:cubicBezTo>
                  <a:cubicBezTo>
                    <a:pt x="1103264" y="654315"/>
                    <a:pt x="1088064" y="681617"/>
                    <a:pt x="1081625" y="581813"/>
                  </a:cubicBezTo>
                  <a:cubicBezTo>
                    <a:pt x="1081384" y="578070"/>
                    <a:pt x="1080147" y="574260"/>
                    <a:pt x="1078067" y="571139"/>
                  </a:cubicBezTo>
                  <a:cubicBezTo>
                    <a:pt x="1075276" y="566952"/>
                    <a:pt x="1070951" y="564023"/>
                    <a:pt x="1067393" y="560465"/>
                  </a:cubicBezTo>
                  <a:cubicBezTo>
                    <a:pt x="1066207" y="553349"/>
                    <a:pt x="1069705" y="543310"/>
                    <a:pt x="1063835" y="539117"/>
                  </a:cubicBezTo>
                  <a:cubicBezTo>
                    <a:pt x="1057965" y="534924"/>
                    <a:pt x="1049685" y="543155"/>
                    <a:pt x="1042487" y="542675"/>
                  </a:cubicBezTo>
                  <a:cubicBezTo>
                    <a:pt x="1031577" y="541948"/>
                    <a:pt x="1021139" y="537931"/>
                    <a:pt x="1010465" y="535559"/>
                  </a:cubicBezTo>
                  <a:cubicBezTo>
                    <a:pt x="1010452" y="535542"/>
                    <a:pt x="993542" y="513543"/>
                    <a:pt x="992675" y="510653"/>
                  </a:cubicBezTo>
                  <a:cubicBezTo>
                    <a:pt x="990265" y="502620"/>
                    <a:pt x="994149" y="492456"/>
                    <a:pt x="989117" y="485747"/>
                  </a:cubicBezTo>
                  <a:cubicBezTo>
                    <a:pt x="985489" y="480909"/>
                    <a:pt x="977257" y="483375"/>
                    <a:pt x="971327" y="482189"/>
                  </a:cubicBezTo>
                  <a:cubicBezTo>
                    <a:pt x="970141" y="477445"/>
                    <a:pt x="967769" y="472847"/>
                    <a:pt x="967769" y="467957"/>
                  </a:cubicBezTo>
                  <a:cubicBezTo>
                    <a:pt x="967769" y="457775"/>
                    <a:pt x="971081" y="446854"/>
                    <a:pt x="978443" y="439493"/>
                  </a:cubicBezTo>
                  <a:cubicBezTo>
                    <a:pt x="982636" y="435300"/>
                    <a:pt x="987931" y="432378"/>
                    <a:pt x="992675" y="428820"/>
                  </a:cubicBezTo>
                  <a:cubicBezTo>
                    <a:pt x="993861" y="422890"/>
                    <a:pt x="994321" y="416767"/>
                    <a:pt x="996233" y="411030"/>
                  </a:cubicBezTo>
                  <a:cubicBezTo>
                    <a:pt x="997910" y="405998"/>
                    <a:pt x="1001260" y="401673"/>
                    <a:pt x="1003349" y="396798"/>
                  </a:cubicBezTo>
                  <a:cubicBezTo>
                    <a:pt x="1012187" y="376175"/>
                    <a:pt x="1000348" y="395963"/>
                    <a:pt x="1014023" y="375450"/>
                  </a:cubicBezTo>
                  <a:cubicBezTo>
                    <a:pt x="1012837" y="361218"/>
                    <a:pt x="1012352" y="346910"/>
                    <a:pt x="1010465" y="332754"/>
                  </a:cubicBezTo>
                  <a:cubicBezTo>
                    <a:pt x="1009969" y="329036"/>
                    <a:pt x="1009250" y="325009"/>
                    <a:pt x="1006907" y="322080"/>
                  </a:cubicBezTo>
                  <a:cubicBezTo>
                    <a:pt x="1004236" y="318741"/>
                    <a:pt x="999791" y="317336"/>
                    <a:pt x="996233" y="314964"/>
                  </a:cubicBezTo>
                  <a:cubicBezTo>
                    <a:pt x="979322" y="264230"/>
                    <a:pt x="996314" y="317025"/>
                    <a:pt x="985559" y="279385"/>
                  </a:cubicBezTo>
                  <a:cubicBezTo>
                    <a:pt x="984529" y="275779"/>
                    <a:pt x="984653" y="271363"/>
                    <a:pt x="982001" y="268711"/>
                  </a:cubicBezTo>
                  <a:cubicBezTo>
                    <a:pt x="979349" y="266059"/>
                    <a:pt x="975059" y="265526"/>
                    <a:pt x="971327" y="265153"/>
                  </a:cubicBezTo>
                  <a:cubicBezTo>
                    <a:pt x="951231" y="263143"/>
                    <a:pt x="930994" y="262938"/>
                    <a:pt x="910842" y="261595"/>
                  </a:cubicBezTo>
                  <a:cubicBezTo>
                    <a:pt x="895413" y="260566"/>
                    <a:pt x="880006" y="259223"/>
                    <a:pt x="864588" y="258037"/>
                  </a:cubicBezTo>
                  <a:cubicBezTo>
                    <a:pt x="863402" y="254479"/>
                    <a:pt x="862707" y="250718"/>
                    <a:pt x="861030" y="247363"/>
                  </a:cubicBezTo>
                  <a:cubicBezTo>
                    <a:pt x="859118" y="243538"/>
                    <a:pt x="855039" y="240815"/>
                    <a:pt x="853914" y="236689"/>
                  </a:cubicBezTo>
                  <a:cubicBezTo>
                    <a:pt x="844468" y="202052"/>
                    <a:pt x="862334" y="211219"/>
                    <a:pt x="836124" y="204667"/>
                  </a:cubicBezTo>
                  <a:cubicBezTo>
                    <a:pt x="832566" y="202295"/>
                    <a:pt x="826708" y="201638"/>
                    <a:pt x="825450" y="197551"/>
                  </a:cubicBezTo>
                  <a:cubicBezTo>
                    <a:pt x="825364" y="197271"/>
                    <a:pt x="827899" y="155238"/>
                    <a:pt x="814776" y="147739"/>
                  </a:cubicBezTo>
                  <a:cubicBezTo>
                    <a:pt x="809526" y="144739"/>
                    <a:pt x="802917" y="145367"/>
                    <a:pt x="796987" y="144181"/>
                  </a:cubicBezTo>
                  <a:cubicBezTo>
                    <a:pt x="793429" y="141809"/>
                    <a:pt x="790138" y="138977"/>
                    <a:pt x="786313" y="137065"/>
                  </a:cubicBezTo>
                  <a:cubicBezTo>
                    <a:pt x="777558" y="132688"/>
                    <a:pt x="762482" y="131315"/>
                    <a:pt x="754291" y="129950"/>
                  </a:cubicBezTo>
                  <a:cubicBezTo>
                    <a:pt x="750733" y="127578"/>
                    <a:pt x="746433" y="126052"/>
                    <a:pt x="743617" y="122834"/>
                  </a:cubicBezTo>
                  <a:cubicBezTo>
                    <a:pt x="717441" y="92918"/>
                    <a:pt x="736415" y="111988"/>
                    <a:pt x="725827" y="90812"/>
                  </a:cubicBezTo>
                  <a:cubicBezTo>
                    <a:pt x="723915" y="86987"/>
                    <a:pt x="720448" y="84046"/>
                    <a:pt x="718711" y="80138"/>
                  </a:cubicBezTo>
                  <a:cubicBezTo>
                    <a:pt x="715665" y="73284"/>
                    <a:pt x="719059" y="59536"/>
                    <a:pt x="711595" y="58790"/>
                  </a:cubicBezTo>
                  <a:lnTo>
                    <a:pt x="676015" y="55232"/>
                  </a:lnTo>
                  <a:cubicBezTo>
                    <a:pt x="672457" y="52860"/>
                    <a:pt x="668365" y="51140"/>
                    <a:pt x="665341" y="48116"/>
                  </a:cubicBezTo>
                  <a:cubicBezTo>
                    <a:pt x="662317" y="45092"/>
                    <a:pt x="661851" y="39708"/>
                    <a:pt x="658225" y="37442"/>
                  </a:cubicBezTo>
                  <a:cubicBezTo>
                    <a:pt x="651865" y="33467"/>
                    <a:pt x="636878" y="30326"/>
                    <a:pt x="636878" y="30326"/>
                  </a:cubicBezTo>
                  <a:cubicBezTo>
                    <a:pt x="614344" y="31512"/>
                    <a:pt x="589048" y="23009"/>
                    <a:pt x="569276" y="33884"/>
                  </a:cubicBezTo>
                  <a:cubicBezTo>
                    <a:pt x="558832" y="39628"/>
                    <a:pt x="567530" y="57683"/>
                    <a:pt x="565718" y="69464"/>
                  </a:cubicBezTo>
                  <a:cubicBezTo>
                    <a:pt x="565148" y="73171"/>
                    <a:pt x="565212" y="77958"/>
                    <a:pt x="562160" y="80138"/>
                  </a:cubicBezTo>
                  <a:cubicBezTo>
                    <a:pt x="556056" y="84498"/>
                    <a:pt x="548089" y="85435"/>
                    <a:pt x="540812" y="87254"/>
                  </a:cubicBezTo>
                  <a:cubicBezTo>
                    <a:pt x="522942" y="91722"/>
                    <a:pt x="531219" y="89266"/>
                    <a:pt x="515906" y="94370"/>
                  </a:cubicBezTo>
                  <a:cubicBezTo>
                    <a:pt x="507224" y="91476"/>
                    <a:pt x="501456" y="90594"/>
                    <a:pt x="494559" y="83696"/>
                  </a:cubicBezTo>
                  <a:cubicBezTo>
                    <a:pt x="478467" y="67603"/>
                    <a:pt x="497548" y="76390"/>
                    <a:pt x="476769" y="69464"/>
                  </a:cubicBezTo>
                  <a:lnTo>
                    <a:pt x="455421" y="83696"/>
                  </a:lnTo>
                  <a:lnTo>
                    <a:pt x="444747" y="90812"/>
                  </a:lnTo>
                  <a:cubicBezTo>
                    <a:pt x="441189" y="89626"/>
                    <a:pt x="437002" y="89597"/>
                    <a:pt x="434073" y="87254"/>
                  </a:cubicBezTo>
                  <a:cubicBezTo>
                    <a:pt x="430734" y="84583"/>
                    <a:pt x="430583" y="78846"/>
                    <a:pt x="426957" y="76580"/>
                  </a:cubicBezTo>
                  <a:cubicBezTo>
                    <a:pt x="420596" y="72605"/>
                    <a:pt x="405609" y="69464"/>
                    <a:pt x="405609" y="69464"/>
                  </a:cubicBezTo>
                  <a:cubicBezTo>
                    <a:pt x="398493" y="70650"/>
                    <a:pt x="390714" y="69796"/>
                    <a:pt x="384261" y="73022"/>
                  </a:cubicBezTo>
                  <a:cubicBezTo>
                    <a:pt x="346306" y="91999"/>
                    <a:pt x="409170" y="76579"/>
                    <a:pt x="366471" y="90812"/>
                  </a:cubicBezTo>
                  <a:cubicBezTo>
                    <a:pt x="359627" y="93093"/>
                    <a:pt x="352122" y="92620"/>
                    <a:pt x="345124" y="94370"/>
                  </a:cubicBezTo>
                  <a:cubicBezTo>
                    <a:pt x="337847" y="96189"/>
                    <a:pt x="330892" y="99114"/>
                    <a:pt x="323776" y="101486"/>
                  </a:cubicBezTo>
                  <a:lnTo>
                    <a:pt x="313102" y="105044"/>
                  </a:lnTo>
                  <a:cubicBezTo>
                    <a:pt x="311916" y="116904"/>
                    <a:pt x="313617" y="129422"/>
                    <a:pt x="309544" y="140623"/>
                  </a:cubicBezTo>
                  <a:cubicBezTo>
                    <a:pt x="308262" y="144148"/>
                    <a:pt x="302476" y="143151"/>
                    <a:pt x="298870" y="144181"/>
                  </a:cubicBezTo>
                  <a:cubicBezTo>
                    <a:pt x="294168" y="145524"/>
                    <a:pt x="289340" y="146396"/>
                    <a:pt x="284638" y="147739"/>
                  </a:cubicBezTo>
                  <a:cubicBezTo>
                    <a:pt x="253081" y="156755"/>
                    <a:pt x="308126" y="145556"/>
                    <a:pt x="238384" y="154855"/>
                  </a:cubicBezTo>
                  <a:cubicBezTo>
                    <a:pt x="232290" y="155668"/>
                    <a:pt x="213126" y="159942"/>
                    <a:pt x="206362" y="161971"/>
                  </a:cubicBezTo>
                  <a:cubicBezTo>
                    <a:pt x="199178" y="164126"/>
                    <a:pt x="185015" y="169087"/>
                    <a:pt x="185015" y="169087"/>
                  </a:cubicBezTo>
                  <a:cubicBezTo>
                    <a:pt x="179424" y="264130"/>
                    <a:pt x="202428" y="213541"/>
                    <a:pt x="138761" y="233131"/>
                  </a:cubicBezTo>
                  <a:cubicBezTo>
                    <a:pt x="135176" y="234234"/>
                    <a:pt x="136017" y="240144"/>
                    <a:pt x="135203" y="243805"/>
                  </a:cubicBezTo>
                  <a:cubicBezTo>
                    <a:pt x="133638" y="250847"/>
                    <a:pt x="133060" y="258079"/>
                    <a:pt x="131645" y="265153"/>
                  </a:cubicBezTo>
                  <a:cubicBezTo>
                    <a:pt x="130686" y="269948"/>
                    <a:pt x="131800" y="276203"/>
                    <a:pt x="128087" y="279385"/>
                  </a:cubicBezTo>
                  <a:cubicBezTo>
                    <a:pt x="122392" y="284266"/>
                    <a:pt x="106739" y="286500"/>
                    <a:pt x="106739" y="286500"/>
                  </a:cubicBezTo>
                  <a:cubicBezTo>
                    <a:pt x="105553" y="297174"/>
                    <a:pt x="107984" y="308916"/>
                    <a:pt x="103181" y="318522"/>
                  </a:cubicBezTo>
                  <a:cubicBezTo>
                    <a:pt x="100994" y="322896"/>
                    <a:pt x="92662" y="318898"/>
                    <a:pt x="88949" y="322080"/>
                  </a:cubicBezTo>
                  <a:cubicBezTo>
                    <a:pt x="83698" y="326581"/>
                    <a:pt x="81940" y="334006"/>
                    <a:pt x="78275" y="339870"/>
                  </a:cubicBezTo>
                  <a:cubicBezTo>
                    <a:pt x="76009" y="343496"/>
                    <a:pt x="74498" y="347873"/>
                    <a:pt x="71159" y="350544"/>
                  </a:cubicBezTo>
                  <a:cubicBezTo>
                    <a:pt x="68230" y="352887"/>
                    <a:pt x="64043" y="352916"/>
                    <a:pt x="60485" y="354102"/>
                  </a:cubicBezTo>
                  <a:cubicBezTo>
                    <a:pt x="55741" y="361218"/>
                    <a:pt x="45543" y="366927"/>
                    <a:pt x="46253" y="375450"/>
                  </a:cubicBezTo>
                  <a:cubicBezTo>
                    <a:pt x="46489" y="378280"/>
                    <a:pt x="50151" y="432324"/>
                    <a:pt x="53369" y="443051"/>
                  </a:cubicBezTo>
                  <a:cubicBezTo>
                    <a:pt x="54598" y="447147"/>
                    <a:pt x="58113" y="450167"/>
                    <a:pt x="60485" y="453725"/>
                  </a:cubicBezTo>
                  <a:cubicBezTo>
                    <a:pt x="59299" y="482189"/>
                    <a:pt x="61259" y="510960"/>
                    <a:pt x="56927" y="539117"/>
                  </a:cubicBezTo>
                  <a:cubicBezTo>
                    <a:pt x="56277" y="543343"/>
                    <a:pt x="48924" y="542894"/>
                    <a:pt x="46253" y="546233"/>
                  </a:cubicBezTo>
                  <a:cubicBezTo>
                    <a:pt x="43910" y="549162"/>
                    <a:pt x="43882" y="553349"/>
                    <a:pt x="42696" y="556907"/>
                  </a:cubicBezTo>
                  <a:cubicBezTo>
                    <a:pt x="43882" y="577069"/>
                    <a:pt x="27689" y="609436"/>
                    <a:pt x="46253" y="617392"/>
                  </a:cubicBezTo>
                  <a:cubicBezTo>
                    <a:pt x="303882" y="727803"/>
                    <a:pt x="146699" y="575514"/>
                    <a:pt x="202804" y="631624"/>
                  </a:cubicBezTo>
                  <a:cubicBezTo>
                    <a:pt x="201618" y="643484"/>
                    <a:pt x="205857" y="657287"/>
                    <a:pt x="199246" y="667204"/>
                  </a:cubicBezTo>
                  <a:cubicBezTo>
                    <a:pt x="194457" y="674388"/>
                    <a:pt x="181662" y="669744"/>
                    <a:pt x="174341" y="674320"/>
                  </a:cubicBezTo>
                  <a:cubicBezTo>
                    <a:pt x="162231" y="681889"/>
                    <a:pt x="152847" y="693134"/>
                    <a:pt x="142319" y="702784"/>
                  </a:cubicBezTo>
                  <a:cubicBezTo>
                    <a:pt x="138610" y="706184"/>
                    <a:pt x="134866" y="709592"/>
                    <a:pt x="131645" y="713458"/>
                  </a:cubicBezTo>
                  <a:cubicBezTo>
                    <a:pt x="122435" y="724510"/>
                    <a:pt x="123953" y="727535"/>
                    <a:pt x="117413" y="741922"/>
                  </a:cubicBezTo>
                  <a:cubicBezTo>
                    <a:pt x="114121" y="749165"/>
                    <a:pt x="110748" y="756397"/>
                    <a:pt x="106739" y="763269"/>
                  </a:cubicBezTo>
                  <a:cubicBezTo>
                    <a:pt x="102430" y="770656"/>
                    <a:pt x="92507" y="784617"/>
                    <a:pt x="92507" y="784617"/>
                  </a:cubicBezTo>
                  <a:cubicBezTo>
                    <a:pt x="93693" y="802407"/>
                    <a:pt x="91981" y="820631"/>
                    <a:pt x="96065" y="837987"/>
                  </a:cubicBezTo>
                  <a:cubicBezTo>
                    <a:pt x="97044" y="842150"/>
                    <a:pt x="105151" y="841133"/>
                    <a:pt x="106739" y="845103"/>
                  </a:cubicBezTo>
                  <a:cubicBezTo>
                    <a:pt x="110290" y="853981"/>
                    <a:pt x="101656" y="869474"/>
                    <a:pt x="110297" y="873567"/>
                  </a:cubicBezTo>
                  <a:cubicBezTo>
                    <a:pt x="129620" y="882720"/>
                    <a:pt x="152993" y="875939"/>
                    <a:pt x="174341" y="877125"/>
                  </a:cubicBezTo>
                  <a:cubicBezTo>
                    <a:pt x="163588" y="909383"/>
                    <a:pt x="180350" y="868587"/>
                    <a:pt x="160109" y="891357"/>
                  </a:cubicBezTo>
                  <a:cubicBezTo>
                    <a:pt x="152676" y="899719"/>
                    <a:pt x="142319" y="919820"/>
                    <a:pt x="142319" y="919820"/>
                  </a:cubicBezTo>
                  <a:cubicBezTo>
                    <a:pt x="143505" y="935238"/>
                    <a:pt x="139989" y="951775"/>
                    <a:pt x="145877" y="966074"/>
                  </a:cubicBezTo>
                  <a:cubicBezTo>
                    <a:pt x="149133" y="973982"/>
                    <a:pt x="167225" y="980306"/>
                    <a:pt x="167225" y="980306"/>
                  </a:cubicBezTo>
                  <a:cubicBezTo>
                    <a:pt x="168411" y="987422"/>
                    <a:pt x="169686" y="994524"/>
                    <a:pt x="170783" y="1001654"/>
                  </a:cubicBezTo>
                  <a:cubicBezTo>
                    <a:pt x="172058" y="1009943"/>
                    <a:pt x="168073" y="1020988"/>
                    <a:pt x="174341" y="1026560"/>
                  </a:cubicBezTo>
                  <a:cubicBezTo>
                    <a:pt x="181487" y="1032912"/>
                    <a:pt x="193316" y="1028932"/>
                    <a:pt x="202804" y="1030118"/>
                  </a:cubicBezTo>
                  <a:cubicBezTo>
                    <a:pt x="203990" y="1041978"/>
                    <a:pt x="195918" y="1059953"/>
                    <a:pt x="206362" y="1065697"/>
                  </a:cubicBezTo>
                  <a:cubicBezTo>
                    <a:pt x="315861" y="1125920"/>
                    <a:pt x="254317" y="1039784"/>
                    <a:pt x="281080" y="1079929"/>
                  </a:cubicBezTo>
                  <a:cubicBezTo>
                    <a:pt x="282266" y="1089417"/>
                    <a:pt x="280755" y="1099655"/>
                    <a:pt x="284638" y="1108393"/>
                  </a:cubicBezTo>
                  <a:cubicBezTo>
                    <a:pt x="286161" y="1111820"/>
                    <a:pt x="291674" y="1111041"/>
                    <a:pt x="295312" y="1111951"/>
                  </a:cubicBezTo>
                  <a:lnTo>
                    <a:pt x="323776" y="1119067"/>
                  </a:lnTo>
                  <a:cubicBezTo>
                    <a:pt x="326148" y="1122625"/>
                    <a:pt x="328051" y="1126545"/>
                    <a:pt x="330892" y="1129741"/>
                  </a:cubicBezTo>
                  <a:cubicBezTo>
                    <a:pt x="363387" y="1166299"/>
                    <a:pt x="343205" y="1137538"/>
                    <a:pt x="359355" y="1161763"/>
                  </a:cubicBezTo>
                  <a:cubicBezTo>
                    <a:pt x="358169" y="1168879"/>
                    <a:pt x="358078" y="1176267"/>
                    <a:pt x="355797" y="1183111"/>
                  </a:cubicBezTo>
                  <a:cubicBezTo>
                    <a:pt x="352951" y="1191650"/>
                    <a:pt x="345598" y="1197105"/>
                    <a:pt x="338008" y="1200900"/>
                  </a:cubicBezTo>
                  <a:cubicBezTo>
                    <a:pt x="334653" y="1202577"/>
                    <a:pt x="330892" y="1203272"/>
                    <a:pt x="327334" y="1204458"/>
                  </a:cubicBezTo>
                  <a:cubicBezTo>
                    <a:pt x="322590" y="1211574"/>
                    <a:pt x="313576" y="1217267"/>
                    <a:pt x="313102" y="1225806"/>
                  </a:cubicBezTo>
                  <a:cubicBezTo>
                    <a:pt x="309273" y="1294732"/>
                    <a:pt x="330287" y="1284664"/>
                    <a:pt x="295312" y="1293408"/>
                  </a:cubicBezTo>
                  <a:cubicBezTo>
                    <a:pt x="294126" y="1296966"/>
                    <a:pt x="290077" y="1300727"/>
                    <a:pt x="291754" y="1304082"/>
                  </a:cubicBezTo>
                  <a:cubicBezTo>
                    <a:pt x="293431" y="1307437"/>
                    <a:pt x="299073" y="1305963"/>
                    <a:pt x="302428" y="1307640"/>
                  </a:cubicBezTo>
                  <a:cubicBezTo>
                    <a:pt x="306253" y="1309552"/>
                    <a:pt x="309544" y="1312384"/>
                    <a:pt x="313102" y="1314756"/>
                  </a:cubicBezTo>
                  <a:cubicBezTo>
                    <a:pt x="326148" y="1312384"/>
                    <a:pt x="339427" y="1311057"/>
                    <a:pt x="352239" y="1307640"/>
                  </a:cubicBezTo>
                  <a:cubicBezTo>
                    <a:pt x="363651" y="1304597"/>
                    <a:pt x="378939" y="1290732"/>
                    <a:pt x="387819" y="1286292"/>
                  </a:cubicBezTo>
                  <a:lnTo>
                    <a:pt x="402051" y="1279176"/>
                  </a:lnTo>
                  <a:cubicBezTo>
                    <a:pt x="409167" y="1281548"/>
                    <a:pt x="417295" y="1281932"/>
                    <a:pt x="423399" y="1286292"/>
                  </a:cubicBezTo>
                  <a:cubicBezTo>
                    <a:pt x="426451" y="1288472"/>
                    <a:pt x="426427" y="1293253"/>
                    <a:pt x="426957" y="1296966"/>
                  </a:cubicBezTo>
                  <a:cubicBezTo>
                    <a:pt x="428810" y="1309934"/>
                    <a:pt x="429329" y="1323058"/>
                    <a:pt x="430515" y="1336104"/>
                  </a:cubicBezTo>
                  <a:cubicBezTo>
                    <a:pt x="451295" y="1329177"/>
                    <a:pt x="432211" y="1337966"/>
                    <a:pt x="448305" y="1321872"/>
                  </a:cubicBezTo>
                  <a:cubicBezTo>
                    <a:pt x="458502" y="1311675"/>
                    <a:pt x="458078" y="1316986"/>
                    <a:pt x="469653" y="1311198"/>
                  </a:cubicBezTo>
                  <a:cubicBezTo>
                    <a:pt x="473478" y="1309286"/>
                    <a:pt x="476769" y="1306454"/>
                    <a:pt x="480327" y="1304082"/>
                  </a:cubicBezTo>
                  <a:cubicBezTo>
                    <a:pt x="518052" y="1310370"/>
                    <a:pt x="512018" y="1302092"/>
                    <a:pt x="498117" y="1368125"/>
                  </a:cubicBezTo>
                  <a:cubicBezTo>
                    <a:pt x="497236" y="1372309"/>
                    <a:pt x="491268" y="1373329"/>
                    <a:pt x="487443" y="1375241"/>
                  </a:cubicBezTo>
                  <a:cubicBezTo>
                    <a:pt x="463944" y="1386991"/>
                    <a:pt x="489887" y="1368920"/>
                    <a:pt x="466095" y="1385915"/>
                  </a:cubicBezTo>
                  <a:cubicBezTo>
                    <a:pt x="461270" y="1389362"/>
                    <a:pt x="457012" y="1393647"/>
                    <a:pt x="451863" y="1396589"/>
                  </a:cubicBezTo>
                  <a:cubicBezTo>
                    <a:pt x="448607" y="1398450"/>
                    <a:pt x="444636" y="1398670"/>
                    <a:pt x="441189" y="1400147"/>
                  </a:cubicBezTo>
                  <a:cubicBezTo>
                    <a:pt x="436314" y="1402236"/>
                    <a:pt x="431455" y="1404452"/>
                    <a:pt x="426957" y="1407263"/>
                  </a:cubicBezTo>
                  <a:cubicBezTo>
                    <a:pt x="421928" y="1410406"/>
                    <a:pt x="417874" y="1414995"/>
                    <a:pt x="412725" y="1417937"/>
                  </a:cubicBezTo>
                  <a:cubicBezTo>
                    <a:pt x="405079" y="1422306"/>
                    <a:pt x="386760" y="1423707"/>
                    <a:pt x="380703" y="1425053"/>
                  </a:cubicBezTo>
                  <a:cubicBezTo>
                    <a:pt x="369655" y="1427508"/>
                    <a:pt x="368951" y="1429330"/>
                    <a:pt x="359355" y="1435727"/>
                  </a:cubicBezTo>
                  <a:cubicBezTo>
                    <a:pt x="356983" y="1439285"/>
                    <a:pt x="354976" y="1443116"/>
                    <a:pt x="352239" y="1446401"/>
                  </a:cubicBezTo>
                  <a:cubicBezTo>
                    <a:pt x="349018" y="1450266"/>
                    <a:pt x="344009" y="1452677"/>
                    <a:pt x="341566" y="1457075"/>
                  </a:cubicBezTo>
                  <a:cubicBezTo>
                    <a:pt x="337923" y="1463632"/>
                    <a:pt x="334450" y="1478423"/>
                    <a:pt x="334450" y="1478423"/>
                  </a:cubicBezTo>
                  <a:cubicBezTo>
                    <a:pt x="335636" y="1487911"/>
                    <a:pt x="333365" y="1498528"/>
                    <a:pt x="338008" y="1506886"/>
                  </a:cubicBezTo>
                  <a:cubicBezTo>
                    <a:pt x="340383" y="1511160"/>
                    <a:pt x="347379" y="1509904"/>
                    <a:pt x="352239" y="1510444"/>
                  </a:cubicBezTo>
                  <a:cubicBezTo>
                    <a:pt x="368783" y="1512282"/>
                    <a:pt x="385447" y="1512816"/>
                    <a:pt x="402051" y="1514002"/>
                  </a:cubicBezTo>
                  <a:cubicBezTo>
                    <a:pt x="464909" y="1512816"/>
                    <a:pt x="531669" y="1532279"/>
                    <a:pt x="590624" y="1510444"/>
                  </a:cubicBezTo>
                  <a:cubicBezTo>
                    <a:pt x="611784" y="1502607"/>
                    <a:pt x="592857" y="1465369"/>
                    <a:pt x="594182" y="1442843"/>
                  </a:cubicBezTo>
                  <a:cubicBezTo>
                    <a:pt x="597602" y="1384710"/>
                    <a:pt x="580570" y="1393765"/>
                    <a:pt x="611972" y="1385915"/>
                  </a:cubicBezTo>
                  <a:cubicBezTo>
                    <a:pt x="614344" y="1382357"/>
                    <a:pt x="618662" y="1379496"/>
                    <a:pt x="619088" y="1375241"/>
                  </a:cubicBezTo>
                  <a:cubicBezTo>
                    <a:pt x="621784" y="1348282"/>
                    <a:pt x="616684" y="1356202"/>
                    <a:pt x="608414" y="1339662"/>
                  </a:cubicBezTo>
                  <a:cubicBezTo>
                    <a:pt x="606737" y="1336307"/>
                    <a:pt x="606042" y="1332546"/>
                    <a:pt x="604856" y="1328988"/>
                  </a:cubicBezTo>
                  <a:cubicBezTo>
                    <a:pt x="612670" y="1305546"/>
                    <a:pt x="609388" y="1303724"/>
                    <a:pt x="658225" y="1325430"/>
                  </a:cubicBezTo>
                  <a:cubicBezTo>
                    <a:pt x="666040" y="1328903"/>
                    <a:pt x="672457" y="1346778"/>
                    <a:pt x="672457" y="1346778"/>
                  </a:cubicBezTo>
                  <a:cubicBezTo>
                    <a:pt x="665392" y="1410365"/>
                    <a:pt x="660580" y="1356555"/>
                    <a:pt x="729385" y="1382357"/>
                  </a:cubicBezTo>
                  <a:cubicBezTo>
                    <a:pt x="735047" y="1384480"/>
                    <a:pt x="727418" y="1394313"/>
                    <a:pt x="725827" y="1400147"/>
                  </a:cubicBezTo>
                  <a:cubicBezTo>
                    <a:pt x="723853" y="1407384"/>
                    <a:pt x="721083" y="1414379"/>
                    <a:pt x="718711" y="1421495"/>
                  </a:cubicBezTo>
                  <a:cubicBezTo>
                    <a:pt x="717400" y="1430673"/>
                    <a:pt x="716563" y="1447139"/>
                    <a:pt x="711595" y="1457075"/>
                  </a:cubicBezTo>
                  <a:cubicBezTo>
                    <a:pt x="709683" y="1460900"/>
                    <a:pt x="706851" y="1464191"/>
                    <a:pt x="704479" y="1467749"/>
                  </a:cubicBezTo>
                  <a:cubicBezTo>
                    <a:pt x="708037" y="1468935"/>
                    <a:pt x="712224" y="1468964"/>
                    <a:pt x="715153" y="1471307"/>
                  </a:cubicBezTo>
                  <a:cubicBezTo>
                    <a:pt x="723878" y="1478287"/>
                    <a:pt x="723898" y="1490127"/>
                    <a:pt x="725827" y="1499771"/>
                  </a:cubicBezTo>
                  <a:lnTo>
                    <a:pt x="747175" y="1485539"/>
                  </a:lnTo>
                  <a:lnTo>
                    <a:pt x="757849" y="1478423"/>
                  </a:lnTo>
                  <a:cubicBezTo>
                    <a:pt x="762593" y="1480795"/>
                    <a:pt x="767939" y="1482226"/>
                    <a:pt x="772081" y="1485539"/>
                  </a:cubicBezTo>
                  <a:cubicBezTo>
                    <a:pt x="779939" y="1491825"/>
                    <a:pt x="783882" y="1503704"/>
                    <a:pt x="793429" y="1506886"/>
                  </a:cubicBezTo>
                  <a:lnTo>
                    <a:pt x="814776" y="1514002"/>
                  </a:lnTo>
                  <a:cubicBezTo>
                    <a:pt x="835556" y="1507075"/>
                    <a:pt x="816473" y="1515863"/>
                    <a:pt x="832566" y="1499771"/>
                  </a:cubicBezTo>
                  <a:cubicBezTo>
                    <a:pt x="839464" y="1492874"/>
                    <a:pt x="845232" y="1491991"/>
                    <a:pt x="853914" y="1489097"/>
                  </a:cubicBezTo>
                  <a:lnTo>
                    <a:pt x="882378" y="1492655"/>
                  </a:lnTo>
                  <a:cubicBezTo>
                    <a:pt x="888646" y="1498226"/>
                    <a:pt x="878322" y="1514046"/>
                    <a:pt x="885936" y="1517560"/>
                  </a:cubicBezTo>
                  <a:cubicBezTo>
                    <a:pt x="898903" y="1523544"/>
                    <a:pt x="914400" y="1515188"/>
                    <a:pt x="928632" y="1514002"/>
                  </a:cubicBezTo>
                  <a:cubicBezTo>
                    <a:pt x="929818" y="1508072"/>
                    <a:pt x="928836" y="1501244"/>
                    <a:pt x="932190" y="1496213"/>
                  </a:cubicBezTo>
                  <a:cubicBezTo>
                    <a:pt x="934270" y="1493092"/>
                    <a:pt x="940684" y="1495707"/>
                    <a:pt x="942864" y="1492655"/>
                  </a:cubicBezTo>
                  <a:cubicBezTo>
                    <a:pt x="947224" y="1486551"/>
                    <a:pt x="945819" y="1477548"/>
                    <a:pt x="949980" y="1471307"/>
                  </a:cubicBezTo>
                  <a:lnTo>
                    <a:pt x="957096" y="1460633"/>
                  </a:lnTo>
                  <a:cubicBezTo>
                    <a:pt x="958282" y="1453517"/>
                    <a:pt x="955261" y="1444078"/>
                    <a:pt x="960653" y="1439285"/>
                  </a:cubicBezTo>
                  <a:cubicBezTo>
                    <a:pt x="967963" y="1432787"/>
                    <a:pt x="989117" y="1432169"/>
                    <a:pt x="989117" y="1432169"/>
                  </a:cubicBezTo>
                  <a:cubicBezTo>
                    <a:pt x="990303" y="1428611"/>
                    <a:pt x="990023" y="1424147"/>
                    <a:pt x="992675" y="1421495"/>
                  </a:cubicBezTo>
                  <a:cubicBezTo>
                    <a:pt x="1003947" y="1410223"/>
                    <a:pt x="1017365" y="1427281"/>
                    <a:pt x="1024697" y="1432169"/>
                  </a:cubicBezTo>
                  <a:cubicBezTo>
                    <a:pt x="1027069" y="1435727"/>
                    <a:pt x="1029328" y="1439363"/>
                    <a:pt x="1031813" y="1442843"/>
                  </a:cubicBezTo>
                  <a:cubicBezTo>
                    <a:pt x="1035260" y="1447668"/>
                    <a:pt x="1040079" y="1451656"/>
                    <a:pt x="1042487" y="1457075"/>
                  </a:cubicBezTo>
                  <a:cubicBezTo>
                    <a:pt x="1044943" y="1462601"/>
                    <a:pt x="1044859" y="1468935"/>
                    <a:pt x="1046045" y="1474865"/>
                  </a:cubicBezTo>
                  <a:cubicBezTo>
                    <a:pt x="1055533" y="1473679"/>
                    <a:pt x="1065284" y="1473823"/>
                    <a:pt x="1074509" y="1471307"/>
                  </a:cubicBezTo>
                  <a:cubicBezTo>
                    <a:pt x="1078635" y="1470182"/>
                    <a:pt x="1084255" y="1468365"/>
                    <a:pt x="1085183" y="1464191"/>
                  </a:cubicBezTo>
                  <a:cubicBezTo>
                    <a:pt x="1087002" y="1456004"/>
                    <a:pt x="1085031" y="1446948"/>
                    <a:pt x="1081625" y="1439285"/>
                  </a:cubicBezTo>
                  <a:cubicBezTo>
                    <a:pt x="1079888" y="1435377"/>
                    <a:pt x="1074509" y="1434541"/>
                    <a:pt x="1070951" y="1432169"/>
                  </a:cubicBezTo>
                  <a:cubicBezTo>
                    <a:pt x="1067393" y="1426239"/>
                    <a:pt x="1063942" y="1420243"/>
                    <a:pt x="1060277" y="1414379"/>
                  </a:cubicBezTo>
                  <a:cubicBezTo>
                    <a:pt x="1058011" y="1410753"/>
                    <a:pt x="1056185" y="1406729"/>
                    <a:pt x="1053161" y="1403705"/>
                  </a:cubicBezTo>
                  <a:cubicBezTo>
                    <a:pt x="1050137" y="1400681"/>
                    <a:pt x="1046045" y="1398961"/>
                    <a:pt x="1042487" y="1396589"/>
                  </a:cubicBezTo>
                  <a:lnTo>
                    <a:pt x="1035371" y="1375241"/>
                  </a:lnTo>
                  <a:cubicBezTo>
                    <a:pt x="1034185" y="1371683"/>
                    <a:pt x="1034934" y="1366647"/>
                    <a:pt x="1031813" y="1364567"/>
                  </a:cubicBezTo>
                  <a:cubicBezTo>
                    <a:pt x="1006657" y="1347797"/>
                    <a:pt x="1037800" y="1368843"/>
                    <a:pt x="1006907" y="1346778"/>
                  </a:cubicBezTo>
                  <a:cubicBezTo>
                    <a:pt x="1003427" y="1344293"/>
                    <a:pt x="999791" y="1342034"/>
                    <a:pt x="996233" y="1339662"/>
                  </a:cubicBezTo>
                  <a:cubicBezTo>
                    <a:pt x="995047" y="1334918"/>
                    <a:pt x="995101" y="1329676"/>
                    <a:pt x="992675" y="1325430"/>
                  </a:cubicBezTo>
                  <a:cubicBezTo>
                    <a:pt x="988460" y="1318054"/>
                    <a:pt x="978129" y="1312174"/>
                    <a:pt x="971327" y="1307640"/>
                  </a:cubicBezTo>
                  <a:cubicBezTo>
                    <a:pt x="963025" y="1282734"/>
                    <a:pt x="971327" y="1288664"/>
                    <a:pt x="953538" y="1282734"/>
                  </a:cubicBezTo>
                  <a:cubicBezTo>
                    <a:pt x="947608" y="1283920"/>
                    <a:pt x="941794" y="1286439"/>
                    <a:pt x="935748" y="1286292"/>
                  </a:cubicBezTo>
                  <a:cubicBezTo>
                    <a:pt x="817213" y="1283401"/>
                    <a:pt x="847061" y="1292311"/>
                    <a:pt x="796987" y="1275618"/>
                  </a:cubicBezTo>
                  <a:cubicBezTo>
                    <a:pt x="792992" y="1269626"/>
                    <a:pt x="787936" y="1259076"/>
                    <a:pt x="779197" y="1257828"/>
                  </a:cubicBezTo>
                  <a:cubicBezTo>
                    <a:pt x="776070" y="1257381"/>
                    <a:pt x="758297" y="1263609"/>
                    <a:pt x="754291" y="1264944"/>
                  </a:cubicBezTo>
                  <a:cubicBezTo>
                    <a:pt x="749963" y="1271436"/>
                    <a:pt x="746962" y="1280670"/>
                    <a:pt x="736501" y="1279176"/>
                  </a:cubicBezTo>
                  <a:cubicBezTo>
                    <a:pt x="731250" y="1278426"/>
                    <a:pt x="727013" y="1274432"/>
                    <a:pt x="722269" y="1272060"/>
                  </a:cubicBezTo>
                  <a:cubicBezTo>
                    <a:pt x="719897" y="1268502"/>
                    <a:pt x="715625" y="1265636"/>
                    <a:pt x="715153" y="1261386"/>
                  </a:cubicBezTo>
                  <a:cubicBezTo>
                    <a:pt x="710378" y="1218414"/>
                    <a:pt x="749174" y="1238435"/>
                    <a:pt x="786313" y="1236480"/>
                  </a:cubicBezTo>
                  <a:cubicBezTo>
                    <a:pt x="789871" y="1232922"/>
                    <a:pt x="794196" y="1229993"/>
                    <a:pt x="796987" y="1225806"/>
                  </a:cubicBezTo>
                  <a:cubicBezTo>
                    <a:pt x="799067" y="1222685"/>
                    <a:pt x="797893" y="1217784"/>
                    <a:pt x="800545" y="1215132"/>
                  </a:cubicBezTo>
                  <a:cubicBezTo>
                    <a:pt x="803197" y="1212480"/>
                    <a:pt x="807660" y="1212760"/>
                    <a:pt x="811218" y="1211574"/>
                  </a:cubicBezTo>
                  <a:cubicBezTo>
                    <a:pt x="824264" y="1212760"/>
                    <a:pt x="837456" y="1212855"/>
                    <a:pt x="850356" y="1215132"/>
                  </a:cubicBezTo>
                  <a:cubicBezTo>
                    <a:pt x="857743" y="1216436"/>
                    <a:pt x="864588" y="1219876"/>
                    <a:pt x="871704" y="1222248"/>
                  </a:cubicBezTo>
                  <a:lnTo>
                    <a:pt x="882378" y="1225806"/>
                  </a:lnTo>
                  <a:cubicBezTo>
                    <a:pt x="891866" y="1224620"/>
                    <a:pt x="903009" y="1227731"/>
                    <a:pt x="910842" y="1222248"/>
                  </a:cubicBezTo>
                  <a:cubicBezTo>
                    <a:pt x="934561" y="1205645"/>
                    <a:pt x="907878" y="1203865"/>
                    <a:pt x="921516" y="1190227"/>
                  </a:cubicBezTo>
                  <a:cubicBezTo>
                    <a:pt x="945888" y="1165855"/>
                    <a:pt x="937282" y="1177252"/>
                    <a:pt x="949980" y="1158205"/>
                  </a:cubicBezTo>
                  <a:cubicBezTo>
                    <a:pt x="946815" y="1123389"/>
                    <a:pt x="941157" y="1081436"/>
                    <a:pt x="949980" y="1047908"/>
                  </a:cubicBezTo>
                  <a:cubicBezTo>
                    <a:pt x="951224" y="1043179"/>
                    <a:pt x="959467" y="1050279"/>
                    <a:pt x="964211" y="1051465"/>
                  </a:cubicBezTo>
                  <a:cubicBezTo>
                    <a:pt x="965397" y="1055023"/>
                    <a:pt x="967331" y="1058414"/>
                    <a:pt x="967769" y="1062139"/>
                  </a:cubicBezTo>
                  <a:cubicBezTo>
                    <a:pt x="969714" y="1078671"/>
                    <a:pt x="967290" y="1095802"/>
                    <a:pt x="971327" y="1111951"/>
                  </a:cubicBezTo>
                  <a:cubicBezTo>
                    <a:pt x="972364" y="1116100"/>
                    <a:pt x="978443" y="1116695"/>
                    <a:pt x="982001" y="1119067"/>
                  </a:cubicBezTo>
                  <a:cubicBezTo>
                    <a:pt x="982029" y="1119493"/>
                    <a:pt x="984250" y="1179185"/>
                    <a:pt x="989117" y="1193785"/>
                  </a:cubicBezTo>
                  <a:cubicBezTo>
                    <a:pt x="990469" y="1197841"/>
                    <a:pt x="993861" y="1200900"/>
                    <a:pt x="996233" y="1204458"/>
                  </a:cubicBezTo>
                  <a:cubicBezTo>
                    <a:pt x="997419" y="1208016"/>
                    <a:pt x="997448" y="1212203"/>
                    <a:pt x="999791" y="1215132"/>
                  </a:cubicBezTo>
                  <a:cubicBezTo>
                    <a:pt x="1002462" y="1218471"/>
                    <a:pt x="1006985" y="1219763"/>
                    <a:pt x="1010465" y="1222248"/>
                  </a:cubicBezTo>
                  <a:cubicBezTo>
                    <a:pt x="1015290" y="1225695"/>
                    <a:pt x="1019953" y="1229364"/>
                    <a:pt x="1024697" y="1232922"/>
                  </a:cubicBezTo>
                  <a:cubicBezTo>
                    <a:pt x="1026475" y="1243593"/>
                    <a:pt x="1029106" y="1266221"/>
                    <a:pt x="1035371" y="1275618"/>
                  </a:cubicBezTo>
                  <a:lnTo>
                    <a:pt x="1042487" y="1286292"/>
                  </a:lnTo>
                  <a:cubicBezTo>
                    <a:pt x="1043673" y="1292222"/>
                    <a:pt x="1044963" y="1298132"/>
                    <a:pt x="1046045" y="1304082"/>
                  </a:cubicBezTo>
                  <a:cubicBezTo>
                    <a:pt x="1047336" y="1311180"/>
                    <a:pt x="1046377" y="1318977"/>
                    <a:pt x="1049603" y="1325430"/>
                  </a:cubicBezTo>
                  <a:cubicBezTo>
                    <a:pt x="1051515" y="1329255"/>
                    <a:pt x="1056719" y="1330174"/>
                    <a:pt x="1060277" y="1332546"/>
                  </a:cubicBezTo>
                  <a:cubicBezTo>
                    <a:pt x="1062028" y="1336049"/>
                    <a:pt x="1070317" y="1354098"/>
                    <a:pt x="1074509" y="1357451"/>
                  </a:cubicBezTo>
                  <a:cubicBezTo>
                    <a:pt x="1076829" y="1359307"/>
                    <a:pt x="1098485" y="1364334"/>
                    <a:pt x="1099415" y="1364567"/>
                  </a:cubicBezTo>
                  <a:cubicBezTo>
                    <a:pt x="1107283" y="1372435"/>
                    <a:pt x="1112251" y="1376009"/>
                    <a:pt x="1117204" y="1385915"/>
                  </a:cubicBezTo>
                  <a:cubicBezTo>
                    <a:pt x="1122992" y="1397490"/>
                    <a:pt x="1117681" y="1397066"/>
                    <a:pt x="1127878" y="1407263"/>
                  </a:cubicBezTo>
                  <a:cubicBezTo>
                    <a:pt x="1132071" y="1411456"/>
                    <a:pt x="1137917" y="1413744"/>
                    <a:pt x="1142110" y="1417937"/>
                  </a:cubicBezTo>
                  <a:cubicBezTo>
                    <a:pt x="1152307" y="1428134"/>
                    <a:pt x="1146996" y="1427710"/>
                    <a:pt x="1152784" y="1439285"/>
                  </a:cubicBezTo>
                  <a:cubicBezTo>
                    <a:pt x="1154696" y="1443110"/>
                    <a:pt x="1157528" y="1446401"/>
                    <a:pt x="1159900" y="1449959"/>
                  </a:cubicBezTo>
                  <a:cubicBezTo>
                    <a:pt x="1158714" y="1470121"/>
                    <a:pt x="1159198" y="1490450"/>
                    <a:pt x="1156342" y="1510444"/>
                  </a:cubicBezTo>
                  <a:cubicBezTo>
                    <a:pt x="1153743" y="1528635"/>
                    <a:pt x="1149878" y="1522571"/>
                    <a:pt x="1138552" y="1528234"/>
                  </a:cubicBezTo>
                  <a:cubicBezTo>
                    <a:pt x="1101306" y="1546857"/>
                    <a:pt x="1180968" y="1528271"/>
                    <a:pt x="1074509" y="1542466"/>
                  </a:cubicBezTo>
                  <a:cubicBezTo>
                    <a:pt x="1070951" y="1544838"/>
                    <a:pt x="1068105" y="1549357"/>
                    <a:pt x="1063835" y="1549582"/>
                  </a:cubicBezTo>
                  <a:cubicBezTo>
                    <a:pt x="1044848" y="1550581"/>
                    <a:pt x="1025816" y="1548014"/>
                    <a:pt x="1006907" y="1546024"/>
                  </a:cubicBezTo>
                  <a:cubicBezTo>
                    <a:pt x="1003177" y="1545631"/>
                    <a:pt x="999894" y="1543280"/>
                    <a:pt x="996233" y="1542466"/>
                  </a:cubicBezTo>
                  <a:cubicBezTo>
                    <a:pt x="989191" y="1540901"/>
                    <a:pt x="982001" y="1540094"/>
                    <a:pt x="974885" y="1538908"/>
                  </a:cubicBezTo>
                  <a:cubicBezTo>
                    <a:pt x="971327" y="1535350"/>
                    <a:pt x="968398" y="1531025"/>
                    <a:pt x="964211" y="1528234"/>
                  </a:cubicBezTo>
                  <a:cubicBezTo>
                    <a:pt x="952931" y="1520714"/>
                    <a:pt x="935677" y="1526603"/>
                    <a:pt x="925074" y="1528234"/>
                  </a:cubicBezTo>
                  <a:cubicBezTo>
                    <a:pt x="919097" y="1529154"/>
                    <a:pt x="913214" y="1530606"/>
                    <a:pt x="907284" y="1531792"/>
                  </a:cubicBezTo>
                  <a:cubicBezTo>
                    <a:pt x="904912" y="1535350"/>
                    <a:pt x="903192" y="1539442"/>
                    <a:pt x="900168" y="1542466"/>
                  </a:cubicBezTo>
                  <a:cubicBezTo>
                    <a:pt x="897144" y="1545490"/>
                    <a:pt x="891760" y="1545956"/>
                    <a:pt x="889494" y="1549582"/>
                  </a:cubicBezTo>
                  <a:cubicBezTo>
                    <a:pt x="874744" y="1573183"/>
                    <a:pt x="892201" y="1567798"/>
                    <a:pt x="871704" y="1578046"/>
                  </a:cubicBezTo>
                  <a:cubicBezTo>
                    <a:pt x="868349" y="1579723"/>
                    <a:pt x="864588" y="1580418"/>
                    <a:pt x="861030" y="1581604"/>
                  </a:cubicBezTo>
                  <a:cubicBezTo>
                    <a:pt x="842054" y="1610068"/>
                    <a:pt x="866960" y="1575674"/>
                    <a:pt x="843240" y="1599394"/>
                  </a:cubicBezTo>
                  <a:cubicBezTo>
                    <a:pt x="819520" y="1623114"/>
                    <a:pt x="853914" y="1598208"/>
                    <a:pt x="825450" y="1617184"/>
                  </a:cubicBezTo>
                  <a:cubicBezTo>
                    <a:pt x="823078" y="1620742"/>
                    <a:pt x="821673" y="1625187"/>
                    <a:pt x="818334" y="1627858"/>
                  </a:cubicBezTo>
                  <a:cubicBezTo>
                    <a:pt x="815405" y="1630201"/>
                    <a:pt x="811014" y="1629739"/>
                    <a:pt x="807660" y="1631416"/>
                  </a:cubicBezTo>
                  <a:cubicBezTo>
                    <a:pt x="803836" y="1633328"/>
                    <a:pt x="800545" y="1636160"/>
                    <a:pt x="796987" y="1638532"/>
                  </a:cubicBezTo>
                  <a:cubicBezTo>
                    <a:pt x="781569" y="1637346"/>
                    <a:pt x="765932" y="1637824"/>
                    <a:pt x="750733" y="1634974"/>
                  </a:cubicBezTo>
                  <a:cubicBezTo>
                    <a:pt x="737496" y="1632492"/>
                    <a:pt x="740922" y="1626026"/>
                    <a:pt x="736501" y="1617184"/>
                  </a:cubicBezTo>
                  <a:cubicBezTo>
                    <a:pt x="722706" y="1589595"/>
                    <a:pt x="734770" y="1622665"/>
                    <a:pt x="725827" y="1595836"/>
                  </a:cubicBezTo>
                  <a:cubicBezTo>
                    <a:pt x="724641" y="1580418"/>
                    <a:pt x="724187" y="1564926"/>
                    <a:pt x="722269" y="1549582"/>
                  </a:cubicBezTo>
                  <a:cubicBezTo>
                    <a:pt x="721804" y="1545861"/>
                    <a:pt x="721054" y="1541837"/>
                    <a:pt x="718711" y="1538908"/>
                  </a:cubicBezTo>
                  <a:cubicBezTo>
                    <a:pt x="713695" y="1532638"/>
                    <a:pt x="704395" y="1530578"/>
                    <a:pt x="697363" y="1528234"/>
                  </a:cubicBezTo>
                  <a:cubicBezTo>
                    <a:pt x="676015" y="1529420"/>
                    <a:pt x="654620" y="1529940"/>
                    <a:pt x="633320" y="1531792"/>
                  </a:cubicBezTo>
                  <a:cubicBezTo>
                    <a:pt x="627295" y="1532316"/>
                    <a:pt x="621560" y="1534886"/>
                    <a:pt x="615530" y="1535350"/>
                  </a:cubicBezTo>
                  <a:cubicBezTo>
                    <a:pt x="590669" y="1537262"/>
                    <a:pt x="565718" y="1537722"/>
                    <a:pt x="540812" y="1538908"/>
                  </a:cubicBezTo>
                  <a:cubicBezTo>
                    <a:pt x="476813" y="1546908"/>
                    <a:pt x="491318" y="1546024"/>
                    <a:pt x="384261" y="1546024"/>
                  </a:cubicBezTo>
                  <a:cubicBezTo>
                    <a:pt x="355773" y="1546024"/>
                    <a:pt x="327334" y="1543652"/>
                    <a:pt x="298870" y="1542466"/>
                  </a:cubicBezTo>
                  <a:cubicBezTo>
                    <a:pt x="279894" y="1514002"/>
                    <a:pt x="304800" y="1548396"/>
                    <a:pt x="281080" y="1524676"/>
                  </a:cubicBezTo>
                  <a:cubicBezTo>
                    <a:pt x="257360" y="1500956"/>
                    <a:pt x="291754" y="1525862"/>
                    <a:pt x="263290" y="1506886"/>
                  </a:cubicBezTo>
                  <a:cubicBezTo>
                    <a:pt x="260918" y="1503328"/>
                    <a:pt x="258659" y="1499692"/>
                    <a:pt x="256174" y="1496213"/>
                  </a:cubicBezTo>
                  <a:cubicBezTo>
                    <a:pt x="252727" y="1491388"/>
                    <a:pt x="248152" y="1487285"/>
                    <a:pt x="245500" y="1481981"/>
                  </a:cubicBezTo>
                  <a:cubicBezTo>
                    <a:pt x="243313" y="1477607"/>
                    <a:pt x="243128" y="1472493"/>
                    <a:pt x="241942" y="1467749"/>
                  </a:cubicBezTo>
                  <a:cubicBezTo>
                    <a:pt x="243128" y="1435727"/>
                    <a:pt x="243672" y="1403675"/>
                    <a:pt x="245500" y="1371683"/>
                  </a:cubicBezTo>
                  <a:cubicBezTo>
                    <a:pt x="246045" y="1362137"/>
                    <a:pt x="248264" y="1352748"/>
                    <a:pt x="249058" y="1343220"/>
                  </a:cubicBezTo>
                  <a:cubicBezTo>
                    <a:pt x="250637" y="1324273"/>
                    <a:pt x="249796" y="1305095"/>
                    <a:pt x="252616" y="1286292"/>
                  </a:cubicBezTo>
                  <a:cubicBezTo>
                    <a:pt x="253403" y="1281047"/>
                    <a:pt x="257762" y="1276985"/>
                    <a:pt x="259732" y="1272060"/>
                  </a:cubicBezTo>
                  <a:cubicBezTo>
                    <a:pt x="263911" y="1261613"/>
                    <a:pt x="266848" y="1250712"/>
                    <a:pt x="270406" y="1240038"/>
                  </a:cubicBezTo>
                  <a:cubicBezTo>
                    <a:pt x="271592" y="1236480"/>
                    <a:pt x="271312" y="1232016"/>
                    <a:pt x="273964" y="1229364"/>
                  </a:cubicBezTo>
                  <a:cubicBezTo>
                    <a:pt x="277522" y="1225806"/>
                    <a:pt x="281417" y="1222556"/>
                    <a:pt x="284638" y="1218690"/>
                  </a:cubicBezTo>
                  <a:cubicBezTo>
                    <a:pt x="287376" y="1215405"/>
                    <a:pt x="290017" y="1211924"/>
                    <a:pt x="291754" y="1208016"/>
                  </a:cubicBezTo>
                  <a:cubicBezTo>
                    <a:pt x="294800" y="1201162"/>
                    <a:pt x="298870" y="1186669"/>
                    <a:pt x="298870" y="1186669"/>
                  </a:cubicBezTo>
                  <a:cubicBezTo>
                    <a:pt x="297684" y="1179553"/>
                    <a:pt x="297593" y="1172165"/>
                    <a:pt x="295312" y="1165321"/>
                  </a:cubicBezTo>
                  <a:cubicBezTo>
                    <a:pt x="291076" y="1152614"/>
                    <a:pt x="276505" y="1146853"/>
                    <a:pt x="266848" y="1140415"/>
                  </a:cubicBezTo>
                  <a:cubicBezTo>
                    <a:pt x="249933" y="1129138"/>
                    <a:pt x="260231" y="1134651"/>
                    <a:pt x="234826" y="1126183"/>
                  </a:cubicBezTo>
                  <a:cubicBezTo>
                    <a:pt x="231268" y="1124997"/>
                    <a:pt x="227273" y="1124705"/>
                    <a:pt x="224152" y="1122625"/>
                  </a:cubicBezTo>
                  <a:lnTo>
                    <a:pt x="202804" y="1108393"/>
                  </a:lnTo>
                  <a:cubicBezTo>
                    <a:pt x="194502" y="1095941"/>
                    <a:pt x="192130" y="1089417"/>
                    <a:pt x="174341" y="1083487"/>
                  </a:cubicBezTo>
                  <a:lnTo>
                    <a:pt x="152993" y="1076371"/>
                  </a:lnTo>
                  <a:cubicBezTo>
                    <a:pt x="136389" y="1051465"/>
                    <a:pt x="145877" y="1059767"/>
                    <a:pt x="128087" y="1047908"/>
                  </a:cubicBezTo>
                  <a:cubicBezTo>
                    <a:pt x="125715" y="1044350"/>
                    <a:pt x="123995" y="1040258"/>
                    <a:pt x="120971" y="1037234"/>
                  </a:cubicBezTo>
                  <a:cubicBezTo>
                    <a:pt x="108637" y="1024900"/>
                    <a:pt x="110771" y="1036522"/>
                    <a:pt x="103181" y="1019444"/>
                  </a:cubicBezTo>
                  <a:cubicBezTo>
                    <a:pt x="100135" y="1012590"/>
                    <a:pt x="99169" y="1004925"/>
                    <a:pt x="96065" y="998096"/>
                  </a:cubicBezTo>
                  <a:cubicBezTo>
                    <a:pt x="93203" y="991800"/>
                    <a:pt x="89056" y="986170"/>
                    <a:pt x="85391" y="980306"/>
                  </a:cubicBezTo>
                  <a:cubicBezTo>
                    <a:pt x="83125" y="976680"/>
                    <a:pt x="80012" y="973540"/>
                    <a:pt x="78275" y="969632"/>
                  </a:cubicBezTo>
                  <a:cubicBezTo>
                    <a:pt x="75229" y="962778"/>
                    <a:pt x="74514" y="954993"/>
                    <a:pt x="71159" y="948284"/>
                  </a:cubicBezTo>
                  <a:cubicBezTo>
                    <a:pt x="68787" y="943540"/>
                    <a:pt x="66674" y="938657"/>
                    <a:pt x="64043" y="934052"/>
                  </a:cubicBezTo>
                  <a:cubicBezTo>
                    <a:pt x="61921" y="930339"/>
                    <a:pt x="58839" y="927203"/>
                    <a:pt x="56927" y="923378"/>
                  </a:cubicBezTo>
                  <a:cubicBezTo>
                    <a:pt x="55250" y="920023"/>
                    <a:pt x="54555" y="916262"/>
                    <a:pt x="53369" y="912704"/>
                  </a:cubicBezTo>
                  <a:cubicBezTo>
                    <a:pt x="52183" y="878310"/>
                    <a:pt x="53413" y="843748"/>
                    <a:pt x="49811" y="809523"/>
                  </a:cubicBezTo>
                  <a:cubicBezTo>
                    <a:pt x="48633" y="798334"/>
                    <a:pt x="40988" y="788599"/>
                    <a:pt x="39138" y="777501"/>
                  </a:cubicBezTo>
                  <a:cubicBezTo>
                    <a:pt x="37952" y="770385"/>
                    <a:pt x="37861" y="762997"/>
                    <a:pt x="35580" y="756153"/>
                  </a:cubicBezTo>
                  <a:cubicBezTo>
                    <a:pt x="34228" y="752096"/>
                    <a:pt x="30376" y="749304"/>
                    <a:pt x="28464" y="745479"/>
                  </a:cubicBezTo>
                  <a:cubicBezTo>
                    <a:pt x="26787" y="742125"/>
                    <a:pt x="26092" y="738364"/>
                    <a:pt x="24906" y="734806"/>
                  </a:cubicBezTo>
                  <a:cubicBezTo>
                    <a:pt x="23720" y="722946"/>
                    <a:pt x="23545" y="710941"/>
                    <a:pt x="21348" y="699226"/>
                  </a:cubicBezTo>
                  <a:lnTo>
                    <a:pt x="10674" y="667204"/>
                  </a:lnTo>
                  <a:lnTo>
                    <a:pt x="3558" y="645856"/>
                  </a:lnTo>
                  <a:lnTo>
                    <a:pt x="0" y="635182"/>
                  </a:lnTo>
                  <a:cubicBezTo>
                    <a:pt x="1186" y="575882"/>
                    <a:pt x="1441" y="516557"/>
                    <a:pt x="3558" y="457283"/>
                  </a:cubicBezTo>
                  <a:cubicBezTo>
                    <a:pt x="3815" y="450074"/>
                    <a:pt x="5701" y="443010"/>
                    <a:pt x="7116" y="435936"/>
                  </a:cubicBezTo>
                  <a:cubicBezTo>
                    <a:pt x="10824" y="417397"/>
                    <a:pt x="9710" y="426856"/>
                    <a:pt x="14232" y="411030"/>
                  </a:cubicBezTo>
                  <a:cubicBezTo>
                    <a:pt x="15575" y="406328"/>
                    <a:pt x="16604" y="401542"/>
                    <a:pt x="17790" y="396798"/>
                  </a:cubicBezTo>
                  <a:cubicBezTo>
                    <a:pt x="18976" y="367148"/>
                    <a:pt x="19497" y="337464"/>
                    <a:pt x="21348" y="307848"/>
                  </a:cubicBezTo>
                  <a:cubicBezTo>
                    <a:pt x="21871" y="299478"/>
                    <a:pt x="23527" y="291215"/>
                    <a:pt x="24906" y="282943"/>
                  </a:cubicBezTo>
                  <a:cubicBezTo>
                    <a:pt x="27490" y="267442"/>
                    <a:pt x="30710" y="253733"/>
                    <a:pt x="39138" y="240247"/>
                  </a:cubicBezTo>
                  <a:cubicBezTo>
                    <a:pt x="42281" y="235218"/>
                    <a:pt x="46365" y="230840"/>
                    <a:pt x="49811" y="226015"/>
                  </a:cubicBezTo>
                  <a:cubicBezTo>
                    <a:pt x="60592" y="210921"/>
                    <a:pt x="52076" y="218575"/>
                    <a:pt x="67601" y="208225"/>
                  </a:cubicBezTo>
                  <a:cubicBezTo>
                    <a:pt x="69973" y="203481"/>
                    <a:pt x="71634" y="198309"/>
                    <a:pt x="74717" y="193993"/>
                  </a:cubicBezTo>
                  <a:cubicBezTo>
                    <a:pt x="77642" y="189898"/>
                    <a:pt x="82947" y="187718"/>
                    <a:pt x="85391" y="183319"/>
                  </a:cubicBezTo>
                  <a:cubicBezTo>
                    <a:pt x="89034" y="176762"/>
                    <a:pt x="85391" y="164343"/>
                    <a:pt x="92507" y="161971"/>
                  </a:cubicBezTo>
                  <a:cubicBezTo>
                    <a:pt x="96065" y="160785"/>
                    <a:pt x="99826" y="160090"/>
                    <a:pt x="103181" y="158413"/>
                  </a:cubicBezTo>
                  <a:cubicBezTo>
                    <a:pt x="138914" y="140547"/>
                    <a:pt x="84423" y="162894"/>
                    <a:pt x="128087" y="144181"/>
                  </a:cubicBezTo>
                  <a:cubicBezTo>
                    <a:pt x="135233" y="141118"/>
                    <a:pt x="145771" y="138871"/>
                    <a:pt x="152993" y="137065"/>
                  </a:cubicBezTo>
                  <a:cubicBezTo>
                    <a:pt x="177462" y="120754"/>
                    <a:pt x="166228" y="125538"/>
                    <a:pt x="185015" y="119276"/>
                  </a:cubicBezTo>
                  <a:cubicBezTo>
                    <a:pt x="216187" y="88101"/>
                    <a:pt x="176649" y="126247"/>
                    <a:pt x="206362" y="101486"/>
                  </a:cubicBezTo>
                  <a:cubicBezTo>
                    <a:pt x="210228" y="98265"/>
                    <a:pt x="213064" y="93901"/>
                    <a:pt x="217036" y="90812"/>
                  </a:cubicBezTo>
                  <a:cubicBezTo>
                    <a:pt x="223787" y="85561"/>
                    <a:pt x="238384" y="76580"/>
                    <a:pt x="238384" y="76580"/>
                  </a:cubicBezTo>
                  <a:cubicBezTo>
                    <a:pt x="240756" y="73022"/>
                    <a:pt x="241874" y="68172"/>
                    <a:pt x="245500" y="65906"/>
                  </a:cubicBezTo>
                  <a:cubicBezTo>
                    <a:pt x="253332" y="61011"/>
                    <a:pt x="289291" y="53681"/>
                    <a:pt x="295312" y="51674"/>
                  </a:cubicBezTo>
                  <a:cubicBezTo>
                    <a:pt x="302428" y="49302"/>
                    <a:pt x="310419" y="48719"/>
                    <a:pt x="316660" y="44558"/>
                  </a:cubicBezTo>
                  <a:cubicBezTo>
                    <a:pt x="320218" y="42186"/>
                    <a:pt x="323509" y="39354"/>
                    <a:pt x="327334" y="37442"/>
                  </a:cubicBezTo>
                  <a:cubicBezTo>
                    <a:pt x="331007" y="35606"/>
                    <a:pt x="349545" y="30533"/>
                    <a:pt x="352239" y="30326"/>
                  </a:cubicBezTo>
                  <a:cubicBezTo>
                    <a:pt x="378281" y="28323"/>
                    <a:pt x="404423" y="27954"/>
                    <a:pt x="430515" y="26768"/>
                  </a:cubicBezTo>
                  <a:cubicBezTo>
                    <a:pt x="439196" y="23874"/>
                    <a:pt x="444966" y="22991"/>
                    <a:pt x="451863" y="16094"/>
                  </a:cubicBezTo>
                  <a:cubicBezTo>
                    <a:pt x="467957" y="0"/>
                    <a:pt x="448873" y="8789"/>
                    <a:pt x="469653" y="1862"/>
                  </a:cubicBezTo>
                  <a:cubicBezTo>
                    <a:pt x="545556" y="3048"/>
                    <a:pt x="621526" y="2024"/>
                    <a:pt x="697363" y="5420"/>
                  </a:cubicBezTo>
                  <a:cubicBezTo>
                    <a:pt x="701635" y="5611"/>
                    <a:pt x="704212" y="10624"/>
                    <a:pt x="708037" y="12536"/>
                  </a:cubicBezTo>
                  <a:cubicBezTo>
                    <a:pt x="715331" y="16183"/>
                    <a:pt x="729735" y="18299"/>
                    <a:pt x="736501" y="19652"/>
                  </a:cubicBezTo>
                  <a:cubicBezTo>
                    <a:pt x="740059" y="22024"/>
                    <a:pt x="743695" y="24283"/>
                    <a:pt x="747175" y="26768"/>
                  </a:cubicBezTo>
                  <a:cubicBezTo>
                    <a:pt x="786163" y="54617"/>
                    <a:pt x="746038" y="36802"/>
                    <a:pt x="846798" y="41000"/>
                  </a:cubicBezTo>
                  <a:cubicBezTo>
                    <a:pt x="855100" y="42186"/>
                    <a:pt x="863671" y="42148"/>
                    <a:pt x="871704" y="44558"/>
                  </a:cubicBezTo>
                  <a:cubicBezTo>
                    <a:pt x="885258" y="48624"/>
                    <a:pt x="880684" y="53538"/>
                    <a:pt x="889494" y="62348"/>
                  </a:cubicBezTo>
                  <a:cubicBezTo>
                    <a:pt x="892518" y="65372"/>
                    <a:pt x="896610" y="67092"/>
                    <a:pt x="900168" y="69464"/>
                  </a:cubicBezTo>
                  <a:cubicBezTo>
                    <a:pt x="907052" y="90116"/>
                    <a:pt x="898409" y="71907"/>
                    <a:pt x="921516" y="90812"/>
                  </a:cubicBezTo>
                  <a:cubicBezTo>
                    <a:pt x="929305" y="97185"/>
                    <a:pt x="935748" y="105044"/>
                    <a:pt x="942864" y="112160"/>
                  </a:cubicBezTo>
                  <a:lnTo>
                    <a:pt x="953538" y="122834"/>
                  </a:lnTo>
                  <a:cubicBezTo>
                    <a:pt x="957096" y="126392"/>
                    <a:pt x="961420" y="129322"/>
                    <a:pt x="964211" y="133508"/>
                  </a:cubicBezTo>
                  <a:cubicBezTo>
                    <a:pt x="973699" y="147739"/>
                    <a:pt x="967769" y="141809"/>
                    <a:pt x="982001" y="151297"/>
                  </a:cubicBezTo>
                  <a:cubicBezTo>
                    <a:pt x="984373" y="158413"/>
                    <a:pt x="988289" y="165190"/>
                    <a:pt x="989117" y="172645"/>
                  </a:cubicBezTo>
                  <a:cubicBezTo>
                    <a:pt x="989831" y="179073"/>
                    <a:pt x="991611" y="208114"/>
                    <a:pt x="996233" y="218899"/>
                  </a:cubicBezTo>
                  <a:cubicBezTo>
                    <a:pt x="999948" y="227568"/>
                    <a:pt x="1007611" y="233835"/>
                    <a:pt x="1014023" y="240247"/>
                  </a:cubicBezTo>
                  <a:cubicBezTo>
                    <a:pt x="1022816" y="266627"/>
                    <a:pt x="1017784" y="254886"/>
                    <a:pt x="1028255" y="275827"/>
                  </a:cubicBezTo>
                  <a:cubicBezTo>
                    <a:pt x="1030165" y="285374"/>
                    <a:pt x="1033770" y="307226"/>
                    <a:pt x="1038929" y="314964"/>
                  </a:cubicBezTo>
                  <a:cubicBezTo>
                    <a:pt x="1041301" y="318522"/>
                    <a:pt x="1044308" y="321730"/>
                    <a:pt x="1046045" y="325638"/>
                  </a:cubicBezTo>
                  <a:cubicBezTo>
                    <a:pt x="1049091" y="332492"/>
                    <a:pt x="1050789" y="339870"/>
                    <a:pt x="1053161" y="346986"/>
                  </a:cubicBezTo>
                  <a:lnTo>
                    <a:pt x="1056719" y="357660"/>
                  </a:lnTo>
                  <a:cubicBezTo>
                    <a:pt x="1057905" y="379008"/>
                    <a:pt x="1057625" y="400488"/>
                    <a:pt x="1060277" y="421704"/>
                  </a:cubicBezTo>
                  <a:cubicBezTo>
                    <a:pt x="1061207" y="429147"/>
                    <a:pt x="1063232" y="436810"/>
                    <a:pt x="1067393" y="443051"/>
                  </a:cubicBezTo>
                  <a:lnTo>
                    <a:pt x="1081625" y="464399"/>
                  </a:lnTo>
                  <a:cubicBezTo>
                    <a:pt x="1082811" y="471515"/>
                    <a:pt x="1084086" y="478617"/>
                    <a:pt x="1085183" y="485747"/>
                  </a:cubicBezTo>
                  <a:cubicBezTo>
                    <a:pt x="1086458" y="494036"/>
                    <a:pt x="1087096" y="502430"/>
                    <a:pt x="1088741" y="510653"/>
                  </a:cubicBezTo>
                  <a:cubicBezTo>
                    <a:pt x="1090827" y="521083"/>
                    <a:pt x="1095075" y="525433"/>
                    <a:pt x="1099415" y="535559"/>
                  </a:cubicBezTo>
                  <a:cubicBezTo>
                    <a:pt x="1108471" y="556689"/>
                    <a:pt x="1094995" y="535595"/>
                    <a:pt x="1113646" y="560465"/>
                  </a:cubicBezTo>
                  <a:cubicBezTo>
                    <a:pt x="1114832" y="564023"/>
                    <a:pt x="1115527" y="567784"/>
                    <a:pt x="1117204" y="571139"/>
                  </a:cubicBezTo>
                  <a:cubicBezTo>
                    <a:pt x="1119116" y="574964"/>
                    <a:pt x="1123358" y="577646"/>
                    <a:pt x="1124320" y="581813"/>
                  </a:cubicBezTo>
                  <a:cubicBezTo>
                    <a:pt x="1127000" y="593427"/>
                    <a:pt x="1126692" y="605532"/>
                    <a:pt x="1127878" y="617392"/>
                  </a:cubicBezTo>
                  <a:cubicBezTo>
                    <a:pt x="1126692" y="671948"/>
                    <a:pt x="1126545" y="726536"/>
                    <a:pt x="1124320" y="781059"/>
                  </a:cubicBezTo>
                  <a:cubicBezTo>
                    <a:pt x="1124119" y="785986"/>
                    <a:pt x="1115320" y="803621"/>
                    <a:pt x="1113646" y="805965"/>
                  </a:cubicBezTo>
                  <a:cubicBezTo>
                    <a:pt x="1110722" y="810059"/>
                    <a:pt x="1106194" y="812774"/>
                    <a:pt x="1102973" y="816639"/>
                  </a:cubicBezTo>
                  <a:cubicBezTo>
                    <a:pt x="1088150" y="834428"/>
                    <a:pt x="1104750" y="821384"/>
                    <a:pt x="1085183" y="834429"/>
                  </a:cubicBezTo>
                  <a:cubicBezTo>
                    <a:pt x="1083997" y="837987"/>
                    <a:pt x="1083302" y="841748"/>
                    <a:pt x="1081625" y="845103"/>
                  </a:cubicBezTo>
                  <a:cubicBezTo>
                    <a:pt x="1067830" y="872692"/>
                    <a:pt x="1079894" y="839622"/>
                    <a:pt x="1070951" y="866451"/>
                  </a:cubicBezTo>
                  <a:cubicBezTo>
                    <a:pt x="1069765" y="874753"/>
                    <a:pt x="1069803" y="883324"/>
                    <a:pt x="1067393" y="891357"/>
                  </a:cubicBezTo>
                  <a:cubicBezTo>
                    <a:pt x="1066164" y="895453"/>
                    <a:pt x="1061778" y="898026"/>
                    <a:pt x="1060277" y="902030"/>
                  </a:cubicBezTo>
                  <a:cubicBezTo>
                    <a:pt x="1058154" y="907692"/>
                    <a:pt x="1058842" y="914158"/>
                    <a:pt x="1056719" y="919820"/>
                  </a:cubicBezTo>
                  <a:cubicBezTo>
                    <a:pt x="1043675" y="954605"/>
                    <a:pt x="1054330" y="908028"/>
                    <a:pt x="1046045" y="941168"/>
                  </a:cubicBezTo>
                  <a:cubicBezTo>
                    <a:pt x="1035987" y="981400"/>
                    <a:pt x="1050637" y="934508"/>
                    <a:pt x="1035371" y="980306"/>
                  </a:cubicBezTo>
                  <a:lnTo>
                    <a:pt x="1031813" y="990980"/>
                  </a:lnTo>
                  <a:cubicBezTo>
                    <a:pt x="1030627" y="994538"/>
                    <a:pt x="1030907" y="999002"/>
                    <a:pt x="1028255" y="1001654"/>
                  </a:cubicBezTo>
                  <a:lnTo>
                    <a:pt x="1017581" y="1012328"/>
                  </a:lnTo>
                  <a:lnTo>
                    <a:pt x="1010465" y="1033676"/>
                  </a:lnTo>
                  <a:cubicBezTo>
                    <a:pt x="1009279" y="1037234"/>
                    <a:pt x="1007524" y="1040651"/>
                    <a:pt x="1006907" y="1044350"/>
                  </a:cubicBezTo>
                  <a:lnTo>
                    <a:pt x="999791" y="1087045"/>
                  </a:lnTo>
                  <a:cubicBezTo>
                    <a:pt x="998605" y="1126183"/>
                    <a:pt x="1000129" y="1165497"/>
                    <a:pt x="996233" y="1204458"/>
                  </a:cubicBezTo>
                  <a:cubicBezTo>
                    <a:pt x="995808" y="1208713"/>
                    <a:pt x="991029" y="1197609"/>
                    <a:pt x="989117" y="1193785"/>
                  </a:cubicBezTo>
                  <a:cubicBezTo>
                    <a:pt x="987440" y="1190431"/>
                    <a:pt x="987380" y="1186389"/>
                    <a:pt x="985559" y="1183111"/>
                  </a:cubicBezTo>
                  <a:cubicBezTo>
                    <a:pt x="981406" y="1175635"/>
                    <a:pt x="971327" y="1161763"/>
                    <a:pt x="971327" y="1161763"/>
                  </a:cubicBezTo>
                  <a:cubicBezTo>
                    <a:pt x="970141" y="1129741"/>
                    <a:pt x="970957" y="1097582"/>
                    <a:pt x="967769" y="1065697"/>
                  </a:cubicBezTo>
                  <a:cubicBezTo>
                    <a:pt x="967344" y="1061442"/>
                    <a:pt x="963992" y="1057694"/>
                    <a:pt x="960653" y="1055023"/>
                  </a:cubicBezTo>
                  <a:cubicBezTo>
                    <a:pt x="957725" y="1052680"/>
                    <a:pt x="953538" y="1052651"/>
                    <a:pt x="949980" y="1051465"/>
                  </a:cubicBezTo>
                  <a:lnTo>
                    <a:pt x="957096" y="1040792"/>
                  </a:lnTo>
                  <a:close/>
                </a:path>
              </a:pathLst>
            </a:custGeom>
            <a:solidFill>
              <a:srgbClr val="FF99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2" name="شكل بيضاوي 11"/>
          <p:cNvSpPr/>
          <p:nvPr/>
        </p:nvSpPr>
        <p:spPr>
          <a:xfrm>
            <a:off x="8858280" y="1071546"/>
            <a:ext cx="3214710" cy="3935868"/>
          </a:xfrm>
          <a:prstGeom prst="ellipse">
            <a:avLst/>
          </a:prstGeom>
          <a:solidFill>
            <a:srgbClr val="FFCC99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شكل بيضاوي 12"/>
          <p:cNvSpPr/>
          <p:nvPr/>
        </p:nvSpPr>
        <p:spPr>
          <a:xfrm>
            <a:off x="4030476" y="6241550"/>
            <a:ext cx="785818" cy="71438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4" name="مستطيل 13"/>
          <p:cNvSpPr/>
          <p:nvPr/>
        </p:nvSpPr>
        <p:spPr>
          <a:xfrm>
            <a:off x="500034" y="1714488"/>
            <a:ext cx="7429552" cy="132343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bevelT w="27940" h="12700"/>
              <a:contourClr>
                <a:srgbClr val="DDDDDD"/>
              </a:contourClr>
            </a:sp3d>
          </a:bodyPr>
          <a:lstStyle/>
          <a:p>
            <a:pPr algn="ctr"/>
            <a:r>
              <a:rPr lang="ar-SA" sz="4000" b="1" spc="150" dirty="0" smtClean="0">
                <a:ln w="11430"/>
                <a:solidFill>
                  <a:schemeClr val="bg1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كما يولد </a:t>
            </a:r>
            <a:r>
              <a:rPr lang="ar-SA" sz="4000" b="1" spc="150" dirty="0" smtClean="0">
                <a:ln w="11430"/>
                <a:solidFill>
                  <a:schemeClr val="accent2">
                    <a:lumMod val="60000"/>
                    <a:lumOff val="40000"/>
                  </a:schemeClr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صغار الإنسان </a:t>
            </a:r>
            <a:r>
              <a:rPr lang="ar-SA" sz="4000" b="1" spc="150" dirty="0" smtClean="0">
                <a:ln w="11430"/>
                <a:solidFill>
                  <a:schemeClr val="bg1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يتنفسون دون حاجة إلى تعلم طريقة التنفس</a:t>
            </a: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143240" y="3643314"/>
            <a:ext cx="2500330" cy="21661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3" name="مجموعة 2"/>
          <p:cNvGrpSpPr/>
          <p:nvPr/>
        </p:nvGrpSpPr>
        <p:grpSpPr>
          <a:xfrm>
            <a:off x="-1714544" y="-1071594"/>
            <a:ext cx="11948612" cy="8643998"/>
            <a:chOff x="3500430" y="0"/>
            <a:chExt cx="5304878" cy="3322201"/>
          </a:xfrm>
        </p:grpSpPr>
        <p:pic>
          <p:nvPicPr>
            <p:cNvPr id="4" name="صورة 3" descr="qa44-c25db5e2c2.jpg"/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DF9D3"/>
                </a:clrFrom>
                <a:clrTo>
                  <a:srgbClr val="FDF9D3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3500430" y="0"/>
              <a:ext cx="5304878" cy="3322201"/>
            </a:xfrm>
            <a:prstGeom prst="rect">
              <a:avLst/>
            </a:prstGeom>
          </p:spPr>
        </p:pic>
        <p:sp>
          <p:nvSpPr>
            <p:cNvPr id="5" name="مستطيل 4"/>
            <p:cNvSpPr/>
            <p:nvPr/>
          </p:nvSpPr>
          <p:spPr>
            <a:xfrm>
              <a:off x="3884088" y="627928"/>
              <a:ext cx="4500594" cy="2071702"/>
            </a:xfrm>
            <a:prstGeom prst="rect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6" name="مستطيل 5"/>
          <p:cNvSpPr/>
          <p:nvPr/>
        </p:nvSpPr>
        <p:spPr>
          <a:xfrm>
            <a:off x="3714744" y="571480"/>
            <a:ext cx="142876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ar-SA" sz="4400" b="0" cap="none" spc="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cs typeface="AGA Aladdin Regular" pitchFamily="2" charset="-78"/>
              </a:rPr>
              <a:t>علوم</a:t>
            </a:r>
            <a:endParaRPr lang="ar-SA" sz="4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cs typeface="AGA Aladdin Regular" pitchFamily="2" charset="-78"/>
            </a:endParaRPr>
          </a:p>
        </p:txBody>
      </p:sp>
      <p:sp>
        <p:nvSpPr>
          <p:cNvPr id="7" name="شكل حر 6"/>
          <p:cNvSpPr/>
          <p:nvPr/>
        </p:nvSpPr>
        <p:spPr>
          <a:xfrm rot="20530294">
            <a:off x="-41695" y="3948598"/>
            <a:ext cx="3253258" cy="2104752"/>
          </a:xfrm>
          <a:custGeom>
            <a:avLst/>
            <a:gdLst>
              <a:gd name="connsiteX0" fmla="*/ 209862 w 3087973"/>
              <a:gd name="connsiteY0" fmla="*/ 1543987 h 1993692"/>
              <a:gd name="connsiteX1" fmla="*/ 2878111 w 3087973"/>
              <a:gd name="connsiteY1" fmla="*/ 0 h 1993692"/>
              <a:gd name="connsiteX2" fmla="*/ 3087973 w 3087973"/>
              <a:gd name="connsiteY2" fmla="*/ 359764 h 1993692"/>
              <a:gd name="connsiteX3" fmla="*/ 104931 w 3087973"/>
              <a:gd name="connsiteY3" fmla="*/ 1993692 h 1993692"/>
              <a:gd name="connsiteX4" fmla="*/ 0 w 3087973"/>
              <a:gd name="connsiteY4" fmla="*/ 1633928 h 1993692"/>
              <a:gd name="connsiteX5" fmla="*/ 269823 w 3087973"/>
              <a:gd name="connsiteY5" fmla="*/ 1543987 h 199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7973" h="1993692">
                <a:moveTo>
                  <a:pt x="209862" y="1543987"/>
                </a:moveTo>
                <a:lnTo>
                  <a:pt x="2878111" y="0"/>
                </a:lnTo>
                <a:lnTo>
                  <a:pt x="3087973" y="359764"/>
                </a:lnTo>
                <a:lnTo>
                  <a:pt x="104931" y="1993692"/>
                </a:lnTo>
                <a:lnTo>
                  <a:pt x="0" y="1633928"/>
                </a:lnTo>
                <a:lnTo>
                  <a:pt x="269823" y="1543987"/>
                </a:lnTo>
              </a:path>
            </a:pathLst>
          </a:cu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18567323">
            <a:off x="-145419" y="5611885"/>
            <a:ext cx="1643074" cy="16944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9" name="مجموعة 8"/>
          <p:cNvGrpSpPr/>
          <p:nvPr/>
        </p:nvGrpSpPr>
        <p:grpSpPr>
          <a:xfrm>
            <a:off x="8429652" y="866508"/>
            <a:ext cx="4214842" cy="5848640"/>
            <a:chOff x="8106741" y="2964467"/>
            <a:chExt cx="1084374" cy="1526827"/>
          </a:xfrm>
        </p:grpSpPr>
        <p:sp>
          <p:nvSpPr>
            <p:cNvPr id="10" name="شكل حر 9"/>
            <p:cNvSpPr/>
            <p:nvPr/>
          </p:nvSpPr>
          <p:spPr>
            <a:xfrm>
              <a:off x="8127975" y="3000372"/>
              <a:ext cx="1016025" cy="1488622"/>
            </a:xfrm>
            <a:custGeom>
              <a:avLst/>
              <a:gdLst>
                <a:gd name="connsiteX0" fmla="*/ 295312 w 1106531"/>
                <a:gd name="connsiteY0" fmla="*/ 64044 h 1597532"/>
                <a:gd name="connsiteX1" fmla="*/ 117413 w 1106531"/>
                <a:gd name="connsiteY1" fmla="*/ 156551 h 1597532"/>
                <a:gd name="connsiteX2" fmla="*/ 49811 w 1106531"/>
                <a:gd name="connsiteY2" fmla="*/ 245501 h 1597532"/>
                <a:gd name="connsiteX3" fmla="*/ 17790 w 1106531"/>
                <a:gd name="connsiteY3" fmla="*/ 345124 h 1597532"/>
                <a:gd name="connsiteX4" fmla="*/ 0 w 1106531"/>
                <a:gd name="connsiteY4" fmla="*/ 494559 h 1597532"/>
                <a:gd name="connsiteX5" fmla="*/ 35580 w 1106531"/>
                <a:gd name="connsiteY5" fmla="*/ 715153 h 1597532"/>
                <a:gd name="connsiteX6" fmla="*/ 124529 w 1106531"/>
                <a:gd name="connsiteY6" fmla="*/ 953538 h 1597532"/>
                <a:gd name="connsiteX7" fmla="*/ 213478 w 1106531"/>
                <a:gd name="connsiteY7" fmla="*/ 1053161 h 1597532"/>
                <a:gd name="connsiteX8" fmla="*/ 320218 w 1106531"/>
                <a:gd name="connsiteY8" fmla="*/ 1117205 h 1597532"/>
                <a:gd name="connsiteX9" fmla="*/ 270406 w 1106531"/>
                <a:gd name="connsiteY9" fmla="*/ 1191922 h 1597532"/>
                <a:gd name="connsiteX10" fmla="*/ 245500 w 1106531"/>
                <a:gd name="connsiteY10" fmla="*/ 1287988 h 1597532"/>
                <a:gd name="connsiteX11" fmla="*/ 245500 w 1106531"/>
                <a:gd name="connsiteY11" fmla="*/ 1398285 h 1597532"/>
                <a:gd name="connsiteX12" fmla="*/ 338008 w 1106531"/>
                <a:gd name="connsiteY12" fmla="*/ 1476560 h 1597532"/>
                <a:gd name="connsiteX13" fmla="*/ 373587 w 1106531"/>
                <a:gd name="connsiteY13" fmla="*/ 1476560 h 1597532"/>
                <a:gd name="connsiteX14" fmla="*/ 437631 w 1106531"/>
                <a:gd name="connsiteY14" fmla="*/ 1480118 h 1597532"/>
                <a:gd name="connsiteX15" fmla="*/ 551486 w 1106531"/>
                <a:gd name="connsiteY15" fmla="*/ 1483676 h 1597532"/>
                <a:gd name="connsiteX16" fmla="*/ 690247 w 1106531"/>
                <a:gd name="connsiteY16" fmla="*/ 1458771 h 1597532"/>
                <a:gd name="connsiteX17" fmla="*/ 757849 w 1106531"/>
                <a:gd name="connsiteY17" fmla="*/ 1597532 h 1597532"/>
                <a:gd name="connsiteX18" fmla="*/ 836124 w 1106531"/>
                <a:gd name="connsiteY18" fmla="*/ 1537046 h 1597532"/>
                <a:gd name="connsiteX19" fmla="*/ 843240 w 1106531"/>
                <a:gd name="connsiteY19" fmla="*/ 1526372 h 1597532"/>
                <a:gd name="connsiteX20" fmla="*/ 846798 w 1106531"/>
                <a:gd name="connsiteY20" fmla="*/ 1522814 h 1597532"/>
                <a:gd name="connsiteX21" fmla="*/ 914400 w 1106531"/>
                <a:gd name="connsiteY21" fmla="*/ 1465886 h 1597532"/>
                <a:gd name="connsiteX22" fmla="*/ 992675 w 1106531"/>
                <a:gd name="connsiteY22" fmla="*/ 1476560 h 1597532"/>
                <a:gd name="connsiteX23" fmla="*/ 1038929 w 1106531"/>
                <a:gd name="connsiteY23" fmla="*/ 1505024 h 1597532"/>
                <a:gd name="connsiteX24" fmla="*/ 1106531 w 1106531"/>
                <a:gd name="connsiteY24" fmla="*/ 1430307 h 1597532"/>
                <a:gd name="connsiteX25" fmla="*/ 1074509 w 1106531"/>
                <a:gd name="connsiteY25" fmla="*/ 1359147 h 1597532"/>
                <a:gd name="connsiteX26" fmla="*/ 985559 w 1106531"/>
                <a:gd name="connsiteY26" fmla="*/ 1227502 h 1597532"/>
                <a:gd name="connsiteX27" fmla="*/ 957095 w 1106531"/>
                <a:gd name="connsiteY27" fmla="*/ 1110089 h 1597532"/>
                <a:gd name="connsiteX28" fmla="*/ 939306 w 1106531"/>
                <a:gd name="connsiteY28" fmla="*/ 996234 h 1597532"/>
                <a:gd name="connsiteX29" fmla="*/ 1042487 w 1106531"/>
                <a:gd name="connsiteY29" fmla="*/ 764965 h 1597532"/>
                <a:gd name="connsiteX30" fmla="*/ 1067393 w 1106531"/>
                <a:gd name="connsiteY30" fmla="*/ 576392 h 1597532"/>
                <a:gd name="connsiteX31" fmla="*/ 1024697 w 1106531"/>
                <a:gd name="connsiteY31" fmla="*/ 419841 h 1597532"/>
                <a:gd name="connsiteX32" fmla="*/ 964211 w 1106531"/>
                <a:gd name="connsiteY32" fmla="*/ 245501 h 1597532"/>
                <a:gd name="connsiteX33" fmla="*/ 893052 w 1106531"/>
                <a:gd name="connsiteY33" fmla="*/ 113855 h 1597532"/>
                <a:gd name="connsiteX34" fmla="*/ 818334 w 1106531"/>
                <a:gd name="connsiteY34" fmla="*/ 49812 h 1597532"/>
                <a:gd name="connsiteX35" fmla="*/ 693805 w 1106531"/>
                <a:gd name="connsiteY35" fmla="*/ 7116 h 1597532"/>
                <a:gd name="connsiteX36" fmla="*/ 416283 w 1106531"/>
                <a:gd name="connsiteY36" fmla="*/ 0 h 159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6531" h="1597532">
                  <a:moveTo>
                    <a:pt x="295312" y="64044"/>
                  </a:moveTo>
                  <a:lnTo>
                    <a:pt x="117413" y="156551"/>
                  </a:lnTo>
                  <a:lnTo>
                    <a:pt x="49811" y="245501"/>
                  </a:lnTo>
                  <a:lnTo>
                    <a:pt x="17790" y="345124"/>
                  </a:lnTo>
                  <a:lnTo>
                    <a:pt x="0" y="494559"/>
                  </a:lnTo>
                  <a:lnTo>
                    <a:pt x="35580" y="715153"/>
                  </a:lnTo>
                  <a:lnTo>
                    <a:pt x="124529" y="953538"/>
                  </a:lnTo>
                  <a:lnTo>
                    <a:pt x="213478" y="1053161"/>
                  </a:lnTo>
                  <a:lnTo>
                    <a:pt x="320218" y="1117205"/>
                  </a:lnTo>
                  <a:lnTo>
                    <a:pt x="270406" y="1191922"/>
                  </a:lnTo>
                  <a:cubicBezTo>
                    <a:pt x="248801" y="1289146"/>
                    <a:pt x="281861" y="1287988"/>
                    <a:pt x="245500" y="1287988"/>
                  </a:cubicBezTo>
                  <a:lnTo>
                    <a:pt x="245500" y="1398285"/>
                  </a:lnTo>
                  <a:lnTo>
                    <a:pt x="338008" y="1476560"/>
                  </a:lnTo>
                  <a:lnTo>
                    <a:pt x="373587" y="1476560"/>
                  </a:lnTo>
                  <a:lnTo>
                    <a:pt x="437631" y="1480118"/>
                  </a:lnTo>
                  <a:lnTo>
                    <a:pt x="551486" y="1483676"/>
                  </a:lnTo>
                  <a:lnTo>
                    <a:pt x="690247" y="1458771"/>
                  </a:lnTo>
                  <a:lnTo>
                    <a:pt x="757849" y="1597532"/>
                  </a:lnTo>
                  <a:cubicBezTo>
                    <a:pt x="783941" y="1577370"/>
                    <a:pt x="810793" y="1558156"/>
                    <a:pt x="836124" y="1537046"/>
                  </a:cubicBezTo>
                  <a:cubicBezTo>
                    <a:pt x="839409" y="1534308"/>
                    <a:pt x="840674" y="1529793"/>
                    <a:pt x="843240" y="1526372"/>
                  </a:cubicBezTo>
                  <a:cubicBezTo>
                    <a:pt x="844246" y="1525030"/>
                    <a:pt x="845612" y="1524000"/>
                    <a:pt x="846798" y="1522814"/>
                  </a:cubicBezTo>
                  <a:cubicBezTo>
                    <a:pt x="906242" y="1463370"/>
                    <a:pt x="876890" y="1465886"/>
                    <a:pt x="914400" y="1465886"/>
                  </a:cubicBezTo>
                  <a:lnTo>
                    <a:pt x="992675" y="1476560"/>
                  </a:lnTo>
                  <a:cubicBezTo>
                    <a:pt x="1036358" y="1505682"/>
                    <a:pt x="1018266" y="1505024"/>
                    <a:pt x="1038929" y="1505024"/>
                  </a:cubicBezTo>
                  <a:lnTo>
                    <a:pt x="1106531" y="1430307"/>
                  </a:lnTo>
                  <a:cubicBezTo>
                    <a:pt x="1077627" y="1358046"/>
                    <a:pt x="1103614" y="1359147"/>
                    <a:pt x="1074509" y="1359147"/>
                  </a:cubicBezTo>
                  <a:lnTo>
                    <a:pt x="985559" y="1227502"/>
                  </a:lnTo>
                  <a:lnTo>
                    <a:pt x="957095" y="1110089"/>
                  </a:lnTo>
                  <a:lnTo>
                    <a:pt x="939306" y="996234"/>
                  </a:lnTo>
                  <a:lnTo>
                    <a:pt x="1042487" y="764965"/>
                  </a:lnTo>
                  <a:lnTo>
                    <a:pt x="1067393" y="576392"/>
                  </a:lnTo>
                  <a:lnTo>
                    <a:pt x="1024697" y="419841"/>
                  </a:lnTo>
                  <a:cubicBezTo>
                    <a:pt x="967239" y="247467"/>
                    <a:pt x="1010206" y="291483"/>
                    <a:pt x="964211" y="245501"/>
                  </a:cubicBezTo>
                  <a:lnTo>
                    <a:pt x="893052" y="113855"/>
                  </a:lnTo>
                  <a:lnTo>
                    <a:pt x="818334" y="49812"/>
                  </a:lnTo>
                  <a:cubicBezTo>
                    <a:pt x="692674" y="10318"/>
                    <a:pt x="693805" y="54185"/>
                    <a:pt x="693805" y="7116"/>
                  </a:cubicBezTo>
                  <a:lnTo>
                    <a:pt x="416283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شكل حر 10"/>
            <p:cNvSpPr/>
            <p:nvPr/>
          </p:nvSpPr>
          <p:spPr>
            <a:xfrm>
              <a:off x="8106741" y="2964467"/>
              <a:ext cx="1084374" cy="1526827"/>
            </a:xfrm>
            <a:custGeom>
              <a:avLst/>
              <a:gdLst>
                <a:gd name="connsiteX0" fmla="*/ 957096 w 1180968"/>
                <a:gd name="connsiteY0" fmla="*/ 1040792 h 1638532"/>
                <a:gd name="connsiteX1" fmla="*/ 946422 w 1180968"/>
                <a:gd name="connsiteY1" fmla="*/ 1026560 h 1638532"/>
                <a:gd name="connsiteX2" fmla="*/ 932190 w 1180968"/>
                <a:gd name="connsiteY2" fmla="*/ 1015886 h 1638532"/>
                <a:gd name="connsiteX3" fmla="*/ 928632 w 1180968"/>
                <a:gd name="connsiteY3" fmla="*/ 1001654 h 1638532"/>
                <a:gd name="connsiteX4" fmla="*/ 939306 w 1180968"/>
                <a:gd name="connsiteY4" fmla="*/ 976748 h 1638532"/>
                <a:gd name="connsiteX5" fmla="*/ 953538 w 1180968"/>
                <a:gd name="connsiteY5" fmla="*/ 980306 h 1638532"/>
                <a:gd name="connsiteX6" fmla="*/ 974885 w 1180968"/>
                <a:gd name="connsiteY6" fmla="*/ 976748 h 1638532"/>
                <a:gd name="connsiteX7" fmla="*/ 978443 w 1180968"/>
                <a:gd name="connsiteY7" fmla="*/ 966074 h 1638532"/>
                <a:gd name="connsiteX8" fmla="*/ 964211 w 1180968"/>
                <a:gd name="connsiteY8" fmla="*/ 923378 h 1638532"/>
                <a:gd name="connsiteX9" fmla="*/ 992675 w 1180968"/>
                <a:gd name="connsiteY9" fmla="*/ 909146 h 1638532"/>
                <a:gd name="connsiteX10" fmla="*/ 1003349 w 1180968"/>
                <a:gd name="connsiteY10" fmla="*/ 902030 h 1638532"/>
                <a:gd name="connsiteX11" fmla="*/ 1010465 w 1180968"/>
                <a:gd name="connsiteY11" fmla="*/ 880683 h 1638532"/>
                <a:gd name="connsiteX12" fmla="*/ 1017581 w 1180968"/>
                <a:gd name="connsiteY12" fmla="*/ 855777 h 1638532"/>
                <a:gd name="connsiteX13" fmla="*/ 1017581 w 1180968"/>
                <a:gd name="connsiteY13" fmla="*/ 823755 h 1638532"/>
                <a:gd name="connsiteX14" fmla="*/ 1028255 w 1180968"/>
                <a:gd name="connsiteY14" fmla="*/ 816639 h 1638532"/>
                <a:gd name="connsiteX15" fmla="*/ 1031813 w 1180968"/>
                <a:gd name="connsiteY15" fmla="*/ 805965 h 1638532"/>
                <a:gd name="connsiteX16" fmla="*/ 1035371 w 1180968"/>
                <a:gd name="connsiteY16" fmla="*/ 788175 h 1638532"/>
                <a:gd name="connsiteX17" fmla="*/ 1042487 w 1180968"/>
                <a:gd name="connsiteY17" fmla="*/ 777501 h 1638532"/>
                <a:gd name="connsiteX18" fmla="*/ 1046045 w 1180968"/>
                <a:gd name="connsiteY18" fmla="*/ 709900 h 1638532"/>
                <a:gd name="connsiteX19" fmla="*/ 1056719 w 1180968"/>
                <a:gd name="connsiteY19" fmla="*/ 706342 h 1638532"/>
                <a:gd name="connsiteX20" fmla="*/ 1078067 w 1180968"/>
                <a:gd name="connsiteY20" fmla="*/ 692110 h 1638532"/>
                <a:gd name="connsiteX21" fmla="*/ 1081625 w 1180968"/>
                <a:gd name="connsiteY21" fmla="*/ 581813 h 1638532"/>
                <a:gd name="connsiteX22" fmla="*/ 1078067 w 1180968"/>
                <a:gd name="connsiteY22" fmla="*/ 571139 h 1638532"/>
                <a:gd name="connsiteX23" fmla="*/ 1067393 w 1180968"/>
                <a:gd name="connsiteY23" fmla="*/ 560465 h 1638532"/>
                <a:gd name="connsiteX24" fmla="*/ 1063835 w 1180968"/>
                <a:gd name="connsiteY24" fmla="*/ 539117 h 1638532"/>
                <a:gd name="connsiteX25" fmla="*/ 1042487 w 1180968"/>
                <a:gd name="connsiteY25" fmla="*/ 542675 h 1638532"/>
                <a:gd name="connsiteX26" fmla="*/ 1010465 w 1180968"/>
                <a:gd name="connsiteY26" fmla="*/ 535559 h 1638532"/>
                <a:gd name="connsiteX27" fmla="*/ 992675 w 1180968"/>
                <a:gd name="connsiteY27" fmla="*/ 510653 h 1638532"/>
                <a:gd name="connsiteX28" fmla="*/ 989117 w 1180968"/>
                <a:gd name="connsiteY28" fmla="*/ 485747 h 1638532"/>
                <a:gd name="connsiteX29" fmla="*/ 971327 w 1180968"/>
                <a:gd name="connsiteY29" fmla="*/ 482189 h 1638532"/>
                <a:gd name="connsiteX30" fmla="*/ 967769 w 1180968"/>
                <a:gd name="connsiteY30" fmla="*/ 467957 h 1638532"/>
                <a:gd name="connsiteX31" fmla="*/ 978443 w 1180968"/>
                <a:gd name="connsiteY31" fmla="*/ 439493 h 1638532"/>
                <a:gd name="connsiteX32" fmla="*/ 992675 w 1180968"/>
                <a:gd name="connsiteY32" fmla="*/ 428820 h 1638532"/>
                <a:gd name="connsiteX33" fmla="*/ 996233 w 1180968"/>
                <a:gd name="connsiteY33" fmla="*/ 411030 h 1638532"/>
                <a:gd name="connsiteX34" fmla="*/ 1003349 w 1180968"/>
                <a:gd name="connsiteY34" fmla="*/ 396798 h 1638532"/>
                <a:gd name="connsiteX35" fmla="*/ 1014023 w 1180968"/>
                <a:gd name="connsiteY35" fmla="*/ 375450 h 1638532"/>
                <a:gd name="connsiteX36" fmla="*/ 1010465 w 1180968"/>
                <a:gd name="connsiteY36" fmla="*/ 332754 h 1638532"/>
                <a:gd name="connsiteX37" fmla="*/ 1006907 w 1180968"/>
                <a:gd name="connsiteY37" fmla="*/ 322080 h 1638532"/>
                <a:gd name="connsiteX38" fmla="*/ 996233 w 1180968"/>
                <a:gd name="connsiteY38" fmla="*/ 314964 h 1638532"/>
                <a:gd name="connsiteX39" fmla="*/ 985559 w 1180968"/>
                <a:gd name="connsiteY39" fmla="*/ 279385 h 1638532"/>
                <a:gd name="connsiteX40" fmla="*/ 982001 w 1180968"/>
                <a:gd name="connsiteY40" fmla="*/ 268711 h 1638532"/>
                <a:gd name="connsiteX41" fmla="*/ 971327 w 1180968"/>
                <a:gd name="connsiteY41" fmla="*/ 265153 h 1638532"/>
                <a:gd name="connsiteX42" fmla="*/ 910842 w 1180968"/>
                <a:gd name="connsiteY42" fmla="*/ 261595 h 1638532"/>
                <a:gd name="connsiteX43" fmla="*/ 864588 w 1180968"/>
                <a:gd name="connsiteY43" fmla="*/ 258037 h 1638532"/>
                <a:gd name="connsiteX44" fmla="*/ 861030 w 1180968"/>
                <a:gd name="connsiteY44" fmla="*/ 247363 h 1638532"/>
                <a:gd name="connsiteX45" fmla="*/ 853914 w 1180968"/>
                <a:gd name="connsiteY45" fmla="*/ 236689 h 1638532"/>
                <a:gd name="connsiteX46" fmla="*/ 836124 w 1180968"/>
                <a:gd name="connsiteY46" fmla="*/ 204667 h 1638532"/>
                <a:gd name="connsiteX47" fmla="*/ 825450 w 1180968"/>
                <a:gd name="connsiteY47" fmla="*/ 197551 h 1638532"/>
                <a:gd name="connsiteX48" fmla="*/ 814776 w 1180968"/>
                <a:gd name="connsiteY48" fmla="*/ 147739 h 1638532"/>
                <a:gd name="connsiteX49" fmla="*/ 796987 w 1180968"/>
                <a:gd name="connsiteY49" fmla="*/ 144181 h 1638532"/>
                <a:gd name="connsiteX50" fmla="*/ 786313 w 1180968"/>
                <a:gd name="connsiteY50" fmla="*/ 137065 h 1638532"/>
                <a:gd name="connsiteX51" fmla="*/ 754291 w 1180968"/>
                <a:gd name="connsiteY51" fmla="*/ 129950 h 1638532"/>
                <a:gd name="connsiteX52" fmla="*/ 743617 w 1180968"/>
                <a:gd name="connsiteY52" fmla="*/ 122834 h 1638532"/>
                <a:gd name="connsiteX53" fmla="*/ 725827 w 1180968"/>
                <a:gd name="connsiteY53" fmla="*/ 90812 h 1638532"/>
                <a:gd name="connsiteX54" fmla="*/ 718711 w 1180968"/>
                <a:gd name="connsiteY54" fmla="*/ 80138 h 1638532"/>
                <a:gd name="connsiteX55" fmla="*/ 711595 w 1180968"/>
                <a:gd name="connsiteY55" fmla="*/ 58790 h 1638532"/>
                <a:gd name="connsiteX56" fmla="*/ 676015 w 1180968"/>
                <a:gd name="connsiteY56" fmla="*/ 55232 h 1638532"/>
                <a:gd name="connsiteX57" fmla="*/ 665341 w 1180968"/>
                <a:gd name="connsiteY57" fmla="*/ 48116 h 1638532"/>
                <a:gd name="connsiteX58" fmla="*/ 658225 w 1180968"/>
                <a:gd name="connsiteY58" fmla="*/ 37442 h 1638532"/>
                <a:gd name="connsiteX59" fmla="*/ 636878 w 1180968"/>
                <a:gd name="connsiteY59" fmla="*/ 30326 h 1638532"/>
                <a:gd name="connsiteX60" fmla="*/ 569276 w 1180968"/>
                <a:gd name="connsiteY60" fmla="*/ 33884 h 1638532"/>
                <a:gd name="connsiteX61" fmla="*/ 565718 w 1180968"/>
                <a:gd name="connsiteY61" fmla="*/ 69464 h 1638532"/>
                <a:gd name="connsiteX62" fmla="*/ 562160 w 1180968"/>
                <a:gd name="connsiteY62" fmla="*/ 80138 h 1638532"/>
                <a:gd name="connsiteX63" fmla="*/ 540812 w 1180968"/>
                <a:gd name="connsiteY63" fmla="*/ 87254 h 1638532"/>
                <a:gd name="connsiteX64" fmla="*/ 515906 w 1180968"/>
                <a:gd name="connsiteY64" fmla="*/ 94370 h 1638532"/>
                <a:gd name="connsiteX65" fmla="*/ 494559 w 1180968"/>
                <a:gd name="connsiteY65" fmla="*/ 83696 h 1638532"/>
                <a:gd name="connsiteX66" fmla="*/ 476769 w 1180968"/>
                <a:gd name="connsiteY66" fmla="*/ 69464 h 1638532"/>
                <a:gd name="connsiteX67" fmla="*/ 455421 w 1180968"/>
                <a:gd name="connsiteY67" fmla="*/ 83696 h 1638532"/>
                <a:gd name="connsiteX68" fmla="*/ 444747 w 1180968"/>
                <a:gd name="connsiteY68" fmla="*/ 90812 h 1638532"/>
                <a:gd name="connsiteX69" fmla="*/ 434073 w 1180968"/>
                <a:gd name="connsiteY69" fmla="*/ 87254 h 1638532"/>
                <a:gd name="connsiteX70" fmla="*/ 426957 w 1180968"/>
                <a:gd name="connsiteY70" fmla="*/ 76580 h 1638532"/>
                <a:gd name="connsiteX71" fmla="*/ 405609 w 1180968"/>
                <a:gd name="connsiteY71" fmla="*/ 69464 h 1638532"/>
                <a:gd name="connsiteX72" fmla="*/ 384261 w 1180968"/>
                <a:gd name="connsiteY72" fmla="*/ 73022 h 1638532"/>
                <a:gd name="connsiteX73" fmla="*/ 366471 w 1180968"/>
                <a:gd name="connsiteY73" fmla="*/ 90812 h 1638532"/>
                <a:gd name="connsiteX74" fmla="*/ 345124 w 1180968"/>
                <a:gd name="connsiteY74" fmla="*/ 94370 h 1638532"/>
                <a:gd name="connsiteX75" fmla="*/ 323776 w 1180968"/>
                <a:gd name="connsiteY75" fmla="*/ 101486 h 1638532"/>
                <a:gd name="connsiteX76" fmla="*/ 313102 w 1180968"/>
                <a:gd name="connsiteY76" fmla="*/ 105044 h 1638532"/>
                <a:gd name="connsiteX77" fmla="*/ 309544 w 1180968"/>
                <a:gd name="connsiteY77" fmla="*/ 140623 h 1638532"/>
                <a:gd name="connsiteX78" fmla="*/ 298870 w 1180968"/>
                <a:gd name="connsiteY78" fmla="*/ 144181 h 1638532"/>
                <a:gd name="connsiteX79" fmla="*/ 284638 w 1180968"/>
                <a:gd name="connsiteY79" fmla="*/ 147739 h 1638532"/>
                <a:gd name="connsiteX80" fmla="*/ 238384 w 1180968"/>
                <a:gd name="connsiteY80" fmla="*/ 154855 h 1638532"/>
                <a:gd name="connsiteX81" fmla="*/ 206362 w 1180968"/>
                <a:gd name="connsiteY81" fmla="*/ 161971 h 1638532"/>
                <a:gd name="connsiteX82" fmla="*/ 185015 w 1180968"/>
                <a:gd name="connsiteY82" fmla="*/ 169087 h 1638532"/>
                <a:gd name="connsiteX83" fmla="*/ 138761 w 1180968"/>
                <a:gd name="connsiteY83" fmla="*/ 233131 h 1638532"/>
                <a:gd name="connsiteX84" fmla="*/ 135203 w 1180968"/>
                <a:gd name="connsiteY84" fmla="*/ 243805 h 1638532"/>
                <a:gd name="connsiteX85" fmla="*/ 131645 w 1180968"/>
                <a:gd name="connsiteY85" fmla="*/ 265153 h 1638532"/>
                <a:gd name="connsiteX86" fmla="*/ 128087 w 1180968"/>
                <a:gd name="connsiteY86" fmla="*/ 279385 h 1638532"/>
                <a:gd name="connsiteX87" fmla="*/ 106739 w 1180968"/>
                <a:gd name="connsiteY87" fmla="*/ 286500 h 1638532"/>
                <a:gd name="connsiteX88" fmla="*/ 103181 w 1180968"/>
                <a:gd name="connsiteY88" fmla="*/ 318522 h 1638532"/>
                <a:gd name="connsiteX89" fmla="*/ 88949 w 1180968"/>
                <a:gd name="connsiteY89" fmla="*/ 322080 h 1638532"/>
                <a:gd name="connsiteX90" fmla="*/ 78275 w 1180968"/>
                <a:gd name="connsiteY90" fmla="*/ 339870 h 1638532"/>
                <a:gd name="connsiteX91" fmla="*/ 71159 w 1180968"/>
                <a:gd name="connsiteY91" fmla="*/ 350544 h 1638532"/>
                <a:gd name="connsiteX92" fmla="*/ 60485 w 1180968"/>
                <a:gd name="connsiteY92" fmla="*/ 354102 h 1638532"/>
                <a:gd name="connsiteX93" fmla="*/ 46253 w 1180968"/>
                <a:gd name="connsiteY93" fmla="*/ 375450 h 1638532"/>
                <a:gd name="connsiteX94" fmla="*/ 53369 w 1180968"/>
                <a:gd name="connsiteY94" fmla="*/ 443051 h 1638532"/>
                <a:gd name="connsiteX95" fmla="*/ 60485 w 1180968"/>
                <a:gd name="connsiteY95" fmla="*/ 453725 h 1638532"/>
                <a:gd name="connsiteX96" fmla="*/ 56927 w 1180968"/>
                <a:gd name="connsiteY96" fmla="*/ 539117 h 1638532"/>
                <a:gd name="connsiteX97" fmla="*/ 46253 w 1180968"/>
                <a:gd name="connsiteY97" fmla="*/ 546233 h 1638532"/>
                <a:gd name="connsiteX98" fmla="*/ 42696 w 1180968"/>
                <a:gd name="connsiteY98" fmla="*/ 556907 h 1638532"/>
                <a:gd name="connsiteX99" fmla="*/ 46253 w 1180968"/>
                <a:gd name="connsiteY99" fmla="*/ 617392 h 1638532"/>
                <a:gd name="connsiteX100" fmla="*/ 202804 w 1180968"/>
                <a:gd name="connsiteY100" fmla="*/ 631624 h 1638532"/>
                <a:gd name="connsiteX101" fmla="*/ 199246 w 1180968"/>
                <a:gd name="connsiteY101" fmla="*/ 667204 h 1638532"/>
                <a:gd name="connsiteX102" fmla="*/ 174341 w 1180968"/>
                <a:gd name="connsiteY102" fmla="*/ 674320 h 1638532"/>
                <a:gd name="connsiteX103" fmla="*/ 142319 w 1180968"/>
                <a:gd name="connsiteY103" fmla="*/ 702784 h 1638532"/>
                <a:gd name="connsiteX104" fmla="*/ 131645 w 1180968"/>
                <a:gd name="connsiteY104" fmla="*/ 713458 h 1638532"/>
                <a:gd name="connsiteX105" fmla="*/ 117413 w 1180968"/>
                <a:gd name="connsiteY105" fmla="*/ 741922 h 1638532"/>
                <a:gd name="connsiteX106" fmla="*/ 106739 w 1180968"/>
                <a:gd name="connsiteY106" fmla="*/ 763269 h 1638532"/>
                <a:gd name="connsiteX107" fmla="*/ 92507 w 1180968"/>
                <a:gd name="connsiteY107" fmla="*/ 784617 h 1638532"/>
                <a:gd name="connsiteX108" fmla="*/ 96065 w 1180968"/>
                <a:gd name="connsiteY108" fmla="*/ 837987 h 1638532"/>
                <a:gd name="connsiteX109" fmla="*/ 106739 w 1180968"/>
                <a:gd name="connsiteY109" fmla="*/ 845103 h 1638532"/>
                <a:gd name="connsiteX110" fmla="*/ 110297 w 1180968"/>
                <a:gd name="connsiteY110" fmla="*/ 873567 h 1638532"/>
                <a:gd name="connsiteX111" fmla="*/ 174341 w 1180968"/>
                <a:gd name="connsiteY111" fmla="*/ 877125 h 1638532"/>
                <a:gd name="connsiteX112" fmla="*/ 160109 w 1180968"/>
                <a:gd name="connsiteY112" fmla="*/ 891357 h 1638532"/>
                <a:gd name="connsiteX113" fmla="*/ 142319 w 1180968"/>
                <a:gd name="connsiteY113" fmla="*/ 919820 h 1638532"/>
                <a:gd name="connsiteX114" fmla="*/ 145877 w 1180968"/>
                <a:gd name="connsiteY114" fmla="*/ 966074 h 1638532"/>
                <a:gd name="connsiteX115" fmla="*/ 167225 w 1180968"/>
                <a:gd name="connsiteY115" fmla="*/ 980306 h 1638532"/>
                <a:gd name="connsiteX116" fmla="*/ 170783 w 1180968"/>
                <a:gd name="connsiteY116" fmla="*/ 1001654 h 1638532"/>
                <a:gd name="connsiteX117" fmla="*/ 174341 w 1180968"/>
                <a:gd name="connsiteY117" fmla="*/ 1026560 h 1638532"/>
                <a:gd name="connsiteX118" fmla="*/ 202804 w 1180968"/>
                <a:gd name="connsiteY118" fmla="*/ 1030118 h 1638532"/>
                <a:gd name="connsiteX119" fmla="*/ 206362 w 1180968"/>
                <a:gd name="connsiteY119" fmla="*/ 1065697 h 1638532"/>
                <a:gd name="connsiteX120" fmla="*/ 281080 w 1180968"/>
                <a:gd name="connsiteY120" fmla="*/ 1079929 h 1638532"/>
                <a:gd name="connsiteX121" fmla="*/ 284638 w 1180968"/>
                <a:gd name="connsiteY121" fmla="*/ 1108393 h 1638532"/>
                <a:gd name="connsiteX122" fmla="*/ 295312 w 1180968"/>
                <a:gd name="connsiteY122" fmla="*/ 1111951 h 1638532"/>
                <a:gd name="connsiteX123" fmla="*/ 323776 w 1180968"/>
                <a:gd name="connsiteY123" fmla="*/ 1119067 h 1638532"/>
                <a:gd name="connsiteX124" fmla="*/ 330892 w 1180968"/>
                <a:gd name="connsiteY124" fmla="*/ 1129741 h 1638532"/>
                <a:gd name="connsiteX125" fmla="*/ 359355 w 1180968"/>
                <a:gd name="connsiteY125" fmla="*/ 1161763 h 1638532"/>
                <a:gd name="connsiteX126" fmla="*/ 355797 w 1180968"/>
                <a:gd name="connsiteY126" fmla="*/ 1183111 h 1638532"/>
                <a:gd name="connsiteX127" fmla="*/ 338008 w 1180968"/>
                <a:gd name="connsiteY127" fmla="*/ 1200900 h 1638532"/>
                <a:gd name="connsiteX128" fmla="*/ 327334 w 1180968"/>
                <a:gd name="connsiteY128" fmla="*/ 1204458 h 1638532"/>
                <a:gd name="connsiteX129" fmla="*/ 313102 w 1180968"/>
                <a:gd name="connsiteY129" fmla="*/ 1225806 h 1638532"/>
                <a:gd name="connsiteX130" fmla="*/ 295312 w 1180968"/>
                <a:gd name="connsiteY130" fmla="*/ 1293408 h 1638532"/>
                <a:gd name="connsiteX131" fmla="*/ 291754 w 1180968"/>
                <a:gd name="connsiteY131" fmla="*/ 1304082 h 1638532"/>
                <a:gd name="connsiteX132" fmla="*/ 302428 w 1180968"/>
                <a:gd name="connsiteY132" fmla="*/ 1307640 h 1638532"/>
                <a:gd name="connsiteX133" fmla="*/ 313102 w 1180968"/>
                <a:gd name="connsiteY133" fmla="*/ 1314756 h 1638532"/>
                <a:gd name="connsiteX134" fmla="*/ 352239 w 1180968"/>
                <a:gd name="connsiteY134" fmla="*/ 1307640 h 1638532"/>
                <a:gd name="connsiteX135" fmla="*/ 387819 w 1180968"/>
                <a:gd name="connsiteY135" fmla="*/ 1286292 h 1638532"/>
                <a:gd name="connsiteX136" fmla="*/ 402051 w 1180968"/>
                <a:gd name="connsiteY136" fmla="*/ 1279176 h 1638532"/>
                <a:gd name="connsiteX137" fmla="*/ 423399 w 1180968"/>
                <a:gd name="connsiteY137" fmla="*/ 1286292 h 1638532"/>
                <a:gd name="connsiteX138" fmla="*/ 426957 w 1180968"/>
                <a:gd name="connsiteY138" fmla="*/ 1296966 h 1638532"/>
                <a:gd name="connsiteX139" fmla="*/ 430515 w 1180968"/>
                <a:gd name="connsiteY139" fmla="*/ 1336104 h 1638532"/>
                <a:gd name="connsiteX140" fmla="*/ 448305 w 1180968"/>
                <a:gd name="connsiteY140" fmla="*/ 1321872 h 1638532"/>
                <a:gd name="connsiteX141" fmla="*/ 469653 w 1180968"/>
                <a:gd name="connsiteY141" fmla="*/ 1311198 h 1638532"/>
                <a:gd name="connsiteX142" fmla="*/ 480327 w 1180968"/>
                <a:gd name="connsiteY142" fmla="*/ 1304082 h 1638532"/>
                <a:gd name="connsiteX143" fmla="*/ 498117 w 1180968"/>
                <a:gd name="connsiteY143" fmla="*/ 1368125 h 1638532"/>
                <a:gd name="connsiteX144" fmla="*/ 487443 w 1180968"/>
                <a:gd name="connsiteY144" fmla="*/ 1375241 h 1638532"/>
                <a:gd name="connsiteX145" fmla="*/ 466095 w 1180968"/>
                <a:gd name="connsiteY145" fmla="*/ 1385915 h 1638532"/>
                <a:gd name="connsiteX146" fmla="*/ 451863 w 1180968"/>
                <a:gd name="connsiteY146" fmla="*/ 1396589 h 1638532"/>
                <a:gd name="connsiteX147" fmla="*/ 441189 w 1180968"/>
                <a:gd name="connsiteY147" fmla="*/ 1400147 h 1638532"/>
                <a:gd name="connsiteX148" fmla="*/ 426957 w 1180968"/>
                <a:gd name="connsiteY148" fmla="*/ 1407263 h 1638532"/>
                <a:gd name="connsiteX149" fmla="*/ 412725 w 1180968"/>
                <a:gd name="connsiteY149" fmla="*/ 1417937 h 1638532"/>
                <a:gd name="connsiteX150" fmla="*/ 380703 w 1180968"/>
                <a:gd name="connsiteY150" fmla="*/ 1425053 h 1638532"/>
                <a:gd name="connsiteX151" fmla="*/ 359355 w 1180968"/>
                <a:gd name="connsiteY151" fmla="*/ 1435727 h 1638532"/>
                <a:gd name="connsiteX152" fmla="*/ 352239 w 1180968"/>
                <a:gd name="connsiteY152" fmla="*/ 1446401 h 1638532"/>
                <a:gd name="connsiteX153" fmla="*/ 341566 w 1180968"/>
                <a:gd name="connsiteY153" fmla="*/ 1457075 h 1638532"/>
                <a:gd name="connsiteX154" fmla="*/ 334450 w 1180968"/>
                <a:gd name="connsiteY154" fmla="*/ 1478423 h 1638532"/>
                <a:gd name="connsiteX155" fmla="*/ 338008 w 1180968"/>
                <a:gd name="connsiteY155" fmla="*/ 1506886 h 1638532"/>
                <a:gd name="connsiteX156" fmla="*/ 352239 w 1180968"/>
                <a:gd name="connsiteY156" fmla="*/ 1510444 h 1638532"/>
                <a:gd name="connsiteX157" fmla="*/ 402051 w 1180968"/>
                <a:gd name="connsiteY157" fmla="*/ 1514002 h 1638532"/>
                <a:gd name="connsiteX158" fmla="*/ 590624 w 1180968"/>
                <a:gd name="connsiteY158" fmla="*/ 1510444 h 1638532"/>
                <a:gd name="connsiteX159" fmla="*/ 594182 w 1180968"/>
                <a:gd name="connsiteY159" fmla="*/ 1442843 h 1638532"/>
                <a:gd name="connsiteX160" fmla="*/ 611972 w 1180968"/>
                <a:gd name="connsiteY160" fmla="*/ 1385915 h 1638532"/>
                <a:gd name="connsiteX161" fmla="*/ 619088 w 1180968"/>
                <a:gd name="connsiteY161" fmla="*/ 1375241 h 1638532"/>
                <a:gd name="connsiteX162" fmla="*/ 608414 w 1180968"/>
                <a:gd name="connsiteY162" fmla="*/ 1339662 h 1638532"/>
                <a:gd name="connsiteX163" fmla="*/ 604856 w 1180968"/>
                <a:gd name="connsiteY163" fmla="*/ 1328988 h 1638532"/>
                <a:gd name="connsiteX164" fmla="*/ 658225 w 1180968"/>
                <a:gd name="connsiteY164" fmla="*/ 1325430 h 1638532"/>
                <a:gd name="connsiteX165" fmla="*/ 672457 w 1180968"/>
                <a:gd name="connsiteY165" fmla="*/ 1346778 h 1638532"/>
                <a:gd name="connsiteX166" fmla="*/ 729385 w 1180968"/>
                <a:gd name="connsiteY166" fmla="*/ 1382357 h 1638532"/>
                <a:gd name="connsiteX167" fmla="*/ 725827 w 1180968"/>
                <a:gd name="connsiteY167" fmla="*/ 1400147 h 1638532"/>
                <a:gd name="connsiteX168" fmla="*/ 718711 w 1180968"/>
                <a:gd name="connsiteY168" fmla="*/ 1421495 h 1638532"/>
                <a:gd name="connsiteX169" fmla="*/ 711595 w 1180968"/>
                <a:gd name="connsiteY169" fmla="*/ 1457075 h 1638532"/>
                <a:gd name="connsiteX170" fmla="*/ 704479 w 1180968"/>
                <a:gd name="connsiteY170" fmla="*/ 1467749 h 1638532"/>
                <a:gd name="connsiteX171" fmla="*/ 715153 w 1180968"/>
                <a:gd name="connsiteY171" fmla="*/ 1471307 h 1638532"/>
                <a:gd name="connsiteX172" fmla="*/ 725827 w 1180968"/>
                <a:gd name="connsiteY172" fmla="*/ 1499771 h 1638532"/>
                <a:gd name="connsiteX173" fmla="*/ 747175 w 1180968"/>
                <a:gd name="connsiteY173" fmla="*/ 1485539 h 1638532"/>
                <a:gd name="connsiteX174" fmla="*/ 757849 w 1180968"/>
                <a:gd name="connsiteY174" fmla="*/ 1478423 h 1638532"/>
                <a:gd name="connsiteX175" fmla="*/ 772081 w 1180968"/>
                <a:gd name="connsiteY175" fmla="*/ 1485539 h 1638532"/>
                <a:gd name="connsiteX176" fmla="*/ 793429 w 1180968"/>
                <a:gd name="connsiteY176" fmla="*/ 1506886 h 1638532"/>
                <a:gd name="connsiteX177" fmla="*/ 814776 w 1180968"/>
                <a:gd name="connsiteY177" fmla="*/ 1514002 h 1638532"/>
                <a:gd name="connsiteX178" fmla="*/ 832566 w 1180968"/>
                <a:gd name="connsiteY178" fmla="*/ 1499771 h 1638532"/>
                <a:gd name="connsiteX179" fmla="*/ 853914 w 1180968"/>
                <a:gd name="connsiteY179" fmla="*/ 1489097 h 1638532"/>
                <a:gd name="connsiteX180" fmla="*/ 882378 w 1180968"/>
                <a:gd name="connsiteY180" fmla="*/ 1492655 h 1638532"/>
                <a:gd name="connsiteX181" fmla="*/ 885936 w 1180968"/>
                <a:gd name="connsiteY181" fmla="*/ 1517560 h 1638532"/>
                <a:gd name="connsiteX182" fmla="*/ 928632 w 1180968"/>
                <a:gd name="connsiteY182" fmla="*/ 1514002 h 1638532"/>
                <a:gd name="connsiteX183" fmla="*/ 932190 w 1180968"/>
                <a:gd name="connsiteY183" fmla="*/ 1496213 h 1638532"/>
                <a:gd name="connsiteX184" fmla="*/ 942864 w 1180968"/>
                <a:gd name="connsiteY184" fmla="*/ 1492655 h 1638532"/>
                <a:gd name="connsiteX185" fmla="*/ 949980 w 1180968"/>
                <a:gd name="connsiteY185" fmla="*/ 1471307 h 1638532"/>
                <a:gd name="connsiteX186" fmla="*/ 957096 w 1180968"/>
                <a:gd name="connsiteY186" fmla="*/ 1460633 h 1638532"/>
                <a:gd name="connsiteX187" fmla="*/ 960653 w 1180968"/>
                <a:gd name="connsiteY187" fmla="*/ 1439285 h 1638532"/>
                <a:gd name="connsiteX188" fmla="*/ 989117 w 1180968"/>
                <a:gd name="connsiteY188" fmla="*/ 1432169 h 1638532"/>
                <a:gd name="connsiteX189" fmla="*/ 992675 w 1180968"/>
                <a:gd name="connsiteY189" fmla="*/ 1421495 h 1638532"/>
                <a:gd name="connsiteX190" fmla="*/ 1024697 w 1180968"/>
                <a:gd name="connsiteY190" fmla="*/ 1432169 h 1638532"/>
                <a:gd name="connsiteX191" fmla="*/ 1031813 w 1180968"/>
                <a:gd name="connsiteY191" fmla="*/ 1442843 h 1638532"/>
                <a:gd name="connsiteX192" fmla="*/ 1042487 w 1180968"/>
                <a:gd name="connsiteY192" fmla="*/ 1457075 h 1638532"/>
                <a:gd name="connsiteX193" fmla="*/ 1046045 w 1180968"/>
                <a:gd name="connsiteY193" fmla="*/ 1474865 h 1638532"/>
                <a:gd name="connsiteX194" fmla="*/ 1074509 w 1180968"/>
                <a:gd name="connsiteY194" fmla="*/ 1471307 h 1638532"/>
                <a:gd name="connsiteX195" fmla="*/ 1085183 w 1180968"/>
                <a:gd name="connsiteY195" fmla="*/ 1464191 h 1638532"/>
                <a:gd name="connsiteX196" fmla="*/ 1081625 w 1180968"/>
                <a:gd name="connsiteY196" fmla="*/ 1439285 h 1638532"/>
                <a:gd name="connsiteX197" fmla="*/ 1070951 w 1180968"/>
                <a:gd name="connsiteY197" fmla="*/ 1432169 h 1638532"/>
                <a:gd name="connsiteX198" fmla="*/ 1060277 w 1180968"/>
                <a:gd name="connsiteY198" fmla="*/ 1414379 h 1638532"/>
                <a:gd name="connsiteX199" fmla="*/ 1053161 w 1180968"/>
                <a:gd name="connsiteY199" fmla="*/ 1403705 h 1638532"/>
                <a:gd name="connsiteX200" fmla="*/ 1042487 w 1180968"/>
                <a:gd name="connsiteY200" fmla="*/ 1396589 h 1638532"/>
                <a:gd name="connsiteX201" fmla="*/ 1035371 w 1180968"/>
                <a:gd name="connsiteY201" fmla="*/ 1375241 h 1638532"/>
                <a:gd name="connsiteX202" fmla="*/ 1031813 w 1180968"/>
                <a:gd name="connsiteY202" fmla="*/ 1364567 h 1638532"/>
                <a:gd name="connsiteX203" fmla="*/ 1006907 w 1180968"/>
                <a:gd name="connsiteY203" fmla="*/ 1346778 h 1638532"/>
                <a:gd name="connsiteX204" fmla="*/ 996233 w 1180968"/>
                <a:gd name="connsiteY204" fmla="*/ 1339662 h 1638532"/>
                <a:gd name="connsiteX205" fmla="*/ 992675 w 1180968"/>
                <a:gd name="connsiteY205" fmla="*/ 1325430 h 1638532"/>
                <a:gd name="connsiteX206" fmla="*/ 971327 w 1180968"/>
                <a:gd name="connsiteY206" fmla="*/ 1307640 h 1638532"/>
                <a:gd name="connsiteX207" fmla="*/ 953538 w 1180968"/>
                <a:gd name="connsiteY207" fmla="*/ 1282734 h 1638532"/>
                <a:gd name="connsiteX208" fmla="*/ 935748 w 1180968"/>
                <a:gd name="connsiteY208" fmla="*/ 1286292 h 1638532"/>
                <a:gd name="connsiteX209" fmla="*/ 796987 w 1180968"/>
                <a:gd name="connsiteY209" fmla="*/ 1275618 h 1638532"/>
                <a:gd name="connsiteX210" fmla="*/ 779197 w 1180968"/>
                <a:gd name="connsiteY210" fmla="*/ 1257828 h 1638532"/>
                <a:gd name="connsiteX211" fmla="*/ 754291 w 1180968"/>
                <a:gd name="connsiteY211" fmla="*/ 1264944 h 1638532"/>
                <a:gd name="connsiteX212" fmla="*/ 736501 w 1180968"/>
                <a:gd name="connsiteY212" fmla="*/ 1279176 h 1638532"/>
                <a:gd name="connsiteX213" fmla="*/ 722269 w 1180968"/>
                <a:gd name="connsiteY213" fmla="*/ 1272060 h 1638532"/>
                <a:gd name="connsiteX214" fmla="*/ 715153 w 1180968"/>
                <a:gd name="connsiteY214" fmla="*/ 1261386 h 1638532"/>
                <a:gd name="connsiteX215" fmla="*/ 786313 w 1180968"/>
                <a:gd name="connsiteY215" fmla="*/ 1236480 h 1638532"/>
                <a:gd name="connsiteX216" fmla="*/ 796987 w 1180968"/>
                <a:gd name="connsiteY216" fmla="*/ 1225806 h 1638532"/>
                <a:gd name="connsiteX217" fmla="*/ 800545 w 1180968"/>
                <a:gd name="connsiteY217" fmla="*/ 1215132 h 1638532"/>
                <a:gd name="connsiteX218" fmla="*/ 811218 w 1180968"/>
                <a:gd name="connsiteY218" fmla="*/ 1211574 h 1638532"/>
                <a:gd name="connsiteX219" fmla="*/ 850356 w 1180968"/>
                <a:gd name="connsiteY219" fmla="*/ 1215132 h 1638532"/>
                <a:gd name="connsiteX220" fmla="*/ 871704 w 1180968"/>
                <a:gd name="connsiteY220" fmla="*/ 1222248 h 1638532"/>
                <a:gd name="connsiteX221" fmla="*/ 882378 w 1180968"/>
                <a:gd name="connsiteY221" fmla="*/ 1225806 h 1638532"/>
                <a:gd name="connsiteX222" fmla="*/ 910842 w 1180968"/>
                <a:gd name="connsiteY222" fmla="*/ 1222248 h 1638532"/>
                <a:gd name="connsiteX223" fmla="*/ 921516 w 1180968"/>
                <a:gd name="connsiteY223" fmla="*/ 1190227 h 1638532"/>
                <a:gd name="connsiteX224" fmla="*/ 949980 w 1180968"/>
                <a:gd name="connsiteY224" fmla="*/ 1158205 h 1638532"/>
                <a:gd name="connsiteX225" fmla="*/ 949980 w 1180968"/>
                <a:gd name="connsiteY225" fmla="*/ 1047908 h 1638532"/>
                <a:gd name="connsiteX226" fmla="*/ 964211 w 1180968"/>
                <a:gd name="connsiteY226" fmla="*/ 1051465 h 1638532"/>
                <a:gd name="connsiteX227" fmla="*/ 967769 w 1180968"/>
                <a:gd name="connsiteY227" fmla="*/ 1062139 h 1638532"/>
                <a:gd name="connsiteX228" fmla="*/ 971327 w 1180968"/>
                <a:gd name="connsiteY228" fmla="*/ 1111951 h 1638532"/>
                <a:gd name="connsiteX229" fmla="*/ 982001 w 1180968"/>
                <a:gd name="connsiteY229" fmla="*/ 1119067 h 1638532"/>
                <a:gd name="connsiteX230" fmla="*/ 989117 w 1180968"/>
                <a:gd name="connsiteY230" fmla="*/ 1193785 h 1638532"/>
                <a:gd name="connsiteX231" fmla="*/ 996233 w 1180968"/>
                <a:gd name="connsiteY231" fmla="*/ 1204458 h 1638532"/>
                <a:gd name="connsiteX232" fmla="*/ 999791 w 1180968"/>
                <a:gd name="connsiteY232" fmla="*/ 1215132 h 1638532"/>
                <a:gd name="connsiteX233" fmla="*/ 1010465 w 1180968"/>
                <a:gd name="connsiteY233" fmla="*/ 1222248 h 1638532"/>
                <a:gd name="connsiteX234" fmla="*/ 1024697 w 1180968"/>
                <a:gd name="connsiteY234" fmla="*/ 1232922 h 1638532"/>
                <a:gd name="connsiteX235" fmla="*/ 1035371 w 1180968"/>
                <a:gd name="connsiteY235" fmla="*/ 1275618 h 1638532"/>
                <a:gd name="connsiteX236" fmla="*/ 1042487 w 1180968"/>
                <a:gd name="connsiteY236" fmla="*/ 1286292 h 1638532"/>
                <a:gd name="connsiteX237" fmla="*/ 1046045 w 1180968"/>
                <a:gd name="connsiteY237" fmla="*/ 1304082 h 1638532"/>
                <a:gd name="connsiteX238" fmla="*/ 1049603 w 1180968"/>
                <a:gd name="connsiteY238" fmla="*/ 1325430 h 1638532"/>
                <a:gd name="connsiteX239" fmla="*/ 1060277 w 1180968"/>
                <a:gd name="connsiteY239" fmla="*/ 1332546 h 1638532"/>
                <a:gd name="connsiteX240" fmla="*/ 1074509 w 1180968"/>
                <a:gd name="connsiteY240" fmla="*/ 1357451 h 1638532"/>
                <a:gd name="connsiteX241" fmla="*/ 1099415 w 1180968"/>
                <a:gd name="connsiteY241" fmla="*/ 1364567 h 1638532"/>
                <a:gd name="connsiteX242" fmla="*/ 1117204 w 1180968"/>
                <a:gd name="connsiteY242" fmla="*/ 1385915 h 1638532"/>
                <a:gd name="connsiteX243" fmla="*/ 1127878 w 1180968"/>
                <a:gd name="connsiteY243" fmla="*/ 1407263 h 1638532"/>
                <a:gd name="connsiteX244" fmla="*/ 1142110 w 1180968"/>
                <a:gd name="connsiteY244" fmla="*/ 1417937 h 1638532"/>
                <a:gd name="connsiteX245" fmla="*/ 1152784 w 1180968"/>
                <a:gd name="connsiteY245" fmla="*/ 1439285 h 1638532"/>
                <a:gd name="connsiteX246" fmla="*/ 1159900 w 1180968"/>
                <a:gd name="connsiteY246" fmla="*/ 1449959 h 1638532"/>
                <a:gd name="connsiteX247" fmla="*/ 1156342 w 1180968"/>
                <a:gd name="connsiteY247" fmla="*/ 1510444 h 1638532"/>
                <a:gd name="connsiteX248" fmla="*/ 1138552 w 1180968"/>
                <a:gd name="connsiteY248" fmla="*/ 1528234 h 1638532"/>
                <a:gd name="connsiteX249" fmla="*/ 1074509 w 1180968"/>
                <a:gd name="connsiteY249" fmla="*/ 1542466 h 1638532"/>
                <a:gd name="connsiteX250" fmla="*/ 1063835 w 1180968"/>
                <a:gd name="connsiteY250" fmla="*/ 1549582 h 1638532"/>
                <a:gd name="connsiteX251" fmla="*/ 1006907 w 1180968"/>
                <a:gd name="connsiteY251" fmla="*/ 1546024 h 1638532"/>
                <a:gd name="connsiteX252" fmla="*/ 996233 w 1180968"/>
                <a:gd name="connsiteY252" fmla="*/ 1542466 h 1638532"/>
                <a:gd name="connsiteX253" fmla="*/ 974885 w 1180968"/>
                <a:gd name="connsiteY253" fmla="*/ 1538908 h 1638532"/>
                <a:gd name="connsiteX254" fmla="*/ 964211 w 1180968"/>
                <a:gd name="connsiteY254" fmla="*/ 1528234 h 1638532"/>
                <a:gd name="connsiteX255" fmla="*/ 925074 w 1180968"/>
                <a:gd name="connsiteY255" fmla="*/ 1528234 h 1638532"/>
                <a:gd name="connsiteX256" fmla="*/ 907284 w 1180968"/>
                <a:gd name="connsiteY256" fmla="*/ 1531792 h 1638532"/>
                <a:gd name="connsiteX257" fmla="*/ 900168 w 1180968"/>
                <a:gd name="connsiteY257" fmla="*/ 1542466 h 1638532"/>
                <a:gd name="connsiteX258" fmla="*/ 889494 w 1180968"/>
                <a:gd name="connsiteY258" fmla="*/ 1549582 h 1638532"/>
                <a:gd name="connsiteX259" fmla="*/ 871704 w 1180968"/>
                <a:gd name="connsiteY259" fmla="*/ 1578046 h 1638532"/>
                <a:gd name="connsiteX260" fmla="*/ 861030 w 1180968"/>
                <a:gd name="connsiteY260" fmla="*/ 1581604 h 1638532"/>
                <a:gd name="connsiteX261" fmla="*/ 843240 w 1180968"/>
                <a:gd name="connsiteY261" fmla="*/ 1599394 h 1638532"/>
                <a:gd name="connsiteX262" fmla="*/ 825450 w 1180968"/>
                <a:gd name="connsiteY262" fmla="*/ 1617184 h 1638532"/>
                <a:gd name="connsiteX263" fmla="*/ 818334 w 1180968"/>
                <a:gd name="connsiteY263" fmla="*/ 1627858 h 1638532"/>
                <a:gd name="connsiteX264" fmla="*/ 807660 w 1180968"/>
                <a:gd name="connsiteY264" fmla="*/ 1631416 h 1638532"/>
                <a:gd name="connsiteX265" fmla="*/ 796987 w 1180968"/>
                <a:gd name="connsiteY265" fmla="*/ 1638532 h 1638532"/>
                <a:gd name="connsiteX266" fmla="*/ 750733 w 1180968"/>
                <a:gd name="connsiteY266" fmla="*/ 1634974 h 1638532"/>
                <a:gd name="connsiteX267" fmla="*/ 736501 w 1180968"/>
                <a:gd name="connsiteY267" fmla="*/ 1617184 h 1638532"/>
                <a:gd name="connsiteX268" fmla="*/ 725827 w 1180968"/>
                <a:gd name="connsiteY268" fmla="*/ 1595836 h 1638532"/>
                <a:gd name="connsiteX269" fmla="*/ 722269 w 1180968"/>
                <a:gd name="connsiteY269" fmla="*/ 1549582 h 1638532"/>
                <a:gd name="connsiteX270" fmla="*/ 718711 w 1180968"/>
                <a:gd name="connsiteY270" fmla="*/ 1538908 h 1638532"/>
                <a:gd name="connsiteX271" fmla="*/ 697363 w 1180968"/>
                <a:gd name="connsiteY271" fmla="*/ 1528234 h 1638532"/>
                <a:gd name="connsiteX272" fmla="*/ 633320 w 1180968"/>
                <a:gd name="connsiteY272" fmla="*/ 1531792 h 1638532"/>
                <a:gd name="connsiteX273" fmla="*/ 615530 w 1180968"/>
                <a:gd name="connsiteY273" fmla="*/ 1535350 h 1638532"/>
                <a:gd name="connsiteX274" fmla="*/ 540812 w 1180968"/>
                <a:gd name="connsiteY274" fmla="*/ 1538908 h 1638532"/>
                <a:gd name="connsiteX275" fmla="*/ 384261 w 1180968"/>
                <a:gd name="connsiteY275" fmla="*/ 1546024 h 1638532"/>
                <a:gd name="connsiteX276" fmla="*/ 298870 w 1180968"/>
                <a:gd name="connsiteY276" fmla="*/ 1542466 h 1638532"/>
                <a:gd name="connsiteX277" fmla="*/ 281080 w 1180968"/>
                <a:gd name="connsiteY277" fmla="*/ 1524676 h 1638532"/>
                <a:gd name="connsiteX278" fmla="*/ 263290 w 1180968"/>
                <a:gd name="connsiteY278" fmla="*/ 1506886 h 1638532"/>
                <a:gd name="connsiteX279" fmla="*/ 256174 w 1180968"/>
                <a:gd name="connsiteY279" fmla="*/ 1496213 h 1638532"/>
                <a:gd name="connsiteX280" fmla="*/ 245500 w 1180968"/>
                <a:gd name="connsiteY280" fmla="*/ 1481981 h 1638532"/>
                <a:gd name="connsiteX281" fmla="*/ 241942 w 1180968"/>
                <a:gd name="connsiteY281" fmla="*/ 1467749 h 1638532"/>
                <a:gd name="connsiteX282" fmla="*/ 245500 w 1180968"/>
                <a:gd name="connsiteY282" fmla="*/ 1371683 h 1638532"/>
                <a:gd name="connsiteX283" fmla="*/ 249058 w 1180968"/>
                <a:gd name="connsiteY283" fmla="*/ 1343220 h 1638532"/>
                <a:gd name="connsiteX284" fmla="*/ 252616 w 1180968"/>
                <a:gd name="connsiteY284" fmla="*/ 1286292 h 1638532"/>
                <a:gd name="connsiteX285" fmla="*/ 259732 w 1180968"/>
                <a:gd name="connsiteY285" fmla="*/ 1272060 h 1638532"/>
                <a:gd name="connsiteX286" fmla="*/ 270406 w 1180968"/>
                <a:gd name="connsiteY286" fmla="*/ 1240038 h 1638532"/>
                <a:gd name="connsiteX287" fmla="*/ 273964 w 1180968"/>
                <a:gd name="connsiteY287" fmla="*/ 1229364 h 1638532"/>
                <a:gd name="connsiteX288" fmla="*/ 284638 w 1180968"/>
                <a:gd name="connsiteY288" fmla="*/ 1218690 h 1638532"/>
                <a:gd name="connsiteX289" fmla="*/ 291754 w 1180968"/>
                <a:gd name="connsiteY289" fmla="*/ 1208016 h 1638532"/>
                <a:gd name="connsiteX290" fmla="*/ 298870 w 1180968"/>
                <a:gd name="connsiteY290" fmla="*/ 1186669 h 1638532"/>
                <a:gd name="connsiteX291" fmla="*/ 295312 w 1180968"/>
                <a:gd name="connsiteY291" fmla="*/ 1165321 h 1638532"/>
                <a:gd name="connsiteX292" fmla="*/ 266848 w 1180968"/>
                <a:gd name="connsiteY292" fmla="*/ 1140415 h 1638532"/>
                <a:gd name="connsiteX293" fmla="*/ 234826 w 1180968"/>
                <a:gd name="connsiteY293" fmla="*/ 1126183 h 1638532"/>
                <a:gd name="connsiteX294" fmla="*/ 224152 w 1180968"/>
                <a:gd name="connsiteY294" fmla="*/ 1122625 h 1638532"/>
                <a:gd name="connsiteX295" fmla="*/ 202804 w 1180968"/>
                <a:gd name="connsiteY295" fmla="*/ 1108393 h 1638532"/>
                <a:gd name="connsiteX296" fmla="*/ 174341 w 1180968"/>
                <a:gd name="connsiteY296" fmla="*/ 1083487 h 1638532"/>
                <a:gd name="connsiteX297" fmla="*/ 152993 w 1180968"/>
                <a:gd name="connsiteY297" fmla="*/ 1076371 h 1638532"/>
                <a:gd name="connsiteX298" fmla="*/ 128087 w 1180968"/>
                <a:gd name="connsiteY298" fmla="*/ 1047908 h 1638532"/>
                <a:gd name="connsiteX299" fmla="*/ 120971 w 1180968"/>
                <a:gd name="connsiteY299" fmla="*/ 1037234 h 1638532"/>
                <a:gd name="connsiteX300" fmla="*/ 103181 w 1180968"/>
                <a:gd name="connsiteY300" fmla="*/ 1019444 h 1638532"/>
                <a:gd name="connsiteX301" fmla="*/ 96065 w 1180968"/>
                <a:gd name="connsiteY301" fmla="*/ 998096 h 1638532"/>
                <a:gd name="connsiteX302" fmla="*/ 85391 w 1180968"/>
                <a:gd name="connsiteY302" fmla="*/ 980306 h 1638532"/>
                <a:gd name="connsiteX303" fmla="*/ 78275 w 1180968"/>
                <a:gd name="connsiteY303" fmla="*/ 969632 h 1638532"/>
                <a:gd name="connsiteX304" fmla="*/ 71159 w 1180968"/>
                <a:gd name="connsiteY304" fmla="*/ 948284 h 1638532"/>
                <a:gd name="connsiteX305" fmla="*/ 64043 w 1180968"/>
                <a:gd name="connsiteY305" fmla="*/ 934052 h 1638532"/>
                <a:gd name="connsiteX306" fmla="*/ 56927 w 1180968"/>
                <a:gd name="connsiteY306" fmla="*/ 923378 h 1638532"/>
                <a:gd name="connsiteX307" fmla="*/ 53369 w 1180968"/>
                <a:gd name="connsiteY307" fmla="*/ 912704 h 1638532"/>
                <a:gd name="connsiteX308" fmla="*/ 49811 w 1180968"/>
                <a:gd name="connsiteY308" fmla="*/ 809523 h 1638532"/>
                <a:gd name="connsiteX309" fmla="*/ 39138 w 1180968"/>
                <a:gd name="connsiteY309" fmla="*/ 777501 h 1638532"/>
                <a:gd name="connsiteX310" fmla="*/ 35580 w 1180968"/>
                <a:gd name="connsiteY310" fmla="*/ 756153 h 1638532"/>
                <a:gd name="connsiteX311" fmla="*/ 28464 w 1180968"/>
                <a:gd name="connsiteY311" fmla="*/ 745479 h 1638532"/>
                <a:gd name="connsiteX312" fmla="*/ 24906 w 1180968"/>
                <a:gd name="connsiteY312" fmla="*/ 734806 h 1638532"/>
                <a:gd name="connsiteX313" fmla="*/ 21348 w 1180968"/>
                <a:gd name="connsiteY313" fmla="*/ 699226 h 1638532"/>
                <a:gd name="connsiteX314" fmla="*/ 10674 w 1180968"/>
                <a:gd name="connsiteY314" fmla="*/ 667204 h 1638532"/>
                <a:gd name="connsiteX315" fmla="*/ 3558 w 1180968"/>
                <a:gd name="connsiteY315" fmla="*/ 645856 h 1638532"/>
                <a:gd name="connsiteX316" fmla="*/ 0 w 1180968"/>
                <a:gd name="connsiteY316" fmla="*/ 635182 h 1638532"/>
                <a:gd name="connsiteX317" fmla="*/ 3558 w 1180968"/>
                <a:gd name="connsiteY317" fmla="*/ 457283 h 1638532"/>
                <a:gd name="connsiteX318" fmla="*/ 7116 w 1180968"/>
                <a:gd name="connsiteY318" fmla="*/ 435936 h 1638532"/>
                <a:gd name="connsiteX319" fmla="*/ 14232 w 1180968"/>
                <a:gd name="connsiteY319" fmla="*/ 411030 h 1638532"/>
                <a:gd name="connsiteX320" fmla="*/ 17790 w 1180968"/>
                <a:gd name="connsiteY320" fmla="*/ 396798 h 1638532"/>
                <a:gd name="connsiteX321" fmla="*/ 21348 w 1180968"/>
                <a:gd name="connsiteY321" fmla="*/ 307848 h 1638532"/>
                <a:gd name="connsiteX322" fmla="*/ 24906 w 1180968"/>
                <a:gd name="connsiteY322" fmla="*/ 282943 h 1638532"/>
                <a:gd name="connsiteX323" fmla="*/ 39138 w 1180968"/>
                <a:gd name="connsiteY323" fmla="*/ 240247 h 1638532"/>
                <a:gd name="connsiteX324" fmla="*/ 49811 w 1180968"/>
                <a:gd name="connsiteY324" fmla="*/ 226015 h 1638532"/>
                <a:gd name="connsiteX325" fmla="*/ 67601 w 1180968"/>
                <a:gd name="connsiteY325" fmla="*/ 208225 h 1638532"/>
                <a:gd name="connsiteX326" fmla="*/ 74717 w 1180968"/>
                <a:gd name="connsiteY326" fmla="*/ 193993 h 1638532"/>
                <a:gd name="connsiteX327" fmla="*/ 85391 w 1180968"/>
                <a:gd name="connsiteY327" fmla="*/ 183319 h 1638532"/>
                <a:gd name="connsiteX328" fmla="*/ 92507 w 1180968"/>
                <a:gd name="connsiteY328" fmla="*/ 161971 h 1638532"/>
                <a:gd name="connsiteX329" fmla="*/ 103181 w 1180968"/>
                <a:gd name="connsiteY329" fmla="*/ 158413 h 1638532"/>
                <a:gd name="connsiteX330" fmla="*/ 128087 w 1180968"/>
                <a:gd name="connsiteY330" fmla="*/ 144181 h 1638532"/>
                <a:gd name="connsiteX331" fmla="*/ 152993 w 1180968"/>
                <a:gd name="connsiteY331" fmla="*/ 137065 h 1638532"/>
                <a:gd name="connsiteX332" fmla="*/ 185015 w 1180968"/>
                <a:gd name="connsiteY332" fmla="*/ 119276 h 1638532"/>
                <a:gd name="connsiteX333" fmla="*/ 206362 w 1180968"/>
                <a:gd name="connsiteY333" fmla="*/ 101486 h 1638532"/>
                <a:gd name="connsiteX334" fmla="*/ 217036 w 1180968"/>
                <a:gd name="connsiteY334" fmla="*/ 90812 h 1638532"/>
                <a:gd name="connsiteX335" fmla="*/ 238384 w 1180968"/>
                <a:gd name="connsiteY335" fmla="*/ 76580 h 1638532"/>
                <a:gd name="connsiteX336" fmla="*/ 245500 w 1180968"/>
                <a:gd name="connsiteY336" fmla="*/ 65906 h 1638532"/>
                <a:gd name="connsiteX337" fmla="*/ 295312 w 1180968"/>
                <a:gd name="connsiteY337" fmla="*/ 51674 h 1638532"/>
                <a:gd name="connsiteX338" fmla="*/ 316660 w 1180968"/>
                <a:gd name="connsiteY338" fmla="*/ 44558 h 1638532"/>
                <a:gd name="connsiteX339" fmla="*/ 327334 w 1180968"/>
                <a:gd name="connsiteY339" fmla="*/ 37442 h 1638532"/>
                <a:gd name="connsiteX340" fmla="*/ 352239 w 1180968"/>
                <a:gd name="connsiteY340" fmla="*/ 30326 h 1638532"/>
                <a:gd name="connsiteX341" fmla="*/ 430515 w 1180968"/>
                <a:gd name="connsiteY341" fmla="*/ 26768 h 1638532"/>
                <a:gd name="connsiteX342" fmla="*/ 451863 w 1180968"/>
                <a:gd name="connsiteY342" fmla="*/ 16094 h 1638532"/>
                <a:gd name="connsiteX343" fmla="*/ 469653 w 1180968"/>
                <a:gd name="connsiteY343" fmla="*/ 1862 h 1638532"/>
                <a:gd name="connsiteX344" fmla="*/ 697363 w 1180968"/>
                <a:gd name="connsiteY344" fmla="*/ 5420 h 1638532"/>
                <a:gd name="connsiteX345" fmla="*/ 708037 w 1180968"/>
                <a:gd name="connsiteY345" fmla="*/ 12536 h 1638532"/>
                <a:gd name="connsiteX346" fmla="*/ 736501 w 1180968"/>
                <a:gd name="connsiteY346" fmla="*/ 19652 h 1638532"/>
                <a:gd name="connsiteX347" fmla="*/ 747175 w 1180968"/>
                <a:gd name="connsiteY347" fmla="*/ 26768 h 1638532"/>
                <a:gd name="connsiteX348" fmla="*/ 846798 w 1180968"/>
                <a:gd name="connsiteY348" fmla="*/ 41000 h 1638532"/>
                <a:gd name="connsiteX349" fmla="*/ 871704 w 1180968"/>
                <a:gd name="connsiteY349" fmla="*/ 44558 h 1638532"/>
                <a:gd name="connsiteX350" fmla="*/ 889494 w 1180968"/>
                <a:gd name="connsiteY350" fmla="*/ 62348 h 1638532"/>
                <a:gd name="connsiteX351" fmla="*/ 900168 w 1180968"/>
                <a:gd name="connsiteY351" fmla="*/ 69464 h 1638532"/>
                <a:gd name="connsiteX352" fmla="*/ 921516 w 1180968"/>
                <a:gd name="connsiteY352" fmla="*/ 90812 h 1638532"/>
                <a:gd name="connsiteX353" fmla="*/ 942864 w 1180968"/>
                <a:gd name="connsiteY353" fmla="*/ 112160 h 1638532"/>
                <a:gd name="connsiteX354" fmla="*/ 953538 w 1180968"/>
                <a:gd name="connsiteY354" fmla="*/ 122834 h 1638532"/>
                <a:gd name="connsiteX355" fmla="*/ 964211 w 1180968"/>
                <a:gd name="connsiteY355" fmla="*/ 133508 h 1638532"/>
                <a:gd name="connsiteX356" fmla="*/ 982001 w 1180968"/>
                <a:gd name="connsiteY356" fmla="*/ 151297 h 1638532"/>
                <a:gd name="connsiteX357" fmla="*/ 989117 w 1180968"/>
                <a:gd name="connsiteY357" fmla="*/ 172645 h 1638532"/>
                <a:gd name="connsiteX358" fmla="*/ 996233 w 1180968"/>
                <a:gd name="connsiteY358" fmla="*/ 218899 h 1638532"/>
                <a:gd name="connsiteX359" fmla="*/ 1014023 w 1180968"/>
                <a:gd name="connsiteY359" fmla="*/ 240247 h 1638532"/>
                <a:gd name="connsiteX360" fmla="*/ 1028255 w 1180968"/>
                <a:gd name="connsiteY360" fmla="*/ 275827 h 1638532"/>
                <a:gd name="connsiteX361" fmla="*/ 1038929 w 1180968"/>
                <a:gd name="connsiteY361" fmla="*/ 314964 h 1638532"/>
                <a:gd name="connsiteX362" fmla="*/ 1046045 w 1180968"/>
                <a:gd name="connsiteY362" fmla="*/ 325638 h 1638532"/>
                <a:gd name="connsiteX363" fmla="*/ 1053161 w 1180968"/>
                <a:gd name="connsiteY363" fmla="*/ 346986 h 1638532"/>
                <a:gd name="connsiteX364" fmla="*/ 1056719 w 1180968"/>
                <a:gd name="connsiteY364" fmla="*/ 357660 h 1638532"/>
                <a:gd name="connsiteX365" fmla="*/ 1060277 w 1180968"/>
                <a:gd name="connsiteY365" fmla="*/ 421704 h 1638532"/>
                <a:gd name="connsiteX366" fmla="*/ 1067393 w 1180968"/>
                <a:gd name="connsiteY366" fmla="*/ 443051 h 1638532"/>
                <a:gd name="connsiteX367" fmla="*/ 1081625 w 1180968"/>
                <a:gd name="connsiteY367" fmla="*/ 464399 h 1638532"/>
                <a:gd name="connsiteX368" fmla="*/ 1085183 w 1180968"/>
                <a:gd name="connsiteY368" fmla="*/ 485747 h 1638532"/>
                <a:gd name="connsiteX369" fmla="*/ 1088741 w 1180968"/>
                <a:gd name="connsiteY369" fmla="*/ 510653 h 1638532"/>
                <a:gd name="connsiteX370" fmla="*/ 1099415 w 1180968"/>
                <a:gd name="connsiteY370" fmla="*/ 535559 h 1638532"/>
                <a:gd name="connsiteX371" fmla="*/ 1113646 w 1180968"/>
                <a:gd name="connsiteY371" fmla="*/ 560465 h 1638532"/>
                <a:gd name="connsiteX372" fmla="*/ 1117204 w 1180968"/>
                <a:gd name="connsiteY372" fmla="*/ 571139 h 1638532"/>
                <a:gd name="connsiteX373" fmla="*/ 1124320 w 1180968"/>
                <a:gd name="connsiteY373" fmla="*/ 581813 h 1638532"/>
                <a:gd name="connsiteX374" fmla="*/ 1127878 w 1180968"/>
                <a:gd name="connsiteY374" fmla="*/ 617392 h 1638532"/>
                <a:gd name="connsiteX375" fmla="*/ 1124320 w 1180968"/>
                <a:gd name="connsiteY375" fmla="*/ 781059 h 1638532"/>
                <a:gd name="connsiteX376" fmla="*/ 1113646 w 1180968"/>
                <a:gd name="connsiteY376" fmla="*/ 805965 h 1638532"/>
                <a:gd name="connsiteX377" fmla="*/ 1102973 w 1180968"/>
                <a:gd name="connsiteY377" fmla="*/ 816639 h 1638532"/>
                <a:gd name="connsiteX378" fmla="*/ 1085183 w 1180968"/>
                <a:gd name="connsiteY378" fmla="*/ 834429 h 1638532"/>
                <a:gd name="connsiteX379" fmla="*/ 1081625 w 1180968"/>
                <a:gd name="connsiteY379" fmla="*/ 845103 h 1638532"/>
                <a:gd name="connsiteX380" fmla="*/ 1070951 w 1180968"/>
                <a:gd name="connsiteY380" fmla="*/ 866451 h 1638532"/>
                <a:gd name="connsiteX381" fmla="*/ 1067393 w 1180968"/>
                <a:gd name="connsiteY381" fmla="*/ 891357 h 1638532"/>
                <a:gd name="connsiteX382" fmla="*/ 1060277 w 1180968"/>
                <a:gd name="connsiteY382" fmla="*/ 902030 h 1638532"/>
                <a:gd name="connsiteX383" fmla="*/ 1056719 w 1180968"/>
                <a:gd name="connsiteY383" fmla="*/ 919820 h 1638532"/>
                <a:gd name="connsiteX384" fmla="*/ 1046045 w 1180968"/>
                <a:gd name="connsiteY384" fmla="*/ 941168 h 1638532"/>
                <a:gd name="connsiteX385" fmla="*/ 1035371 w 1180968"/>
                <a:gd name="connsiteY385" fmla="*/ 980306 h 1638532"/>
                <a:gd name="connsiteX386" fmla="*/ 1031813 w 1180968"/>
                <a:gd name="connsiteY386" fmla="*/ 990980 h 1638532"/>
                <a:gd name="connsiteX387" fmla="*/ 1028255 w 1180968"/>
                <a:gd name="connsiteY387" fmla="*/ 1001654 h 1638532"/>
                <a:gd name="connsiteX388" fmla="*/ 1017581 w 1180968"/>
                <a:gd name="connsiteY388" fmla="*/ 1012328 h 1638532"/>
                <a:gd name="connsiteX389" fmla="*/ 1010465 w 1180968"/>
                <a:gd name="connsiteY389" fmla="*/ 1033676 h 1638532"/>
                <a:gd name="connsiteX390" fmla="*/ 1006907 w 1180968"/>
                <a:gd name="connsiteY390" fmla="*/ 1044350 h 1638532"/>
                <a:gd name="connsiteX391" fmla="*/ 999791 w 1180968"/>
                <a:gd name="connsiteY391" fmla="*/ 1087045 h 1638532"/>
                <a:gd name="connsiteX392" fmla="*/ 996233 w 1180968"/>
                <a:gd name="connsiteY392" fmla="*/ 1204458 h 1638532"/>
                <a:gd name="connsiteX393" fmla="*/ 989117 w 1180968"/>
                <a:gd name="connsiteY393" fmla="*/ 1193785 h 1638532"/>
                <a:gd name="connsiteX394" fmla="*/ 985559 w 1180968"/>
                <a:gd name="connsiteY394" fmla="*/ 1183111 h 1638532"/>
                <a:gd name="connsiteX395" fmla="*/ 971327 w 1180968"/>
                <a:gd name="connsiteY395" fmla="*/ 1161763 h 1638532"/>
                <a:gd name="connsiteX396" fmla="*/ 967769 w 1180968"/>
                <a:gd name="connsiteY396" fmla="*/ 1065697 h 1638532"/>
                <a:gd name="connsiteX397" fmla="*/ 960653 w 1180968"/>
                <a:gd name="connsiteY397" fmla="*/ 1055023 h 1638532"/>
                <a:gd name="connsiteX398" fmla="*/ 949980 w 1180968"/>
                <a:gd name="connsiteY398" fmla="*/ 1051465 h 1638532"/>
                <a:gd name="connsiteX399" fmla="*/ 957096 w 1180968"/>
                <a:gd name="connsiteY399" fmla="*/ 1040792 h 163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</a:cxnLst>
              <a:rect l="l" t="t" r="r" b="b"/>
              <a:pathLst>
                <a:path w="1180968" h="1638532">
                  <a:moveTo>
                    <a:pt x="957096" y="1040792"/>
                  </a:moveTo>
                  <a:cubicBezTo>
                    <a:pt x="953538" y="1036048"/>
                    <a:pt x="950615" y="1030753"/>
                    <a:pt x="946422" y="1026560"/>
                  </a:cubicBezTo>
                  <a:cubicBezTo>
                    <a:pt x="942229" y="1022367"/>
                    <a:pt x="935637" y="1020711"/>
                    <a:pt x="932190" y="1015886"/>
                  </a:cubicBezTo>
                  <a:cubicBezTo>
                    <a:pt x="929348" y="1011907"/>
                    <a:pt x="929818" y="1006398"/>
                    <a:pt x="928632" y="1001654"/>
                  </a:cubicBezTo>
                  <a:cubicBezTo>
                    <a:pt x="929651" y="997578"/>
                    <a:pt x="932605" y="978982"/>
                    <a:pt x="939306" y="976748"/>
                  </a:cubicBezTo>
                  <a:cubicBezTo>
                    <a:pt x="943945" y="975202"/>
                    <a:pt x="948794" y="979120"/>
                    <a:pt x="953538" y="980306"/>
                  </a:cubicBezTo>
                  <a:cubicBezTo>
                    <a:pt x="960654" y="979120"/>
                    <a:pt x="968622" y="980327"/>
                    <a:pt x="974885" y="976748"/>
                  </a:cubicBezTo>
                  <a:cubicBezTo>
                    <a:pt x="978141" y="974887"/>
                    <a:pt x="978443" y="969824"/>
                    <a:pt x="978443" y="966074"/>
                  </a:cubicBezTo>
                  <a:cubicBezTo>
                    <a:pt x="978443" y="928895"/>
                    <a:pt x="983373" y="936153"/>
                    <a:pt x="964211" y="923378"/>
                  </a:cubicBezTo>
                  <a:cubicBezTo>
                    <a:pt x="956723" y="900915"/>
                    <a:pt x="958453" y="917701"/>
                    <a:pt x="992675" y="909146"/>
                  </a:cubicBezTo>
                  <a:cubicBezTo>
                    <a:pt x="996824" y="908109"/>
                    <a:pt x="999791" y="904402"/>
                    <a:pt x="1003349" y="902030"/>
                  </a:cubicBezTo>
                  <a:cubicBezTo>
                    <a:pt x="1005721" y="894914"/>
                    <a:pt x="1008310" y="887867"/>
                    <a:pt x="1010465" y="880683"/>
                  </a:cubicBezTo>
                  <a:cubicBezTo>
                    <a:pt x="1023872" y="835995"/>
                    <a:pt x="1005621" y="891658"/>
                    <a:pt x="1017581" y="855777"/>
                  </a:cubicBezTo>
                  <a:cubicBezTo>
                    <a:pt x="1015454" y="845142"/>
                    <a:pt x="1010624" y="834191"/>
                    <a:pt x="1017581" y="823755"/>
                  </a:cubicBezTo>
                  <a:cubicBezTo>
                    <a:pt x="1019953" y="820197"/>
                    <a:pt x="1024697" y="819011"/>
                    <a:pt x="1028255" y="816639"/>
                  </a:cubicBezTo>
                  <a:cubicBezTo>
                    <a:pt x="1029441" y="813081"/>
                    <a:pt x="1030903" y="809603"/>
                    <a:pt x="1031813" y="805965"/>
                  </a:cubicBezTo>
                  <a:cubicBezTo>
                    <a:pt x="1033280" y="800098"/>
                    <a:pt x="1033248" y="793837"/>
                    <a:pt x="1035371" y="788175"/>
                  </a:cubicBezTo>
                  <a:cubicBezTo>
                    <a:pt x="1036872" y="784171"/>
                    <a:pt x="1040115" y="781059"/>
                    <a:pt x="1042487" y="777501"/>
                  </a:cubicBezTo>
                  <a:cubicBezTo>
                    <a:pt x="1043673" y="754967"/>
                    <a:pt x="1041620" y="732027"/>
                    <a:pt x="1046045" y="709900"/>
                  </a:cubicBezTo>
                  <a:cubicBezTo>
                    <a:pt x="1046781" y="706222"/>
                    <a:pt x="1053441" y="708163"/>
                    <a:pt x="1056719" y="706342"/>
                  </a:cubicBezTo>
                  <a:cubicBezTo>
                    <a:pt x="1064195" y="702189"/>
                    <a:pt x="1078067" y="692110"/>
                    <a:pt x="1078067" y="692110"/>
                  </a:cubicBezTo>
                  <a:cubicBezTo>
                    <a:pt x="1103264" y="654315"/>
                    <a:pt x="1088064" y="681617"/>
                    <a:pt x="1081625" y="581813"/>
                  </a:cubicBezTo>
                  <a:cubicBezTo>
                    <a:pt x="1081384" y="578070"/>
                    <a:pt x="1080147" y="574260"/>
                    <a:pt x="1078067" y="571139"/>
                  </a:cubicBezTo>
                  <a:cubicBezTo>
                    <a:pt x="1075276" y="566952"/>
                    <a:pt x="1070951" y="564023"/>
                    <a:pt x="1067393" y="560465"/>
                  </a:cubicBezTo>
                  <a:cubicBezTo>
                    <a:pt x="1066207" y="553349"/>
                    <a:pt x="1069705" y="543310"/>
                    <a:pt x="1063835" y="539117"/>
                  </a:cubicBezTo>
                  <a:cubicBezTo>
                    <a:pt x="1057965" y="534924"/>
                    <a:pt x="1049685" y="543155"/>
                    <a:pt x="1042487" y="542675"/>
                  </a:cubicBezTo>
                  <a:cubicBezTo>
                    <a:pt x="1031577" y="541948"/>
                    <a:pt x="1021139" y="537931"/>
                    <a:pt x="1010465" y="535559"/>
                  </a:cubicBezTo>
                  <a:cubicBezTo>
                    <a:pt x="1010452" y="535542"/>
                    <a:pt x="993542" y="513543"/>
                    <a:pt x="992675" y="510653"/>
                  </a:cubicBezTo>
                  <a:cubicBezTo>
                    <a:pt x="990265" y="502620"/>
                    <a:pt x="994149" y="492456"/>
                    <a:pt x="989117" y="485747"/>
                  </a:cubicBezTo>
                  <a:cubicBezTo>
                    <a:pt x="985489" y="480909"/>
                    <a:pt x="977257" y="483375"/>
                    <a:pt x="971327" y="482189"/>
                  </a:cubicBezTo>
                  <a:cubicBezTo>
                    <a:pt x="970141" y="477445"/>
                    <a:pt x="967769" y="472847"/>
                    <a:pt x="967769" y="467957"/>
                  </a:cubicBezTo>
                  <a:cubicBezTo>
                    <a:pt x="967769" y="457775"/>
                    <a:pt x="971081" y="446854"/>
                    <a:pt x="978443" y="439493"/>
                  </a:cubicBezTo>
                  <a:cubicBezTo>
                    <a:pt x="982636" y="435300"/>
                    <a:pt x="987931" y="432378"/>
                    <a:pt x="992675" y="428820"/>
                  </a:cubicBezTo>
                  <a:cubicBezTo>
                    <a:pt x="993861" y="422890"/>
                    <a:pt x="994321" y="416767"/>
                    <a:pt x="996233" y="411030"/>
                  </a:cubicBezTo>
                  <a:cubicBezTo>
                    <a:pt x="997910" y="405998"/>
                    <a:pt x="1001260" y="401673"/>
                    <a:pt x="1003349" y="396798"/>
                  </a:cubicBezTo>
                  <a:cubicBezTo>
                    <a:pt x="1012187" y="376175"/>
                    <a:pt x="1000348" y="395963"/>
                    <a:pt x="1014023" y="375450"/>
                  </a:cubicBezTo>
                  <a:cubicBezTo>
                    <a:pt x="1012837" y="361218"/>
                    <a:pt x="1012352" y="346910"/>
                    <a:pt x="1010465" y="332754"/>
                  </a:cubicBezTo>
                  <a:cubicBezTo>
                    <a:pt x="1009969" y="329036"/>
                    <a:pt x="1009250" y="325009"/>
                    <a:pt x="1006907" y="322080"/>
                  </a:cubicBezTo>
                  <a:cubicBezTo>
                    <a:pt x="1004236" y="318741"/>
                    <a:pt x="999791" y="317336"/>
                    <a:pt x="996233" y="314964"/>
                  </a:cubicBezTo>
                  <a:cubicBezTo>
                    <a:pt x="979322" y="264230"/>
                    <a:pt x="996314" y="317025"/>
                    <a:pt x="985559" y="279385"/>
                  </a:cubicBezTo>
                  <a:cubicBezTo>
                    <a:pt x="984529" y="275779"/>
                    <a:pt x="984653" y="271363"/>
                    <a:pt x="982001" y="268711"/>
                  </a:cubicBezTo>
                  <a:cubicBezTo>
                    <a:pt x="979349" y="266059"/>
                    <a:pt x="975059" y="265526"/>
                    <a:pt x="971327" y="265153"/>
                  </a:cubicBezTo>
                  <a:cubicBezTo>
                    <a:pt x="951231" y="263143"/>
                    <a:pt x="930994" y="262938"/>
                    <a:pt x="910842" y="261595"/>
                  </a:cubicBezTo>
                  <a:cubicBezTo>
                    <a:pt x="895413" y="260566"/>
                    <a:pt x="880006" y="259223"/>
                    <a:pt x="864588" y="258037"/>
                  </a:cubicBezTo>
                  <a:cubicBezTo>
                    <a:pt x="863402" y="254479"/>
                    <a:pt x="862707" y="250718"/>
                    <a:pt x="861030" y="247363"/>
                  </a:cubicBezTo>
                  <a:cubicBezTo>
                    <a:pt x="859118" y="243538"/>
                    <a:pt x="855039" y="240815"/>
                    <a:pt x="853914" y="236689"/>
                  </a:cubicBezTo>
                  <a:cubicBezTo>
                    <a:pt x="844468" y="202052"/>
                    <a:pt x="862334" y="211219"/>
                    <a:pt x="836124" y="204667"/>
                  </a:cubicBezTo>
                  <a:cubicBezTo>
                    <a:pt x="832566" y="202295"/>
                    <a:pt x="826708" y="201638"/>
                    <a:pt x="825450" y="197551"/>
                  </a:cubicBezTo>
                  <a:cubicBezTo>
                    <a:pt x="825364" y="197271"/>
                    <a:pt x="827899" y="155238"/>
                    <a:pt x="814776" y="147739"/>
                  </a:cubicBezTo>
                  <a:cubicBezTo>
                    <a:pt x="809526" y="144739"/>
                    <a:pt x="802917" y="145367"/>
                    <a:pt x="796987" y="144181"/>
                  </a:cubicBezTo>
                  <a:cubicBezTo>
                    <a:pt x="793429" y="141809"/>
                    <a:pt x="790138" y="138977"/>
                    <a:pt x="786313" y="137065"/>
                  </a:cubicBezTo>
                  <a:cubicBezTo>
                    <a:pt x="777558" y="132688"/>
                    <a:pt x="762482" y="131315"/>
                    <a:pt x="754291" y="129950"/>
                  </a:cubicBezTo>
                  <a:cubicBezTo>
                    <a:pt x="750733" y="127578"/>
                    <a:pt x="746433" y="126052"/>
                    <a:pt x="743617" y="122834"/>
                  </a:cubicBezTo>
                  <a:cubicBezTo>
                    <a:pt x="717441" y="92918"/>
                    <a:pt x="736415" y="111988"/>
                    <a:pt x="725827" y="90812"/>
                  </a:cubicBezTo>
                  <a:cubicBezTo>
                    <a:pt x="723915" y="86987"/>
                    <a:pt x="720448" y="84046"/>
                    <a:pt x="718711" y="80138"/>
                  </a:cubicBezTo>
                  <a:cubicBezTo>
                    <a:pt x="715665" y="73284"/>
                    <a:pt x="719059" y="59536"/>
                    <a:pt x="711595" y="58790"/>
                  </a:cubicBezTo>
                  <a:lnTo>
                    <a:pt x="676015" y="55232"/>
                  </a:lnTo>
                  <a:cubicBezTo>
                    <a:pt x="672457" y="52860"/>
                    <a:pt x="668365" y="51140"/>
                    <a:pt x="665341" y="48116"/>
                  </a:cubicBezTo>
                  <a:cubicBezTo>
                    <a:pt x="662317" y="45092"/>
                    <a:pt x="661851" y="39708"/>
                    <a:pt x="658225" y="37442"/>
                  </a:cubicBezTo>
                  <a:cubicBezTo>
                    <a:pt x="651865" y="33467"/>
                    <a:pt x="636878" y="30326"/>
                    <a:pt x="636878" y="30326"/>
                  </a:cubicBezTo>
                  <a:cubicBezTo>
                    <a:pt x="614344" y="31512"/>
                    <a:pt x="589048" y="23009"/>
                    <a:pt x="569276" y="33884"/>
                  </a:cubicBezTo>
                  <a:cubicBezTo>
                    <a:pt x="558832" y="39628"/>
                    <a:pt x="567530" y="57683"/>
                    <a:pt x="565718" y="69464"/>
                  </a:cubicBezTo>
                  <a:cubicBezTo>
                    <a:pt x="565148" y="73171"/>
                    <a:pt x="565212" y="77958"/>
                    <a:pt x="562160" y="80138"/>
                  </a:cubicBezTo>
                  <a:cubicBezTo>
                    <a:pt x="556056" y="84498"/>
                    <a:pt x="548089" y="85435"/>
                    <a:pt x="540812" y="87254"/>
                  </a:cubicBezTo>
                  <a:cubicBezTo>
                    <a:pt x="522942" y="91722"/>
                    <a:pt x="531219" y="89266"/>
                    <a:pt x="515906" y="94370"/>
                  </a:cubicBezTo>
                  <a:cubicBezTo>
                    <a:pt x="507224" y="91476"/>
                    <a:pt x="501456" y="90594"/>
                    <a:pt x="494559" y="83696"/>
                  </a:cubicBezTo>
                  <a:cubicBezTo>
                    <a:pt x="478467" y="67603"/>
                    <a:pt x="497548" y="76390"/>
                    <a:pt x="476769" y="69464"/>
                  </a:cubicBezTo>
                  <a:lnTo>
                    <a:pt x="455421" y="83696"/>
                  </a:lnTo>
                  <a:lnTo>
                    <a:pt x="444747" y="90812"/>
                  </a:lnTo>
                  <a:cubicBezTo>
                    <a:pt x="441189" y="89626"/>
                    <a:pt x="437002" y="89597"/>
                    <a:pt x="434073" y="87254"/>
                  </a:cubicBezTo>
                  <a:cubicBezTo>
                    <a:pt x="430734" y="84583"/>
                    <a:pt x="430583" y="78846"/>
                    <a:pt x="426957" y="76580"/>
                  </a:cubicBezTo>
                  <a:cubicBezTo>
                    <a:pt x="420596" y="72605"/>
                    <a:pt x="405609" y="69464"/>
                    <a:pt x="405609" y="69464"/>
                  </a:cubicBezTo>
                  <a:cubicBezTo>
                    <a:pt x="398493" y="70650"/>
                    <a:pt x="390714" y="69796"/>
                    <a:pt x="384261" y="73022"/>
                  </a:cubicBezTo>
                  <a:cubicBezTo>
                    <a:pt x="346306" y="91999"/>
                    <a:pt x="409170" y="76579"/>
                    <a:pt x="366471" y="90812"/>
                  </a:cubicBezTo>
                  <a:cubicBezTo>
                    <a:pt x="359627" y="93093"/>
                    <a:pt x="352122" y="92620"/>
                    <a:pt x="345124" y="94370"/>
                  </a:cubicBezTo>
                  <a:cubicBezTo>
                    <a:pt x="337847" y="96189"/>
                    <a:pt x="330892" y="99114"/>
                    <a:pt x="323776" y="101486"/>
                  </a:cubicBezTo>
                  <a:lnTo>
                    <a:pt x="313102" y="105044"/>
                  </a:lnTo>
                  <a:cubicBezTo>
                    <a:pt x="311916" y="116904"/>
                    <a:pt x="313617" y="129422"/>
                    <a:pt x="309544" y="140623"/>
                  </a:cubicBezTo>
                  <a:cubicBezTo>
                    <a:pt x="308262" y="144148"/>
                    <a:pt x="302476" y="143151"/>
                    <a:pt x="298870" y="144181"/>
                  </a:cubicBezTo>
                  <a:cubicBezTo>
                    <a:pt x="294168" y="145524"/>
                    <a:pt x="289340" y="146396"/>
                    <a:pt x="284638" y="147739"/>
                  </a:cubicBezTo>
                  <a:cubicBezTo>
                    <a:pt x="253081" y="156755"/>
                    <a:pt x="308126" y="145556"/>
                    <a:pt x="238384" y="154855"/>
                  </a:cubicBezTo>
                  <a:cubicBezTo>
                    <a:pt x="232290" y="155668"/>
                    <a:pt x="213126" y="159942"/>
                    <a:pt x="206362" y="161971"/>
                  </a:cubicBezTo>
                  <a:cubicBezTo>
                    <a:pt x="199178" y="164126"/>
                    <a:pt x="185015" y="169087"/>
                    <a:pt x="185015" y="169087"/>
                  </a:cubicBezTo>
                  <a:cubicBezTo>
                    <a:pt x="179424" y="264130"/>
                    <a:pt x="202428" y="213541"/>
                    <a:pt x="138761" y="233131"/>
                  </a:cubicBezTo>
                  <a:cubicBezTo>
                    <a:pt x="135176" y="234234"/>
                    <a:pt x="136017" y="240144"/>
                    <a:pt x="135203" y="243805"/>
                  </a:cubicBezTo>
                  <a:cubicBezTo>
                    <a:pt x="133638" y="250847"/>
                    <a:pt x="133060" y="258079"/>
                    <a:pt x="131645" y="265153"/>
                  </a:cubicBezTo>
                  <a:cubicBezTo>
                    <a:pt x="130686" y="269948"/>
                    <a:pt x="131800" y="276203"/>
                    <a:pt x="128087" y="279385"/>
                  </a:cubicBezTo>
                  <a:cubicBezTo>
                    <a:pt x="122392" y="284266"/>
                    <a:pt x="106739" y="286500"/>
                    <a:pt x="106739" y="286500"/>
                  </a:cubicBezTo>
                  <a:cubicBezTo>
                    <a:pt x="105553" y="297174"/>
                    <a:pt x="107984" y="308916"/>
                    <a:pt x="103181" y="318522"/>
                  </a:cubicBezTo>
                  <a:cubicBezTo>
                    <a:pt x="100994" y="322896"/>
                    <a:pt x="92662" y="318898"/>
                    <a:pt x="88949" y="322080"/>
                  </a:cubicBezTo>
                  <a:cubicBezTo>
                    <a:pt x="83698" y="326581"/>
                    <a:pt x="81940" y="334006"/>
                    <a:pt x="78275" y="339870"/>
                  </a:cubicBezTo>
                  <a:cubicBezTo>
                    <a:pt x="76009" y="343496"/>
                    <a:pt x="74498" y="347873"/>
                    <a:pt x="71159" y="350544"/>
                  </a:cubicBezTo>
                  <a:cubicBezTo>
                    <a:pt x="68230" y="352887"/>
                    <a:pt x="64043" y="352916"/>
                    <a:pt x="60485" y="354102"/>
                  </a:cubicBezTo>
                  <a:cubicBezTo>
                    <a:pt x="55741" y="361218"/>
                    <a:pt x="45543" y="366927"/>
                    <a:pt x="46253" y="375450"/>
                  </a:cubicBezTo>
                  <a:cubicBezTo>
                    <a:pt x="46489" y="378280"/>
                    <a:pt x="50151" y="432324"/>
                    <a:pt x="53369" y="443051"/>
                  </a:cubicBezTo>
                  <a:cubicBezTo>
                    <a:pt x="54598" y="447147"/>
                    <a:pt x="58113" y="450167"/>
                    <a:pt x="60485" y="453725"/>
                  </a:cubicBezTo>
                  <a:cubicBezTo>
                    <a:pt x="59299" y="482189"/>
                    <a:pt x="61259" y="510960"/>
                    <a:pt x="56927" y="539117"/>
                  </a:cubicBezTo>
                  <a:cubicBezTo>
                    <a:pt x="56277" y="543343"/>
                    <a:pt x="48924" y="542894"/>
                    <a:pt x="46253" y="546233"/>
                  </a:cubicBezTo>
                  <a:cubicBezTo>
                    <a:pt x="43910" y="549162"/>
                    <a:pt x="43882" y="553349"/>
                    <a:pt x="42696" y="556907"/>
                  </a:cubicBezTo>
                  <a:cubicBezTo>
                    <a:pt x="43882" y="577069"/>
                    <a:pt x="27689" y="609436"/>
                    <a:pt x="46253" y="617392"/>
                  </a:cubicBezTo>
                  <a:cubicBezTo>
                    <a:pt x="303882" y="727803"/>
                    <a:pt x="146699" y="575514"/>
                    <a:pt x="202804" y="631624"/>
                  </a:cubicBezTo>
                  <a:cubicBezTo>
                    <a:pt x="201618" y="643484"/>
                    <a:pt x="205857" y="657287"/>
                    <a:pt x="199246" y="667204"/>
                  </a:cubicBezTo>
                  <a:cubicBezTo>
                    <a:pt x="194457" y="674388"/>
                    <a:pt x="181662" y="669744"/>
                    <a:pt x="174341" y="674320"/>
                  </a:cubicBezTo>
                  <a:cubicBezTo>
                    <a:pt x="162231" y="681889"/>
                    <a:pt x="152847" y="693134"/>
                    <a:pt x="142319" y="702784"/>
                  </a:cubicBezTo>
                  <a:cubicBezTo>
                    <a:pt x="138610" y="706184"/>
                    <a:pt x="134866" y="709592"/>
                    <a:pt x="131645" y="713458"/>
                  </a:cubicBezTo>
                  <a:cubicBezTo>
                    <a:pt x="122435" y="724510"/>
                    <a:pt x="123953" y="727535"/>
                    <a:pt x="117413" y="741922"/>
                  </a:cubicBezTo>
                  <a:cubicBezTo>
                    <a:pt x="114121" y="749165"/>
                    <a:pt x="110748" y="756397"/>
                    <a:pt x="106739" y="763269"/>
                  </a:cubicBezTo>
                  <a:cubicBezTo>
                    <a:pt x="102430" y="770656"/>
                    <a:pt x="92507" y="784617"/>
                    <a:pt x="92507" y="784617"/>
                  </a:cubicBezTo>
                  <a:cubicBezTo>
                    <a:pt x="93693" y="802407"/>
                    <a:pt x="91981" y="820631"/>
                    <a:pt x="96065" y="837987"/>
                  </a:cubicBezTo>
                  <a:cubicBezTo>
                    <a:pt x="97044" y="842150"/>
                    <a:pt x="105151" y="841133"/>
                    <a:pt x="106739" y="845103"/>
                  </a:cubicBezTo>
                  <a:cubicBezTo>
                    <a:pt x="110290" y="853981"/>
                    <a:pt x="101656" y="869474"/>
                    <a:pt x="110297" y="873567"/>
                  </a:cubicBezTo>
                  <a:cubicBezTo>
                    <a:pt x="129620" y="882720"/>
                    <a:pt x="152993" y="875939"/>
                    <a:pt x="174341" y="877125"/>
                  </a:cubicBezTo>
                  <a:cubicBezTo>
                    <a:pt x="163588" y="909383"/>
                    <a:pt x="180350" y="868587"/>
                    <a:pt x="160109" y="891357"/>
                  </a:cubicBezTo>
                  <a:cubicBezTo>
                    <a:pt x="152676" y="899719"/>
                    <a:pt x="142319" y="919820"/>
                    <a:pt x="142319" y="919820"/>
                  </a:cubicBezTo>
                  <a:cubicBezTo>
                    <a:pt x="143505" y="935238"/>
                    <a:pt x="139989" y="951775"/>
                    <a:pt x="145877" y="966074"/>
                  </a:cubicBezTo>
                  <a:cubicBezTo>
                    <a:pt x="149133" y="973982"/>
                    <a:pt x="167225" y="980306"/>
                    <a:pt x="167225" y="980306"/>
                  </a:cubicBezTo>
                  <a:cubicBezTo>
                    <a:pt x="168411" y="987422"/>
                    <a:pt x="169686" y="994524"/>
                    <a:pt x="170783" y="1001654"/>
                  </a:cubicBezTo>
                  <a:cubicBezTo>
                    <a:pt x="172058" y="1009943"/>
                    <a:pt x="168073" y="1020988"/>
                    <a:pt x="174341" y="1026560"/>
                  </a:cubicBezTo>
                  <a:cubicBezTo>
                    <a:pt x="181487" y="1032912"/>
                    <a:pt x="193316" y="1028932"/>
                    <a:pt x="202804" y="1030118"/>
                  </a:cubicBezTo>
                  <a:cubicBezTo>
                    <a:pt x="203990" y="1041978"/>
                    <a:pt x="195918" y="1059953"/>
                    <a:pt x="206362" y="1065697"/>
                  </a:cubicBezTo>
                  <a:cubicBezTo>
                    <a:pt x="315861" y="1125920"/>
                    <a:pt x="254317" y="1039784"/>
                    <a:pt x="281080" y="1079929"/>
                  </a:cubicBezTo>
                  <a:cubicBezTo>
                    <a:pt x="282266" y="1089417"/>
                    <a:pt x="280755" y="1099655"/>
                    <a:pt x="284638" y="1108393"/>
                  </a:cubicBezTo>
                  <a:cubicBezTo>
                    <a:pt x="286161" y="1111820"/>
                    <a:pt x="291674" y="1111041"/>
                    <a:pt x="295312" y="1111951"/>
                  </a:cubicBezTo>
                  <a:lnTo>
                    <a:pt x="323776" y="1119067"/>
                  </a:lnTo>
                  <a:cubicBezTo>
                    <a:pt x="326148" y="1122625"/>
                    <a:pt x="328051" y="1126545"/>
                    <a:pt x="330892" y="1129741"/>
                  </a:cubicBezTo>
                  <a:cubicBezTo>
                    <a:pt x="363387" y="1166299"/>
                    <a:pt x="343205" y="1137538"/>
                    <a:pt x="359355" y="1161763"/>
                  </a:cubicBezTo>
                  <a:cubicBezTo>
                    <a:pt x="358169" y="1168879"/>
                    <a:pt x="358078" y="1176267"/>
                    <a:pt x="355797" y="1183111"/>
                  </a:cubicBezTo>
                  <a:cubicBezTo>
                    <a:pt x="352951" y="1191650"/>
                    <a:pt x="345598" y="1197105"/>
                    <a:pt x="338008" y="1200900"/>
                  </a:cubicBezTo>
                  <a:cubicBezTo>
                    <a:pt x="334653" y="1202577"/>
                    <a:pt x="330892" y="1203272"/>
                    <a:pt x="327334" y="1204458"/>
                  </a:cubicBezTo>
                  <a:cubicBezTo>
                    <a:pt x="322590" y="1211574"/>
                    <a:pt x="313576" y="1217267"/>
                    <a:pt x="313102" y="1225806"/>
                  </a:cubicBezTo>
                  <a:cubicBezTo>
                    <a:pt x="309273" y="1294732"/>
                    <a:pt x="330287" y="1284664"/>
                    <a:pt x="295312" y="1293408"/>
                  </a:cubicBezTo>
                  <a:cubicBezTo>
                    <a:pt x="294126" y="1296966"/>
                    <a:pt x="290077" y="1300727"/>
                    <a:pt x="291754" y="1304082"/>
                  </a:cubicBezTo>
                  <a:cubicBezTo>
                    <a:pt x="293431" y="1307437"/>
                    <a:pt x="299073" y="1305963"/>
                    <a:pt x="302428" y="1307640"/>
                  </a:cubicBezTo>
                  <a:cubicBezTo>
                    <a:pt x="306253" y="1309552"/>
                    <a:pt x="309544" y="1312384"/>
                    <a:pt x="313102" y="1314756"/>
                  </a:cubicBezTo>
                  <a:cubicBezTo>
                    <a:pt x="326148" y="1312384"/>
                    <a:pt x="339427" y="1311057"/>
                    <a:pt x="352239" y="1307640"/>
                  </a:cubicBezTo>
                  <a:cubicBezTo>
                    <a:pt x="363651" y="1304597"/>
                    <a:pt x="378939" y="1290732"/>
                    <a:pt x="387819" y="1286292"/>
                  </a:cubicBezTo>
                  <a:lnTo>
                    <a:pt x="402051" y="1279176"/>
                  </a:lnTo>
                  <a:cubicBezTo>
                    <a:pt x="409167" y="1281548"/>
                    <a:pt x="417295" y="1281932"/>
                    <a:pt x="423399" y="1286292"/>
                  </a:cubicBezTo>
                  <a:cubicBezTo>
                    <a:pt x="426451" y="1288472"/>
                    <a:pt x="426427" y="1293253"/>
                    <a:pt x="426957" y="1296966"/>
                  </a:cubicBezTo>
                  <a:cubicBezTo>
                    <a:pt x="428810" y="1309934"/>
                    <a:pt x="429329" y="1323058"/>
                    <a:pt x="430515" y="1336104"/>
                  </a:cubicBezTo>
                  <a:cubicBezTo>
                    <a:pt x="451295" y="1329177"/>
                    <a:pt x="432211" y="1337966"/>
                    <a:pt x="448305" y="1321872"/>
                  </a:cubicBezTo>
                  <a:cubicBezTo>
                    <a:pt x="458502" y="1311675"/>
                    <a:pt x="458078" y="1316986"/>
                    <a:pt x="469653" y="1311198"/>
                  </a:cubicBezTo>
                  <a:cubicBezTo>
                    <a:pt x="473478" y="1309286"/>
                    <a:pt x="476769" y="1306454"/>
                    <a:pt x="480327" y="1304082"/>
                  </a:cubicBezTo>
                  <a:cubicBezTo>
                    <a:pt x="518052" y="1310370"/>
                    <a:pt x="512018" y="1302092"/>
                    <a:pt x="498117" y="1368125"/>
                  </a:cubicBezTo>
                  <a:cubicBezTo>
                    <a:pt x="497236" y="1372309"/>
                    <a:pt x="491268" y="1373329"/>
                    <a:pt x="487443" y="1375241"/>
                  </a:cubicBezTo>
                  <a:cubicBezTo>
                    <a:pt x="463944" y="1386991"/>
                    <a:pt x="489887" y="1368920"/>
                    <a:pt x="466095" y="1385915"/>
                  </a:cubicBezTo>
                  <a:cubicBezTo>
                    <a:pt x="461270" y="1389362"/>
                    <a:pt x="457012" y="1393647"/>
                    <a:pt x="451863" y="1396589"/>
                  </a:cubicBezTo>
                  <a:cubicBezTo>
                    <a:pt x="448607" y="1398450"/>
                    <a:pt x="444636" y="1398670"/>
                    <a:pt x="441189" y="1400147"/>
                  </a:cubicBezTo>
                  <a:cubicBezTo>
                    <a:pt x="436314" y="1402236"/>
                    <a:pt x="431455" y="1404452"/>
                    <a:pt x="426957" y="1407263"/>
                  </a:cubicBezTo>
                  <a:cubicBezTo>
                    <a:pt x="421928" y="1410406"/>
                    <a:pt x="417874" y="1414995"/>
                    <a:pt x="412725" y="1417937"/>
                  </a:cubicBezTo>
                  <a:cubicBezTo>
                    <a:pt x="405079" y="1422306"/>
                    <a:pt x="386760" y="1423707"/>
                    <a:pt x="380703" y="1425053"/>
                  </a:cubicBezTo>
                  <a:cubicBezTo>
                    <a:pt x="369655" y="1427508"/>
                    <a:pt x="368951" y="1429330"/>
                    <a:pt x="359355" y="1435727"/>
                  </a:cubicBezTo>
                  <a:cubicBezTo>
                    <a:pt x="356983" y="1439285"/>
                    <a:pt x="354976" y="1443116"/>
                    <a:pt x="352239" y="1446401"/>
                  </a:cubicBezTo>
                  <a:cubicBezTo>
                    <a:pt x="349018" y="1450266"/>
                    <a:pt x="344009" y="1452677"/>
                    <a:pt x="341566" y="1457075"/>
                  </a:cubicBezTo>
                  <a:cubicBezTo>
                    <a:pt x="337923" y="1463632"/>
                    <a:pt x="334450" y="1478423"/>
                    <a:pt x="334450" y="1478423"/>
                  </a:cubicBezTo>
                  <a:cubicBezTo>
                    <a:pt x="335636" y="1487911"/>
                    <a:pt x="333365" y="1498528"/>
                    <a:pt x="338008" y="1506886"/>
                  </a:cubicBezTo>
                  <a:cubicBezTo>
                    <a:pt x="340383" y="1511160"/>
                    <a:pt x="347379" y="1509904"/>
                    <a:pt x="352239" y="1510444"/>
                  </a:cubicBezTo>
                  <a:cubicBezTo>
                    <a:pt x="368783" y="1512282"/>
                    <a:pt x="385447" y="1512816"/>
                    <a:pt x="402051" y="1514002"/>
                  </a:cubicBezTo>
                  <a:cubicBezTo>
                    <a:pt x="464909" y="1512816"/>
                    <a:pt x="531669" y="1532279"/>
                    <a:pt x="590624" y="1510444"/>
                  </a:cubicBezTo>
                  <a:cubicBezTo>
                    <a:pt x="611784" y="1502607"/>
                    <a:pt x="592857" y="1465369"/>
                    <a:pt x="594182" y="1442843"/>
                  </a:cubicBezTo>
                  <a:cubicBezTo>
                    <a:pt x="597602" y="1384710"/>
                    <a:pt x="580570" y="1393765"/>
                    <a:pt x="611972" y="1385915"/>
                  </a:cubicBezTo>
                  <a:cubicBezTo>
                    <a:pt x="614344" y="1382357"/>
                    <a:pt x="618662" y="1379496"/>
                    <a:pt x="619088" y="1375241"/>
                  </a:cubicBezTo>
                  <a:cubicBezTo>
                    <a:pt x="621784" y="1348282"/>
                    <a:pt x="616684" y="1356202"/>
                    <a:pt x="608414" y="1339662"/>
                  </a:cubicBezTo>
                  <a:cubicBezTo>
                    <a:pt x="606737" y="1336307"/>
                    <a:pt x="606042" y="1332546"/>
                    <a:pt x="604856" y="1328988"/>
                  </a:cubicBezTo>
                  <a:cubicBezTo>
                    <a:pt x="612670" y="1305546"/>
                    <a:pt x="609388" y="1303724"/>
                    <a:pt x="658225" y="1325430"/>
                  </a:cubicBezTo>
                  <a:cubicBezTo>
                    <a:pt x="666040" y="1328903"/>
                    <a:pt x="672457" y="1346778"/>
                    <a:pt x="672457" y="1346778"/>
                  </a:cubicBezTo>
                  <a:cubicBezTo>
                    <a:pt x="665392" y="1410365"/>
                    <a:pt x="660580" y="1356555"/>
                    <a:pt x="729385" y="1382357"/>
                  </a:cubicBezTo>
                  <a:cubicBezTo>
                    <a:pt x="735047" y="1384480"/>
                    <a:pt x="727418" y="1394313"/>
                    <a:pt x="725827" y="1400147"/>
                  </a:cubicBezTo>
                  <a:cubicBezTo>
                    <a:pt x="723853" y="1407384"/>
                    <a:pt x="721083" y="1414379"/>
                    <a:pt x="718711" y="1421495"/>
                  </a:cubicBezTo>
                  <a:cubicBezTo>
                    <a:pt x="717400" y="1430673"/>
                    <a:pt x="716563" y="1447139"/>
                    <a:pt x="711595" y="1457075"/>
                  </a:cubicBezTo>
                  <a:cubicBezTo>
                    <a:pt x="709683" y="1460900"/>
                    <a:pt x="706851" y="1464191"/>
                    <a:pt x="704479" y="1467749"/>
                  </a:cubicBezTo>
                  <a:cubicBezTo>
                    <a:pt x="708037" y="1468935"/>
                    <a:pt x="712224" y="1468964"/>
                    <a:pt x="715153" y="1471307"/>
                  </a:cubicBezTo>
                  <a:cubicBezTo>
                    <a:pt x="723878" y="1478287"/>
                    <a:pt x="723898" y="1490127"/>
                    <a:pt x="725827" y="1499771"/>
                  </a:cubicBezTo>
                  <a:lnTo>
                    <a:pt x="747175" y="1485539"/>
                  </a:lnTo>
                  <a:lnTo>
                    <a:pt x="757849" y="1478423"/>
                  </a:lnTo>
                  <a:cubicBezTo>
                    <a:pt x="762593" y="1480795"/>
                    <a:pt x="767939" y="1482226"/>
                    <a:pt x="772081" y="1485539"/>
                  </a:cubicBezTo>
                  <a:cubicBezTo>
                    <a:pt x="779939" y="1491825"/>
                    <a:pt x="783882" y="1503704"/>
                    <a:pt x="793429" y="1506886"/>
                  </a:cubicBezTo>
                  <a:lnTo>
                    <a:pt x="814776" y="1514002"/>
                  </a:lnTo>
                  <a:cubicBezTo>
                    <a:pt x="835556" y="1507075"/>
                    <a:pt x="816473" y="1515863"/>
                    <a:pt x="832566" y="1499771"/>
                  </a:cubicBezTo>
                  <a:cubicBezTo>
                    <a:pt x="839464" y="1492874"/>
                    <a:pt x="845232" y="1491991"/>
                    <a:pt x="853914" y="1489097"/>
                  </a:cubicBezTo>
                  <a:lnTo>
                    <a:pt x="882378" y="1492655"/>
                  </a:lnTo>
                  <a:cubicBezTo>
                    <a:pt x="888646" y="1498226"/>
                    <a:pt x="878322" y="1514046"/>
                    <a:pt x="885936" y="1517560"/>
                  </a:cubicBezTo>
                  <a:cubicBezTo>
                    <a:pt x="898903" y="1523544"/>
                    <a:pt x="914400" y="1515188"/>
                    <a:pt x="928632" y="1514002"/>
                  </a:cubicBezTo>
                  <a:cubicBezTo>
                    <a:pt x="929818" y="1508072"/>
                    <a:pt x="928836" y="1501244"/>
                    <a:pt x="932190" y="1496213"/>
                  </a:cubicBezTo>
                  <a:cubicBezTo>
                    <a:pt x="934270" y="1493092"/>
                    <a:pt x="940684" y="1495707"/>
                    <a:pt x="942864" y="1492655"/>
                  </a:cubicBezTo>
                  <a:cubicBezTo>
                    <a:pt x="947224" y="1486551"/>
                    <a:pt x="945819" y="1477548"/>
                    <a:pt x="949980" y="1471307"/>
                  </a:cubicBezTo>
                  <a:lnTo>
                    <a:pt x="957096" y="1460633"/>
                  </a:lnTo>
                  <a:cubicBezTo>
                    <a:pt x="958282" y="1453517"/>
                    <a:pt x="955261" y="1444078"/>
                    <a:pt x="960653" y="1439285"/>
                  </a:cubicBezTo>
                  <a:cubicBezTo>
                    <a:pt x="967963" y="1432787"/>
                    <a:pt x="989117" y="1432169"/>
                    <a:pt x="989117" y="1432169"/>
                  </a:cubicBezTo>
                  <a:cubicBezTo>
                    <a:pt x="990303" y="1428611"/>
                    <a:pt x="990023" y="1424147"/>
                    <a:pt x="992675" y="1421495"/>
                  </a:cubicBezTo>
                  <a:cubicBezTo>
                    <a:pt x="1003947" y="1410223"/>
                    <a:pt x="1017365" y="1427281"/>
                    <a:pt x="1024697" y="1432169"/>
                  </a:cubicBezTo>
                  <a:cubicBezTo>
                    <a:pt x="1027069" y="1435727"/>
                    <a:pt x="1029328" y="1439363"/>
                    <a:pt x="1031813" y="1442843"/>
                  </a:cubicBezTo>
                  <a:cubicBezTo>
                    <a:pt x="1035260" y="1447668"/>
                    <a:pt x="1040079" y="1451656"/>
                    <a:pt x="1042487" y="1457075"/>
                  </a:cubicBezTo>
                  <a:cubicBezTo>
                    <a:pt x="1044943" y="1462601"/>
                    <a:pt x="1044859" y="1468935"/>
                    <a:pt x="1046045" y="1474865"/>
                  </a:cubicBezTo>
                  <a:cubicBezTo>
                    <a:pt x="1055533" y="1473679"/>
                    <a:pt x="1065284" y="1473823"/>
                    <a:pt x="1074509" y="1471307"/>
                  </a:cubicBezTo>
                  <a:cubicBezTo>
                    <a:pt x="1078635" y="1470182"/>
                    <a:pt x="1084255" y="1468365"/>
                    <a:pt x="1085183" y="1464191"/>
                  </a:cubicBezTo>
                  <a:cubicBezTo>
                    <a:pt x="1087002" y="1456004"/>
                    <a:pt x="1085031" y="1446948"/>
                    <a:pt x="1081625" y="1439285"/>
                  </a:cubicBezTo>
                  <a:cubicBezTo>
                    <a:pt x="1079888" y="1435377"/>
                    <a:pt x="1074509" y="1434541"/>
                    <a:pt x="1070951" y="1432169"/>
                  </a:cubicBezTo>
                  <a:cubicBezTo>
                    <a:pt x="1067393" y="1426239"/>
                    <a:pt x="1063942" y="1420243"/>
                    <a:pt x="1060277" y="1414379"/>
                  </a:cubicBezTo>
                  <a:cubicBezTo>
                    <a:pt x="1058011" y="1410753"/>
                    <a:pt x="1056185" y="1406729"/>
                    <a:pt x="1053161" y="1403705"/>
                  </a:cubicBezTo>
                  <a:cubicBezTo>
                    <a:pt x="1050137" y="1400681"/>
                    <a:pt x="1046045" y="1398961"/>
                    <a:pt x="1042487" y="1396589"/>
                  </a:cubicBezTo>
                  <a:lnTo>
                    <a:pt x="1035371" y="1375241"/>
                  </a:lnTo>
                  <a:cubicBezTo>
                    <a:pt x="1034185" y="1371683"/>
                    <a:pt x="1034934" y="1366647"/>
                    <a:pt x="1031813" y="1364567"/>
                  </a:cubicBezTo>
                  <a:cubicBezTo>
                    <a:pt x="1006657" y="1347797"/>
                    <a:pt x="1037800" y="1368843"/>
                    <a:pt x="1006907" y="1346778"/>
                  </a:cubicBezTo>
                  <a:cubicBezTo>
                    <a:pt x="1003427" y="1344293"/>
                    <a:pt x="999791" y="1342034"/>
                    <a:pt x="996233" y="1339662"/>
                  </a:cubicBezTo>
                  <a:cubicBezTo>
                    <a:pt x="995047" y="1334918"/>
                    <a:pt x="995101" y="1329676"/>
                    <a:pt x="992675" y="1325430"/>
                  </a:cubicBezTo>
                  <a:cubicBezTo>
                    <a:pt x="988460" y="1318054"/>
                    <a:pt x="978129" y="1312174"/>
                    <a:pt x="971327" y="1307640"/>
                  </a:cubicBezTo>
                  <a:cubicBezTo>
                    <a:pt x="963025" y="1282734"/>
                    <a:pt x="971327" y="1288664"/>
                    <a:pt x="953538" y="1282734"/>
                  </a:cubicBezTo>
                  <a:cubicBezTo>
                    <a:pt x="947608" y="1283920"/>
                    <a:pt x="941794" y="1286439"/>
                    <a:pt x="935748" y="1286292"/>
                  </a:cubicBezTo>
                  <a:cubicBezTo>
                    <a:pt x="817213" y="1283401"/>
                    <a:pt x="847061" y="1292311"/>
                    <a:pt x="796987" y="1275618"/>
                  </a:cubicBezTo>
                  <a:cubicBezTo>
                    <a:pt x="792992" y="1269626"/>
                    <a:pt x="787936" y="1259076"/>
                    <a:pt x="779197" y="1257828"/>
                  </a:cubicBezTo>
                  <a:cubicBezTo>
                    <a:pt x="776070" y="1257381"/>
                    <a:pt x="758297" y="1263609"/>
                    <a:pt x="754291" y="1264944"/>
                  </a:cubicBezTo>
                  <a:cubicBezTo>
                    <a:pt x="749963" y="1271436"/>
                    <a:pt x="746962" y="1280670"/>
                    <a:pt x="736501" y="1279176"/>
                  </a:cubicBezTo>
                  <a:cubicBezTo>
                    <a:pt x="731250" y="1278426"/>
                    <a:pt x="727013" y="1274432"/>
                    <a:pt x="722269" y="1272060"/>
                  </a:cubicBezTo>
                  <a:cubicBezTo>
                    <a:pt x="719897" y="1268502"/>
                    <a:pt x="715625" y="1265636"/>
                    <a:pt x="715153" y="1261386"/>
                  </a:cubicBezTo>
                  <a:cubicBezTo>
                    <a:pt x="710378" y="1218414"/>
                    <a:pt x="749174" y="1238435"/>
                    <a:pt x="786313" y="1236480"/>
                  </a:cubicBezTo>
                  <a:cubicBezTo>
                    <a:pt x="789871" y="1232922"/>
                    <a:pt x="794196" y="1229993"/>
                    <a:pt x="796987" y="1225806"/>
                  </a:cubicBezTo>
                  <a:cubicBezTo>
                    <a:pt x="799067" y="1222685"/>
                    <a:pt x="797893" y="1217784"/>
                    <a:pt x="800545" y="1215132"/>
                  </a:cubicBezTo>
                  <a:cubicBezTo>
                    <a:pt x="803197" y="1212480"/>
                    <a:pt x="807660" y="1212760"/>
                    <a:pt x="811218" y="1211574"/>
                  </a:cubicBezTo>
                  <a:cubicBezTo>
                    <a:pt x="824264" y="1212760"/>
                    <a:pt x="837456" y="1212855"/>
                    <a:pt x="850356" y="1215132"/>
                  </a:cubicBezTo>
                  <a:cubicBezTo>
                    <a:pt x="857743" y="1216436"/>
                    <a:pt x="864588" y="1219876"/>
                    <a:pt x="871704" y="1222248"/>
                  </a:cubicBezTo>
                  <a:lnTo>
                    <a:pt x="882378" y="1225806"/>
                  </a:lnTo>
                  <a:cubicBezTo>
                    <a:pt x="891866" y="1224620"/>
                    <a:pt x="903009" y="1227731"/>
                    <a:pt x="910842" y="1222248"/>
                  </a:cubicBezTo>
                  <a:cubicBezTo>
                    <a:pt x="934561" y="1205645"/>
                    <a:pt x="907878" y="1203865"/>
                    <a:pt x="921516" y="1190227"/>
                  </a:cubicBezTo>
                  <a:cubicBezTo>
                    <a:pt x="945888" y="1165855"/>
                    <a:pt x="937282" y="1177252"/>
                    <a:pt x="949980" y="1158205"/>
                  </a:cubicBezTo>
                  <a:cubicBezTo>
                    <a:pt x="946815" y="1123389"/>
                    <a:pt x="941157" y="1081436"/>
                    <a:pt x="949980" y="1047908"/>
                  </a:cubicBezTo>
                  <a:cubicBezTo>
                    <a:pt x="951224" y="1043179"/>
                    <a:pt x="959467" y="1050279"/>
                    <a:pt x="964211" y="1051465"/>
                  </a:cubicBezTo>
                  <a:cubicBezTo>
                    <a:pt x="965397" y="1055023"/>
                    <a:pt x="967331" y="1058414"/>
                    <a:pt x="967769" y="1062139"/>
                  </a:cubicBezTo>
                  <a:cubicBezTo>
                    <a:pt x="969714" y="1078671"/>
                    <a:pt x="967290" y="1095802"/>
                    <a:pt x="971327" y="1111951"/>
                  </a:cubicBezTo>
                  <a:cubicBezTo>
                    <a:pt x="972364" y="1116100"/>
                    <a:pt x="978443" y="1116695"/>
                    <a:pt x="982001" y="1119067"/>
                  </a:cubicBezTo>
                  <a:cubicBezTo>
                    <a:pt x="982029" y="1119493"/>
                    <a:pt x="984250" y="1179185"/>
                    <a:pt x="989117" y="1193785"/>
                  </a:cubicBezTo>
                  <a:cubicBezTo>
                    <a:pt x="990469" y="1197841"/>
                    <a:pt x="993861" y="1200900"/>
                    <a:pt x="996233" y="1204458"/>
                  </a:cubicBezTo>
                  <a:cubicBezTo>
                    <a:pt x="997419" y="1208016"/>
                    <a:pt x="997448" y="1212203"/>
                    <a:pt x="999791" y="1215132"/>
                  </a:cubicBezTo>
                  <a:cubicBezTo>
                    <a:pt x="1002462" y="1218471"/>
                    <a:pt x="1006985" y="1219763"/>
                    <a:pt x="1010465" y="1222248"/>
                  </a:cubicBezTo>
                  <a:cubicBezTo>
                    <a:pt x="1015290" y="1225695"/>
                    <a:pt x="1019953" y="1229364"/>
                    <a:pt x="1024697" y="1232922"/>
                  </a:cubicBezTo>
                  <a:cubicBezTo>
                    <a:pt x="1026475" y="1243593"/>
                    <a:pt x="1029106" y="1266221"/>
                    <a:pt x="1035371" y="1275618"/>
                  </a:cubicBezTo>
                  <a:lnTo>
                    <a:pt x="1042487" y="1286292"/>
                  </a:lnTo>
                  <a:cubicBezTo>
                    <a:pt x="1043673" y="1292222"/>
                    <a:pt x="1044963" y="1298132"/>
                    <a:pt x="1046045" y="1304082"/>
                  </a:cubicBezTo>
                  <a:cubicBezTo>
                    <a:pt x="1047336" y="1311180"/>
                    <a:pt x="1046377" y="1318977"/>
                    <a:pt x="1049603" y="1325430"/>
                  </a:cubicBezTo>
                  <a:cubicBezTo>
                    <a:pt x="1051515" y="1329255"/>
                    <a:pt x="1056719" y="1330174"/>
                    <a:pt x="1060277" y="1332546"/>
                  </a:cubicBezTo>
                  <a:cubicBezTo>
                    <a:pt x="1062028" y="1336049"/>
                    <a:pt x="1070317" y="1354098"/>
                    <a:pt x="1074509" y="1357451"/>
                  </a:cubicBezTo>
                  <a:cubicBezTo>
                    <a:pt x="1076829" y="1359307"/>
                    <a:pt x="1098485" y="1364334"/>
                    <a:pt x="1099415" y="1364567"/>
                  </a:cubicBezTo>
                  <a:cubicBezTo>
                    <a:pt x="1107283" y="1372435"/>
                    <a:pt x="1112251" y="1376009"/>
                    <a:pt x="1117204" y="1385915"/>
                  </a:cubicBezTo>
                  <a:cubicBezTo>
                    <a:pt x="1122992" y="1397490"/>
                    <a:pt x="1117681" y="1397066"/>
                    <a:pt x="1127878" y="1407263"/>
                  </a:cubicBezTo>
                  <a:cubicBezTo>
                    <a:pt x="1132071" y="1411456"/>
                    <a:pt x="1137917" y="1413744"/>
                    <a:pt x="1142110" y="1417937"/>
                  </a:cubicBezTo>
                  <a:cubicBezTo>
                    <a:pt x="1152307" y="1428134"/>
                    <a:pt x="1146996" y="1427710"/>
                    <a:pt x="1152784" y="1439285"/>
                  </a:cubicBezTo>
                  <a:cubicBezTo>
                    <a:pt x="1154696" y="1443110"/>
                    <a:pt x="1157528" y="1446401"/>
                    <a:pt x="1159900" y="1449959"/>
                  </a:cubicBezTo>
                  <a:cubicBezTo>
                    <a:pt x="1158714" y="1470121"/>
                    <a:pt x="1159198" y="1490450"/>
                    <a:pt x="1156342" y="1510444"/>
                  </a:cubicBezTo>
                  <a:cubicBezTo>
                    <a:pt x="1153743" y="1528635"/>
                    <a:pt x="1149878" y="1522571"/>
                    <a:pt x="1138552" y="1528234"/>
                  </a:cubicBezTo>
                  <a:cubicBezTo>
                    <a:pt x="1101306" y="1546857"/>
                    <a:pt x="1180968" y="1528271"/>
                    <a:pt x="1074509" y="1542466"/>
                  </a:cubicBezTo>
                  <a:cubicBezTo>
                    <a:pt x="1070951" y="1544838"/>
                    <a:pt x="1068105" y="1549357"/>
                    <a:pt x="1063835" y="1549582"/>
                  </a:cubicBezTo>
                  <a:cubicBezTo>
                    <a:pt x="1044848" y="1550581"/>
                    <a:pt x="1025816" y="1548014"/>
                    <a:pt x="1006907" y="1546024"/>
                  </a:cubicBezTo>
                  <a:cubicBezTo>
                    <a:pt x="1003177" y="1545631"/>
                    <a:pt x="999894" y="1543280"/>
                    <a:pt x="996233" y="1542466"/>
                  </a:cubicBezTo>
                  <a:cubicBezTo>
                    <a:pt x="989191" y="1540901"/>
                    <a:pt x="982001" y="1540094"/>
                    <a:pt x="974885" y="1538908"/>
                  </a:cubicBezTo>
                  <a:cubicBezTo>
                    <a:pt x="971327" y="1535350"/>
                    <a:pt x="968398" y="1531025"/>
                    <a:pt x="964211" y="1528234"/>
                  </a:cubicBezTo>
                  <a:cubicBezTo>
                    <a:pt x="952931" y="1520714"/>
                    <a:pt x="935677" y="1526603"/>
                    <a:pt x="925074" y="1528234"/>
                  </a:cubicBezTo>
                  <a:cubicBezTo>
                    <a:pt x="919097" y="1529154"/>
                    <a:pt x="913214" y="1530606"/>
                    <a:pt x="907284" y="1531792"/>
                  </a:cubicBezTo>
                  <a:cubicBezTo>
                    <a:pt x="904912" y="1535350"/>
                    <a:pt x="903192" y="1539442"/>
                    <a:pt x="900168" y="1542466"/>
                  </a:cubicBezTo>
                  <a:cubicBezTo>
                    <a:pt x="897144" y="1545490"/>
                    <a:pt x="891760" y="1545956"/>
                    <a:pt x="889494" y="1549582"/>
                  </a:cubicBezTo>
                  <a:cubicBezTo>
                    <a:pt x="874744" y="1573183"/>
                    <a:pt x="892201" y="1567798"/>
                    <a:pt x="871704" y="1578046"/>
                  </a:cubicBezTo>
                  <a:cubicBezTo>
                    <a:pt x="868349" y="1579723"/>
                    <a:pt x="864588" y="1580418"/>
                    <a:pt x="861030" y="1581604"/>
                  </a:cubicBezTo>
                  <a:cubicBezTo>
                    <a:pt x="842054" y="1610068"/>
                    <a:pt x="866960" y="1575674"/>
                    <a:pt x="843240" y="1599394"/>
                  </a:cubicBezTo>
                  <a:cubicBezTo>
                    <a:pt x="819520" y="1623114"/>
                    <a:pt x="853914" y="1598208"/>
                    <a:pt x="825450" y="1617184"/>
                  </a:cubicBezTo>
                  <a:cubicBezTo>
                    <a:pt x="823078" y="1620742"/>
                    <a:pt x="821673" y="1625187"/>
                    <a:pt x="818334" y="1627858"/>
                  </a:cubicBezTo>
                  <a:cubicBezTo>
                    <a:pt x="815405" y="1630201"/>
                    <a:pt x="811014" y="1629739"/>
                    <a:pt x="807660" y="1631416"/>
                  </a:cubicBezTo>
                  <a:cubicBezTo>
                    <a:pt x="803836" y="1633328"/>
                    <a:pt x="800545" y="1636160"/>
                    <a:pt x="796987" y="1638532"/>
                  </a:cubicBezTo>
                  <a:cubicBezTo>
                    <a:pt x="781569" y="1637346"/>
                    <a:pt x="765932" y="1637824"/>
                    <a:pt x="750733" y="1634974"/>
                  </a:cubicBezTo>
                  <a:cubicBezTo>
                    <a:pt x="737496" y="1632492"/>
                    <a:pt x="740922" y="1626026"/>
                    <a:pt x="736501" y="1617184"/>
                  </a:cubicBezTo>
                  <a:cubicBezTo>
                    <a:pt x="722706" y="1589595"/>
                    <a:pt x="734770" y="1622665"/>
                    <a:pt x="725827" y="1595836"/>
                  </a:cubicBezTo>
                  <a:cubicBezTo>
                    <a:pt x="724641" y="1580418"/>
                    <a:pt x="724187" y="1564926"/>
                    <a:pt x="722269" y="1549582"/>
                  </a:cubicBezTo>
                  <a:cubicBezTo>
                    <a:pt x="721804" y="1545861"/>
                    <a:pt x="721054" y="1541837"/>
                    <a:pt x="718711" y="1538908"/>
                  </a:cubicBezTo>
                  <a:cubicBezTo>
                    <a:pt x="713695" y="1532638"/>
                    <a:pt x="704395" y="1530578"/>
                    <a:pt x="697363" y="1528234"/>
                  </a:cubicBezTo>
                  <a:cubicBezTo>
                    <a:pt x="676015" y="1529420"/>
                    <a:pt x="654620" y="1529940"/>
                    <a:pt x="633320" y="1531792"/>
                  </a:cubicBezTo>
                  <a:cubicBezTo>
                    <a:pt x="627295" y="1532316"/>
                    <a:pt x="621560" y="1534886"/>
                    <a:pt x="615530" y="1535350"/>
                  </a:cubicBezTo>
                  <a:cubicBezTo>
                    <a:pt x="590669" y="1537262"/>
                    <a:pt x="565718" y="1537722"/>
                    <a:pt x="540812" y="1538908"/>
                  </a:cubicBezTo>
                  <a:cubicBezTo>
                    <a:pt x="476813" y="1546908"/>
                    <a:pt x="491318" y="1546024"/>
                    <a:pt x="384261" y="1546024"/>
                  </a:cubicBezTo>
                  <a:cubicBezTo>
                    <a:pt x="355773" y="1546024"/>
                    <a:pt x="327334" y="1543652"/>
                    <a:pt x="298870" y="1542466"/>
                  </a:cubicBezTo>
                  <a:cubicBezTo>
                    <a:pt x="279894" y="1514002"/>
                    <a:pt x="304800" y="1548396"/>
                    <a:pt x="281080" y="1524676"/>
                  </a:cubicBezTo>
                  <a:cubicBezTo>
                    <a:pt x="257360" y="1500956"/>
                    <a:pt x="291754" y="1525862"/>
                    <a:pt x="263290" y="1506886"/>
                  </a:cubicBezTo>
                  <a:cubicBezTo>
                    <a:pt x="260918" y="1503328"/>
                    <a:pt x="258659" y="1499692"/>
                    <a:pt x="256174" y="1496213"/>
                  </a:cubicBezTo>
                  <a:cubicBezTo>
                    <a:pt x="252727" y="1491388"/>
                    <a:pt x="248152" y="1487285"/>
                    <a:pt x="245500" y="1481981"/>
                  </a:cubicBezTo>
                  <a:cubicBezTo>
                    <a:pt x="243313" y="1477607"/>
                    <a:pt x="243128" y="1472493"/>
                    <a:pt x="241942" y="1467749"/>
                  </a:cubicBezTo>
                  <a:cubicBezTo>
                    <a:pt x="243128" y="1435727"/>
                    <a:pt x="243672" y="1403675"/>
                    <a:pt x="245500" y="1371683"/>
                  </a:cubicBezTo>
                  <a:cubicBezTo>
                    <a:pt x="246045" y="1362137"/>
                    <a:pt x="248264" y="1352748"/>
                    <a:pt x="249058" y="1343220"/>
                  </a:cubicBezTo>
                  <a:cubicBezTo>
                    <a:pt x="250637" y="1324273"/>
                    <a:pt x="249796" y="1305095"/>
                    <a:pt x="252616" y="1286292"/>
                  </a:cubicBezTo>
                  <a:cubicBezTo>
                    <a:pt x="253403" y="1281047"/>
                    <a:pt x="257762" y="1276985"/>
                    <a:pt x="259732" y="1272060"/>
                  </a:cubicBezTo>
                  <a:cubicBezTo>
                    <a:pt x="263911" y="1261613"/>
                    <a:pt x="266848" y="1250712"/>
                    <a:pt x="270406" y="1240038"/>
                  </a:cubicBezTo>
                  <a:cubicBezTo>
                    <a:pt x="271592" y="1236480"/>
                    <a:pt x="271312" y="1232016"/>
                    <a:pt x="273964" y="1229364"/>
                  </a:cubicBezTo>
                  <a:cubicBezTo>
                    <a:pt x="277522" y="1225806"/>
                    <a:pt x="281417" y="1222556"/>
                    <a:pt x="284638" y="1218690"/>
                  </a:cubicBezTo>
                  <a:cubicBezTo>
                    <a:pt x="287376" y="1215405"/>
                    <a:pt x="290017" y="1211924"/>
                    <a:pt x="291754" y="1208016"/>
                  </a:cubicBezTo>
                  <a:cubicBezTo>
                    <a:pt x="294800" y="1201162"/>
                    <a:pt x="298870" y="1186669"/>
                    <a:pt x="298870" y="1186669"/>
                  </a:cubicBezTo>
                  <a:cubicBezTo>
                    <a:pt x="297684" y="1179553"/>
                    <a:pt x="297593" y="1172165"/>
                    <a:pt x="295312" y="1165321"/>
                  </a:cubicBezTo>
                  <a:cubicBezTo>
                    <a:pt x="291076" y="1152614"/>
                    <a:pt x="276505" y="1146853"/>
                    <a:pt x="266848" y="1140415"/>
                  </a:cubicBezTo>
                  <a:cubicBezTo>
                    <a:pt x="249933" y="1129138"/>
                    <a:pt x="260231" y="1134651"/>
                    <a:pt x="234826" y="1126183"/>
                  </a:cubicBezTo>
                  <a:cubicBezTo>
                    <a:pt x="231268" y="1124997"/>
                    <a:pt x="227273" y="1124705"/>
                    <a:pt x="224152" y="1122625"/>
                  </a:cubicBezTo>
                  <a:lnTo>
                    <a:pt x="202804" y="1108393"/>
                  </a:lnTo>
                  <a:cubicBezTo>
                    <a:pt x="194502" y="1095941"/>
                    <a:pt x="192130" y="1089417"/>
                    <a:pt x="174341" y="1083487"/>
                  </a:cubicBezTo>
                  <a:lnTo>
                    <a:pt x="152993" y="1076371"/>
                  </a:lnTo>
                  <a:cubicBezTo>
                    <a:pt x="136389" y="1051465"/>
                    <a:pt x="145877" y="1059767"/>
                    <a:pt x="128087" y="1047908"/>
                  </a:cubicBezTo>
                  <a:cubicBezTo>
                    <a:pt x="125715" y="1044350"/>
                    <a:pt x="123995" y="1040258"/>
                    <a:pt x="120971" y="1037234"/>
                  </a:cubicBezTo>
                  <a:cubicBezTo>
                    <a:pt x="108637" y="1024900"/>
                    <a:pt x="110771" y="1036522"/>
                    <a:pt x="103181" y="1019444"/>
                  </a:cubicBezTo>
                  <a:cubicBezTo>
                    <a:pt x="100135" y="1012590"/>
                    <a:pt x="99169" y="1004925"/>
                    <a:pt x="96065" y="998096"/>
                  </a:cubicBezTo>
                  <a:cubicBezTo>
                    <a:pt x="93203" y="991800"/>
                    <a:pt x="89056" y="986170"/>
                    <a:pt x="85391" y="980306"/>
                  </a:cubicBezTo>
                  <a:cubicBezTo>
                    <a:pt x="83125" y="976680"/>
                    <a:pt x="80012" y="973540"/>
                    <a:pt x="78275" y="969632"/>
                  </a:cubicBezTo>
                  <a:cubicBezTo>
                    <a:pt x="75229" y="962778"/>
                    <a:pt x="74514" y="954993"/>
                    <a:pt x="71159" y="948284"/>
                  </a:cubicBezTo>
                  <a:cubicBezTo>
                    <a:pt x="68787" y="943540"/>
                    <a:pt x="66674" y="938657"/>
                    <a:pt x="64043" y="934052"/>
                  </a:cubicBezTo>
                  <a:cubicBezTo>
                    <a:pt x="61921" y="930339"/>
                    <a:pt x="58839" y="927203"/>
                    <a:pt x="56927" y="923378"/>
                  </a:cubicBezTo>
                  <a:cubicBezTo>
                    <a:pt x="55250" y="920023"/>
                    <a:pt x="54555" y="916262"/>
                    <a:pt x="53369" y="912704"/>
                  </a:cubicBezTo>
                  <a:cubicBezTo>
                    <a:pt x="52183" y="878310"/>
                    <a:pt x="53413" y="843748"/>
                    <a:pt x="49811" y="809523"/>
                  </a:cubicBezTo>
                  <a:cubicBezTo>
                    <a:pt x="48633" y="798334"/>
                    <a:pt x="40988" y="788599"/>
                    <a:pt x="39138" y="777501"/>
                  </a:cubicBezTo>
                  <a:cubicBezTo>
                    <a:pt x="37952" y="770385"/>
                    <a:pt x="37861" y="762997"/>
                    <a:pt x="35580" y="756153"/>
                  </a:cubicBezTo>
                  <a:cubicBezTo>
                    <a:pt x="34228" y="752096"/>
                    <a:pt x="30376" y="749304"/>
                    <a:pt x="28464" y="745479"/>
                  </a:cubicBezTo>
                  <a:cubicBezTo>
                    <a:pt x="26787" y="742125"/>
                    <a:pt x="26092" y="738364"/>
                    <a:pt x="24906" y="734806"/>
                  </a:cubicBezTo>
                  <a:cubicBezTo>
                    <a:pt x="23720" y="722946"/>
                    <a:pt x="23545" y="710941"/>
                    <a:pt x="21348" y="699226"/>
                  </a:cubicBezTo>
                  <a:lnTo>
                    <a:pt x="10674" y="667204"/>
                  </a:lnTo>
                  <a:lnTo>
                    <a:pt x="3558" y="645856"/>
                  </a:lnTo>
                  <a:lnTo>
                    <a:pt x="0" y="635182"/>
                  </a:lnTo>
                  <a:cubicBezTo>
                    <a:pt x="1186" y="575882"/>
                    <a:pt x="1441" y="516557"/>
                    <a:pt x="3558" y="457283"/>
                  </a:cubicBezTo>
                  <a:cubicBezTo>
                    <a:pt x="3815" y="450074"/>
                    <a:pt x="5701" y="443010"/>
                    <a:pt x="7116" y="435936"/>
                  </a:cubicBezTo>
                  <a:cubicBezTo>
                    <a:pt x="10824" y="417397"/>
                    <a:pt x="9710" y="426856"/>
                    <a:pt x="14232" y="411030"/>
                  </a:cubicBezTo>
                  <a:cubicBezTo>
                    <a:pt x="15575" y="406328"/>
                    <a:pt x="16604" y="401542"/>
                    <a:pt x="17790" y="396798"/>
                  </a:cubicBezTo>
                  <a:cubicBezTo>
                    <a:pt x="18976" y="367148"/>
                    <a:pt x="19497" y="337464"/>
                    <a:pt x="21348" y="307848"/>
                  </a:cubicBezTo>
                  <a:cubicBezTo>
                    <a:pt x="21871" y="299478"/>
                    <a:pt x="23527" y="291215"/>
                    <a:pt x="24906" y="282943"/>
                  </a:cubicBezTo>
                  <a:cubicBezTo>
                    <a:pt x="27490" y="267442"/>
                    <a:pt x="30710" y="253733"/>
                    <a:pt x="39138" y="240247"/>
                  </a:cubicBezTo>
                  <a:cubicBezTo>
                    <a:pt x="42281" y="235218"/>
                    <a:pt x="46365" y="230840"/>
                    <a:pt x="49811" y="226015"/>
                  </a:cubicBezTo>
                  <a:cubicBezTo>
                    <a:pt x="60592" y="210921"/>
                    <a:pt x="52076" y="218575"/>
                    <a:pt x="67601" y="208225"/>
                  </a:cubicBezTo>
                  <a:cubicBezTo>
                    <a:pt x="69973" y="203481"/>
                    <a:pt x="71634" y="198309"/>
                    <a:pt x="74717" y="193993"/>
                  </a:cubicBezTo>
                  <a:cubicBezTo>
                    <a:pt x="77642" y="189898"/>
                    <a:pt x="82947" y="187718"/>
                    <a:pt x="85391" y="183319"/>
                  </a:cubicBezTo>
                  <a:cubicBezTo>
                    <a:pt x="89034" y="176762"/>
                    <a:pt x="85391" y="164343"/>
                    <a:pt x="92507" y="161971"/>
                  </a:cubicBezTo>
                  <a:cubicBezTo>
                    <a:pt x="96065" y="160785"/>
                    <a:pt x="99826" y="160090"/>
                    <a:pt x="103181" y="158413"/>
                  </a:cubicBezTo>
                  <a:cubicBezTo>
                    <a:pt x="138914" y="140547"/>
                    <a:pt x="84423" y="162894"/>
                    <a:pt x="128087" y="144181"/>
                  </a:cubicBezTo>
                  <a:cubicBezTo>
                    <a:pt x="135233" y="141118"/>
                    <a:pt x="145771" y="138871"/>
                    <a:pt x="152993" y="137065"/>
                  </a:cubicBezTo>
                  <a:cubicBezTo>
                    <a:pt x="177462" y="120754"/>
                    <a:pt x="166228" y="125538"/>
                    <a:pt x="185015" y="119276"/>
                  </a:cubicBezTo>
                  <a:cubicBezTo>
                    <a:pt x="216187" y="88101"/>
                    <a:pt x="176649" y="126247"/>
                    <a:pt x="206362" y="101486"/>
                  </a:cubicBezTo>
                  <a:cubicBezTo>
                    <a:pt x="210228" y="98265"/>
                    <a:pt x="213064" y="93901"/>
                    <a:pt x="217036" y="90812"/>
                  </a:cubicBezTo>
                  <a:cubicBezTo>
                    <a:pt x="223787" y="85561"/>
                    <a:pt x="238384" y="76580"/>
                    <a:pt x="238384" y="76580"/>
                  </a:cubicBezTo>
                  <a:cubicBezTo>
                    <a:pt x="240756" y="73022"/>
                    <a:pt x="241874" y="68172"/>
                    <a:pt x="245500" y="65906"/>
                  </a:cubicBezTo>
                  <a:cubicBezTo>
                    <a:pt x="253332" y="61011"/>
                    <a:pt x="289291" y="53681"/>
                    <a:pt x="295312" y="51674"/>
                  </a:cubicBezTo>
                  <a:cubicBezTo>
                    <a:pt x="302428" y="49302"/>
                    <a:pt x="310419" y="48719"/>
                    <a:pt x="316660" y="44558"/>
                  </a:cubicBezTo>
                  <a:cubicBezTo>
                    <a:pt x="320218" y="42186"/>
                    <a:pt x="323509" y="39354"/>
                    <a:pt x="327334" y="37442"/>
                  </a:cubicBezTo>
                  <a:cubicBezTo>
                    <a:pt x="331007" y="35606"/>
                    <a:pt x="349545" y="30533"/>
                    <a:pt x="352239" y="30326"/>
                  </a:cubicBezTo>
                  <a:cubicBezTo>
                    <a:pt x="378281" y="28323"/>
                    <a:pt x="404423" y="27954"/>
                    <a:pt x="430515" y="26768"/>
                  </a:cubicBezTo>
                  <a:cubicBezTo>
                    <a:pt x="439196" y="23874"/>
                    <a:pt x="444966" y="22991"/>
                    <a:pt x="451863" y="16094"/>
                  </a:cubicBezTo>
                  <a:cubicBezTo>
                    <a:pt x="467957" y="0"/>
                    <a:pt x="448873" y="8789"/>
                    <a:pt x="469653" y="1862"/>
                  </a:cubicBezTo>
                  <a:cubicBezTo>
                    <a:pt x="545556" y="3048"/>
                    <a:pt x="621526" y="2024"/>
                    <a:pt x="697363" y="5420"/>
                  </a:cubicBezTo>
                  <a:cubicBezTo>
                    <a:pt x="701635" y="5611"/>
                    <a:pt x="704212" y="10624"/>
                    <a:pt x="708037" y="12536"/>
                  </a:cubicBezTo>
                  <a:cubicBezTo>
                    <a:pt x="715331" y="16183"/>
                    <a:pt x="729735" y="18299"/>
                    <a:pt x="736501" y="19652"/>
                  </a:cubicBezTo>
                  <a:cubicBezTo>
                    <a:pt x="740059" y="22024"/>
                    <a:pt x="743695" y="24283"/>
                    <a:pt x="747175" y="26768"/>
                  </a:cubicBezTo>
                  <a:cubicBezTo>
                    <a:pt x="786163" y="54617"/>
                    <a:pt x="746038" y="36802"/>
                    <a:pt x="846798" y="41000"/>
                  </a:cubicBezTo>
                  <a:cubicBezTo>
                    <a:pt x="855100" y="42186"/>
                    <a:pt x="863671" y="42148"/>
                    <a:pt x="871704" y="44558"/>
                  </a:cubicBezTo>
                  <a:cubicBezTo>
                    <a:pt x="885258" y="48624"/>
                    <a:pt x="880684" y="53538"/>
                    <a:pt x="889494" y="62348"/>
                  </a:cubicBezTo>
                  <a:cubicBezTo>
                    <a:pt x="892518" y="65372"/>
                    <a:pt x="896610" y="67092"/>
                    <a:pt x="900168" y="69464"/>
                  </a:cubicBezTo>
                  <a:cubicBezTo>
                    <a:pt x="907052" y="90116"/>
                    <a:pt x="898409" y="71907"/>
                    <a:pt x="921516" y="90812"/>
                  </a:cubicBezTo>
                  <a:cubicBezTo>
                    <a:pt x="929305" y="97185"/>
                    <a:pt x="935748" y="105044"/>
                    <a:pt x="942864" y="112160"/>
                  </a:cubicBezTo>
                  <a:lnTo>
                    <a:pt x="953538" y="122834"/>
                  </a:lnTo>
                  <a:cubicBezTo>
                    <a:pt x="957096" y="126392"/>
                    <a:pt x="961420" y="129322"/>
                    <a:pt x="964211" y="133508"/>
                  </a:cubicBezTo>
                  <a:cubicBezTo>
                    <a:pt x="973699" y="147739"/>
                    <a:pt x="967769" y="141809"/>
                    <a:pt x="982001" y="151297"/>
                  </a:cubicBezTo>
                  <a:cubicBezTo>
                    <a:pt x="984373" y="158413"/>
                    <a:pt x="988289" y="165190"/>
                    <a:pt x="989117" y="172645"/>
                  </a:cubicBezTo>
                  <a:cubicBezTo>
                    <a:pt x="989831" y="179073"/>
                    <a:pt x="991611" y="208114"/>
                    <a:pt x="996233" y="218899"/>
                  </a:cubicBezTo>
                  <a:cubicBezTo>
                    <a:pt x="999948" y="227568"/>
                    <a:pt x="1007611" y="233835"/>
                    <a:pt x="1014023" y="240247"/>
                  </a:cubicBezTo>
                  <a:cubicBezTo>
                    <a:pt x="1022816" y="266627"/>
                    <a:pt x="1017784" y="254886"/>
                    <a:pt x="1028255" y="275827"/>
                  </a:cubicBezTo>
                  <a:cubicBezTo>
                    <a:pt x="1030165" y="285374"/>
                    <a:pt x="1033770" y="307226"/>
                    <a:pt x="1038929" y="314964"/>
                  </a:cubicBezTo>
                  <a:cubicBezTo>
                    <a:pt x="1041301" y="318522"/>
                    <a:pt x="1044308" y="321730"/>
                    <a:pt x="1046045" y="325638"/>
                  </a:cubicBezTo>
                  <a:cubicBezTo>
                    <a:pt x="1049091" y="332492"/>
                    <a:pt x="1050789" y="339870"/>
                    <a:pt x="1053161" y="346986"/>
                  </a:cubicBezTo>
                  <a:lnTo>
                    <a:pt x="1056719" y="357660"/>
                  </a:lnTo>
                  <a:cubicBezTo>
                    <a:pt x="1057905" y="379008"/>
                    <a:pt x="1057625" y="400488"/>
                    <a:pt x="1060277" y="421704"/>
                  </a:cubicBezTo>
                  <a:cubicBezTo>
                    <a:pt x="1061207" y="429147"/>
                    <a:pt x="1063232" y="436810"/>
                    <a:pt x="1067393" y="443051"/>
                  </a:cubicBezTo>
                  <a:lnTo>
                    <a:pt x="1081625" y="464399"/>
                  </a:lnTo>
                  <a:cubicBezTo>
                    <a:pt x="1082811" y="471515"/>
                    <a:pt x="1084086" y="478617"/>
                    <a:pt x="1085183" y="485747"/>
                  </a:cubicBezTo>
                  <a:cubicBezTo>
                    <a:pt x="1086458" y="494036"/>
                    <a:pt x="1087096" y="502430"/>
                    <a:pt x="1088741" y="510653"/>
                  </a:cubicBezTo>
                  <a:cubicBezTo>
                    <a:pt x="1090827" y="521083"/>
                    <a:pt x="1095075" y="525433"/>
                    <a:pt x="1099415" y="535559"/>
                  </a:cubicBezTo>
                  <a:cubicBezTo>
                    <a:pt x="1108471" y="556689"/>
                    <a:pt x="1094995" y="535595"/>
                    <a:pt x="1113646" y="560465"/>
                  </a:cubicBezTo>
                  <a:cubicBezTo>
                    <a:pt x="1114832" y="564023"/>
                    <a:pt x="1115527" y="567784"/>
                    <a:pt x="1117204" y="571139"/>
                  </a:cubicBezTo>
                  <a:cubicBezTo>
                    <a:pt x="1119116" y="574964"/>
                    <a:pt x="1123358" y="577646"/>
                    <a:pt x="1124320" y="581813"/>
                  </a:cubicBezTo>
                  <a:cubicBezTo>
                    <a:pt x="1127000" y="593427"/>
                    <a:pt x="1126692" y="605532"/>
                    <a:pt x="1127878" y="617392"/>
                  </a:cubicBezTo>
                  <a:cubicBezTo>
                    <a:pt x="1126692" y="671948"/>
                    <a:pt x="1126545" y="726536"/>
                    <a:pt x="1124320" y="781059"/>
                  </a:cubicBezTo>
                  <a:cubicBezTo>
                    <a:pt x="1124119" y="785986"/>
                    <a:pt x="1115320" y="803621"/>
                    <a:pt x="1113646" y="805965"/>
                  </a:cubicBezTo>
                  <a:cubicBezTo>
                    <a:pt x="1110722" y="810059"/>
                    <a:pt x="1106194" y="812774"/>
                    <a:pt x="1102973" y="816639"/>
                  </a:cubicBezTo>
                  <a:cubicBezTo>
                    <a:pt x="1088150" y="834428"/>
                    <a:pt x="1104750" y="821384"/>
                    <a:pt x="1085183" y="834429"/>
                  </a:cubicBezTo>
                  <a:cubicBezTo>
                    <a:pt x="1083997" y="837987"/>
                    <a:pt x="1083302" y="841748"/>
                    <a:pt x="1081625" y="845103"/>
                  </a:cubicBezTo>
                  <a:cubicBezTo>
                    <a:pt x="1067830" y="872692"/>
                    <a:pt x="1079894" y="839622"/>
                    <a:pt x="1070951" y="866451"/>
                  </a:cubicBezTo>
                  <a:cubicBezTo>
                    <a:pt x="1069765" y="874753"/>
                    <a:pt x="1069803" y="883324"/>
                    <a:pt x="1067393" y="891357"/>
                  </a:cubicBezTo>
                  <a:cubicBezTo>
                    <a:pt x="1066164" y="895453"/>
                    <a:pt x="1061778" y="898026"/>
                    <a:pt x="1060277" y="902030"/>
                  </a:cubicBezTo>
                  <a:cubicBezTo>
                    <a:pt x="1058154" y="907692"/>
                    <a:pt x="1058842" y="914158"/>
                    <a:pt x="1056719" y="919820"/>
                  </a:cubicBezTo>
                  <a:cubicBezTo>
                    <a:pt x="1043675" y="954605"/>
                    <a:pt x="1054330" y="908028"/>
                    <a:pt x="1046045" y="941168"/>
                  </a:cubicBezTo>
                  <a:cubicBezTo>
                    <a:pt x="1035987" y="981400"/>
                    <a:pt x="1050637" y="934508"/>
                    <a:pt x="1035371" y="980306"/>
                  </a:cubicBezTo>
                  <a:lnTo>
                    <a:pt x="1031813" y="990980"/>
                  </a:lnTo>
                  <a:cubicBezTo>
                    <a:pt x="1030627" y="994538"/>
                    <a:pt x="1030907" y="999002"/>
                    <a:pt x="1028255" y="1001654"/>
                  </a:cubicBezTo>
                  <a:lnTo>
                    <a:pt x="1017581" y="1012328"/>
                  </a:lnTo>
                  <a:lnTo>
                    <a:pt x="1010465" y="1033676"/>
                  </a:lnTo>
                  <a:cubicBezTo>
                    <a:pt x="1009279" y="1037234"/>
                    <a:pt x="1007524" y="1040651"/>
                    <a:pt x="1006907" y="1044350"/>
                  </a:cubicBezTo>
                  <a:lnTo>
                    <a:pt x="999791" y="1087045"/>
                  </a:lnTo>
                  <a:cubicBezTo>
                    <a:pt x="998605" y="1126183"/>
                    <a:pt x="1000129" y="1165497"/>
                    <a:pt x="996233" y="1204458"/>
                  </a:cubicBezTo>
                  <a:cubicBezTo>
                    <a:pt x="995808" y="1208713"/>
                    <a:pt x="991029" y="1197609"/>
                    <a:pt x="989117" y="1193785"/>
                  </a:cubicBezTo>
                  <a:cubicBezTo>
                    <a:pt x="987440" y="1190431"/>
                    <a:pt x="987380" y="1186389"/>
                    <a:pt x="985559" y="1183111"/>
                  </a:cubicBezTo>
                  <a:cubicBezTo>
                    <a:pt x="981406" y="1175635"/>
                    <a:pt x="971327" y="1161763"/>
                    <a:pt x="971327" y="1161763"/>
                  </a:cubicBezTo>
                  <a:cubicBezTo>
                    <a:pt x="970141" y="1129741"/>
                    <a:pt x="970957" y="1097582"/>
                    <a:pt x="967769" y="1065697"/>
                  </a:cubicBezTo>
                  <a:cubicBezTo>
                    <a:pt x="967344" y="1061442"/>
                    <a:pt x="963992" y="1057694"/>
                    <a:pt x="960653" y="1055023"/>
                  </a:cubicBezTo>
                  <a:cubicBezTo>
                    <a:pt x="957725" y="1052680"/>
                    <a:pt x="953538" y="1052651"/>
                    <a:pt x="949980" y="1051465"/>
                  </a:cubicBezTo>
                  <a:lnTo>
                    <a:pt x="957096" y="1040792"/>
                  </a:lnTo>
                  <a:close/>
                </a:path>
              </a:pathLst>
            </a:custGeom>
            <a:solidFill>
              <a:srgbClr val="FF99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2" name="شكل بيضاوي 11"/>
          <p:cNvSpPr/>
          <p:nvPr/>
        </p:nvSpPr>
        <p:spPr>
          <a:xfrm>
            <a:off x="8858280" y="1071546"/>
            <a:ext cx="3214710" cy="3935868"/>
          </a:xfrm>
          <a:prstGeom prst="ellipse">
            <a:avLst/>
          </a:prstGeom>
          <a:solidFill>
            <a:srgbClr val="FFCC99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شكل بيضاوي 12"/>
          <p:cNvSpPr/>
          <p:nvPr/>
        </p:nvSpPr>
        <p:spPr>
          <a:xfrm>
            <a:off x="4030476" y="6241550"/>
            <a:ext cx="785818" cy="71438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4" name="مستطيل 13"/>
          <p:cNvSpPr/>
          <p:nvPr/>
        </p:nvSpPr>
        <p:spPr>
          <a:xfrm>
            <a:off x="500034" y="1714488"/>
            <a:ext cx="7429552" cy="193899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bevelT w="27940" h="12700"/>
              <a:contourClr>
                <a:srgbClr val="DDDDDD"/>
              </a:contourClr>
            </a:sp3d>
          </a:bodyPr>
          <a:lstStyle/>
          <a:p>
            <a:pPr algn="ctr"/>
            <a:r>
              <a:rPr lang="ar-SA" sz="4000" b="1" spc="150" dirty="0" smtClean="0">
                <a:ln w="11430"/>
                <a:solidFill>
                  <a:schemeClr val="bg1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كما تخرج </a:t>
            </a:r>
            <a:r>
              <a:rPr lang="ar-SA" sz="4000" b="1" spc="150" dirty="0" smtClean="0">
                <a:ln w="11430"/>
                <a:solidFill>
                  <a:srgbClr val="92D050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أفراخ الطيور </a:t>
            </a:r>
            <a:r>
              <a:rPr lang="ar-SA" sz="4000" b="1" spc="150" dirty="0" smtClean="0">
                <a:ln w="11430"/>
                <a:solidFill>
                  <a:schemeClr val="bg1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من </a:t>
            </a:r>
            <a:r>
              <a:rPr lang="ar-SA" sz="4000" b="1" spc="150" dirty="0" err="1" smtClean="0">
                <a:ln w="11430"/>
                <a:solidFill>
                  <a:schemeClr val="bg1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بيوضها</a:t>
            </a:r>
            <a:r>
              <a:rPr lang="ar-SA" sz="4000" b="1" spc="150" dirty="0" smtClean="0">
                <a:ln w="11430"/>
                <a:solidFill>
                  <a:schemeClr val="bg1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 ولدى كل نوع منها مهارة وطريقة مختلفة في </a:t>
            </a:r>
            <a:r>
              <a:rPr lang="ar-SA" sz="4000" b="1" spc="150" dirty="0" smtClean="0">
                <a:ln w="11430"/>
                <a:solidFill>
                  <a:srgbClr val="FFC000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بناء عشّه </a:t>
            </a:r>
            <a:r>
              <a:rPr lang="ar-SA" sz="4000" b="1" spc="150" dirty="0" smtClean="0">
                <a:ln w="11430"/>
                <a:solidFill>
                  <a:schemeClr val="bg1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.</a:t>
            </a:r>
          </a:p>
        </p:txBody>
      </p:sp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357818" y="4071942"/>
            <a:ext cx="1515800" cy="15583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100" name="Picture 4"/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-624190" y="1071546"/>
            <a:ext cx="1248379" cy="10715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" name="صورة 18" descr="Dancing-chick.gif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857488" y="3286124"/>
            <a:ext cx="2324113" cy="232411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4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5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C -0.001 0.03326  0.06 0.06252  0.137 0.06385  C 0.198 0.06651  0.248 0.05055  0.249 0.0306  C 0.249 0.01064  0.2 -0.00798  0.138 -0.00931  C 0.107 -0.00931  0.079 -0.00665  0.059 0  C 0.03 0.00931  0.013 0.02394  0.013 0.04124  C 0.013 0.05055  0.018 0.05986  0.027 0.06784  C 0.048 0.08514  0.089 0.09711  0.136 0.09844  C 0.191 0.1011  0.236 0.08647  0.236 0.06917  C 0.237 0.05055  0.192 0.03459  0.137 0.03193  C 0.109 0.03193  0.084 0.03459  0.065 0.03991  C 0.04 0.04922  0.024 0.06385  0.024 0.07848  C 0.024 0.08647  0.029 0.09445  0.037 0.10243  C 0.056 0.11706  0.092 0.12903  0.135 0.13036  C 0.185 0.1317  0.225 0.11839  0.225 0.10243  C 0.226 0.08647  0.186 0.07183  0.136 0.0705  C 0.111 0.06917  0.088 0.07183  0.071 0.07715  C 0.048 0.08514  0.035 0.09711  0.035 0.11174  C 0.035 0.11839  0.039 0.12637  0.046 0.13303  C 0.063 0.14633  0.096 0.15697  0.134 0.1583  C 0.179 0.1583  0.215 0.14766  0.215 0.13303  C 0.215 0.11839  0.18 0.10509  0.135 0.10376  C 0.113 0.10376  0.092 0.10642  0.077 0.11041  C 0.056 0.11706  0.044 0.12903  0.043 0.14101  C 0.043 0.14766  0.048 0.15431  0.054 0.15963  C 0.069 0.17293  0.099 0.18224  0.133 0.18224  C 0.173 0.18358  0.206 0.17426  0.206 0.16096  C 0.207 0.14766  0.174 0.13569  0.134 0.13436  C 0.114 0.13436  0.095 0.13569  0.082 0.14101  C 0.063 0.14633  0.052 0.15697  0.052 0.16761  C 0.052 0.17426  0.055 0.17958  0.061 0.18491  C 0.075 0.19688  0.101 0.20486  0.132 0.20619  C 0.169 0.20619  0.198 0.19821  0.198 0.18624  C 0.199 0.17426  0.17 0.16362  0.133 0.16229  C 0.115 0.16229  0.099 0.16362  0.087 0.16761  C 0.07 0.17293  0.06 0.18224  0.06 0.19289  C 0.06 0.19821  0.063 0.2022  0.068 0.20752  C 0.08 0.21816  0.104 0.22481  0.132 0.22614  C 0.165 0.22747  0.191 0.21949  0.191 0.20752  C 0.191 0.19821  0.166 0.18757  0.133 0.18757  C 0.116 0.18624  0.101 0.1889  0.09 0.19156  C 0.075 0.19688  0.066 0.20486  0.066 0.21417  C 0.066 0.21949  0.069 0.22348  0.074 0.22747  C 0.085 0.23679  0.107 0.24344  0.131 0.24477  C 0.161 0.2461  0.185 0.23812  0.185 0.2288  C 0.185 0.21816  0.161 0.21018  0.132 0.20885  C 0.118 0.20885  0.104 0.21018  0.094 0.21417  C 0.08 0.21816  0.072 0.22481  0.072 0.23412  C 0.072 0.23812  0.075 0.24211  0.079 0.2461  C 0.089 0.25408  0.108 0.26073  0.131 0.26073  C 0.157 0.26206  0.179 0.25541  0.179 0.2461  C 0.179 0.23812  0.158 0.23013  0.131 0.23013  C 0.119 0.2288  0.106 0.23013  0.097 0.23279  C 0.085 0.23812  0.078 0.24477  0.078 0.25142  C 0.078 0.25541  0.08 0.2594  0.084 0.26206  C 0.093 0.27004  0.11 0.27536  0.131 0.27669  C 0.155 0.27669  0.174 0.27004  0.174 0.26339  C 0.174 0.25541  0.155 0.24743  0.131 0.24743  C 0.119 0.24743  0.108 0.24876  0.101 0.25142  C 0.089 0.25408  0.083 0.26073  0.083 0.26738  C 0.083 0.27004  0.085 0.27403  0.088 0.27669  C 0.096 0.28467  0.112 0.28867  0.13 0.29  C 0.152 0.29  0.169 0.28467  0.169 0.27802  C 0.169 0.27004  0.152 0.26472  0.131 0.26339  C 0.12 0.26339  0.11 0.26472  0.103 0.26738  C 0.093 0.27004  0.087 0.27536  0.087 0.28201  C 0.087 0.28467  0.089 0.28733  0.092 0.29  E" pathEditMode="relative" ptsTypes="">
                                      <p:cBhvr>
                                        <p:cTn id="28" dur="2000" fill="hold"/>
                                        <p:tgtEl>
                                          <p:spTgt spid="4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3" name="مجموعة 2"/>
          <p:cNvGrpSpPr/>
          <p:nvPr/>
        </p:nvGrpSpPr>
        <p:grpSpPr>
          <a:xfrm>
            <a:off x="-1714544" y="-1071594"/>
            <a:ext cx="11948612" cy="8643998"/>
            <a:chOff x="3500430" y="0"/>
            <a:chExt cx="5304878" cy="3322201"/>
          </a:xfrm>
        </p:grpSpPr>
        <p:pic>
          <p:nvPicPr>
            <p:cNvPr id="4" name="صورة 3" descr="qa44-c25db5e2c2.jpg"/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DF9D3"/>
                </a:clrFrom>
                <a:clrTo>
                  <a:srgbClr val="FDF9D3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3500430" y="0"/>
              <a:ext cx="5304878" cy="3322201"/>
            </a:xfrm>
            <a:prstGeom prst="rect">
              <a:avLst/>
            </a:prstGeom>
          </p:spPr>
        </p:pic>
        <p:sp>
          <p:nvSpPr>
            <p:cNvPr id="5" name="مستطيل 4"/>
            <p:cNvSpPr/>
            <p:nvPr/>
          </p:nvSpPr>
          <p:spPr>
            <a:xfrm>
              <a:off x="3884088" y="627928"/>
              <a:ext cx="4500594" cy="2071702"/>
            </a:xfrm>
            <a:prstGeom prst="rect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6" name="مستطيل 5"/>
          <p:cNvSpPr/>
          <p:nvPr/>
        </p:nvSpPr>
        <p:spPr>
          <a:xfrm>
            <a:off x="3714744" y="571480"/>
            <a:ext cx="142876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ar-SA" sz="4400" b="0" cap="none" spc="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cs typeface="AGA Aladdin Regular" pitchFamily="2" charset="-78"/>
              </a:rPr>
              <a:t>علوم</a:t>
            </a:r>
            <a:endParaRPr lang="ar-SA" sz="4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cs typeface="AGA Aladdin Regular" pitchFamily="2" charset="-78"/>
            </a:endParaRPr>
          </a:p>
        </p:txBody>
      </p:sp>
      <p:sp>
        <p:nvSpPr>
          <p:cNvPr id="7" name="شكل حر 6"/>
          <p:cNvSpPr/>
          <p:nvPr/>
        </p:nvSpPr>
        <p:spPr>
          <a:xfrm rot="20530294">
            <a:off x="-41695" y="3948598"/>
            <a:ext cx="3253258" cy="2104752"/>
          </a:xfrm>
          <a:custGeom>
            <a:avLst/>
            <a:gdLst>
              <a:gd name="connsiteX0" fmla="*/ 209862 w 3087973"/>
              <a:gd name="connsiteY0" fmla="*/ 1543987 h 1993692"/>
              <a:gd name="connsiteX1" fmla="*/ 2878111 w 3087973"/>
              <a:gd name="connsiteY1" fmla="*/ 0 h 1993692"/>
              <a:gd name="connsiteX2" fmla="*/ 3087973 w 3087973"/>
              <a:gd name="connsiteY2" fmla="*/ 359764 h 1993692"/>
              <a:gd name="connsiteX3" fmla="*/ 104931 w 3087973"/>
              <a:gd name="connsiteY3" fmla="*/ 1993692 h 1993692"/>
              <a:gd name="connsiteX4" fmla="*/ 0 w 3087973"/>
              <a:gd name="connsiteY4" fmla="*/ 1633928 h 1993692"/>
              <a:gd name="connsiteX5" fmla="*/ 269823 w 3087973"/>
              <a:gd name="connsiteY5" fmla="*/ 1543987 h 199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7973" h="1993692">
                <a:moveTo>
                  <a:pt x="209862" y="1543987"/>
                </a:moveTo>
                <a:lnTo>
                  <a:pt x="2878111" y="0"/>
                </a:lnTo>
                <a:lnTo>
                  <a:pt x="3087973" y="359764"/>
                </a:lnTo>
                <a:lnTo>
                  <a:pt x="104931" y="1993692"/>
                </a:lnTo>
                <a:lnTo>
                  <a:pt x="0" y="1633928"/>
                </a:lnTo>
                <a:lnTo>
                  <a:pt x="269823" y="1543987"/>
                </a:lnTo>
              </a:path>
            </a:pathLst>
          </a:cu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18567323">
            <a:off x="-145419" y="5611885"/>
            <a:ext cx="1643074" cy="16944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9" name="مجموعة 8"/>
          <p:cNvGrpSpPr/>
          <p:nvPr/>
        </p:nvGrpSpPr>
        <p:grpSpPr>
          <a:xfrm>
            <a:off x="8429652" y="866508"/>
            <a:ext cx="4214842" cy="5848640"/>
            <a:chOff x="8106741" y="2964467"/>
            <a:chExt cx="1084374" cy="1526827"/>
          </a:xfrm>
        </p:grpSpPr>
        <p:sp>
          <p:nvSpPr>
            <p:cNvPr id="10" name="شكل حر 9"/>
            <p:cNvSpPr/>
            <p:nvPr/>
          </p:nvSpPr>
          <p:spPr>
            <a:xfrm>
              <a:off x="8127975" y="3000372"/>
              <a:ext cx="1016025" cy="1488622"/>
            </a:xfrm>
            <a:custGeom>
              <a:avLst/>
              <a:gdLst>
                <a:gd name="connsiteX0" fmla="*/ 295312 w 1106531"/>
                <a:gd name="connsiteY0" fmla="*/ 64044 h 1597532"/>
                <a:gd name="connsiteX1" fmla="*/ 117413 w 1106531"/>
                <a:gd name="connsiteY1" fmla="*/ 156551 h 1597532"/>
                <a:gd name="connsiteX2" fmla="*/ 49811 w 1106531"/>
                <a:gd name="connsiteY2" fmla="*/ 245501 h 1597532"/>
                <a:gd name="connsiteX3" fmla="*/ 17790 w 1106531"/>
                <a:gd name="connsiteY3" fmla="*/ 345124 h 1597532"/>
                <a:gd name="connsiteX4" fmla="*/ 0 w 1106531"/>
                <a:gd name="connsiteY4" fmla="*/ 494559 h 1597532"/>
                <a:gd name="connsiteX5" fmla="*/ 35580 w 1106531"/>
                <a:gd name="connsiteY5" fmla="*/ 715153 h 1597532"/>
                <a:gd name="connsiteX6" fmla="*/ 124529 w 1106531"/>
                <a:gd name="connsiteY6" fmla="*/ 953538 h 1597532"/>
                <a:gd name="connsiteX7" fmla="*/ 213478 w 1106531"/>
                <a:gd name="connsiteY7" fmla="*/ 1053161 h 1597532"/>
                <a:gd name="connsiteX8" fmla="*/ 320218 w 1106531"/>
                <a:gd name="connsiteY8" fmla="*/ 1117205 h 1597532"/>
                <a:gd name="connsiteX9" fmla="*/ 270406 w 1106531"/>
                <a:gd name="connsiteY9" fmla="*/ 1191922 h 1597532"/>
                <a:gd name="connsiteX10" fmla="*/ 245500 w 1106531"/>
                <a:gd name="connsiteY10" fmla="*/ 1287988 h 1597532"/>
                <a:gd name="connsiteX11" fmla="*/ 245500 w 1106531"/>
                <a:gd name="connsiteY11" fmla="*/ 1398285 h 1597532"/>
                <a:gd name="connsiteX12" fmla="*/ 338008 w 1106531"/>
                <a:gd name="connsiteY12" fmla="*/ 1476560 h 1597532"/>
                <a:gd name="connsiteX13" fmla="*/ 373587 w 1106531"/>
                <a:gd name="connsiteY13" fmla="*/ 1476560 h 1597532"/>
                <a:gd name="connsiteX14" fmla="*/ 437631 w 1106531"/>
                <a:gd name="connsiteY14" fmla="*/ 1480118 h 1597532"/>
                <a:gd name="connsiteX15" fmla="*/ 551486 w 1106531"/>
                <a:gd name="connsiteY15" fmla="*/ 1483676 h 1597532"/>
                <a:gd name="connsiteX16" fmla="*/ 690247 w 1106531"/>
                <a:gd name="connsiteY16" fmla="*/ 1458771 h 1597532"/>
                <a:gd name="connsiteX17" fmla="*/ 757849 w 1106531"/>
                <a:gd name="connsiteY17" fmla="*/ 1597532 h 1597532"/>
                <a:gd name="connsiteX18" fmla="*/ 836124 w 1106531"/>
                <a:gd name="connsiteY18" fmla="*/ 1537046 h 1597532"/>
                <a:gd name="connsiteX19" fmla="*/ 843240 w 1106531"/>
                <a:gd name="connsiteY19" fmla="*/ 1526372 h 1597532"/>
                <a:gd name="connsiteX20" fmla="*/ 846798 w 1106531"/>
                <a:gd name="connsiteY20" fmla="*/ 1522814 h 1597532"/>
                <a:gd name="connsiteX21" fmla="*/ 914400 w 1106531"/>
                <a:gd name="connsiteY21" fmla="*/ 1465886 h 1597532"/>
                <a:gd name="connsiteX22" fmla="*/ 992675 w 1106531"/>
                <a:gd name="connsiteY22" fmla="*/ 1476560 h 1597532"/>
                <a:gd name="connsiteX23" fmla="*/ 1038929 w 1106531"/>
                <a:gd name="connsiteY23" fmla="*/ 1505024 h 1597532"/>
                <a:gd name="connsiteX24" fmla="*/ 1106531 w 1106531"/>
                <a:gd name="connsiteY24" fmla="*/ 1430307 h 1597532"/>
                <a:gd name="connsiteX25" fmla="*/ 1074509 w 1106531"/>
                <a:gd name="connsiteY25" fmla="*/ 1359147 h 1597532"/>
                <a:gd name="connsiteX26" fmla="*/ 985559 w 1106531"/>
                <a:gd name="connsiteY26" fmla="*/ 1227502 h 1597532"/>
                <a:gd name="connsiteX27" fmla="*/ 957095 w 1106531"/>
                <a:gd name="connsiteY27" fmla="*/ 1110089 h 1597532"/>
                <a:gd name="connsiteX28" fmla="*/ 939306 w 1106531"/>
                <a:gd name="connsiteY28" fmla="*/ 996234 h 1597532"/>
                <a:gd name="connsiteX29" fmla="*/ 1042487 w 1106531"/>
                <a:gd name="connsiteY29" fmla="*/ 764965 h 1597532"/>
                <a:gd name="connsiteX30" fmla="*/ 1067393 w 1106531"/>
                <a:gd name="connsiteY30" fmla="*/ 576392 h 1597532"/>
                <a:gd name="connsiteX31" fmla="*/ 1024697 w 1106531"/>
                <a:gd name="connsiteY31" fmla="*/ 419841 h 1597532"/>
                <a:gd name="connsiteX32" fmla="*/ 964211 w 1106531"/>
                <a:gd name="connsiteY32" fmla="*/ 245501 h 1597532"/>
                <a:gd name="connsiteX33" fmla="*/ 893052 w 1106531"/>
                <a:gd name="connsiteY33" fmla="*/ 113855 h 1597532"/>
                <a:gd name="connsiteX34" fmla="*/ 818334 w 1106531"/>
                <a:gd name="connsiteY34" fmla="*/ 49812 h 1597532"/>
                <a:gd name="connsiteX35" fmla="*/ 693805 w 1106531"/>
                <a:gd name="connsiteY35" fmla="*/ 7116 h 1597532"/>
                <a:gd name="connsiteX36" fmla="*/ 416283 w 1106531"/>
                <a:gd name="connsiteY36" fmla="*/ 0 h 159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6531" h="1597532">
                  <a:moveTo>
                    <a:pt x="295312" y="64044"/>
                  </a:moveTo>
                  <a:lnTo>
                    <a:pt x="117413" y="156551"/>
                  </a:lnTo>
                  <a:lnTo>
                    <a:pt x="49811" y="245501"/>
                  </a:lnTo>
                  <a:lnTo>
                    <a:pt x="17790" y="345124"/>
                  </a:lnTo>
                  <a:lnTo>
                    <a:pt x="0" y="494559"/>
                  </a:lnTo>
                  <a:lnTo>
                    <a:pt x="35580" y="715153"/>
                  </a:lnTo>
                  <a:lnTo>
                    <a:pt x="124529" y="953538"/>
                  </a:lnTo>
                  <a:lnTo>
                    <a:pt x="213478" y="1053161"/>
                  </a:lnTo>
                  <a:lnTo>
                    <a:pt x="320218" y="1117205"/>
                  </a:lnTo>
                  <a:lnTo>
                    <a:pt x="270406" y="1191922"/>
                  </a:lnTo>
                  <a:cubicBezTo>
                    <a:pt x="248801" y="1289146"/>
                    <a:pt x="281861" y="1287988"/>
                    <a:pt x="245500" y="1287988"/>
                  </a:cubicBezTo>
                  <a:lnTo>
                    <a:pt x="245500" y="1398285"/>
                  </a:lnTo>
                  <a:lnTo>
                    <a:pt x="338008" y="1476560"/>
                  </a:lnTo>
                  <a:lnTo>
                    <a:pt x="373587" y="1476560"/>
                  </a:lnTo>
                  <a:lnTo>
                    <a:pt x="437631" y="1480118"/>
                  </a:lnTo>
                  <a:lnTo>
                    <a:pt x="551486" y="1483676"/>
                  </a:lnTo>
                  <a:lnTo>
                    <a:pt x="690247" y="1458771"/>
                  </a:lnTo>
                  <a:lnTo>
                    <a:pt x="757849" y="1597532"/>
                  </a:lnTo>
                  <a:cubicBezTo>
                    <a:pt x="783941" y="1577370"/>
                    <a:pt x="810793" y="1558156"/>
                    <a:pt x="836124" y="1537046"/>
                  </a:cubicBezTo>
                  <a:cubicBezTo>
                    <a:pt x="839409" y="1534308"/>
                    <a:pt x="840674" y="1529793"/>
                    <a:pt x="843240" y="1526372"/>
                  </a:cubicBezTo>
                  <a:cubicBezTo>
                    <a:pt x="844246" y="1525030"/>
                    <a:pt x="845612" y="1524000"/>
                    <a:pt x="846798" y="1522814"/>
                  </a:cubicBezTo>
                  <a:cubicBezTo>
                    <a:pt x="906242" y="1463370"/>
                    <a:pt x="876890" y="1465886"/>
                    <a:pt x="914400" y="1465886"/>
                  </a:cubicBezTo>
                  <a:lnTo>
                    <a:pt x="992675" y="1476560"/>
                  </a:lnTo>
                  <a:cubicBezTo>
                    <a:pt x="1036358" y="1505682"/>
                    <a:pt x="1018266" y="1505024"/>
                    <a:pt x="1038929" y="1505024"/>
                  </a:cubicBezTo>
                  <a:lnTo>
                    <a:pt x="1106531" y="1430307"/>
                  </a:lnTo>
                  <a:cubicBezTo>
                    <a:pt x="1077627" y="1358046"/>
                    <a:pt x="1103614" y="1359147"/>
                    <a:pt x="1074509" y="1359147"/>
                  </a:cubicBezTo>
                  <a:lnTo>
                    <a:pt x="985559" y="1227502"/>
                  </a:lnTo>
                  <a:lnTo>
                    <a:pt x="957095" y="1110089"/>
                  </a:lnTo>
                  <a:lnTo>
                    <a:pt x="939306" y="996234"/>
                  </a:lnTo>
                  <a:lnTo>
                    <a:pt x="1042487" y="764965"/>
                  </a:lnTo>
                  <a:lnTo>
                    <a:pt x="1067393" y="576392"/>
                  </a:lnTo>
                  <a:lnTo>
                    <a:pt x="1024697" y="419841"/>
                  </a:lnTo>
                  <a:cubicBezTo>
                    <a:pt x="967239" y="247467"/>
                    <a:pt x="1010206" y="291483"/>
                    <a:pt x="964211" y="245501"/>
                  </a:cubicBezTo>
                  <a:lnTo>
                    <a:pt x="893052" y="113855"/>
                  </a:lnTo>
                  <a:lnTo>
                    <a:pt x="818334" y="49812"/>
                  </a:lnTo>
                  <a:cubicBezTo>
                    <a:pt x="692674" y="10318"/>
                    <a:pt x="693805" y="54185"/>
                    <a:pt x="693805" y="7116"/>
                  </a:cubicBezTo>
                  <a:lnTo>
                    <a:pt x="416283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شكل حر 10"/>
            <p:cNvSpPr/>
            <p:nvPr/>
          </p:nvSpPr>
          <p:spPr>
            <a:xfrm>
              <a:off x="8106741" y="2964467"/>
              <a:ext cx="1084374" cy="1526827"/>
            </a:xfrm>
            <a:custGeom>
              <a:avLst/>
              <a:gdLst>
                <a:gd name="connsiteX0" fmla="*/ 957096 w 1180968"/>
                <a:gd name="connsiteY0" fmla="*/ 1040792 h 1638532"/>
                <a:gd name="connsiteX1" fmla="*/ 946422 w 1180968"/>
                <a:gd name="connsiteY1" fmla="*/ 1026560 h 1638532"/>
                <a:gd name="connsiteX2" fmla="*/ 932190 w 1180968"/>
                <a:gd name="connsiteY2" fmla="*/ 1015886 h 1638532"/>
                <a:gd name="connsiteX3" fmla="*/ 928632 w 1180968"/>
                <a:gd name="connsiteY3" fmla="*/ 1001654 h 1638532"/>
                <a:gd name="connsiteX4" fmla="*/ 939306 w 1180968"/>
                <a:gd name="connsiteY4" fmla="*/ 976748 h 1638532"/>
                <a:gd name="connsiteX5" fmla="*/ 953538 w 1180968"/>
                <a:gd name="connsiteY5" fmla="*/ 980306 h 1638532"/>
                <a:gd name="connsiteX6" fmla="*/ 974885 w 1180968"/>
                <a:gd name="connsiteY6" fmla="*/ 976748 h 1638532"/>
                <a:gd name="connsiteX7" fmla="*/ 978443 w 1180968"/>
                <a:gd name="connsiteY7" fmla="*/ 966074 h 1638532"/>
                <a:gd name="connsiteX8" fmla="*/ 964211 w 1180968"/>
                <a:gd name="connsiteY8" fmla="*/ 923378 h 1638532"/>
                <a:gd name="connsiteX9" fmla="*/ 992675 w 1180968"/>
                <a:gd name="connsiteY9" fmla="*/ 909146 h 1638532"/>
                <a:gd name="connsiteX10" fmla="*/ 1003349 w 1180968"/>
                <a:gd name="connsiteY10" fmla="*/ 902030 h 1638532"/>
                <a:gd name="connsiteX11" fmla="*/ 1010465 w 1180968"/>
                <a:gd name="connsiteY11" fmla="*/ 880683 h 1638532"/>
                <a:gd name="connsiteX12" fmla="*/ 1017581 w 1180968"/>
                <a:gd name="connsiteY12" fmla="*/ 855777 h 1638532"/>
                <a:gd name="connsiteX13" fmla="*/ 1017581 w 1180968"/>
                <a:gd name="connsiteY13" fmla="*/ 823755 h 1638532"/>
                <a:gd name="connsiteX14" fmla="*/ 1028255 w 1180968"/>
                <a:gd name="connsiteY14" fmla="*/ 816639 h 1638532"/>
                <a:gd name="connsiteX15" fmla="*/ 1031813 w 1180968"/>
                <a:gd name="connsiteY15" fmla="*/ 805965 h 1638532"/>
                <a:gd name="connsiteX16" fmla="*/ 1035371 w 1180968"/>
                <a:gd name="connsiteY16" fmla="*/ 788175 h 1638532"/>
                <a:gd name="connsiteX17" fmla="*/ 1042487 w 1180968"/>
                <a:gd name="connsiteY17" fmla="*/ 777501 h 1638532"/>
                <a:gd name="connsiteX18" fmla="*/ 1046045 w 1180968"/>
                <a:gd name="connsiteY18" fmla="*/ 709900 h 1638532"/>
                <a:gd name="connsiteX19" fmla="*/ 1056719 w 1180968"/>
                <a:gd name="connsiteY19" fmla="*/ 706342 h 1638532"/>
                <a:gd name="connsiteX20" fmla="*/ 1078067 w 1180968"/>
                <a:gd name="connsiteY20" fmla="*/ 692110 h 1638532"/>
                <a:gd name="connsiteX21" fmla="*/ 1081625 w 1180968"/>
                <a:gd name="connsiteY21" fmla="*/ 581813 h 1638532"/>
                <a:gd name="connsiteX22" fmla="*/ 1078067 w 1180968"/>
                <a:gd name="connsiteY22" fmla="*/ 571139 h 1638532"/>
                <a:gd name="connsiteX23" fmla="*/ 1067393 w 1180968"/>
                <a:gd name="connsiteY23" fmla="*/ 560465 h 1638532"/>
                <a:gd name="connsiteX24" fmla="*/ 1063835 w 1180968"/>
                <a:gd name="connsiteY24" fmla="*/ 539117 h 1638532"/>
                <a:gd name="connsiteX25" fmla="*/ 1042487 w 1180968"/>
                <a:gd name="connsiteY25" fmla="*/ 542675 h 1638532"/>
                <a:gd name="connsiteX26" fmla="*/ 1010465 w 1180968"/>
                <a:gd name="connsiteY26" fmla="*/ 535559 h 1638532"/>
                <a:gd name="connsiteX27" fmla="*/ 992675 w 1180968"/>
                <a:gd name="connsiteY27" fmla="*/ 510653 h 1638532"/>
                <a:gd name="connsiteX28" fmla="*/ 989117 w 1180968"/>
                <a:gd name="connsiteY28" fmla="*/ 485747 h 1638532"/>
                <a:gd name="connsiteX29" fmla="*/ 971327 w 1180968"/>
                <a:gd name="connsiteY29" fmla="*/ 482189 h 1638532"/>
                <a:gd name="connsiteX30" fmla="*/ 967769 w 1180968"/>
                <a:gd name="connsiteY30" fmla="*/ 467957 h 1638532"/>
                <a:gd name="connsiteX31" fmla="*/ 978443 w 1180968"/>
                <a:gd name="connsiteY31" fmla="*/ 439493 h 1638532"/>
                <a:gd name="connsiteX32" fmla="*/ 992675 w 1180968"/>
                <a:gd name="connsiteY32" fmla="*/ 428820 h 1638532"/>
                <a:gd name="connsiteX33" fmla="*/ 996233 w 1180968"/>
                <a:gd name="connsiteY33" fmla="*/ 411030 h 1638532"/>
                <a:gd name="connsiteX34" fmla="*/ 1003349 w 1180968"/>
                <a:gd name="connsiteY34" fmla="*/ 396798 h 1638532"/>
                <a:gd name="connsiteX35" fmla="*/ 1014023 w 1180968"/>
                <a:gd name="connsiteY35" fmla="*/ 375450 h 1638532"/>
                <a:gd name="connsiteX36" fmla="*/ 1010465 w 1180968"/>
                <a:gd name="connsiteY36" fmla="*/ 332754 h 1638532"/>
                <a:gd name="connsiteX37" fmla="*/ 1006907 w 1180968"/>
                <a:gd name="connsiteY37" fmla="*/ 322080 h 1638532"/>
                <a:gd name="connsiteX38" fmla="*/ 996233 w 1180968"/>
                <a:gd name="connsiteY38" fmla="*/ 314964 h 1638532"/>
                <a:gd name="connsiteX39" fmla="*/ 985559 w 1180968"/>
                <a:gd name="connsiteY39" fmla="*/ 279385 h 1638532"/>
                <a:gd name="connsiteX40" fmla="*/ 982001 w 1180968"/>
                <a:gd name="connsiteY40" fmla="*/ 268711 h 1638532"/>
                <a:gd name="connsiteX41" fmla="*/ 971327 w 1180968"/>
                <a:gd name="connsiteY41" fmla="*/ 265153 h 1638532"/>
                <a:gd name="connsiteX42" fmla="*/ 910842 w 1180968"/>
                <a:gd name="connsiteY42" fmla="*/ 261595 h 1638532"/>
                <a:gd name="connsiteX43" fmla="*/ 864588 w 1180968"/>
                <a:gd name="connsiteY43" fmla="*/ 258037 h 1638532"/>
                <a:gd name="connsiteX44" fmla="*/ 861030 w 1180968"/>
                <a:gd name="connsiteY44" fmla="*/ 247363 h 1638532"/>
                <a:gd name="connsiteX45" fmla="*/ 853914 w 1180968"/>
                <a:gd name="connsiteY45" fmla="*/ 236689 h 1638532"/>
                <a:gd name="connsiteX46" fmla="*/ 836124 w 1180968"/>
                <a:gd name="connsiteY46" fmla="*/ 204667 h 1638532"/>
                <a:gd name="connsiteX47" fmla="*/ 825450 w 1180968"/>
                <a:gd name="connsiteY47" fmla="*/ 197551 h 1638532"/>
                <a:gd name="connsiteX48" fmla="*/ 814776 w 1180968"/>
                <a:gd name="connsiteY48" fmla="*/ 147739 h 1638532"/>
                <a:gd name="connsiteX49" fmla="*/ 796987 w 1180968"/>
                <a:gd name="connsiteY49" fmla="*/ 144181 h 1638532"/>
                <a:gd name="connsiteX50" fmla="*/ 786313 w 1180968"/>
                <a:gd name="connsiteY50" fmla="*/ 137065 h 1638532"/>
                <a:gd name="connsiteX51" fmla="*/ 754291 w 1180968"/>
                <a:gd name="connsiteY51" fmla="*/ 129950 h 1638532"/>
                <a:gd name="connsiteX52" fmla="*/ 743617 w 1180968"/>
                <a:gd name="connsiteY52" fmla="*/ 122834 h 1638532"/>
                <a:gd name="connsiteX53" fmla="*/ 725827 w 1180968"/>
                <a:gd name="connsiteY53" fmla="*/ 90812 h 1638532"/>
                <a:gd name="connsiteX54" fmla="*/ 718711 w 1180968"/>
                <a:gd name="connsiteY54" fmla="*/ 80138 h 1638532"/>
                <a:gd name="connsiteX55" fmla="*/ 711595 w 1180968"/>
                <a:gd name="connsiteY55" fmla="*/ 58790 h 1638532"/>
                <a:gd name="connsiteX56" fmla="*/ 676015 w 1180968"/>
                <a:gd name="connsiteY56" fmla="*/ 55232 h 1638532"/>
                <a:gd name="connsiteX57" fmla="*/ 665341 w 1180968"/>
                <a:gd name="connsiteY57" fmla="*/ 48116 h 1638532"/>
                <a:gd name="connsiteX58" fmla="*/ 658225 w 1180968"/>
                <a:gd name="connsiteY58" fmla="*/ 37442 h 1638532"/>
                <a:gd name="connsiteX59" fmla="*/ 636878 w 1180968"/>
                <a:gd name="connsiteY59" fmla="*/ 30326 h 1638532"/>
                <a:gd name="connsiteX60" fmla="*/ 569276 w 1180968"/>
                <a:gd name="connsiteY60" fmla="*/ 33884 h 1638532"/>
                <a:gd name="connsiteX61" fmla="*/ 565718 w 1180968"/>
                <a:gd name="connsiteY61" fmla="*/ 69464 h 1638532"/>
                <a:gd name="connsiteX62" fmla="*/ 562160 w 1180968"/>
                <a:gd name="connsiteY62" fmla="*/ 80138 h 1638532"/>
                <a:gd name="connsiteX63" fmla="*/ 540812 w 1180968"/>
                <a:gd name="connsiteY63" fmla="*/ 87254 h 1638532"/>
                <a:gd name="connsiteX64" fmla="*/ 515906 w 1180968"/>
                <a:gd name="connsiteY64" fmla="*/ 94370 h 1638532"/>
                <a:gd name="connsiteX65" fmla="*/ 494559 w 1180968"/>
                <a:gd name="connsiteY65" fmla="*/ 83696 h 1638532"/>
                <a:gd name="connsiteX66" fmla="*/ 476769 w 1180968"/>
                <a:gd name="connsiteY66" fmla="*/ 69464 h 1638532"/>
                <a:gd name="connsiteX67" fmla="*/ 455421 w 1180968"/>
                <a:gd name="connsiteY67" fmla="*/ 83696 h 1638532"/>
                <a:gd name="connsiteX68" fmla="*/ 444747 w 1180968"/>
                <a:gd name="connsiteY68" fmla="*/ 90812 h 1638532"/>
                <a:gd name="connsiteX69" fmla="*/ 434073 w 1180968"/>
                <a:gd name="connsiteY69" fmla="*/ 87254 h 1638532"/>
                <a:gd name="connsiteX70" fmla="*/ 426957 w 1180968"/>
                <a:gd name="connsiteY70" fmla="*/ 76580 h 1638532"/>
                <a:gd name="connsiteX71" fmla="*/ 405609 w 1180968"/>
                <a:gd name="connsiteY71" fmla="*/ 69464 h 1638532"/>
                <a:gd name="connsiteX72" fmla="*/ 384261 w 1180968"/>
                <a:gd name="connsiteY72" fmla="*/ 73022 h 1638532"/>
                <a:gd name="connsiteX73" fmla="*/ 366471 w 1180968"/>
                <a:gd name="connsiteY73" fmla="*/ 90812 h 1638532"/>
                <a:gd name="connsiteX74" fmla="*/ 345124 w 1180968"/>
                <a:gd name="connsiteY74" fmla="*/ 94370 h 1638532"/>
                <a:gd name="connsiteX75" fmla="*/ 323776 w 1180968"/>
                <a:gd name="connsiteY75" fmla="*/ 101486 h 1638532"/>
                <a:gd name="connsiteX76" fmla="*/ 313102 w 1180968"/>
                <a:gd name="connsiteY76" fmla="*/ 105044 h 1638532"/>
                <a:gd name="connsiteX77" fmla="*/ 309544 w 1180968"/>
                <a:gd name="connsiteY77" fmla="*/ 140623 h 1638532"/>
                <a:gd name="connsiteX78" fmla="*/ 298870 w 1180968"/>
                <a:gd name="connsiteY78" fmla="*/ 144181 h 1638532"/>
                <a:gd name="connsiteX79" fmla="*/ 284638 w 1180968"/>
                <a:gd name="connsiteY79" fmla="*/ 147739 h 1638532"/>
                <a:gd name="connsiteX80" fmla="*/ 238384 w 1180968"/>
                <a:gd name="connsiteY80" fmla="*/ 154855 h 1638532"/>
                <a:gd name="connsiteX81" fmla="*/ 206362 w 1180968"/>
                <a:gd name="connsiteY81" fmla="*/ 161971 h 1638532"/>
                <a:gd name="connsiteX82" fmla="*/ 185015 w 1180968"/>
                <a:gd name="connsiteY82" fmla="*/ 169087 h 1638532"/>
                <a:gd name="connsiteX83" fmla="*/ 138761 w 1180968"/>
                <a:gd name="connsiteY83" fmla="*/ 233131 h 1638532"/>
                <a:gd name="connsiteX84" fmla="*/ 135203 w 1180968"/>
                <a:gd name="connsiteY84" fmla="*/ 243805 h 1638532"/>
                <a:gd name="connsiteX85" fmla="*/ 131645 w 1180968"/>
                <a:gd name="connsiteY85" fmla="*/ 265153 h 1638532"/>
                <a:gd name="connsiteX86" fmla="*/ 128087 w 1180968"/>
                <a:gd name="connsiteY86" fmla="*/ 279385 h 1638532"/>
                <a:gd name="connsiteX87" fmla="*/ 106739 w 1180968"/>
                <a:gd name="connsiteY87" fmla="*/ 286500 h 1638532"/>
                <a:gd name="connsiteX88" fmla="*/ 103181 w 1180968"/>
                <a:gd name="connsiteY88" fmla="*/ 318522 h 1638532"/>
                <a:gd name="connsiteX89" fmla="*/ 88949 w 1180968"/>
                <a:gd name="connsiteY89" fmla="*/ 322080 h 1638532"/>
                <a:gd name="connsiteX90" fmla="*/ 78275 w 1180968"/>
                <a:gd name="connsiteY90" fmla="*/ 339870 h 1638532"/>
                <a:gd name="connsiteX91" fmla="*/ 71159 w 1180968"/>
                <a:gd name="connsiteY91" fmla="*/ 350544 h 1638532"/>
                <a:gd name="connsiteX92" fmla="*/ 60485 w 1180968"/>
                <a:gd name="connsiteY92" fmla="*/ 354102 h 1638532"/>
                <a:gd name="connsiteX93" fmla="*/ 46253 w 1180968"/>
                <a:gd name="connsiteY93" fmla="*/ 375450 h 1638532"/>
                <a:gd name="connsiteX94" fmla="*/ 53369 w 1180968"/>
                <a:gd name="connsiteY94" fmla="*/ 443051 h 1638532"/>
                <a:gd name="connsiteX95" fmla="*/ 60485 w 1180968"/>
                <a:gd name="connsiteY95" fmla="*/ 453725 h 1638532"/>
                <a:gd name="connsiteX96" fmla="*/ 56927 w 1180968"/>
                <a:gd name="connsiteY96" fmla="*/ 539117 h 1638532"/>
                <a:gd name="connsiteX97" fmla="*/ 46253 w 1180968"/>
                <a:gd name="connsiteY97" fmla="*/ 546233 h 1638532"/>
                <a:gd name="connsiteX98" fmla="*/ 42696 w 1180968"/>
                <a:gd name="connsiteY98" fmla="*/ 556907 h 1638532"/>
                <a:gd name="connsiteX99" fmla="*/ 46253 w 1180968"/>
                <a:gd name="connsiteY99" fmla="*/ 617392 h 1638532"/>
                <a:gd name="connsiteX100" fmla="*/ 202804 w 1180968"/>
                <a:gd name="connsiteY100" fmla="*/ 631624 h 1638532"/>
                <a:gd name="connsiteX101" fmla="*/ 199246 w 1180968"/>
                <a:gd name="connsiteY101" fmla="*/ 667204 h 1638532"/>
                <a:gd name="connsiteX102" fmla="*/ 174341 w 1180968"/>
                <a:gd name="connsiteY102" fmla="*/ 674320 h 1638532"/>
                <a:gd name="connsiteX103" fmla="*/ 142319 w 1180968"/>
                <a:gd name="connsiteY103" fmla="*/ 702784 h 1638532"/>
                <a:gd name="connsiteX104" fmla="*/ 131645 w 1180968"/>
                <a:gd name="connsiteY104" fmla="*/ 713458 h 1638532"/>
                <a:gd name="connsiteX105" fmla="*/ 117413 w 1180968"/>
                <a:gd name="connsiteY105" fmla="*/ 741922 h 1638532"/>
                <a:gd name="connsiteX106" fmla="*/ 106739 w 1180968"/>
                <a:gd name="connsiteY106" fmla="*/ 763269 h 1638532"/>
                <a:gd name="connsiteX107" fmla="*/ 92507 w 1180968"/>
                <a:gd name="connsiteY107" fmla="*/ 784617 h 1638532"/>
                <a:gd name="connsiteX108" fmla="*/ 96065 w 1180968"/>
                <a:gd name="connsiteY108" fmla="*/ 837987 h 1638532"/>
                <a:gd name="connsiteX109" fmla="*/ 106739 w 1180968"/>
                <a:gd name="connsiteY109" fmla="*/ 845103 h 1638532"/>
                <a:gd name="connsiteX110" fmla="*/ 110297 w 1180968"/>
                <a:gd name="connsiteY110" fmla="*/ 873567 h 1638532"/>
                <a:gd name="connsiteX111" fmla="*/ 174341 w 1180968"/>
                <a:gd name="connsiteY111" fmla="*/ 877125 h 1638532"/>
                <a:gd name="connsiteX112" fmla="*/ 160109 w 1180968"/>
                <a:gd name="connsiteY112" fmla="*/ 891357 h 1638532"/>
                <a:gd name="connsiteX113" fmla="*/ 142319 w 1180968"/>
                <a:gd name="connsiteY113" fmla="*/ 919820 h 1638532"/>
                <a:gd name="connsiteX114" fmla="*/ 145877 w 1180968"/>
                <a:gd name="connsiteY114" fmla="*/ 966074 h 1638532"/>
                <a:gd name="connsiteX115" fmla="*/ 167225 w 1180968"/>
                <a:gd name="connsiteY115" fmla="*/ 980306 h 1638532"/>
                <a:gd name="connsiteX116" fmla="*/ 170783 w 1180968"/>
                <a:gd name="connsiteY116" fmla="*/ 1001654 h 1638532"/>
                <a:gd name="connsiteX117" fmla="*/ 174341 w 1180968"/>
                <a:gd name="connsiteY117" fmla="*/ 1026560 h 1638532"/>
                <a:gd name="connsiteX118" fmla="*/ 202804 w 1180968"/>
                <a:gd name="connsiteY118" fmla="*/ 1030118 h 1638532"/>
                <a:gd name="connsiteX119" fmla="*/ 206362 w 1180968"/>
                <a:gd name="connsiteY119" fmla="*/ 1065697 h 1638532"/>
                <a:gd name="connsiteX120" fmla="*/ 281080 w 1180968"/>
                <a:gd name="connsiteY120" fmla="*/ 1079929 h 1638532"/>
                <a:gd name="connsiteX121" fmla="*/ 284638 w 1180968"/>
                <a:gd name="connsiteY121" fmla="*/ 1108393 h 1638532"/>
                <a:gd name="connsiteX122" fmla="*/ 295312 w 1180968"/>
                <a:gd name="connsiteY122" fmla="*/ 1111951 h 1638532"/>
                <a:gd name="connsiteX123" fmla="*/ 323776 w 1180968"/>
                <a:gd name="connsiteY123" fmla="*/ 1119067 h 1638532"/>
                <a:gd name="connsiteX124" fmla="*/ 330892 w 1180968"/>
                <a:gd name="connsiteY124" fmla="*/ 1129741 h 1638532"/>
                <a:gd name="connsiteX125" fmla="*/ 359355 w 1180968"/>
                <a:gd name="connsiteY125" fmla="*/ 1161763 h 1638532"/>
                <a:gd name="connsiteX126" fmla="*/ 355797 w 1180968"/>
                <a:gd name="connsiteY126" fmla="*/ 1183111 h 1638532"/>
                <a:gd name="connsiteX127" fmla="*/ 338008 w 1180968"/>
                <a:gd name="connsiteY127" fmla="*/ 1200900 h 1638532"/>
                <a:gd name="connsiteX128" fmla="*/ 327334 w 1180968"/>
                <a:gd name="connsiteY128" fmla="*/ 1204458 h 1638532"/>
                <a:gd name="connsiteX129" fmla="*/ 313102 w 1180968"/>
                <a:gd name="connsiteY129" fmla="*/ 1225806 h 1638532"/>
                <a:gd name="connsiteX130" fmla="*/ 295312 w 1180968"/>
                <a:gd name="connsiteY130" fmla="*/ 1293408 h 1638532"/>
                <a:gd name="connsiteX131" fmla="*/ 291754 w 1180968"/>
                <a:gd name="connsiteY131" fmla="*/ 1304082 h 1638532"/>
                <a:gd name="connsiteX132" fmla="*/ 302428 w 1180968"/>
                <a:gd name="connsiteY132" fmla="*/ 1307640 h 1638532"/>
                <a:gd name="connsiteX133" fmla="*/ 313102 w 1180968"/>
                <a:gd name="connsiteY133" fmla="*/ 1314756 h 1638532"/>
                <a:gd name="connsiteX134" fmla="*/ 352239 w 1180968"/>
                <a:gd name="connsiteY134" fmla="*/ 1307640 h 1638532"/>
                <a:gd name="connsiteX135" fmla="*/ 387819 w 1180968"/>
                <a:gd name="connsiteY135" fmla="*/ 1286292 h 1638532"/>
                <a:gd name="connsiteX136" fmla="*/ 402051 w 1180968"/>
                <a:gd name="connsiteY136" fmla="*/ 1279176 h 1638532"/>
                <a:gd name="connsiteX137" fmla="*/ 423399 w 1180968"/>
                <a:gd name="connsiteY137" fmla="*/ 1286292 h 1638532"/>
                <a:gd name="connsiteX138" fmla="*/ 426957 w 1180968"/>
                <a:gd name="connsiteY138" fmla="*/ 1296966 h 1638532"/>
                <a:gd name="connsiteX139" fmla="*/ 430515 w 1180968"/>
                <a:gd name="connsiteY139" fmla="*/ 1336104 h 1638532"/>
                <a:gd name="connsiteX140" fmla="*/ 448305 w 1180968"/>
                <a:gd name="connsiteY140" fmla="*/ 1321872 h 1638532"/>
                <a:gd name="connsiteX141" fmla="*/ 469653 w 1180968"/>
                <a:gd name="connsiteY141" fmla="*/ 1311198 h 1638532"/>
                <a:gd name="connsiteX142" fmla="*/ 480327 w 1180968"/>
                <a:gd name="connsiteY142" fmla="*/ 1304082 h 1638532"/>
                <a:gd name="connsiteX143" fmla="*/ 498117 w 1180968"/>
                <a:gd name="connsiteY143" fmla="*/ 1368125 h 1638532"/>
                <a:gd name="connsiteX144" fmla="*/ 487443 w 1180968"/>
                <a:gd name="connsiteY144" fmla="*/ 1375241 h 1638532"/>
                <a:gd name="connsiteX145" fmla="*/ 466095 w 1180968"/>
                <a:gd name="connsiteY145" fmla="*/ 1385915 h 1638532"/>
                <a:gd name="connsiteX146" fmla="*/ 451863 w 1180968"/>
                <a:gd name="connsiteY146" fmla="*/ 1396589 h 1638532"/>
                <a:gd name="connsiteX147" fmla="*/ 441189 w 1180968"/>
                <a:gd name="connsiteY147" fmla="*/ 1400147 h 1638532"/>
                <a:gd name="connsiteX148" fmla="*/ 426957 w 1180968"/>
                <a:gd name="connsiteY148" fmla="*/ 1407263 h 1638532"/>
                <a:gd name="connsiteX149" fmla="*/ 412725 w 1180968"/>
                <a:gd name="connsiteY149" fmla="*/ 1417937 h 1638532"/>
                <a:gd name="connsiteX150" fmla="*/ 380703 w 1180968"/>
                <a:gd name="connsiteY150" fmla="*/ 1425053 h 1638532"/>
                <a:gd name="connsiteX151" fmla="*/ 359355 w 1180968"/>
                <a:gd name="connsiteY151" fmla="*/ 1435727 h 1638532"/>
                <a:gd name="connsiteX152" fmla="*/ 352239 w 1180968"/>
                <a:gd name="connsiteY152" fmla="*/ 1446401 h 1638532"/>
                <a:gd name="connsiteX153" fmla="*/ 341566 w 1180968"/>
                <a:gd name="connsiteY153" fmla="*/ 1457075 h 1638532"/>
                <a:gd name="connsiteX154" fmla="*/ 334450 w 1180968"/>
                <a:gd name="connsiteY154" fmla="*/ 1478423 h 1638532"/>
                <a:gd name="connsiteX155" fmla="*/ 338008 w 1180968"/>
                <a:gd name="connsiteY155" fmla="*/ 1506886 h 1638532"/>
                <a:gd name="connsiteX156" fmla="*/ 352239 w 1180968"/>
                <a:gd name="connsiteY156" fmla="*/ 1510444 h 1638532"/>
                <a:gd name="connsiteX157" fmla="*/ 402051 w 1180968"/>
                <a:gd name="connsiteY157" fmla="*/ 1514002 h 1638532"/>
                <a:gd name="connsiteX158" fmla="*/ 590624 w 1180968"/>
                <a:gd name="connsiteY158" fmla="*/ 1510444 h 1638532"/>
                <a:gd name="connsiteX159" fmla="*/ 594182 w 1180968"/>
                <a:gd name="connsiteY159" fmla="*/ 1442843 h 1638532"/>
                <a:gd name="connsiteX160" fmla="*/ 611972 w 1180968"/>
                <a:gd name="connsiteY160" fmla="*/ 1385915 h 1638532"/>
                <a:gd name="connsiteX161" fmla="*/ 619088 w 1180968"/>
                <a:gd name="connsiteY161" fmla="*/ 1375241 h 1638532"/>
                <a:gd name="connsiteX162" fmla="*/ 608414 w 1180968"/>
                <a:gd name="connsiteY162" fmla="*/ 1339662 h 1638532"/>
                <a:gd name="connsiteX163" fmla="*/ 604856 w 1180968"/>
                <a:gd name="connsiteY163" fmla="*/ 1328988 h 1638532"/>
                <a:gd name="connsiteX164" fmla="*/ 658225 w 1180968"/>
                <a:gd name="connsiteY164" fmla="*/ 1325430 h 1638532"/>
                <a:gd name="connsiteX165" fmla="*/ 672457 w 1180968"/>
                <a:gd name="connsiteY165" fmla="*/ 1346778 h 1638532"/>
                <a:gd name="connsiteX166" fmla="*/ 729385 w 1180968"/>
                <a:gd name="connsiteY166" fmla="*/ 1382357 h 1638532"/>
                <a:gd name="connsiteX167" fmla="*/ 725827 w 1180968"/>
                <a:gd name="connsiteY167" fmla="*/ 1400147 h 1638532"/>
                <a:gd name="connsiteX168" fmla="*/ 718711 w 1180968"/>
                <a:gd name="connsiteY168" fmla="*/ 1421495 h 1638532"/>
                <a:gd name="connsiteX169" fmla="*/ 711595 w 1180968"/>
                <a:gd name="connsiteY169" fmla="*/ 1457075 h 1638532"/>
                <a:gd name="connsiteX170" fmla="*/ 704479 w 1180968"/>
                <a:gd name="connsiteY170" fmla="*/ 1467749 h 1638532"/>
                <a:gd name="connsiteX171" fmla="*/ 715153 w 1180968"/>
                <a:gd name="connsiteY171" fmla="*/ 1471307 h 1638532"/>
                <a:gd name="connsiteX172" fmla="*/ 725827 w 1180968"/>
                <a:gd name="connsiteY172" fmla="*/ 1499771 h 1638532"/>
                <a:gd name="connsiteX173" fmla="*/ 747175 w 1180968"/>
                <a:gd name="connsiteY173" fmla="*/ 1485539 h 1638532"/>
                <a:gd name="connsiteX174" fmla="*/ 757849 w 1180968"/>
                <a:gd name="connsiteY174" fmla="*/ 1478423 h 1638532"/>
                <a:gd name="connsiteX175" fmla="*/ 772081 w 1180968"/>
                <a:gd name="connsiteY175" fmla="*/ 1485539 h 1638532"/>
                <a:gd name="connsiteX176" fmla="*/ 793429 w 1180968"/>
                <a:gd name="connsiteY176" fmla="*/ 1506886 h 1638532"/>
                <a:gd name="connsiteX177" fmla="*/ 814776 w 1180968"/>
                <a:gd name="connsiteY177" fmla="*/ 1514002 h 1638532"/>
                <a:gd name="connsiteX178" fmla="*/ 832566 w 1180968"/>
                <a:gd name="connsiteY178" fmla="*/ 1499771 h 1638532"/>
                <a:gd name="connsiteX179" fmla="*/ 853914 w 1180968"/>
                <a:gd name="connsiteY179" fmla="*/ 1489097 h 1638532"/>
                <a:gd name="connsiteX180" fmla="*/ 882378 w 1180968"/>
                <a:gd name="connsiteY180" fmla="*/ 1492655 h 1638532"/>
                <a:gd name="connsiteX181" fmla="*/ 885936 w 1180968"/>
                <a:gd name="connsiteY181" fmla="*/ 1517560 h 1638532"/>
                <a:gd name="connsiteX182" fmla="*/ 928632 w 1180968"/>
                <a:gd name="connsiteY182" fmla="*/ 1514002 h 1638532"/>
                <a:gd name="connsiteX183" fmla="*/ 932190 w 1180968"/>
                <a:gd name="connsiteY183" fmla="*/ 1496213 h 1638532"/>
                <a:gd name="connsiteX184" fmla="*/ 942864 w 1180968"/>
                <a:gd name="connsiteY184" fmla="*/ 1492655 h 1638532"/>
                <a:gd name="connsiteX185" fmla="*/ 949980 w 1180968"/>
                <a:gd name="connsiteY185" fmla="*/ 1471307 h 1638532"/>
                <a:gd name="connsiteX186" fmla="*/ 957096 w 1180968"/>
                <a:gd name="connsiteY186" fmla="*/ 1460633 h 1638532"/>
                <a:gd name="connsiteX187" fmla="*/ 960653 w 1180968"/>
                <a:gd name="connsiteY187" fmla="*/ 1439285 h 1638532"/>
                <a:gd name="connsiteX188" fmla="*/ 989117 w 1180968"/>
                <a:gd name="connsiteY188" fmla="*/ 1432169 h 1638532"/>
                <a:gd name="connsiteX189" fmla="*/ 992675 w 1180968"/>
                <a:gd name="connsiteY189" fmla="*/ 1421495 h 1638532"/>
                <a:gd name="connsiteX190" fmla="*/ 1024697 w 1180968"/>
                <a:gd name="connsiteY190" fmla="*/ 1432169 h 1638532"/>
                <a:gd name="connsiteX191" fmla="*/ 1031813 w 1180968"/>
                <a:gd name="connsiteY191" fmla="*/ 1442843 h 1638532"/>
                <a:gd name="connsiteX192" fmla="*/ 1042487 w 1180968"/>
                <a:gd name="connsiteY192" fmla="*/ 1457075 h 1638532"/>
                <a:gd name="connsiteX193" fmla="*/ 1046045 w 1180968"/>
                <a:gd name="connsiteY193" fmla="*/ 1474865 h 1638532"/>
                <a:gd name="connsiteX194" fmla="*/ 1074509 w 1180968"/>
                <a:gd name="connsiteY194" fmla="*/ 1471307 h 1638532"/>
                <a:gd name="connsiteX195" fmla="*/ 1085183 w 1180968"/>
                <a:gd name="connsiteY195" fmla="*/ 1464191 h 1638532"/>
                <a:gd name="connsiteX196" fmla="*/ 1081625 w 1180968"/>
                <a:gd name="connsiteY196" fmla="*/ 1439285 h 1638532"/>
                <a:gd name="connsiteX197" fmla="*/ 1070951 w 1180968"/>
                <a:gd name="connsiteY197" fmla="*/ 1432169 h 1638532"/>
                <a:gd name="connsiteX198" fmla="*/ 1060277 w 1180968"/>
                <a:gd name="connsiteY198" fmla="*/ 1414379 h 1638532"/>
                <a:gd name="connsiteX199" fmla="*/ 1053161 w 1180968"/>
                <a:gd name="connsiteY199" fmla="*/ 1403705 h 1638532"/>
                <a:gd name="connsiteX200" fmla="*/ 1042487 w 1180968"/>
                <a:gd name="connsiteY200" fmla="*/ 1396589 h 1638532"/>
                <a:gd name="connsiteX201" fmla="*/ 1035371 w 1180968"/>
                <a:gd name="connsiteY201" fmla="*/ 1375241 h 1638532"/>
                <a:gd name="connsiteX202" fmla="*/ 1031813 w 1180968"/>
                <a:gd name="connsiteY202" fmla="*/ 1364567 h 1638532"/>
                <a:gd name="connsiteX203" fmla="*/ 1006907 w 1180968"/>
                <a:gd name="connsiteY203" fmla="*/ 1346778 h 1638532"/>
                <a:gd name="connsiteX204" fmla="*/ 996233 w 1180968"/>
                <a:gd name="connsiteY204" fmla="*/ 1339662 h 1638532"/>
                <a:gd name="connsiteX205" fmla="*/ 992675 w 1180968"/>
                <a:gd name="connsiteY205" fmla="*/ 1325430 h 1638532"/>
                <a:gd name="connsiteX206" fmla="*/ 971327 w 1180968"/>
                <a:gd name="connsiteY206" fmla="*/ 1307640 h 1638532"/>
                <a:gd name="connsiteX207" fmla="*/ 953538 w 1180968"/>
                <a:gd name="connsiteY207" fmla="*/ 1282734 h 1638532"/>
                <a:gd name="connsiteX208" fmla="*/ 935748 w 1180968"/>
                <a:gd name="connsiteY208" fmla="*/ 1286292 h 1638532"/>
                <a:gd name="connsiteX209" fmla="*/ 796987 w 1180968"/>
                <a:gd name="connsiteY209" fmla="*/ 1275618 h 1638532"/>
                <a:gd name="connsiteX210" fmla="*/ 779197 w 1180968"/>
                <a:gd name="connsiteY210" fmla="*/ 1257828 h 1638532"/>
                <a:gd name="connsiteX211" fmla="*/ 754291 w 1180968"/>
                <a:gd name="connsiteY211" fmla="*/ 1264944 h 1638532"/>
                <a:gd name="connsiteX212" fmla="*/ 736501 w 1180968"/>
                <a:gd name="connsiteY212" fmla="*/ 1279176 h 1638532"/>
                <a:gd name="connsiteX213" fmla="*/ 722269 w 1180968"/>
                <a:gd name="connsiteY213" fmla="*/ 1272060 h 1638532"/>
                <a:gd name="connsiteX214" fmla="*/ 715153 w 1180968"/>
                <a:gd name="connsiteY214" fmla="*/ 1261386 h 1638532"/>
                <a:gd name="connsiteX215" fmla="*/ 786313 w 1180968"/>
                <a:gd name="connsiteY215" fmla="*/ 1236480 h 1638532"/>
                <a:gd name="connsiteX216" fmla="*/ 796987 w 1180968"/>
                <a:gd name="connsiteY216" fmla="*/ 1225806 h 1638532"/>
                <a:gd name="connsiteX217" fmla="*/ 800545 w 1180968"/>
                <a:gd name="connsiteY217" fmla="*/ 1215132 h 1638532"/>
                <a:gd name="connsiteX218" fmla="*/ 811218 w 1180968"/>
                <a:gd name="connsiteY218" fmla="*/ 1211574 h 1638532"/>
                <a:gd name="connsiteX219" fmla="*/ 850356 w 1180968"/>
                <a:gd name="connsiteY219" fmla="*/ 1215132 h 1638532"/>
                <a:gd name="connsiteX220" fmla="*/ 871704 w 1180968"/>
                <a:gd name="connsiteY220" fmla="*/ 1222248 h 1638532"/>
                <a:gd name="connsiteX221" fmla="*/ 882378 w 1180968"/>
                <a:gd name="connsiteY221" fmla="*/ 1225806 h 1638532"/>
                <a:gd name="connsiteX222" fmla="*/ 910842 w 1180968"/>
                <a:gd name="connsiteY222" fmla="*/ 1222248 h 1638532"/>
                <a:gd name="connsiteX223" fmla="*/ 921516 w 1180968"/>
                <a:gd name="connsiteY223" fmla="*/ 1190227 h 1638532"/>
                <a:gd name="connsiteX224" fmla="*/ 949980 w 1180968"/>
                <a:gd name="connsiteY224" fmla="*/ 1158205 h 1638532"/>
                <a:gd name="connsiteX225" fmla="*/ 949980 w 1180968"/>
                <a:gd name="connsiteY225" fmla="*/ 1047908 h 1638532"/>
                <a:gd name="connsiteX226" fmla="*/ 964211 w 1180968"/>
                <a:gd name="connsiteY226" fmla="*/ 1051465 h 1638532"/>
                <a:gd name="connsiteX227" fmla="*/ 967769 w 1180968"/>
                <a:gd name="connsiteY227" fmla="*/ 1062139 h 1638532"/>
                <a:gd name="connsiteX228" fmla="*/ 971327 w 1180968"/>
                <a:gd name="connsiteY228" fmla="*/ 1111951 h 1638532"/>
                <a:gd name="connsiteX229" fmla="*/ 982001 w 1180968"/>
                <a:gd name="connsiteY229" fmla="*/ 1119067 h 1638532"/>
                <a:gd name="connsiteX230" fmla="*/ 989117 w 1180968"/>
                <a:gd name="connsiteY230" fmla="*/ 1193785 h 1638532"/>
                <a:gd name="connsiteX231" fmla="*/ 996233 w 1180968"/>
                <a:gd name="connsiteY231" fmla="*/ 1204458 h 1638532"/>
                <a:gd name="connsiteX232" fmla="*/ 999791 w 1180968"/>
                <a:gd name="connsiteY232" fmla="*/ 1215132 h 1638532"/>
                <a:gd name="connsiteX233" fmla="*/ 1010465 w 1180968"/>
                <a:gd name="connsiteY233" fmla="*/ 1222248 h 1638532"/>
                <a:gd name="connsiteX234" fmla="*/ 1024697 w 1180968"/>
                <a:gd name="connsiteY234" fmla="*/ 1232922 h 1638532"/>
                <a:gd name="connsiteX235" fmla="*/ 1035371 w 1180968"/>
                <a:gd name="connsiteY235" fmla="*/ 1275618 h 1638532"/>
                <a:gd name="connsiteX236" fmla="*/ 1042487 w 1180968"/>
                <a:gd name="connsiteY236" fmla="*/ 1286292 h 1638532"/>
                <a:gd name="connsiteX237" fmla="*/ 1046045 w 1180968"/>
                <a:gd name="connsiteY237" fmla="*/ 1304082 h 1638532"/>
                <a:gd name="connsiteX238" fmla="*/ 1049603 w 1180968"/>
                <a:gd name="connsiteY238" fmla="*/ 1325430 h 1638532"/>
                <a:gd name="connsiteX239" fmla="*/ 1060277 w 1180968"/>
                <a:gd name="connsiteY239" fmla="*/ 1332546 h 1638532"/>
                <a:gd name="connsiteX240" fmla="*/ 1074509 w 1180968"/>
                <a:gd name="connsiteY240" fmla="*/ 1357451 h 1638532"/>
                <a:gd name="connsiteX241" fmla="*/ 1099415 w 1180968"/>
                <a:gd name="connsiteY241" fmla="*/ 1364567 h 1638532"/>
                <a:gd name="connsiteX242" fmla="*/ 1117204 w 1180968"/>
                <a:gd name="connsiteY242" fmla="*/ 1385915 h 1638532"/>
                <a:gd name="connsiteX243" fmla="*/ 1127878 w 1180968"/>
                <a:gd name="connsiteY243" fmla="*/ 1407263 h 1638532"/>
                <a:gd name="connsiteX244" fmla="*/ 1142110 w 1180968"/>
                <a:gd name="connsiteY244" fmla="*/ 1417937 h 1638532"/>
                <a:gd name="connsiteX245" fmla="*/ 1152784 w 1180968"/>
                <a:gd name="connsiteY245" fmla="*/ 1439285 h 1638532"/>
                <a:gd name="connsiteX246" fmla="*/ 1159900 w 1180968"/>
                <a:gd name="connsiteY246" fmla="*/ 1449959 h 1638532"/>
                <a:gd name="connsiteX247" fmla="*/ 1156342 w 1180968"/>
                <a:gd name="connsiteY247" fmla="*/ 1510444 h 1638532"/>
                <a:gd name="connsiteX248" fmla="*/ 1138552 w 1180968"/>
                <a:gd name="connsiteY248" fmla="*/ 1528234 h 1638532"/>
                <a:gd name="connsiteX249" fmla="*/ 1074509 w 1180968"/>
                <a:gd name="connsiteY249" fmla="*/ 1542466 h 1638532"/>
                <a:gd name="connsiteX250" fmla="*/ 1063835 w 1180968"/>
                <a:gd name="connsiteY250" fmla="*/ 1549582 h 1638532"/>
                <a:gd name="connsiteX251" fmla="*/ 1006907 w 1180968"/>
                <a:gd name="connsiteY251" fmla="*/ 1546024 h 1638532"/>
                <a:gd name="connsiteX252" fmla="*/ 996233 w 1180968"/>
                <a:gd name="connsiteY252" fmla="*/ 1542466 h 1638532"/>
                <a:gd name="connsiteX253" fmla="*/ 974885 w 1180968"/>
                <a:gd name="connsiteY253" fmla="*/ 1538908 h 1638532"/>
                <a:gd name="connsiteX254" fmla="*/ 964211 w 1180968"/>
                <a:gd name="connsiteY254" fmla="*/ 1528234 h 1638532"/>
                <a:gd name="connsiteX255" fmla="*/ 925074 w 1180968"/>
                <a:gd name="connsiteY255" fmla="*/ 1528234 h 1638532"/>
                <a:gd name="connsiteX256" fmla="*/ 907284 w 1180968"/>
                <a:gd name="connsiteY256" fmla="*/ 1531792 h 1638532"/>
                <a:gd name="connsiteX257" fmla="*/ 900168 w 1180968"/>
                <a:gd name="connsiteY257" fmla="*/ 1542466 h 1638532"/>
                <a:gd name="connsiteX258" fmla="*/ 889494 w 1180968"/>
                <a:gd name="connsiteY258" fmla="*/ 1549582 h 1638532"/>
                <a:gd name="connsiteX259" fmla="*/ 871704 w 1180968"/>
                <a:gd name="connsiteY259" fmla="*/ 1578046 h 1638532"/>
                <a:gd name="connsiteX260" fmla="*/ 861030 w 1180968"/>
                <a:gd name="connsiteY260" fmla="*/ 1581604 h 1638532"/>
                <a:gd name="connsiteX261" fmla="*/ 843240 w 1180968"/>
                <a:gd name="connsiteY261" fmla="*/ 1599394 h 1638532"/>
                <a:gd name="connsiteX262" fmla="*/ 825450 w 1180968"/>
                <a:gd name="connsiteY262" fmla="*/ 1617184 h 1638532"/>
                <a:gd name="connsiteX263" fmla="*/ 818334 w 1180968"/>
                <a:gd name="connsiteY263" fmla="*/ 1627858 h 1638532"/>
                <a:gd name="connsiteX264" fmla="*/ 807660 w 1180968"/>
                <a:gd name="connsiteY264" fmla="*/ 1631416 h 1638532"/>
                <a:gd name="connsiteX265" fmla="*/ 796987 w 1180968"/>
                <a:gd name="connsiteY265" fmla="*/ 1638532 h 1638532"/>
                <a:gd name="connsiteX266" fmla="*/ 750733 w 1180968"/>
                <a:gd name="connsiteY266" fmla="*/ 1634974 h 1638532"/>
                <a:gd name="connsiteX267" fmla="*/ 736501 w 1180968"/>
                <a:gd name="connsiteY267" fmla="*/ 1617184 h 1638532"/>
                <a:gd name="connsiteX268" fmla="*/ 725827 w 1180968"/>
                <a:gd name="connsiteY268" fmla="*/ 1595836 h 1638532"/>
                <a:gd name="connsiteX269" fmla="*/ 722269 w 1180968"/>
                <a:gd name="connsiteY269" fmla="*/ 1549582 h 1638532"/>
                <a:gd name="connsiteX270" fmla="*/ 718711 w 1180968"/>
                <a:gd name="connsiteY270" fmla="*/ 1538908 h 1638532"/>
                <a:gd name="connsiteX271" fmla="*/ 697363 w 1180968"/>
                <a:gd name="connsiteY271" fmla="*/ 1528234 h 1638532"/>
                <a:gd name="connsiteX272" fmla="*/ 633320 w 1180968"/>
                <a:gd name="connsiteY272" fmla="*/ 1531792 h 1638532"/>
                <a:gd name="connsiteX273" fmla="*/ 615530 w 1180968"/>
                <a:gd name="connsiteY273" fmla="*/ 1535350 h 1638532"/>
                <a:gd name="connsiteX274" fmla="*/ 540812 w 1180968"/>
                <a:gd name="connsiteY274" fmla="*/ 1538908 h 1638532"/>
                <a:gd name="connsiteX275" fmla="*/ 384261 w 1180968"/>
                <a:gd name="connsiteY275" fmla="*/ 1546024 h 1638532"/>
                <a:gd name="connsiteX276" fmla="*/ 298870 w 1180968"/>
                <a:gd name="connsiteY276" fmla="*/ 1542466 h 1638532"/>
                <a:gd name="connsiteX277" fmla="*/ 281080 w 1180968"/>
                <a:gd name="connsiteY277" fmla="*/ 1524676 h 1638532"/>
                <a:gd name="connsiteX278" fmla="*/ 263290 w 1180968"/>
                <a:gd name="connsiteY278" fmla="*/ 1506886 h 1638532"/>
                <a:gd name="connsiteX279" fmla="*/ 256174 w 1180968"/>
                <a:gd name="connsiteY279" fmla="*/ 1496213 h 1638532"/>
                <a:gd name="connsiteX280" fmla="*/ 245500 w 1180968"/>
                <a:gd name="connsiteY280" fmla="*/ 1481981 h 1638532"/>
                <a:gd name="connsiteX281" fmla="*/ 241942 w 1180968"/>
                <a:gd name="connsiteY281" fmla="*/ 1467749 h 1638532"/>
                <a:gd name="connsiteX282" fmla="*/ 245500 w 1180968"/>
                <a:gd name="connsiteY282" fmla="*/ 1371683 h 1638532"/>
                <a:gd name="connsiteX283" fmla="*/ 249058 w 1180968"/>
                <a:gd name="connsiteY283" fmla="*/ 1343220 h 1638532"/>
                <a:gd name="connsiteX284" fmla="*/ 252616 w 1180968"/>
                <a:gd name="connsiteY284" fmla="*/ 1286292 h 1638532"/>
                <a:gd name="connsiteX285" fmla="*/ 259732 w 1180968"/>
                <a:gd name="connsiteY285" fmla="*/ 1272060 h 1638532"/>
                <a:gd name="connsiteX286" fmla="*/ 270406 w 1180968"/>
                <a:gd name="connsiteY286" fmla="*/ 1240038 h 1638532"/>
                <a:gd name="connsiteX287" fmla="*/ 273964 w 1180968"/>
                <a:gd name="connsiteY287" fmla="*/ 1229364 h 1638532"/>
                <a:gd name="connsiteX288" fmla="*/ 284638 w 1180968"/>
                <a:gd name="connsiteY288" fmla="*/ 1218690 h 1638532"/>
                <a:gd name="connsiteX289" fmla="*/ 291754 w 1180968"/>
                <a:gd name="connsiteY289" fmla="*/ 1208016 h 1638532"/>
                <a:gd name="connsiteX290" fmla="*/ 298870 w 1180968"/>
                <a:gd name="connsiteY290" fmla="*/ 1186669 h 1638532"/>
                <a:gd name="connsiteX291" fmla="*/ 295312 w 1180968"/>
                <a:gd name="connsiteY291" fmla="*/ 1165321 h 1638532"/>
                <a:gd name="connsiteX292" fmla="*/ 266848 w 1180968"/>
                <a:gd name="connsiteY292" fmla="*/ 1140415 h 1638532"/>
                <a:gd name="connsiteX293" fmla="*/ 234826 w 1180968"/>
                <a:gd name="connsiteY293" fmla="*/ 1126183 h 1638532"/>
                <a:gd name="connsiteX294" fmla="*/ 224152 w 1180968"/>
                <a:gd name="connsiteY294" fmla="*/ 1122625 h 1638532"/>
                <a:gd name="connsiteX295" fmla="*/ 202804 w 1180968"/>
                <a:gd name="connsiteY295" fmla="*/ 1108393 h 1638532"/>
                <a:gd name="connsiteX296" fmla="*/ 174341 w 1180968"/>
                <a:gd name="connsiteY296" fmla="*/ 1083487 h 1638532"/>
                <a:gd name="connsiteX297" fmla="*/ 152993 w 1180968"/>
                <a:gd name="connsiteY297" fmla="*/ 1076371 h 1638532"/>
                <a:gd name="connsiteX298" fmla="*/ 128087 w 1180968"/>
                <a:gd name="connsiteY298" fmla="*/ 1047908 h 1638532"/>
                <a:gd name="connsiteX299" fmla="*/ 120971 w 1180968"/>
                <a:gd name="connsiteY299" fmla="*/ 1037234 h 1638532"/>
                <a:gd name="connsiteX300" fmla="*/ 103181 w 1180968"/>
                <a:gd name="connsiteY300" fmla="*/ 1019444 h 1638532"/>
                <a:gd name="connsiteX301" fmla="*/ 96065 w 1180968"/>
                <a:gd name="connsiteY301" fmla="*/ 998096 h 1638532"/>
                <a:gd name="connsiteX302" fmla="*/ 85391 w 1180968"/>
                <a:gd name="connsiteY302" fmla="*/ 980306 h 1638532"/>
                <a:gd name="connsiteX303" fmla="*/ 78275 w 1180968"/>
                <a:gd name="connsiteY303" fmla="*/ 969632 h 1638532"/>
                <a:gd name="connsiteX304" fmla="*/ 71159 w 1180968"/>
                <a:gd name="connsiteY304" fmla="*/ 948284 h 1638532"/>
                <a:gd name="connsiteX305" fmla="*/ 64043 w 1180968"/>
                <a:gd name="connsiteY305" fmla="*/ 934052 h 1638532"/>
                <a:gd name="connsiteX306" fmla="*/ 56927 w 1180968"/>
                <a:gd name="connsiteY306" fmla="*/ 923378 h 1638532"/>
                <a:gd name="connsiteX307" fmla="*/ 53369 w 1180968"/>
                <a:gd name="connsiteY307" fmla="*/ 912704 h 1638532"/>
                <a:gd name="connsiteX308" fmla="*/ 49811 w 1180968"/>
                <a:gd name="connsiteY308" fmla="*/ 809523 h 1638532"/>
                <a:gd name="connsiteX309" fmla="*/ 39138 w 1180968"/>
                <a:gd name="connsiteY309" fmla="*/ 777501 h 1638532"/>
                <a:gd name="connsiteX310" fmla="*/ 35580 w 1180968"/>
                <a:gd name="connsiteY310" fmla="*/ 756153 h 1638532"/>
                <a:gd name="connsiteX311" fmla="*/ 28464 w 1180968"/>
                <a:gd name="connsiteY311" fmla="*/ 745479 h 1638532"/>
                <a:gd name="connsiteX312" fmla="*/ 24906 w 1180968"/>
                <a:gd name="connsiteY312" fmla="*/ 734806 h 1638532"/>
                <a:gd name="connsiteX313" fmla="*/ 21348 w 1180968"/>
                <a:gd name="connsiteY313" fmla="*/ 699226 h 1638532"/>
                <a:gd name="connsiteX314" fmla="*/ 10674 w 1180968"/>
                <a:gd name="connsiteY314" fmla="*/ 667204 h 1638532"/>
                <a:gd name="connsiteX315" fmla="*/ 3558 w 1180968"/>
                <a:gd name="connsiteY315" fmla="*/ 645856 h 1638532"/>
                <a:gd name="connsiteX316" fmla="*/ 0 w 1180968"/>
                <a:gd name="connsiteY316" fmla="*/ 635182 h 1638532"/>
                <a:gd name="connsiteX317" fmla="*/ 3558 w 1180968"/>
                <a:gd name="connsiteY317" fmla="*/ 457283 h 1638532"/>
                <a:gd name="connsiteX318" fmla="*/ 7116 w 1180968"/>
                <a:gd name="connsiteY318" fmla="*/ 435936 h 1638532"/>
                <a:gd name="connsiteX319" fmla="*/ 14232 w 1180968"/>
                <a:gd name="connsiteY319" fmla="*/ 411030 h 1638532"/>
                <a:gd name="connsiteX320" fmla="*/ 17790 w 1180968"/>
                <a:gd name="connsiteY320" fmla="*/ 396798 h 1638532"/>
                <a:gd name="connsiteX321" fmla="*/ 21348 w 1180968"/>
                <a:gd name="connsiteY321" fmla="*/ 307848 h 1638532"/>
                <a:gd name="connsiteX322" fmla="*/ 24906 w 1180968"/>
                <a:gd name="connsiteY322" fmla="*/ 282943 h 1638532"/>
                <a:gd name="connsiteX323" fmla="*/ 39138 w 1180968"/>
                <a:gd name="connsiteY323" fmla="*/ 240247 h 1638532"/>
                <a:gd name="connsiteX324" fmla="*/ 49811 w 1180968"/>
                <a:gd name="connsiteY324" fmla="*/ 226015 h 1638532"/>
                <a:gd name="connsiteX325" fmla="*/ 67601 w 1180968"/>
                <a:gd name="connsiteY325" fmla="*/ 208225 h 1638532"/>
                <a:gd name="connsiteX326" fmla="*/ 74717 w 1180968"/>
                <a:gd name="connsiteY326" fmla="*/ 193993 h 1638532"/>
                <a:gd name="connsiteX327" fmla="*/ 85391 w 1180968"/>
                <a:gd name="connsiteY327" fmla="*/ 183319 h 1638532"/>
                <a:gd name="connsiteX328" fmla="*/ 92507 w 1180968"/>
                <a:gd name="connsiteY328" fmla="*/ 161971 h 1638532"/>
                <a:gd name="connsiteX329" fmla="*/ 103181 w 1180968"/>
                <a:gd name="connsiteY329" fmla="*/ 158413 h 1638532"/>
                <a:gd name="connsiteX330" fmla="*/ 128087 w 1180968"/>
                <a:gd name="connsiteY330" fmla="*/ 144181 h 1638532"/>
                <a:gd name="connsiteX331" fmla="*/ 152993 w 1180968"/>
                <a:gd name="connsiteY331" fmla="*/ 137065 h 1638532"/>
                <a:gd name="connsiteX332" fmla="*/ 185015 w 1180968"/>
                <a:gd name="connsiteY332" fmla="*/ 119276 h 1638532"/>
                <a:gd name="connsiteX333" fmla="*/ 206362 w 1180968"/>
                <a:gd name="connsiteY333" fmla="*/ 101486 h 1638532"/>
                <a:gd name="connsiteX334" fmla="*/ 217036 w 1180968"/>
                <a:gd name="connsiteY334" fmla="*/ 90812 h 1638532"/>
                <a:gd name="connsiteX335" fmla="*/ 238384 w 1180968"/>
                <a:gd name="connsiteY335" fmla="*/ 76580 h 1638532"/>
                <a:gd name="connsiteX336" fmla="*/ 245500 w 1180968"/>
                <a:gd name="connsiteY336" fmla="*/ 65906 h 1638532"/>
                <a:gd name="connsiteX337" fmla="*/ 295312 w 1180968"/>
                <a:gd name="connsiteY337" fmla="*/ 51674 h 1638532"/>
                <a:gd name="connsiteX338" fmla="*/ 316660 w 1180968"/>
                <a:gd name="connsiteY338" fmla="*/ 44558 h 1638532"/>
                <a:gd name="connsiteX339" fmla="*/ 327334 w 1180968"/>
                <a:gd name="connsiteY339" fmla="*/ 37442 h 1638532"/>
                <a:gd name="connsiteX340" fmla="*/ 352239 w 1180968"/>
                <a:gd name="connsiteY340" fmla="*/ 30326 h 1638532"/>
                <a:gd name="connsiteX341" fmla="*/ 430515 w 1180968"/>
                <a:gd name="connsiteY341" fmla="*/ 26768 h 1638532"/>
                <a:gd name="connsiteX342" fmla="*/ 451863 w 1180968"/>
                <a:gd name="connsiteY342" fmla="*/ 16094 h 1638532"/>
                <a:gd name="connsiteX343" fmla="*/ 469653 w 1180968"/>
                <a:gd name="connsiteY343" fmla="*/ 1862 h 1638532"/>
                <a:gd name="connsiteX344" fmla="*/ 697363 w 1180968"/>
                <a:gd name="connsiteY344" fmla="*/ 5420 h 1638532"/>
                <a:gd name="connsiteX345" fmla="*/ 708037 w 1180968"/>
                <a:gd name="connsiteY345" fmla="*/ 12536 h 1638532"/>
                <a:gd name="connsiteX346" fmla="*/ 736501 w 1180968"/>
                <a:gd name="connsiteY346" fmla="*/ 19652 h 1638532"/>
                <a:gd name="connsiteX347" fmla="*/ 747175 w 1180968"/>
                <a:gd name="connsiteY347" fmla="*/ 26768 h 1638532"/>
                <a:gd name="connsiteX348" fmla="*/ 846798 w 1180968"/>
                <a:gd name="connsiteY348" fmla="*/ 41000 h 1638532"/>
                <a:gd name="connsiteX349" fmla="*/ 871704 w 1180968"/>
                <a:gd name="connsiteY349" fmla="*/ 44558 h 1638532"/>
                <a:gd name="connsiteX350" fmla="*/ 889494 w 1180968"/>
                <a:gd name="connsiteY350" fmla="*/ 62348 h 1638532"/>
                <a:gd name="connsiteX351" fmla="*/ 900168 w 1180968"/>
                <a:gd name="connsiteY351" fmla="*/ 69464 h 1638532"/>
                <a:gd name="connsiteX352" fmla="*/ 921516 w 1180968"/>
                <a:gd name="connsiteY352" fmla="*/ 90812 h 1638532"/>
                <a:gd name="connsiteX353" fmla="*/ 942864 w 1180968"/>
                <a:gd name="connsiteY353" fmla="*/ 112160 h 1638532"/>
                <a:gd name="connsiteX354" fmla="*/ 953538 w 1180968"/>
                <a:gd name="connsiteY354" fmla="*/ 122834 h 1638532"/>
                <a:gd name="connsiteX355" fmla="*/ 964211 w 1180968"/>
                <a:gd name="connsiteY355" fmla="*/ 133508 h 1638532"/>
                <a:gd name="connsiteX356" fmla="*/ 982001 w 1180968"/>
                <a:gd name="connsiteY356" fmla="*/ 151297 h 1638532"/>
                <a:gd name="connsiteX357" fmla="*/ 989117 w 1180968"/>
                <a:gd name="connsiteY357" fmla="*/ 172645 h 1638532"/>
                <a:gd name="connsiteX358" fmla="*/ 996233 w 1180968"/>
                <a:gd name="connsiteY358" fmla="*/ 218899 h 1638532"/>
                <a:gd name="connsiteX359" fmla="*/ 1014023 w 1180968"/>
                <a:gd name="connsiteY359" fmla="*/ 240247 h 1638532"/>
                <a:gd name="connsiteX360" fmla="*/ 1028255 w 1180968"/>
                <a:gd name="connsiteY360" fmla="*/ 275827 h 1638532"/>
                <a:gd name="connsiteX361" fmla="*/ 1038929 w 1180968"/>
                <a:gd name="connsiteY361" fmla="*/ 314964 h 1638532"/>
                <a:gd name="connsiteX362" fmla="*/ 1046045 w 1180968"/>
                <a:gd name="connsiteY362" fmla="*/ 325638 h 1638532"/>
                <a:gd name="connsiteX363" fmla="*/ 1053161 w 1180968"/>
                <a:gd name="connsiteY363" fmla="*/ 346986 h 1638532"/>
                <a:gd name="connsiteX364" fmla="*/ 1056719 w 1180968"/>
                <a:gd name="connsiteY364" fmla="*/ 357660 h 1638532"/>
                <a:gd name="connsiteX365" fmla="*/ 1060277 w 1180968"/>
                <a:gd name="connsiteY365" fmla="*/ 421704 h 1638532"/>
                <a:gd name="connsiteX366" fmla="*/ 1067393 w 1180968"/>
                <a:gd name="connsiteY366" fmla="*/ 443051 h 1638532"/>
                <a:gd name="connsiteX367" fmla="*/ 1081625 w 1180968"/>
                <a:gd name="connsiteY367" fmla="*/ 464399 h 1638532"/>
                <a:gd name="connsiteX368" fmla="*/ 1085183 w 1180968"/>
                <a:gd name="connsiteY368" fmla="*/ 485747 h 1638532"/>
                <a:gd name="connsiteX369" fmla="*/ 1088741 w 1180968"/>
                <a:gd name="connsiteY369" fmla="*/ 510653 h 1638532"/>
                <a:gd name="connsiteX370" fmla="*/ 1099415 w 1180968"/>
                <a:gd name="connsiteY370" fmla="*/ 535559 h 1638532"/>
                <a:gd name="connsiteX371" fmla="*/ 1113646 w 1180968"/>
                <a:gd name="connsiteY371" fmla="*/ 560465 h 1638532"/>
                <a:gd name="connsiteX372" fmla="*/ 1117204 w 1180968"/>
                <a:gd name="connsiteY372" fmla="*/ 571139 h 1638532"/>
                <a:gd name="connsiteX373" fmla="*/ 1124320 w 1180968"/>
                <a:gd name="connsiteY373" fmla="*/ 581813 h 1638532"/>
                <a:gd name="connsiteX374" fmla="*/ 1127878 w 1180968"/>
                <a:gd name="connsiteY374" fmla="*/ 617392 h 1638532"/>
                <a:gd name="connsiteX375" fmla="*/ 1124320 w 1180968"/>
                <a:gd name="connsiteY375" fmla="*/ 781059 h 1638532"/>
                <a:gd name="connsiteX376" fmla="*/ 1113646 w 1180968"/>
                <a:gd name="connsiteY376" fmla="*/ 805965 h 1638532"/>
                <a:gd name="connsiteX377" fmla="*/ 1102973 w 1180968"/>
                <a:gd name="connsiteY377" fmla="*/ 816639 h 1638532"/>
                <a:gd name="connsiteX378" fmla="*/ 1085183 w 1180968"/>
                <a:gd name="connsiteY378" fmla="*/ 834429 h 1638532"/>
                <a:gd name="connsiteX379" fmla="*/ 1081625 w 1180968"/>
                <a:gd name="connsiteY379" fmla="*/ 845103 h 1638532"/>
                <a:gd name="connsiteX380" fmla="*/ 1070951 w 1180968"/>
                <a:gd name="connsiteY380" fmla="*/ 866451 h 1638532"/>
                <a:gd name="connsiteX381" fmla="*/ 1067393 w 1180968"/>
                <a:gd name="connsiteY381" fmla="*/ 891357 h 1638532"/>
                <a:gd name="connsiteX382" fmla="*/ 1060277 w 1180968"/>
                <a:gd name="connsiteY382" fmla="*/ 902030 h 1638532"/>
                <a:gd name="connsiteX383" fmla="*/ 1056719 w 1180968"/>
                <a:gd name="connsiteY383" fmla="*/ 919820 h 1638532"/>
                <a:gd name="connsiteX384" fmla="*/ 1046045 w 1180968"/>
                <a:gd name="connsiteY384" fmla="*/ 941168 h 1638532"/>
                <a:gd name="connsiteX385" fmla="*/ 1035371 w 1180968"/>
                <a:gd name="connsiteY385" fmla="*/ 980306 h 1638532"/>
                <a:gd name="connsiteX386" fmla="*/ 1031813 w 1180968"/>
                <a:gd name="connsiteY386" fmla="*/ 990980 h 1638532"/>
                <a:gd name="connsiteX387" fmla="*/ 1028255 w 1180968"/>
                <a:gd name="connsiteY387" fmla="*/ 1001654 h 1638532"/>
                <a:gd name="connsiteX388" fmla="*/ 1017581 w 1180968"/>
                <a:gd name="connsiteY388" fmla="*/ 1012328 h 1638532"/>
                <a:gd name="connsiteX389" fmla="*/ 1010465 w 1180968"/>
                <a:gd name="connsiteY389" fmla="*/ 1033676 h 1638532"/>
                <a:gd name="connsiteX390" fmla="*/ 1006907 w 1180968"/>
                <a:gd name="connsiteY390" fmla="*/ 1044350 h 1638532"/>
                <a:gd name="connsiteX391" fmla="*/ 999791 w 1180968"/>
                <a:gd name="connsiteY391" fmla="*/ 1087045 h 1638532"/>
                <a:gd name="connsiteX392" fmla="*/ 996233 w 1180968"/>
                <a:gd name="connsiteY392" fmla="*/ 1204458 h 1638532"/>
                <a:gd name="connsiteX393" fmla="*/ 989117 w 1180968"/>
                <a:gd name="connsiteY393" fmla="*/ 1193785 h 1638532"/>
                <a:gd name="connsiteX394" fmla="*/ 985559 w 1180968"/>
                <a:gd name="connsiteY394" fmla="*/ 1183111 h 1638532"/>
                <a:gd name="connsiteX395" fmla="*/ 971327 w 1180968"/>
                <a:gd name="connsiteY395" fmla="*/ 1161763 h 1638532"/>
                <a:gd name="connsiteX396" fmla="*/ 967769 w 1180968"/>
                <a:gd name="connsiteY396" fmla="*/ 1065697 h 1638532"/>
                <a:gd name="connsiteX397" fmla="*/ 960653 w 1180968"/>
                <a:gd name="connsiteY397" fmla="*/ 1055023 h 1638532"/>
                <a:gd name="connsiteX398" fmla="*/ 949980 w 1180968"/>
                <a:gd name="connsiteY398" fmla="*/ 1051465 h 1638532"/>
                <a:gd name="connsiteX399" fmla="*/ 957096 w 1180968"/>
                <a:gd name="connsiteY399" fmla="*/ 1040792 h 163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</a:cxnLst>
              <a:rect l="l" t="t" r="r" b="b"/>
              <a:pathLst>
                <a:path w="1180968" h="1638532">
                  <a:moveTo>
                    <a:pt x="957096" y="1040792"/>
                  </a:moveTo>
                  <a:cubicBezTo>
                    <a:pt x="953538" y="1036048"/>
                    <a:pt x="950615" y="1030753"/>
                    <a:pt x="946422" y="1026560"/>
                  </a:cubicBezTo>
                  <a:cubicBezTo>
                    <a:pt x="942229" y="1022367"/>
                    <a:pt x="935637" y="1020711"/>
                    <a:pt x="932190" y="1015886"/>
                  </a:cubicBezTo>
                  <a:cubicBezTo>
                    <a:pt x="929348" y="1011907"/>
                    <a:pt x="929818" y="1006398"/>
                    <a:pt x="928632" y="1001654"/>
                  </a:cubicBezTo>
                  <a:cubicBezTo>
                    <a:pt x="929651" y="997578"/>
                    <a:pt x="932605" y="978982"/>
                    <a:pt x="939306" y="976748"/>
                  </a:cubicBezTo>
                  <a:cubicBezTo>
                    <a:pt x="943945" y="975202"/>
                    <a:pt x="948794" y="979120"/>
                    <a:pt x="953538" y="980306"/>
                  </a:cubicBezTo>
                  <a:cubicBezTo>
                    <a:pt x="960654" y="979120"/>
                    <a:pt x="968622" y="980327"/>
                    <a:pt x="974885" y="976748"/>
                  </a:cubicBezTo>
                  <a:cubicBezTo>
                    <a:pt x="978141" y="974887"/>
                    <a:pt x="978443" y="969824"/>
                    <a:pt x="978443" y="966074"/>
                  </a:cubicBezTo>
                  <a:cubicBezTo>
                    <a:pt x="978443" y="928895"/>
                    <a:pt x="983373" y="936153"/>
                    <a:pt x="964211" y="923378"/>
                  </a:cubicBezTo>
                  <a:cubicBezTo>
                    <a:pt x="956723" y="900915"/>
                    <a:pt x="958453" y="917701"/>
                    <a:pt x="992675" y="909146"/>
                  </a:cubicBezTo>
                  <a:cubicBezTo>
                    <a:pt x="996824" y="908109"/>
                    <a:pt x="999791" y="904402"/>
                    <a:pt x="1003349" y="902030"/>
                  </a:cubicBezTo>
                  <a:cubicBezTo>
                    <a:pt x="1005721" y="894914"/>
                    <a:pt x="1008310" y="887867"/>
                    <a:pt x="1010465" y="880683"/>
                  </a:cubicBezTo>
                  <a:cubicBezTo>
                    <a:pt x="1023872" y="835995"/>
                    <a:pt x="1005621" y="891658"/>
                    <a:pt x="1017581" y="855777"/>
                  </a:cubicBezTo>
                  <a:cubicBezTo>
                    <a:pt x="1015454" y="845142"/>
                    <a:pt x="1010624" y="834191"/>
                    <a:pt x="1017581" y="823755"/>
                  </a:cubicBezTo>
                  <a:cubicBezTo>
                    <a:pt x="1019953" y="820197"/>
                    <a:pt x="1024697" y="819011"/>
                    <a:pt x="1028255" y="816639"/>
                  </a:cubicBezTo>
                  <a:cubicBezTo>
                    <a:pt x="1029441" y="813081"/>
                    <a:pt x="1030903" y="809603"/>
                    <a:pt x="1031813" y="805965"/>
                  </a:cubicBezTo>
                  <a:cubicBezTo>
                    <a:pt x="1033280" y="800098"/>
                    <a:pt x="1033248" y="793837"/>
                    <a:pt x="1035371" y="788175"/>
                  </a:cubicBezTo>
                  <a:cubicBezTo>
                    <a:pt x="1036872" y="784171"/>
                    <a:pt x="1040115" y="781059"/>
                    <a:pt x="1042487" y="777501"/>
                  </a:cubicBezTo>
                  <a:cubicBezTo>
                    <a:pt x="1043673" y="754967"/>
                    <a:pt x="1041620" y="732027"/>
                    <a:pt x="1046045" y="709900"/>
                  </a:cubicBezTo>
                  <a:cubicBezTo>
                    <a:pt x="1046781" y="706222"/>
                    <a:pt x="1053441" y="708163"/>
                    <a:pt x="1056719" y="706342"/>
                  </a:cubicBezTo>
                  <a:cubicBezTo>
                    <a:pt x="1064195" y="702189"/>
                    <a:pt x="1078067" y="692110"/>
                    <a:pt x="1078067" y="692110"/>
                  </a:cubicBezTo>
                  <a:cubicBezTo>
                    <a:pt x="1103264" y="654315"/>
                    <a:pt x="1088064" y="681617"/>
                    <a:pt x="1081625" y="581813"/>
                  </a:cubicBezTo>
                  <a:cubicBezTo>
                    <a:pt x="1081384" y="578070"/>
                    <a:pt x="1080147" y="574260"/>
                    <a:pt x="1078067" y="571139"/>
                  </a:cubicBezTo>
                  <a:cubicBezTo>
                    <a:pt x="1075276" y="566952"/>
                    <a:pt x="1070951" y="564023"/>
                    <a:pt x="1067393" y="560465"/>
                  </a:cubicBezTo>
                  <a:cubicBezTo>
                    <a:pt x="1066207" y="553349"/>
                    <a:pt x="1069705" y="543310"/>
                    <a:pt x="1063835" y="539117"/>
                  </a:cubicBezTo>
                  <a:cubicBezTo>
                    <a:pt x="1057965" y="534924"/>
                    <a:pt x="1049685" y="543155"/>
                    <a:pt x="1042487" y="542675"/>
                  </a:cubicBezTo>
                  <a:cubicBezTo>
                    <a:pt x="1031577" y="541948"/>
                    <a:pt x="1021139" y="537931"/>
                    <a:pt x="1010465" y="535559"/>
                  </a:cubicBezTo>
                  <a:cubicBezTo>
                    <a:pt x="1010452" y="535542"/>
                    <a:pt x="993542" y="513543"/>
                    <a:pt x="992675" y="510653"/>
                  </a:cubicBezTo>
                  <a:cubicBezTo>
                    <a:pt x="990265" y="502620"/>
                    <a:pt x="994149" y="492456"/>
                    <a:pt x="989117" y="485747"/>
                  </a:cubicBezTo>
                  <a:cubicBezTo>
                    <a:pt x="985489" y="480909"/>
                    <a:pt x="977257" y="483375"/>
                    <a:pt x="971327" y="482189"/>
                  </a:cubicBezTo>
                  <a:cubicBezTo>
                    <a:pt x="970141" y="477445"/>
                    <a:pt x="967769" y="472847"/>
                    <a:pt x="967769" y="467957"/>
                  </a:cubicBezTo>
                  <a:cubicBezTo>
                    <a:pt x="967769" y="457775"/>
                    <a:pt x="971081" y="446854"/>
                    <a:pt x="978443" y="439493"/>
                  </a:cubicBezTo>
                  <a:cubicBezTo>
                    <a:pt x="982636" y="435300"/>
                    <a:pt x="987931" y="432378"/>
                    <a:pt x="992675" y="428820"/>
                  </a:cubicBezTo>
                  <a:cubicBezTo>
                    <a:pt x="993861" y="422890"/>
                    <a:pt x="994321" y="416767"/>
                    <a:pt x="996233" y="411030"/>
                  </a:cubicBezTo>
                  <a:cubicBezTo>
                    <a:pt x="997910" y="405998"/>
                    <a:pt x="1001260" y="401673"/>
                    <a:pt x="1003349" y="396798"/>
                  </a:cubicBezTo>
                  <a:cubicBezTo>
                    <a:pt x="1012187" y="376175"/>
                    <a:pt x="1000348" y="395963"/>
                    <a:pt x="1014023" y="375450"/>
                  </a:cubicBezTo>
                  <a:cubicBezTo>
                    <a:pt x="1012837" y="361218"/>
                    <a:pt x="1012352" y="346910"/>
                    <a:pt x="1010465" y="332754"/>
                  </a:cubicBezTo>
                  <a:cubicBezTo>
                    <a:pt x="1009969" y="329036"/>
                    <a:pt x="1009250" y="325009"/>
                    <a:pt x="1006907" y="322080"/>
                  </a:cubicBezTo>
                  <a:cubicBezTo>
                    <a:pt x="1004236" y="318741"/>
                    <a:pt x="999791" y="317336"/>
                    <a:pt x="996233" y="314964"/>
                  </a:cubicBezTo>
                  <a:cubicBezTo>
                    <a:pt x="979322" y="264230"/>
                    <a:pt x="996314" y="317025"/>
                    <a:pt x="985559" y="279385"/>
                  </a:cubicBezTo>
                  <a:cubicBezTo>
                    <a:pt x="984529" y="275779"/>
                    <a:pt x="984653" y="271363"/>
                    <a:pt x="982001" y="268711"/>
                  </a:cubicBezTo>
                  <a:cubicBezTo>
                    <a:pt x="979349" y="266059"/>
                    <a:pt x="975059" y="265526"/>
                    <a:pt x="971327" y="265153"/>
                  </a:cubicBezTo>
                  <a:cubicBezTo>
                    <a:pt x="951231" y="263143"/>
                    <a:pt x="930994" y="262938"/>
                    <a:pt x="910842" y="261595"/>
                  </a:cubicBezTo>
                  <a:cubicBezTo>
                    <a:pt x="895413" y="260566"/>
                    <a:pt x="880006" y="259223"/>
                    <a:pt x="864588" y="258037"/>
                  </a:cubicBezTo>
                  <a:cubicBezTo>
                    <a:pt x="863402" y="254479"/>
                    <a:pt x="862707" y="250718"/>
                    <a:pt x="861030" y="247363"/>
                  </a:cubicBezTo>
                  <a:cubicBezTo>
                    <a:pt x="859118" y="243538"/>
                    <a:pt x="855039" y="240815"/>
                    <a:pt x="853914" y="236689"/>
                  </a:cubicBezTo>
                  <a:cubicBezTo>
                    <a:pt x="844468" y="202052"/>
                    <a:pt x="862334" y="211219"/>
                    <a:pt x="836124" y="204667"/>
                  </a:cubicBezTo>
                  <a:cubicBezTo>
                    <a:pt x="832566" y="202295"/>
                    <a:pt x="826708" y="201638"/>
                    <a:pt x="825450" y="197551"/>
                  </a:cubicBezTo>
                  <a:cubicBezTo>
                    <a:pt x="825364" y="197271"/>
                    <a:pt x="827899" y="155238"/>
                    <a:pt x="814776" y="147739"/>
                  </a:cubicBezTo>
                  <a:cubicBezTo>
                    <a:pt x="809526" y="144739"/>
                    <a:pt x="802917" y="145367"/>
                    <a:pt x="796987" y="144181"/>
                  </a:cubicBezTo>
                  <a:cubicBezTo>
                    <a:pt x="793429" y="141809"/>
                    <a:pt x="790138" y="138977"/>
                    <a:pt x="786313" y="137065"/>
                  </a:cubicBezTo>
                  <a:cubicBezTo>
                    <a:pt x="777558" y="132688"/>
                    <a:pt x="762482" y="131315"/>
                    <a:pt x="754291" y="129950"/>
                  </a:cubicBezTo>
                  <a:cubicBezTo>
                    <a:pt x="750733" y="127578"/>
                    <a:pt x="746433" y="126052"/>
                    <a:pt x="743617" y="122834"/>
                  </a:cubicBezTo>
                  <a:cubicBezTo>
                    <a:pt x="717441" y="92918"/>
                    <a:pt x="736415" y="111988"/>
                    <a:pt x="725827" y="90812"/>
                  </a:cubicBezTo>
                  <a:cubicBezTo>
                    <a:pt x="723915" y="86987"/>
                    <a:pt x="720448" y="84046"/>
                    <a:pt x="718711" y="80138"/>
                  </a:cubicBezTo>
                  <a:cubicBezTo>
                    <a:pt x="715665" y="73284"/>
                    <a:pt x="719059" y="59536"/>
                    <a:pt x="711595" y="58790"/>
                  </a:cubicBezTo>
                  <a:lnTo>
                    <a:pt x="676015" y="55232"/>
                  </a:lnTo>
                  <a:cubicBezTo>
                    <a:pt x="672457" y="52860"/>
                    <a:pt x="668365" y="51140"/>
                    <a:pt x="665341" y="48116"/>
                  </a:cubicBezTo>
                  <a:cubicBezTo>
                    <a:pt x="662317" y="45092"/>
                    <a:pt x="661851" y="39708"/>
                    <a:pt x="658225" y="37442"/>
                  </a:cubicBezTo>
                  <a:cubicBezTo>
                    <a:pt x="651865" y="33467"/>
                    <a:pt x="636878" y="30326"/>
                    <a:pt x="636878" y="30326"/>
                  </a:cubicBezTo>
                  <a:cubicBezTo>
                    <a:pt x="614344" y="31512"/>
                    <a:pt x="589048" y="23009"/>
                    <a:pt x="569276" y="33884"/>
                  </a:cubicBezTo>
                  <a:cubicBezTo>
                    <a:pt x="558832" y="39628"/>
                    <a:pt x="567530" y="57683"/>
                    <a:pt x="565718" y="69464"/>
                  </a:cubicBezTo>
                  <a:cubicBezTo>
                    <a:pt x="565148" y="73171"/>
                    <a:pt x="565212" y="77958"/>
                    <a:pt x="562160" y="80138"/>
                  </a:cubicBezTo>
                  <a:cubicBezTo>
                    <a:pt x="556056" y="84498"/>
                    <a:pt x="548089" y="85435"/>
                    <a:pt x="540812" y="87254"/>
                  </a:cubicBezTo>
                  <a:cubicBezTo>
                    <a:pt x="522942" y="91722"/>
                    <a:pt x="531219" y="89266"/>
                    <a:pt x="515906" y="94370"/>
                  </a:cubicBezTo>
                  <a:cubicBezTo>
                    <a:pt x="507224" y="91476"/>
                    <a:pt x="501456" y="90594"/>
                    <a:pt x="494559" y="83696"/>
                  </a:cubicBezTo>
                  <a:cubicBezTo>
                    <a:pt x="478467" y="67603"/>
                    <a:pt x="497548" y="76390"/>
                    <a:pt x="476769" y="69464"/>
                  </a:cubicBezTo>
                  <a:lnTo>
                    <a:pt x="455421" y="83696"/>
                  </a:lnTo>
                  <a:lnTo>
                    <a:pt x="444747" y="90812"/>
                  </a:lnTo>
                  <a:cubicBezTo>
                    <a:pt x="441189" y="89626"/>
                    <a:pt x="437002" y="89597"/>
                    <a:pt x="434073" y="87254"/>
                  </a:cubicBezTo>
                  <a:cubicBezTo>
                    <a:pt x="430734" y="84583"/>
                    <a:pt x="430583" y="78846"/>
                    <a:pt x="426957" y="76580"/>
                  </a:cubicBezTo>
                  <a:cubicBezTo>
                    <a:pt x="420596" y="72605"/>
                    <a:pt x="405609" y="69464"/>
                    <a:pt x="405609" y="69464"/>
                  </a:cubicBezTo>
                  <a:cubicBezTo>
                    <a:pt x="398493" y="70650"/>
                    <a:pt x="390714" y="69796"/>
                    <a:pt x="384261" y="73022"/>
                  </a:cubicBezTo>
                  <a:cubicBezTo>
                    <a:pt x="346306" y="91999"/>
                    <a:pt x="409170" y="76579"/>
                    <a:pt x="366471" y="90812"/>
                  </a:cubicBezTo>
                  <a:cubicBezTo>
                    <a:pt x="359627" y="93093"/>
                    <a:pt x="352122" y="92620"/>
                    <a:pt x="345124" y="94370"/>
                  </a:cubicBezTo>
                  <a:cubicBezTo>
                    <a:pt x="337847" y="96189"/>
                    <a:pt x="330892" y="99114"/>
                    <a:pt x="323776" y="101486"/>
                  </a:cubicBezTo>
                  <a:lnTo>
                    <a:pt x="313102" y="105044"/>
                  </a:lnTo>
                  <a:cubicBezTo>
                    <a:pt x="311916" y="116904"/>
                    <a:pt x="313617" y="129422"/>
                    <a:pt x="309544" y="140623"/>
                  </a:cubicBezTo>
                  <a:cubicBezTo>
                    <a:pt x="308262" y="144148"/>
                    <a:pt x="302476" y="143151"/>
                    <a:pt x="298870" y="144181"/>
                  </a:cubicBezTo>
                  <a:cubicBezTo>
                    <a:pt x="294168" y="145524"/>
                    <a:pt x="289340" y="146396"/>
                    <a:pt x="284638" y="147739"/>
                  </a:cubicBezTo>
                  <a:cubicBezTo>
                    <a:pt x="253081" y="156755"/>
                    <a:pt x="308126" y="145556"/>
                    <a:pt x="238384" y="154855"/>
                  </a:cubicBezTo>
                  <a:cubicBezTo>
                    <a:pt x="232290" y="155668"/>
                    <a:pt x="213126" y="159942"/>
                    <a:pt x="206362" y="161971"/>
                  </a:cubicBezTo>
                  <a:cubicBezTo>
                    <a:pt x="199178" y="164126"/>
                    <a:pt x="185015" y="169087"/>
                    <a:pt x="185015" y="169087"/>
                  </a:cubicBezTo>
                  <a:cubicBezTo>
                    <a:pt x="179424" y="264130"/>
                    <a:pt x="202428" y="213541"/>
                    <a:pt x="138761" y="233131"/>
                  </a:cubicBezTo>
                  <a:cubicBezTo>
                    <a:pt x="135176" y="234234"/>
                    <a:pt x="136017" y="240144"/>
                    <a:pt x="135203" y="243805"/>
                  </a:cubicBezTo>
                  <a:cubicBezTo>
                    <a:pt x="133638" y="250847"/>
                    <a:pt x="133060" y="258079"/>
                    <a:pt x="131645" y="265153"/>
                  </a:cubicBezTo>
                  <a:cubicBezTo>
                    <a:pt x="130686" y="269948"/>
                    <a:pt x="131800" y="276203"/>
                    <a:pt x="128087" y="279385"/>
                  </a:cubicBezTo>
                  <a:cubicBezTo>
                    <a:pt x="122392" y="284266"/>
                    <a:pt x="106739" y="286500"/>
                    <a:pt x="106739" y="286500"/>
                  </a:cubicBezTo>
                  <a:cubicBezTo>
                    <a:pt x="105553" y="297174"/>
                    <a:pt x="107984" y="308916"/>
                    <a:pt x="103181" y="318522"/>
                  </a:cubicBezTo>
                  <a:cubicBezTo>
                    <a:pt x="100994" y="322896"/>
                    <a:pt x="92662" y="318898"/>
                    <a:pt x="88949" y="322080"/>
                  </a:cubicBezTo>
                  <a:cubicBezTo>
                    <a:pt x="83698" y="326581"/>
                    <a:pt x="81940" y="334006"/>
                    <a:pt x="78275" y="339870"/>
                  </a:cubicBezTo>
                  <a:cubicBezTo>
                    <a:pt x="76009" y="343496"/>
                    <a:pt x="74498" y="347873"/>
                    <a:pt x="71159" y="350544"/>
                  </a:cubicBezTo>
                  <a:cubicBezTo>
                    <a:pt x="68230" y="352887"/>
                    <a:pt x="64043" y="352916"/>
                    <a:pt x="60485" y="354102"/>
                  </a:cubicBezTo>
                  <a:cubicBezTo>
                    <a:pt x="55741" y="361218"/>
                    <a:pt x="45543" y="366927"/>
                    <a:pt x="46253" y="375450"/>
                  </a:cubicBezTo>
                  <a:cubicBezTo>
                    <a:pt x="46489" y="378280"/>
                    <a:pt x="50151" y="432324"/>
                    <a:pt x="53369" y="443051"/>
                  </a:cubicBezTo>
                  <a:cubicBezTo>
                    <a:pt x="54598" y="447147"/>
                    <a:pt x="58113" y="450167"/>
                    <a:pt x="60485" y="453725"/>
                  </a:cubicBezTo>
                  <a:cubicBezTo>
                    <a:pt x="59299" y="482189"/>
                    <a:pt x="61259" y="510960"/>
                    <a:pt x="56927" y="539117"/>
                  </a:cubicBezTo>
                  <a:cubicBezTo>
                    <a:pt x="56277" y="543343"/>
                    <a:pt x="48924" y="542894"/>
                    <a:pt x="46253" y="546233"/>
                  </a:cubicBezTo>
                  <a:cubicBezTo>
                    <a:pt x="43910" y="549162"/>
                    <a:pt x="43882" y="553349"/>
                    <a:pt x="42696" y="556907"/>
                  </a:cubicBezTo>
                  <a:cubicBezTo>
                    <a:pt x="43882" y="577069"/>
                    <a:pt x="27689" y="609436"/>
                    <a:pt x="46253" y="617392"/>
                  </a:cubicBezTo>
                  <a:cubicBezTo>
                    <a:pt x="303882" y="727803"/>
                    <a:pt x="146699" y="575514"/>
                    <a:pt x="202804" y="631624"/>
                  </a:cubicBezTo>
                  <a:cubicBezTo>
                    <a:pt x="201618" y="643484"/>
                    <a:pt x="205857" y="657287"/>
                    <a:pt x="199246" y="667204"/>
                  </a:cubicBezTo>
                  <a:cubicBezTo>
                    <a:pt x="194457" y="674388"/>
                    <a:pt x="181662" y="669744"/>
                    <a:pt x="174341" y="674320"/>
                  </a:cubicBezTo>
                  <a:cubicBezTo>
                    <a:pt x="162231" y="681889"/>
                    <a:pt x="152847" y="693134"/>
                    <a:pt x="142319" y="702784"/>
                  </a:cubicBezTo>
                  <a:cubicBezTo>
                    <a:pt x="138610" y="706184"/>
                    <a:pt x="134866" y="709592"/>
                    <a:pt x="131645" y="713458"/>
                  </a:cubicBezTo>
                  <a:cubicBezTo>
                    <a:pt x="122435" y="724510"/>
                    <a:pt x="123953" y="727535"/>
                    <a:pt x="117413" y="741922"/>
                  </a:cubicBezTo>
                  <a:cubicBezTo>
                    <a:pt x="114121" y="749165"/>
                    <a:pt x="110748" y="756397"/>
                    <a:pt x="106739" y="763269"/>
                  </a:cubicBezTo>
                  <a:cubicBezTo>
                    <a:pt x="102430" y="770656"/>
                    <a:pt x="92507" y="784617"/>
                    <a:pt x="92507" y="784617"/>
                  </a:cubicBezTo>
                  <a:cubicBezTo>
                    <a:pt x="93693" y="802407"/>
                    <a:pt x="91981" y="820631"/>
                    <a:pt x="96065" y="837987"/>
                  </a:cubicBezTo>
                  <a:cubicBezTo>
                    <a:pt x="97044" y="842150"/>
                    <a:pt x="105151" y="841133"/>
                    <a:pt x="106739" y="845103"/>
                  </a:cubicBezTo>
                  <a:cubicBezTo>
                    <a:pt x="110290" y="853981"/>
                    <a:pt x="101656" y="869474"/>
                    <a:pt x="110297" y="873567"/>
                  </a:cubicBezTo>
                  <a:cubicBezTo>
                    <a:pt x="129620" y="882720"/>
                    <a:pt x="152993" y="875939"/>
                    <a:pt x="174341" y="877125"/>
                  </a:cubicBezTo>
                  <a:cubicBezTo>
                    <a:pt x="163588" y="909383"/>
                    <a:pt x="180350" y="868587"/>
                    <a:pt x="160109" y="891357"/>
                  </a:cubicBezTo>
                  <a:cubicBezTo>
                    <a:pt x="152676" y="899719"/>
                    <a:pt x="142319" y="919820"/>
                    <a:pt x="142319" y="919820"/>
                  </a:cubicBezTo>
                  <a:cubicBezTo>
                    <a:pt x="143505" y="935238"/>
                    <a:pt x="139989" y="951775"/>
                    <a:pt x="145877" y="966074"/>
                  </a:cubicBezTo>
                  <a:cubicBezTo>
                    <a:pt x="149133" y="973982"/>
                    <a:pt x="167225" y="980306"/>
                    <a:pt x="167225" y="980306"/>
                  </a:cubicBezTo>
                  <a:cubicBezTo>
                    <a:pt x="168411" y="987422"/>
                    <a:pt x="169686" y="994524"/>
                    <a:pt x="170783" y="1001654"/>
                  </a:cubicBezTo>
                  <a:cubicBezTo>
                    <a:pt x="172058" y="1009943"/>
                    <a:pt x="168073" y="1020988"/>
                    <a:pt x="174341" y="1026560"/>
                  </a:cubicBezTo>
                  <a:cubicBezTo>
                    <a:pt x="181487" y="1032912"/>
                    <a:pt x="193316" y="1028932"/>
                    <a:pt x="202804" y="1030118"/>
                  </a:cubicBezTo>
                  <a:cubicBezTo>
                    <a:pt x="203990" y="1041978"/>
                    <a:pt x="195918" y="1059953"/>
                    <a:pt x="206362" y="1065697"/>
                  </a:cubicBezTo>
                  <a:cubicBezTo>
                    <a:pt x="315861" y="1125920"/>
                    <a:pt x="254317" y="1039784"/>
                    <a:pt x="281080" y="1079929"/>
                  </a:cubicBezTo>
                  <a:cubicBezTo>
                    <a:pt x="282266" y="1089417"/>
                    <a:pt x="280755" y="1099655"/>
                    <a:pt x="284638" y="1108393"/>
                  </a:cubicBezTo>
                  <a:cubicBezTo>
                    <a:pt x="286161" y="1111820"/>
                    <a:pt x="291674" y="1111041"/>
                    <a:pt x="295312" y="1111951"/>
                  </a:cubicBezTo>
                  <a:lnTo>
                    <a:pt x="323776" y="1119067"/>
                  </a:lnTo>
                  <a:cubicBezTo>
                    <a:pt x="326148" y="1122625"/>
                    <a:pt x="328051" y="1126545"/>
                    <a:pt x="330892" y="1129741"/>
                  </a:cubicBezTo>
                  <a:cubicBezTo>
                    <a:pt x="363387" y="1166299"/>
                    <a:pt x="343205" y="1137538"/>
                    <a:pt x="359355" y="1161763"/>
                  </a:cubicBezTo>
                  <a:cubicBezTo>
                    <a:pt x="358169" y="1168879"/>
                    <a:pt x="358078" y="1176267"/>
                    <a:pt x="355797" y="1183111"/>
                  </a:cubicBezTo>
                  <a:cubicBezTo>
                    <a:pt x="352951" y="1191650"/>
                    <a:pt x="345598" y="1197105"/>
                    <a:pt x="338008" y="1200900"/>
                  </a:cubicBezTo>
                  <a:cubicBezTo>
                    <a:pt x="334653" y="1202577"/>
                    <a:pt x="330892" y="1203272"/>
                    <a:pt x="327334" y="1204458"/>
                  </a:cubicBezTo>
                  <a:cubicBezTo>
                    <a:pt x="322590" y="1211574"/>
                    <a:pt x="313576" y="1217267"/>
                    <a:pt x="313102" y="1225806"/>
                  </a:cubicBezTo>
                  <a:cubicBezTo>
                    <a:pt x="309273" y="1294732"/>
                    <a:pt x="330287" y="1284664"/>
                    <a:pt x="295312" y="1293408"/>
                  </a:cubicBezTo>
                  <a:cubicBezTo>
                    <a:pt x="294126" y="1296966"/>
                    <a:pt x="290077" y="1300727"/>
                    <a:pt x="291754" y="1304082"/>
                  </a:cubicBezTo>
                  <a:cubicBezTo>
                    <a:pt x="293431" y="1307437"/>
                    <a:pt x="299073" y="1305963"/>
                    <a:pt x="302428" y="1307640"/>
                  </a:cubicBezTo>
                  <a:cubicBezTo>
                    <a:pt x="306253" y="1309552"/>
                    <a:pt x="309544" y="1312384"/>
                    <a:pt x="313102" y="1314756"/>
                  </a:cubicBezTo>
                  <a:cubicBezTo>
                    <a:pt x="326148" y="1312384"/>
                    <a:pt x="339427" y="1311057"/>
                    <a:pt x="352239" y="1307640"/>
                  </a:cubicBezTo>
                  <a:cubicBezTo>
                    <a:pt x="363651" y="1304597"/>
                    <a:pt x="378939" y="1290732"/>
                    <a:pt x="387819" y="1286292"/>
                  </a:cubicBezTo>
                  <a:lnTo>
                    <a:pt x="402051" y="1279176"/>
                  </a:lnTo>
                  <a:cubicBezTo>
                    <a:pt x="409167" y="1281548"/>
                    <a:pt x="417295" y="1281932"/>
                    <a:pt x="423399" y="1286292"/>
                  </a:cubicBezTo>
                  <a:cubicBezTo>
                    <a:pt x="426451" y="1288472"/>
                    <a:pt x="426427" y="1293253"/>
                    <a:pt x="426957" y="1296966"/>
                  </a:cubicBezTo>
                  <a:cubicBezTo>
                    <a:pt x="428810" y="1309934"/>
                    <a:pt x="429329" y="1323058"/>
                    <a:pt x="430515" y="1336104"/>
                  </a:cubicBezTo>
                  <a:cubicBezTo>
                    <a:pt x="451295" y="1329177"/>
                    <a:pt x="432211" y="1337966"/>
                    <a:pt x="448305" y="1321872"/>
                  </a:cubicBezTo>
                  <a:cubicBezTo>
                    <a:pt x="458502" y="1311675"/>
                    <a:pt x="458078" y="1316986"/>
                    <a:pt x="469653" y="1311198"/>
                  </a:cubicBezTo>
                  <a:cubicBezTo>
                    <a:pt x="473478" y="1309286"/>
                    <a:pt x="476769" y="1306454"/>
                    <a:pt x="480327" y="1304082"/>
                  </a:cubicBezTo>
                  <a:cubicBezTo>
                    <a:pt x="518052" y="1310370"/>
                    <a:pt x="512018" y="1302092"/>
                    <a:pt x="498117" y="1368125"/>
                  </a:cubicBezTo>
                  <a:cubicBezTo>
                    <a:pt x="497236" y="1372309"/>
                    <a:pt x="491268" y="1373329"/>
                    <a:pt x="487443" y="1375241"/>
                  </a:cubicBezTo>
                  <a:cubicBezTo>
                    <a:pt x="463944" y="1386991"/>
                    <a:pt x="489887" y="1368920"/>
                    <a:pt x="466095" y="1385915"/>
                  </a:cubicBezTo>
                  <a:cubicBezTo>
                    <a:pt x="461270" y="1389362"/>
                    <a:pt x="457012" y="1393647"/>
                    <a:pt x="451863" y="1396589"/>
                  </a:cubicBezTo>
                  <a:cubicBezTo>
                    <a:pt x="448607" y="1398450"/>
                    <a:pt x="444636" y="1398670"/>
                    <a:pt x="441189" y="1400147"/>
                  </a:cubicBezTo>
                  <a:cubicBezTo>
                    <a:pt x="436314" y="1402236"/>
                    <a:pt x="431455" y="1404452"/>
                    <a:pt x="426957" y="1407263"/>
                  </a:cubicBezTo>
                  <a:cubicBezTo>
                    <a:pt x="421928" y="1410406"/>
                    <a:pt x="417874" y="1414995"/>
                    <a:pt x="412725" y="1417937"/>
                  </a:cubicBezTo>
                  <a:cubicBezTo>
                    <a:pt x="405079" y="1422306"/>
                    <a:pt x="386760" y="1423707"/>
                    <a:pt x="380703" y="1425053"/>
                  </a:cubicBezTo>
                  <a:cubicBezTo>
                    <a:pt x="369655" y="1427508"/>
                    <a:pt x="368951" y="1429330"/>
                    <a:pt x="359355" y="1435727"/>
                  </a:cubicBezTo>
                  <a:cubicBezTo>
                    <a:pt x="356983" y="1439285"/>
                    <a:pt x="354976" y="1443116"/>
                    <a:pt x="352239" y="1446401"/>
                  </a:cubicBezTo>
                  <a:cubicBezTo>
                    <a:pt x="349018" y="1450266"/>
                    <a:pt x="344009" y="1452677"/>
                    <a:pt x="341566" y="1457075"/>
                  </a:cubicBezTo>
                  <a:cubicBezTo>
                    <a:pt x="337923" y="1463632"/>
                    <a:pt x="334450" y="1478423"/>
                    <a:pt x="334450" y="1478423"/>
                  </a:cubicBezTo>
                  <a:cubicBezTo>
                    <a:pt x="335636" y="1487911"/>
                    <a:pt x="333365" y="1498528"/>
                    <a:pt x="338008" y="1506886"/>
                  </a:cubicBezTo>
                  <a:cubicBezTo>
                    <a:pt x="340383" y="1511160"/>
                    <a:pt x="347379" y="1509904"/>
                    <a:pt x="352239" y="1510444"/>
                  </a:cubicBezTo>
                  <a:cubicBezTo>
                    <a:pt x="368783" y="1512282"/>
                    <a:pt x="385447" y="1512816"/>
                    <a:pt x="402051" y="1514002"/>
                  </a:cubicBezTo>
                  <a:cubicBezTo>
                    <a:pt x="464909" y="1512816"/>
                    <a:pt x="531669" y="1532279"/>
                    <a:pt x="590624" y="1510444"/>
                  </a:cubicBezTo>
                  <a:cubicBezTo>
                    <a:pt x="611784" y="1502607"/>
                    <a:pt x="592857" y="1465369"/>
                    <a:pt x="594182" y="1442843"/>
                  </a:cubicBezTo>
                  <a:cubicBezTo>
                    <a:pt x="597602" y="1384710"/>
                    <a:pt x="580570" y="1393765"/>
                    <a:pt x="611972" y="1385915"/>
                  </a:cubicBezTo>
                  <a:cubicBezTo>
                    <a:pt x="614344" y="1382357"/>
                    <a:pt x="618662" y="1379496"/>
                    <a:pt x="619088" y="1375241"/>
                  </a:cubicBezTo>
                  <a:cubicBezTo>
                    <a:pt x="621784" y="1348282"/>
                    <a:pt x="616684" y="1356202"/>
                    <a:pt x="608414" y="1339662"/>
                  </a:cubicBezTo>
                  <a:cubicBezTo>
                    <a:pt x="606737" y="1336307"/>
                    <a:pt x="606042" y="1332546"/>
                    <a:pt x="604856" y="1328988"/>
                  </a:cubicBezTo>
                  <a:cubicBezTo>
                    <a:pt x="612670" y="1305546"/>
                    <a:pt x="609388" y="1303724"/>
                    <a:pt x="658225" y="1325430"/>
                  </a:cubicBezTo>
                  <a:cubicBezTo>
                    <a:pt x="666040" y="1328903"/>
                    <a:pt x="672457" y="1346778"/>
                    <a:pt x="672457" y="1346778"/>
                  </a:cubicBezTo>
                  <a:cubicBezTo>
                    <a:pt x="665392" y="1410365"/>
                    <a:pt x="660580" y="1356555"/>
                    <a:pt x="729385" y="1382357"/>
                  </a:cubicBezTo>
                  <a:cubicBezTo>
                    <a:pt x="735047" y="1384480"/>
                    <a:pt x="727418" y="1394313"/>
                    <a:pt x="725827" y="1400147"/>
                  </a:cubicBezTo>
                  <a:cubicBezTo>
                    <a:pt x="723853" y="1407384"/>
                    <a:pt x="721083" y="1414379"/>
                    <a:pt x="718711" y="1421495"/>
                  </a:cubicBezTo>
                  <a:cubicBezTo>
                    <a:pt x="717400" y="1430673"/>
                    <a:pt x="716563" y="1447139"/>
                    <a:pt x="711595" y="1457075"/>
                  </a:cubicBezTo>
                  <a:cubicBezTo>
                    <a:pt x="709683" y="1460900"/>
                    <a:pt x="706851" y="1464191"/>
                    <a:pt x="704479" y="1467749"/>
                  </a:cubicBezTo>
                  <a:cubicBezTo>
                    <a:pt x="708037" y="1468935"/>
                    <a:pt x="712224" y="1468964"/>
                    <a:pt x="715153" y="1471307"/>
                  </a:cubicBezTo>
                  <a:cubicBezTo>
                    <a:pt x="723878" y="1478287"/>
                    <a:pt x="723898" y="1490127"/>
                    <a:pt x="725827" y="1499771"/>
                  </a:cubicBezTo>
                  <a:lnTo>
                    <a:pt x="747175" y="1485539"/>
                  </a:lnTo>
                  <a:lnTo>
                    <a:pt x="757849" y="1478423"/>
                  </a:lnTo>
                  <a:cubicBezTo>
                    <a:pt x="762593" y="1480795"/>
                    <a:pt x="767939" y="1482226"/>
                    <a:pt x="772081" y="1485539"/>
                  </a:cubicBezTo>
                  <a:cubicBezTo>
                    <a:pt x="779939" y="1491825"/>
                    <a:pt x="783882" y="1503704"/>
                    <a:pt x="793429" y="1506886"/>
                  </a:cubicBezTo>
                  <a:lnTo>
                    <a:pt x="814776" y="1514002"/>
                  </a:lnTo>
                  <a:cubicBezTo>
                    <a:pt x="835556" y="1507075"/>
                    <a:pt x="816473" y="1515863"/>
                    <a:pt x="832566" y="1499771"/>
                  </a:cubicBezTo>
                  <a:cubicBezTo>
                    <a:pt x="839464" y="1492874"/>
                    <a:pt x="845232" y="1491991"/>
                    <a:pt x="853914" y="1489097"/>
                  </a:cubicBezTo>
                  <a:lnTo>
                    <a:pt x="882378" y="1492655"/>
                  </a:lnTo>
                  <a:cubicBezTo>
                    <a:pt x="888646" y="1498226"/>
                    <a:pt x="878322" y="1514046"/>
                    <a:pt x="885936" y="1517560"/>
                  </a:cubicBezTo>
                  <a:cubicBezTo>
                    <a:pt x="898903" y="1523544"/>
                    <a:pt x="914400" y="1515188"/>
                    <a:pt x="928632" y="1514002"/>
                  </a:cubicBezTo>
                  <a:cubicBezTo>
                    <a:pt x="929818" y="1508072"/>
                    <a:pt x="928836" y="1501244"/>
                    <a:pt x="932190" y="1496213"/>
                  </a:cubicBezTo>
                  <a:cubicBezTo>
                    <a:pt x="934270" y="1493092"/>
                    <a:pt x="940684" y="1495707"/>
                    <a:pt x="942864" y="1492655"/>
                  </a:cubicBezTo>
                  <a:cubicBezTo>
                    <a:pt x="947224" y="1486551"/>
                    <a:pt x="945819" y="1477548"/>
                    <a:pt x="949980" y="1471307"/>
                  </a:cubicBezTo>
                  <a:lnTo>
                    <a:pt x="957096" y="1460633"/>
                  </a:lnTo>
                  <a:cubicBezTo>
                    <a:pt x="958282" y="1453517"/>
                    <a:pt x="955261" y="1444078"/>
                    <a:pt x="960653" y="1439285"/>
                  </a:cubicBezTo>
                  <a:cubicBezTo>
                    <a:pt x="967963" y="1432787"/>
                    <a:pt x="989117" y="1432169"/>
                    <a:pt x="989117" y="1432169"/>
                  </a:cubicBezTo>
                  <a:cubicBezTo>
                    <a:pt x="990303" y="1428611"/>
                    <a:pt x="990023" y="1424147"/>
                    <a:pt x="992675" y="1421495"/>
                  </a:cubicBezTo>
                  <a:cubicBezTo>
                    <a:pt x="1003947" y="1410223"/>
                    <a:pt x="1017365" y="1427281"/>
                    <a:pt x="1024697" y="1432169"/>
                  </a:cubicBezTo>
                  <a:cubicBezTo>
                    <a:pt x="1027069" y="1435727"/>
                    <a:pt x="1029328" y="1439363"/>
                    <a:pt x="1031813" y="1442843"/>
                  </a:cubicBezTo>
                  <a:cubicBezTo>
                    <a:pt x="1035260" y="1447668"/>
                    <a:pt x="1040079" y="1451656"/>
                    <a:pt x="1042487" y="1457075"/>
                  </a:cubicBezTo>
                  <a:cubicBezTo>
                    <a:pt x="1044943" y="1462601"/>
                    <a:pt x="1044859" y="1468935"/>
                    <a:pt x="1046045" y="1474865"/>
                  </a:cubicBezTo>
                  <a:cubicBezTo>
                    <a:pt x="1055533" y="1473679"/>
                    <a:pt x="1065284" y="1473823"/>
                    <a:pt x="1074509" y="1471307"/>
                  </a:cubicBezTo>
                  <a:cubicBezTo>
                    <a:pt x="1078635" y="1470182"/>
                    <a:pt x="1084255" y="1468365"/>
                    <a:pt x="1085183" y="1464191"/>
                  </a:cubicBezTo>
                  <a:cubicBezTo>
                    <a:pt x="1087002" y="1456004"/>
                    <a:pt x="1085031" y="1446948"/>
                    <a:pt x="1081625" y="1439285"/>
                  </a:cubicBezTo>
                  <a:cubicBezTo>
                    <a:pt x="1079888" y="1435377"/>
                    <a:pt x="1074509" y="1434541"/>
                    <a:pt x="1070951" y="1432169"/>
                  </a:cubicBezTo>
                  <a:cubicBezTo>
                    <a:pt x="1067393" y="1426239"/>
                    <a:pt x="1063942" y="1420243"/>
                    <a:pt x="1060277" y="1414379"/>
                  </a:cubicBezTo>
                  <a:cubicBezTo>
                    <a:pt x="1058011" y="1410753"/>
                    <a:pt x="1056185" y="1406729"/>
                    <a:pt x="1053161" y="1403705"/>
                  </a:cubicBezTo>
                  <a:cubicBezTo>
                    <a:pt x="1050137" y="1400681"/>
                    <a:pt x="1046045" y="1398961"/>
                    <a:pt x="1042487" y="1396589"/>
                  </a:cubicBezTo>
                  <a:lnTo>
                    <a:pt x="1035371" y="1375241"/>
                  </a:lnTo>
                  <a:cubicBezTo>
                    <a:pt x="1034185" y="1371683"/>
                    <a:pt x="1034934" y="1366647"/>
                    <a:pt x="1031813" y="1364567"/>
                  </a:cubicBezTo>
                  <a:cubicBezTo>
                    <a:pt x="1006657" y="1347797"/>
                    <a:pt x="1037800" y="1368843"/>
                    <a:pt x="1006907" y="1346778"/>
                  </a:cubicBezTo>
                  <a:cubicBezTo>
                    <a:pt x="1003427" y="1344293"/>
                    <a:pt x="999791" y="1342034"/>
                    <a:pt x="996233" y="1339662"/>
                  </a:cubicBezTo>
                  <a:cubicBezTo>
                    <a:pt x="995047" y="1334918"/>
                    <a:pt x="995101" y="1329676"/>
                    <a:pt x="992675" y="1325430"/>
                  </a:cubicBezTo>
                  <a:cubicBezTo>
                    <a:pt x="988460" y="1318054"/>
                    <a:pt x="978129" y="1312174"/>
                    <a:pt x="971327" y="1307640"/>
                  </a:cubicBezTo>
                  <a:cubicBezTo>
                    <a:pt x="963025" y="1282734"/>
                    <a:pt x="971327" y="1288664"/>
                    <a:pt x="953538" y="1282734"/>
                  </a:cubicBezTo>
                  <a:cubicBezTo>
                    <a:pt x="947608" y="1283920"/>
                    <a:pt x="941794" y="1286439"/>
                    <a:pt x="935748" y="1286292"/>
                  </a:cubicBezTo>
                  <a:cubicBezTo>
                    <a:pt x="817213" y="1283401"/>
                    <a:pt x="847061" y="1292311"/>
                    <a:pt x="796987" y="1275618"/>
                  </a:cubicBezTo>
                  <a:cubicBezTo>
                    <a:pt x="792992" y="1269626"/>
                    <a:pt x="787936" y="1259076"/>
                    <a:pt x="779197" y="1257828"/>
                  </a:cubicBezTo>
                  <a:cubicBezTo>
                    <a:pt x="776070" y="1257381"/>
                    <a:pt x="758297" y="1263609"/>
                    <a:pt x="754291" y="1264944"/>
                  </a:cubicBezTo>
                  <a:cubicBezTo>
                    <a:pt x="749963" y="1271436"/>
                    <a:pt x="746962" y="1280670"/>
                    <a:pt x="736501" y="1279176"/>
                  </a:cubicBezTo>
                  <a:cubicBezTo>
                    <a:pt x="731250" y="1278426"/>
                    <a:pt x="727013" y="1274432"/>
                    <a:pt x="722269" y="1272060"/>
                  </a:cubicBezTo>
                  <a:cubicBezTo>
                    <a:pt x="719897" y="1268502"/>
                    <a:pt x="715625" y="1265636"/>
                    <a:pt x="715153" y="1261386"/>
                  </a:cubicBezTo>
                  <a:cubicBezTo>
                    <a:pt x="710378" y="1218414"/>
                    <a:pt x="749174" y="1238435"/>
                    <a:pt x="786313" y="1236480"/>
                  </a:cubicBezTo>
                  <a:cubicBezTo>
                    <a:pt x="789871" y="1232922"/>
                    <a:pt x="794196" y="1229993"/>
                    <a:pt x="796987" y="1225806"/>
                  </a:cubicBezTo>
                  <a:cubicBezTo>
                    <a:pt x="799067" y="1222685"/>
                    <a:pt x="797893" y="1217784"/>
                    <a:pt x="800545" y="1215132"/>
                  </a:cubicBezTo>
                  <a:cubicBezTo>
                    <a:pt x="803197" y="1212480"/>
                    <a:pt x="807660" y="1212760"/>
                    <a:pt x="811218" y="1211574"/>
                  </a:cubicBezTo>
                  <a:cubicBezTo>
                    <a:pt x="824264" y="1212760"/>
                    <a:pt x="837456" y="1212855"/>
                    <a:pt x="850356" y="1215132"/>
                  </a:cubicBezTo>
                  <a:cubicBezTo>
                    <a:pt x="857743" y="1216436"/>
                    <a:pt x="864588" y="1219876"/>
                    <a:pt x="871704" y="1222248"/>
                  </a:cubicBezTo>
                  <a:lnTo>
                    <a:pt x="882378" y="1225806"/>
                  </a:lnTo>
                  <a:cubicBezTo>
                    <a:pt x="891866" y="1224620"/>
                    <a:pt x="903009" y="1227731"/>
                    <a:pt x="910842" y="1222248"/>
                  </a:cubicBezTo>
                  <a:cubicBezTo>
                    <a:pt x="934561" y="1205645"/>
                    <a:pt x="907878" y="1203865"/>
                    <a:pt x="921516" y="1190227"/>
                  </a:cubicBezTo>
                  <a:cubicBezTo>
                    <a:pt x="945888" y="1165855"/>
                    <a:pt x="937282" y="1177252"/>
                    <a:pt x="949980" y="1158205"/>
                  </a:cubicBezTo>
                  <a:cubicBezTo>
                    <a:pt x="946815" y="1123389"/>
                    <a:pt x="941157" y="1081436"/>
                    <a:pt x="949980" y="1047908"/>
                  </a:cubicBezTo>
                  <a:cubicBezTo>
                    <a:pt x="951224" y="1043179"/>
                    <a:pt x="959467" y="1050279"/>
                    <a:pt x="964211" y="1051465"/>
                  </a:cubicBezTo>
                  <a:cubicBezTo>
                    <a:pt x="965397" y="1055023"/>
                    <a:pt x="967331" y="1058414"/>
                    <a:pt x="967769" y="1062139"/>
                  </a:cubicBezTo>
                  <a:cubicBezTo>
                    <a:pt x="969714" y="1078671"/>
                    <a:pt x="967290" y="1095802"/>
                    <a:pt x="971327" y="1111951"/>
                  </a:cubicBezTo>
                  <a:cubicBezTo>
                    <a:pt x="972364" y="1116100"/>
                    <a:pt x="978443" y="1116695"/>
                    <a:pt x="982001" y="1119067"/>
                  </a:cubicBezTo>
                  <a:cubicBezTo>
                    <a:pt x="982029" y="1119493"/>
                    <a:pt x="984250" y="1179185"/>
                    <a:pt x="989117" y="1193785"/>
                  </a:cubicBezTo>
                  <a:cubicBezTo>
                    <a:pt x="990469" y="1197841"/>
                    <a:pt x="993861" y="1200900"/>
                    <a:pt x="996233" y="1204458"/>
                  </a:cubicBezTo>
                  <a:cubicBezTo>
                    <a:pt x="997419" y="1208016"/>
                    <a:pt x="997448" y="1212203"/>
                    <a:pt x="999791" y="1215132"/>
                  </a:cubicBezTo>
                  <a:cubicBezTo>
                    <a:pt x="1002462" y="1218471"/>
                    <a:pt x="1006985" y="1219763"/>
                    <a:pt x="1010465" y="1222248"/>
                  </a:cubicBezTo>
                  <a:cubicBezTo>
                    <a:pt x="1015290" y="1225695"/>
                    <a:pt x="1019953" y="1229364"/>
                    <a:pt x="1024697" y="1232922"/>
                  </a:cubicBezTo>
                  <a:cubicBezTo>
                    <a:pt x="1026475" y="1243593"/>
                    <a:pt x="1029106" y="1266221"/>
                    <a:pt x="1035371" y="1275618"/>
                  </a:cubicBezTo>
                  <a:lnTo>
                    <a:pt x="1042487" y="1286292"/>
                  </a:lnTo>
                  <a:cubicBezTo>
                    <a:pt x="1043673" y="1292222"/>
                    <a:pt x="1044963" y="1298132"/>
                    <a:pt x="1046045" y="1304082"/>
                  </a:cubicBezTo>
                  <a:cubicBezTo>
                    <a:pt x="1047336" y="1311180"/>
                    <a:pt x="1046377" y="1318977"/>
                    <a:pt x="1049603" y="1325430"/>
                  </a:cubicBezTo>
                  <a:cubicBezTo>
                    <a:pt x="1051515" y="1329255"/>
                    <a:pt x="1056719" y="1330174"/>
                    <a:pt x="1060277" y="1332546"/>
                  </a:cubicBezTo>
                  <a:cubicBezTo>
                    <a:pt x="1062028" y="1336049"/>
                    <a:pt x="1070317" y="1354098"/>
                    <a:pt x="1074509" y="1357451"/>
                  </a:cubicBezTo>
                  <a:cubicBezTo>
                    <a:pt x="1076829" y="1359307"/>
                    <a:pt x="1098485" y="1364334"/>
                    <a:pt x="1099415" y="1364567"/>
                  </a:cubicBezTo>
                  <a:cubicBezTo>
                    <a:pt x="1107283" y="1372435"/>
                    <a:pt x="1112251" y="1376009"/>
                    <a:pt x="1117204" y="1385915"/>
                  </a:cubicBezTo>
                  <a:cubicBezTo>
                    <a:pt x="1122992" y="1397490"/>
                    <a:pt x="1117681" y="1397066"/>
                    <a:pt x="1127878" y="1407263"/>
                  </a:cubicBezTo>
                  <a:cubicBezTo>
                    <a:pt x="1132071" y="1411456"/>
                    <a:pt x="1137917" y="1413744"/>
                    <a:pt x="1142110" y="1417937"/>
                  </a:cubicBezTo>
                  <a:cubicBezTo>
                    <a:pt x="1152307" y="1428134"/>
                    <a:pt x="1146996" y="1427710"/>
                    <a:pt x="1152784" y="1439285"/>
                  </a:cubicBezTo>
                  <a:cubicBezTo>
                    <a:pt x="1154696" y="1443110"/>
                    <a:pt x="1157528" y="1446401"/>
                    <a:pt x="1159900" y="1449959"/>
                  </a:cubicBezTo>
                  <a:cubicBezTo>
                    <a:pt x="1158714" y="1470121"/>
                    <a:pt x="1159198" y="1490450"/>
                    <a:pt x="1156342" y="1510444"/>
                  </a:cubicBezTo>
                  <a:cubicBezTo>
                    <a:pt x="1153743" y="1528635"/>
                    <a:pt x="1149878" y="1522571"/>
                    <a:pt x="1138552" y="1528234"/>
                  </a:cubicBezTo>
                  <a:cubicBezTo>
                    <a:pt x="1101306" y="1546857"/>
                    <a:pt x="1180968" y="1528271"/>
                    <a:pt x="1074509" y="1542466"/>
                  </a:cubicBezTo>
                  <a:cubicBezTo>
                    <a:pt x="1070951" y="1544838"/>
                    <a:pt x="1068105" y="1549357"/>
                    <a:pt x="1063835" y="1549582"/>
                  </a:cubicBezTo>
                  <a:cubicBezTo>
                    <a:pt x="1044848" y="1550581"/>
                    <a:pt x="1025816" y="1548014"/>
                    <a:pt x="1006907" y="1546024"/>
                  </a:cubicBezTo>
                  <a:cubicBezTo>
                    <a:pt x="1003177" y="1545631"/>
                    <a:pt x="999894" y="1543280"/>
                    <a:pt x="996233" y="1542466"/>
                  </a:cubicBezTo>
                  <a:cubicBezTo>
                    <a:pt x="989191" y="1540901"/>
                    <a:pt x="982001" y="1540094"/>
                    <a:pt x="974885" y="1538908"/>
                  </a:cubicBezTo>
                  <a:cubicBezTo>
                    <a:pt x="971327" y="1535350"/>
                    <a:pt x="968398" y="1531025"/>
                    <a:pt x="964211" y="1528234"/>
                  </a:cubicBezTo>
                  <a:cubicBezTo>
                    <a:pt x="952931" y="1520714"/>
                    <a:pt x="935677" y="1526603"/>
                    <a:pt x="925074" y="1528234"/>
                  </a:cubicBezTo>
                  <a:cubicBezTo>
                    <a:pt x="919097" y="1529154"/>
                    <a:pt x="913214" y="1530606"/>
                    <a:pt x="907284" y="1531792"/>
                  </a:cubicBezTo>
                  <a:cubicBezTo>
                    <a:pt x="904912" y="1535350"/>
                    <a:pt x="903192" y="1539442"/>
                    <a:pt x="900168" y="1542466"/>
                  </a:cubicBezTo>
                  <a:cubicBezTo>
                    <a:pt x="897144" y="1545490"/>
                    <a:pt x="891760" y="1545956"/>
                    <a:pt x="889494" y="1549582"/>
                  </a:cubicBezTo>
                  <a:cubicBezTo>
                    <a:pt x="874744" y="1573183"/>
                    <a:pt x="892201" y="1567798"/>
                    <a:pt x="871704" y="1578046"/>
                  </a:cubicBezTo>
                  <a:cubicBezTo>
                    <a:pt x="868349" y="1579723"/>
                    <a:pt x="864588" y="1580418"/>
                    <a:pt x="861030" y="1581604"/>
                  </a:cubicBezTo>
                  <a:cubicBezTo>
                    <a:pt x="842054" y="1610068"/>
                    <a:pt x="866960" y="1575674"/>
                    <a:pt x="843240" y="1599394"/>
                  </a:cubicBezTo>
                  <a:cubicBezTo>
                    <a:pt x="819520" y="1623114"/>
                    <a:pt x="853914" y="1598208"/>
                    <a:pt x="825450" y="1617184"/>
                  </a:cubicBezTo>
                  <a:cubicBezTo>
                    <a:pt x="823078" y="1620742"/>
                    <a:pt x="821673" y="1625187"/>
                    <a:pt x="818334" y="1627858"/>
                  </a:cubicBezTo>
                  <a:cubicBezTo>
                    <a:pt x="815405" y="1630201"/>
                    <a:pt x="811014" y="1629739"/>
                    <a:pt x="807660" y="1631416"/>
                  </a:cubicBezTo>
                  <a:cubicBezTo>
                    <a:pt x="803836" y="1633328"/>
                    <a:pt x="800545" y="1636160"/>
                    <a:pt x="796987" y="1638532"/>
                  </a:cubicBezTo>
                  <a:cubicBezTo>
                    <a:pt x="781569" y="1637346"/>
                    <a:pt x="765932" y="1637824"/>
                    <a:pt x="750733" y="1634974"/>
                  </a:cubicBezTo>
                  <a:cubicBezTo>
                    <a:pt x="737496" y="1632492"/>
                    <a:pt x="740922" y="1626026"/>
                    <a:pt x="736501" y="1617184"/>
                  </a:cubicBezTo>
                  <a:cubicBezTo>
                    <a:pt x="722706" y="1589595"/>
                    <a:pt x="734770" y="1622665"/>
                    <a:pt x="725827" y="1595836"/>
                  </a:cubicBezTo>
                  <a:cubicBezTo>
                    <a:pt x="724641" y="1580418"/>
                    <a:pt x="724187" y="1564926"/>
                    <a:pt x="722269" y="1549582"/>
                  </a:cubicBezTo>
                  <a:cubicBezTo>
                    <a:pt x="721804" y="1545861"/>
                    <a:pt x="721054" y="1541837"/>
                    <a:pt x="718711" y="1538908"/>
                  </a:cubicBezTo>
                  <a:cubicBezTo>
                    <a:pt x="713695" y="1532638"/>
                    <a:pt x="704395" y="1530578"/>
                    <a:pt x="697363" y="1528234"/>
                  </a:cubicBezTo>
                  <a:cubicBezTo>
                    <a:pt x="676015" y="1529420"/>
                    <a:pt x="654620" y="1529940"/>
                    <a:pt x="633320" y="1531792"/>
                  </a:cubicBezTo>
                  <a:cubicBezTo>
                    <a:pt x="627295" y="1532316"/>
                    <a:pt x="621560" y="1534886"/>
                    <a:pt x="615530" y="1535350"/>
                  </a:cubicBezTo>
                  <a:cubicBezTo>
                    <a:pt x="590669" y="1537262"/>
                    <a:pt x="565718" y="1537722"/>
                    <a:pt x="540812" y="1538908"/>
                  </a:cubicBezTo>
                  <a:cubicBezTo>
                    <a:pt x="476813" y="1546908"/>
                    <a:pt x="491318" y="1546024"/>
                    <a:pt x="384261" y="1546024"/>
                  </a:cubicBezTo>
                  <a:cubicBezTo>
                    <a:pt x="355773" y="1546024"/>
                    <a:pt x="327334" y="1543652"/>
                    <a:pt x="298870" y="1542466"/>
                  </a:cubicBezTo>
                  <a:cubicBezTo>
                    <a:pt x="279894" y="1514002"/>
                    <a:pt x="304800" y="1548396"/>
                    <a:pt x="281080" y="1524676"/>
                  </a:cubicBezTo>
                  <a:cubicBezTo>
                    <a:pt x="257360" y="1500956"/>
                    <a:pt x="291754" y="1525862"/>
                    <a:pt x="263290" y="1506886"/>
                  </a:cubicBezTo>
                  <a:cubicBezTo>
                    <a:pt x="260918" y="1503328"/>
                    <a:pt x="258659" y="1499692"/>
                    <a:pt x="256174" y="1496213"/>
                  </a:cubicBezTo>
                  <a:cubicBezTo>
                    <a:pt x="252727" y="1491388"/>
                    <a:pt x="248152" y="1487285"/>
                    <a:pt x="245500" y="1481981"/>
                  </a:cubicBezTo>
                  <a:cubicBezTo>
                    <a:pt x="243313" y="1477607"/>
                    <a:pt x="243128" y="1472493"/>
                    <a:pt x="241942" y="1467749"/>
                  </a:cubicBezTo>
                  <a:cubicBezTo>
                    <a:pt x="243128" y="1435727"/>
                    <a:pt x="243672" y="1403675"/>
                    <a:pt x="245500" y="1371683"/>
                  </a:cubicBezTo>
                  <a:cubicBezTo>
                    <a:pt x="246045" y="1362137"/>
                    <a:pt x="248264" y="1352748"/>
                    <a:pt x="249058" y="1343220"/>
                  </a:cubicBezTo>
                  <a:cubicBezTo>
                    <a:pt x="250637" y="1324273"/>
                    <a:pt x="249796" y="1305095"/>
                    <a:pt x="252616" y="1286292"/>
                  </a:cubicBezTo>
                  <a:cubicBezTo>
                    <a:pt x="253403" y="1281047"/>
                    <a:pt x="257762" y="1276985"/>
                    <a:pt x="259732" y="1272060"/>
                  </a:cubicBezTo>
                  <a:cubicBezTo>
                    <a:pt x="263911" y="1261613"/>
                    <a:pt x="266848" y="1250712"/>
                    <a:pt x="270406" y="1240038"/>
                  </a:cubicBezTo>
                  <a:cubicBezTo>
                    <a:pt x="271592" y="1236480"/>
                    <a:pt x="271312" y="1232016"/>
                    <a:pt x="273964" y="1229364"/>
                  </a:cubicBezTo>
                  <a:cubicBezTo>
                    <a:pt x="277522" y="1225806"/>
                    <a:pt x="281417" y="1222556"/>
                    <a:pt x="284638" y="1218690"/>
                  </a:cubicBezTo>
                  <a:cubicBezTo>
                    <a:pt x="287376" y="1215405"/>
                    <a:pt x="290017" y="1211924"/>
                    <a:pt x="291754" y="1208016"/>
                  </a:cubicBezTo>
                  <a:cubicBezTo>
                    <a:pt x="294800" y="1201162"/>
                    <a:pt x="298870" y="1186669"/>
                    <a:pt x="298870" y="1186669"/>
                  </a:cubicBezTo>
                  <a:cubicBezTo>
                    <a:pt x="297684" y="1179553"/>
                    <a:pt x="297593" y="1172165"/>
                    <a:pt x="295312" y="1165321"/>
                  </a:cubicBezTo>
                  <a:cubicBezTo>
                    <a:pt x="291076" y="1152614"/>
                    <a:pt x="276505" y="1146853"/>
                    <a:pt x="266848" y="1140415"/>
                  </a:cubicBezTo>
                  <a:cubicBezTo>
                    <a:pt x="249933" y="1129138"/>
                    <a:pt x="260231" y="1134651"/>
                    <a:pt x="234826" y="1126183"/>
                  </a:cubicBezTo>
                  <a:cubicBezTo>
                    <a:pt x="231268" y="1124997"/>
                    <a:pt x="227273" y="1124705"/>
                    <a:pt x="224152" y="1122625"/>
                  </a:cubicBezTo>
                  <a:lnTo>
                    <a:pt x="202804" y="1108393"/>
                  </a:lnTo>
                  <a:cubicBezTo>
                    <a:pt x="194502" y="1095941"/>
                    <a:pt x="192130" y="1089417"/>
                    <a:pt x="174341" y="1083487"/>
                  </a:cubicBezTo>
                  <a:lnTo>
                    <a:pt x="152993" y="1076371"/>
                  </a:lnTo>
                  <a:cubicBezTo>
                    <a:pt x="136389" y="1051465"/>
                    <a:pt x="145877" y="1059767"/>
                    <a:pt x="128087" y="1047908"/>
                  </a:cubicBezTo>
                  <a:cubicBezTo>
                    <a:pt x="125715" y="1044350"/>
                    <a:pt x="123995" y="1040258"/>
                    <a:pt x="120971" y="1037234"/>
                  </a:cubicBezTo>
                  <a:cubicBezTo>
                    <a:pt x="108637" y="1024900"/>
                    <a:pt x="110771" y="1036522"/>
                    <a:pt x="103181" y="1019444"/>
                  </a:cubicBezTo>
                  <a:cubicBezTo>
                    <a:pt x="100135" y="1012590"/>
                    <a:pt x="99169" y="1004925"/>
                    <a:pt x="96065" y="998096"/>
                  </a:cubicBezTo>
                  <a:cubicBezTo>
                    <a:pt x="93203" y="991800"/>
                    <a:pt x="89056" y="986170"/>
                    <a:pt x="85391" y="980306"/>
                  </a:cubicBezTo>
                  <a:cubicBezTo>
                    <a:pt x="83125" y="976680"/>
                    <a:pt x="80012" y="973540"/>
                    <a:pt x="78275" y="969632"/>
                  </a:cubicBezTo>
                  <a:cubicBezTo>
                    <a:pt x="75229" y="962778"/>
                    <a:pt x="74514" y="954993"/>
                    <a:pt x="71159" y="948284"/>
                  </a:cubicBezTo>
                  <a:cubicBezTo>
                    <a:pt x="68787" y="943540"/>
                    <a:pt x="66674" y="938657"/>
                    <a:pt x="64043" y="934052"/>
                  </a:cubicBezTo>
                  <a:cubicBezTo>
                    <a:pt x="61921" y="930339"/>
                    <a:pt x="58839" y="927203"/>
                    <a:pt x="56927" y="923378"/>
                  </a:cubicBezTo>
                  <a:cubicBezTo>
                    <a:pt x="55250" y="920023"/>
                    <a:pt x="54555" y="916262"/>
                    <a:pt x="53369" y="912704"/>
                  </a:cubicBezTo>
                  <a:cubicBezTo>
                    <a:pt x="52183" y="878310"/>
                    <a:pt x="53413" y="843748"/>
                    <a:pt x="49811" y="809523"/>
                  </a:cubicBezTo>
                  <a:cubicBezTo>
                    <a:pt x="48633" y="798334"/>
                    <a:pt x="40988" y="788599"/>
                    <a:pt x="39138" y="777501"/>
                  </a:cubicBezTo>
                  <a:cubicBezTo>
                    <a:pt x="37952" y="770385"/>
                    <a:pt x="37861" y="762997"/>
                    <a:pt x="35580" y="756153"/>
                  </a:cubicBezTo>
                  <a:cubicBezTo>
                    <a:pt x="34228" y="752096"/>
                    <a:pt x="30376" y="749304"/>
                    <a:pt x="28464" y="745479"/>
                  </a:cubicBezTo>
                  <a:cubicBezTo>
                    <a:pt x="26787" y="742125"/>
                    <a:pt x="26092" y="738364"/>
                    <a:pt x="24906" y="734806"/>
                  </a:cubicBezTo>
                  <a:cubicBezTo>
                    <a:pt x="23720" y="722946"/>
                    <a:pt x="23545" y="710941"/>
                    <a:pt x="21348" y="699226"/>
                  </a:cubicBezTo>
                  <a:lnTo>
                    <a:pt x="10674" y="667204"/>
                  </a:lnTo>
                  <a:lnTo>
                    <a:pt x="3558" y="645856"/>
                  </a:lnTo>
                  <a:lnTo>
                    <a:pt x="0" y="635182"/>
                  </a:lnTo>
                  <a:cubicBezTo>
                    <a:pt x="1186" y="575882"/>
                    <a:pt x="1441" y="516557"/>
                    <a:pt x="3558" y="457283"/>
                  </a:cubicBezTo>
                  <a:cubicBezTo>
                    <a:pt x="3815" y="450074"/>
                    <a:pt x="5701" y="443010"/>
                    <a:pt x="7116" y="435936"/>
                  </a:cubicBezTo>
                  <a:cubicBezTo>
                    <a:pt x="10824" y="417397"/>
                    <a:pt x="9710" y="426856"/>
                    <a:pt x="14232" y="411030"/>
                  </a:cubicBezTo>
                  <a:cubicBezTo>
                    <a:pt x="15575" y="406328"/>
                    <a:pt x="16604" y="401542"/>
                    <a:pt x="17790" y="396798"/>
                  </a:cubicBezTo>
                  <a:cubicBezTo>
                    <a:pt x="18976" y="367148"/>
                    <a:pt x="19497" y="337464"/>
                    <a:pt x="21348" y="307848"/>
                  </a:cubicBezTo>
                  <a:cubicBezTo>
                    <a:pt x="21871" y="299478"/>
                    <a:pt x="23527" y="291215"/>
                    <a:pt x="24906" y="282943"/>
                  </a:cubicBezTo>
                  <a:cubicBezTo>
                    <a:pt x="27490" y="267442"/>
                    <a:pt x="30710" y="253733"/>
                    <a:pt x="39138" y="240247"/>
                  </a:cubicBezTo>
                  <a:cubicBezTo>
                    <a:pt x="42281" y="235218"/>
                    <a:pt x="46365" y="230840"/>
                    <a:pt x="49811" y="226015"/>
                  </a:cubicBezTo>
                  <a:cubicBezTo>
                    <a:pt x="60592" y="210921"/>
                    <a:pt x="52076" y="218575"/>
                    <a:pt x="67601" y="208225"/>
                  </a:cubicBezTo>
                  <a:cubicBezTo>
                    <a:pt x="69973" y="203481"/>
                    <a:pt x="71634" y="198309"/>
                    <a:pt x="74717" y="193993"/>
                  </a:cubicBezTo>
                  <a:cubicBezTo>
                    <a:pt x="77642" y="189898"/>
                    <a:pt x="82947" y="187718"/>
                    <a:pt x="85391" y="183319"/>
                  </a:cubicBezTo>
                  <a:cubicBezTo>
                    <a:pt x="89034" y="176762"/>
                    <a:pt x="85391" y="164343"/>
                    <a:pt x="92507" y="161971"/>
                  </a:cubicBezTo>
                  <a:cubicBezTo>
                    <a:pt x="96065" y="160785"/>
                    <a:pt x="99826" y="160090"/>
                    <a:pt x="103181" y="158413"/>
                  </a:cubicBezTo>
                  <a:cubicBezTo>
                    <a:pt x="138914" y="140547"/>
                    <a:pt x="84423" y="162894"/>
                    <a:pt x="128087" y="144181"/>
                  </a:cubicBezTo>
                  <a:cubicBezTo>
                    <a:pt x="135233" y="141118"/>
                    <a:pt x="145771" y="138871"/>
                    <a:pt x="152993" y="137065"/>
                  </a:cubicBezTo>
                  <a:cubicBezTo>
                    <a:pt x="177462" y="120754"/>
                    <a:pt x="166228" y="125538"/>
                    <a:pt x="185015" y="119276"/>
                  </a:cubicBezTo>
                  <a:cubicBezTo>
                    <a:pt x="216187" y="88101"/>
                    <a:pt x="176649" y="126247"/>
                    <a:pt x="206362" y="101486"/>
                  </a:cubicBezTo>
                  <a:cubicBezTo>
                    <a:pt x="210228" y="98265"/>
                    <a:pt x="213064" y="93901"/>
                    <a:pt x="217036" y="90812"/>
                  </a:cubicBezTo>
                  <a:cubicBezTo>
                    <a:pt x="223787" y="85561"/>
                    <a:pt x="238384" y="76580"/>
                    <a:pt x="238384" y="76580"/>
                  </a:cubicBezTo>
                  <a:cubicBezTo>
                    <a:pt x="240756" y="73022"/>
                    <a:pt x="241874" y="68172"/>
                    <a:pt x="245500" y="65906"/>
                  </a:cubicBezTo>
                  <a:cubicBezTo>
                    <a:pt x="253332" y="61011"/>
                    <a:pt x="289291" y="53681"/>
                    <a:pt x="295312" y="51674"/>
                  </a:cubicBezTo>
                  <a:cubicBezTo>
                    <a:pt x="302428" y="49302"/>
                    <a:pt x="310419" y="48719"/>
                    <a:pt x="316660" y="44558"/>
                  </a:cubicBezTo>
                  <a:cubicBezTo>
                    <a:pt x="320218" y="42186"/>
                    <a:pt x="323509" y="39354"/>
                    <a:pt x="327334" y="37442"/>
                  </a:cubicBezTo>
                  <a:cubicBezTo>
                    <a:pt x="331007" y="35606"/>
                    <a:pt x="349545" y="30533"/>
                    <a:pt x="352239" y="30326"/>
                  </a:cubicBezTo>
                  <a:cubicBezTo>
                    <a:pt x="378281" y="28323"/>
                    <a:pt x="404423" y="27954"/>
                    <a:pt x="430515" y="26768"/>
                  </a:cubicBezTo>
                  <a:cubicBezTo>
                    <a:pt x="439196" y="23874"/>
                    <a:pt x="444966" y="22991"/>
                    <a:pt x="451863" y="16094"/>
                  </a:cubicBezTo>
                  <a:cubicBezTo>
                    <a:pt x="467957" y="0"/>
                    <a:pt x="448873" y="8789"/>
                    <a:pt x="469653" y="1862"/>
                  </a:cubicBezTo>
                  <a:cubicBezTo>
                    <a:pt x="545556" y="3048"/>
                    <a:pt x="621526" y="2024"/>
                    <a:pt x="697363" y="5420"/>
                  </a:cubicBezTo>
                  <a:cubicBezTo>
                    <a:pt x="701635" y="5611"/>
                    <a:pt x="704212" y="10624"/>
                    <a:pt x="708037" y="12536"/>
                  </a:cubicBezTo>
                  <a:cubicBezTo>
                    <a:pt x="715331" y="16183"/>
                    <a:pt x="729735" y="18299"/>
                    <a:pt x="736501" y="19652"/>
                  </a:cubicBezTo>
                  <a:cubicBezTo>
                    <a:pt x="740059" y="22024"/>
                    <a:pt x="743695" y="24283"/>
                    <a:pt x="747175" y="26768"/>
                  </a:cubicBezTo>
                  <a:cubicBezTo>
                    <a:pt x="786163" y="54617"/>
                    <a:pt x="746038" y="36802"/>
                    <a:pt x="846798" y="41000"/>
                  </a:cubicBezTo>
                  <a:cubicBezTo>
                    <a:pt x="855100" y="42186"/>
                    <a:pt x="863671" y="42148"/>
                    <a:pt x="871704" y="44558"/>
                  </a:cubicBezTo>
                  <a:cubicBezTo>
                    <a:pt x="885258" y="48624"/>
                    <a:pt x="880684" y="53538"/>
                    <a:pt x="889494" y="62348"/>
                  </a:cubicBezTo>
                  <a:cubicBezTo>
                    <a:pt x="892518" y="65372"/>
                    <a:pt x="896610" y="67092"/>
                    <a:pt x="900168" y="69464"/>
                  </a:cubicBezTo>
                  <a:cubicBezTo>
                    <a:pt x="907052" y="90116"/>
                    <a:pt x="898409" y="71907"/>
                    <a:pt x="921516" y="90812"/>
                  </a:cubicBezTo>
                  <a:cubicBezTo>
                    <a:pt x="929305" y="97185"/>
                    <a:pt x="935748" y="105044"/>
                    <a:pt x="942864" y="112160"/>
                  </a:cubicBezTo>
                  <a:lnTo>
                    <a:pt x="953538" y="122834"/>
                  </a:lnTo>
                  <a:cubicBezTo>
                    <a:pt x="957096" y="126392"/>
                    <a:pt x="961420" y="129322"/>
                    <a:pt x="964211" y="133508"/>
                  </a:cubicBezTo>
                  <a:cubicBezTo>
                    <a:pt x="973699" y="147739"/>
                    <a:pt x="967769" y="141809"/>
                    <a:pt x="982001" y="151297"/>
                  </a:cubicBezTo>
                  <a:cubicBezTo>
                    <a:pt x="984373" y="158413"/>
                    <a:pt x="988289" y="165190"/>
                    <a:pt x="989117" y="172645"/>
                  </a:cubicBezTo>
                  <a:cubicBezTo>
                    <a:pt x="989831" y="179073"/>
                    <a:pt x="991611" y="208114"/>
                    <a:pt x="996233" y="218899"/>
                  </a:cubicBezTo>
                  <a:cubicBezTo>
                    <a:pt x="999948" y="227568"/>
                    <a:pt x="1007611" y="233835"/>
                    <a:pt x="1014023" y="240247"/>
                  </a:cubicBezTo>
                  <a:cubicBezTo>
                    <a:pt x="1022816" y="266627"/>
                    <a:pt x="1017784" y="254886"/>
                    <a:pt x="1028255" y="275827"/>
                  </a:cubicBezTo>
                  <a:cubicBezTo>
                    <a:pt x="1030165" y="285374"/>
                    <a:pt x="1033770" y="307226"/>
                    <a:pt x="1038929" y="314964"/>
                  </a:cubicBezTo>
                  <a:cubicBezTo>
                    <a:pt x="1041301" y="318522"/>
                    <a:pt x="1044308" y="321730"/>
                    <a:pt x="1046045" y="325638"/>
                  </a:cubicBezTo>
                  <a:cubicBezTo>
                    <a:pt x="1049091" y="332492"/>
                    <a:pt x="1050789" y="339870"/>
                    <a:pt x="1053161" y="346986"/>
                  </a:cubicBezTo>
                  <a:lnTo>
                    <a:pt x="1056719" y="357660"/>
                  </a:lnTo>
                  <a:cubicBezTo>
                    <a:pt x="1057905" y="379008"/>
                    <a:pt x="1057625" y="400488"/>
                    <a:pt x="1060277" y="421704"/>
                  </a:cubicBezTo>
                  <a:cubicBezTo>
                    <a:pt x="1061207" y="429147"/>
                    <a:pt x="1063232" y="436810"/>
                    <a:pt x="1067393" y="443051"/>
                  </a:cubicBezTo>
                  <a:lnTo>
                    <a:pt x="1081625" y="464399"/>
                  </a:lnTo>
                  <a:cubicBezTo>
                    <a:pt x="1082811" y="471515"/>
                    <a:pt x="1084086" y="478617"/>
                    <a:pt x="1085183" y="485747"/>
                  </a:cubicBezTo>
                  <a:cubicBezTo>
                    <a:pt x="1086458" y="494036"/>
                    <a:pt x="1087096" y="502430"/>
                    <a:pt x="1088741" y="510653"/>
                  </a:cubicBezTo>
                  <a:cubicBezTo>
                    <a:pt x="1090827" y="521083"/>
                    <a:pt x="1095075" y="525433"/>
                    <a:pt x="1099415" y="535559"/>
                  </a:cubicBezTo>
                  <a:cubicBezTo>
                    <a:pt x="1108471" y="556689"/>
                    <a:pt x="1094995" y="535595"/>
                    <a:pt x="1113646" y="560465"/>
                  </a:cubicBezTo>
                  <a:cubicBezTo>
                    <a:pt x="1114832" y="564023"/>
                    <a:pt x="1115527" y="567784"/>
                    <a:pt x="1117204" y="571139"/>
                  </a:cubicBezTo>
                  <a:cubicBezTo>
                    <a:pt x="1119116" y="574964"/>
                    <a:pt x="1123358" y="577646"/>
                    <a:pt x="1124320" y="581813"/>
                  </a:cubicBezTo>
                  <a:cubicBezTo>
                    <a:pt x="1127000" y="593427"/>
                    <a:pt x="1126692" y="605532"/>
                    <a:pt x="1127878" y="617392"/>
                  </a:cubicBezTo>
                  <a:cubicBezTo>
                    <a:pt x="1126692" y="671948"/>
                    <a:pt x="1126545" y="726536"/>
                    <a:pt x="1124320" y="781059"/>
                  </a:cubicBezTo>
                  <a:cubicBezTo>
                    <a:pt x="1124119" y="785986"/>
                    <a:pt x="1115320" y="803621"/>
                    <a:pt x="1113646" y="805965"/>
                  </a:cubicBezTo>
                  <a:cubicBezTo>
                    <a:pt x="1110722" y="810059"/>
                    <a:pt x="1106194" y="812774"/>
                    <a:pt x="1102973" y="816639"/>
                  </a:cubicBezTo>
                  <a:cubicBezTo>
                    <a:pt x="1088150" y="834428"/>
                    <a:pt x="1104750" y="821384"/>
                    <a:pt x="1085183" y="834429"/>
                  </a:cubicBezTo>
                  <a:cubicBezTo>
                    <a:pt x="1083997" y="837987"/>
                    <a:pt x="1083302" y="841748"/>
                    <a:pt x="1081625" y="845103"/>
                  </a:cubicBezTo>
                  <a:cubicBezTo>
                    <a:pt x="1067830" y="872692"/>
                    <a:pt x="1079894" y="839622"/>
                    <a:pt x="1070951" y="866451"/>
                  </a:cubicBezTo>
                  <a:cubicBezTo>
                    <a:pt x="1069765" y="874753"/>
                    <a:pt x="1069803" y="883324"/>
                    <a:pt x="1067393" y="891357"/>
                  </a:cubicBezTo>
                  <a:cubicBezTo>
                    <a:pt x="1066164" y="895453"/>
                    <a:pt x="1061778" y="898026"/>
                    <a:pt x="1060277" y="902030"/>
                  </a:cubicBezTo>
                  <a:cubicBezTo>
                    <a:pt x="1058154" y="907692"/>
                    <a:pt x="1058842" y="914158"/>
                    <a:pt x="1056719" y="919820"/>
                  </a:cubicBezTo>
                  <a:cubicBezTo>
                    <a:pt x="1043675" y="954605"/>
                    <a:pt x="1054330" y="908028"/>
                    <a:pt x="1046045" y="941168"/>
                  </a:cubicBezTo>
                  <a:cubicBezTo>
                    <a:pt x="1035987" y="981400"/>
                    <a:pt x="1050637" y="934508"/>
                    <a:pt x="1035371" y="980306"/>
                  </a:cubicBezTo>
                  <a:lnTo>
                    <a:pt x="1031813" y="990980"/>
                  </a:lnTo>
                  <a:cubicBezTo>
                    <a:pt x="1030627" y="994538"/>
                    <a:pt x="1030907" y="999002"/>
                    <a:pt x="1028255" y="1001654"/>
                  </a:cubicBezTo>
                  <a:lnTo>
                    <a:pt x="1017581" y="1012328"/>
                  </a:lnTo>
                  <a:lnTo>
                    <a:pt x="1010465" y="1033676"/>
                  </a:lnTo>
                  <a:cubicBezTo>
                    <a:pt x="1009279" y="1037234"/>
                    <a:pt x="1007524" y="1040651"/>
                    <a:pt x="1006907" y="1044350"/>
                  </a:cubicBezTo>
                  <a:lnTo>
                    <a:pt x="999791" y="1087045"/>
                  </a:lnTo>
                  <a:cubicBezTo>
                    <a:pt x="998605" y="1126183"/>
                    <a:pt x="1000129" y="1165497"/>
                    <a:pt x="996233" y="1204458"/>
                  </a:cubicBezTo>
                  <a:cubicBezTo>
                    <a:pt x="995808" y="1208713"/>
                    <a:pt x="991029" y="1197609"/>
                    <a:pt x="989117" y="1193785"/>
                  </a:cubicBezTo>
                  <a:cubicBezTo>
                    <a:pt x="987440" y="1190431"/>
                    <a:pt x="987380" y="1186389"/>
                    <a:pt x="985559" y="1183111"/>
                  </a:cubicBezTo>
                  <a:cubicBezTo>
                    <a:pt x="981406" y="1175635"/>
                    <a:pt x="971327" y="1161763"/>
                    <a:pt x="971327" y="1161763"/>
                  </a:cubicBezTo>
                  <a:cubicBezTo>
                    <a:pt x="970141" y="1129741"/>
                    <a:pt x="970957" y="1097582"/>
                    <a:pt x="967769" y="1065697"/>
                  </a:cubicBezTo>
                  <a:cubicBezTo>
                    <a:pt x="967344" y="1061442"/>
                    <a:pt x="963992" y="1057694"/>
                    <a:pt x="960653" y="1055023"/>
                  </a:cubicBezTo>
                  <a:cubicBezTo>
                    <a:pt x="957725" y="1052680"/>
                    <a:pt x="953538" y="1052651"/>
                    <a:pt x="949980" y="1051465"/>
                  </a:cubicBezTo>
                  <a:lnTo>
                    <a:pt x="957096" y="1040792"/>
                  </a:lnTo>
                  <a:close/>
                </a:path>
              </a:pathLst>
            </a:custGeom>
            <a:solidFill>
              <a:srgbClr val="FF99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2" name="شكل بيضاوي 11"/>
          <p:cNvSpPr/>
          <p:nvPr/>
        </p:nvSpPr>
        <p:spPr>
          <a:xfrm>
            <a:off x="8858280" y="1071546"/>
            <a:ext cx="3214710" cy="3935868"/>
          </a:xfrm>
          <a:prstGeom prst="ellipse">
            <a:avLst/>
          </a:prstGeom>
          <a:solidFill>
            <a:srgbClr val="FFCC99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شكل بيضاوي 12"/>
          <p:cNvSpPr/>
          <p:nvPr/>
        </p:nvSpPr>
        <p:spPr>
          <a:xfrm>
            <a:off x="4030476" y="6241550"/>
            <a:ext cx="785818" cy="71438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8" name="وسيلة شرح مستطيلة مستديرة الزوايا 17"/>
          <p:cNvSpPr/>
          <p:nvPr/>
        </p:nvSpPr>
        <p:spPr>
          <a:xfrm>
            <a:off x="3571868" y="2214554"/>
            <a:ext cx="3214710" cy="2714644"/>
          </a:xfrm>
          <a:prstGeom prst="wedgeRoundRectCallout">
            <a:avLst>
              <a:gd name="adj1" fmla="val 133158"/>
              <a:gd name="adj2" fmla="val 940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3600" b="1" dirty="0" smtClean="0">
                <a:solidFill>
                  <a:schemeClr val="tx1"/>
                </a:solidFill>
              </a:rPr>
              <a:t>نذهب إلى الصفة المكتسبة</a:t>
            </a:r>
            <a:endParaRPr lang="ar-SA" sz="4000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3" name="مجموعة 2"/>
          <p:cNvGrpSpPr/>
          <p:nvPr/>
        </p:nvGrpSpPr>
        <p:grpSpPr>
          <a:xfrm>
            <a:off x="-1714544" y="-1071594"/>
            <a:ext cx="11948612" cy="8643998"/>
            <a:chOff x="3500430" y="0"/>
            <a:chExt cx="5304878" cy="3322201"/>
          </a:xfrm>
        </p:grpSpPr>
        <p:pic>
          <p:nvPicPr>
            <p:cNvPr id="4" name="صورة 3" descr="qa44-c25db5e2c2.jpg"/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DF9D3"/>
                </a:clrFrom>
                <a:clrTo>
                  <a:srgbClr val="FDF9D3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3500430" y="0"/>
              <a:ext cx="5304878" cy="3322201"/>
            </a:xfrm>
            <a:prstGeom prst="rect">
              <a:avLst/>
            </a:prstGeom>
          </p:spPr>
        </p:pic>
        <p:sp>
          <p:nvSpPr>
            <p:cNvPr id="5" name="مستطيل 4"/>
            <p:cNvSpPr/>
            <p:nvPr/>
          </p:nvSpPr>
          <p:spPr>
            <a:xfrm>
              <a:off x="3884088" y="627928"/>
              <a:ext cx="4500594" cy="2071702"/>
            </a:xfrm>
            <a:prstGeom prst="rect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6" name="مستطيل 5"/>
          <p:cNvSpPr/>
          <p:nvPr/>
        </p:nvSpPr>
        <p:spPr>
          <a:xfrm>
            <a:off x="3714744" y="571480"/>
            <a:ext cx="142876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ar-SA" sz="4400" b="0" cap="none" spc="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cs typeface="AGA Aladdin Regular" pitchFamily="2" charset="-78"/>
              </a:rPr>
              <a:t>علوم</a:t>
            </a:r>
            <a:endParaRPr lang="ar-SA" sz="4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cs typeface="AGA Aladdin Regular" pitchFamily="2" charset="-78"/>
            </a:endParaRPr>
          </a:p>
        </p:txBody>
      </p:sp>
      <p:sp>
        <p:nvSpPr>
          <p:cNvPr id="7" name="شكل حر 6"/>
          <p:cNvSpPr/>
          <p:nvPr/>
        </p:nvSpPr>
        <p:spPr>
          <a:xfrm rot="20530294">
            <a:off x="-41695" y="3948598"/>
            <a:ext cx="3253258" cy="2104752"/>
          </a:xfrm>
          <a:custGeom>
            <a:avLst/>
            <a:gdLst>
              <a:gd name="connsiteX0" fmla="*/ 209862 w 3087973"/>
              <a:gd name="connsiteY0" fmla="*/ 1543987 h 1993692"/>
              <a:gd name="connsiteX1" fmla="*/ 2878111 w 3087973"/>
              <a:gd name="connsiteY1" fmla="*/ 0 h 1993692"/>
              <a:gd name="connsiteX2" fmla="*/ 3087973 w 3087973"/>
              <a:gd name="connsiteY2" fmla="*/ 359764 h 1993692"/>
              <a:gd name="connsiteX3" fmla="*/ 104931 w 3087973"/>
              <a:gd name="connsiteY3" fmla="*/ 1993692 h 1993692"/>
              <a:gd name="connsiteX4" fmla="*/ 0 w 3087973"/>
              <a:gd name="connsiteY4" fmla="*/ 1633928 h 1993692"/>
              <a:gd name="connsiteX5" fmla="*/ 269823 w 3087973"/>
              <a:gd name="connsiteY5" fmla="*/ 1543987 h 199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7973" h="1993692">
                <a:moveTo>
                  <a:pt x="209862" y="1543987"/>
                </a:moveTo>
                <a:lnTo>
                  <a:pt x="2878111" y="0"/>
                </a:lnTo>
                <a:lnTo>
                  <a:pt x="3087973" y="359764"/>
                </a:lnTo>
                <a:lnTo>
                  <a:pt x="104931" y="1993692"/>
                </a:lnTo>
                <a:lnTo>
                  <a:pt x="0" y="1633928"/>
                </a:lnTo>
                <a:lnTo>
                  <a:pt x="269823" y="1543987"/>
                </a:lnTo>
              </a:path>
            </a:pathLst>
          </a:cu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18567323">
            <a:off x="-145419" y="5611885"/>
            <a:ext cx="1643074" cy="16944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9" name="مجموعة 8"/>
          <p:cNvGrpSpPr/>
          <p:nvPr/>
        </p:nvGrpSpPr>
        <p:grpSpPr>
          <a:xfrm>
            <a:off x="8429652" y="866508"/>
            <a:ext cx="4214842" cy="5848640"/>
            <a:chOff x="8106741" y="2964467"/>
            <a:chExt cx="1084374" cy="1526827"/>
          </a:xfrm>
        </p:grpSpPr>
        <p:sp>
          <p:nvSpPr>
            <p:cNvPr id="10" name="شكل حر 9"/>
            <p:cNvSpPr/>
            <p:nvPr/>
          </p:nvSpPr>
          <p:spPr>
            <a:xfrm>
              <a:off x="8127975" y="3000372"/>
              <a:ext cx="1016025" cy="1488622"/>
            </a:xfrm>
            <a:custGeom>
              <a:avLst/>
              <a:gdLst>
                <a:gd name="connsiteX0" fmla="*/ 295312 w 1106531"/>
                <a:gd name="connsiteY0" fmla="*/ 64044 h 1597532"/>
                <a:gd name="connsiteX1" fmla="*/ 117413 w 1106531"/>
                <a:gd name="connsiteY1" fmla="*/ 156551 h 1597532"/>
                <a:gd name="connsiteX2" fmla="*/ 49811 w 1106531"/>
                <a:gd name="connsiteY2" fmla="*/ 245501 h 1597532"/>
                <a:gd name="connsiteX3" fmla="*/ 17790 w 1106531"/>
                <a:gd name="connsiteY3" fmla="*/ 345124 h 1597532"/>
                <a:gd name="connsiteX4" fmla="*/ 0 w 1106531"/>
                <a:gd name="connsiteY4" fmla="*/ 494559 h 1597532"/>
                <a:gd name="connsiteX5" fmla="*/ 35580 w 1106531"/>
                <a:gd name="connsiteY5" fmla="*/ 715153 h 1597532"/>
                <a:gd name="connsiteX6" fmla="*/ 124529 w 1106531"/>
                <a:gd name="connsiteY6" fmla="*/ 953538 h 1597532"/>
                <a:gd name="connsiteX7" fmla="*/ 213478 w 1106531"/>
                <a:gd name="connsiteY7" fmla="*/ 1053161 h 1597532"/>
                <a:gd name="connsiteX8" fmla="*/ 320218 w 1106531"/>
                <a:gd name="connsiteY8" fmla="*/ 1117205 h 1597532"/>
                <a:gd name="connsiteX9" fmla="*/ 270406 w 1106531"/>
                <a:gd name="connsiteY9" fmla="*/ 1191922 h 1597532"/>
                <a:gd name="connsiteX10" fmla="*/ 245500 w 1106531"/>
                <a:gd name="connsiteY10" fmla="*/ 1287988 h 1597532"/>
                <a:gd name="connsiteX11" fmla="*/ 245500 w 1106531"/>
                <a:gd name="connsiteY11" fmla="*/ 1398285 h 1597532"/>
                <a:gd name="connsiteX12" fmla="*/ 338008 w 1106531"/>
                <a:gd name="connsiteY12" fmla="*/ 1476560 h 1597532"/>
                <a:gd name="connsiteX13" fmla="*/ 373587 w 1106531"/>
                <a:gd name="connsiteY13" fmla="*/ 1476560 h 1597532"/>
                <a:gd name="connsiteX14" fmla="*/ 437631 w 1106531"/>
                <a:gd name="connsiteY14" fmla="*/ 1480118 h 1597532"/>
                <a:gd name="connsiteX15" fmla="*/ 551486 w 1106531"/>
                <a:gd name="connsiteY15" fmla="*/ 1483676 h 1597532"/>
                <a:gd name="connsiteX16" fmla="*/ 690247 w 1106531"/>
                <a:gd name="connsiteY16" fmla="*/ 1458771 h 1597532"/>
                <a:gd name="connsiteX17" fmla="*/ 757849 w 1106531"/>
                <a:gd name="connsiteY17" fmla="*/ 1597532 h 1597532"/>
                <a:gd name="connsiteX18" fmla="*/ 836124 w 1106531"/>
                <a:gd name="connsiteY18" fmla="*/ 1537046 h 1597532"/>
                <a:gd name="connsiteX19" fmla="*/ 843240 w 1106531"/>
                <a:gd name="connsiteY19" fmla="*/ 1526372 h 1597532"/>
                <a:gd name="connsiteX20" fmla="*/ 846798 w 1106531"/>
                <a:gd name="connsiteY20" fmla="*/ 1522814 h 1597532"/>
                <a:gd name="connsiteX21" fmla="*/ 914400 w 1106531"/>
                <a:gd name="connsiteY21" fmla="*/ 1465886 h 1597532"/>
                <a:gd name="connsiteX22" fmla="*/ 992675 w 1106531"/>
                <a:gd name="connsiteY22" fmla="*/ 1476560 h 1597532"/>
                <a:gd name="connsiteX23" fmla="*/ 1038929 w 1106531"/>
                <a:gd name="connsiteY23" fmla="*/ 1505024 h 1597532"/>
                <a:gd name="connsiteX24" fmla="*/ 1106531 w 1106531"/>
                <a:gd name="connsiteY24" fmla="*/ 1430307 h 1597532"/>
                <a:gd name="connsiteX25" fmla="*/ 1074509 w 1106531"/>
                <a:gd name="connsiteY25" fmla="*/ 1359147 h 1597532"/>
                <a:gd name="connsiteX26" fmla="*/ 985559 w 1106531"/>
                <a:gd name="connsiteY26" fmla="*/ 1227502 h 1597532"/>
                <a:gd name="connsiteX27" fmla="*/ 957095 w 1106531"/>
                <a:gd name="connsiteY27" fmla="*/ 1110089 h 1597532"/>
                <a:gd name="connsiteX28" fmla="*/ 939306 w 1106531"/>
                <a:gd name="connsiteY28" fmla="*/ 996234 h 1597532"/>
                <a:gd name="connsiteX29" fmla="*/ 1042487 w 1106531"/>
                <a:gd name="connsiteY29" fmla="*/ 764965 h 1597532"/>
                <a:gd name="connsiteX30" fmla="*/ 1067393 w 1106531"/>
                <a:gd name="connsiteY30" fmla="*/ 576392 h 1597532"/>
                <a:gd name="connsiteX31" fmla="*/ 1024697 w 1106531"/>
                <a:gd name="connsiteY31" fmla="*/ 419841 h 1597532"/>
                <a:gd name="connsiteX32" fmla="*/ 964211 w 1106531"/>
                <a:gd name="connsiteY32" fmla="*/ 245501 h 1597532"/>
                <a:gd name="connsiteX33" fmla="*/ 893052 w 1106531"/>
                <a:gd name="connsiteY33" fmla="*/ 113855 h 1597532"/>
                <a:gd name="connsiteX34" fmla="*/ 818334 w 1106531"/>
                <a:gd name="connsiteY34" fmla="*/ 49812 h 1597532"/>
                <a:gd name="connsiteX35" fmla="*/ 693805 w 1106531"/>
                <a:gd name="connsiteY35" fmla="*/ 7116 h 1597532"/>
                <a:gd name="connsiteX36" fmla="*/ 416283 w 1106531"/>
                <a:gd name="connsiteY36" fmla="*/ 0 h 159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6531" h="1597532">
                  <a:moveTo>
                    <a:pt x="295312" y="64044"/>
                  </a:moveTo>
                  <a:lnTo>
                    <a:pt x="117413" y="156551"/>
                  </a:lnTo>
                  <a:lnTo>
                    <a:pt x="49811" y="245501"/>
                  </a:lnTo>
                  <a:lnTo>
                    <a:pt x="17790" y="345124"/>
                  </a:lnTo>
                  <a:lnTo>
                    <a:pt x="0" y="494559"/>
                  </a:lnTo>
                  <a:lnTo>
                    <a:pt x="35580" y="715153"/>
                  </a:lnTo>
                  <a:lnTo>
                    <a:pt x="124529" y="953538"/>
                  </a:lnTo>
                  <a:lnTo>
                    <a:pt x="213478" y="1053161"/>
                  </a:lnTo>
                  <a:lnTo>
                    <a:pt x="320218" y="1117205"/>
                  </a:lnTo>
                  <a:lnTo>
                    <a:pt x="270406" y="1191922"/>
                  </a:lnTo>
                  <a:cubicBezTo>
                    <a:pt x="248801" y="1289146"/>
                    <a:pt x="281861" y="1287988"/>
                    <a:pt x="245500" y="1287988"/>
                  </a:cubicBezTo>
                  <a:lnTo>
                    <a:pt x="245500" y="1398285"/>
                  </a:lnTo>
                  <a:lnTo>
                    <a:pt x="338008" y="1476560"/>
                  </a:lnTo>
                  <a:lnTo>
                    <a:pt x="373587" y="1476560"/>
                  </a:lnTo>
                  <a:lnTo>
                    <a:pt x="437631" y="1480118"/>
                  </a:lnTo>
                  <a:lnTo>
                    <a:pt x="551486" y="1483676"/>
                  </a:lnTo>
                  <a:lnTo>
                    <a:pt x="690247" y="1458771"/>
                  </a:lnTo>
                  <a:lnTo>
                    <a:pt x="757849" y="1597532"/>
                  </a:lnTo>
                  <a:cubicBezTo>
                    <a:pt x="783941" y="1577370"/>
                    <a:pt x="810793" y="1558156"/>
                    <a:pt x="836124" y="1537046"/>
                  </a:cubicBezTo>
                  <a:cubicBezTo>
                    <a:pt x="839409" y="1534308"/>
                    <a:pt x="840674" y="1529793"/>
                    <a:pt x="843240" y="1526372"/>
                  </a:cubicBezTo>
                  <a:cubicBezTo>
                    <a:pt x="844246" y="1525030"/>
                    <a:pt x="845612" y="1524000"/>
                    <a:pt x="846798" y="1522814"/>
                  </a:cubicBezTo>
                  <a:cubicBezTo>
                    <a:pt x="906242" y="1463370"/>
                    <a:pt x="876890" y="1465886"/>
                    <a:pt x="914400" y="1465886"/>
                  </a:cubicBezTo>
                  <a:lnTo>
                    <a:pt x="992675" y="1476560"/>
                  </a:lnTo>
                  <a:cubicBezTo>
                    <a:pt x="1036358" y="1505682"/>
                    <a:pt x="1018266" y="1505024"/>
                    <a:pt x="1038929" y="1505024"/>
                  </a:cubicBezTo>
                  <a:lnTo>
                    <a:pt x="1106531" y="1430307"/>
                  </a:lnTo>
                  <a:cubicBezTo>
                    <a:pt x="1077627" y="1358046"/>
                    <a:pt x="1103614" y="1359147"/>
                    <a:pt x="1074509" y="1359147"/>
                  </a:cubicBezTo>
                  <a:lnTo>
                    <a:pt x="985559" y="1227502"/>
                  </a:lnTo>
                  <a:lnTo>
                    <a:pt x="957095" y="1110089"/>
                  </a:lnTo>
                  <a:lnTo>
                    <a:pt x="939306" y="996234"/>
                  </a:lnTo>
                  <a:lnTo>
                    <a:pt x="1042487" y="764965"/>
                  </a:lnTo>
                  <a:lnTo>
                    <a:pt x="1067393" y="576392"/>
                  </a:lnTo>
                  <a:lnTo>
                    <a:pt x="1024697" y="419841"/>
                  </a:lnTo>
                  <a:cubicBezTo>
                    <a:pt x="967239" y="247467"/>
                    <a:pt x="1010206" y="291483"/>
                    <a:pt x="964211" y="245501"/>
                  </a:cubicBezTo>
                  <a:lnTo>
                    <a:pt x="893052" y="113855"/>
                  </a:lnTo>
                  <a:lnTo>
                    <a:pt x="818334" y="49812"/>
                  </a:lnTo>
                  <a:cubicBezTo>
                    <a:pt x="692674" y="10318"/>
                    <a:pt x="693805" y="54185"/>
                    <a:pt x="693805" y="7116"/>
                  </a:cubicBezTo>
                  <a:lnTo>
                    <a:pt x="416283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شكل حر 10"/>
            <p:cNvSpPr/>
            <p:nvPr/>
          </p:nvSpPr>
          <p:spPr>
            <a:xfrm>
              <a:off x="8106741" y="2964467"/>
              <a:ext cx="1084374" cy="1526827"/>
            </a:xfrm>
            <a:custGeom>
              <a:avLst/>
              <a:gdLst>
                <a:gd name="connsiteX0" fmla="*/ 957096 w 1180968"/>
                <a:gd name="connsiteY0" fmla="*/ 1040792 h 1638532"/>
                <a:gd name="connsiteX1" fmla="*/ 946422 w 1180968"/>
                <a:gd name="connsiteY1" fmla="*/ 1026560 h 1638532"/>
                <a:gd name="connsiteX2" fmla="*/ 932190 w 1180968"/>
                <a:gd name="connsiteY2" fmla="*/ 1015886 h 1638532"/>
                <a:gd name="connsiteX3" fmla="*/ 928632 w 1180968"/>
                <a:gd name="connsiteY3" fmla="*/ 1001654 h 1638532"/>
                <a:gd name="connsiteX4" fmla="*/ 939306 w 1180968"/>
                <a:gd name="connsiteY4" fmla="*/ 976748 h 1638532"/>
                <a:gd name="connsiteX5" fmla="*/ 953538 w 1180968"/>
                <a:gd name="connsiteY5" fmla="*/ 980306 h 1638532"/>
                <a:gd name="connsiteX6" fmla="*/ 974885 w 1180968"/>
                <a:gd name="connsiteY6" fmla="*/ 976748 h 1638532"/>
                <a:gd name="connsiteX7" fmla="*/ 978443 w 1180968"/>
                <a:gd name="connsiteY7" fmla="*/ 966074 h 1638532"/>
                <a:gd name="connsiteX8" fmla="*/ 964211 w 1180968"/>
                <a:gd name="connsiteY8" fmla="*/ 923378 h 1638532"/>
                <a:gd name="connsiteX9" fmla="*/ 992675 w 1180968"/>
                <a:gd name="connsiteY9" fmla="*/ 909146 h 1638532"/>
                <a:gd name="connsiteX10" fmla="*/ 1003349 w 1180968"/>
                <a:gd name="connsiteY10" fmla="*/ 902030 h 1638532"/>
                <a:gd name="connsiteX11" fmla="*/ 1010465 w 1180968"/>
                <a:gd name="connsiteY11" fmla="*/ 880683 h 1638532"/>
                <a:gd name="connsiteX12" fmla="*/ 1017581 w 1180968"/>
                <a:gd name="connsiteY12" fmla="*/ 855777 h 1638532"/>
                <a:gd name="connsiteX13" fmla="*/ 1017581 w 1180968"/>
                <a:gd name="connsiteY13" fmla="*/ 823755 h 1638532"/>
                <a:gd name="connsiteX14" fmla="*/ 1028255 w 1180968"/>
                <a:gd name="connsiteY14" fmla="*/ 816639 h 1638532"/>
                <a:gd name="connsiteX15" fmla="*/ 1031813 w 1180968"/>
                <a:gd name="connsiteY15" fmla="*/ 805965 h 1638532"/>
                <a:gd name="connsiteX16" fmla="*/ 1035371 w 1180968"/>
                <a:gd name="connsiteY16" fmla="*/ 788175 h 1638532"/>
                <a:gd name="connsiteX17" fmla="*/ 1042487 w 1180968"/>
                <a:gd name="connsiteY17" fmla="*/ 777501 h 1638532"/>
                <a:gd name="connsiteX18" fmla="*/ 1046045 w 1180968"/>
                <a:gd name="connsiteY18" fmla="*/ 709900 h 1638532"/>
                <a:gd name="connsiteX19" fmla="*/ 1056719 w 1180968"/>
                <a:gd name="connsiteY19" fmla="*/ 706342 h 1638532"/>
                <a:gd name="connsiteX20" fmla="*/ 1078067 w 1180968"/>
                <a:gd name="connsiteY20" fmla="*/ 692110 h 1638532"/>
                <a:gd name="connsiteX21" fmla="*/ 1081625 w 1180968"/>
                <a:gd name="connsiteY21" fmla="*/ 581813 h 1638532"/>
                <a:gd name="connsiteX22" fmla="*/ 1078067 w 1180968"/>
                <a:gd name="connsiteY22" fmla="*/ 571139 h 1638532"/>
                <a:gd name="connsiteX23" fmla="*/ 1067393 w 1180968"/>
                <a:gd name="connsiteY23" fmla="*/ 560465 h 1638532"/>
                <a:gd name="connsiteX24" fmla="*/ 1063835 w 1180968"/>
                <a:gd name="connsiteY24" fmla="*/ 539117 h 1638532"/>
                <a:gd name="connsiteX25" fmla="*/ 1042487 w 1180968"/>
                <a:gd name="connsiteY25" fmla="*/ 542675 h 1638532"/>
                <a:gd name="connsiteX26" fmla="*/ 1010465 w 1180968"/>
                <a:gd name="connsiteY26" fmla="*/ 535559 h 1638532"/>
                <a:gd name="connsiteX27" fmla="*/ 992675 w 1180968"/>
                <a:gd name="connsiteY27" fmla="*/ 510653 h 1638532"/>
                <a:gd name="connsiteX28" fmla="*/ 989117 w 1180968"/>
                <a:gd name="connsiteY28" fmla="*/ 485747 h 1638532"/>
                <a:gd name="connsiteX29" fmla="*/ 971327 w 1180968"/>
                <a:gd name="connsiteY29" fmla="*/ 482189 h 1638532"/>
                <a:gd name="connsiteX30" fmla="*/ 967769 w 1180968"/>
                <a:gd name="connsiteY30" fmla="*/ 467957 h 1638532"/>
                <a:gd name="connsiteX31" fmla="*/ 978443 w 1180968"/>
                <a:gd name="connsiteY31" fmla="*/ 439493 h 1638532"/>
                <a:gd name="connsiteX32" fmla="*/ 992675 w 1180968"/>
                <a:gd name="connsiteY32" fmla="*/ 428820 h 1638532"/>
                <a:gd name="connsiteX33" fmla="*/ 996233 w 1180968"/>
                <a:gd name="connsiteY33" fmla="*/ 411030 h 1638532"/>
                <a:gd name="connsiteX34" fmla="*/ 1003349 w 1180968"/>
                <a:gd name="connsiteY34" fmla="*/ 396798 h 1638532"/>
                <a:gd name="connsiteX35" fmla="*/ 1014023 w 1180968"/>
                <a:gd name="connsiteY35" fmla="*/ 375450 h 1638532"/>
                <a:gd name="connsiteX36" fmla="*/ 1010465 w 1180968"/>
                <a:gd name="connsiteY36" fmla="*/ 332754 h 1638532"/>
                <a:gd name="connsiteX37" fmla="*/ 1006907 w 1180968"/>
                <a:gd name="connsiteY37" fmla="*/ 322080 h 1638532"/>
                <a:gd name="connsiteX38" fmla="*/ 996233 w 1180968"/>
                <a:gd name="connsiteY38" fmla="*/ 314964 h 1638532"/>
                <a:gd name="connsiteX39" fmla="*/ 985559 w 1180968"/>
                <a:gd name="connsiteY39" fmla="*/ 279385 h 1638532"/>
                <a:gd name="connsiteX40" fmla="*/ 982001 w 1180968"/>
                <a:gd name="connsiteY40" fmla="*/ 268711 h 1638532"/>
                <a:gd name="connsiteX41" fmla="*/ 971327 w 1180968"/>
                <a:gd name="connsiteY41" fmla="*/ 265153 h 1638532"/>
                <a:gd name="connsiteX42" fmla="*/ 910842 w 1180968"/>
                <a:gd name="connsiteY42" fmla="*/ 261595 h 1638532"/>
                <a:gd name="connsiteX43" fmla="*/ 864588 w 1180968"/>
                <a:gd name="connsiteY43" fmla="*/ 258037 h 1638532"/>
                <a:gd name="connsiteX44" fmla="*/ 861030 w 1180968"/>
                <a:gd name="connsiteY44" fmla="*/ 247363 h 1638532"/>
                <a:gd name="connsiteX45" fmla="*/ 853914 w 1180968"/>
                <a:gd name="connsiteY45" fmla="*/ 236689 h 1638532"/>
                <a:gd name="connsiteX46" fmla="*/ 836124 w 1180968"/>
                <a:gd name="connsiteY46" fmla="*/ 204667 h 1638532"/>
                <a:gd name="connsiteX47" fmla="*/ 825450 w 1180968"/>
                <a:gd name="connsiteY47" fmla="*/ 197551 h 1638532"/>
                <a:gd name="connsiteX48" fmla="*/ 814776 w 1180968"/>
                <a:gd name="connsiteY48" fmla="*/ 147739 h 1638532"/>
                <a:gd name="connsiteX49" fmla="*/ 796987 w 1180968"/>
                <a:gd name="connsiteY49" fmla="*/ 144181 h 1638532"/>
                <a:gd name="connsiteX50" fmla="*/ 786313 w 1180968"/>
                <a:gd name="connsiteY50" fmla="*/ 137065 h 1638532"/>
                <a:gd name="connsiteX51" fmla="*/ 754291 w 1180968"/>
                <a:gd name="connsiteY51" fmla="*/ 129950 h 1638532"/>
                <a:gd name="connsiteX52" fmla="*/ 743617 w 1180968"/>
                <a:gd name="connsiteY52" fmla="*/ 122834 h 1638532"/>
                <a:gd name="connsiteX53" fmla="*/ 725827 w 1180968"/>
                <a:gd name="connsiteY53" fmla="*/ 90812 h 1638532"/>
                <a:gd name="connsiteX54" fmla="*/ 718711 w 1180968"/>
                <a:gd name="connsiteY54" fmla="*/ 80138 h 1638532"/>
                <a:gd name="connsiteX55" fmla="*/ 711595 w 1180968"/>
                <a:gd name="connsiteY55" fmla="*/ 58790 h 1638532"/>
                <a:gd name="connsiteX56" fmla="*/ 676015 w 1180968"/>
                <a:gd name="connsiteY56" fmla="*/ 55232 h 1638532"/>
                <a:gd name="connsiteX57" fmla="*/ 665341 w 1180968"/>
                <a:gd name="connsiteY57" fmla="*/ 48116 h 1638532"/>
                <a:gd name="connsiteX58" fmla="*/ 658225 w 1180968"/>
                <a:gd name="connsiteY58" fmla="*/ 37442 h 1638532"/>
                <a:gd name="connsiteX59" fmla="*/ 636878 w 1180968"/>
                <a:gd name="connsiteY59" fmla="*/ 30326 h 1638532"/>
                <a:gd name="connsiteX60" fmla="*/ 569276 w 1180968"/>
                <a:gd name="connsiteY60" fmla="*/ 33884 h 1638532"/>
                <a:gd name="connsiteX61" fmla="*/ 565718 w 1180968"/>
                <a:gd name="connsiteY61" fmla="*/ 69464 h 1638532"/>
                <a:gd name="connsiteX62" fmla="*/ 562160 w 1180968"/>
                <a:gd name="connsiteY62" fmla="*/ 80138 h 1638532"/>
                <a:gd name="connsiteX63" fmla="*/ 540812 w 1180968"/>
                <a:gd name="connsiteY63" fmla="*/ 87254 h 1638532"/>
                <a:gd name="connsiteX64" fmla="*/ 515906 w 1180968"/>
                <a:gd name="connsiteY64" fmla="*/ 94370 h 1638532"/>
                <a:gd name="connsiteX65" fmla="*/ 494559 w 1180968"/>
                <a:gd name="connsiteY65" fmla="*/ 83696 h 1638532"/>
                <a:gd name="connsiteX66" fmla="*/ 476769 w 1180968"/>
                <a:gd name="connsiteY66" fmla="*/ 69464 h 1638532"/>
                <a:gd name="connsiteX67" fmla="*/ 455421 w 1180968"/>
                <a:gd name="connsiteY67" fmla="*/ 83696 h 1638532"/>
                <a:gd name="connsiteX68" fmla="*/ 444747 w 1180968"/>
                <a:gd name="connsiteY68" fmla="*/ 90812 h 1638532"/>
                <a:gd name="connsiteX69" fmla="*/ 434073 w 1180968"/>
                <a:gd name="connsiteY69" fmla="*/ 87254 h 1638532"/>
                <a:gd name="connsiteX70" fmla="*/ 426957 w 1180968"/>
                <a:gd name="connsiteY70" fmla="*/ 76580 h 1638532"/>
                <a:gd name="connsiteX71" fmla="*/ 405609 w 1180968"/>
                <a:gd name="connsiteY71" fmla="*/ 69464 h 1638532"/>
                <a:gd name="connsiteX72" fmla="*/ 384261 w 1180968"/>
                <a:gd name="connsiteY72" fmla="*/ 73022 h 1638532"/>
                <a:gd name="connsiteX73" fmla="*/ 366471 w 1180968"/>
                <a:gd name="connsiteY73" fmla="*/ 90812 h 1638532"/>
                <a:gd name="connsiteX74" fmla="*/ 345124 w 1180968"/>
                <a:gd name="connsiteY74" fmla="*/ 94370 h 1638532"/>
                <a:gd name="connsiteX75" fmla="*/ 323776 w 1180968"/>
                <a:gd name="connsiteY75" fmla="*/ 101486 h 1638532"/>
                <a:gd name="connsiteX76" fmla="*/ 313102 w 1180968"/>
                <a:gd name="connsiteY76" fmla="*/ 105044 h 1638532"/>
                <a:gd name="connsiteX77" fmla="*/ 309544 w 1180968"/>
                <a:gd name="connsiteY77" fmla="*/ 140623 h 1638532"/>
                <a:gd name="connsiteX78" fmla="*/ 298870 w 1180968"/>
                <a:gd name="connsiteY78" fmla="*/ 144181 h 1638532"/>
                <a:gd name="connsiteX79" fmla="*/ 284638 w 1180968"/>
                <a:gd name="connsiteY79" fmla="*/ 147739 h 1638532"/>
                <a:gd name="connsiteX80" fmla="*/ 238384 w 1180968"/>
                <a:gd name="connsiteY80" fmla="*/ 154855 h 1638532"/>
                <a:gd name="connsiteX81" fmla="*/ 206362 w 1180968"/>
                <a:gd name="connsiteY81" fmla="*/ 161971 h 1638532"/>
                <a:gd name="connsiteX82" fmla="*/ 185015 w 1180968"/>
                <a:gd name="connsiteY82" fmla="*/ 169087 h 1638532"/>
                <a:gd name="connsiteX83" fmla="*/ 138761 w 1180968"/>
                <a:gd name="connsiteY83" fmla="*/ 233131 h 1638532"/>
                <a:gd name="connsiteX84" fmla="*/ 135203 w 1180968"/>
                <a:gd name="connsiteY84" fmla="*/ 243805 h 1638532"/>
                <a:gd name="connsiteX85" fmla="*/ 131645 w 1180968"/>
                <a:gd name="connsiteY85" fmla="*/ 265153 h 1638532"/>
                <a:gd name="connsiteX86" fmla="*/ 128087 w 1180968"/>
                <a:gd name="connsiteY86" fmla="*/ 279385 h 1638532"/>
                <a:gd name="connsiteX87" fmla="*/ 106739 w 1180968"/>
                <a:gd name="connsiteY87" fmla="*/ 286500 h 1638532"/>
                <a:gd name="connsiteX88" fmla="*/ 103181 w 1180968"/>
                <a:gd name="connsiteY88" fmla="*/ 318522 h 1638532"/>
                <a:gd name="connsiteX89" fmla="*/ 88949 w 1180968"/>
                <a:gd name="connsiteY89" fmla="*/ 322080 h 1638532"/>
                <a:gd name="connsiteX90" fmla="*/ 78275 w 1180968"/>
                <a:gd name="connsiteY90" fmla="*/ 339870 h 1638532"/>
                <a:gd name="connsiteX91" fmla="*/ 71159 w 1180968"/>
                <a:gd name="connsiteY91" fmla="*/ 350544 h 1638532"/>
                <a:gd name="connsiteX92" fmla="*/ 60485 w 1180968"/>
                <a:gd name="connsiteY92" fmla="*/ 354102 h 1638532"/>
                <a:gd name="connsiteX93" fmla="*/ 46253 w 1180968"/>
                <a:gd name="connsiteY93" fmla="*/ 375450 h 1638532"/>
                <a:gd name="connsiteX94" fmla="*/ 53369 w 1180968"/>
                <a:gd name="connsiteY94" fmla="*/ 443051 h 1638532"/>
                <a:gd name="connsiteX95" fmla="*/ 60485 w 1180968"/>
                <a:gd name="connsiteY95" fmla="*/ 453725 h 1638532"/>
                <a:gd name="connsiteX96" fmla="*/ 56927 w 1180968"/>
                <a:gd name="connsiteY96" fmla="*/ 539117 h 1638532"/>
                <a:gd name="connsiteX97" fmla="*/ 46253 w 1180968"/>
                <a:gd name="connsiteY97" fmla="*/ 546233 h 1638532"/>
                <a:gd name="connsiteX98" fmla="*/ 42696 w 1180968"/>
                <a:gd name="connsiteY98" fmla="*/ 556907 h 1638532"/>
                <a:gd name="connsiteX99" fmla="*/ 46253 w 1180968"/>
                <a:gd name="connsiteY99" fmla="*/ 617392 h 1638532"/>
                <a:gd name="connsiteX100" fmla="*/ 202804 w 1180968"/>
                <a:gd name="connsiteY100" fmla="*/ 631624 h 1638532"/>
                <a:gd name="connsiteX101" fmla="*/ 199246 w 1180968"/>
                <a:gd name="connsiteY101" fmla="*/ 667204 h 1638532"/>
                <a:gd name="connsiteX102" fmla="*/ 174341 w 1180968"/>
                <a:gd name="connsiteY102" fmla="*/ 674320 h 1638532"/>
                <a:gd name="connsiteX103" fmla="*/ 142319 w 1180968"/>
                <a:gd name="connsiteY103" fmla="*/ 702784 h 1638532"/>
                <a:gd name="connsiteX104" fmla="*/ 131645 w 1180968"/>
                <a:gd name="connsiteY104" fmla="*/ 713458 h 1638532"/>
                <a:gd name="connsiteX105" fmla="*/ 117413 w 1180968"/>
                <a:gd name="connsiteY105" fmla="*/ 741922 h 1638532"/>
                <a:gd name="connsiteX106" fmla="*/ 106739 w 1180968"/>
                <a:gd name="connsiteY106" fmla="*/ 763269 h 1638532"/>
                <a:gd name="connsiteX107" fmla="*/ 92507 w 1180968"/>
                <a:gd name="connsiteY107" fmla="*/ 784617 h 1638532"/>
                <a:gd name="connsiteX108" fmla="*/ 96065 w 1180968"/>
                <a:gd name="connsiteY108" fmla="*/ 837987 h 1638532"/>
                <a:gd name="connsiteX109" fmla="*/ 106739 w 1180968"/>
                <a:gd name="connsiteY109" fmla="*/ 845103 h 1638532"/>
                <a:gd name="connsiteX110" fmla="*/ 110297 w 1180968"/>
                <a:gd name="connsiteY110" fmla="*/ 873567 h 1638532"/>
                <a:gd name="connsiteX111" fmla="*/ 174341 w 1180968"/>
                <a:gd name="connsiteY111" fmla="*/ 877125 h 1638532"/>
                <a:gd name="connsiteX112" fmla="*/ 160109 w 1180968"/>
                <a:gd name="connsiteY112" fmla="*/ 891357 h 1638532"/>
                <a:gd name="connsiteX113" fmla="*/ 142319 w 1180968"/>
                <a:gd name="connsiteY113" fmla="*/ 919820 h 1638532"/>
                <a:gd name="connsiteX114" fmla="*/ 145877 w 1180968"/>
                <a:gd name="connsiteY114" fmla="*/ 966074 h 1638532"/>
                <a:gd name="connsiteX115" fmla="*/ 167225 w 1180968"/>
                <a:gd name="connsiteY115" fmla="*/ 980306 h 1638532"/>
                <a:gd name="connsiteX116" fmla="*/ 170783 w 1180968"/>
                <a:gd name="connsiteY116" fmla="*/ 1001654 h 1638532"/>
                <a:gd name="connsiteX117" fmla="*/ 174341 w 1180968"/>
                <a:gd name="connsiteY117" fmla="*/ 1026560 h 1638532"/>
                <a:gd name="connsiteX118" fmla="*/ 202804 w 1180968"/>
                <a:gd name="connsiteY118" fmla="*/ 1030118 h 1638532"/>
                <a:gd name="connsiteX119" fmla="*/ 206362 w 1180968"/>
                <a:gd name="connsiteY119" fmla="*/ 1065697 h 1638532"/>
                <a:gd name="connsiteX120" fmla="*/ 281080 w 1180968"/>
                <a:gd name="connsiteY120" fmla="*/ 1079929 h 1638532"/>
                <a:gd name="connsiteX121" fmla="*/ 284638 w 1180968"/>
                <a:gd name="connsiteY121" fmla="*/ 1108393 h 1638532"/>
                <a:gd name="connsiteX122" fmla="*/ 295312 w 1180968"/>
                <a:gd name="connsiteY122" fmla="*/ 1111951 h 1638532"/>
                <a:gd name="connsiteX123" fmla="*/ 323776 w 1180968"/>
                <a:gd name="connsiteY123" fmla="*/ 1119067 h 1638532"/>
                <a:gd name="connsiteX124" fmla="*/ 330892 w 1180968"/>
                <a:gd name="connsiteY124" fmla="*/ 1129741 h 1638532"/>
                <a:gd name="connsiteX125" fmla="*/ 359355 w 1180968"/>
                <a:gd name="connsiteY125" fmla="*/ 1161763 h 1638532"/>
                <a:gd name="connsiteX126" fmla="*/ 355797 w 1180968"/>
                <a:gd name="connsiteY126" fmla="*/ 1183111 h 1638532"/>
                <a:gd name="connsiteX127" fmla="*/ 338008 w 1180968"/>
                <a:gd name="connsiteY127" fmla="*/ 1200900 h 1638532"/>
                <a:gd name="connsiteX128" fmla="*/ 327334 w 1180968"/>
                <a:gd name="connsiteY128" fmla="*/ 1204458 h 1638532"/>
                <a:gd name="connsiteX129" fmla="*/ 313102 w 1180968"/>
                <a:gd name="connsiteY129" fmla="*/ 1225806 h 1638532"/>
                <a:gd name="connsiteX130" fmla="*/ 295312 w 1180968"/>
                <a:gd name="connsiteY130" fmla="*/ 1293408 h 1638532"/>
                <a:gd name="connsiteX131" fmla="*/ 291754 w 1180968"/>
                <a:gd name="connsiteY131" fmla="*/ 1304082 h 1638532"/>
                <a:gd name="connsiteX132" fmla="*/ 302428 w 1180968"/>
                <a:gd name="connsiteY132" fmla="*/ 1307640 h 1638532"/>
                <a:gd name="connsiteX133" fmla="*/ 313102 w 1180968"/>
                <a:gd name="connsiteY133" fmla="*/ 1314756 h 1638532"/>
                <a:gd name="connsiteX134" fmla="*/ 352239 w 1180968"/>
                <a:gd name="connsiteY134" fmla="*/ 1307640 h 1638532"/>
                <a:gd name="connsiteX135" fmla="*/ 387819 w 1180968"/>
                <a:gd name="connsiteY135" fmla="*/ 1286292 h 1638532"/>
                <a:gd name="connsiteX136" fmla="*/ 402051 w 1180968"/>
                <a:gd name="connsiteY136" fmla="*/ 1279176 h 1638532"/>
                <a:gd name="connsiteX137" fmla="*/ 423399 w 1180968"/>
                <a:gd name="connsiteY137" fmla="*/ 1286292 h 1638532"/>
                <a:gd name="connsiteX138" fmla="*/ 426957 w 1180968"/>
                <a:gd name="connsiteY138" fmla="*/ 1296966 h 1638532"/>
                <a:gd name="connsiteX139" fmla="*/ 430515 w 1180968"/>
                <a:gd name="connsiteY139" fmla="*/ 1336104 h 1638532"/>
                <a:gd name="connsiteX140" fmla="*/ 448305 w 1180968"/>
                <a:gd name="connsiteY140" fmla="*/ 1321872 h 1638532"/>
                <a:gd name="connsiteX141" fmla="*/ 469653 w 1180968"/>
                <a:gd name="connsiteY141" fmla="*/ 1311198 h 1638532"/>
                <a:gd name="connsiteX142" fmla="*/ 480327 w 1180968"/>
                <a:gd name="connsiteY142" fmla="*/ 1304082 h 1638532"/>
                <a:gd name="connsiteX143" fmla="*/ 498117 w 1180968"/>
                <a:gd name="connsiteY143" fmla="*/ 1368125 h 1638532"/>
                <a:gd name="connsiteX144" fmla="*/ 487443 w 1180968"/>
                <a:gd name="connsiteY144" fmla="*/ 1375241 h 1638532"/>
                <a:gd name="connsiteX145" fmla="*/ 466095 w 1180968"/>
                <a:gd name="connsiteY145" fmla="*/ 1385915 h 1638532"/>
                <a:gd name="connsiteX146" fmla="*/ 451863 w 1180968"/>
                <a:gd name="connsiteY146" fmla="*/ 1396589 h 1638532"/>
                <a:gd name="connsiteX147" fmla="*/ 441189 w 1180968"/>
                <a:gd name="connsiteY147" fmla="*/ 1400147 h 1638532"/>
                <a:gd name="connsiteX148" fmla="*/ 426957 w 1180968"/>
                <a:gd name="connsiteY148" fmla="*/ 1407263 h 1638532"/>
                <a:gd name="connsiteX149" fmla="*/ 412725 w 1180968"/>
                <a:gd name="connsiteY149" fmla="*/ 1417937 h 1638532"/>
                <a:gd name="connsiteX150" fmla="*/ 380703 w 1180968"/>
                <a:gd name="connsiteY150" fmla="*/ 1425053 h 1638532"/>
                <a:gd name="connsiteX151" fmla="*/ 359355 w 1180968"/>
                <a:gd name="connsiteY151" fmla="*/ 1435727 h 1638532"/>
                <a:gd name="connsiteX152" fmla="*/ 352239 w 1180968"/>
                <a:gd name="connsiteY152" fmla="*/ 1446401 h 1638532"/>
                <a:gd name="connsiteX153" fmla="*/ 341566 w 1180968"/>
                <a:gd name="connsiteY153" fmla="*/ 1457075 h 1638532"/>
                <a:gd name="connsiteX154" fmla="*/ 334450 w 1180968"/>
                <a:gd name="connsiteY154" fmla="*/ 1478423 h 1638532"/>
                <a:gd name="connsiteX155" fmla="*/ 338008 w 1180968"/>
                <a:gd name="connsiteY155" fmla="*/ 1506886 h 1638532"/>
                <a:gd name="connsiteX156" fmla="*/ 352239 w 1180968"/>
                <a:gd name="connsiteY156" fmla="*/ 1510444 h 1638532"/>
                <a:gd name="connsiteX157" fmla="*/ 402051 w 1180968"/>
                <a:gd name="connsiteY157" fmla="*/ 1514002 h 1638532"/>
                <a:gd name="connsiteX158" fmla="*/ 590624 w 1180968"/>
                <a:gd name="connsiteY158" fmla="*/ 1510444 h 1638532"/>
                <a:gd name="connsiteX159" fmla="*/ 594182 w 1180968"/>
                <a:gd name="connsiteY159" fmla="*/ 1442843 h 1638532"/>
                <a:gd name="connsiteX160" fmla="*/ 611972 w 1180968"/>
                <a:gd name="connsiteY160" fmla="*/ 1385915 h 1638532"/>
                <a:gd name="connsiteX161" fmla="*/ 619088 w 1180968"/>
                <a:gd name="connsiteY161" fmla="*/ 1375241 h 1638532"/>
                <a:gd name="connsiteX162" fmla="*/ 608414 w 1180968"/>
                <a:gd name="connsiteY162" fmla="*/ 1339662 h 1638532"/>
                <a:gd name="connsiteX163" fmla="*/ 604856 w 1180968"/>
                <a:gd name="connsiteY163" fmla="*/ 1328988 h 1638532"/>
                <a:gd name="connsiteX164" fmla="*/ 658225 w 1180968"/>
                <a:gd name="connsiteY164" fmla="*/ 1325430 h 1638532"/>
                <a:gd name="connsiteX165" fmla="*/ 672457 w 1180968"/>
                <a:gd name="connsiteY165" fmla="*/ 1346778 h 1638532"/>
                <a:gd name="connsiteX166" fmla="*/ 729385 w 1180968"/>
                <a:gd name="connsiteY166" fmla="*/ 1382357 h 1638532"/>
                <a:gd name="connsiteX167" fmla="*/ 725827 w 1180968"/>
                <a:gd name="connsiteY167" fmla="*/ 1400147 h 1638532"/>
                <a:gd name="connsiteX168" fmla="*/ 718711 w 1180968"/>
                <a:gd name="connsiteY168" fmla="*/ 1421495 h 1638532"/>
                <a:gd name="connsiteX169" fmla="*/ 711595 w 1180968"/>
                <a:gd name="connsiteY169" fmla="*/ 1457075 h 1638532"/>
                <a:gd name="connsiteX170" fmla="*/ 704479 w 1180968"/>
                <a:gd name="connsiteY170" fmla="*/ 1467749 h 1638532"/>
                <a:gd name="connsiteX171" fmla="*/ 715153 w 1180968"/>
                <a:gd name="connsiteY171" fmla="*/ 1471307 h 1638532"/>
                <a:gd name="connsiteX172" fmla="*/ 725827 w 1180968"/>
                <a:gd name="connsiteY172" fmla="*/ 1499771 h 1638532"/>
                <a:gd name="connsiteX173" fmla="*/ 747175 w 1180968"/>
                <a:gd name="connsiteY173" fmla="*/ 1485539 h 1638532"/>
                <a:gd name="connsiteX174" fmla="*/ 757849 w 1180968"/>
                <a:gd name="connsiteY174" fmla="*/ 1478423 h 1638532"/>
                <a:gd name="connsiteX175" fmla="*/ 772081 w 1180968"/>
                <a:gd name="connsiteY175" fmla="*/ 1485539 h 1638532"/>
                <a:gd name="connsiteX176" fmla="*/ 793429 w 1180968"/>
                <a:gd name="connsiteY176" fmla="*/ 1506886 h 1638532"/>
                <a:gd name="connsiteX177" fmla="*/ 814776 w 1180968"/>
                <a:gd name="connsiteY177" fmla="*/ 1514002 h 1638532"/>
                <a:gd name="connsiteX178" fmla="*/ 832566 w 1180968"/>
                <a:gd name="connsiteY178" fmla="*/ 1499771 h 1638532"/>
                <a:gd name="connsiteX179" fmla="*/ 853914 w 1180968"/>
                <a:gd name="connsiteY179" fmla="*/ 1489097 h 1638532"/>
                <a:gd name="connsiteX180" fmla="*/ 882378 w 1180968"/>
                <a:gd name="connsiteY180" fmla="*/ 1492655 h 1638532"/>
                <a:gd name="connsiteX181" fmla="*/ 885936 w 1180968"/>
                <a:gd name="connsiteY181" fmla="*/ 1517560 h 1638532"/>
                <a:gd name="connsiteX182" fmla="*/ 928632 w 1180968"/>
                <a:gd name="connsiteY182" fmla="*/ 1514002 h 1638532"/>
                <a:gd name="connsiteX183" fmla="*/ 932190 w 1180968"/>
                <a:gd name="connsiteY183" fmla="*/ 1496213 h 1638532"/>
                <a:gd name="connsiteX184" fmla="*/ 942864 w 1180968"/>
                <a:gd name="connsiteY184" fmla="*/ 1492655 h 1638532"/>
                <a:gd name="connsiteX185" fmla="*/ 949980 w 1180968"/>
                <a:gd name="connsiteY185" fmla="*/ 1471307 h 1638532"/>
                <a:gd name="connsiteX186" fmla="*/ 957096 w 1180968"/>
                <a:gd name="connsiteY186" fmla="*/ 1460633 h 1638532"/>
                <a:gd name="connsiteX187" fmla="*/ 960653 w 1180968"/>
                <a:gd name="connsiteY187" fmla="*/ 1439285 h 1638532"/>
                <a:gd name="connsiteX188" fmla="*/ 989117 w 1180968"/>
                <a:gd name="connsiteY188" fmla="*/ 1432169 h 1638532"/>
                <a:gd name="connsiteX189" fmla="*/ 992675 w 1180968"/>
                <a:gd name="connsiteY189" fmla="*/ 1421495 h 1638532"/>
                <a:gd name="connsiteX190" fmla="*/ 1024697 w 1180968"/>
                <a:gd name="connsiteY190" fmla="*/ 1432169 h 1638532"/>
                <a:gd name="connsiteX191" fmla="*/ 1031813 w 1180968"/>
                <a:gd name="connsiteY191" fmla="*/ 1442843 h 1638532"/>
                <a:gd name="connsiteX192" fmla="*/ 1042487 w 1180968"/>
                <a:gd name="connsiteY192" fmla="*/ 1457075 h 1638532"/>
                <a:gd name="connsiteX193" fmla="*/ 1046045 w 1180968"/>
                <a:gd name="connsiteY193" fmla="*/ 1474865 h 1638532"/>
                <a:gd name="connsiteX194" fmla="*/ 1074509 w 1180968"/>
                <a:gd name="connsiteY194" fmla="*/ 1471307 h 1638532"/>
                <a:gd name="connsiteX195" fmla="*/ 1085183 w 1180968"/>
                <a:gd name="connsiteY195" fmla="*/ 1464191 h 1638532"/>
                <a:gd name="connsiteX196" fmla="*/ 1081625 w 1180968"/>
                <a:gd name="connsiteY196" fmla="*/ 1439285 h 1638532"/>
                <a:gd name="connsiteX197" fmla="*/ 1070951 w 1180968"/>
                <a:gd name="connsiteY197" fmla="*/ 1432169 h 1638532"/>
                <a:gd name="connsiteX198" fmla="*/ 1060277 w 1180968"/>
                <a:gd name="connsiteY198" fmla="*/ 1414379 h 1638532"/>
                <a:gd name="connsiteX199" fmla="*/ 1053161 w 1180968"/>
                <a:gd name="connsiteY199" fmla="*/ 1403705 h 1638532"/>
                <a:gd name="connsiteX200" fmla="*/ 1042487 w 1180968"/>
                <a:gd name="connsiteY200" fmla="*/ 1396589 h 1638532"/>
                <a:gd name="connsiteX201" fmla="*/ 1035371 w 1180968"/>
                <a:gd name="connsiteY201" fmla="*/ 1375241 h 1638532"/>
                <a:gd name="connsiteX202" fmla="*/ 1031813 w 1180968"/>
                <a:gd name="connsiteY202" fmla="*/ 1364567 h 1638532"/>
                <a:gd name="connsiteX203" fmla="*/ 1006907 w 1180968"/>
                <a:gd name="connsiteY203" fmla="*/ 1346778 h 1638532"/>
                <a:gd name="connsiteX204" fmla="*/ 996233 w 1180968"/>
                <a:gd name="connsiteY204" fmla="*/ 1339662 h 1638532"/>
                <a:gd name="connsiteX205" fmla="*/ 992675 w 1180968"/>
                <a:gd name="connsiteY205" fmla="*/ 1325430 h 1638532"/>
                <a:gd name="connsiteX206" fmla="*/ 971327 w 1180968"/>
                <a:gd name="connsiteY206" fmla="*/ 1307640 h 1638532"/>
                <a:gd name="connsiteX207" fmla="*/ 953538 w 1180968"/>
                <a:gd name="connsiteY207" fmla="*/ 1282734 h 1638532"/>
                <a:gd name="connsiteX208" fmla="*/ 935748 w 1180968"/>
                <a:gd name="connsiteY208" fmla="*/ 1286292 h 1638532"/>
                <a:gd name="connsiteX209" fmla="*/ 796987 w 1180968"/>
                <a:gd name="connsiteY209" fmla="*/ 1275618 h 1638532"/>
                <a:gd name="connsiteX210" fmla="*/ 779197 w 1180968"/>
                <a:gd name="connsiteY210" fmla="*/ 1257828 h 1638532"/>
                <a:gd name="connsiteX211" fmla="*/ 754291 w 1180968"/>
                <a:gd name="connsiteY211" fmla="*/ 1264944 h 1638532"/>
                <a:gd name="connsiteX212" fmla="*/ 736501 w 1180968"/>
                <a:gd name="connsiteY212" fmla="*/ 1279176 h 1638532"/>
                <a:gd name="connsiteX213" fmla="*/ 722269 w 1180968"/>
                <a:gd name="connsiteY213" fmla="*/ 1272060 h 1638532"/>
                <a:gd name="connsiteX214" fmla="*/ 715153 w 1180968"/>
                <a:gd name="connsiteY214" fmla="*/ 1261386 h 1638532"/>
                <a:gd name="connsiteX215" fmla="*/ 786313 w 1180968"/>
                <a:gd name="connsiteY215" fmla="*/ 1236480 h 1638532"/>
                <a:gd name="connsiteX216" fmla="*/ 796987 w 1180968"/>
                <a:gd name="connsiteY216" fmla="*/ 1225806 h 1638532"/>
                <a:gd name="connsiteX217" fmla="*/ 800545 w 1180968"/>
                <a:gd name="connsiteY217" fmla="*/ 1215132 h 1638532"/>
                <a:gd name="connsiteX218" fmla="*/ 811218 w 1180968"/>
                <a:gd name="connsiteY218" fmla="*/ 1211574 h 1638532"/>
                <a:gd name="connsiteX219" fmla="*/ 850356 w 1180968"/>
                <a:gd name="connsiteY219" fmla="*/ 1215132 h 1638532"/>
                <a:gd name="connsiteX220" fmla="*/ 871704 w 1180968"/>
                <a:gd name="connsiteY220" fmla="*/ 1222248 h 1638532"/>
                <a:gd name="connsiteX221" fmla="*/ 882378 w 1180968"/>
                <a:gd name="connsiteY221" fmla="*/ 1225806 h 1638532"/>
                <a:gd name="connsiteX222" fmla="*/ 910842 w 1180968"/>
                <a:gd name="connsiteY222" fmla="*/ 1222248 h 1638532"/>
                <a:gd name="connsiteX223" fmla="*/ 921516 w 1180968"/>
                <a:gd name="connsiteY223" fmla="*/ 1190227 h 1638532"/>
                <a:gd name="connsiteX224" fmla="*/ 949980 w 1180968"/>
                <a:gd name="connsiteY224" fmla="*/ 1158205 h 1638532"/>
                <a:gd name="connsiteX225" fmla="*/ 949980 w 1180968"/>
                <a:gd name="connsiteY225" fmla="*/ 1047908 h 1638532"/>
                <a:gd name="connsiteX226" fmla="*/ 964211 w 1180968"/>
                <a:gd name="connsiteY226" fmla="*/ 1051465 h 1638532"/>
                <a:gd name="connsiteX227" fmla="*/ 967769 w 1180968"/>
                <a:gd name="connsiteY227" fmla="*/ 1062139 h 1638532"/>
                <a:gd name="connsiteX228" fmla="*/ 971327 w 1180968"/>
                <a:gd name="connsiteY228" fmla="*/ 1111951 h 1638532"/>
                <a:gd name="connsiteX229" fmla="*/ 982001 w 1180968"/>
                <a:gd name="connsiteY229" fmla="*/ 1119067 h 1638532"/>
                <a:gd name="connsiteX230" fmla="*/ 989117 w 1180968"/>
                <a:gd name="connsiteY230" fmla="*/ 1193785 h 1638532"/>
                <a:gd name="connsiteX231" fmla="*/ 996233 w 1180968"/>
                <a:gd name="connsiteY231" fmla="*/ 1204458 h 1638532"/>
                <a:gd name="connsiteX232" fmla="*/ 999791 w 1180968"/>
                <a:gd name="connsiteY232" fmla="*/ 1215132 h 1638532"/>
                <a:gd name="connsiteX233" fmla="*/ 1010465 w 1180968"/>
                <a:gd name="connsiteY233" fmla="*/ 1222248 h 1638532"/>
                <a:gd name="connsiteX234" fmla="*/ 1024697 w 1180968"/>
                <a:gd name="connsiteY234" fmla="*/ 1232922 h 1638532"/>
                <a:gd name="connsiteX235" fmla="*/ 1035371 w 1180968"/>
                <a:gd name="connsiteY235" fmla="*/ 1275618 h 1638532"/>
                <a:gd name="connsiteX236" fmla="*/ 1042487 w 1180968"/>
                <a:gd name="connsiteY236" fmla="*/ 1286292 h 1638532"/>
                <a:gd name="connsiteX237" fmla="*/ 1046045 w 1180968"/>
                <a:gd name="connsiteY237" fmla="*/ 1304082 h 1638532"/>
                <a:gd name="connsiteX238" fmla="*/ 1049603 w 1180968"/>
                <a:gd name="connsiteY238" fmla="*/ 1325430 h 1638532"/>
                <a:gd name="connsiteX239" fmla="*/ 1060277 w 1180968"/>
                <a:gd name="connsiteY239" fmla="*/ 1332546 h 1638532"/>
                <a:gd name="connsiteX240" fmla="*/ 1074509 w 1180968"/>
                <a:gd name="connsiteY240" fmla="*/ 1357451 h 1638532"/>
                <a:gd name="connsiteX241" fmla="*/ 1099415 w 1180968"/>
                <a:gd name="connsiteY241" fmla="*/ 1364567 h 1638532"/>
                <a:gd name="connsiteX242" fmla="*/ 1117204 w 1180968"/>
                <a:gd name="connsiteY242" fmla="*/ 1385915 h 1638532"/>
                <a:gd name="connsiteX243" fmla="*/ 1127878 w 1180968"/>
                <a:gd name="connsiteY243" fmla="*/ 1407263 h 1638532"/>
                <a:gd name="connsiteX244" fmla="*/ 1142110 w 1180968"/>
                <a:gd name="connsiteY244" fmla="*/ 1417937 h 1638532"/>
                <a:gd name="connsiteX245" fmla="*/ 1152784 w 1180968"/>
                <a:gd name="connsiteY245" fmla="*/ 1439285 h 1638532"/>
                <a:gd name="connsiteX246" fmla="*/ 1159900 w 1180968"/>
                <a:gd name="connsiteY246" fmla="*/ 1449959 h 1638532"/>
                <a:gd name="connsiteX247" fmla="*/ 1156342 w 1180968"/>
                <a:gd name="connsiteY247" fmla="*/ 1510444 h 1638532"/>
                <a:gd name="connsiteX248" fmla="*/ 1138552 w 1180968"/>
                <a:gd name="connsiteY248" fmla="*/ 1528234 h 1638532"/>
                <a:gd name="connsiteX249" fmla="*/ 1074509 w 1180968"/>
                <a:gd name="connsiteY249" fmla="*/ 1542466 h 1638532"/>
                <a:gd name="connsiteX250" fmla="*/ 1063835 w 1180968"/>
                <a:gd name="connsiteY250" fmla="*/ 1549582 h 1638532"/>
                <a:gd name="connsiteX251" fmla="*/ 1006907 w 1180968"/>
                <a:gd name="connsiteY251" fmla="*/ 1546024 h 1638532"/>
                <a:gd name="connsiteX252" fmla="*/ 996233 w 1180968"/>
                <a:gd name="connsiteY252" fmla="*/ 1542466 h 1638532"/>
                <a:gd name="connsiteX253" fmla="*/ 974885 w 1180968"/>
                <a:gd name="connsiteY253" fmla="*/ 1538908 h 1638532"/>
                <a:gd name="connsiteX254" fmla="*/ 964211 w 1180968"/>
                <a:gd name="connsiteY254" fmla="*/ 1528234 h 1638532"/>
                <a:gd name="connsiteX255" fmla="*/ 925074 w 1180968"/>
                <a:gd name="connsiteY255" fmla="*/ 1528234 h 1638532"/>
                <a:gd name="connsiteX256" fmla="*/ 907284 w 1180968"/>
                <a:gd name="connsiteY256" fmla="*/ 1531792 h 1638532"/>
                <a:gd name="connsiteX257" fmla="*/ 900168 w 1180968"/>
                <a:gd name="connsiteY257" fmla="*/ 1542466 h 1638532"/>
                <a:gd name="connsiteX258" fmla="*/ 889494 w 1180968"/>
                <a:gd name="connsiteY258" fmla="*/ 1549582 h 1638532"/>
                <a:gd name="connsiteX259" fmla="*/ 871704 w 1180968"/>
                <a:gd name="connsiteY259" fmla="*/ 1578046 h 1638532"/>
                <a:gd name="connsiteX260" fmla="*/ 861030 w 1180968"/>
                <a:gd name="connsiteY260" fmla="*/ 1581604 h 1638532"/>
                <a:gd name="connsiteX261" fmla="*/ 843240 w 1180968"/>
                <a:gd name="connsiteY261" fmla="*/ 1599394 h 1638532"/>
                <a:gd name="connsiteX262" fmla="*/ 825450 w 1180968"/>
                <a:gd name="connsiteY262" fmla="*/ 1617184 h 1638532"/>
                <a:gd name="connsiteX263" fmla="*/ 818334 w 1180968"/>
                <a:gd name="connsiteY263" fmla="*/ 1627858 h 1638532"/>
                <a:gd name="connsiteX264" fmla="*/ 807660 w 1180968"/>
                <a:gd name="connsiteY264" fmla="*/ 1631416 h 1638532"/>
                <a:gd name="connsiteX265" fmla="*/ 796987 w 1180968"/>
                <a:gd name="connsiteY265" fmla="*/ 1638532 h 1638532"/>
                <a:gd name="connsiteX266" fmla="*/ 750733 w 1180968"/>
                <a:gd name="connsiteY266" fmla="*/ 1634974 h 1638532"/>
                <a:gd name="connsiteX267" fmla="*/ 736501 w 1180968"/>
                <a:gd name="connsiteY267" fmla="*/ 1617184 h 1638532"/>
                <a:gd name="connsiteX268" fmla="*/ 725827 w 1180968"/>
                <a:gd name="connsiteY268" fmla="*/ 1595836 h 1638532"/>
                <a:gd name="connsiteX269" fmla="*/ 722269 w 1180968"/>
                <a:gd name="connsiteY269" fmla="*/ 1549582 h 1638532"/>
                <a:gd name="connsiteX270" fmla="*/ 718711 w 1180968"/>
                <a:gd name="connsiteY270" fmla="*/ 1538908 h 1638532"/>
                <a:gd name="connsiteX271" fmla="*/ 697363 w 1180968"/>
                <a:gd name="connsiteY271" fmla="*/ 1528234 h 1638532"/>
                <a:gd name="connsiteX272" fmla="*/ 633320 w 1180968"/>
                <a:gd name="connsiteY272" fmla="*/ 1531792 h 1638532"/>
                <a:gd name="connsiteX273" fmla="*/ 615530 w 1180968"/>
                <a:gd name="connsiteY273" fmla="*/ 1535350 h 1638532"/>
                <a:gd name="connsiteX274" fmla="*/ 540812 w 1180968"/>
                <a:gd name="connsiteY274" fmla="*/ 1538908 h 1638532"/>
                <a:gd name="connsiteX275" fmla="*/ 384261 w 1180968"/>
                <a:gd name="connsiteY275" fmla="*/ 1546024 h 1638532"/>
                <a:gd name="connsiteX276" fmla="*/ 298870 w 1180968"/>
                <a:gd name="connsiteY276" fmla="*/ 1542466 h 1638532"/>
                <a:gd name="connsiteX277" fmla="*/ 281080 w 1180968"/>
                <a:gd name="connsiteY277" fmla="*/ 1524676 h 1638532"/>
                <a:gd name="connsiteX278" fmla="*/ 263290 w 1180968"/>
                <a:gd name="connsiteY278" fmla="*/ 1506886 h 1638532"/>
                <a:gd name="connsiteX279" fmla="*/ 256174 w 1180968"/>
                <a:gd name="connsiteY279" fmla="*/ 1496213 h 1638532"/>
                <a:gd name="connsiteX280" fmla="*/ 245500 w 1180968"/>
                <a:gd name="connsiteY280" fmla="*/ 1481981 h 1638532"/>
                <a:gd name="connsiteX281" fmla="*/ 241942 w 1180968"/>
                <a:gd name="connsiteY281" fmla="*/ 1467749 h 1638532"/>
                <a:gd name="connsiteX282" fmla="*/ 245500 w 1180968"/>
                <a:gd name="connsiteY282" fmla="*/ 1371683 h 1638532"/>
                <a:gd name="connsiteX283" fmla="*/ 249058 w 1180968"/>
                <a:gd name="connsiteY283" fmla="*/ 1343220 h 1638532"/>
                <a:gd name="connsiteX284" fmla="*/ 252616 w 1180968"/>
                <a:gd name="connsiteY284" fmla="*/ 1286292 h 1638532"/>
                <a:gd name="connsiteX285" fmla="*/ 259732 w 1180968"/>
                <a:gd name="connsiteY285" fmla="*/ 1272060 h 1638532"/>
                <a:gd name="connsiteX286" fmla="*/ 270406 w 1180968"/>
                <a:gd name="connsiteY286" fmla="*/ 1240038 h 1638532"/>
                <a:gd name="connsiteX287" fmla="*/ 273964 w 1180968"/>
                <a:gd name="connsiteY287" fmla="*/ 1229364 h 1638532"/>
                <a:gd name="connsiteX288" fmla="*/ 284638 w 1180968"/>
                <a:gd name="connsiteY288" fmla="*/ 1218690 h 1638532"/>
                <a:gd name="connsiteX289" fmla="*/ 291754 w 1180968"/>
                <a:gd name="connsiteY289" fmla="*/ 1208016 h 1638532"/>
                <a:gd name="connsiteX290" fmla="*/ 298870 w 1180968"/>
                <a:gd name="connsiteY290" fmla="*/ 1186669 h 1638532"/>
                <a:gd name="connsiteX291" fmla="*/ 295312 w 1180968"/>
                <a:gd name="connsiteY291" fmla="*/ 1165321 h 1638532"/>
                <a:gd name="connsiteX292" fmla="*/ 266848 w 1180968"/>
                <a:gd name="connsiteY292" fmla="*/ 1140415 h 1638532"/>
                <a:gd name="connsiteX293" fmla="*/ 234826 w 1180968"/>
                <a:gd name="connsiteY293" fmla="*/ 1126183 h 1638532"/>
                <a:gd name="connsiteX294" fmla="*/ 224152 w 1180968"/>
                <a:gd name="connsiteY294" fmla="*/ 1122625 h 1638532"/>
                <a:gd name="connsiteX295" fmla="*/ 202804 w 1180968"/>
                <a:gd name="connsiteY295" fmla="*/ 1108393 h 1638532"/>
                <a:gd name="connsiteX296" fmla="*/ 174341 w 1180968"/>
                <a:gd name="connsiteY296" fmla="*/ 1083487 h 1638532"/>
                <a:gd name="connsiteX297" fmla="*/ 152993 w 1180968"/>
                <a:gd name="connsiteY297" fmla="*/ 1076371 h 1638532"/>
                <a:gd name="connsiteX298" fmla="*/ 128087 w 1180968"/>
                <a:gd name="connsiteY298" fmla="*/ 1047908 h 1638532"/>
                <a:gd name="connsiteX299" fmla="*/ 120971 w 1180968"/>
                <a:gd name="connsiteY299" fmla="*/ 1037234 h 1638532"/>
                <a:gd name="connsiteX300" fmla="*/ 103181 w 1180968"/>
                <a:gd name="connsiteY300" fmla="*/ 1019444 h 1638532"/>
                <a:gd name="connsiteX301" fmla="*/ 96065 w 1180968"/>
                <a:gd name="connsiteY301" fmla="*/ 998096 h 1638532"/>
                <a:gd name="connsiteX302" fmla="*/ 85391 w 1180968"/>
                <a:gd name="connsiteY302" fmla="*/ 980306 h 1638532"/>
                <a:gd name="connsiteX303" fmla="*/ 78275 w 1180968"/>
                <a:gd name="connsiteY303" fmla="*/ 969632 h 1638532"/>
                <a:gd name="connsiteX304" fmla="*/ 71159 w 1180968"/>
                <a:gd name="connsiteY304" fmla="*/ 948284 h 1638532"/>
                <a:gd name="connsiteX305" fmla="*/ 64043 w 1180968"/>
                <a:gd name="connsiteY305" fmla="*/ 934052 h 1638532"/>
                <a:gd name="connsiteX306" fmla="*/ 56927 w 1180968"/>
                <a:gd name="connsiteY306" fmla="*/ 923378 h 1638532"/>
                <a:gd name="connsiteX307" fmla="*/ 53369 w 1180968"/>
                <a:gd name="connsiteY307" fmla="*/ 912704 h 1638532"/>
                <a:gd name="connsiteX308" fmla="*/ 49811 w 1180968"/>
                <a:gd name="connsiteY308" fmla="*/ 809523 h 1638532"/>
                <a:gd name="connsiteX309" fmla="*/ 39138 w 1180968"/>
                <a:gd name="connsiteY309" fmla="*/ 777501 h 1638532"/>
                <a:gd name="connsiteX310" fmla="*/ 35580 w 1180968"/>
                <a:gd name="connsiteY310" fmla="*/ 756153 h 1638532"/>
                <a:gd name="connsiteX311" fmla="*/ 28464 w 1180968"/>
                <a:gd name="connsiteY311" fmla="*/ 745479 h 1638532"/>
                <a:gd name="connsiteX312" fmla="*/ 24906 w 1180968"/>
                <a:gd name="connsiteY312" fmla="*/ 734806 h 1638532"/>
                <a:gd name="connsiteX313" fmla="*/ 21348 w 1180968"/>
                <a:gd name="connsiteY313" fmla="*/ 699226 h 1638532"/>
                <a:gd name="connsiteX314" fmla="*/ 10674 w 1180968"/>
                <a:gd name="connsiteY314" fmla="*/ 667204 h 1638532"/>
                <a:gd name="connsiteX315" fmla="*/ 3558 w 1180968"/>
                <a:gd name="connsiteY315" fmla="*/ 645856 h 1638532"/>
                <a:gd name="connsiteX316" fmla="*/ 0 w 1180968"/>
                <a:gd name="connsiteY316" fmla="*/ 635182 h 1638532"/>
                <a:gd name="connsiteX317" fmla="*/ 3558 w 1180968"/>
                <a:gd name="connsiteY317" fmla="*/ 457283 h 1638532"/>
                <a:gd name="connsiteX318" fmla="*/ 7116 w 1180968"/>
                <a:gd name="connsiteY318" fmla="*/ 435936 h 1638532"/>
                <a:gd name="connsiteX319" fmla="*/ 14232 w 1180968"/>
                <a:gd name="connsiteY319" fmla="*/ 411030 h 1638532"/>
                <a:gd name="connsiteX320" fmla="*/ 17790 w 1180968"/>
                <a:gd name="connsiteY320" fmla="*/ 396798 h 1638532"/>
                <a:gd name="connsiteX321" fmla="*/ 21348 w 1180968"/>
                <a:gd name="connsiteY321" fmla="*/ 307848 h 1638532"/>
                <a:gd name="connsiteX322" fmla="*/ 24906 w 1180968"/>
                <a:gd name="connsiteY322" fmla="*/ 282943 h 1638532"/>
                <a:gd name="connsiteX323" fmla="*/ 39138 w 1180968"/>
                <a:gd name="connsiteY323" fmla="*/ 240247 h 1638532"/>
                <a:gd name="connsiteX324" fmla="*/ 49811 w 1180968"/>
                <a:gd name="connsiteY324" fmla="*/ 226015 h 1638532"/>
                <a:gd name="connsiteX325" fmla="*/ 67601 w 1180968"/>
                <a:gd name="connsiteY325" fmla="*/ 208225 h 1638532"/>
                <a:gd name="connsiteX326" fmla="*/ 74717 w 1180968"/>
                <a:gd name="connsiteY326" fmla="*/ 193993 h 1638532"/>
                <a:gd name="connsiteX327" fmla="*/ 85391 w 1180968"/>
                <a:gd name="connsiteY327" fmla="*/ 183319 h 1638532"/>
                <a:gd name="connsiteX328" fmla="*/ 92507 w 1180968"/>
                <a:gd name="connsiteY328" fmla="*/ 161971 h 1638532"/>
                <a:gd name="connsiteX329" fmla="*/ 103181 w 1180968"/>
                <a:gd name="connsiteY329" fmla="*/ 158413 h 1638532"/>
                <a:gd name="connsiteX330" fmla="*/ 128087 w 1180968"/>
                <a:gd name="connsiteY330" fmla="*/ 144181 h 1638532"/>
                <a:gd name="connsiteX331" fmla="*/ 152993 w 1180968"/>
                <a:gd name="connsiteY331" fmla="*/ 137065 h 1638532"/>
                <a:gd name="connsiteX332" fmla="*/ 185015 w 1180968"/>
                <a:gd name="connsiteY332" fmla="*/ 119276 h 1638532"/>
                <a:gd name="connsiteX333" fmla="*/ 206362 w 1180968"/>
                <a:gd name="connsiteY333" fmla="*/ 101486 h 1638532"/>
                <a:gd name="connsiteX334" fmla="*/ 217036 w 1180968"/>
                <a:gd name="connsiteY334" fmla="*/ 90812 h 1638532"/>
                <a:gd name="connsiteX335" fmla="*/ 238384 w 1180968"/>
                <a:gd name="connsiteY335" fmla="*/ 76580 h 1638532"/>
                <a:gd name="connsiteX336" fmla="*/ 245500 w 1180968"/>
                <a:gd name="connsiteY336" fmla="*/ 65906 h 1638532"/>
                <a:gd name="connsiteX337" fmla="*/ 295312 w 1180968"/>
                <a:gd name="connsiteY337" fmla="*/ 51674 h 1638532"/>
                <a:gd name="connsiteX338" fmla="*/ 316660 w 1180968"/>
                <a:gd name="connsiteY338" fmla="*/ 44558 h 1638532"/>
                <a:gd name="connsiteX339" fmla="*/ 327334 w 1180968"/>
                <a:gd name="connsiteY339" fmla="*/ 37442 h 1638532"/>
                <a:gd name="connsiteX340" fmla="*/ 352239 w 1180968"/>
                <a:gd name="connsiteY340" fmla="*/ 30326 h 1638532"/>
                <a:gd name="connsiteX341" fmla="*/ 430515 w 1180968"/>
                <a:gd name="connsiteY341" fmla="*/ 26768 h 1638532"/>
                <a:gd name="connsiteX342" fmla="*/ 451863 w 1180968"/>
                <a:gd name="connsiteY342" fmla="*/ 16094 h 1638532"/>
                <a:gd name="connsiteX343" fmla="*/ 469653 w 1180968"/>
                <a:gd name="connsiteY343" fmla="*/ 1862 h 1638532"/>
                <a:gd name="connsiteX344" fmla="*/ 697363 w 1180968"/>
                <a:gd name="connsiteY344" fmla="*/ 5420 h 1638532"/>
                <a:gd name="connsiteX345" fmla="*/ 708037 w 1180968"/>
                <a:gd name="connsiteY345" fmla="*/ 12536 h 1638532"/>
                <a:gd name="connsiteX346" fmla="*/ 736501 w 1180968"/>
                <a:gd name="connsiteY346" fmla="*/ 19652 h 1638532"/>
                <a:gd name="connsiteX347" fmla="*/ 747175 w 1180968"/>
                <a:gd name="connsiteY347" fmla="*/ 26768 h 1638532"/>
                <a:gd name="connsiteX348" fmla="*/ 846798 w 1180968"/>
                <a:gd name="connsiteY348" fmla="*/ 41000 h 1638532"/>
                <a:gd name="connsiteX349" fmla="*/ 871704 w 1180968"/>
                <a:gd name="connsiteY349" fmla="*/ 44558 h 1638532"/>
                <a:gd name="connsiteX350" fmla="*/ 889494 w 1180968"/>
                <a:gd name="connsiteY350" fmla="*/ 62348 h 1638532"/>
                <a:gd name="connsiteX351" fmla="*/ 900168 w 1180968"/>
                <a:gd name="connsiteY351" fmla="*/ 69464 h 1638532"/>
                <a:gd name="connsiteX352" fmla="*/ 921516 w 1180968"/>
                <a:gd name="connsiteY352" fmla="*/ 90812 h 1638532"/>
                <a:gd name="connsiteX353" fmla="*/ 942864 w 1180968"/>
                <a:gd name="connsiteY353" fmla="*/ 112160 h 1638532"/>
                <a:gd name="connsiteX354" fmla="*/ 953538 w 1180968"/>
                <a:gd name="connsiteY354" fmla="*/ 122834 h 1638532"/>
                <a:gd name="connsiteX355" fmla="*/ 964211 w 1180968"/>
                <a:gd name="connsiteY355" fmla="*/ 133508 h 1638532"/>
                <a:gd name="connsiteX356" fmla="*/ 982001 w 1180968"/>
                <a:gd name="connsiteY356" fmla="*/ 151297 h 1638532"/>
                <a:gd name="connsiteX357" fmla="*/ 989117 w 1180968"/>
                <a:gd name="connsiteY357" fmla="*/ 172645 h 1638532"/>
                <a:gd name="connsiteX358" fmla="*/ 996233 w 1180968"/>
                <a:gd name="connsiteY358" fmla="*/ 218899 h 1638532"/>
                <a:gd name="connsiteX359" fmla="*/ 1014023 w 1180968"/>
                <a:gd name="connsiteY359" fmla="*/ 240247 h 1638532"/>
                <a:gd name="connsiteX360" fmla="*/ 1028255 w 1180968"/>
                <a:gd name="connsiteY360" fmla="*/ 275827 h 1638532"/>
                <a:gd name="connsiteX361" fmla="*/ 1038929 w 1180968"/>
                <a:gd name="connsiteY361" fmla="*/ 314964 h 1638532"/>
                <a:gd name="connsiteX362" fmla="*/ 1046045 w 1180968"/>
                <a:gd name="connsiteY362" fmla="*/ 325638 h 1638532"/>
                <a:gd name="connsiteX363" fmla="*/ 1053161 w 1180968"/>
                <a:gd name="connsiteY363" fmla="*/ 346986 h 1638532"/>
                <a:gd name="connsiteX364" fmla="*/ 1056719 w 1180968"/>
                <a:gd name="connsiteY364" fmla="*/ 357660 h 1638532"/>
                <a:gd name="connsiteX365" fmla="*/ 1060277 w 1180968"/>
                <a:gd name="connsiteY365" fmla="*/ 421704 h 1638532"/>
                <a:gd name="connsiteX366" fmla="*/ 1067393 w 1180968"/>
                <a:gd name="connsiteY366" fmla="*/ 443051 h 1638532"/>
                <a:gd name="connsiteX367" fmla="*/ 1081625 w 1180968"/>
                <a:gd name="connsiteY367" fmla="*/ 464399 h 1638532"/>
                <a:gd name="connsiteX368" fmla="*/ 1085183 w 1180968"/>
                <a:gd name="connsiteY368" fmla="*/ 485747 h 1638532"/>
                <a:gd name="connsiteX369" fmla="*/ 1088741 w 1180968"/>
                <a:gd name="connsiteY369" fmla="*/ 510653 h 1638532"/>
                <a:gd name="connsiteX370" fmla="*/ 1099415 w 1180968"/>
                <a:gd name="connsiteY370" fmla="*/ 535559 h 1638532"/>
                <a:gd name="connsiteX371" fmla="*/ 1113646 w 1180968"/>
                <a:gd name="connsiteY371" fmla="*/ 560465 h 1638532"/>
                <a:gd name="connsiteX372" fmla="*/ 1117204 w 1180968"/>
                <a:gd name="connsiteY372" fmla="*/ 571139 h 1638532"/>
                <a:gd name="connsiteX373" fmla="*/ 1124320 w 1180968"/>
                <a:gd name="connsiteY373" fmla="*/ 581813 h 1638532"/>
                <a:gd name="connsiteX374" fmla="*/ 1127878 w 1180968"/>
                <a:gd name="connsiteY374" fmla="*/ 617392 h 1638532"/>
                <a:gd name="connsiteX375" fmla="*/ 1124320 w 1180968"/>
                <a:gd name="connsiteY375" fmla="*/ 781059 h 1638532"/>
                <a:gd name="connsiteX376" fmla="*/ 1113646 w 1180968"/>
                <a:gd name="connsiteY376" fmla="*/ 805965 h 1638532"/>
                <a:gd name="connsiteX377" fmla="*/ 1102973 w 1180968"/>
                <a:gd name="connsiteY377" fmla="*/ 816639 h 1638532"/>
                <a:gd name="connsiteX378" fmla="*/ 1085183 w 1180968"/>
                <a:gd name="connsiteY378" fmla="*/ 834429 h 1638532"/>
                <a:gd name="connsiteX379" fmla="*/ 1081625 w 1180968"/>
                <a:gd name="connsiteY379" fmla="*/ 845103 h 1638532"/>
                <a:gd name="connsiteX380" fmla="*/ 1070951 w 1180968"/>
                <a:gd name="connsiteY380" fmla="*/ 866451 h 1638532"/>
                <a:gd name="connsiteX381" fmla="*/ 1067393 w 1180968"/>
                <a:gd name="connsiteY381" fmla="*/ 891357 h 1638532"/>
                <a:gd name="connsiteX382" fmla="*/ 1060277 w 1180968"/>
                <a:gd name="connsiteY382" fmla="*/ 902030 h 1638532"/>
                <a:gd name="connsiteX383" fmla="*/ 1056719 w 1180968"/>
                <a:gd name="connsiteY383" fmla="*/ 919820 h 1638532"/>
                <a:gd name="connsiteX384" fmla="*/ 1046045 w 1180968"/>
                <a:gd name="connsiteY384" fmla="*/ 941168 h 1638532"/>
                <a:gd name="connsiteX385" fmla="*/ 1035371 w 1180968"/>
                <a:gd name="connsiteY385" fmla="*/ 980306 h 1638532"/>
                <a:gd name="connsiteX386" fmla="*/ 1031813 w 1180968"/>
                <a:gd name="connsiteY386" fmla="*/ 990980 h 1638532"/>
                <a:gd name="connsiteX387" fmla="*/ 1028255 w 1180968"/>
                <a:gd name="connsiteY387" fmla="*/ 1001654 h 1638532"/>
                <a:gd name="connsiteX388" fmla="*/ 1017581 w 1180968"/>
                <a:gd name="connsiteY388" fmla="*/ 1012328 h 1638532"/>
                <a:gd name="connsiteX389" fmla="*/ 1010465 w 1180968"/>
                <a:gd name="connsiteY389" fmla="*/ 1033676 h 1638532"/>
                <a:gd name="connsiteX390" fmla="*/ 1006907 w 1180968"/>
                <a:gd name="connsiteY390" fmla="*/ 1044350 h 1638532"/>
                <a:gd name="connsiteX391" fmla="*/ 999791 w 1180968"/>
                <a:gd name="connsiteY391" fmla="*/ 1087045 h 1638532"/>
                <a:gd name="connsiteX392" fmla="*/ 996233 w 1180968"/>
                <a:gd name="connsiteY392" fmla="*/ 1204458 h 1638532"/>
                <a:gd name="connsiteX393" fmla="*/ 989117 w 1180968"/>
                <a:gd name="connsiteY393" fmla="*/ 1193785 h 1638532"/>
                <a:gd name="connsiteX394" fmla="*/ 985559 w 1180968"/>
                <a:gd name="connsiteY394" fmla="*/ 1183111 h 1638532"/>
                <a:gd name="connsiteX395" fmla="*/ 971327 w 1180968"/>
                <a:gd name="connsiteY395" fmla="*/ 1161763 h 1638532"/>
                <a:gd name="connsiteX396" fmla="*/ 967769 w 1180968"/>
                <a:gd name="connsiteY396" fmla="*/ 1065697 h 1638532"/>
                <a:gd name="connsiteX397" fmla="*/ 960653 w 1180968"/>
                <a:gd name="connsiteY397" fmla="*/ 1055023 h 1638532"/>
                <a:gd name="connsiteX398" fmla="*/ 949980 w 1180968"/>
                <a:gd name="connsiteY398" fmla="*/ 1051465 h 1638532"/>
                <a:gd name="connsiteX399" fmla="*/ 957096 w 1180968"/>
                <a:gd name="connsiteY399" fmla="*/ 1040792 h 163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</a:cxnLst>
              <a:rect l="l" t="t" r="r" b="b"/>
              <a:pathLst>
                <a:path w="1180968" h="1638532">
                  <a:moveTo>
                    <a:pt x="957096" y="1040792"/>
                  </a:moveTo>
                  <a:cubicBezTo>
                    <a:pt x="953538" y="1036048"/>
                    <a:pt x="950615" y="1030753"/>
                    <a:pt x="946422" y="1026560"/>
                  </a:cubicBezTo>
                  <a:cubicBezTo>
                    <a:pt x="942229" y="1022367"/>
                    <a:pt x="935637" y="1020711"/>
                    <a:pt x="932190" y="1015886"/>
                  </a:cubicBezTo>
                  <a:cubicBezTo>
                    <a:pt x="929348" y="1011907"/>
                    <a:pt x="929818" y="1006398"/>
                    <a:pt x="928632" y="1001654"/>
                  </a:cubicBezTo>
                  <a:cubicBezTo>
                    <a:pt x="929651" y="997578"/>
                    <a:pt x="932605" y="978982"/>
                    <a:pt x="939306" y="976748"/>
                  </a:cubicBezTo>
                  <a:cubicBezTo>
                    <a:pt x="943945" y="975202"/>
                    <a:pt x="948794" y="979120"/>
                    <a:pt x="953538" y="980306"/>
                  </a:cubicBezTo>
                  <a:cubicBezTo>
                    <a:pt x="960654" y="979120"/>
                    <a:pt x="968622" y="980327"/>
                    <a:pt x="974885" y="976748"/>
                  </a:cubicBezTo>
                  <a:cubicBezTo>
                    <a:pt x="978141" y="974887"/>
                    <a:pt x="978443" y="969824"/>
                    <a:pt x="978443" y="966074"/>
                  </a:cubicBezTo>
                  <a:cubicBezTo>
                    <a:pt x="978443" y="928895"/>
                    <a:pt x="983373" y="936153"/>
                    <a:pt x="964211" y="923378"/>
                  </a:cubicBezTo>
                  <a:cubicBezTo>
                    <a:pt x="956723" y="900915"/>
                    <a:pt x="958453" y="917701"/>
                    <a:pt x="992675" y="909146"/>
                  </a:cubicBezTo>
                  <a:cubicBezTo>
                    <a:pt x="996824" y="908109"/>
                    <a:pt x="999791" y="904402"/>
                    <a:pt x="1003349" y="902030"/>
                  </a:cubicBezTo>
                  <a:cubicBezTo>
                    <a:pt x="1005721" y="894914"/>
                    <a:pt x="1008310" y="887867"/>
                    <a:pt x="1010465" y="880683"/>
                  </a:cubicBezTo>
                  <a:cubicBezTo>
                    <a:pt x="1023872" y="835995"/>
                    <a:pt x="1005621" y="891658"/>
                    <a:pt x="1017581" y="855777"/>
                  </a:cubicBezTo>
                  <a:cubicBezTo>
                    <a:pt x="1015454" y="845142"/>
                    <a:pt x="1010624" y="834191"/>
                    <a:pt x="1017581" y="823755"/>
                  </a:cubicBezTo>
                  <a:cubicBezTo>
                    <a:pt x="1019953" y="820197"/>
                    <a:pt x="1024697" y="819011"/>
                    <a:pt x="1028255" y="816639"/>
                  </a:cubicBezTo>
                  <a:cubicBezTo>
                    <a:pt x="1029441" y="813081"/>
                    <a:pt x="1030903" y="809603"/>
                    <a:pt x="1031813" y="805965"/>
                  </a:cubicBezTo>
                  <a:cubicBezTo>
                    <a:pt x="1033280" y="800098"/>
                    <a:pt x="1033248" y="793837"/>
                    <a:pt x="1035371" y="788175"/>
                  </a:cubicBezTo>
                  <a:cubicBezTo>
                    <a:pt x="1036872" y="784171"/>
                    <a:pt x="1040115" y="781059"/>
                    <a:pt x="1042487" y="777501"/>
                  </a:cubicBezTo>
                  <a:cubicBezTo>
                    <a:pt x="1043673" y="754967"/>
                    <a:pt x="1041620" y="732027"/>
                    <a:pt x="1046045" y="709900"/>
                  </a:cubicBezTo>
                  <a:cubicBezTo>
                    <a:pt x="1046781" y="706222"/>
                    <a:pt x="1053441" y="708163"/>
                    <a:pt x="1056719" y="706342"/>
                  </a:cubicBezTo>
                  <a:cubicBezTo>
                    <a:pt x="1064195" y="702189"/>
                    <a:pt x="1078067" y="692110"/>
                    <a:pt x="1078067" y="692110"/>
                  </a:cubicBezTo>
                  <a:cubicBezTo>
                    <a:pt x="1103264" y="654315"/>
                    <a:pt x="1088064" y="681617"/>
                    <a:pt x="1081625" y="581813"/>
                  </a:cubicBezTo>
                  <a:cubicBezTo>
                    <a:pt x="1081384" y="578070"/>
                    <a:pt x="1080147" y="574260"/>
                    <a:pt x="1078067" y="571139"/>
                  </a:cubicBezTo>
                  <a:cubicBezTo>
                    <a:pt x="1075276" y="566952"/>
                    <a:pt x="1070951" y="564023"/>
                    <a:pt x="1067393" y="560465"/>
                  </a:cubicBezTo>
                  <a:cubicBezTo>
                    <a:pt x="1066207" y="553349"/>
                    <a:pt x="1069705" y="543310"/>
                    <a:pt x="1063835" y="539117"/>
                  </a:cubicBezTo>
                  <a:cubicBezTo>
                    <a:pt x="1057965" y="534924"/>
                    <a:pt x="1049685" y="543155"/>
                    <a:pt x="1042487" y="542675"/>
                  </a:cubicBezTo>
                  <a:cubicBezTo>
                    <a:pt x="1031577" y="541948"/>
                    <a:pt x="1021139" y="537931"/>
                    <a:pt x="1010465" y="535559"/>
                  </a:cubicBezTo>
                  <a:cubicBezTo>
                    <a:pt x="1010452" y="535542"/>
                    <a:pt x="993542" y="513543"/>
                    <a:pt x="992675" y="510653"/>
                  </a:cubicBezTo>
                  <a:cubicBezTo>
                    <a:pt x="990265" y="502620"/>
                    <a:pt x="994149" y="492456"/>
                    <a:pt x="989117" y="485747"/>
                  </a:cubicBezTo>
                  <a:cubicBezTo>
                    <a:pt x="985489" y="480909"/>
                    <a:pt x="977257" y="483375"/>
                    <a:pt x="971327" y="482189"/>
                  </a:cubicBezTo>
                  <a:cubicBezTo>
                    <a:pt x="970141" y="477445"/>
                    <a:pt x="967769" y="472847"/>
                    <a:pt x="967769" y="467957"/>
                  </a:cubicBezTo>
                  <a:cubicBezTo>
                    <a:pt x="967769" y="457775"/>
                    <a:pt x="971081" y="446854"/>
                    <a:pt x="978443" y="439493"/>
                  </a:cubicBezTo>
                  <a:cubicBezTo>
                    <a:pt x="982636" y="435300"/>
                    <a:pt x="987931" y="432378"/>
                    <a:pt x="992675" y="428820"/>
                  </a:cubicBezTo>
                  <a:cubicBezTo>
                    <a:pt x="993861" y="422890"/>
                    <a:pt x="994321" y="416767"/>
                    <a:pt x="996233" y="411030"/>
                  </a:cubicBezTo>
                  <a:cubicBezTo>
                    <a:pt x="997910" y="405998"/>
                    <a:pt x="1001260" y="401673"/>
                    <a:pt x="1003349" y="396798"/>
                  </a:cubicBezTo>
                  <a:cubicBezTo>
                    <a:pt x="1012187" y="376175"/>
                    <a:pt x="1000348" y="395963"/>
                    <a:pt x="1014023" y="375450"/>
                  </a:cubicBezTo>
                  <a:cubicBezTo>
                    <a:pt x="1012837" y="361218"/>
                    <a:pt x="1012352" y="346910"/>
                    <a:pt x="1010465" y="332754"/>
                  </a:cubicBezTo>
                  <a:cubicBezTo>
                    <a:pt x="1009969" y="329036"/>
                    <a:pt x="1009250" y="325009"/>
                    <a:pt x="1006907" y="322080"/>
                  </a:cubicBezTo>
                  <a:cubicBezTo>
                    <a:pt x="1004236" y="318741"/>
                    <a:pt x="999791" y="317336"/>
                    <a:pt x="996233" y="314964"/>
                  </a:cubicBezTo>
                  <a:cubicBezTo>
                    <a:pt x="979322" y="264230"/>
                    <a:pt x="996314" y="317025"/>
                    <a:pt x="985559" y="279385"/>
                  </a:cubicBezTo>
                  <a:cubicBezTo>
                    <a:pt x="984529" y="275779"/>
                    <a:pt x="984653" y="271363"/>
                    <a:pt x="982001" y="268711"/>
                  </a:cubicBezTo>
                  <a:cubicBezTo>
                    <a:pt x="979349" y="266059"/>
                    <a:pt x="975059" y="265526"/>
                    <a:pt x="971327" y="265153"/>
                  </a:cubicBezTo>
                  <a:cubicBezTo>
                    <a:pt x="951231" y="263143"/>
                    <a:pt x="930994" y="262938"/>
                    <a:pt x="910842" y="261595"/>
                  </a:cubicBezTo>
                  <a:cubicBezTo>
                    <a:pt x="895413" y="260566"/>
                    <a:pt x="880006" y="259223"/>
                    <a:pt x="864588" y="258037"/>
                  </a:cubicBezTo>
                  <a:cubicBezTo>
                    <a:pt x="863402" y="254479"/>
                    <a:pt x="862707" y="250718"/>
                    <a:pt x="861030" y="247363"/>
                  </a:cubicBezTo>
                  <a:cubicBezTo>
                    <a:pt x="859118" y="243538"/>
                    <a:pt x="855039" y="240815"/>
                    <a:pt x="853914" y="236689"/>
                  </a:cubicBezTo>
                  <a:cubicBezTo>
                    <a:pt x="844468" y="202052"/>
                    <a:pt x="862334" y="211219"/>
                    <a:pt x="836124" y="204667"/>
                  </a:cubicBezTo>
                  <a:cubicBezTo>
                    <a:pt x="832566" y="202295"/>
                    <a:pt x="826708" y="201638"/>
                    <a:pt x="825450" y="197551"/>
                  </a:cubicBezTo>
                  <a:cubicBezTo>
                    <a:pt x="825364" y="197271"/>
                    <a:pt x="827899" y="155238"/>
                    <a:pt x="814776" y="147739"/>
                  </a:cubicBezTo>
                  <a:cubicBezTo>
                    <a:pt x="809526" y="144739"/>
                    <a:pt x="802917" y="145367"/>
                    <a:pt x="796987" y="144181"/>
                  </a:cubicBezTo>
                  <a:cubicBezTo>
                    <a:pt x="793429" y="141809"/>
                    <a:pt x="790138" y="138977"/>
                    <a:pt x="786313" y="137065"/>
                  </a:cubicBezTo>
                  <a:cubicBezTo>
                    <a:pt x="777558" y="132688"/>
                    <a:pt x="762482" y="131315"/>
                    <a:pt x="754291" y="129950"/>
                  </a:cubicBezTo>
                  <a:cubicBezTo>
                    <a:pt x="750733" y="127578"/>
                    <a:pt x="746433" y="126052"/>
                    <a:pt x="743617" y="122834"/>
                  </a:cubicBezTo>
                  <a:cubicBezTo>
                    <a:pt x="717441" y="92918"/>
                    <a:pt x="736415" y="111988"/>
                    <a:pt x="725827" y="90812"/>
                  </a:cubicBezTo>
                  <a:cubicBezTo>
                    <a:pt x="723915" y="86987"/>
                    <a:pt x="720448" y="84046"/>
                    <a:pt x="718711" y="80138"/>
                  </a:cubicBezTo>
                  <a:cubicBezTo>
                    <a:pt x="715665" y="73284"/>
                    <a:pt x="719059" y="59536"/>
                    <a:pt x="711595" y="58790"/>
                  </a:cubicBezTo>
                  <a:lnTo>
                    <a:pt x="676015" y="55232"/>
                  </a:lnTo>
                  <a:cubicBezTo>
                    <a:pt x="672457" y="52860"/>
                    <a:pt x="668365" y="51140"/>
                    <a:pt x="665341" y="48116"/>
                  </a:cubicBezTo>
                  <a:cubicBezTo>
                    <a:pt x="662317" y="45092"/>
                    <a:pt x="661851" y="39708"/>
                    <a:pt x="658225" y="37442"/>
                  </a:cubicBezTo>
                  <a:cubicBezTo>
                    <a:pt x="651865" y="33467"/>
                    <a:pt x="636878" y="30326"/>
                    <a:pt x="636878" y="30326"/>
                  </a:cubicBezTo>
                  <a:cubicBezTo>
                    <a:pt x="614344" y="31512"/>
                    <a:pt x="589048" y="23009"/>
                    <a:pt x="569276" y="33884"/>
                  </a:cubicBezTo>
                  <a:cubicBezTo>
                    <a:pt x="558832" y="39628"/>
                    <a:pt x="567530" y="57683"/>
                    <a:pt x="565718" y="69464"/>
                  </a:cubicBezTo>
                  <a:cubicBezTo>
                    <a:pt x="565148" y="73171"/>
                    <a:pt x="565212" y="77958"/>
                    <a:pt x="562160" y="80138"/>
                  </a:cubicBezTo>
                  <a:cubicBezTo>
                    <a:pt x="556056" y="84498"/>
                    <a:pt x="548089" y="85435"/>
                    <a:pt x="540812" y="87254"/>
                  </a:cubicBezTo>
                  <a:cubicBezTo>
                    <a:pt x="522942" y="91722"/>
                    <a:pt x="531219" y="89266"/>
                    <a:pt x="515906" y="94370"/>
                  </a:cubicBezTo>
                  <a:cubicBezTo>
                    <a:pt x="507224" y="91476"/>
                    <a:pt x="501456" y="90594"/>
                    <a:pt x="494559" y="83696"/>
                  </a:cubicBezTo>
                  <a:cubicBezTo>
                    <a:pt x="478467" y="67603"/>
                    <a:pt x="497548" y="76390"/>
                    <a:pt x="476769" y="69464"/>
                  </a:cubicBezTo>
                  <a:lnTo>
                    <a:pt x="455421" y="83696"/>
                  </a:lnTo>
                  <a:lnTo>
                    <a:pt x="444747" y="90812"/>
                  </a:lnTo>
                  <a:cubicBezTo>
                    <a:pt x="441189" y="89626"/>
                    <a:pt x="437002" y="89597"/>
                    <a:pt x="434073" y="87254"/>
                  </a:cubicBezTo>
                  <a:cubicBezTo>
                    <a:pt x="430734" y="84583"/>
                    <a:pt x="430583" y="78846"/>
                    <a:pt x="426957" y="76580"/>
                  </a:cubicBezTo>
                  <a:cubicBezTo>
                    <a:pt x="420596" y="72605"/>
                    <a:pt x="405609" y="69464"/>
                    <a:pt x="405609" y="69464"/>
                  </a:cubicBezTo>
                  <a:cubicBezTo>
                    <a:pt x="398493" y="70650"/>
                    <a:pt x="390714" y="69796"/>
                    <a:pt x="384261" y="73022"/>
                  </a:cubicBezTo>
                  <a:cubicBezTo>
                    <a:pt x="346306" y="91999"/>
                    <a:pt x="409170" y="76579"/>
                    <a:pt x="366471" y="90812"/>
                  </a:cubicBezTo>
                  <a:cubicBezTo>
                    <a:pt x="359627" y="93093"/>
                    <a:pt x="352122" y="92620"/>
                    <a:pt x="345124" y="94370"/>
                  </a:cubicBezTo>
                  <a:cubicBezTo>
                    <a:pt x="337847" y="96189"/>
                    <a:pt x="330892" y="99114"/>
                    <a:pt x="323776" y="101486"/>
                  </a:cubicBezTo>
                  <a:lnTo>
                    <a:pt x="313102" y="105044"/>
                  </a:lnTo>
                  <a:cubicBezTo>
                    <a:pt x="311916" y="116904"/>
                    <a:pt x="313617" y="129422"/>
                    <a:pt x="309544" y="140623"/>
                  </a:cubicBezTo>
                  <a:cubicBezTo>
                    <a:pt x="308262" y="144148"/>
                    <a:pt x="302476" y="143151"/>
                    <a:pt x="298870" y="144181"/>
                  </a:cubicBezTo>
                  <a:cubicBezTo>
                    <a:pt x="294168" y="145524"/>
                    <a:pt x="289340" y="146396"/>
                    <a:pt x="284638" y="147739"/>
                  </a:cubicBezTo>
                  <a:cubicBezTo>
                    <a:pt x="253081" y="156755"/>
                    <a:pt x="308126" y="145556"/>
                    <a:pt x="238384" y="154855"/>
                  </a:cubicBezTo>
                  <a:cubicBezTo>
                    <a:pt x="232290" y="155668"/>
                    <a:pt x="213126" y="159942"/>
                    <a:pt x="206362" y="161971"/>
                  </a:cubicBezTo>
                  <a:cubicBezTo>
                    <a:pt x="199178" y="164126"/>
                    <a:pt x="185015" y="169087"/>
                    <a:pt x="185015" y="169087"/>
                  </a:cubicBezTo>
                  <a:cubicBezTo>
                    <a:pt x="179424" y="264130"/>
                    <a:pt x="202428" y="213541"/>
                    <a:pt x="138761" y="233131"/>
                  </a:cubicBezTo>
                  <a:cubicBezTo>
                    <a:pt x="135176" y="234234"/>
                    <a:pt x="136017" y="240144"/>
                    <a:pt x="135203" y="243805"/>
                  </a:cubicBezTo>
                  <a:cubicBezTo>
                    <a:pt x="133638" y="250847"/>
                    <a:pt x="133060" y="258079"/>
                    <a:pt x="131645" y="265153"/>
                  </a:cubicBezTo>
                  <a:cubicBezTo>
                    <a:pt x="130686" y="269948"/>
                    <a:pt x="131800" y="276203"/>
                    <a:pt x="128087" y="279385"/>
                  </a:cubicBezTo>
                  <a:cubicBezTo>
                    <a:pt x="122392" y="284266"/>
                    <a:pt x="106739" y="286500"/>
                    <a:pt x="106739" y="286500"/>
                  </a:cubicBezTo>
                  <a:cubicBezTo>
                    <a:pt x="105553" y="297174"/>
                    <a:pt x="107984" y="308916"/>
                    <a:pt x="103181" y="318522"/>
                  </a:cubicBezTo>
                  <a:cubicBezTo>
                    <a:pt x="100994" y="322896"/>
                    <a:pt x="92662" y="318898"/>
                    <a:pt x="88949" y="322080"/>
                  </a:cubicBezTo>
                  <a:cubicBezTo>
                    <a:pt x="83698" y="326581"/>
                    <a:pt x="81940" y="334006"/>
                    <a:pt x="78275" y="339870"/>
                  </a:cubicBezTo>
                  <a:cubicBezTo>
                    <a:pt x="76009" y="343496"/>
                    <a:pt x="74498" y="347873"/>
                    <a:pt x="71159" y="350544"/>
                  </a:cubicBezTo>
                  <a:cubicBezTo>
                    <a:pt x="68230" y="352887"/>
                    <a:pt x="64043" y="352916"/>
                    <a:pt x="60485" y="354102"/>
                  </a:cubicBezTo>
                  <a:cubicBezTo>
                    <a:pt x="55741" y="361218"/>
                    <a:pt x="45543" y="366927"/>
                    <a:pt x="46253" y="375450"/>
                  </a:cubicBezTo>
                  <a:cubicBezTo>
                    <a:pt x="46489" y="378280"/>
                    <a:pt x="50151" y="432324"/>
                    <a:pt x="53369" y="443051"/>
                  </a:cubicBezTo>
                  <a:cubicBezTo>
                    <a:pt x="54598" y="447147"/>
                    <a:pt x="58113" y="450167"/>
                    <a:pt x="60485" y="453725"/>
                  </a:cubicBezTo>
                  <a:cubicBezTo>
                    <a:pt x="59299" y="482189"/>
                    <a:pt x="61259" y="510960"/>
                    <a:pt x="56927" y="539117"/>
                  </a:cubicBezTo>
                  <a:cubicBezTo>
                    <a:pt x="56277" y="543343"/>
                    <a:pt x="48924" y="542894"/>
                    <a:pt x="46253" y="546233"/>
                  </a:cubicBezTo>
                  <a:cubicBezTo>
                    <a:pt x="43910" y="549162"/>
                    <a:pt x="43882" y="553349"/>
                    <a:pt x="42696" y="556907"/>
                  </a:cubicBezTo>
                  <a:cubicBezTo>
                    <a:pt x="43882" y="577069"/>
                    <a:pt x="27689" y="609436"/>
                    <a:pt x="46253" y="617392"/>
                  </a:cubicBezTo>
                  <a:cubicBezTo>
                    <a:pt x="303882" y="727803"/>
                    <a:pt x="146699" y="575514"/>
                    <a:pt x="202804" y="631624"/>
                  </a:cubicBezTo>
                  <a:cubicBezTo>
                    <a:pt x="201618" y="643484"/>
                    <a:pt x="205857" y="657287"/>
                    <a:pt x="199246" y="667204"/>
                  </a:cubicBezTo>
                  <a:cubicBezTo>
                    <a:pt x="194457" y="674388"/>
                    <a:pt x="181662" y="669744"/>
                    <a:pt x="174341" y="674320"/>
                  </a:cubicBezTo>
                  <a:cubicBezTo>
                    <a:pt x="162231" y="681889"/>
                    <a:pt x="152847" y="693134"/>
                    <a:pt x="142319" y="702784"/>
                  </a:cubicBezTo>
                  <a:cubicBezTo>
                    <a:pt x="138610" y="706184"/>
                    <a:pt x="134866" y="709592"/>
                    <a:pt x="131645" y="713458"/>
                  </a:cubicBezTo>
                  <a:cubicBezTo>
                    <a:pt x="122435" y="724510"/>
                    <a:pt x="123953" y="727535"/>
                    <a:pt x="117413" y="741922"/>
                  </a:cubicBezTo>
                  <a:cubicBezTo>
                    <a:pt x="114121" y="749165"/>
                    <a:pt x="110748" y="756397"/>
                    <a:pt x="106739" y="763269"/>
                  </a:cubicBezTo>
                  <a:cubicBezTo>
                    <a:pt x="102430" y="770656"/>
                    <a:pt x="92507" y="784617"/>
                    <a:pt x="92507" y="784617"/>
                  </a:cubicBezTo>
                  <a:cubicBezTo>
                    <a:pt x="93693" y="802407"/>
                    <a:pt x="91981" y="820631"/>
                    <a:pt x="96065" y="837987"/>
                  </a:cubicBezTo>
                  <a:cubicBezTo>
                    <a:pt x="97044" y="842150"/>
                    <a:pt x="105151" y="841133"/>
                    <a:pt x="106739" y="845103"/>
                  </a:cubicBezTo>
                  <a:cubicBezTo>
                    <a:pt x="110290" y="853981"/>
                    <a:pt x="101656" y="869474"/>
                    <a:pt x="110297" y="873567"/>
                  </a:cubicBezTo>
                  <a:cubicBezTo>
                    <a:pt x="129620" y="882720"/>
                    <a:pt x="152993" y="875939"/>
                    <a:pt x="174341" y="877125"/>
                  </a:cubicBezTo>
                  <a:cubicBezTo>
                    <a:pt x="163588" y="909383"/>
                    <a:pt x="180350" y="868587"/>
                    <a:pt x="160109" y="891357"/>
                  </a:cubicBezTo>
                  <a:cubicBezTo>
                    <a:pt x="152676" y="899719"/>
                    <a:pt x="142319" y="919820"/>
                    <a:pt x="142319" y="919820"/>
                  </a:cubicBezTo>
                  <a:cubicBezTo>
                    <a:pt x="143505" y="935238"/>
                    <a:pt x="139989" y="951775"/>
                    <a:pt x="145877" y="966074"/>
                  </a:cubicBezTo>
                  <a:cubicBezTo>
                    <a:pt x="149133" y="973982"/>
                    <a:pt x="167225" y="980306"/>
                    <a:pt x="167225" y="980306"/>
                  </a:cubicBezTo>
                  <a:cubicBezTo>
                    <a:pt x="168411" y="987422"/>
                    <a:pt x="169686" y="994524"/>
                    <a:pt x="170783" y="1001654"/>
                  </a:cubicBezTo>
                  <a:cubicBezTo>
                    <a:pt x="172058" y="1009943"/>
                    <a:pt x="168073" y="1020988"/>
                    <a:pt x="174341" y="1026560"/>
                  </a:cubicBezTo>
                  <a:cubicBezTo>
                    <a:pt x="181487" y="1032912"/>
                    <a:pt x="193316" y="1028932"/>
                    <a:pt x="202804" y="1030118"/>
                  </a:cubicBezTo>
                  <a:cubicBezTo>
                    <a:pt x="203990" y="1041978"/>
                    <a:pt x="195918" y="1059953"/>
                    <a:pt x="206362" y="1065697"/>
                  </a:cubicBezTo>
                  <a:cubicBezTo>
                    <a:pt x="315861" y="1125920"/>
                    <a:pt x="254317" y="1039784"/>
                    <a:pt x="281080" y="1079929"/>
                  </a:cubicBezTo>
                  <a:cubicBezTo>
                    <a:pt x="282266" y="1089417"/>
                    <a:pt x="280755" y="1099655"/>
                    <a:pt x="284638" y="1108393"/>
                  </a:cubicBezTo>
                  <a:cubicBezTo>
                    <a:pt x="286161" y="1111820"/>
                    <a:pt x="291674" y="1111041"/>
                    <a:pt x="295312" y="1111951"/>
                  </a:cubicBezTo>
                  <a:lnTo>
                    <a:pt x="323776" y="1119067"/>
                  </a:lnTo>
                  <a:cubicBezTo>
                    <a:pt x="326148" y="1122625"/>
                    <a:pt x="328051" y="1126545"/>
                    <a:pt x="330892" y="1129741"/>
                  </a:cubicBezTo>
                  <a:cubicBezTo>
                    <a:pt x="363387" y="1166299"/>
                    <a:pt x="343205" y="1137538"/>
                    <a:pt x="359355" y="1161763"/>
                  </a:cubicBezTo>
                  <a:cubicBezTo>
                    <a:pt x="358169" y="1168879"/>
                    <a:pt x="358078" y="1176267"/>
                    <a:pt x="355797" y="1183111"/>
                  </a:cubicBezTo>
                  <a:cubicBezTo>
                    <a:pt x="352951" y="1191650"/>
                    <a:pt x="345598" y="1197105"/>
                    <a:pt x="338008" y="1200900"/>
                  </a:cubicBezTo>
                  <a:cubicBezTo>
                    <a:pt x="334653" y="1202577"/>
                    <a:pt x="330892" y="1203272"/>
                    <a:pt x="327334" y="1204458"/>
                  </a:cubicBezTo>
                  <a:cubicBezTo>
                    <a:pt x="322590" y="1211574"/>
                    <a:pt x="313576" y="1217267"/>
                    <a:pt x="313102" y="1225806"/>
                  </a:cubicBezTo>
                  <a:cubicBezTo>
                    <a:pt x="309273" y="1294732"/>
                    <a:pt x="330287" y="1284664"/>
                    <a:pt x="295312" y="1293408"/>
                  </a:cubicBezTo>
                  <a:cubicBezTo>
                    <a:pt x="294126" y="1296966"/>
                    <a:pt x="290077" y="1300727"/>
                    <a:pt x="291754" y="1304082"/>
                  </a:cubicBezTo>
                  <a:cubicBezTo>
                    <a:pt x="293431" y="1307437"/>
                    <a:pt x="299073" y="1305963"/>
                    <a:pt x="302428" y="1307640"/>
                  </a:cubicBezTo>
                  <a:cubicBezTo>
                    <a:pt x="306253" y="1309552"/>
                    <a:pt x="309544" y="1312384"/>
                    <a:pt x="313102" y="1314756"/>
                  </a:cubicBezTo>
                  <a:cubicBezTo>
                    <a:pt x="326148" y="1312384"/>
                    <a:pt x="339427" y="1311057"/>
                    <a:pt x="352239" y="1307640"/>
                  </a:cubicBezTo>
                  <a:cubicBezTo>
                    <a:pt x="363651" y="1304597"/>
                    <a:pt x="378939" y="1290732"/>
                    <a:pt x="387819" y="1286292"/>
                  </a:cubicBezTo>
                  <a:lnTo>
                    <a:pt x="402051" y="1279176"/>
                  </a:lnTo>
                  <a:cubicBezTo>
                    <a:pt x="409167" y="1281548"/>
                    <a:pt x="417295" y="1281932"/>
                    <a:pt x="423399" y="1286292"/>
                  </a:cubicBezTo>
                  <a:cubicBezTo>
                    <a:pt x="426451" y="1288472"/>
                    <a:pt x="426427" y="1293253"/>
                    <a:pt x="426957" y="1296966"/>
                  </a:cubicBezTo>
                  <a:cubicBezTo>
                    <a:pt x="428810" y="1309934"/>
                    <a:pt x="429329" y="1323058"/>
                    <a:pt x="430515" y="1336104"/>
                  </a:cubicBezTo>
                  <a:cubicBezTo>
                    <a:pt x="451295" y="1329177"/>
                    <a:pt x="432211" y="1337966"/>
                    <a:pt x="448305" y="1321872"/>
                  </a:cubicBezTo>
                  <a:cubicBezTo>
                    <a:pt x="458502" y="1311675"/>
                    <a:pt x="458078" y="1316986"/>
                    <a:pt x="469653" y="1311198"/>
                  </a:cubicBezTo>
                  <a:cubicBezTo>
                    <a:pt x="473478" y="1309286"/>
                    <a:pt x="476769" y="1306454"/>
                    <a:pt x="480327" y="1304082"/>
                  </a:cubicBezTo>
                  <a:cubicBezTo>
                    <a:pt x="518052" y="1310370"/>
                    <a:pt x="512018" y="1302092"/>
                    <a:pt x="498117" y="1368125"/>
                  </a:cubicBezTo>
                  <a:cubicBezTo>
                    <a:pt x="497236" y="1372309"/>
                    <a:pt x="491268" y="1373329"/>
                    <a:pt x="487443" y="1375241"/>
                  </a:cubicBezTo>
                  <a:cubicBezTo>
                    <a:pt x="463944" y="1386991"/>
                    <a:pt x="489887" y="1368920"/>
                    <a:pt x="466095" y="1385915"/>
                  </a:cubicBezTo>
                  <a:cubicBezTo>
                    <a:pt x="461270" y="1389362"/>
                    <a:pt x="457012" y="1393647"/>
                    <a:pt x="451863" y="1396589"/>
                  </a:cubicBezTo>
                  <a:cubicBezTo>
                    <a:pt x="448607" y="1398450"/>
                    <a:pt x="444636" y="1398670"/>
                    <a:pt x="441189" y="1400147"/>
                  </a:cubicBezTo>
                  <a:cubicBezTo>
                    <a:pt x="436314" y="1402236"/>
                    <a:pt x="431455" y="1404452"/>
                    <a:pt x="426957" y="1407263"/>
                  </a:cubicBezTo>
                  <a:cubicBezTo>
                    <a:pt x="421928" y="1410406"/>
                    <a:pt x="417874" y="1414995"/>
                    <a:pt x="412725" y="1417937"/>
                  </a:cubicBezTo>
                  <a:cubicBezTo>
                    <a:pt x="405079" y="1422306"/>
                    <a:pt x="386760" y="1423707"/>
                    <a:pt x="380703" y="1425053"/>
                  </a:cubicBezTo>
                  <a:cubicBezTo>
                    <a:pt x="369655" y="1427508"/>
                    <a:pt x="368951" y="1429330"/>
                    <a:pt x="359355" y="1435727"/>
                  </a:cubicBezTo>
                  <a:cubicBezTo>
                    <a:pt x="356983" y="1439285"/>
                    <a:pt x="354976" y="1443116"/>
                    <a:pt x="352239" y="1446401"/>
                  </a:cubicBezTo>
                  <a:cubicBezTo>
                    <a:pt x="349018" y="1450266"/>
                    <a:pt x="344009" y="1452677"/>
                    <a:pt x="341566" y="1457075"/>
                  </a:cubicBezTo>
                  <a:cubicBezTo>
                    <a:pt x="337923" y="1463632"/>
                    <a:pt x="334450" y="1478423"/>
                    <a:pt x="334450" y="1478423"/>
                  </a:cubicBezTo>
                  <a:cubicBezTo>
                    <a:pt x="335636" y="1487911"/>
                    <a:pt x="333365" y="1498528"/>
                    <a:pt x="338008" y="1506886"/>
                  </a:cubicBezTo>
                  <a:cubicBezTo>
                    <a:pt x="340383" y="1511160"/>
                    <a:pt x="347379" y="1509904"/>
                    <a:pt x="352239" y="1510444"/>
                  </a:cubicBezTo>
                  <a:cubicBezTo>
                    <a:pt x="368783" y="1512282"/>
                    <a:pt x="385447" y="1512816"/>
                    <a:pt x="402051" y="1514002"/>
                  </a:cubicBezTo>
                  <a:cubicBezTo>
                    <a:pt x="464909" y="1512816"/>
                    <a:pt x="531669" y="1532279"/>
                    <a:pt x="590624" y="1510444"/>
                  </a:cubicBezTo>
                  <a:cubicBezTo>
                    <a:pt x="611784" y="1502607"/>
                    <a:pt x="592857" y="1465369"/>
                    <a:pt x="594182" y="1442843"/>
                  </a:cubicBezTo>
                  <a:cubicBezTo>
                    <a:pt x="597602" y="1384710"/>
                    <a:pt x="580570" y="1393765"/>
                    <a:pt x="611972" y="1385915"/>
                  </a:cubicBezTo>
                  <a:cubicBezTo>
                    <a:pt x="614344" y="1382357"/>
                    <a:pt x="618662" y="1379496"/>
                    <a:pt x="619088" y="1375241"/>
                  </a:cubicBezTo>
                  <a:cubicBezTo>
                    <a:pt x="621784" y="1348282"/>
                    <a:pt x="616684" y="1356202"/>
                    <a:pt x="608414" y="1339662"/>
                  </a:cubicBezTo>
                  <a:cubicBezTo>
                    <a:pt x="606737" y="1336307"/>
                    <a:pt x="606042" y="1332546"/>
                    <a:pt x="604856" y="1328988"/>
                  </a:cubicBezTo>
                  <a:cubicBezTo>
                    <a:pt x="612670" y="1305546"/>
                    <a:pt x="609388" y="1303724"/>
                    <a:pt x="658225" y="1325430"/>
                  </a:cubicBezTo>
                  <a:cubicBezTo>
                    <a:pt x="666040" y="1328903"/>
                    <a:pt x="672457" y="1346778"/>
                    <a:pt x="672457" y="1346778"/>
                  </a:cubicBezTo>
                  <a:cubicBezTo>
                    <a:pt x="665392" y="1410365"/>
                    <a:pt x="660580" y="1356555"/>
                    <a:pt x="729385" y="1382357"/>
                  </a:cubicBezTo>
                  <a:cubicBezTo>
                    <a:pt x="735047" y="1384480"/>
                    <a:pt x="727418" y="1394313"/>
                    <a:pt x="725827" y="1400147"/>
                  </a:cubicBezTo>
                  <a:cubicBezTo>
                    <a:pt x="723853" y="1407384"/>
                    <a:pt x="721083" y="1414379"/>
                    <a:pt x="718711" y="1421495"/>
                  </a:cubicBezTo>
                  <a:cubicBezTo>
                    <a:pt x="717400" y="1430673"/>
                    <a:pt x="716563" y="1447139"/>
                    <a:pt x="711595" y="1457075"/>
                  </a:cubicBezTo>
                  <a:cubicBezTo>
                    <a:pt x="709683" y="1460900"/>
                    <a:pt x="706851" y="1464191"/>
                    <a:pt x="704479" y="1467749"/>
                  </a:cubicBezTo>
                  <a:cubicBezTo>
                    <a:pt x="708037" y="1468935"/>
                    <a:pt x="712224" y="1468964"/>
                    <a:pt x="715153" y="1471307"/>
                  </a:cubicBezTo>
                  <a:cubicBezTo>
                    <a:pt x="723878" y="1478287"/>
                    <a:pt x="723898" y="1490127"/>
                    <a:pt x="725827" y="1499771"/>
                  </a:cubicBezTo>
                  <a:lnTo>
                    <a:pt x="747175" y="1485539"/>
                  </a:lnTo>
                  <a:lnTo>
                    <a:pt x="757849" y="1478423"/>
                  </a:lnTo>
                  <a:cubicBezTo>
                    <a:pt x="762593" y="1480795"/>
                    <a:pt x="767939" y="1482226"/>
                    <a:pt x="772081" y="1485539"/>
                  </a:cubicBezTo>
                  <a:cubicBezTo>
                    <a:pt x="779939" y="1491825"/>
                    <a:pt x="783882" y="1503704"/>
                    <a:pt x="793429" y="1506886"/>
                  </a:cubicBezTo>
                  <a:lnTo>
                    <a:pt x="814776" y="1514002"/>
                  </a:lnTo>
                  <a:cubicBezTo>
                    <a:pt x="835556" y="1507075"/>
                    <a:pt x="816473" y="1515863"/>
                    <a:pt x="832566" y="1499771"/>
                  </a:cubicBezTo>
                  <a:cubicBezTo>
                    <a:pt x="839464" y="1492874"/>
                    <a:pt x="845232" y="1491991"/>
                    <a:pt x="853914" y="1489097"/>
                  </a:cubicBezTo>
                  <a:lnTo>
                    <a:pt x="882378" y="1492655"/>
                  </a:lnTo>
                  <a:cubicBezTo>
                    <a:pt x="888646" y="1498226"/>
                    <a:pt x="878322" y="1514046"/>
                    <a:pt x="885936" y="1517560"/>
                  </a:cubicBezTo>
                  <a:cubicBezTo>
                    <a:pt x="898903" y="1523544"/>
                    <a:pt x="914400" y="1515188"/>
                    <a:pt x="928632" y="1514002"/>
                  </a:cubicBezTo>
                  <a:cubicBezTo>
                    <a:pt x="929818" y="1508072"/>
                    <a:pt x="928836" y="1501244"/>
                    <a:pt x="932190" y="1496213"/>
                  </a:cubicBezTo>
                  <a:cubicBezTo>
                    <a:pt x="934270" y="1493092"/>
                    <a:pt x="940684" y="1495707"/>
                    <a:pt x="942864" y="1492655"/>
                  </a:cubicBezTo>
                  <a:cubicBezTo>
                    <a:pt x="947224" y="1486551"/>
                    <a:pt x="945819" y="1477548"/>
                    <a:pt x="949980" y="1471307"/>
                  </a:cubicBezTo>
                  <a:lnTo>
                    <a:pt x="957096" y="1460633"/>
                  </a:lnTo>
                  <a:cubicBezTo>
                    <a:pt x="958282" y="1453517"/>
                    <a:pt x="955261" y="1444078"/>
                    <a:pt x="960653" y="1439285"/>
                  </a:cubicBezTo>
                  <a:cubicBezTo>
                    <a:pt x="967963" y="1432787"/>
                    <a:pt x="989117" y="1432169"/>
                    <a:pt x="989117" y="1432169"/>
                  </a:cubicBezTo>
                  <a:cubicBezTo>
                    <a:pt x="990303" y="1428611"/>
                    <a:pt x="990023" y="1424147"/>
                    <a:pt x="992675" y="1421495"/>
                  </a:cubicBezTo>
                  <a:cubicBezTo>
                    <a:pt x="1003947" y="1410223"/>
                    <a:pt x="1017365" y="1427281"/>
                    <a:pt x="1024697" y="1432169"/>
                  </a:cubicBezTo>
                  <a:cubicBezTo>
                    <a:pt x="1027069" y="1435727"/>
                    <a:pt x="1029328" y="1439363"/>
                    <a:pt x="1031813" y="1442843"/>
                  </a:cubicBezTo>
                  <a:cubicBezTo>
                    <a:pt x="1035260" y="1447668"/>
                    <a:pt x="1040079" y="1451656"/>
                    <a:pt x="1042487" y="1457075"/>
                  </a:cubicBezTo>
                  <a:cubicBezTo>
                    <a:pt x="1044943" y="1462601"/>
                    <a:pt x="1044859" y="1468935"/>
                    <a:pt x="1046045" y="1474865"/>
                  </a:cubicBezTo>
                  <a:cubicBezTo>
                    <a:pt x="1055533" y="1473679"/>
                    <a:pt x="1065284" y="1473823"/>
                    <a:pt x="1074509" y="1471307"/>
                  </a:cubicBezTo>
                  <a:cubicBezTo>
                    <a:pt x="1078635" y="1470182"/>
                    <a:pt x="1084255" y="1468365"/>
                    <a:pt x="1085183" y="1464191"/>
                  </a:cubicBezTo>
                  <a:cubicBezTo>
                    <a:pt x="1087002" y="1456004"/>
                    <a:pt x="1085031" y="1446948"/>
                    <a:pt x="1081625" y="1439285"/>
                  </a:cubicBezTo>
                  <a:cubicBezTo>
                    <a:pt x="1079888" y="1435377"/>
                    <a:pt x="1074509" y="1434541"/>
                    <a:pt x="1070951" y="1432169"/>
                  </a:cubicBezTo>
                  <a:cubicBezTo>
                    <a:pt x="1067393" y="1426239"/>
                    <a:pt x="1063942" y="1420243"/>
                    <a:pt x="1060277" y="1414379"/>
                  </a:cubicBezTo>
                  <a:cubicBezTo>
                    <a:pt x="1058011" y="1410753"/>
                    <a:pt x="1056185" y="1406729"/>
                    <a:pt x="1053161" y="1403705"/>
                  </a:cubicBezTo>
                  <a:cubicBezTo>
                    <a:pt x="1050137" y="1400681"/>
                    <a:pt x="1046045" y="1398961"/>
                    <a:pt x="1042487" y="1396589"/>
                  </a:cubicBezTo>
                  <a:lnTo>
                    <a:pt x="1035371" y="1375241"/>
                  </a:lnTo>
                  <a:cubicBezTo>
                    <a:pt x="1034185" y="1371683"/>
                    <a:pt x="1034934" y="1366647"/>
                    <a:pt x="1031813" y="1364567"/>
                  </a:cubicBezTo>
                  <a:cubicBezTo>
                    <a:pt x="1006657" y="1347797"/>
                    <a:pt x="1037800" y="1368843"/>
                    <a:pt x="1006907" y="1346778"/>
                  </a:cubicBezTo>
                  <a:cubicBezTo>
                    <a:pt x="1003427" y="1344293"/>
                    <a:pt x="999791" y="1342034"/>
                    <a:pt x="996233" y="1339662"/>
                  </a:cubicBezTo>
                  <a:cubicBezTo>
                    <a:pt x="995047" y="1334918"/>
                    <a:pt x="995101" y="1329676"/>
                    <a:pt x="992675" y="1325430"/>
                  </a:cubicBezTo>
                  <a:cubicBezTo>
                    <a:pt x="988460" y="1318054"/>
                    <a:pt x="978129" y="1312174"/>
                    <a:pt x="971327" y="1307640"/>
                  </a:cubicBezTo>
                  <a:cubicBezTo>
                    <a:pt x="963025" y="1282734"/>
                    <a:pt x="971327" y="1288664"/>
                    <a:pt x="953538" y="1282734"/>
                  </a:cubicBezTo>
                  <a:cubicBezTo>
                    <a:pt x="947608" y="1283920"/>
                    <a:pt x="941794" y="1286439"/>
                    <a:pt x="935748" y="1286292"/>
                  </a:cubicBezTo>
                  <a:cubicBezTo>
                    <a:pt x="817213" y="1283401"/>
                    <a:pt x="847061" y="1292311"/>
                    <a:pt x="796987" y="1275618"/>
                  </a:cubicBezTo>
                  <a:cubicBezTo>
                    <a:pt x="792992" y="1269626"/>
                    <a:pt x="787936" y="1259076"/>
                    <a:pt x="779197" y="1257828"/>
                  </a:cubicBezTo>
                  <a:cubicBezTo>
                    <a:pt x="776070" y="1257381"/>
                    <a:pt x="758297" y="1263609"/>
                    <a:pt x="754291" y="1264944"/>
                  </a:cubicBezTo>
                  <a:cubicBezTo>
                    <a:pt x="749963" y="1271436"/>
                    <a:pt x="746962" y="1280670"/>
                    <a:pt x="736501" y="1279176"/>
                  </a:cubicBezTo>
                  <a:cubicBezTo>
                    <a:pt x="731250" y="1278426"/>
                    <a:pt x="727013" y="1274432"/>
                    <a:pt x="722269" y="1272060"/>
                  </a:cubicBezTo>
                  <a:cubicBezTo>
                    <a:pt x="719897" y="1268502"/>
                    <a:pt x="715625" y="1265636"/>
                    <a:pt x="715153" y="1261386"/>
                  </a:cubicBezTo>
                  <a:cubicBezTo>
                    <a:pt x="710378" y="1218414"/>
                    <a:pt x="749174" y="1238435"/>
                    <a:pt x="786313" y="1236480"/>
                  </a:cubicBezTo>
                  <a:cubicBezTo>
                    <a:pt x="789871" y="1232922"/>
                    <a:pt x="794196" y="1229993"/>
                    <a:pt x="796987" y="1225806"/>
                  </a:cubicBezTo>
                  <a:cubicBezTo>
                    <a:pt x="799067" y="1222685"/>
                    <a:pt x="797893" y="1217784"/>
                    <a:pt x="800545" y="1215132"/>
                  </a:cubicBezTo>
                  <a:cubicBezTo>
                    <a:pt x="803197" y="1212480"/>
                    <a:pt x="807660" y="1212760"/>
                    <a:pt x="811218" y="1211574"/>
                  </a:cubicBezTo>
                  <a:cubicBezTo>
                    <a:pt x="824264" y="1212760"/>
                    <a:pt x="837456" y="1212855"/>
                    <a:pt x="850356" y="1215132"/>
                  </a:cubicBezTo>
                  <a:cubicBezTo>
                    <a:pt x="857743" y="1216436"/>
                    <a:pt x="864588" y="1219876"/>
                    <a:pt x="871704" y="1222248"/>
                  </a:cubicBezTo>
                  <a:lnTo>
                    <a:pt x="882378" y="1225806"/>
                  </a:lnTo>
                  <a:cubicBezTo>
                    <a:pt x="891866" y="1224620"/>
                    <a:pt x="903009" y="1227731"/>
                    <a:pt x="910842" y="1222248"/>
                  </a:cubicBezTo>
                  <a:cubicBezTo>
                    <a:pt x="934561" y="1205645"/>
                    <a:pt x="907878" y="1203865"/>
                    <a:pt x="921516" y="1190227"/>
                  </a:cubicBezTo>
                  <a:cubicBezTo>
                    <a:pt x="945888" y="1165855"/>
                    <a:pt x="937282" y="1177252"/>
                    <a:pt x="949980" y="1158205"/>
                  </a:cubicBezTo>
                  <a:cubicBezTo>
                    <a:pt x="946815" y="1123389"/>
                    <a:pt x="941157" y="1081436"/>
                    <a:pt x="949980" y="1047908"/>
                  </a:cubicBezTo>
                  <a:cubicBezTo>
                    <a:pt x="951224" y="1043179"/>
                    <a:pt x="959467" y="1050279"/>
                    <a:pt x="964211" y="1051465"/>
                  </a:cubicBezTo>
                  <a:cubicBezTo>
                    <a:pt x="965397" y="1055023"/>
                    <a:pt x="967331" y="1058414"/>
                    <a:pt x="967769" y="1062139"/>
                  </a:cubicBezTo>
                  <a:cubicBezTo>
                    <a:pt x="969714" y="1078671"/>
                    <a:pt x="967290" y="1095802"/>
                    <a:pt x="971327" y="1111951"/>
                  </a:cubicBezTo>
                  <a:cubicBezTo>
                    <a:pt x="972364" y="1116100"/>
                    <a:pt x="978443" y="1116695"/>
                    <a:pt x="982001" y="1119067"/>
                  </a:cubicBezTo>
                  <a:cubicBezTo>
                    <a:pt x="982029" y="1119493"/>
                    <a:pt x="984250" y="1179185"/>
                    <a:pt x="989117" y="1193785"/>
                  </a:cubicBezTo>
                  <a:cubicBezTo>
                    <a:pt x="990469" y="1197841"/>
                    <a:pt x="993861" y="1200900"/>
                    <a:pt x="996233" y="1204458"/>
                  </a:cubicBezTo>
                  <a:cubicBezTo>
                    <a:pt x="997419" y="1208016"/>
                    <a:pt x="997448" y="1212203"/>
                    <a:pt x="999791" y="1215132"/>
                  </a:cubicBezTo>
                  <a:cubicBezTo>
                    <a:pt x="1002462" y="1218471"/>
                    <a:pt x="1006985" y="1219763"/>
                    <a:pt x="1010465" y="1222248"/>
                  </a:cubicBezTo>
                  <a:cubicBezTo>
                    <a:pt x="1015290" y="1225695"/>
                    <a:pt x="1019953" y="1229364"/>
                    <a:pt x="1024697" y="1232922"/>
                  </a:cubicBezTo>
                  <a:cubicBezTo>
                    <a:pt x="1026475" y="1243593"/>
                    <a:pt x="1029106" y="1266221"/>
                    <a:pt x="1035371" y="1275618"/>
                  </a:cubicBezTo>
                  <a:lnTo>
                    <a:pt x="1042487" y="1286292"/>
                  </a:lnTo>
                  <a:cubicBezTo>
                    <a:pt x="1043673" y="1292222"/>
                    <a:pt x="1044963" y="1298132"/>
                    <a:pt x="1046045" y="1304082"/>
                  </a:cubicBezTo>
                  <a:cubicBezTo>
                    <a:pt x="1047336" y="1311180"/>
                    <a:pt x="1046377" y="1318977"/>
                    <a:pt x="1049603" y="1325430"/>
                  </a:cubicBezTo>
                  <a:cubicBezTo>
                    <a:pt x="1051515" y="1329255"/>
                    <a:pt x="1056719" y="1330174"/>
                    <a:pt x="1060277" y="1332546"/>
                  </a:cubicBezTo>
                  <a:cubicBezTo>
                    <a:pt x="1062028" y="1336049"/>
                    <a:pt x="1070317" y="1354098"/>
                    <a:pt x="1074509" y="1357451"/>
                  </a:cubicBezTo>
                  <a:cubicBezTo>
                    <a:pt x="1076829" y="1359307"/>
                    <a:pt x="1098485" y="1364334"/>
                    <a:pt x="1099415" y="1364567"/>
                  </a:cubicBezTo>
                  <a:cubicBezTo>
                    <a:pt x="1107283" y="1372435"/>
                    <a:pt x="1112251" y="1376009"/>
                    <a:pt x="1117204" y="1385915"/>
                  </a:cubicBezTo>
                  <a:cubicBezTo>
                    <a:pt x="1122992" y="1397490"/>
                    <a:pt x="1117681" y="1397066"/>
                    <a:pt x="1127878" y="1407263"/>
                  </a:cubicBezTo>
                  <a:cubicBezTo>
                    <a:pt x="1132071" y="1411456"/>
                    <a:pt x="1137917" y="1413744"/>
                    <a:pt x="1142110" y="1417937"/>
                  </a:cubicBezTo>
                  <a:cubicBezTo>
                    <a:pt x="1152307" y="1428134"/>
                    <a:pt x="1146996" y="1427710"/>
                    <a:pt x="1152784" y="1439285"/>
                  </a:cubicBezTo>
                  <a:cubicBezTo>
                    <a:pt x="1154696" y="1443110"/>
                    <a:pt x="1157528" y="1446401"/>
                    <a:pt x="1159900" y="1449959"/>
                  </a:cubicBezTo>
                  <a:cubicBezTo>
                    <a:pt x="1158714" y="1470121"/>
                    <a:pt x="1159198" y="1490450"/>
                    <a:pt x="1156342" y="1510444"/>
                  </a:cubicBezTo>
                  <a:cubicBezTo>
                    <a:pt x="1153743" y="1528635"/>
                    <a:pt x="1149878" y="1522571"/>
                    <a:pt x="1138552" y="1528234"/>
                  </a:cubicBezTo>
                  <a:cubicBezTo>
                    <a:pt x="1101306" y="1546857"/>
                    <a:pt x="1180968" y="1528271"/>
                    <a:pt x="1074509" y="1542466"/>
                  </a:cubicBezTo>
                  <a:cubicBezTo>
                    <a:pt x="1070951" y="1544838"/>
                    <a:pt x="1068105" y="1549357"/>
                    <a:pt x="1063835" y="1549582"/>
                  </a:cubicBezTo>
                  <a:cubicBezTo>
                    <a:pt x="1044848" y="1550581"/>
                    <a:pt x="1025816" y="1548014"/>
                    <a:pt x="1006907" y="1546024"/>
                  </a:cubicBezTo>
                  <a:cubicBezTo>
                    <a:pt x="1003177" y="1545631"/>
                    <a:pt x="999894" y="1543280"/>
                    <a:pt x="996233" y="1542466"/>
                  </a:cubicBezTo>
                  <a:cubicBezTo>
                    <a:pt x="989191" y="1540901"/>
                    <a:pt x="982001" y="1540094"/>
                    <a:pt x="974885" y="1538908"/>
                  </a:cubicBezTo>
                  <a:cubicBezTo>
                    <a:pt x="971327" y="1535350"/>
                    <a:pt x="968398" y="1531025"/>
                    <a:pt x="964211" y="1528234"/>
                  </a:cubicBezTo>
                  <a:cubicBezTo>
                    <a:pt x="952931" y="1520714"/>
                    <a:pt x="935677" y="1526603"/>
                    <a:pt x="925074" y="1528234"/>
                  </a:cubicBezTo>
                  <a:cubicBezTo>
                    <a:pt x="919097" y="1529154"/>
                    <a:pt x="913214" y="1530606"/>
                    <a:pt x="907284" y="1531792"/>
                  </a:cubicBezTo>
                  <a:cubicBezTo>
                    <a:pt x="904912" y="1535350"/>
                    <a:pt x="903192" y="1539442"/>
                    <a:pt x="900168" y="1542466"/>
                  </a:cubicBezTo>
                  <a:cubicBezTo>
                    <a:pt x="897144" y="1545490"/>
                    <a:pt x="891760" y="1545956"/>
                    <a:pt x="889494" y="1549582"/>
                  </a:cubicBezTo>
                  <a:cubicBezTo>
                    <a:pt x="874744" y="1573183"/>
                    <a:pt x="892201" y="1567798"/>
                    <a:pt x="871704" y="1578046"/>
                  </a:cubicBezTo>
                  <a:cubicBezTo>
                    <a:pt x="868349" y="1579723"/>
                    <a:pt x="864588" y="1580418"/>
                    <a:pt x="861030" y="1581604"/>
                  </a:cubicBezTo>
                  <a:cubicBezTo>
                    <a:pt x="842054" y="1610068"/>
                    <a:pt x="866960" y="1575674"/>
                    <a:pt x="843240" y="1599394"/>
                  </a:cubicBezTo>
                  <a:cubicBezTo>
                    <a:pt x="819520" y="1623114"/>
                    <a:pt x="853914" y="1598208"/>
                    <a:pt x="825450" y="1617184"/>
                  </a:cubicBezTo>
                  <a:cubicBezTo>
                    <a:pt x="823078" y="1620742"/>
                    <a:pt x="821673" y="1625187"/>
                    <a:pt x="818334" y="1627858"/>
                  </a:cubicBezTo>
                  <a:cubicBezTo>
                    <a:pt x="815405" y="1630201"/>
                    <a:pt x="811014" y="1629739"/>
                    <a:pt x="807660" y="1631416"/>
                  </a:cubicBezTo>
                  <a:cubicBezTo>
                    <a:pt x="803836" y="1633328"/>
                    <a:pt x="800545" y="1636160"/>
                    <a:pt x="796987" y="1638532"/>
                  </a:cubicBezTo>
                  <a:cubicBezTo>
                    <a:pt x="781569" y="1637346"/>
                    <a:pt x="765932" y="1637824"/>
                    <a:pt x="750733" y="1634974"/>
                  </a:cubicBezTo>
                  <a:cubicBezTo>
                    <a:pt x="737496" y="1632492"/>
                    <a:pt x="740922" y="1626026"/>
                    <a:pt x="736501" y="1617184"/>
                  </a:cubicBezTo>
                  <a:cubicBezTo>
                    <a:pt x="722706" y="1589595"/>
                    <a:pt x="734770" y="1622665"/>
                    <a:pt x="725827" y="1595836"/>
                  </a:cubicBezTo>
                  <a:cubicBezTo>
                    <a:pt x="724641" y="1580418"/>
                    <a:pt x="724187" y="1564926"/>
                    <a:pt x="722269" y="1549582"/>
                  </a:cubicBezTo>
                  <a:cubicBezTo>
                    <a:pt x="721804" y="1545861"/>
                    <a:pt x="721054" y="1541837"/>
                    <a:pt x="718711" y="1538908"/>
                  </a:cubicBezTo>
                  <a:cubicBezTo>
                    <a:pt x="713695" y="1532638"/>
                    <a:pt x="704395" y="1530578"/>
                    <a:pt x="697363" y="1528234"/>
                  </a:cubicBezTo>
                  <a:cubicBezTo>
                    <a:pt x="676015" y="1529420"/>
                    <a:pt x="654620" y="1529940"/>
                    <a:pt x="633320" y="1531792"/>
                  </a:cubicBezTo>
                  <a:cubicBezTo>
                    <a:pt x="627295" y="1532316"/>
                    <a:pt x="621560" y="1534886"/>
                    <a:pt x="615530" y="1535350"/>
                  </a:cubicBezTo>
                  <a:cubicBezTo>
                    <a:pt x="590669" y="1537262"/>
                    <a:pt x="565718" y="1537722"/>
                    <a:pt x="540812" y="1538908"/>
                  </a:cubicBezTo>
                  <a:cubicBezTo>
                    <a:pt x="476813" y="1546908"/>
                    <a:pt x="491318" y="1546024"/>
                    <a:pt x="384261" y="1546024"/>
                  </a:cubicBezTo>
                  <a:cubicBezTo>
                    <a:pt x="355773" y="1546024"/>
                    <a:pt x="327334" y="1543652"/>
                    <a:pt x="298870" y="1542466"/>
                  </a:cubicBezTo>
                  <a:cubicBezTo>
                    <a:pt x="279894" y="1514002"/>
                    <a:pt x="304800" y="1548396"/>
                    <a:pt x="281080" y="1524676"/>
                  </a:cubicBezTo>
                  <a:cubicBezTo>
                    <a:pt x="257360" y="1500956"/>
                    <a:pt x="291754" y="1525862"/>
                    <a:pt x="263290" y="1506886"/>
                  </a:cubicBezTo>
                  <a:cubicBezTo>
                    <a:pt x="260918" y="1503328"/>
                    <a:pt x="258659" y="1499692"/>
                    <a:pt x="256174" y="1496213"/>
                  </a:cubicBezTo>
                  <a:cubicBezTo>
                    <a:pt x="252727" y="1491388"/>
                    <a:pt x="248152" y="1487285"/>
                    <a:pt x="245500" y="1481981"/>
                  </a:cubicBezTo>
                  <a:cubicBezTo>
                    <a:pt x="243313" y="1477607"/>
                    <a:pt x="243128" y="1472493"/>
                    <a:pt x="241942" y="1467749"/>
                  </a:cubicBezTo>
                  <a:cubicBezTo>
                    <a:pt x="243128" y="1435727"/>
                    <a:pt x="243672" y="1403675"/>
                    <a:pt x="245500" y="1371683"/>
                  </a:cubicBezTo>
                  <a:cubicBezTo>
                    <a:pt x="246045" y="1362137"/>
                    <a:pt x="248264" y="1352748"/>
                    <a:pt x="249058" y="1343220"/>
                  </a:cubicBezTo>
                  <a:cubicBezTo>
                    <a:pt x="250637" y="1324273"/>
                    <a:pt x="249796" y="1305095"/>
                    <a:pt x="252616" y="1286292"/>
                  </a:cubicBezTo>
                  <a:cubicBezTo>
                    <a:pt x="253403" y="1281047"/>
                    <a:pt x="257762" y="1276985"/>
                    <a:pt x="259732" y="1272060"/>
                  </a:cubicBezTo>
                  <a:cubicBezTo>
                    <a:pt x="263911" y="1261613"/>
                    <a:pt x="266848" y="1250712"/>
                    <a:pt x="270406" y="1240038"/>
                  </a:cubicBezTo>
                  <a:cubicBezTo>
                    <a:pt x="271592" y="1236480"/>
                    <a:pt x="271312" y="1232016"/>
                    <a:pt x="273964" y="1229364"/>
                  </a:cubicBezTo>
                  <a:cubicBezTo>
                    <a:pt x="277522" y="1225806"/>
                    <a:pt x="281417" y="1222556"/>
                    <a:pt x="284638" y="1218690"/>
                  </a:cubicBezTo>
                  <a:cubicBezTo>
                    <a:pt x="287376" y="1215405"/>
                    <a:pt x="290017" y="1211924"/>
                    <a:pt x="291754" y="1208016"/>
                  </a:cubicBezTo>
                  <a:cubicBezTo>
                    <a:pt x="294800" y="1201162"/>
                    <a:pt x="298870" y="1186669"/>
                    <a:pt x="298870" y="1186669"/>
                  </a:cubicBezTo>
                  <a:cubicBezTo>
                    <a:pt x="297684" y="1179553"/>
                    <a:pt x="297593" y="1172165"/>
                    <a:pt x="295312" y="1165321"/>
                  </a:cubicBezTo>
                  <a:cubicBezTo>
                    <a:pt x="291076" y="1152614"/>
                    <a:pt x="276505" y="1146853"/>
                    <a:pt x="266848" y="1140415"/>
                  </a:cubicBezTo>
                  <a:cubicBezTo>
                    <a:pt x="249933" y="1129138"/>
                    <a:pt x="260231" y="1134651"/>
                    <a:pt x="234826" y="1126183"/>
                  </a:cubicBezTo>
                  <a:cubicBezTo>
                    <a:pt x="231268" y="1124997"/>
                    <a:pt x="227273" y="1124705"/>
                    <a:pt x="224152" y="1122625"/>
                  </a:cubicBezTo>
                  <a:lnTo>
                    <a:pt x="202804" y="1108393"/>
                  </a:lnTo>
                  <a:cubicBezTo>
                    <a:pt x="194502" y="1095941"/>
                    <a:pt x="192130" y="1089417"/>
                    <a:pt x="174341" y="1083487"/>
                  </a:cubicBezTo>
                  <a:lnTo>
                    <a:pt x="152993" y="1076371"/>
                  </a:lnTo>
                  <a:cubicBezTo>
                    <a:pt x="136389" y="1051465"/>
                    <a:pt x="145877" y="1059767"/>
                    <a:pt x="128087" y="1047908"/>
                  </a:cubicBezTo>
                  <a:cubicBezTo>
                    <a:pt x="125715" y="1044350"/>
                    <a:pt x="123995" y="1040258"/>
                    <a:pt x="120971" y="1037234"/>
                  </a:cubicBezTo>
                  <a:cubicBezTo>
                    <a:pt x="108637" y="1024900"/>
                    <a:pt x="110771" y="1036522"/>
                    <a:pt x="103181" y="1019444"/>
                  </a:cubicBezTo>
                  <a:cubicBezTo>
                    <a:pt x="100135" y="1012590"/>
                    <a:pt x="99169" y="1004925"/>
                    <a:pt x="96065" y="998096"/>
                  </a:cubicBezTo>
                  <a:cubicBezTo>
                    <a:pt x="93203" y="991800"/>
                    <a:pt x="89056" y="986170"/>
                    <a:pt x="85391" y="980306"/>
                  </a:cubicBezTo>
                  <a:cubicBezTo>
                    <a:pt x="83125" y="976680"/>
                    <a:pt x="80012" y="973540"/>
                    <a:pt x="78275" y="969632"/>
                  </a:cubicBezTo>
                  <a:cubicBezTo>
                    <a:pt x="75229" y="962778"/>
                    <a:pt x="74514" y="954993"/>
                    <a:pt x="71159" y="948284"/>
                  </a:cubicBezTo>
                  <a:cubicBezTo>
                    <a:pt x="68787" y="943540"/>
                    <a:pt x="66674" y="938657"/>
                    <a:pt x="64043" y="934052"/>
                  </a:cubicBezTo>
                  <a:cubicBezTo>
                    <a:pt x="61921" y="930339"/>
                    <a:pt x="58839" y="927203"/>
                    <a:pt x="56927" y="923378"/>
                  </a:cubicBezTo>
                  <a:cubicBezTo>
                    <a:pt x="55250" y="920023"/>
                    <a:pt x="54555" y="916262"/>
                    <a:pt x="53369" y="912704"/>
                  </a:cubicBezTo>
                  <a:cubicBezTo>
                    <a:pt x="52183" y="878310"/>
                    <a:pt x="53413" y="843748"/>
                    <a:pt x="49811" y="809523"/>
                  </a:cubicBezTo>
                  <a:cubicBezTo>
                    <a:pt x="48633" y="798334"/>
                    <a:pt x="40988" y="788599"/>
                    <a:pt x="39138" y="777501"/>
                  </a:cubicBezTo>
                  <a:cubicBezTo>
                    <a:pt x="37952" y="770385"/>
                    <a:pt x="37861" y="762997"/>
                    <a:pt x="35580" y="756153"/>
                  </a:cubicBezTo>
                  <a:cubicBezTo>
                    <a:pt x="34228" y="752096"/>
                    <a:pt x="30376" y="749304"/>
                    <a:pt x="28464" y="745479"/>
                  </a:cubicBezTo>
                  <a:cubicBezTo>
                    <a:pt x="26787" y="742125"/>
                    <a:pt x="26092" y="738364"/>
                    <a:pt x="24906" y="734806"/>
                  </a:cubicBezTo>
                  <a:cubicBezTo>
                    <a:pt x="23720" y="722946"/>
                    <a:pt x="23545" y="710941"/>
                    <a:pt x="21348" y="699226"/>
                  </a:cubicBezTo>
                  <a:lnTo>
                    <a:pt x="10674" y="667204"/>
                  </a:lnTo>
                  <a:lnTo>
                    <a:pt x="3558" y="645856"/>
                  </a:lnTo>
                  <a:lnTo>
                    <a:pt x="0" y="635182"/>
                  </a:lnTo>
                  <a:cubicBezTo>
                    <a:pt x="1186" y="575882"/>
                    <a:pt x="1441" y="516557"/>
                    <a:pt x="3558" y="457283"/>
                  </a:cubicBezTo>
                  <a:cubicBezTo>
                    <a:pt x="3815" y="450074"/>
                    <a:pt x="5701" y="443010"/>
                    <a:pt x="7116" y="435936"/>
                  </a:cubicBezTo>
                  <a:cubicBezTo>
                    <a:pt x="10824" y="417397"/>
                    <a:pt x="9710" y="426856"/>
                    <a:pt x="14232" y="411030"/>
                  </a:cubicBezTo>
                  <a:cubicBezTo>
                    <a:pt x="15575" y="406328"/>
                    <a:pt x="16604" y="401542"/>
                    <a:pt x="17790" y="396798"/>
                  </a:cubicBezTo>
                  <a:cubicBezTo>
                    <a:pt x="18976" y="367148"/>
                    <a:pt x="19497" y="337464"/>
                    <a:pt x="21348" y="307848"/>
                  </a:cubicBezTo>
                  <a:cubicBezTo>
                    <a:pt x="21871" y="299478"/>
                    <a:pt x="23527" y="291215"/>
                    <a:pt x="24906" y="282943"/>
                  </a:cubicBezTo>
                  <a:cubicBezTo>
                    <a:pt x="27490" y="267442"/>
                    <a:pt x="30710" y="253733"/>
                    <a:pt x="39138" y="240247"/>
                  </a:cubicBezTo>
                  <a:cubicBezTo>
                    <a:pt x="42281" y="235218"/>
                    <a:pt x="46365" y="230840"/>
                    <a:pt x="49811" y="226015"/>
                  </a:cubicBezTo>
                  <a:cubicBezTo>
                    <a:pt x="60592" y="210921"/>
                    <a:pt x="52076" y="218575"/>
                    <a:pt x="67601" y="208225"/>
                  </a:cubicBezTo>
                  <a:cubicBezTo>
                    <a:pt x="69973" y="203481"/>
                    <a:pt x="71634" y="198309"/>
                    <a:pt x="74717" y="193993"/>
                  </a:cubicBezTo>
                  <a:cubicBezTo>
                    <a:pt x="77642" y="189898"/>
                    <a:pt x="82947" y="187718"/>
                    <a:pt x="85391" y="183319"/>
                  </a:cubicBezTo>
                  <a:cubicBezTo>
                    <a:pt x="89034" y="176762"/>
                    <a:pt x="85391" y="164343"/>
                    <a:pt x="92507" y="161971"/>
                  </a:cubicBezTo>
                  <a:cubicBezTo>
                    <a:pt x="96065" y="160785"/>
                    <a:pt x="99826" y="160090"/>
                    <a:pt x="103181" y="158413"/>
                  </a:cubicBezTo>
                  <a:cubicBezTo>
                    <a:pt x="138914" y="140547"/>
                    <a:pt x="84423" y="162894"/>
                    <a:pt x="128087" y="144181"/>
                  </a:cubicBezTo>
                  <a:cubicBezTo>
                    <a:pt x="135233" y="141118"/>
                    <a:pt x="145771" y="138871"/>
                    <a:pt x="152993" y="137065"/>
                  </a:cubicBezTo>
                  <a:cubicBezTo>
                    <a:pt x="177462" y="120754"/>
                    <a:pt x="166228" y="125538"/>
                    <a:pt x="185015" y="119276"/>
                  </a:cubicBezTo>
                  <a:cubicBezTo>
                    <a:pt x="216187" y="88101"/>
                    <a:pt x="176649" y="126247"/>
                    <a:pt x="206362" y="101486"/>
                  </a:cubicBezTo>
                  <a:cubicBezTo>
                    <a:pt x="210228" y="98265"/>
                    <a:pt x="213064" y="93901"/>
                    <a:pt x="217036" y="90812"/>
                  </a:cubicBezTo>
                  <a:cubicBezTo>
                    <a:pt x="223787" y="85561"/>
                    <a:pt x="238384" y="76580"/>
                    <a:pt x="238384" y="76580"/>
                  </a:cubicBezTo>
                  <a:cubicBezTo>
                    <a:pt x="240756" y="73022"/>
                    <a:pt x="241874" y="68172"/>
                    <a:pt x="245500" y="65906"/>
                  </a:cubicBezTo>
                  <a:cubicBezTo>
                    <a:pt x="253332" y="61011"/>
                    <a:pt x="289291" y="53681"/>
                    <a:pt x="295312" y="51674"/>
                  </a:cubicBezTo>
                  <a:cubicBezTo>
                    <a:pt x="302428" y="49302"/>
                    <a:pt x="310419" y="48719"/>
                    <a:pt x="316660" y="44558"/>
                  </a:cubicBezTo>
                  <a:cubicBezTo>
                    <a:pt x="320218" y="42186"/>
                    <a:pt x="323509" y="39354"/>
                    <a:pt x="327334" y="37442"/>
                  </a:cubicBezTo>
                  <a:cubicBezTo>
                    <a:pt x="331007" y="35606"/>
                    <a:pt x="349545" y="30533"/>
                    <a:pt x="352239" y="30326"/>
                  </a:cubicBezTo>
                  <a:cubicBezTo>
                    <a:pt x="378281" y="28323"/>
                    <a:pt x="404423" y="27954"/>
                    <a:pt x="430515" y="26768"/>
                  </a:cubicBezTo>
                  <a:cubicBezTo>
                    <a:pt x="439196" y="23874"/>
                    <a:pt x="444966" y="22991"/>
                    <a:pt x="451863" y="16094"/>
                  </a:cubicBezTo>
                  <a:cubicBezTo>
                    <a:pt x="467957" y="0"/>
                    <a:pt x="448873" y="8789"/>
                    <a:pt x="469653" y="1862"/>
                  </a:cubicBezTo>
                  <a:cubicBezTo>
                    <a:pt x="545556" y="3048"/>
                    <a:pt x="621526" y="2024"/>
                    <a:pt x="697363" y="5420"/>
                  </a:cubicBezTo>
                  <a:cubicBezTo>
                    <a:pt x="701635" y="5611"/>
                    <a:pt x="704212" y="10624"/>
                    <a:pt x="708037" y="12536"/>
                  </a:cubicBezTo>
                  <a:cubicBezTo>
                    <a:pt x="715331" y="16183"/>
                    <a:pt x="729735" y="18299"/>
                    <a:pt x="736501" y="19652"/>
                  </a:cubicBezTo>
                  <a:cubicBezTo>
                    <a:pt x="740059" y="22024"/>
                    <a:pt x="743695" y="24283"/>
                    <a:pt x="747175" y="26768"/>
                  </a:cubicBezTo>
                  <a:cubicBezTo>
                    <a:pt x="786163" y="54617"/>
                    <a:pt x="746038" y="36802"/>
                    <a:pt x="846798" y="41000"/>
                  </a:cubicBezTo>
                  <a:cubicBezTo>
                    <a:pt x="855100" y="42186"/>
                    <a:pt x="863671" y="42148"/>
                    <a:pt x="871704" y="44558"/>
                  </a:cubicBezTo>
                  <a:cubicBezTo>
                    <a:pt x="885258" y="48624"/>
                    <a:pt x="880684" y="53538"/>
                    <a:pt x="889494" y="62348"/>
                  </a:cubicBezTo>
                  <a:cubicBezTo>
                    <a:pt x="892518" y="65372"/>
                    <a:pt x="896610" y="67092"/>
                    <a:pt x="900168" y="69464"/>
                  </a:cubicBezTo>
                  <a:cubicBezTo>
                    <a:pt x="907052" y="90116"/>
                    <a:pt x="898409" y="71907"/>
                    <a:pt x="921516" y="90812"/>
                  </a:cubicBezTo>
                  <a:cubicBezTo>
                    <a:pt x="929305" y="97185"/>
                    <a:pt x="935748" y="105044"/>
                    <a:pt x="942864" y="112160"/>
                  </a:cubicBezTo>
                  <a:lnTo>
                    <a:pt x="953538" y="122834"/>
                  </a:lnTo>
                  <a:cubicBezTo>
                    <a:pt x="957096" y="126392"/>
                    <a:pt x="961420" y="129322"/>
                    <a:pt x="964211" y="133508"/>
                  </a:cubicBezTo>
                  <a:cubicBezTo>
                    <a:pt x="973699" y="147739"/>
                    <a:pt x="967769" y="141809"/>
                    <a:pt x="982001" y="151297"/>
                  </a:cubicBezTo>
                  <a:cubicBezTo>
                    <a:pt x="984373" y="158413"/>
                    <a:pt x="988289" y="165190"/>
                    <a:pt x="989117" y="172645"/>
                  </a:cubicBezTo>
                  <a:cubicBezTo>
                    <a:pt x="989831" y="179073"/>
                    <a:pt x="991611" y="208114"/>
                    <a:pt x="996233" y="218899"/>
                  </a:cubicBezTo>
                  <a:cubicBezTo>
                    <a:pt x="999948" y="227568"/>
                    <a:pt x="1007611" y="233835"/>
                    <a:pt x="1014023" y="240247"/>
                  </a:cubicBezTo>
                  <a:cubicBezTo>
                    <a:pt x="1022816" y="266627"/>
                    <a:pt x="1017784" y="254886"/>
                    <a:pt x="1028255" y="275827"/>
                  </a:cubicBezTo>
                  <a:cubicBezTo>
                    <a:pt x="1030165" y="285374"/>
                    <a:pt x="1033770" y="307226"/>
                    <a:pt x="1038929" y="314964"/>
                  </a:cubicBezTo>
                  <a:cubicBezTo>
                    <a:pt x="1041301" y="318522"/>
                    <a:pt x="1044308" y="321730"/>
                    <a:pt x="1046045" y="325638"/>
                  </a:cubicBezTo>
                  <a:cubicBezTo>
                    <a:pt x="1049091" y="332492"/>
                    <a:pt x="1050789" y="339870"/>
                    <a:pt x="1053161" y="346986"/>
                  </a:cubicBezTo>
                  <a:lnTo>
                    <a:pt x="1056719" y="357660"/>
                  </a:lnTo>
                  <a:cubicBezTo>
                    <a:pt x="1057905" y="379008"/>
                    <a:pt x="1057625" y="400488"/>
                    <a:pt x="1060277" y="421704"/>
                  </a:cubicBezTo>
                  <a:cubicBezTo>
                    <a:pt x="1061207" y="429147"/>
                    <a:pt x="1063232" y="436810"/>
                    <a:pt x="1067393" y="443051"/>
                  </a:cubicBezTo>
                  <a:lnTo>
                    <a:pt x="1081625" y="464399"/>
                  </a:lnTo>
                  <a:cubicBezTo>
                    <a:pt x="1082811" y="471515"/>
                    <a:pt x="1084086" y="478617"/>
                    <a:pt x="1085183" y="485747"/>
                  </a:cubicBezTo>
                  <a:cubicBezTo>
                    <a:pt x="1086458" y="494036"/>
                    <a:pt x="1087096" y="502430"/>
                    <a:pt x="1088741" y="510653"/>
                  </a:cubicBezTo>
                  <a:cubicBezTo>
                    <a:pt x="1090827" y="521083"/>
                    <a:pt x="1095075" y="525433"/>
                    <a:pt x="1099415" y="535559"/>
                  </a:cubicBezTo>
                  <a:cubicBezTo>
                    <a:pt x="1108471" y="556689"/>
                    <a:pt x="1094995" y="535595"/>
                    <a:pt x="1113646" y="560465"/>
                  </a:cubicBezTo>
                  <a:cubicBezTo>
                    <a:pt x="1114832" y="564023"/>
                    <a:pt x="1115527" y="567784"/>
                    <a:pt x="1117204" y="571139"/>
                  </a:cubicBezTo>
                  <a:cubicBezTo>
                    <a:pt x="1119116" y="574964"/>
                    <a:pt x="1123358" y="577646"/>
                    <a:pt x="1124320" y="581813"/>
                  </a:cubicBezTo>
                  <a:cubicBezTo>
                    <a:pt x="1127000" y="593427"/>
                    <a:pt x="1126692" y="605532"/>
                    <a:pt x="1127878" y="617392"/>
                  </a:cubicBezTo>
                  <a:cubicBezTo>
                    <a:pt x="1126692" y="671948"/>
                    <a:pt x="1126545" y="726536"/>
                    <a:pt x="1124320" y="781059"/>
                  </a:cubicBezTo>
                  <a:cubicBezTo>
                    <a:pt x="1124119" y="785986"/>
                    <a:pt x="1115320" y="803621"/>
                    <a:pt x="1113646" y="805965"/>
                  </a:cubicBezTo>
                  <a:cubicBezTo>
                    <a:pt x="1110722" y="810059"/>
                    <a:pt x="1106194" y="812774"/>
                    <a:pt x="1102973" y="816639"/>
                  </a:cubicBezTo>
                  <a:cubicBezTo>
                    <a:pt x="1088150" y="834428"/>
                    <a:pt x="1104750" y="821384"/>
                    <a:pt x="1085183" y="834429"/>
                  </a:cubicBezTo>
                  <a:cubicBezTo>
                    <a:pt x="1083997" y="837987"/>
                    <a:pt x="1083302" y="841748"/>
                    <a:pt x="1081625" y="845103"/>
                  </a:cubicBezTo>
                  <a:cubicBezTo>
                    <a:pt x="1067830" y="872692"/>
                    <a:pt x="1079894" y="839622"/>
                    <a:pt x="1070951" y="866451"/>
                  </a:cubicBezTo>
                  <a:cubicBezTo>
                    <a:pt x="1069765" y="874753"/>
                    <a:pt x="1069803" y="883324"/>
                    <a:pt x="1067393" y="891357"/>
                  </a:cubicBezTo>
                  <a:cubicBezTo>
                    <a:pt x="1066164" y="895453"/>
                    <a:pt x="1061778" y="898026"/>
                    <a:pt x="1060277" y="902030"/>
                  </a:cubicBezTo>
                  <a:cubicBezTo>
                    <a:pt x="1058154" y="907692"/>
                    <a:pt x="1058842" y="914158"/>
                    <a:pt x="1056719" y="919820"/>
                  </a:cubicBezTo>
                  <a:cubicBezTo>
                    <a:pt x="1043675" y="954605"/>
                    <a:pt x="1054330" y="908028"/>
                    <a:pt x="1046045" y="941168"/>
                  </a:cubicBezTo>
                  <a:cubicBezTo>
                    <a:pt x="1035987" y="981400"/>
                    <a:pt x="1050637" y="934508"/>
                    <a:pt x="1035371" y="980306"/>
                  </a:cubicBezTo>
                  <a:lnTo>
                    <a:pt x="1031813" y="990980"/>
                  </a:lnTo>
                  <a:cubicBezTo>
                    <a:pt x="1030627" y="994538"/>
                    <a:pt x="1030907" y="999002"/>
                    <a:pt x="1028255" y="1001654"/>
                  </a:cubicBezTo>
                  <a:lnTo>
                    <a:pt x="1017581" y="1012328"/>
                  </a:lnTo>
                  <a:lnTo>
                    <a:pt x="1010465" y="1033676"/>
                  </a:lnTo>
                  <a:cubicBezTo>
                    <a:pt x="1009279" y="1037234"/>
                    <a:pt x="1007524" y="1040651"/>
                    <a:pt x="1006907" y="1044350"/>
                  </a:cubicBezTo>
                  <a:lnTo>
                    <a:pt x="999791" y="1087045"/>
                  </a:lnTo>
                  <a:cubicBezTo>
                    <a:pt x="998605" y="1126183"/>
                    <a:pt x="1000129" y="1165497"/>
                    <a:pt x="996233" y="1204458"/>
                  </a:cubicBezTo>
                  <a:cubicBezTo>
                    <a:pt x="995808" y="1208713"/>
                    <a:pt x="991029" y="1197609"/>
                    <a:pt x="989117" y="1193785"/>
                  </a:cubicBezTo>
                  <a:cubicBezTo>
                    <a:pt x="987440" y="1190431"/>
                    <a:pt x="987380" y="1186389"/>
                    <a:pt x="985559" y="1183111"/>
                  </a:cubicBezTo>
                  <a:cubicBezTo>
                    <a:pt x="981406" y="1175635"/>
                    <a:pt x="971327" y="1161763"/>
                    <a:pt x="971327" y="1161763"/>
                  </a:cubicBezTo>
                  <a:cubicBezTo>
                    <a:pt x="970141" y="1129741"/>
                    <a:pt x="970957" y="1097582"/>
                    <a:pt x="967769" y="1065697"/>
                  </a:cubicBezTo>
                  <a:cubicBezTo>
                    <a:pt x="967344" y="1061442"/>
                    <a:pt x="963992" y="1057694"/>
                    <a:pt x="960653" y="1055023"/>
                  </a:cubicBezTo>
                  <a:cubicBezTo>
                    <a:pt x="957725" y="1052680"/>
                    <a:pt x="953538" y="1052651"/>
                    <a:pt x="949980" y="1051465"/>
                  </a:cubicBezTo>
                  <a:lnTo>
                    <a:pt x="957096" y="1040792"/>
                  </a:lnTo>
                  <a:close/>
                </a:path>
              </a:pathLst>
            </a:custGeom>
            <a:solidFill>
              <a:srgbClr val="FF99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2" name="شكل بيضاوي 11"/>
          <p:cNvSpPr/>
          <p:nvPr/>
        </p:nvSpPr>
        <p:spPr>
          <a:xfrm>
            <a:off x="8858280" y="1071546"/>
            <a:ext cx="3214710" cy="3935868"/>
          </a:xfrm>
          <a:prstGeom prst="ellipse">
            <a:avLst/>
          </a:prstGeom>
          <a:solidFill>
            <a:srgbClr val="FFCC99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شكل بيضاوي 12"/>
          <p:cNvSpPr/>
          <p:nvPr/>
        </p:nvSpPr>
        <p:spPr>
          <a:xfrm>
            <a:off x="4030476" y="6241550"/>
            <a:ext cx="785818" cy="71438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مستطيل 14"/>
          <p:cNvSpPr/>
          <p:nvPr/>
        </p:nvSpPr>
        <p:spPr>
          <a:xfrm>
            <a:off x="500034" y="1714488"/>
            <a:ext cx="7429552" cy="132343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bevelT w="27940" h="12700"/>
              <a:contourClr>
                <a:srgbClr val="DDDDDD"/>
              </a:contourClr>
            </a:sp3d>
          </a:bodyPr>
          <a:lstStyle/>
          <a:p>
            <a:pPr algn="ctr"/>
            <a:r>
              <a:rPr lang="ar-SA" sz="4000" b="1" spc="150" dirty="0" smtClean="0">
                <a:ln w="11430"/>
                <a:solidFill>
                  <a:schemeClr val="accent2">
                    <a:lumMod val="60000"/>
                    <a:lumOff val="40000"/>
                  </a:schemeClr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والصفة المكتسبة </a:t>
            </a:r>
            <a:r>
              <a:rPr lang="ar-SA" sz="4000" b="1" spc="150" dirty="0" smtClean="0">
                <a:ln w="11430"/>
                <a:solidFill>
                  <a:schemeClr val="bg1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لا تورث من أبوين</a:t>
            </a:r>
          </a:p>
          <a:p>
            <a:pPr algn="ctr"/>
            <a:r>
              <a:rPr lang="ar-SA" sz="4000" b="1" spc="150" dirty="0" smtClean="0">
                <a:ln w="11430"/>
                <a:solidFill>
                  <a:schemeClr val="bg1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، بل </a:t>
            </a:r>
            <a:r>
              <a:rPr lang="ar-SA" sz="4000" b="1" spc="150" dirty="0" smtClean="0">
                <a:ln w="11430"/>
                <a:solidFill>
                  <a:srgbClr val="FFFF00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تكتسب</a:t>
            </a:r>
            <a:r>
              <a:rPr lang="ar-SA" sz="4000" b="1" spc="150" dirty="0" smtClean="0">
                <a:ln w="11430"/>
                <a:solidFill>
                  <a:schemeClr val="bg1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 بالتعليم والتدريب 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3" name="مجموعة 2"/>
          <p:cNvGrpSpPr/>
          <p:nvPr/>
        </p:nvGrpSpPr>
        <p:grpSpPr>
          <a:xfrm>
            <a:off x="-1661572" y="-1143032"/>
            <a:ext cx="11948612" cy="8786874"/>
            <a:chOff x="3500430" y="0"/>
            <a:chExt cx="5304878" cy="3322201"/>
          </a:xfrm>
        </p:grpSpPr>
        <p:pic>
          <p:nvPicPr>
            <p:cNvPr id="4" name="صورة 3" descr="qa44-c25db5e2c2.jpg"/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DF9D3"/>
                </a:clrFrom>
                <a:clrTo>
                  <a:srgbClr val="FDF9D3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3500430" y="0"/>
              <a:ext cx="5304878" cy="3322201"/>
            </a:xfrm>
            <a:prstGeom prst="rect">
              <a:avLst/>
            </a:prstGeom>
          </p:spPr>
        </p:pic>
        <p:sp>
          <p:nvSpPr>
            <p:cNvPr id="5" name="مستطيل 4"/>
            <p:cNvSpPr/>
            <p:nvPr/>
          </p:nvSpPr>
          <p:spPr>
            <a:xfrm>
              <a:off x="3884088" y="627928"/>
              <a:ext cx="4500594" cy="2071702"/>
            </a:xfrm>
            <a:prstGeom prst="rect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6" name="مستطيل 5"/>
          <p:cNvSpPr/>
          <p:nvPr/>
        </p:nvSpPr>
        <p:spPr>
          <a:xfrm>
            <a:off x="3714744" y="571480"/>
            <a:ext cx="142876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ar-SA" sz="4400" b="0" cap="none" spc="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cs typeface="AGA Aladdin Regular" pitchFamily="2" charset="-78"/>
              </a:rPr>
              <a:t>علوم</a:t>
            </a:r>
            <a:endParaRPr lang="ar-SA" sz="4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cs typeface="AGA Aladdin Regular" pitchFamily="2" charset="-78"/>
            </a:endParaRPr>
          </a:p>
        </p:txBody>
      </p:sp>
      <p:sp>
        <p:nvSpPr>
          <p:cNvPr id="7" name="شكل حر 6"/>
          <p:cNvSpPr/>
          <p:nvPr/>
        </p:nvSpPr>
        <p:spPr>
          <a:xfrm rot="20530294">
            <a:off x="-41695" y="3948598"/>
            <a:ext cx="3253258" cy="2104752"/>
          </a:xfrm>
          <a:custGeom>
            <a:avLst/>
            <a:gdLst>
              <a:gd name="connsiteX0" fmla="*/ 209862 w 3087973"/>
              <a:gd name="connsiteY0" fmla="*/ 1543987 h 1993692"/>
              <a:gd name="connsiteX1" fmla="*/ 2878111 w 3087973"/>
              <a:gd name="connsiteY1" fmla="*/ 0 h 1993692"/>
              <a:gd name="connsiteX2" fmla="*/ 3087973 w 3087973"/>
              <a:gd name="connsiteY2" fmla="*/ 359764 h 1993692"/>
              <a:gd name="connsiteX3" fmla="*/ 104931 w 3087973"/>
              <a:gd name="connsiteY3" fmla="*/ 1993692 h 1993692"/>
              <a:gd name="connsiteX4" fmla="*/ 0 w 3087973"/>
              <a:gd name="connsiteY4" fmla="*/ 1633928 h 1993692"/>
              <a:gd name="connsiteX5" fmla="*/ 269823 w 3087973"/>
              <a:gd name="connsiteY5" fmla="*/ 1543987 h 199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7973" h="1993692">
                <a:moveTo>
                  <a:pt x="209862" y="1543987"/>
                </a:moveTo>
                <a:lnTo>
                  <a:pt x="2878111" y="0"/>
                </a:lnTo>
                <a:lnTo>
                  <a:pt x="3087973" y="359764"/>
                </a:lnTo>
                <a:lnTo>
                  <a:pt x="104931" y="1993692"/>
                </a:lnTo>
                <a:lnTo>
                  <a:pt x="0" y="1633928"/>
                </a:lnTo>
                <a:lnTo>
                  <a:pt x="269823" y="1543987"/>
                </a:lnTo>
              </a:path>
            </a:pathLst>
          </a:cu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18567323">
            <a:off x="-145419" y="5611885"/>
            <a:ext cx="1643074" cy="16944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9" name="مجموعة 8"/>
          <p:cNvGrpSpPr/>
          <p:nvPr/>
        </p:nvGrpSpPr>
        <p:grpSpPr>
          <a:xfrm>
            <a:off x="8501090" y="928670"/>
            <a:ext cx="4214842" cy="5848640"/>
            <a:chOff x="8106741" y="2964467"/>
            <a:chExt cx="1084374" cy="1526827"/>
          </a:xfrm>
        </p:grpSpPr>
        <p:sp>
          <p:nvSpPr>
            <p:cNvPr id="10" name="شكل حر 9"/>
            <p:cNvSpPr/>
            <p:nvPr/>
          </p:nvSpPr>
          <p:spPr>
            <a:xfrm>
              <a:off x="8127975" y="3000372"/>
              <a:ext cx="1016025" cy="1488622"/>
            </a:xfrm>
            <a:custGeom>
              <a:avLst/>
              <a:gdLst>
                <a:gd name="connsiteX0" fmla="*/ 295312 w 1106531"/>
                <a:gd name="connsiteY0" fmla="*/ 64044 h 1597532"/>
                <a:gd name="connsiteX1" fmla="*/ 117413 w 1106531"/>
                <a:gd name="connsiteY1" fmla="*/ 156551 h 1597532"/>
                <a:gd name="connsiteX2" fmla="*/ 49811 w 1106531"/>
                <a:gd name="connsiteY2" fmla="*/ 245501 h 1597532"/>
                <a:gd name="connsiteX3" fmla="*/ 17790 w 1106531"/>
                <a:gd name="connsiteY3" fmla="*/ 345124 h 1597532"/>
                <a:gd name="connsiteX4" fmla="*/ 0 w 1106531"/>
                <a:gd name="connsiteY4" fmla="*/ 494559 h 1597532"/>
                <a:gd name="connsiteX5" fmla="*/ 35580 w 1106531"/>
                <a:gd name="connsiteY5" fmla="*/ 715153 h 1597532"/>
                <a:gd name="connsiteX6" fmla="*/ 124529 w 1106531"/>
                <a:gd name="connsiteY6" fmla="*/ 953538 h 1597532"/>
                <a:gd name="connsiteX7" fmla="*/ 213478 w 1106531"/>
                <a:gd name="connsiteY7" fmla="*/ 1053161 h 1597532"/>
                <a:gd name="connsiteX8" fmla="*/ 320218 w 1106531"/>
                <a:gd name="connsiteY8" fmla="*/ 1117205 h 1597532"/>
                <a:gd name="connsiteX9" fmla="*/ 270406 w 1106531"/>
                <a:gd name="connsiteY9" fmla="*/ 1191922 h 1597532"/>
                <a:gd name="connsiteX10" fmla="*/ 245500 w 1106531"/>
                <a:gd name="connsiteY10" fmla="*/ 1287988 h 1597532"/>
                <a:gd name="connsiteX11" fmla="*/ 245500 w 1106531"/>
                <a:gd name="connsiteY11" fmla="*/ 1398285 h 1597532"/>
                <a:gd name="connsiteX12" fmla="*/ 338008 w 1106531"/>
                <a:gd name="connsiteY12" fmla="*/ 1476560 h 1597532"/>
                <a:gd name="connsiteX13" fmla="*/ 373587 w 1106531"/>
                <a:gd name="connsiteY13" fmla="*/ 1476560 h 1597532"/>
                <a:gd name="connsiteX14" fmla="*/ 437631 w 1106531"/>
                <a:gd name="connsiteY14" fmla="*/ 1480118 h 1597532"/>
                <a:gd name="connsiteX15" fmla="*/ 551486 w 1106531"/>
                <a:gd name="connsiteY15" fmla="*/ 1483676 h 1597532"/>
                <a:gd name="connsiteX16" fmla="*/ 690247 w 1106531"/>
                <a:gd name="connsiteY16" fmla="*/ 1458771 h 1597532"/>
                <a:gd name="connsiteX17" fmla="*/ 757849 w 1106531"/>
                <a:gd name="connsiteY17" fmla="*/ 1597532 h 1597532"/>
                <a:gd name="connsiteX18" fmla="*/ 836124 w 1106531"/>
                <a:gd name="connsiteY18" fmla="*/ 1537046 h 1597532"/>
                <a:gd name="connsiteX19" fmla="*/ 843240 w 1106531"/>
                <a:gd name="connsiteY19" fmla="*/ 1526372 h 1597532"/>
                <a:gd name="connsiteX20" fmla="*/ 846798 w 1106531"/>
                <a:gd name="connsiteY20" fmla="*/ 1522814 h 1597532"/>
                <a:gd name="connsiteX21" fmla="*/ 914400 w 1106531"/>
                <a:gd name="connsiteY21" fmla="*/ 1465886 h 1597532"/>
                <a:gd name="connsiteX22" fmla="*/ 992675 w 1106531"/>
                <a:gd name="connsiteY22" fmla="*/ 1476560 h 1597532"/>
                <a:gd name="connsiteX23" fmla="*/ 1038929 w 1106531"/>
                <a:gd name="connsiteY23" fmla="*/ 1505024 h 1597532"/>
                <a:gd name="connsiteX24" fmla="*/ 1106531 w 1106531"/>
                <a:gd name="connsiteY24" fmla="*/ 1430307 h 1597532"/>
                <a:gd name="connsiteX25" fmla="*/ 1074509 w 1106531"/>
                <a:gd name="connsiteY25" fmla="*/ 1359147 h 1597532"/>
                <a:gd name="connsiteX26" fmla="*/ 985559 w 1106531"/>
                <a:gd name="connsiteY26" fmla="*/ 1227502 h 1597532"/>
                <a:gd name="connsiteX27" fmla="*/ 957095 w 1106531"/>
                <a:gd name="connsiteY27" fmla="*/ 1110089 h 1597532"/>
                <a:gd name="connsiteX28" fmla="*/ 939306 w 1106531"/>
                <a:gd name="connsiteY28" fmla="*/ 996234 h 1597532"/>
                <a:gd name="connsiteX29" fmla="*/ 1042487 w 1106531"/>
                <a:gd name="connsiteY29" fmla="*/ 764965 h 1597532"/>
                <a:gd name="connsiteX30" fmla="*/ 1067393 w 1106531"/>
                <a:gd name="connsiteY30" fmla="*/ 576392 h 1597532"/>
                <a:gd name="connsiteX31" fmla="*/ 1024697 w 1106531"/>
                <a:gd name="connsiteY31" fmla="*/ 419841 h 1597532"/>
                <a:gd name="connsiteX32" fmla="*/ 964211 w 1106531"/>
                <a:gd name="connsiteY32" fmla="*/ 245501 h 1597532"/>
                <a:gd name="connsiteX33" fmla="*/ 893052 w 1106531"/>
                <a:gd name="connsiteY33" fmla="*/ 113855 h 1597532"/>
                <a:gd name="connsiteX34" fmla="*/ 818334 w 1106531"/>
                <a:gd name="connsiteY34" fmla="*/ 49812 h 1597532"/>
                <a:gd name="connsiteX35" fmla="*/ 693805 w 1106531"/>
                <a:gd name="connsiteY35" fmla="*/ 7116 h 1597532"/>
                <a:gd name="connsiteX36" fmla="*/ 416283 w 1106531"/>
                <a:gd name="connsiteY36" fmla="*/ 0 h 159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6531" h="1597532">
                  <a:moveTo>
                    <a:pt x="295312" y="64044"/>
                  </a:moveTo>
                  <a:lnTo>
                    <a:pt x="117413" y="156551"/>
                  </a:lnTo>
                  <a:lnTo>
                    <a:pt x="49811" y="245501"/>
                  </a:lnTo>
                  <a:lnTo>
                    <a:pt x="17790" y="345124"/>
                  </a:lnTo>
                  <a:lnTo>
                    <a:pt x="0" y="494559"/>
                  </a:lnTo>
                  <a:lnTo>
                    <a:pt x="35580" y="715153"/>
                  </a:lnTo>
                  <a:lnTo>
                    <a:pt x="124529" y="953538"/>
                  </a:lnTo>
                  <a:lnTo>
                    <a:pt x="213478" y="1053161"/>
                  </a:lnTo>
                  <a:lnTo>
                    <a:pt x="320218" y="1117205"/>
                  </a:lnTo>
                  <a:lnTo>
                    <a:pt x="270406" y="1191922"/>
                  </a:lnTo>
                  <a:cubicBezTo>
                    <a:pt x="248801" y="1289146"/>
                    <a:pt x="281861" y="1287988"/>
                    <a:pt x="245500" y="1287988"/>
                  </a:cubicBezTo>
                  <a:lnTo>
                    <a:pt x="245500" y="1398285"/>
                  </a:lnTo>
                  <a:lnTo>
                    <a:pt x="338008" y="1476560"/>
                  </a:lnTo>
                  <a:lnTo>
                    <a:pt x="373587" y="1476560"/>
                  </a:lnTo>
                  <a:lnTo>
                    <a:pt x="437631" y="1480118"/>
                  </a:lnTo>
                  <a:lnTo>
                    <a:pt x="551486" y="1483676"/>
                  </a:lnTo>
                  <a:lnTo>
                    <a:pt x="690247" y="1458771"/>
                  </a:lnTo>
                  <a:lnTo>
                    <a:pt x="757849" y="1597532"/>
                  </a:lnTo>
                  <a:cubicBezTo>
                    <a:pt x="783941" y="1577370"/>
                    <a:pt x="810793" y="1558156"/>
                    <a:pt x="836124" y="1537046"/>
                  </a:cubicBezTo>
                  <a:cubicBezTo>
                    <a:pt x="839409" y="1534308"/>
                    <a:pt x="840674" y="1529793"/>
                    <a:pt x="843240" y="1526372"/>
                  </a:cubicBezTo>
                  <a:cubicBezTo>
                    <a:pt x="844246" y="1525030"/>
                    <a:pt x="845612" y="1524000"/>
                    <a:pt x="846798" y="1522814"/>
                  </a:cubicBezTo>
                  <a:cubicBezTo>
                    <a:pt x="906242" y="1463370"/>
                    <a:pt x="876890" y="1465886"/>
                    <a:pt x="914400" y="1465886"/>
                  </a:cubicBezTo>
                  <a:lnTo>
                    <a:pt x="992675" y="1476560"/>
                  </a:lnTo>
                  <a:cubicBezTo>
                    <a:pt x="1036358" y="1505682"/>
                    <a:pt x="1018266" y="1505024"/>
                    <a:pt x="1038929" y="1505024"/>
                  </a:cubicBezTo>
                  <a:lnTo>
                    <a:pt x="1106531" y="1430307"/>
                  </a:lnTo>
                  <a:cubicBezTo>
                    <a:pt x="1077627" y="1358046"/>
                    <a:pt x="1103614" y="1359147"/>
                    <a:pt x="1074509" y="1359147"/>
                  </a:cubicBezTo>
                  <a:lnTo>
                    <a:pt x="985559" y="1227502"/>
                  </a:lnTo>
                  <a:lnTo>
                    <a:pt x="957095" y="1110089"/>
                  </a:lnTo>
                  <a:lnTo>
                    <a:pt x="939306" y="996234"/>
                  </a:lnTo>
                  <a:lnTo>
                    <a:pt x="1042487" y="764965"/>
                  </a:lnTo>
                  <a:lnTo>
                    <a:pt x="1067393" y="576392"/>
                  </a:lnTo>
                  <a:lnTo>
                    <a:pt x="1024697" y="419841"/>
                  </a:lnTo>
                  <a:cubicBezTo>
                    <a:pt x="967239" y="247467"/>
                    <a:pt x="1010206" y="291483"/>
                    <a:pt x="964211" y="245501"/>
                  </a:cubicBezTo>
                  <a:lnTo>
                    <a:pt x="893052" y="113855"/>
                  </a:lnTo>
                  <a:lnTo>
                    <a:pt x="818334" y="49812"/>
                  </a:lnTo>
                  <a:cubicBezTo>
                    <a:pt x="692674" y="10318"/>
                    <a:pt x="693805" y="54185"/>
                    <a:pt x="693805" y="7116"/>
                  </a:cubicBezTo>
                  <a:lnTo>
                    <a:pt x="416283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شكل حر 10"/>
            <p:cNvSpPr/>
            <p:nvPr/>
          </p:nvSpPr>
          <p:spPr>
            <a:xfrm>
              <a:off x="8106741" y="2964467"/>
              <a:ext cx="1084374" cy="1526827"/>
            </a:xfrm>
            <a:custGeom>
              <a:avLst/>
              <a:gdLst>
                <a:gd name="connsiteX0" fmla="*/ 957096 w 1180968"/>
                <a:gd name="connsiteY0" fmla="*/ 1040792 h 1638532"/>
                <a:gd name="connsiteX1" fmla="*/ 946422 w 1180968"/>
                <a:gd name="connsiteY1" fmla="*/ 1026560 h 1638532"/>
                <a:gd name="connsiteX2" fmla="*/ 932190 w 1180968"/>
                <a:gd name="connsiteY2" fmla="*/ 1015886 h 1638532"/>
                <a:gd name="connsiteX3" fmla="*/ 928632 w 1180968"/>
                <a:gd name="connsiteY3" fmla="*/ 1001654 h 1638532"/>
                <a:gd name="connsiteX4" fmla="*/ 939306 w 1180968"/>
                <a:gd name="connsiteY4" fmla="*/ 976748 h 1638532"/>
                <a:gd name="connsiteX5" fmla="*/ 953538 w 1180968"/>
                <a:gd name="connsiteY5" fmla="*/ 980306 h 1638532"/>
                <a:gd name="connsiteX6" fmla="*/ 974885 w 1180968"/>
                <a:gd name="connsiteY6" fmla="*/ 976748 h 1638532"/>
                <a:gd name="connsiteX7" fmla="*/ 978443 w 1180968"/>
                <a:gd name="connsiteY7" fmla="*/ 966074 h 1638532"/>
                <a:gd name="connsiteX8" fmla="*/ 964211 w 1180968"/>
                <a:gd name="connsiteY8" fmla="*/ 923378 h 1638532"/>
                <a:gd name="connsiteX9" fmla="*/ 992675 w 1180968"/>
                <a:gd name="connsiteY9" fmla="*/ 909146 h 1638532"/>
                <a:gd name="connsiteX10" fmla="*/ 1003349 w 1180968"/>
                <a:gd name="connsiteY10" fmla="*/ 902030 h 1638532"/>
                <a:gd name="connsiteX11" fmla="*/ 1010465 w 1180968"/>
                <a:gd name="connsiteY11" fmla="*/ 880683 h 1638532"/>
                <a:gd name="connsiteX12" fmla="*/ 1017581 w 1180968"/>
                <a:gd name="connsiteY12" fmla="*/ 855777 h 1638532"/>
                <a:gd name="connsiteX13" fmla="*/ 1017581 w 1180968"/>
                <a:gd name="connsiteY13" fmla="*/ 823755 h 1638532"/>
                <a:gd name="connsiteX14" fmla="*/ 1028255 w 1180968"/>
                <a:gd name="connsiteY14" fmla="*/ 816639 h 1638532"/>
                <a:gd name="connsiteX15" fmla="*/ 1031813 w 1180968"/>
                <a:gd name="connsiteY15" fmla="*/ 805965 h 1638532"/>
                <a:gd name="connsiteX16" fmla="*/ 1035371 w 1180968"/>
                <a:gd name="connsiteY16" fmla="*/ 788175 h 1638532"/>
                <a:gd name="connsiteX17" fmla="*/ 1042487 w 1180968"/>
                <a:gd name="connsiteY17" fmla="*/ 777501 h 1638532"/>
                <a:gd name="connsiteX18" fmla="*/ 1046045 w 1180968"/>
                <a:gd name="connsiteY18" fmla="*/ 709900 h 1638532"/>
                <a:gd name="connsiteX19" fmla="*/ 1056719 w 1180968"/>
                <a:gd name="connsiteY19" fmla="*/ 706342 h 1638532"/>
                <a:gd name="connsiteX20" fmla="*/ 1078067 w 1180968"/>
                <a:gd name="connsiteY20" fmla="*/ 692110 h 1638532"/>
                <a:gd name="connsiteX21" fmla="*/ 1081625 w 1180968"/>
                <a:gd name="connsiteY21" fmla="*/ 581813 h 1638532"/>
                <a:gd name="connsiteX22" fmla="*/ 1078067 w 1180968"/>
                <a:gd name="connsiteY22" fmla="*/ 571139 h 1638532"/>
                <a:gd name="connsiteX23" fmla="*/ 1067393 w 1180968"/>
                <a:gd name="connsiteY23" fmla="*/ 560465 h 1638532"/>
                <a:gd name="connsiteX24" fmla="*/ 1063835 w 1180968"/>
                <a:gd name="connsiteY24" fmla="*/ 539117 h 1638532"/>
                <a:gd name="connsiteX25" fmla="*/ 1042487 w 1180968"/>
                <a:gd name="connsiteY25" fmla="*/ 542675 h 1638532"/>
                <a:gd name="connsiteX26" fmla="*/ 1010465 w 1180968"/>
                <a:gd name="connsiteY26" fmla="*/ 535559 h 1638532"/>
                <a:gd name="connsiteX27" fmla="*/ 992675 w 1180968"/>
                <a:gd name="connsiteY27" fmla="*/ 510653 h 1638532"/>
                <a:gd name="connsiteX28" fmla="*/ 989117 w 1180968"/>
                <a:gd name="connsiteY28" fmla="*/ 485747 h 1638532"/>
                <a:gd name="connsiteX29" fmla="*/ 971327 w 1180968"/>
                <a:gd name="connsiteY29" fmla="*/ 482189 h 1638532"/>
                <a:gd name="connsiteX30" fmla="*/ 967769 w 1180968"/>
                <a:gd name="connsiteY30" fmla="*/ 467957 h 1638532"/>
                <a:gd name="connsiteX31" fmla="*/ 978443 w 1180968"/>
                <a:gd name="connsiteY31" fmla="*/ 439493 h 1638532"/>
                <a:gd name="connsiteX32" fmla="*/ 992675 w 1180968"/>
                <a:gd name="connsiteY32" fmla="*/ 428820 h 1638532"/>
                <a:gd name="connsiteX33" fmla="*/ 996233 w 1180968"/>
                <a:gd name="connsiteY33" fmla="*/ 411030 h 1638532"/>
                <a:gd name="connsiteX34" fmla="*/ 1003349 w 1180968"/>
                <a:gd name="connsiteY34" fmla="*/ 396798 h 1638532"/>
                <a:gd name="connsiteX35" fmla="*/ 1014023 w 1180968"/>
                <a:gd name="connsiteY35" fmla="*/ 375450 h 1638532"/>
                <a:gd name="connsiteX36" fmla="*/ 1010465 w 1180968"/>
                <a:gd name="connsiteY36" fmla="*/ 332754 h 1638532"/>
                <a:gd name="connsiteX37" fmla="*/ 1006907 w 1180968"/>
                <a:gd name="connsiteY37" fmla="*/ 322080 h 1638532"/>
                <a:gd name="connsiteX38" fmla="*/ 996233 w 1180968"/>
                <a:gd name="connsiteY38" fmla="*/ 314964 h 1638532"/>
                <a:gd name="connsiteX39" fmla="*/ 985559 w 1180968"/>
                <a:gd name="connsiteY39" fmla="*/ 279385 h 1638532"/>
                <a:gd name="connsiteX40" fmla="*/ 982001 w 1180968"/>
                <a:gd name="connsiteY40" fmla="*/ 268711 h 1638532"/>
                <a:gd name="connsiteX41" fmla="*/ 971327 w 1180968"/>
                <a:gd name="connsiteY41" fmla="*/ 265153 h 1638532"/>
                <a:gd name="connsiteX42" fmla="*/ 910842 w 1180968"/>
                <a:gd name="connsiteY42" fmla="*/ 261595 h 1638532"/>
                <a:gd name="connsiteX43" fmla="*/ 864588 w 1180968"/>
                <a:gd name="connsiteY43" fmla="*/ 258037 h 1638532"/>
                <a:gd name="connsiteX44" fmla="*/ 861030 w 1180968"/>
                <a:gd name="connsiteY44" fmla="*/ 247363 h 1638532"/>
                <a:gd name="connsiteX45" fmla="*/ 853914 w 1180968"/>
                <a:gd name="connsiteY45" fmla="*/ 236689 h 1638532"/>
                <a:gd name="connsiteX46" fmla="*/ 836124 w 1180968"/>
                <a:gd name="connsiteY46" fmla="*/ 204667 h 1638532"/>
                <a:gd name="connsiteX47" fmla="*/ 825450 w 1180968"/>
                <a:gd name="connsiteY47" fmla="*/ 197551 h 1638532"/>
                <a:gd name="connsiteX48" fmla="*/ 814776 w 1180968"/>
                <a:gd name="connsiteY48" fmla="*/ 147739 h 1638532"/>
                <a:gd name="connsiteX49" fmla="*/ 796987 w 1180968"/>
                <a:gd name="connsiteY49" fmla="*/ 144181 h 1638532"/>
                <a:gd name="connsiteX50" fmla="*/ 786313 w 1180968"/>
                <a:gd name="connsiteY50" fmla="*/ 137065 h 1638532"/>
                <a:gd name="connsiteX51" fmla="*/ 754291 w 1180968"/>
                <a:gd name="connsiteY51" fmla="*/ 129950 h 1638532"/>
                <a:gd name="connsiteX52" fmla="*/ 743617 w 1180968"/>
                <a:gd name="connsiteY52" fmla="*/ 122834 h 1638532"/>
                <a:gd name="connsiteX53" fmla="*/ 725827 w 1180968"/>
                <a:gd name="connsiteY53" fmla="*/ 90812 h 1638532"/>
                <a:gd name="connsiteX54" fmla="*/ 718711 w 1180968"/>
                <a:gd name="connsiteY54" fmla="*/ 80138 h 1638532"/>
                <a:gd name="connsiteX55" fmla="*/ 711595 w 1180968"/>
                <a:gd name="connsiteY55" fmla="*/ 58790 h 1638532"/>
                <a:gd name="connsiteX56" fmla="*/ 676015 w 1180968"/>
                <a:gd name="connsiteY56" fmla="*/ 55232 h 1638532"/>
                <a:gd name="connsiteX57" fmla="*/ 665341 w 1180968"/>
                <a:gd name="connsiteY57" fmla="*/ 48116 h 1638532"/>
                <a:gd name="connsiteX58" fmla="*/ 658225 w 1180968"/>
                <a:gd name="connsiteY58" fmla="*/ 37442 h 1638532"/>
                <a:gd name="connsiteX59" fmla="*/ 636878 w 1180968"/>
                <a:gd name="connsiteY59" fmla="*/ 30326 h 1638532"/>
                <a:gd name="connsiteX60" fmla="*/ 569276 w 1180968"/>
                <a:gd name="connsiteY60" fmla="*/ 33884 h 1638532"/>
                <a:gd name="connsiteX61" fmla="*/ 565718 w 1180968"/>
                <a:gd name="connsiteY61" fmla="*/ 69464 h 1638532"/>
                <a:gd name="connsiteX62" fmla="*/ 562160 w 1180968"/>
                <a:gd name="connsiteY62" fmla="*/ 80138 h 1638532"/>
                <a:gd name="connsiteX63" fmla="*/ 540812 w 1180968"/>
                <a:gd name="connsiteY63" fmla="*/ 87254 h 1638532"/>
                <a:gd name="connsiteX64" fmla="*/ 515906 w 1180968"/>
                <a:gd name="connsiteY64" fmla="*/ 94370 h 1638532"/>
                <a:gd name="connsiteX65" fmla="*/ 494559 w 1180968"/>
                <a:gd name="connsiteY65" fmla="*/ 83696 h 1638532"/>
                <a:gd name="connsiteX66" fmla="*/ 476769 w 1180968"/>
                <a:gd name="connsiteY66" fmla="*/ 69464 h 1638532"/>
                <a:gd name="connsiteX67" fmla="*/ 455421 w 1180968"/>
                <a:gd name="connsiteY67" fmla="*/ 83696 h 1638532"/>
                <a:gd name="connsiteX68" fmla="*/ 444747 w 1180968"/>
                <a:gd name="connsiteY68" fmla="*/ 90812 h 1638532"/>
                <a:gd name="connsiteX69" fmla="*/ 434073 w 1180968"/>
                <a:gd name="connsiteY69" fmla="*/ 87254 h 1638532"/>
                <a:gd name="connsiteX70" fmla="*/ 426957 w 1180968"/>
                <a:gd name="connsiteY70" fmla="*/ 76580 h 1638532"/>
                <a:gd name="connsiteX71" fmla="*/ 405609 w 1180968"/>
                <a:gd name="connsiteY71" fmla="*/ 69464 h 1638532"/>
                <a:gd name="connsiteX72" fmla="*/ 384261 w 1180968"/>
                <a:gd name="connsiteY72" fmla="*/ 73022 h 1638532"/>
                <a:gd name="connsiteX73" fmla="*/ 366471 w 1180968"/>
                <a:gd name="connsiteY73" fmla="*/ 90812 h 1638532"/>
                <a:gd name="connsiteX74" fmla="*/ 345124 w 1180968"/>
                <a:gd name="connsiteY74" fmla="*/ 94370 h 1638532"/>
                <a:gd name="connsiteX75" fmla="*/ 323776 w 1180968"/>
                <a:gd name="connsiteY75" fmla="*/ 101486 h 1638532"/>
                <a:gd name="connsiteX76" fmla="*/ 313102 w 1180968"/>
                <a:gd name="connsiteY76" fmla="*/ 105044 h 1638532"/>
                <a:gd name="connsiteX77" fmla="*/ 309544 w 1180968"/>
                <a:gd name="connsiteY77" fmla="*/ 140623 h 1638532"/>
                <a:gd name="connsiteX78" fmla="*/ 298870 w 1180968"/>
                <a:gd name="connsiteY78" fmla="*/ 144181 h 1638532"/>
                <a:gd name="connsiteX79" fmla="*/ 284638 w 1180968"/>
                <a:gd name="connsiteY79" fmla="*/ 147739 h 1638532"/>
                <a:gd name="connsiteX80" fmla="*/ 238384 w 1180968"/>
                <a:gd name="connsiteY80" fmla="*/ 154855 h 1638532"/>
                <a:gd name="connsiteX81" fmla="*/ 206362 w 1180968"/>
                <a:gd name="connsiteY81" fmla="*/ 161971 h 1638532"/>
                <a:gd name="connsiteX82" fmla="*/ 185015 w 1180968"/>
                <a:gd name="connsiteY82" fmla="*/ 169087 h 1638532"/>
                <a:gd name="connsiteX83" fmla="*/ 138761 w 1180968"/>
                <a:gd name="connsiteY83" fmla="*/ 233131 h 1638532"/>
                <a:gd name="connsiteX84" fmla="*/ 135203 w 1180968"/>
                <a:gd name="connsiteY84" fmla="*/ 243805 h 1638532"/>
                <a:gd name="connsiteX85" fmla="*/ 131645 w 1180968"/>
                <a:gd name="connsiteY85" fmla="*/ 265153 h 1638532"/>
                <a:gd name="connsiteX86" fmla="*/ 128087 w 1180968"/>
                <a:gd name="connsiteY86" fmla="*/ 279385 h 1638532"/>
                <a:gd name="connsiteX87" fmla="*/ 106739 w 1180968"/>
                <a:gd name="connsiteY87" fmla="*/ 286500 h 1638532"/>
                <a:gd name="connsiteX88" fmla="*/ 103181 w 1180968"/>
                <a:gd name="connsiteY88" fmla="*/ 318522 h 1638532"/>
                <a:gd name="connsiteX89" fmla="*/ 88949 w 1180968"/>
                <a:gd name="connsiteY89" fmla="*/ 322080 h 1638532"/>
                <a:gd name="connsiteX90" fmla="*/ 78275 w 1180968"/>
                <a:gd name="connsiteY90" fmla="*/ 339870 h 1638532"/>
                <a:gd name="connsiteX91" fmla="*/ 71159 w 1180968"/>
                <a:gd name="connsiteY91" fmla="*/ 350544 h 1638532"/>
                <a:gd name="connsiteX92" fmla="*/ 60485 w 1180968"/>
                <a:gd name="connsiteY92" fmla="*/ 354102 h 1638532"/>
                <a:gd name="connsiteX93" fmla="*/ 46253 w 1180968"/>
                <a:gd name="connsiteY93" fmla="*/ 375450 h 1638532"/>
                <a:gd name="connsiteX94" fmla="*/ 53369 w 1180968"/>
                <a:gd name="connsiteY94" fmla="*/ 443051 h 1638532"/>
                <a:gd name="connsiteX95" fmla="*/ 60485 w 1180968"/>
                <a:gd name="connsiteY95" fmla="*/ 453725 h 1638532"/>
                <a:gd name="connsiteX96" fmla="*/ 56927 w 1180968"/>
                <a:gd name="connsiteY96" fmla="*/ 539117 h 1638532"/>
                <a:gd name="connsiteX97" fmla="*/ 46253 w 1180968"/>
                <a:gd name="connsiteY97" fmla="*/ 546233 h 1638532"/>
                <a:gd name="connsiteX98" fmla="*/ 42696 w 1180968"/>
                <a:gd name="connsiteY98" fmla="*/ 556907 h 1638532"/>
                <a:gd name="connsiteX99" fmla="*/ 46253 w 1180968"/>
                <a:gd name="connsiteY99" fmla="*/ 617392 h 1638532"/>
                <a:gd name="connsiteX100" fmla="*/ 202804 w 1180968"/>
                <a:gd name="connsiteY100" fmla="*/ 631624 h 1638532"/>
                <a:gd name="connsiteX101" fmla="*/ 199246 w 1180968"/>
                <a:gd name="connsiteY101" fmla="*/ 667204 h 1638532"/>
                <a:gd name="connsiteX102" fmla="*/ 174341 w 1180968"/>
                <a:gd name="connsiteY102" fmla="*/ 674320 h 1638532"/>
                <a:gd name="connsiteX103" fmla="*/ 142319 w 1180968"/>
                <a:gd name="connsiteY103" fmla="*/ 702784 h 1638532"/>
                <a:gd name="connsiteX104" fmla="*/ 131645 w 1180968"/>
                <a:gd name="connsiteY104" fmla="*/ 713458 h 1638532"/>
                <a:gd name="connsiteX105" fmla="*/ 117413 w 1180968"/>
                <a:gd name="connsiteY105" fmla="*/ 741922 h 1638532"/>
                <a:gd name="connsiteX106" fmla="*/ 106739 w 1180968"/>
                <a:gd name="connsiteY106" fmla="*/ 763269 h 1638532"/>
                <a:gd name="connsiteX107" fmla="*/ 92507 w 1180968"/>
                <a:gd name="connsiteY107" fmla="*/ 784617 h 1638532"/>
                <a:gd name="connsiteX108" fmla="*/ 96065 w 1180968"/>
                <a:gd name="connsiteY108" fmla="*/ 837987 h 1638532"/>
                <a:gd name="connsiteX109" fmla="*/ 106739 w 1180968"/>
                <a:gd name="connsiteY109" fmla="*/ 845103 h 1638532"/>
                <a:gd name="connsiteX110" fmla="*/ 110297 w 1180968"/>
                <a:gd name="connsiteY110" fmla="*/ 873567 h 1638532"/>
                <a:gd name="connsiteX111" fmla="*/ 174341 w 1180968"/>
                <a:gd name="connsiteY111" fmla="*/ 877125 h 1638532"/>
                <a:gd name="connsiteX112" fmla="*/ 160109 w 1180968"/>
                <a:gd name="connsiteY112" fmla="*/ 891357 h 1638532"/>
                <a:gd name="connsiteX113" fmla="*/ 142319 w 1180968"/>
                <a:gd name="connsiteY113" fmla="*/ 919820 h 1638532"/>
                <a:gd name="connsiteX114" fmla="*/ 145877 w 1180968"/>
                <a:gd name="connsiteY114" fmla="*/ 966074 h 1638532"/>
                <a:gd name="connsiteX115" fmla="*/ 167225 w 1180968"/>
                <a:gd name="connsiteY115" fmla="*/ 980306 h 1638532"/>
                <a:gd name="connsiteX116" fmla="*/ 170783 w 1180968"/>
                <a:gd name="connsiteY116" fmla="*/ 1001654 h 1638532"/>
                <a:gd name="connsiteX117" fmla="*/ 174341 w 1180968"/>
                <a:gd name="connsiteY117" fmla="*/ 1026560 h 1638532"/>
                <a:gd name="connsiteX118" fmla="*/ 202804 w 1180968"/>
                <a:gd name="connsiteY118" fmla="*/ 1030118 h 1638532"/>
                <a:gd name="connsiteX119" fmla="*/ 206362 w 1180968"/>
                <a:gd name="connsiteY119" fmla="*/ 1065697 h 1638532"/>
                <a:gd name="connsiteX120" fmla="*/ 281080 w 1180968"/>
                <a:gd name="connsiteY120" fmla="*/ 1079929 h 1638532"/>
                <a:gd name="connsiteX121" fmla="*/ 284638 w 1180968"/>
                <a:gd name="connsiteY121" fmla="*/ 1108393 h 1638532"/>
                <a:gd name="connsiteX122" fmla="*/ 295312 w 1180968"/>
                <a:gd name="connsiteY122" fmla="*/ 1111951 h 1638532"/>
                <a:gd name="connsiteX123" fmla="*/ 323776 w 1180968"/>
                <a:gd name="connsiteY123" fmla="*/ 1119067 h 1638532"/>
                <a:gd name="connsiteX124" fmla="*/ 330892 w 1180968"/>
                <a:gd name="connsiteY124" fmla="*/ 1129741 h 1638532"/>
                <a:gd name="connsiteX125" fmla="*/ 359355 w 1180968"/>
                <a:gd name="connsiteY125" fmla="*/ 1161763 h 1638532"/>
                <a:gd name="connsiteX126" fmla="*/ 355797 w 1180968"/>
                <a:gd name="connsiteY126" fmla="*/ 1183111 h 1638532"/>
                <a:gd name="connsiteX127" fmla="*/ 338008 w 1180968"/>
                <a:gd name="connsiteY127" fmla="*/ 1200900 h 1638532"/>
                <a:gd name="connsiteX128" fmla="*/ 327334 w 1180968"/>
                <a:gd name="connsiteY128" fmla="*/ 1204458 h 1638532"/>
                <a:gd name="connsiteX129" fmla="*/ 313102 w 1180968"/>
                <a:gd name="connsiteY129" fmla="*/ 1225806 h 1638532"/>
                <a:gd name="connsiteX130" fmla="*/ 295312 w 1180968"/>
                <a:gd name="connsiteY130" fmla="*/ 1293408 h 1638532"/>
                <a:gd name="connsiteX131" fmla="*/ 291754 w 1180968"/>
                <a:gd name="connsiteY131" fmla="*/ 1304082 h 1638532"/>
                <a:gd name="connsiteX132" fmla="*/ 302428 w 1180968"/>
                <a:gd name="connsiteY132" fmla="*/ 1307640 h 1638532"/>
                <a:gd name="connsiteX133" fmla="*/ 313102 w 1180968"/>
                <a:gd name="connsiteY133" fmla="*/ 1314756 h 1638532"/>
                <a:gd name="connsiteX134" fmla="*/ 352239 w 1180968"/>
                <a:gd name="connsiteY134" fmla="*/ 1307640 h 1638532"/>
                <a:gd name="connsiteX135" fmla="*/ 387819 w 1180968"/>
                <a:gd name="connsiteY135" fmla="*/ 1286292 h 1638532"/>
                <a:gd name="connsiteX136" fmla="*/ 402051 w 1180968"/>
                <a:gd name="connsiteY136" fmla="*/ 1279176 h 1638532"/>
                <a:gd name="connsiteX137" fmla="*/ 423399 w 1180968"/>
                <a:gd name="connsiteY137" fmla="*/ 1286292 h 1638532"/>
                <a:gd name="connsiteX138" fmla="*/ 426957 w 1180968"/>
                <a:gd name="connsiteY138" fmla="*/ 1296966 h 1638532"/>
                <a:gd name="connsiteX139" fmla="*/ 430515 w 1180968"/>
                <a:gd name="connsiteY139" fmla="*/ 1336104 h 1638532"/>
                <a:gd name="connsiteX140" fmla="*/ 448305 w 1180968"/>
                <a:gd name="connsiteY140" fmla="*/ 1321872 h 1638532"/>
                <a:gd name="connsiteX141" fmla="*/ 469653 w 1180968"/>
                <a:gd name="connsiteY141" fmla="*/ 1311198 h 1638532"/>
                <a:gd name="connsiteX142" fmla="*/ 480327 w 1180968"/>
                <a:gd name="connsiteY142" fmla="*/ 1304082 h 1638532"/>
                <a:gd name="connsiteX143" fmla="*/ 498117 w 1180968"/>
                <a:gd name="connsiteY143" fmla="*/ 1368125 h 1638532"/>
                <a:gd name="connsiteX144" fmla="*/ 487443 w 1180968"/>
                <a:gd name="connsiteY144" fmla="*/ 1375241 h 1638532"/>
                <a:gd name="connsiteX145" fmla="*/ 466095 w 1180968"/>
                <a:gd name="connsiteY145" fmla="*/ 1385915 h 1638532"/>
                <a:gd name="connsiteX146" fmla="*/ 451863 w 1180968"/>
                <a:gd name="connsiteY146" fmla="*/ 1396589 h 1638532"/>
                <a:gd name="connsiteX147" fmla="*/ 441189 w 1180968"/>
                <a:gd name="connsiteY147" fmla="*/ 1400147 h 1638532"/>
                <a:gd name="connsiteX148" fmla="*/ 426957 w 1180968"/>
                <a:gd name="connsiteY148" fmla="*/ 1407263 h 1638532"/>
                <a:gd name="connsiteX149" fmla="*/ 412725 w 1180968"/>
                <a:gd name="connsiteY149" fmla="*/ 1417937 h 1638532"/>
                <a:gd name="connsiteX150" fmla="*/ 380703 w 1180968"/>
                <a:gd name="connsiteY150" fmla="*/ 1425053 h 1638532"/>
                <a:gd name="connsiteX151" fmla="*/ 359355 w 1180968"/>
                <a:gd name="connsiteY151" fmla="*/ 1435727 h 1638532"/>
                <a:gd name="connsiteX152" fmla="*/ 352239 w 1180968"/>
                <a:gd name="connsiteY152" fmla="*/ 1446401 h 1638532"/>
                <a:gd name="connsiteX153" fmla="*/ 341566 w 1180968"/>
                <a:gd name="connsiteY153" fmla="*/ 1457075 h 1638532"/>
                <a:gd name="connsiteX154" fmla="*/ 334450 w 1180968"/>
                <a:gd name="connsiteY154" fmla="*/ 1478423 h 1638532"/>
                <a:gd name="connsiteX155" fmla="*/ 338008 w 1180968"/>
                <a:gd name="connsiteY155" fmla="*/ 1506886 h 1638532"/>
                <a:gd name="connsiteX156" fmla="*/ 352239 w 1180968"/>
                <a:gd name="connsiteY156" fmla="*/ 1510444 h 1638532"/>
                <a:gd name="connsiteX157" fmla="*/ 402051 w 1180968"/>
                <a:gd name="connsiteY157" fmla="*/ 1514002 h 1638532"/>
                <a:gd name="connsiteX158" fmla="*/ 590624 w 1180968"/>
                <a:gd name="connsiteY158" fmla="*/ 1510444 h 1638532"/>
                <a:gd name="connsiteX159" fmla="*/ 594182 w 1180968"/>
                <a:gd name="connsiteY159" fmla="*/ 1442843 h 1638532"/>
                <a:gd name="connsiteX160" fmla="*/ 611972 w 1180968"/>
                <a:gd name="connsiteY160" fmla="*/ 1385915 h 1638532"/>
                <a:gd name="connsiteX161" fmla="*/ 619088 w 1180968"/>
                <a:gd name="connsiteY161" fmla="*/ 1375241 h 1638532"/>
                <a:gd name="connsiteX162" fmla="*/ 608414 w 1180968"/>
                <a:gd name="connsiteY162" fmla="*/ 1339662 h 1638532"/>
                <a:gd name="connsiteX163" fmla="*/ 604856 w 1180968"/>
                <a:gd name="connsiteY163" fmla="*/ 1328988 h 1638532"/>
                <a:gd name="connsiteX164" fmla="*/ 658225 w 1180968"/>
                <a:gd name="connsiteY164" fmla="*/ 1325430 h 1638532"/>
                <a:gd name="connsiteX165" fmla="*/ 672457 w 1180968"/>
                <a:gd name="connsiteY165" fmla="*/ 1346778 h 1638532"/>
                <a:gd name="connsiteX166" fmla="*/ 729385 w 1180968"/>
                <a:gd name="connsiteY166" fmla="*/ 1382357 h 1638532"/>
                <a:gd name="connsiteX167" fmla="*/ 725827 w 1180968"/>
                <a:gd name="connsiteY167" fmla="*/ 1400147 h 1638532"/>
                <a:gd name="connsiteX168" fmla="*/ 718711 w 1180968"/>
                <a:gd name="connsiteY168" fmla="*/ 1421495 h 1638532"/>
                <a:gd name="connsiteX169" fmla="*/ 711595 w 1180968"/>
                <a:gd name="connsiteY169" fmla="*/ 1457075 h 1638532"/>
                <a:gd name="connsiteX170" fmla="*/ 704479 w 1180968"/>
                <a:gd name="connsiteY170" fmla="*/ 1467749 h 1638532"/>
                <a:gd name="connsiteX171" fmla="*/ 715153 w 1180968"/>
                <a:gd name="connsiteY171" fmla="*/ 1471307 h 1638532"/>
                <a:gd name="connsiteX172" fmla="*/ 725827 w 1180968"/>
                <a:gd name="connsiteY172" fmla="*/ 1499771 h 1638532"/>
                <a:gd name="connsiteX173" fmla="*/ 747175 w 1180968"/>
                <a:gd name="connsiteY173" fmla="*/ 1485539 h 1638532"/>
                <a:gd name="connsiteX174" fmla="*/ 757849 w 1180968"/>
                <a:gd name="connsiteY174" fmla="*/ 1478423 h 1638532"/>
                <a:gd name="connsiteX175" fmla="*/ 772081 w 1180968"/>
                <a:gd name="connsiteY175" fmla="*/ 1485539 h 1638532"/>
                <a:gd name="connsiteX176" fmla="*/ 793429 w 1180968"/>
                <a:gd name="connsiteY176" fmla="*/ 1506886 h 1638532"/>
                <a:gd name="connsiteX177" fmla="*/ 814776 w 1180968"/>
                <a:gd name="connsiteY177" fmla="*/ 1514002 h 1638532"/>
                <a:gd name="connsiteX178" fmla="*/ 832566 w 1180968"/>
                <a:gd name="connsiteY178" fmla="*/ 1499771 h 1638532"/>
                <a:gd name="connsiteX179" fmla="*/ 853914 w 1180968"/>
                <a:gd name="connsiteY179" fmla="*/ 1489097 h 1638532"/>
                <a:gd name="connsiteX180" fmla="*/ 882378 w 1180968"/>
                <a:gd name="connsiteY180" fmla="*/ 1492655 h 1638532"/>
                <a:gd name="connsiteX181" fmla="*/ 885936 w 1180968"/>
                <a:gd name="connsiteY181" fmla="*/ 1517560 h 1638532"/>
                <a:gd name="connsiteX182" fmla="*/ 928632 w 1180968"/>
                <a:gd name="connsiteY182" fmla="*/ 1514002 h 1638532"/>
                <a:gd name="connsiteX183" fmla="*/ 932190 w 1180968"/>
                <a:gd name="connsiteY183" fmla="*/ 1496213 h 1638532"/>
                <a:gd name="connsiteX184" fmla="*/ 942864 w 1180968"/>
                <a:gd name="connsiteY184" fmla="*/ 1492655 h 1638532"/>
                <a:gd name="connsiteX185" fmla="*/ 949980 w 1180968"/>
                <a:gd name="connsiteY185" fmla="*/ 1471307 h 1638532"/>
                <a:gd name="connsiteX186" fmla="*/ 957096 w 1180968"/>
                <a:gd name="connsiteY186" fmla="*/ 1460633 h 1638532"/>
                <a:gd name="connsiteX187" fmla="*/ 960653 w 1180968"/>
                <a:gd name="connsiteY187" fmla="*/ 1439285 h 1638532"/>
                <a:gd name="connsiteX188" fmla="*/ 989117 w 1180968"/>
                <a:gd name="connsiteY188" fmla="*/ 1432169 h 1638532"/>
                <a:gd name="connsiteX189" fmla="*/ 992675 w 1180968"/>
                <a:gd name="connsiteY189" fmla="*/ 1421495 h 1638532"/>
                <a:gd name="connsiteX190" fmla="*/ 1024697 w 1180968"/>
                <a:gd name="connsiteY190" fmla="*/ 1432169 h 1638532"/>
                <a:gd name="connsiteX191" fmla="*/ 1031813 w 1180968"/>
                <a:gd name="connsiteY191" fmla="*/ 1442843 h 1638532"/>
                <a:gd name="connsiteX192" fmla="*/ 1042487 w 1180968"/>
                <a:gd name="connsiteY192" fmla="*/ 1457075 h 1638532"/>
                <a:gd name="connsiteX193" fmla="*/ 1046045 w 1180968"/>
                <a:gd name="connsiteY193" fmla="*/ 1474865 h 1638532"/>
                <a:gd name="connsiteX194" fmla="*/ 1074509 w 1180968"/>
                <a:gd name="connsiteY194" fmla="*/ 1471307 h 1638532"/>
                <a:gd name="connsiteX195" fmla="*/ 1085183 w 1180968"/>
                <a:gd name="connsiteY195" fmla="*/ 1464191 h 1638532"/>
                <a:gd name="connsiteX196" fmla="*/ 1081625 w 1180968"/>
                <a:gd name="connsiteY196" fmla="*/ 1439285 h 1638532"/>
                <a:gd name="connsiteX197" fmla="*/ 1070951 w 1180968"/>
                <a:gd name="connsiteY197" fmla="*/ 1432169 h 1638532"/>
                <a:gd name="connsiteX198" fmla="*/ 1060277 w 1180968"/>
                <a:gd name="connsiteY198" fmla="*/ 1414379 h 1638532"/>
                <a:gd name="connsiteX199" fmla="*/ 1053161 w 1180968"/>
                <a:gd name="connsiteY199" fmla="*/ 1403705 h 1638532"/>
                <a:gd name="connsiteX200" fmla="*/ 1042487 w 1180968"/>
                <a:gd name="connsiteY200" fmla="*/ 1396589 h 1638532"/>
                <a:gd name="connsiteX201" fmla="*/ 1035371 w 1180968"/>
                <a:gd name="connsiteY201" fmla="*/ 1375241 h 1638532"/>
                <a:gd name="connsiteX202" fmla="*/ 1031813 w 1180968"/>
                <a:gd name="connsiteY202" fmla="*/ 1364567 h 1638532"/>
                <a:gd name="connsiteX203" fmla="*/ 1006907 w 1180968"/>
                <a:gd name="connsiteY203" fmla="*/ 1346778 h 1638532"/>
                <a:gd name="connsiteX204" fmla="*/ 996233 w 1180968"/>
                <a:gd name="connsiteY204" fmla="*/ 1339662 h 1638532"/>
                <a:gd name="connsiteX205" fmla="*/ 992675 w 1180968"/>
                <a:gd name="connsiteY205" fmla="*/ 1325430 h 1638532"/>
                <a:gd name="connsiteX206" fmla="*/ 971327 w 1180968"/>
                <a:gd name="connsiteY206" fmla="*/ 1307640 h 1638532"/>
                <a:gd name="connsiteX207" fmla="*/ 953538 w 1180968"/>
                <a:gd name="connsiteY207" fmla="*/ 1282734 h 1638532"/>
                <a:gd name="connsiteX208" fmla="*/ 935748 w 1180968"/>
                <a:gd name="connsiteY208" fmla="*/ 1286292 h 1638532"/>
                <a:gd name="connsiteX209" fmla="*/ 796987 w 1180968"/>
                <a:gd name="connsiteY209" fmla="*/ 1275618 h 1638532"/>
                <a:gd name="connsiteX210" fmla="*/ 779197 w 1180968"/>
                <a:gd name="connsiteY210" fmla="*/ 1257828 h 1638532"/>
                <a:gd name="connsiteX211" fmla="*/ 754291 w 1180968"/>
                <a:gd name="connsiteY211" fmla="*/ 1264944 h 1638532"/>
                <a:gd name="connsiteX212" fmla="*/ 736501 w 1180968"/>
                <a:gd name="connsiteY212" fmla="*/ 1279176 h 1638532"/>
                <a:gd name="connsiteX213" fmla="*/ 722269 w 1180968"/>
                <a:gd name="connsiteY213" fmla="*/ 1272060 h 1638532"/>
                <a:gd name="connsiteX214" fmla="*/ 715153 w 1180968"/>
                <a:gd name="connsiteY214" fmla="*/ 1261386 h 1638532"/>
                <a:gd name="connsiteX215" fmla="*/ 786313 w 1180968"/>
                <a:gd name="connsiteY215" fmla="*/ 1236480 h 1638532"/>
                <a:gd name="connsiteX216" fmla="*/ 796987 w 1180968"/>
                <a:gd name="connsiteY216" fmla="*/ 1225806 h 1638532"/>
                <a:gd name="connsiteX217" fmla="*/ 800545 w 1180968"/>
                <a:gd name="connsiteY217" fmla="*/ 1215132 h 1638532"/>
                <a:gd name="connsiteX218" fmla="*/ 811218 w 1180968"/>
                <a:gd name="connsiteY218" fmla="*/ 1211574 h 1638532"/>
                <a:gd name="connsiteX219" fmla="*/ 850356 w 1180968"/>
                <a:gd name="connsiteY219" fmla="*/ 1215132 h 1638532"/>
                <a:gd name="connsiteX220" fmla="*/ 871704 w 1180968"/>
                <a:gd name="connsiteY220" fmla="*/ 1222248 h 1638532"/>
                <a:gd name="connsiteX221" fmla="*/ 882378 w 1180968"/>
                <a:gd name="connsiteY221" fmla="*/ 1225806 h 1638532"/>
                <a:gd name="connsiteX222" fmla="*/ 910842 w 1180968"/>
                <a:gd name="connsiteY222" fmla="*/ 1222248 h 1638532"/>
                <a:gd name="connsiteX223" fmla="*/ 921516 w 1180968"/>
                <a:gd name="connsiteY223" fmla="*/ 1190227 h 1638532"/>
                <a:gd name="connsiteX224" fmla="*/ 949980 w 1180968"/>
                <a:gd name="connsiteY224" fmla="*/ 1158205 h 1638532"/>
                <a:gd name="connsiteX225" fmla="*/ 949980 w 1180968"/>
                <a:gd name="connsiteY225" fmla="*/ 1047908 h 1638532"/>
                <a:gd name="connsiteX226" fmla="*/ 964211 w 1180968"/>
                <a:gd name="connsiteY226" fmla="*/ 1051465 h 1638532"/>
                <a:gd name="connsiteX227" fmla="*/ 967769 w 1180968"/>
                <a:gd name="connsiteY227" fmla="*/ 1062139 h 1638532"/>
                <a:gd name="connsiteX228" fmla="*/ 971327 w 1180968"/>
                <a:gd name="connsiteY228" fmla="*/ 1111951 h 1638532"/>
                <a:gd name="connsiteX229" fmla="*/ 982001 w 1180968"/>
                <a:gd name="connsiteY229" fmla="*/ 1119067 h 1638532"/>
                <a:gd name="connsiteX230" fmla="*/ 989117 w 1180968"/>
                <a:gd name="connsiteY230" fmla="*/ 1193785 h 1638532"/>
                <a:gd name="connsiteX231" fmla="*/ 996233 w 1180968"/>
                <a:gd name="connsiteY231" fmla="*/ 1204458 h 1638532"/>
                <a:gd name="connsiteX232" fmla="*/ 999791 w 1180968"/>
                <a:gd name="connsiteY232" fmla="*/ 1215132 h 1638532"/>
                <a:gd name="connsiteX233" fmla="*/ 1010465 w 1180968"/>
                <a:gd name="connsiteY233" fmla="*/ 1222248 h 1638532"/>
                <a:gd name="connsiteX234" fmla="*/ 1024697 w 1180968"/>
                <a:gd name="connsiteY234" fmla="*/ 1232922 h 1638532"/>
                <a:gd name="connsiteX235" fmla="*/ 1035371 w 1180968"/>
                <a:gd name="connsiteY235" fmla="*/ 1275618 h 1638532"/>
                <a:gd name="connsiteX236" fmla="*/ 1042487 w 1180968"/>
                <a:gd name="connsiteY236" fmla="*/ 1286292 h 1638532"/>
                <a:gd name="connsiteX237" fmla="*/ 1046045 w 1180968"/>
                <a:gd name="connsiteY237" fmla="*/ 1304082 h 1638532"/>
                <a:gd name="connsiteX238" fmla="*/ 1049603 w 1180968"/>
                <a:gd name="connsiteY238" fmla="*/ 1325430 h 1638532"/>
                <a:gd name="connsiteX239" fmla="*/ 1060277 w 1180968"/>
                <a:gd name="connsiteY239" fmla="*/ 1332546 h 1638532"/>
                <a:gd name="connsiteX240" fmla="*/ 1074509 w 1180968"/>
                <a:gd name="connsiteY240" fmla="*/ 1357451 h 1638532"/>
                <a:gd name="connsiteX241" fmla="*/ 1099415 w 1180968"/>
                <a:gd name="connsiteY241" fmla="*/ 1364567 h 1638532"/>
                <a:gd name="connsiteX242" fmla="*/ 1117204 w 1180968"/>
                <a:gd name="connsiteY242" fmla="*/ 1385915 h 1638532"/>
                <a:gd name="connsiteX243" fmla="*/ 1127878 w 1180968"/>
                <a:gd name="connsiteY243" fmla="*/ 1407263 h 1638532"/>
                <a:gd name="connsiteX244" fmla="*/ 1142110 w 1180968"/>
                <a:gd name="connsiteY244" fmla="*/ 1417937 h 1638532"/>
                <a:gd name="connsiteX245" fmla="*/ 1152784 w 1180968"/>
                <a:gd name="connsiteY245" fmla="*/ 1439285 h 1638532"/>
                <a:gd name="connsiteX246" fmla="*/ 1159900 w 1180968"/>
                <a:gd name="connsiteY246" fmla="*/ 1449959 h 1638532"/>
                <a:gd name="connsiteX247" fmla="*/ 1156342 w 1180968"/>
                <a:gd name="connsiteY247" fmla="*/ 1510444 h 1638532"/>
                <a:gd name="connsiteX248" fmla="*/ 1138552 w 1180968"/>
                <a:gd name="connsiteY248" fmla="*/ 1528234 h 1638532"/>
                <a:gd name="connsiteX249" fmla="*/ 1074509 w 1180968"/>
                <a:gd name="connsiteY249" fmla="*/ 1542466 h 1638532"/>
                <a:gd name="connsiteX250" fmla="*/ 1063835 w 1180968"/>
                <a:gd name="connsiteY250" fmla="*/ 1549582 h 1638532"/>
                <a:gd name="connsiteX251" fmla="*/ 1006907 w 1180968"/>
                <a:gd name="connsiteY251" fmla="*/ 1546024 h 1638532"/>
                <a:gd name="connsiteX252" fmla="*/ 996233 w 1180968"/>
                <a:gd name="connsiteY252" fmla="*/ 1542466 h 1638532"/>
                <a:gd name="connsiteX253" fmla="*/ 974885 w 1180968"/>
                <a:gd name="connsiteY253" fmla="*/ 1538908 h 1638532"/>
                <a:gd name="connsiteX254" fmla="*/ 964211 w 1180968"/>
                <a:gd name="connsiteY254" fmla="*/ 1528234 h 1638532"/>
                <a:gd name="connsiteX255" fmla="*/ 925074 w 1180968"/>
                <a:gd name="connsiteY255" fmla="*/ 1528234 h 1638532"/>
                <a:gd name="connsiteX256" fmla="*/ 907284 w 1180968"/>
                <a:gd name="connsiteY256" fmla="*/ 1531792 h 1638532"/>
                <a:gd name="connsiteX257" fmla="*/ 900168 w 1180968"/>
                <a:gd name="connsiteY257" fmla="*/ 1542466 h 1638532"/>
                <a:gd name="connsiteX258" fmla="*/ 889494 w 1180968"/>
                <a:gd name="connsiteY258" fmla="*/ 1549582 h 1638532"/>
                <a:gd name="connsiteX259" fmla="*/ 871704 w 1180968"/>
                <a:gd name="connsiteY259" fmla="*/ 1578046 h 1638532"/>
                <a:gd name="connsiteX260" fmla="*/ 861030 w 1180968"/>
                <a:gd name="connsiteY260" fmla="*/ 1581604 h 1638532"/>
                <a:gd name="connsiteX261" fmla="*/ 843240 w 1180968"/>
                <a:gd name="connsiteY261" fmla="*/ 1599394 h 1638532"/>
                <a:gd name="connsiteX262" fmla="*/ 825450 w 1180968"/>
                <a:gd name="connsiteY262" fmla="*/ 1617184 h 1638532"/>
                <a:gd name="connsiteX263" fmla="*/ 818334 w 1180968"/>
                <a:gd name="connsiteY263" fmla="*/ 1627858 h 1638532"/>
                <a:gd name="connsiteX264" fmla="*/ 807660 w 1180968"/>
                <a:gd name="connsiteY264" fmla="*/ 1631416 h 1638532"/>
                <a:gd name="connsiteX265" fmla="*/ 796987 w 1180968"/>
                <a:gd name="connsiteY265" fmla="*/ 1638532 h 1638532"/>
                <a:gd name="connsiteX266" fmla="*/ 750733 w 1180968"/>
                <a:gd name="connsiteY266" fmla="*/ 1634974 h 1638532"/>
                <a:gd name="connsiteX267" fmla="*/ 736501 w 1180968"/>
                <a:gd name="connsiteY267" fmla="*/ 1617184 h 1638532"/>
                <a:gd name="connsiteX268" fmla="*/ 725827 w 1180968"/>
                <a:gd name="connsiteY268" fmla="*/ 1595836 h 1638532"/>
                <a:gd name="connsiteX269" fmla="*/ 722269 w 1180968"/>
                <a:gd name="connsiteY269" fmla="*/ 1549582 h 1638532"/>
                <a:gd name="connsiteX270" fmla="*/ 718711 w 1180968"/>
                <a:gd name="connsiteY270" fmla="*/ 1538908 h 1638532"/>
                <a:gd name="connsiteX271" fmla="*/ 697363 w 1180968"/>
                <a:gd name="connsiteY271" fmla="*/ 1528234 h 1638532"/>
                <a:gd name="connsiteX272" fmla="*/ 633320 w 1180968"/>
                <a:gd name="connsiteY272" fmla="*/ 1531792 h 1638532"/>
                <a:gd name="connsiteX273" fmla="*/ 615530 w 1180968"/>
                <a:gd name="connsiteY273" fmla="*/ 1535350 h 1638532"/>
                <a:gd name="connsiteX274" fmla="*/ 540812 w 1180968"/>
                <a:gd name="connsiteY274" fmla="*/ 1538908 h 1638532"/>
                <a:gd name="connsiteX275" fmla="*/ 384261 w 1180968"/>
                <a:gd name="connsiteY275" fmla="*/ 1546024 h 1638532"/>
                <a:gd name="connsiteX276" fmla="*/ 298870 w 1180968"/>
                <a:gd name="connsiteY276" fmla="*/ 1542466 h 1638532"/>
                <a:gd name="connsiteX277" fmla="*/ 281080 w 1180968"/>
                <a:gd name="connsiteY277" fmla="*/ 1524676 h 1638532"/>
                <a:gd name="connsiteX278" fmla="*/ 263290 w 1180968"/>
                <a:gd name="connsiteY278" fmla="*/ 1506886 h 1638532"/>
                <a:gd name="connsiteX279" fmla="*/ 256174 w 1180968"/>
                <a:gd name="connsiteY279" fmla="*/ 1496213 h 1638532"/>
                <a:gd name="connsiteX280" fmla="*/ 245500 w 1180968"/>
                <a:gd name="connsiteY280" fmla="*/ 1481981 h 1638532"/>
                <a:gd name="connsiteX281" fmla="*/ 241942 w 1180968"/>
                <a:gd name="connsiteY281" fmla="*/ 1467749 h 1638532"/>
                <a:gd name="connsiteX282" fmla="*/ 245500 w 1180968"/>
                <a:gd name="connsiteY282" fmla="*/ 1371683 h 1638532"/>
                <a:gd name="connsiteX283" fmla="*/ 249058 w 1180968"/>
                <a:gd name="connsiteY283" fmla="*/ 1343220 h 1638532"/>
                <a:gd name="connsiteX284" fmla="*/ 252616 w 1180968"/>
                <a:gd name="connsiteY284" fmla="*/ 1286292 h 1638532"/>
                <a:gd name="connsiteX285" fmla="*/ 259732 w 1180968"/>
                <a:gd name="connsiteY285" fmla="*/ 1272060 h 1638532"/>
                <a:gd name="connsiteX286" fmla="*/ 270406 w 1180968"/>
                <a:gd name="connsiteY286" fmla="*/ 1240038 h 1638532"/>
                <a:gd name="connsiteX287" fmla="*/ 273964 w 1180968"/>
                <a:gd name="connsiteY287" fmla="*/ 1229364 h 1638532"/>
                <a:gd name="connsiteX288" fmla="*/ 284638 w 1180968"/>
                <a:gd name="connsiteY288" fmla="*/ 1218690 h 1638532"/>
                <a:gd name="connsiteX289" fmla="*/ 291754 w 1180968"/>
                <a:gd name="connsiteY289" fmla="*/ 1208016 h 1638532"/>
                <a:gd name="connsiteX290" fmla="*/ 298870 w 1180968"/>
                <a:gd name="connsiteY290" fmla="*/ 1186669 h 1638532"/>
                <a:gd name="connsiteX291" fmla="*/ 295312 w 1180968"/>
                <a:gd name="connsiteY291" fmla="*/ 1165321 h 1638532"/>
                <a:gd name="connsiteX292" fmla="*/ 266848 w 1180968"/>
                <a:gd name="connsiteY292" fmla="*/ 1140415 h 1638532"/>
                <a:gd name="connsiteX293" fmla="*/ 234826 w 1180968"/>
                <a:gd name="connsiteY293" fmla="*/ 1126183 h 1638532"/>
                <a:gd name="connsiteX294" fmla="*/ 224152 w 1180968"/>
                <a:gd name="connsiteY294" fmla="*/ 1122625 h 1638532"/>
                <a:gd name="connsiteX295" fmla="*/ 202804 w 1180968"/>
                <a:gd name="connsiteY295" fmla="*/ 1108393 h 1638532"/>
                <a:gd name="connsiteX296" fmla="*/ 174341 w 1180968"/>
                <a:gd name="connsiteY296" fmla="*/ 1083487 h 1638532"/>
                <a:gd name="connsiteX297" fmla="*/ 152993 w 1180968"/>
                <a:gd name="connsiteY297" fmla="*/ 1076371 h 1638532"/>
                <a:gd name="connsiteX298" fmla="*/ 128087 w 1180968"/>
                <a:gd name="connsiteY298" fmla="*/ 1047908 h 1638532"/>
                <a:gd name="connsiteX299" fmla="*/ 120971 w 1180968"/>
                <a:gd name="connsiteY299" fmla="*/ 1037234 h 1638532"/>
                <a:gd name="connsiteX300" fmla="*/ 103181 w 1180968"/>
                <a:gd name="connsiteY300" fmla="*/ 1019444 h 1638532"/>
                <a:gd name="connsiteX301" fmla="*/ 96065 w 1180968"/>
                <a:gd name="connsiteY301" fmla="*/ 998096 h 1638532"/>
                <a:gd name="connsiteX302" fmla="*/ 85391 w 1180968"/>
                <a:gd name="connsiteY302" fmla="*/ 980306 h 1638532"/>
                <a:gd name="connsiteX303" fmla="*/ 78275 w 1180968"/>
                <a:gd name="connsiteY303" fmla="*/ 969632 h 1638532"/>
                <a:gd name="connsiteX304" fmla="*/ 71159 w 1180968"/>
                <a:gd name="connsiteY304" fmla="*/ 948284 h 1638532"/>
                <a:gd name="connsiteX305" fmla="*/ 64043 w 1180968"/>
                <a:gd name="connsiteY305" fmla="*/ 934052 h 1638532"/>
                <a:gd name="connsiteX306" fmla="*/ 56927 w 1180968"/>
                <a:gd name="connsiteY306" fmla="*/ 923378 h 1638532"/>
                <a:gd name="connsiteX307" fmla="*/ 53369 w 1180968"/>
                <a:gd name="connsiteY307" fmla="*/ 912704 h 1638532"/>
                <a:gd name="connsiteX308" fmla="*/ 49811 w 1180968"/>
                <a:gd name="connsiteY308" fmla="*/ 809523 h 1638532"/>
                <a:gd name="connsiteX309" fmla="*/ 39138 w 1180968"/>
                <a:gd name="connsiteY309" fmla="*/ 777501 h 1638532"/>
                <a:gd name="connsiteX310" fmla="*/ 35580 w 1180968"/>
                <a:gd name="connsiteY310" fmla="*/ 756153 h 1638532"/>
                <a:gd name="connsiteX311" fmla="*/ 28464 w 1180968"/>
                <a:gd name="connsiteY311" fmla="*/ 745479 h 1638532"/>
                <a:gd name="connsiteX312" fmla="*/ 24906 w 1180968"/>
                <a:gd name="connsiteY312" fmla="*/ 734806 h 1638532"/>
                <a:gd name="connsiteX313" fmla="*/ 21348 w 1180968"/>
                <a:gd name="connsiteY313" fmla="*/ 699226 h 1638532"/>
                <a:gd name="connsiteX314" fmla="*/ 10674 w 1180968"/>
                <a:gd name="connsiteY314" fmla="*/ 667204 h 1638532"/>
                <a:gd name="connsiteX315" fmla="*/ 3558 w 1180968"/>
                <a:gd name="connsiteY315" fmla="*/ 645856 h 1638532"/>
                <a:gd name="connsiteX316" fmla="*/ 0 w 1180968"/>
                <a:gd name="connsiteY316" fmla="*/ 635182 h 1638532"/>
                <a:gd name="connsiteX317" fmla="*/ 3558 w 1180968"/>
                <a:gd name="connsiteY317" fmla="*/ 457283 h 1638532"/>
                <a:gd name="connsiteX318" fmla="*/ 7116 w 1180968"/>
                <a:gd name="connsiteY318" fmla="*/ 435936 h 1638532"/>
                <a:gd name="connsiteX319" fmla="*/ 14232 w 1180968"/>
                <a:gd name="connsiteY319" fmla="*/ 411030 h 1638532"/>
                <a:gd name="connsiteX320" fmla="*/ 17790 w 1180968"/>
                <a:gd name="connsiteY320" fmla="*/ 396798 h 1638532"/>
                <a:gd name="connsiteX321" fmla="*/ 21348 w 1180968"/>
                <a:gd name="connsiteY321" fmla="*/ 307848 h 1638532"/>
                <a:gd name="connsiteX322" fmla="*/ 24906 w 1180968"/>
                <a:gd name="connsiteY322" fmla="*/ 282943 h 1638532"/>
                <a:gd name="connsiteX323" fmla="*/ 39138 w 1180968"/>
                <a:gd name="connsiteY323" fmla="*/ 240247 h 1638532"/>
                <a:gd name="connsiteX324" fmla="*/ 49811 w 1180968"/>
                <a:gd name="connsiteY324" fmla="*/ 226015 h 1638532"/>
                <a:gd name="connsiteX325" fmla="*/ 67601 w 1180968"/>
                <a:gd name="connsiteY325" fmla="*/ 208225 h 1638532"/>
                <a:gd name="connsiteX326" fmla="*/ 74717 w 1180968"/>
                <a:gd name="connsiteY326" fmla="*/ 193993 h 1638532"/>
                <a:gd name="connsiteX327" fmla="*/ 85391 w 1180968"/>
                <a:gd name="connsiteY327" fmla="*/ 183319 h 1638532"/>
                <a:gd name="connsiteX328" fmla="*/ 92507 w 1180968"/>
                <a:gd name="connsiteY328" fmla="*/ 161971 h 1638532"/>
                <a:gd name="connsiteX329" fmla="*/ 103181 w 1180968"/>
                <a:gd name="connsiteY329" fmla="*/ 158413 h 1638532"/>
                <a:gd name="connsiteX330" fmla="*/ 128087 w 1180968"/>
                <a:gd name="connsiteY330" fmla="*/ 144181 h 1638532"/>
                <a:gd name="connsiteX331" fmla="*/ 152993 w 1180968"/>
                <a:gd name="connsiteY331" fmla="*/ 137065 h 1638532"/>
                <a:gd name="connsiteX332" fmla="*/ 185015 w 1180968"/>
                <a:gd name="connsiteY332" fmla="*/ 119276 h 1638532"/>
                <a:gd name="connsiteX333" fmla="*/ 206362 w 1180968"/>
                <a:gd name="connsiteY333" fmla="*/ 101486 h 1638532"/>
                <a:gd name="connsiteX334" fmla="*/ 217036 w 1180968"/>
                <a:gd name="connsiteY334" fmla="*/ 90812 h 1638532"/>
                <a:gd name="connsiteX335" fmla="*/ 238384 w 1180968"/>
                <a:gd name="connsiteY335" fmla="*/ 76580 h 1638532"/>
                <a:gd name="connsiteX336" fmla="*/ 245500 w 1180968"/>
                <a:gd name="connsiteY336" fmla="*/ 65906 h 1638532"/>
                <a:gd name="connsiteX337" fmla="*/ 295312 w 1180968"/>
                <a:gd name="connsiteY337" fmla="*/ 51674 h 1638532"/>
                <a:gd name="connsiteX338" fmla="*/ 316660 w 1180968"/>
                <a:gd name="connsiteY338" fmla="*/ 44558 h 1638532"/>
                <a:gd name="connsiteX339" fmla="*/ 327334 w 1180968"/>
                <a:gd name="connsiteY339" fmla="*/ 37442 h 1638532"/>
                <a:gd name="connsiteX340" fmla="*/ 352239 w 1180968"/>
                <a:gd name="connsiteY340" fmla="*/ 30326 h 1638532"/>
                <a:gd name="connsiteX341" fmla="*/ 430515 w 1180968"/>
                <a:gd name="connsiteY341" fmla="*/ 26768 h 1638532"/>
                <a:gd name="connsiteX342" fmla="*/ 451863 w 1180968"/>
                <a:gd name="connsiteY342" fmla="*/ 16094 h 1638532"/>
                <a:gd name="connsiteX343" fmla="*/ 469653 w 1180968"/>
                <a:gd name="connsiteY343" fmla="*/ 1862 h 1638532"/>
                <a:gd name="connsiteX344" fmla="*/ 697363 w 1180968"/>
                <a:gd name="connsiteY344" fmla="*/ 5420 h 1638532"/>
                <a:gd name="connsiteX345" fmla="*/ 708037 w 1180968"/>
                <a:gd name="connsiteY345" fmla="*/ 12536 h 1638532"/>
                <a:gd name="connsiteX346" fmla="*/ 736501 w 1180968"/>
                <a:gd name="connsiteY346" fmla="*/ 19652 h 1638532"/>
                <a:gd name="connsiteX347" fmla="*/ 747175 w 1180968"/>
                <a:gd name="connsiteY347" fmla="*/ 26768 h 1638532"/>
                <a:gd name="connsiteX348" fmla="*/ 846798 w 1180968"/>
                <a:gd name="connsiteY348" fmla="*/ 41000 h 1638532"/>
                <a:gd name="connsiteX349" fmla="*/ 871704 w 1180968"/>
                <a:gd name="connsiteY349" fmla="*/ 44558 h 1638532"/>
                <a:gd name="connsiteX350" fmla="*/ 889494 w 1180968"/>
                <a:gd name="connsiteY350" fmla="*/ 62348 h 1638532"/>
                <a:gd name="connsiteX351" fmla="*/ 900168 w 1180968"/>
                <a:gd name="connsiteY351" fmla="*/ 69464 h 1638532"/>
                <a:gd name="connsiteX352" fmla="*/ 921516 w 1180968"/>
                <a:gd name="connsiteY352" fmla="*/ 90812 h 1638532"/>
                <a:gd name="connsiteX353" fmla="*/ 942864 w 1180968"/>
                <a:gd name="connsiteY353" fmla="*/ 112160 h 1638532"/>
                <a:gd name="connsiteX354" fmla="*/ 953538 w 1180968"/>
                <a:gd name="connsiteY354" fmla="*/ 122834 h 1638532"/>
                <a:gd name="connsiteX355" fmla="*/ 964211 w 1180968"/>
                <a:gd name="connsiteY355" fmla="*/ 133508 h 1638532"/>
                <a:gd name="connsiteX356" fmla="*/ 982001 w 1180968"/>
                <a:gd name="connsiteY356" fmla="*/ 151297 h 1638532"/>
                <a:gd name="connsiteX357" fmla="*/ 989117 w 1180968"/>
                <a:gd name="connsiteY357" fmla="*/ 172645 h 1638532"/>
                <a:gd name="connsiteX358" fmla="*/ 996233 w 1180968"/>
                <a:gd name="connsiteY358" fmla="*/ 218899 h 1638532"/>
                <a:gd name="connsiteX359" fmla="*/ 1014023 w 1180968"/>
                <a:gd name="connsiteY359" fmla="*/ 240247 h 1638532"/>
                <a:gd name="connsiteX360" fmla="*/ 1028255 w 1180968"/>
                <a:gd name="connsiteY360" fmla="*/ 275827 h 1638532"/>
                <a:gd name="connsiteX361" fmla="*/ 1038929 w 1180968"/>
                <a:gd name="connsiteY361" fmla="*/ 314964 h 1638532"/>
                <a:gd name="connsiteX362" fmla="*/ 1046045 w 1180968"/>
                <a:gd name="connsiteY362" fmla="*/ 325638 h 1638532"/>
                <a:gd name="connsiteX363" fmla="*/ 1053161 w 1180968"/>
                <a:gd name="connsiteY363" fmla="*/ 346986 h 1638532"/>
                <a:gd name="connsiteX364" fmla="*/ 1056719 w 1180968"/>
                <a:gd name="connsiteY364" fmla="*/ 357660 h 1638532"/>
                <a:gd name="connsiteX365" fmla="*/ 1060277 w 1180968"/>
                <a:gd name="connsiteY365" fmla="*/ 421704 h 1638532"/>
                <a:gd name="connsiteX366" fmla="*/ 1067393 w 1180968"/>
                <a:gd name="connsiteY366" fmla="*/ 443051 h 1638532"/>
                <a:gd name="connsiteX367" fmla="*/ 1081625 w 1180968"/>
                <a:gd name="connsiteY367" fmla="*/ 464399 h 1638532"/>
                <a:gd name="connsiteX368" fmla="*/ 1085183 w 1180968"/>
                <a:gd name="connsiteY368" fmla="*/ 485747 h 1638532"/>
                <a:gd name="connsiteX369" fmla="*/ 1088741 w 1180968"/>
                <a:gd name="connsiteY369" fmla="*/ 510653 h 1638532"/>
                <a:gd name="connsiteX370" fmla="*/ 1099415 w 1180968"/>
                <a:gd name="connsiteY370" fmla="*/ 535559 h 1638532"/>
                <a:gd name="connsiteX371" fmla="*/ 1113646 w 1180968"/>
                <a:gd name="connsiteY371" fmla="*/ 560465 h 1638532"/>
                <a:gd name="connsiteX372" fmla="*/ 1117204 w 1180968"/>
                <a:gd name="connsiteY372" fmla="*/ 571139 h 1638532"/>
                <a:gd name="connsiteX373" fmla="*/ 1124320 w 1180968"/>
                <a:gd name="connsiteY373" fmla="*/ 581813 h 1638532"/>
                <a:gd name="connsiteX374" fmla="*/ 1127878 w 1180968"/>
                <a:gd name="connsiteY374" fmla="*/ 617392 h 1638532"/>
                <a:gd name="connsiteX375" fmla="*/ 1124320 w 1180968"/>
                <a:gd name="connsiteY375" fmla="*/ 781059 h 1638532"/>
                <a:gd name="connsiteX376" fmla="*/ 1113646 w 1180968"/>
                <a:gd name="connsiteY376" fmla="*/ 805965 h 1638532"/>
                <a:gd name="connsiteX377" fmla="*/ 1102973 w 1180968"/>
                <a:gd name="connsiteY377" fmla="*/ 816639 h 1638532"/>
                <a:gd name="connsiteX378" fmla="*/ 1085183 w 1180968"/>
                <a:gd name="connsiteY378" fmla="*/ 834429 h 1638532"/>
                <a:gd name="connsiteX379" fmla="*/ 1081625 w 1180968"/>
                <a:gd name="connsiteY379" fmla="*/ 845103 h 1638532"/>
                <a:gd name="connsiteX380" fmla="*/ 1070951 w 1180968"/>
                <a:gd name="connsiteY380" fmla="*/ 866451 h 1638532"/>
                <a:gd name="connsiteX381" fmla="*/ 1067393 w 1180968"/>
                <a:gd name="connsiteY381" fmla="*/ 891357 h 1638532"/>
                <a:gd name="connsiteX382" fmla="*/ 1060277 w 1180968"/>
                <a:gd name="connsiteY382" fmla="*/ 902030 h 1638532"/>
                <a:gd name="connsiteX383" fmla="*/ 1056719 w 1180968"/>
                <a:gd name="connsiteY383" fmla="*/ 919820 h 1638532"/>
                <a:gd name="connsiteX384" fmla="*/ 1046045 w 1180968"/>
                <a:gd name="connsiteY384" fmla="*/ 941168 h 1638532"/>
                <a:gd name="connsiteX385" fmla="*/ 1035371 w 1180968"/>
                <a:gd name="connsiteY385" fmla="*/ 980306 h 1638532"/>
                <a:gd name="connsiteX386" fmla="*/ 1031813 w 1180968"/>
                <a:gd name="connsiteY386" fmla="*/ 990980 h 1638532"/>
                <a:gd name="connsiteX387" fmla="*/ 1028255 w 1180968"/>
                <a:gd name="connsiteY387" fmla="*/ 1001654 h 1638532"/>
                <a:gd name="connsiteX388" fmla="*/ 1017581 w 1180968"/>
                <a:gd name="connsiteY388" fmla="*/ 1012328 h 1638532"/>
                <a:gd name="connsiteX389" fmla="*/ 1010465 w 1180968"/>
                <a:gd name="connsiteY389" fmla="*/ 1033676 h 1638532"/>
                <a:gd name="connsiteX390" fmla="*/ 1006907 w 1180968"/>
                <a:gd name="connsiteY390" fmla="*/ 1044350 h 1638532"/>
                <a:gd name="connsiteX391" fmla="*/ 999791 w 1180968"/>
                <a:gd name="connsiteY391" fmla="*/ 1087045 h 1638532"/>
                <a:gd name="connsiteX392" fmla="*/ 996233 w 1180968"/>
                <a:gd name="connsiteY392" fmla="*/ 1204458 h 1638532"/>
                <a:gd name="connsiteX393" fmla="*/ 989117 w 1180968"/>
                <a:gd name="connsiteY393" fmla="*/ 1193785 h 1638532"/>
                <a:gd name="connsiteX394" fmla="*/ 985559 w 1180968"/>
                <a:gd name="connsiteY394" fmla="*/ 1183111 h 1638532"/>
                <a:gd name="connsiteX395" fmla="*/ 971327 w 1180968"/>
                <a:gd name="connsiteY395" fmla="*/ 1161763 h 1638532"/>
                <a:gd name="connsiteX396" fmla="*/ 967769 w 1180968"/>
                <a:gd name="connsiteY396" fmla="*/ 1065697 h 1638532"/>
                <a:gd name="connsiteX397" fmla="*/ 960653 w 1180968"/>
                <a:gd name="connsiteY397" fmla="*/ 1055023 h 1638532"/>
                <a:gd name="connsiteX398" fmla="*/ 949980 w 1180968"/>
                <a:gd name="connsiteY398" fmla="*/ 1051465 h 1638532"/>
                <a:gd name="connsiteX399" fmla="*/ 957096 w 1180968"/>
                <a:gd name="connsiteY399" fmla="*/ 1040792 h 163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</a:cxnLst>
              <a:rect l="l" t="t" r="r" b="b"/>
              <a:pathLst>
                <a:path w="1180968" h="1638532">
                  <a:moveTo>
                    <a:pt x="957096" y="1040792"/>
                  </a:moveTo>
                  <a:cubicBezTo>
                    <a:pt x="953538" y="1036048"/>
                    <a:pt x="950615" y="1030753"/>
                    <a:pt x="946422" y="1026560"/>
                  </a:cubicBezTo>
                  <a:cubicBezTo>
                    <a:pt x="942229" y="1022367"/>
                    <a:pt x="935637" y="1020711"/>
                    <a:pt x="932190" y="1015886"/>
                  </a:cubicBezTo>
                  <a:cubicBezTo>
                    <a:pt x="929348" y="1011907"/>
                    <a:pt x="929818" y="1006398"/>
                    <a:pt x="928632" y="1001654"/>
                  </a:cubicBezTo>
                  <a:cubicBezTo>
                    <a:pt x="929651" y="997578"/>
                    <a:pt x="932605" y="978982"/>
                    <a:pt x="939306" y="976748"/>
                  </a:cubicBezTo>
                  <a:cubicBezTo>
                    <a:pt x="943945" y="975202"/>
                    <a:pt x="948794" y="979120"/>
                    <a:pt x="953538" y="980306"/>
                  </a:cubicBezTo>
                  <a:cubicBezTo>
                    <a:pt x="960654" y="979120"/>
                    <a:pt x="968622" y="980327"/>
                    <a:pt x="974885" y="976748"/>
                  </a:cubicBezTo>
                  <a:cubicBezTo>
                    <a:pt x="978141" y="974887"/>
                    <a:pt x="978443" y="969824"/>
                    <a:pt x="978443" y="966074"/>
                  </a:cubicBezTo>
                  <a:cubicBezTo>
                    <a:pt x="978443" y="928895"/>
                    <a:pt x="983373" y="936153"/>
                    <a:pt x="964211" y="923378"/>
                  </a:cubicBezTo>
                  <a:cubicBezTo>
                    <a:pt x="956723" y="900915"/>
                    <a:pt x="958453" y="917701"/>
                    <a:pt x="992675" y="909146"/>
                  </a:cubicBezTo>
                  <a:cubicBezTo>
                    <a:pt x="996824" y="908109"/>
                    <a:pt x="999791" y="904402"/>
                    <a:pt x="1003349" y="902030"/>
                  </a:cubicBezTo>
                  <a:cubicBezTo>
                    <a:pt x="1005721" y="894914"/>
                    <a:pt x="1008310" y="887867"/>
                    <a:pt x="1010465" y="880683"/>
                  </a:cubicBezTo>
                  <a:cubicBezTo>
                    <a:pt x="1023872" y="835995"/>
                    <a:pt x="1005621" y="891658"/>
                    <a:pt x="1017581" y="855777"/>
                  </a:cubicBezTo>
                  <a:cubicBezTo>
                    <a:pt x="1015454" y="845142"/>
                    <a:pt x="1010624" y="834191"/>
                    <a:pt x="1017581" y="823755"/>
                  </a:cubicBezTo>
                  <a:cubicBezTo>
                    <a:pt x="1019953" y="820197"/>
                    <a:pt x="1024697" y="819011"/>
                    <a:pt x="1028255" y="816639"/>
                  </a:cubicBezTo>
                  <a:cubicBezTo>
                    <a:pt x="1029441" y="813081"/>
                    <a:pt x="1030903" y="809603"/>
                    <a:pt x="1031813" y="805965"/>
                  </a:cubicBezTo>
                  <a:cubicBezTo>
                    <a:pt x="1033280" y="800098"/>
                    <a:pt x="1033248" y="793837"/>
                    <a:pt x="1035371" y="788175"/>
                  </a:cubicBezTo>
                  <a:cubicBezTo>
                    <a:pt x="1036872" y="784171"/>
                    <a:pt x="1040115" y="781059"/>
                    <a:pt x="1042487" y="777501"/>
                  </a:cubicBezTo>
                  <a:cubicBezTo>
                    <a:pt x="1043673" y="754967"/>
                    <a:pt x="1041620" y="732027"/>
                    <a:pt x="1046045" y="709900"/>
                  </a:cubicBezTo>
                  <a:cubicBezTo>
                    <a:pt x="1046781" y="706222"/>
                    <a:pt x="1053441" y="708163"/>
                    <a:pt x="1056719" y="706342"/>
                  </a:cubicBezTo>
                  <a:cubicBezTo>
                    <a:pt x="1064195" y="702189"/>
                    <a:pt x="1078067" y="692110"/>
                    <a:pt x="1078067" y="692110"/>
                  </a:cubicBezTo>
                  <a:cubicBezTo>
                    <a:pt x="1103264" y="654315"/>
                    <a:pt x="1088064" y="681617"/>
                    <a:pt x="1081625" y="581813"/>
                  </a:cubicBezTo>
                  <a:cubicBezTo>
                    <a:pt x="1081384" y="578070"/>
                    <a:pt x="1080147" y="574260"/>
                    <a:pt x="1078067" y="571139"/>
                  </a:cubicBezTo>
                  <a:cubicBezTo>
                    <a:pt x="1075276" y="566952"/>
                    <a:pt x="1070951" y="564023"/>
                    <a:pt x="1067393" y="560465"/>
                  </a:cubicBezTo>
                  <a:cubicBezTo>
                    <a:pt x="1066207" y="553349"/>
                    <a:pt x="1069705" y="543310"/>
                    <a:pt x="1063835" y="539117"/>
                  </a:cubicBezTo>
                  <a:cubicBezTo>
                    <a:pt x="1057965" y="534924"/>
                    <a:pt x="1049685" y="543155"/>
                    <a:pt x="1042487" y="542675"/>
                  </a:cubicBezTo>
                  <a:cubicBezTo>
                    <a:pt x="1031577" y="541948"/>
                    <a:pt x="1021139" y="537931"/>
                    <a:pt x="1010465" y="535559"/>
                  </a:cubicBezTo>
                  <a:cubicBezTo>
                    <a:pt x="1010452" y="535542"/>
                    <a:pt x="993542" y="513543"/>
                    <a:pt x="992675" y="510653"/>
                  </a:cubicBezTo>
                  <a:cubicBezTo>
                    <a:pt x="990265" y="502620"/>
                    <a:pt x="994149" y="492456"/>
                    <a:pt x="989117" y="485747"/>
                  </a:cubicBezTo>
                  <a:cubicBezTo>
                    <a:pt x="985489" y="480909"/>
                    <a:pt x="977257" y="483375"/>
                    <a:pt x="971327" y="482189"/>
                  </a:cubicBezTo>
                  <a:cubicBezTo>
                    <a:pt x="970141" y="477445"/>
                    <a:pt x="967769" y="472847"/>
                    <a:pt x="967769" y="467957"/>
                  </a:cubicBezTo>
                  <a:cubicBezTo>
                    <a:pt x="967769" y="457775"/>
                    <a:pt x="971081" y="446854"/>
                    <a:pt x="978443" y="439493"/>
                  </a:cubicBezTo>
                  <a:cubicBezTo>
                    <a:pt x="982636" y="435300"/>
                    <a:pt x="987931" y="432378"/>
                    <a:pt x="992675" y="428820"/>
                  </a:cubicBezTo>
                  <a:cubicBezTo>
                    <a:pt x="993861" y="422890"/>
                    <a:pt x="994321" y="416767"/>
                    <a:pt x="996233" y="411030"/>
                  </a:cubicBezTo>
                  <a:cubicBezTo>
                    <a:pt x="997910" y="405998"/>
                    <a:pt x="1001260" y="401673"/>
                    <a:pt x="1003349" y="396798"/>
                  </a:cubicBezTo>
                  <a:cubicBezTo>
                    <a:pt x="1012187" y="376175"/>
                    <a:pt x="1000348" y="395963"/>
                    <a:pt x="1014023" y="375450"/>
                  </a:cubicBezTo>
                  <a:cubicBezTo>
                    <a:pt x="1012837" y="361218"/>
                    <a:pt x="1012352" y="346910"/>
                    <a:pt x="1010465" y="332754"/>
                  </a:cubicBezTo>
                  <a:cubicBezTo>
                    <a:pt x="1009969" y="329036"/>
                    <a:pt x="1009250" y="325009"/>
                    <a:pt x="1006907" y="322080"/>
                  </a:cubicBezTo>
                  <a:cubicBezTo>
                    <a:pt x="1004236" y="318741"/>
                    <a:pt x="999791" y="317336"/>
                    <a:pt x="996233" y="314964"/>
                  </a:cubicBezTo>
                  <a:cubicBezTo>
                    <a:pt x="979322" y="264230"/>
                    <a:pt x="996314" y="317025"/>
                    <a:pt x="985559" y="279385"/>
                  </a:cubicBezTo>
                  <a:cubicBezTo>
                    <a:pt x="984529" y="275779"/>
                    <a:pt x="984653" y="271363"/>
                    <a:pt x="982001" y="268711"/>
                  </a:cubicBezTo>
                  <a:cubicBezTo>
                    <a:pt x="979349" y="266059"/>
                    <a:pt x="975059" y="265526"/>
                    <a:pt x="971327" y="265153"/>
                  </a:cubicBezTo>
                  <a:cubicBezTo>
                    <a:pt x="951231" y="263143"/>
                    <a:pt x="930994" y="262938"/>
                    <a:pt x="910842" y="261595"/>
                  </a:cubicBezTo>
                  <a:cubicBezTo>
                    <a:pt x="895413" y="260566"/>
                    <a:pt x="880006" y="259223"/>
                    <a:pt x="864588" y="258037"/>
                  </a:cubicBezTo>
                  <a:cubicBezTo>
                    <a:pt x="863402" y="254479"/>
                    <a:pt x="862707" y="250718"/>
                    <a:pt x="861030" y="247363"/>
                  </a:cubicBezTo>
                  <a:cubicBezTo>
                    <a:pt x="859118" y="243538"/>
                    <a:pt x="855039" y="240815"/>
                    <a:pt x="853914" y="236689"/>
                  </a:cubicBezTo>
                  <a:cubicBezTo>
                    <a:pt x="844468" y="202052"/>
                    <a:pt x="862334" y="211219"/>
                    <a:pt x="836124" y="204667"/>
                  </a:cubicBezTo>
                  <a:cubicBezTo>
                    <a:pt x="832566" y="202295"/>
                    <a:pt x="826708" y="201638"/>
                    <a:pt x="825450" y="197551"/>
                  </a:cubicBezTo>
                  <a:cubicBezTo>
                    <a:pt x="825364" y="197271"/>
                    <a:pt x="827899" y="155238"/>
                    <a:pt x="814776" y="147739"/>
                  </a:cubicBezTo>
                  <a:cubicBezTo>
                    <a:pt x="809526" y="144739"/>
                    <a:pt x="802917" y="145367"/>
                    <a:pt x="796987" y="144181"/>
                  </a:cubicBezTo>
                  <a:cubicBezTo>
                    <a:pt x="793429" y="141809"/>
                    <a:pt x="790138" y="138977"/>
                    <a:pt x="786313" y="137065"/>
                  </a:cubicBezTo>
                  <a:cubicBezTo>
                    <a:pt x="777558" y="132688"/>
                    <a:pt x="762482" y="131315"/>
                    <a:pt x="754291" y="129950"/>
                  </a:cubicBezTo>
                  <a:cubicBezTo>
                    <a:pt x="750733" y="127578"/>
                    <a:pt x="746433" y="126052"/>
                    <a:pt x="743617" y="122834"/>
                  </a:cubicBezTo>
                  <a:cubicBezTo>
                    <a:pt x="717441" y="92918"/>
                    <a:pt x="736415" y="111988"/>
                    <a:pt x="725827" y="90812"/>
                  </a:cubicBezTo>
                  <a:cubicBezTo>
                    <a:pt x="723915" y="86987"/>
                    <a:pt x="720448" y="84046"/>
                    <a:pt x="718711" y="80138"/>
                  </a:cubicBezTo>
                  <a:cubicBezTo>
                    <a:pt x="715665" y="73284"/>
                    <a:pt x="719059" y="59536"/>
                    <a:pt x="711595" y="58790"/>
                  </a:cubicBezTo>
                  <a:lnTo>
                    <a:pt x="676015" y="55232"/>
                  </a:lnTo>
                  <a:cubicBezTo>
                    <a:pt x="672457" y="52860"/>
                    <a:pt x="668365" y="51140"/>
                    <a:pt x="665341" y="48116"/>
                  </a:cubicBezTo>
                  <a:cubicBezTo>
                    <a:pt x="662317" y="45092"/>
                    <a:pt x="661851" y="39708"/>
                    <a:pt x="658225" y="37442"/>
                  </a:cubicBezTo>
                  <a:cubicBezTo>
                    <a:pt x="651865" y="33467"/>
                    <a:pt x="636878" y="30326"/>
                    <a:pt x="636878" y="30326"/>
                  </a:cubicBezTo>
                  <a:cubicBezTo>
                    <a:pt x="614344" y="31512"/>
                    <a:pt x="589048" y="23009"/>
                    <a:pt x="569276" y="33884"/>
                  </a:cubicBezTo>
                  <a:cubicBezTo>
                    <a:pt x="558832" y="39628"/>
                    <a:pt x="567530" y="57683"/>
                    <a:pt x="565718" y="69464"/>
                  </a:cubicBezTo>
                  <a:cubicBezTo>
                    <a:pt x="565148" y="73171"/>
                    <a:pt x="565212" y="77958"/>
                    <a:pt x="562160" y="80138"/>
                  </a:cubicBezTo>
                  <a:cubicBezTo>
                    <a:pt x="556056" y="84498"/>
                    <a:pt x="548089" y="85435"/>
                    <a:pt x="540812" y="87254"/>
                  </a:cubicBezTo>
                  <a:cubicBezTo>
                    <a:pt x="522942" y="91722"/>
                    <a:pt x="531219" y="89266"/>
                    <a:pt x="515906" y="94370"/>
                  </a:cubicBezTo>
                  <a:cubicBezTo>
                    <a:pt x="507224" y="91476"/>
                    <a:pt x="501456" y="90594"/>
                    <a:pt x="494559" y="83696"/>
                  </a:cubicBezTo>
                  <a:cubicBezTo>
                    <a:pt x="478467" y="67603"/>
                    <a:pt x="497548" y="76390"/>
                    <a:pt x="476769" y="69464"/>
                  </a:cubicBezTo>
                  <a:lnTo>
                    <a:pt x="455421" y="83696"/>
                  </a:lnTo>
                  <a:lnTo>
                    <a:pt x="444747" y="90812"/>
                  </a:lnTo>
                  <a:cubicBezTo>
                    <a:pt x="441189" y="89626"/>
                    <a:pt x="437002" y="89597"/>
                    <a:pt x="434073" y="87254"/>
                  </a:cubicBezTo>
                  <a:cubicBezTo>
                    <a:pt x="430734" y="84583"/>
                    <a:pt x="430583" y="78846"/>
                    <a:pt x="426957" y="76580"/>
                  </a:cubicBezTo>
                  <a:cubicBezTo>
                    <a:pt x="420596" y="72605"/>
                    <a:pt x="405609" y="69464"/>
                    <a:pt x="405609" y="69464"/>
                  </a:cubicBezTo>
                  <a:cubicBezTo>
                    <a:pt x="398493" y="70650"/>
                    <a:pt x="390714" y="69796"/>
                    <a:pt x="384261" y="73022"/>
                  </a:cubicBezTo>
                  <a:cubicBezTo>
                    <a:pt x="346306" y="91999"/>
                    <a:pt x="409170" y="76579"/>
                    <a:pt x="366471" y="90812"/>
                  </a:cubicBezTo>
                  <a:cubicBezTo>
                    <a:pt x="359627" y="93093"/>
                    <a:pt x="352122" y="92620"/>
                    <a:pt x="345124" y="94370"/>
                  </a:cubicBezTo>
                  <a:cubicBezTo>
                    <a:pt x="337847" y="96189"/>
                    <a:pt x="330892" y="99114"/>
                    <a:pt x="323776" y="101486"/>
                  </a:cubicBezTo>
                  <a:lnTo>
                    <a:pt x="313102" y="105044"/>
                  </a:lnTo>
                  <a:cubicBezTo>
                    <a:pt x="311916" y="116904"/>
                    <a:pt x="313617" y="129422"/>
                    <a:pt x="309544" y="140623"/>
                  </a:cubicBezTo>
                  <a:cubicBezTo>
                    <a:pt x="308262" y="144148"/>
                    <a:pt x="302476" y="143151"/>
                    <a:pt x="298870" y="144181"/>
                  </a:cubicBezTo>
                  <a:cubicBezTo>
                    <a:pt x="294168" y="145524"/>
                    <a:pt x="289340" y="146396"/>
                    <a:pt x="284638" y="147739"/>
                  </a:cubicBezTo>
                  <a:cubicBezTo>
                    <a:pt x="253081" y="156755"/>
                    <a:pt x="308126" y="145556"/>
                    <a:pt x="238384" y="154855"/>
                  </a:cubicBezTo>
                  <a:cubicBezTo>
                    <a:pt x="232290" y="155668"/>
                    <a:pt x="213126" y="159942"/>
                    <a:pt x="206362" y="161971"/>
                  </a:cubicBezTo>
                  <a:cubicBezTo>
                    <a:pt x="199178" y="164126"/>
                    <a:pt x="185015" y="169087"/>
                    <a:pt x="185015" y="169087"/>
                  </a:cubicBezTo>
                  <a:cubicBezTo>
                    <a:pt x="179424" y="264130"/>
                    <a:pt x="202428" y="213541"/>
                    <a:pt x="138761" y="233131"/>
                  </a:cubicBezTo>
                  <a:cubicBezTo>
                    <a:pt x="135176" y="234234"/>
                    <a:pt x="136017" y="240144"/>
                    <a:pt x="135203" y="243805"/>
                  </a:cubicBezTo>
                  <a:cubicBezTo>
                    <a:pt x="133638" y="250847"/>
                    <a:pt x="133060" y="258079"/>
                    <a:pt x="131645" y="265153"/>
                  </a:cubicBezTo>
                  <a:cubicBezTo>
                    <a:pt x="130686" y="269948"/>
                    <a:pt x="131800" y="276203"/>
                    <a:pt x="128087" y="279385"/>
                  </a:cubicBezTo>
                  <a:cubicBezTo>
                    <a:pt x="122392" y="284266"/>
                    <a:pt x="106739" y="286500"/>
                    <a:pt x="106739" y="286500"/>
                  </a:cubicBezTo>
                  <a:cubicBezTo>
                    <a:pt x="105553" y="297174"/>
                    <a:pt x="107984" y="308916"/>
                    <a:pt x="103181" y="318522"/>
                  </a:cubicBezTo>
                  <a:cubicBezTo>
                    <a:pt x="100994" y="322896"/>
                    <a:pt x="92662" y="318898"/>
                    <a:pt x="88949" y="322080"/>
                  </a:cubicBezTo>
                  <a:cubicBezTo>
                    <a:pt x="83698" y="326581"/>
                    <a:pt x="81940" y="334006"/>
                    <a:pt x="78275" y="339870"/>
                  </a:cubicBezTo>
                  <a:cubicBezTo>
                    <a:pt x="76009" y="343496"/>
                    <a:pt x="74498" y="347873"/>
                    <a:pt x="71159" y="350544"/>
                  </a:cubicBezTo>
                  <a:cubicBezTo>
                    <a:pt x="68230" y="352887"/>
                    <a:pt x="64043" y="352916"/>
                    <a:pt x="60485" y="354102"/>
                  </a:cubicBezTo>
                  <a:cubicBezTo>
                    <a:pt x="55741" y="361218"/>
                    <a:pt x="45543" y="366927"/>
                    <a:pt x="46253" y="375450"/>
                  </a:cubicBezTo>
                  <a:cubicBezTo>
                    <a:pt x="46489" y="378280"/>
                    <a:pt x="50151" y="432324"/>
                    <a:pt x="53369" y="443051"/>
                  </a:cubicBezTo>
                  <a:cubicBezTo>
                    <a:pt x="54598" y="447147"/>
                    <a:pt x="58113" y="450167"/>
                    <a:pt x="60485" y="453725"/>
                  </a:cubicBezTo>
                  <a:cubicBezTo>
                    <a:pt x="59299" y="482189"/>
                    <a:pt x="61259" y="510960"/>
                    <a:pt x="56927" y="539117"/>
                  </a:cubicBezTo>
                  <a:cubicBezTo>
                    <a:pt x="56277" y="543343"/>
                    <a:pt x="48924" y="542894"/>
                    <a:pt x="46253" y="546233"/>
                  </a:cubicBezTo>
                  <a:cubicBezTo>
                    <a:pt x="43910" y="549162"/>
                    <a:pt x="43882" y="553349"/>
                    <a:pt x="42696" y="556907"/>
                  </a:cubicBezTo>
                  <a:cubicBezTo>
                    <a:pt x="43882" y="577069"/>
                    <a:pt x="27689" y="609436"/>
                    <a:pt x="46253" y="617392"/>
                  </a:cubicBezTo>
                  <a:cubicBezTo>
                    <a:pt x="303882" y="727803"/>
                    <a:pt x="146699" y="575514"/>
                    <a:pt x="202804" y="631624"/>
                  </a:cubicBezTo>
                  <a:cubicBezTo>
                    <a:pt x="201618" y="643484"/>
                    <a:pt x="205857" y="657287"/>
                    <a:pt x="199246" y="667204"/>
                  </a:cubicBezTo>
                  <a:cubicBezTo>
                    <a:pt x="194457" y="674388"/>
                    <a:pt x="181662" y="669744"/>
                    <a:pt x="174341" y="674320"/>
                  </a:cubicBezTo>
                  <a:cubicBezTo>
                    <a:pt x="162231" y="681889"/>
                    <a:pt x="152847" y="693134"/>
                    <a:pt x="142319" y="702784"/>
                  </a:cubicBezTo>
                  <a:cubicBezTo>
                    <a:pt x="138610" y="706184"/>
                    <a:pt x="134866" y="709592"/>
                    <a:pt x="131645" y="713458"/>
                  </a:cubicBezTo>
                  <a:cubicBezTo>
                    <a:pt x="122435" y="724510"/>
                    <a:pt x="123953" y="727535"/>
                    <a:pt x="117413" y="741922"/>
                  </a:cubicBezTo>
                  <a:cubicBezTo>
                    <a:pt x="114121" y="749165"/>
                    <a:pt x="110748" y="756397"/>
                    <a:pt x="106739" y="763269"/>
                  </a:cubicBezTo>
                  <a:cubicBezTo>
                    <a:pt x="102430" y="770656"/>
                    <a:pt x="92507" y="784617"/>
                    <a:pt x="92507" y="784617"/>
                  </a:cubicBezTo>
                  <a:cubicBezTo>
                    <a:pt x="93693" y="802407"/>
                    <a:pt x="91981" y="820631"/>
                    <a:pt x="96065" y="837987"/>
                  </a:cubicBezTo>
                  <a:cubicBezTo>
                    <a:pt x="97044" y="842150"/>
                    <a:pt x="105151" y="841133"/>
                    <a:pt x="106739" y="845103"/>
                  </a:cubicBezTo>
                  <a:cubicBezTo>
                    <a:pt x="110290" y="853981"/>
                    <a:pt x="101656" y="869474"/>
                    <a:pt x="110297" y="873567"/>
                  </a:cubicBezTo>
                  <a:cubicBezTo>
                    <a:pt x="129620" y="882720"/>
                    <a:pt x="152993" y="875939"/>
                    <a:pt x="174341" y="877125"/>
                  </a:cubicBezTo>
                  <a:cubicBezTo>
                    <a:pt x="163588" y="909383"/>
                    <a:pt x="180350" y="868587"/>
                    <a:pt x="160109" y="891357"/>
                  </a:cubicBezTo>
                  <a:cubicBezTo>
                    <a:pt x="152676" y="899719"/>
                    <a:pt x="142319" y="919820"/>
                    <a:pt x="142319" y="919820"/>
                  </a:cubicBezTo>
                  <a:cubicBezTo>
                    <a:pt x="143505" y="935238"/>
                    <a:pt x="139989" y="951775"/>
                    <a:pt x="145877" y="966074"/>
                  </a:cubicBezTo>
                  <a:cubicBezTo>
                    <a:pt x="149133" y="973982"/>
                    <a:pt x="167225" y="980306"/>
                    <a:pt x="167225" y="980306"/>
                  </a:cubicBezTo>
                  <a:cubicBezTo>
                    <a:pt x="168411" y="987422"/>
                    <a:pt x="169686" y="994524"/>
                    <a:pt x="170783" y="1001654"/>
                  </a:cubicBezTo>
                  <a:cubicBezTo>
                    <a:pt x="172058" y="1009943"/>
                    <a:pt x="168073" y="1020988"/>
                    <a:pt x="174341" y="1026560"/>
                  </a:cubicBezTo>
                  <a:cubicBezTo>
                    <a:pt x="181487" y="1032912"/>
                    <a:pt x="193316" y="1028932"/>
                    <a:pt x="202804" y="1030118"/>
                  </a:cubicBezTo>
                  <a:cubicBezTo>
                    <a:pt x="203990" y="1041978"/>
                    <a:pt x="195918" y="1059953"/>
                    <a:pt x="206362" y="1065697"/>
                  </a:cubicBezTo>
                  <a:cubicBezTo>
                    <a:pt x="315861" y="1125920"/>
                    <a:pt x="254317" y="1039784"/>
                    <a:pt x="281080" y="1079929"/>
                  </a:cubicBezTo>
                  <a:cubicBezTo>
                    <a:pt x="282266" y="1089417"/>
                    <a:pt x="280755" y="1099655"/>
                    <a:pt x="284638" y="1108393"/>
                  </a:cubicBezTo>
                  <a:cubicBezTo>
                    <a:pt x="286161" y="1111820"/>
                    <a:pt x="291674" y="1111041"/>
                    <a:pt x="295312" y="1111951"/>
                  </a:cubicBezTo>
                  <a:lnTo>
                    <a:pt x="323776" y="1119067"/>
                  </a:lnTo>
                  <a:cubicBezTo>
                    <a:pt x="326148" y="1122625"/>
                    <a:pt x="328051" y="1126545"/>
                    <a:pt x="330892" y="1129741"/>
                  </a:cubicBezTo>
                  <a:cubicBezTo>
                    <a:pt x="363387" y="1166299"/>
                    <a:pt x="343205" y="1137538"/>
                    <a:pt x="359355" y="1161763"/>
                  </a:cubicBezTo>
                  <a:cubicBezTo>
                    <a:pt x="358169" y="1168879"/>
                    <a:pt x="358078" y="1176267"/>
                    <a:pt x="355797" y="1183111"/>
                  </a:cubicBezTo>
                  <a:cubicBezTo>
                    <a:pt x="352951" y="1191650"/>
                    <a:pt x="345598" y="1197105"/>
                    <a:pt x="338008" y="1200900"/>
                  </a:cubicBezTo>
                  <a:cubicBezTo>
                    <a:pt x="334653" y="1202577"/>
                    <a:pt x="330892" y="1203272"/>
                    <a:pt x="327334" y="1204458"/>
                  </a:cubicBezTo>
                  <a:cubicBezTo>
                    <a:pt x="322590" y="1211574"/>
                    <a:pt x="313576" y="1217267"/>
                    <a:pt x="313102" y="1225806"/>
                  </a:cubicBezTo>
                  <a:cubicBezTo>
                    <a:pt x="309273" y="1294732"/>
                    <a:pt x="330287" y="1284664"/>
                    <a:pt x="295312" y="1293408"/>
                  </a:cubicBezTo>
                  <a:cubicBezTo>
                    <a:pt x="294126" y="1296966"/>
                    <a:pt x="290077" y="1300727"/>
                    <a:pt x="291754" y="1304082"/>
                  </a:cubicBezTo>
                  <a:cubicBezTo>
                    <a:pt x="293431" y="1307437"/>
                    <a:pt x="299073" y="1305963"/>
                    <a:pt x="302428" y="1307640"/>
                  </a:cubicBezTo>
                  <a:cubicBezTo>
                    <a:pt x="306253" y="1309552"/>
                    <a:pt x="309544" y="1312384"/>
                    <a:pt x="313102" y="1314756"/>
                  </a:cubicBezTo>
                  <a:cubicBezTo>
                    <a:pt x="326148" y="1312384"/>
                    <a:pt x="339427" y="1311057"/>
                    <a:pt x="352239" y="1307640"/>
                  </a:cubicBezTo>
                  <a:cubicBezTo>
                    <a:pt x="363651" y="1304597"/>
                    <a:pt x="378939" y="1290732"/>
                    <a:pt x="387819" y="1286292"/>
                  </a:cubicBezTo>
                  <a:lnTo>
                    <a:pt x="402051" y="1279176"/>
                  </a:lnTo>
                  <a:cubicBezTo>
                    <a:pt x="409167" y="1281548"/>
                    <a:pt x="417295" y="1281932"/>
                    <a:pt x="423399" y="1286292"/>
                  </a:cubicBezTo>
                  <a:cubicBezTo>
                    <a:pt x="426451" y="1288472"/>
                    <a:pt x="426427" y="1293253"/>
                    <a:pt x="426957" y="1296966"/>
                  </a:cubicBezTo>
                  <a:cubicBezTo>
                    <a:pt x="428810" y="1309934"/>
                    <a:pt x="429329" y="1323058"/>
                    <a:pt x="430515" y="1336104"/>
                  </a:cubicBezTo>
                  <a:cubicBezTo>
                    <a:pt x="451295" y="1329177"/>
                    <a:pt x="432211" y="1337966"/>
                    <a:pt x="448305" y="1321872"/>
                  </a:cubicBezTo>
                  <a:cubicBezTo>
                    <a:pt x="458502" y="1311675"/>
                    <a:pt x="458078" y="1316986"/>
                    <a:pt x="469653" y="1311198"/>
                  </a:cubicBezTo>
                  <a:cubicBezTo>
                    <a:pt x="473478" y="1309286"/>
                    <a:pt x="476769" y="1306454"/>
                    <a:pt x="480327" y="1304082"/>
                  </a:cubicBezTo>
                  <a:cubicBezTo>
                    <a:pt x="518052" y="1310370"/>
                    <a:pt x="512018" y="1302092"/>
                    <a:pt x="498117" y="1368125"/>
                  </a:cubicBezTo>
                  <a:cubicBezTo>
                    <a:pt x="497236" y="1372309"/>
                    <a:pt x="491268" y="1373329"/>
                    <a:pt x="487443" y="1375241"/>
                  </a:cubicBezTo>
                  <a:cubicBezTo>
                    <a:pt x="463944" y="1386991"/>
                    <a:pt x="489887" y="1368920"/>
                    <a:pt x="466095" y="1385915"/>
                  </a:cubicBezTo>
                  <a:cubicBezTo>
                    <a:pt x="461270" y="1389362"/>
                    <a:pt x="457012" y="1393647"/>
                    <a:pt x="451863" y="1396589"/>
                  </a:cubicBezTo>
                  <a:cubicBezTo>
                    <a:pt x="448607" y="1398450"/>
                    <a:pt x="444636" y="1398670"/>
                    <a:pt x="441189" y="1400147"/>
                  </a:cubicBezTo>
                  <a:cubicBezTo>
                    <a:pt x="436314" y="1402236"/>
                    <a:pt x="431455" y="1404452"/>
                    <a:pt x="426957" y="1407263"/>
                  </a:cubicBezTo>
                  <a:cubicBezTo>
                    <a:pt x="421928" y="1410406"/>
                    <a:pt x="417874" y="1414995"/>
                    <a:pt x="412725" y="1417937"/>
                  </a:cubicBezTo>
                  <a:cubicBezTo>
                    <a:pt x="405079" y="1422306"/>
                    <a:pt x="386760" y="1423707"/>
                    <a:pt x="380703" y="1425053"/>
                  </a:cubicBezTo>
                  <a:cubicBezTo>
                    <a:pt x="369655" y="1427508"/>
                    <a:pt x="368951" y="1429330"/>
                    <a:pt x="359355" y="1435727"/>
                  </a:cubicBezTo>
                  <a:cubicBezTo>
                    <a:pt x="356983" y="1439285"/>
                    <a:pt x="354976" y="1443116"/>
                    <a:pt x="352239" y="1446401"/>
                  </a:cubicBezTo>
                  <a:cubicBezTo>
                    <a:pt x="349018" y="1450266"/>
                    <a:pt x="344009" y="1452677"/>
                    <a:pt x="341566" y="1457075"/>
                  </a:cubicBezTo>
                  <a:cubicBezTo>
                    <a:pt x="337923" y="1463632"/>
                    <a:pt x="334450" y="1478423"/>
                    <a:pt x="334450" y="1478423"/>
                  </a:cubicBezTo>
                  <a:cubicBezTo>
                    <a:pt x="335636" y="1487911"/>
                    <a:pt x="333365" y="1498528"/>
                    <a:pt x="338008" y="1506886"/>
                  </a:cubicBezTo>
                  <a:cubicBezTo>
                    <a:pt x="340383" y="1511160"/>
                    <a:pt x="347379" y="1509904"/>
                    <a:pt x="352239" y="1510444"/>
                  </a:cubicBezTo>
                  <a:cubicBezTo>
                    <a:pt x="368783" y="1512282"/>
                    <a:pt x="385447" y="1512816"/>
                    <a:pt x="402051" y="1514002"/>
                  </a:cubicBezTo>
                  <a:cubicBezTo>
                    <a:pt x="464909" y="1512816"/>
                    <a:pt x="531669" y="1532279"/>
                    <a:pt x="590624" y="1510444"/>
                  </a:cubicBezTo>
                  <a:cubicBezTo>
                    <a:pt x="611784" y="1502607"/>
                    <a:pt x="592857" y="1465369"/>
                    <a:pt x="594182" y="1442843"/>
                  </a:cubicBezTo>
                  <a:cubicBezTo>
                    <a:pt x="597602" y="1384710"/>
                    <a:pt x="580570" y="1393765"/>
                    <a:pt x="611972" y="1385915"/>
                  </a:cubicBezTo>
                  <a:cubicBezTo>
                    <a:pt x="614344" y="1382357"/>
                    <a:pt x="618662" y="1379496"/>
                    <a:pt x="619088" y="1375241"/>
                  </a:cubicBezTo>
                  <a:cubicBezTo>
                    <a:pt x="621784" y="1348282"/>
                    <a:pt x="616684" y="1356202"/>
                    <a:pt x="608414" y="1339662"/>
                  </a:cubicBezTo>
                  <a:cubicBezTo>
                    <a:pt x="606737" y="1336307"/>
                    <a:pt x="606042" y="1332546"/>
                    <a:pt x="604856" y="1328988"/>
                  </a:cubicBezTo>
                  <a:cubicBezTo>
                    <a:pt x="612670" y="1305546"/>
                    <a:pt x="609388" y="1303724"/>
                    <a:pt x="658225" y="1325430"/>
                  </a:cubicBezTo>
                  <a:cubicBezTo>
                    <a:pt x="666040" y="1328903"/>
                    <a:pt x="672457" y="1346778"/>
                    <a:pt x="672457" y="1346778"/>
                  </a:cubicBezTo>
                  <a:cubicBezTo>
                    <a:pt x="665392" y="1410365"/>
                    <a:pt x="660580" y="1356555"/>
                    <a:pt x="729385" y="1382357"/>
                  </a:cubicBezTo>
                  <a:cubicBezTo>
                    <a:pt x="735047" y="1384480"/>
                    <a:pt x="727418" y="1394313"/>
                    <a:pt x="725827" y="1400147"/>
                  </a:cubicBezTo>
                  <a:cubicBezTo>
                    <a:pt x="723853" y="1407384"/>
                    <a:pt x="721083" y="1414379"/>
                    <a:pt x="718711" y="1421495"/>
                  </a:cubicBezTo>
                  <a:cubicBezTo>
                    <a:pt x="717400" y="1430673"/>
                    <a:pt x="716563" y="1447139"/>
                    <a:pt x="711595" y="1457075"/>
                  </a:cubicBezTo>
                  <a:cubicBezTo>
                    <a:pt x="709683" y="1460900"/>
                    <a:pt x="706851" y="1464191"/>
                    <a:pt x="704479" y="1467749"/>
                  </a:cubicBezTo>
                  <a:cubicBezTo>
                    <a:pt x="708037" y="1468935"/>
                    <a:pt x="712224" y="1468964"/>
                    <a:pt x="715153" y="1471307"/>
                  </a:cubicBezTo>
                  <a:cubicBezTo>
                    <a:pt x="723878" y="1478287"/>
                    <a:pt x="723898" y="1490127"/>
                    <a:pt x="725827" y="1499771"/>
                  </a:cubicBezTo>
                  <a:lnTo>
                    <a:pt x="747175" y="1485539"/>
                  </a:lnTo>
                  <a:lnTo>
                    <a:pt x="757849" y="1478423"/>
                  </a:lnTo>
                  <a:cubicBezTo>
                    <a:pt x="762593" y="1480795"/>
                    <a:pt x="767939" y="1482226"/>
                    <a:pt x="772081" y="1485539"/>
                  </a:cubicBezTo>
                  <a:cubicBezTo>
                    <a:pt x="779939" y="1491825"/>
                    <a:pt x="783882" y="1503704"/>
                    <a:pt x="793429" y="1506886"/>
                  </a:cubicBezTo>
                  <a:lnTo>
                    <a:pt x="814776" y="1514002"/>
                  </a:lnTo>
                  <a:cubicBezTo>
                    <a:pt x="835556" y="1507075"/>
                    <a:pt x="816473" y="1515863"/>
                    <a:pt x="832566" y="1499771"/>
                  </a:cubicBezTo>
                  <a:cubicBezTo>
                    <a:pt x="839464" y="1492874"/>
                    <a:pt x="845232" y="1491991"/>
                    <a:pt x="853914" y="1489097"/>
                  </a:cubicBezTo>
                  <a:lnTo>
                    <a:pt x="882378" y="1492655"/>
                  </a:lnTo>
                  <a:cubicBezTo>
                    <a:pt x="888646" y="1498226"/>
                    <a:pt x="878322" y="1514046"/>
                    <a:pt x="885936" y="1517560"/>
                  </a:cubicBezTo>
                  <a:cubicBezTo>
                    <a:pt x="898903" y="1523544"/>
                    <a:pt x="914400" y="1515188"/>
                    <a:pt x="928632" y="1514002"/>
                  </a:cubicBezTo>
                  <a:cubicBezTo>
                    <a:pt x="929818" y="1508072"/>
                    <a:pt x="928836" y="1501244"/>
                    <a:pt x="932190" y="1496213"/>
                  </a:cubicBezTo>
                  <a:cubicBezTo>
                    <a:pt x="934270" y="1493092"/>
                    <a:pt x="940684" y="1495707"/>
                    <a:pt x="942864" y="1492655"/>
                  </a:cubicBezTo>
                  <a:cubicBezTo>
                    <a:pt x="947224" y="1486551"/>
                    <a:pt x="945819" y="1477548"/>
                    <a:pt x="949980" y="1471307"/>
                  </a:cubicBezTo>
                  <a:lnTo>
                    <a:pt x="957096" y="1460633"/>
                  </a:lnTo>
                  <a:cubicBezTo>
                    <a:pt x="958282" y="1453517"/>
                    <a:pt x="955261" y="1444078"/>
                    <a:pt x="960653" y="1439285"/>
                  </a:cubicBezTo>
                  <a:cubicBezTo>
                    <a:pt x="967963" y="1432787"/>
                    <a:pt x="989117" y="1432169"/>
                    <a:pt x="989117" y="1432169"/>
                  </a:cubicBezTo>
                  <a:cubicBezTo>
                    <a:pt x="990303" y="1428611"/>
                    <a:pt x="990023" y="1424147"/>
                    <a:pt x="992675" y="1421495"/>
                  </a:cubicBezTo>
                  <a:cubicBezTo>
                    <a:pt x="1003947" y="1410223"/>
                    <a:pt x="1017365" y="1427281"/>
                    <a:pt x="1024697" y="1432169"/>
                  </a:cubicBezTo>
                  <a:cubicBezTo>
                    <a:pt x="1027069" y="1435727"/>
                    <a:pt x="1029328" y="1439363"/>
                    <a:pt x="1031813" y="1442843"/>
                  </a:cubicBezTo>
                  <a:cubicBezTo>
                    <a:pt x="1035260" y="1447668"/>
                    <a:pt x="1040079" y="1451656"/>
                    <a:pt x="1042487" y="1457075"/>
                  </a:cubicBezTo>
                  <a:cubicBezTo>
                    <a:pt x="1044943" y="1462601"/>
                    <a:pt x="1044859" y="1468935"/>
                    <a:pt x="1046045" y="1474865"/>
                  </a:cubicBezTo>
                  <a:cubicBezTo>
                    <a:pt x="1055533" y="1473679"/>
                    <a:pt x="1065284" y="1473823"/>
                    <a:pt x="1074509" y="1471307"/>
                  </a:cubicBezTo>
                  <a:cubicBezTo>
                    <a:pt x="1078635" y="1470182"/>
                    <a:pt x="1084255" y="1468365"/>
                    <a:pt x="1085183" y="1464191"/>
                  </a:cubicBezTo>
                  <a:cubicBezTo>
                    <a:pt x="1087002" y="1456004"/>
                    <a:pt x="1085031" y="1446948"/>
                    <a:pt x="1081625" y="1439285"/>
                  </a:cubicBezTo>
                  <a:cubicBezTo>
                    <a:pt x="1079888" y="1435377"/>
                    <a:pt x="1074509" y="1434541"/>
                    <a:pt x="1070951" y="1432169"/>
                  </a:cubicBezTo>
                  <a:cubicBezTo>
                    <a:pt x="1067393" y="1426239"/>
                    <a:pt x="1063942" y="1420243"/>
                    <a:pt x="1060277" y="1414379"/>
                  </a:cubicBezTo>
                  <a:cubicBezTo>
                    <a:pt x="1058011" y="1410753"/>
                    <a:pt x="1056185" y="1406729"/>
                    <a:pt x="1053161" y="1403705"/>
                  </a:cubicBezTo>
                  <a:cubicBezTo>
                    <a:pt x="1050137" y="1400681"/>
                    <a:pt x="1046045" y="1398961"/>
                    <a:pt x="1042487" y="1396589"/>
                  </a:cubicBezTo>
                  <a:lnTo>
                    <a:pt x="1035371" y="1375241"/>
                  </a:lnTo>
                  <a:cubicBezTo>
                    <a:pt x="1034185" y="1371683"/>
                    <a:pt x="1034934" y="1366647"/>
                    <a:pt x="1031813" y="1364567"/>
                  </a:cubicBezTo>
                  <a:cubicBezTo>
                    <a:pt x="1006657" y="1347797"/>
                    <a:pt x="1037800" y="1368843"/>
                    <a:pt x="1006907" y="1346778"/>
                  </a:cubicBezTo>
                  <a:cubicBezTo>
                    <a:pt x="1003427" y="1344293"/>
                    <a:pt x="999791" y="1342034"/>
                    <a:pt x="996233" y="1339662"/>
                  </a:cubicBezTo>
                  <a:cubicBezTo>
                    <a:pt x="995047" y="1334918"/>
                    <a:pt x="995101" y="1329676"/>
                    <a:pt x="992675" y="1325430"/>
                  </a:cubicBezTo>
                  <a:cubicBezTo>
                    <a:pt x="988460" y="1318054"/>
                    <a:pt x="978129" y="1312174"/>
                    <a:pt x="971327" y="1307640"/>
                  </a:cubicBezTo>
                  <a:cubicBezTo>
                    <a:pt x="963025" y="1282734"/>
                    <a:pt x="971327" y="1288664"/>
                    <a:pt x="953538" y="1282734"/>
                  </a:cubicBezTo>
                  <a:cubicBezTo>
                    <a:pt x="947608" y="1283920"/>
                    <a:pt x="941794" y="1286439"/>
                    <a:pt x="935748" y="1286292"/>
                  </a:cubicBezTo>
                  <a:cubicBezTo>
                    <a:pt x="817213" y="1283401"/>
                    <a:pt x="847061" y="1292311"/>
                    <a:pt x="796987" y="1275618"/>
                  </a:cubicBezTo>
                  <a:cubicBezTo>
                    <a:pt x="792992" y="1269626"/>
                    <a:pt x="787936" y="1259076"/>
                    <a:pt x="779197" y="1257828"/>
                  </a:cubicBezTo>
                  <a:cubicBezTo>
                    <a:pt x="776070" y="1257381"/>
                    <a:pt x="758297" y="1263609"/>
                    <a:pt x="754291" y="1264944"/>
                  </a:cubicBezTo>
                  <a:cubicBezTo>
                    <a:pt x="749963" y="1271436"/>
                    <a:pt x="746962" y="1280670"/>
                    <a:pt x="736501" y="1279176"/>
                  </a:cubicBezTo>
                  <a:cubicBezTo>
                    <a:pt x="731250" y="1278426"/>
                    <a:pt x="727013" y="1274432"/>
                    <a:pt x="722269" y="1272060"/>
                  </a:cubicBezTo>
                  <a:cubicBezTo>
                    <a:pt x="719897" y="1268502"/>
                    <a:pt x="715625" y="1265636"/>
                    <a:pt x="715153" y="1261386"/>
                  </a:cubicBezTo>
                  <a:cubicBezTo>
                    <a:pt x="710378" y="1218414"/>
                    <a:pt x="749174" y="1238435"/>
                    <a:pt x="786313" y="1236480"/>
                  </a:cubicBezTo>
                  <a:cubicBezTo>
                    <a:pt x="789871" y="1232922"/>
                    <a:pt x="794196" y="1229993"/>
                    <a:pt x="796987" y="1225806"/>
                  </a:cubicBezTo>
                  <a:cubicBezTo>
                    <a:pt x="799067" y="1222685"/>
                    <a:pt x="797893" y="1217784"/>
                    <a:pt x="800545" y="1215132"/>
                  </a:cubicBezTo>
                  <a:cubicBezTo>
                    <a:pt x="803197" y="1212480"/>
                    <a:pt x="807660" y="1212760"/>
                    <a:pt x="811218" y="1211574"/>
                  </a:cubicBezTo>
                  <a:cubicBezTo>
                    <a:pt x="824264" y="1212760"/>
                    <a:pt x="837456" y="1212855"/>
                    <a:pt x="850356" y="1215132"/>
                  </a:cubicBezTo>
                  <a:cubicBezTo>
                    <a:pt x="857743" y="1216436"/>
                    <a:pt x="864588" y="1219876"/>
                    <a:pt x="871704" y="1222248"/>
                  </a:cubicBezTo>
                  <a:lnTo>
                    <a:pt x="882378" y="1225806"/>
                  </a:lnTo>
                  <a:cubicBezTo>
                    <a:pt x="891866" y="1224620"/>
                    <a:pt x="903009" y="1227731"/>
                    <a:pt x="910842" y="1222248"/>
                  </a:cubicBezTo>
                  <a:cubicBezTo>
                    <a:pt x="934561" y="1205645"/>
                    <a:pt x="907878" y="1203865"/>
                    <a:pt x="921516" y="1190227"/>
                  </a:cubicBezTo>
                  <a:cubicBezTo>
                    <a:pt x="945888" y="1165855"/>
                    <a:pt x="937282" y="1177252"/>
                    <a:pt x="949980" y="1158205"/>
                  </a:cubicBezTo>
                  <a:cubicBezTo>
                    <a:pt x="946815" y="1123389"/>
                    <a:pt x="941157" y="1081436"/>
                    <a:pt x="949980" y="1047908"/>
                  </a:cubicBezTo>
                  <a:cubicBezTo>
                    <a:pt x="951224" y="1043179"/>
                    <a:pt x="959467" y="1050279"/>
                    <a:pt x="964211" y="1051465"/>
                  </a:cubicBezTo>
                  <a:cubicBezTo>
                    <a:pt x="965397" y="1055023"/>
                    <a:pt x="967331" y="1058414"/>
                    <a:pt x="967769" y="1062139"/>
                  </a:cubicBezTo>
                  <a:cubicBezTo>
                    <a:pt x="969714" y="1078671"/>
                    <a:pt x="967290" y="1095802"/>
                    <a:pt x="971327" y="1111951"/>
                  </a:cubicBezTo>
                  <a:cubicBezTo>
                    <a:pt x="972364" y="1116100"/>
                    <a:pt x="978443" y="1116695"/>
                    <a:pt x="982001" y="1119067"/>
                  </a:cubicBezTo>
                  <a:cubicBezTo>
                    <a:pt x="982029" y="1119493"/>
                    <a:pt x="984250" y="1179185"/>
                    <a:pt x="989117" y="1193785"/>
                  </a:cubicBezTo>
                  <a:cubicBezTo>
                    <a:pt x="990469" y="1197841"/>
                    <a:pt x="993861" y="1200900"/>
                    <a:pt x="996233" y="1204458"/>
                  </a:cubicBezTo>
                  <a:cubicBezTo>
                    <a:pt x="997419" y="1208016"/>
                    <a:pt x="997448" y="1212203"/>
                    <a:pt x="999791" y="1215132"/>
                  </a:cubicBezTo>
                  <a:cubicBezTo>
                    <a:pt x="1002462" y="1218471"/>
                    <a:pt x="1006985" y="1219763"/>
                    <a:pt x="1010465" y="1222248"/>
                  </a:cubicBezTo>
                  <a:cubicBezTo>
                    <a:pt x="1015290" y="1225695"/>
                    <a:pt x="1019953" y="1229364"/>
                    <a:pt x="1024697" y="1232922"/>
                  </a:cubicBezTo>
                  <a:cubicBezTo>
                    <a:pt x="1026475" y="1243593"/>
                    <a:pt x="1029106" y="1266221"/>
                    <a:pt x="1035371" y="1275618"/>
                  </a:cubicBezTo>
                  <a:lnTo>
                    <a:pt x="1042487" y="1286292"/>
                  </a:lnTo>
                  <a:cubicBezTo>
                    <a:pt x="1043673" y="1292222"/>
                    <a:pt x="1044963" y="1298132"/>
                    <a:pt x="1046045" y="1304082"/>
                  </a:cubicBezTo>
                  <a:cubicBezTo>
                    <a:pt x="1047336" y="1311180"/>
                    <a:pt x="1046377" y="1318977"/>
                    <a:pt x="1049603" y="1325430"/>
                  </a:cubicBezTo>
                  <a:cubicBezTo>
                    <a:pt x="1051515" y="1329255"/>
                    <a:pt x="1056719" y="1330174"/>
                    <a:pt x="1060277" y="1332546"/>
                  </a:cubicBezTo>
                  <a:cubicBezTo>
                    <a:pt x="1062028" y="1336049"/>
                    <a:pt x="1070317" y="1354098"/>
                    <a:pt x="1074509" y="1357451"/>
                  </a:cubicBezTo>
                  <a:cubicBezTo>
                    <a:pt x="1076829" y="1359307"/>
                    <a:pt x="1098485" y="1364334"/>
                    <a:pt x="1099415" y="1364567"/>
                  </a:cubicBezTo>
                  <a:cubicBezTo>
                    <a:pt x="1107283" y="1372435"/>
                    <a:pt x="1112251" y="1376009"/>
                    <a:pt x="1117204" y="1385915"/>
                  </a:cubicBezTo>
                  <a:cubicBezTo>
                    <a:pt x="1122992" y="1397490"/>
                    <a:pt x="1117681" y="1397066"/>
                    <a:pt x="1127878" y="1407263"/>
                  </a:cubicBezTo>
                  <a:cubicBezTo>
                    <a:pt x="1132071" y="1411456"/>
                    <a:pt x="1137917" y="1413744"/>
                    <a:pt x="1142110" y="1417937"/>
                  </a:cubicBezTo>
                  <a:cubicBezTo>
                    <a:pt x="1152307" y="1428134"/>
                    <a:pt x="1146996" y="1427710"/>
                    <a:pt x="1152784" y="1439285"/>
                  </a:cubicBezTo>
                  <a:cubicBezTo>
                    <a:pt x="1154696" y="1443110"/>
                    <a:pt x="1157528" y="1446401"/>
                    <a:pt x="1159900" y="1449959"/>
                  </a:cubicBezTo>
                  <a:cubicBezTo>
                    <a:pt x="1158714" y="1470121"/>
                    <a:pt x="1159198" y="1490450"/>
                    <a:pt x="1156342" y="1510444"/>
                  </a:cubicBezTo>
                  <a:cubicBezTo>
                    <a:pt x="1153743" y="1528635"/>
                    <a:pt x="1149878" y="1522571"/>
                    <a:pt x="1138552" y="1528234"/>
                  </a:cubicBezTo>
                  <a:cubicBezTo>
                    <a:pt x="1101306" y="1546857"/>
                    <a:pt x="1180968" y="1528271"/>
                    <a:pt x="1074509" y="1542466"/>
                  </a:cubicBezTo>
                  <a:cubicBezTo>
                    <a:pt x="1070951" y="1544838"/>
                    <a:pt x="1068105" y="1549357"/>
                    <a:pt x="1063835" y="1549582"/>
                  </a:cubicBezTo>
                  <a:cubicBezTo>
                    <a:pt x="1044848" y="1550581"/>
                    <a:pt x="1025816" y="1548014"/>
                    <a:pt x="1006907" y="1546024"/>
                  </a:cubicBezTo>
                  <a:cubicBezTo>
                    <a:pt x="1003177" y="1545631"/>
                    <a:pt x="999894" y="1543280"/>
                    <a:pt x="996233" y="1542466"/>
                  </a:cubicBezTo>
                  <a:cubicBezTo>
                    <a:pt x="989191" y="1540901"/>
                    <a:pt x="982001" y="1540094"/>
                    <a:pt x="974885" y="1538908"/>
                  </a:cubicBezTo>
                  <a:cubicBezTo>
                    <a:pt x="971327" y="1535350"/>
                    <a:pt x="968398" y="1531025"/>
                    <a:pt x="964211" y="1528234"/>
                  </a:cubicBezTo>
                  <a:cubicBezTo>
                    <a:pt x="952931" y="1520714"/>
                    <a:pt x="935677" y="1526603"/>
                    <a:pt x="925074" y="1528234"/>
                  </a:cubicBezTo>
                  <a:cubicBezTo>
                    <a:pt x="919097" y="1529154"/>
                    <a:pt x="913214" y="1530606"/>
                    <a:pt x="907284" y="1531792"/>
                  </a:cubicBezTo>
                  <a:cubicBezTo>
                    <a:pt x="904912" y="1535350"/>
                    <a:pt x="903192" y="1539442"/>
                    <a:pt x="900168" y="1542466"/>
                  </a:cubicBezTo>
                  <a:cubicBezTo>
                    <a:pt x="897144" y="1545490"/>
                    <a:pt x="891760" y="1545956"/>
                    <a:pt x="889494" y="1549582"/>
                  </a:cubicBezTo>
                  <a:cubicBezTo>
                    <a:pt x="874744" y="1573183"/>
                    <a:pt x="892201" y="1567798"/>
                    <a:pt x="871704" y="1578046"/>
                  </a:cubicBezTo>
                  <a:cubicBezTo>
                    <a:pt x="868349" y="1579723"/>
                    <a:pt x="864588" y="1580418"/>
                    <a:pt x="861030" y="1581604"/>
                  </a:cubicBezTo>
                  <a:cubicBezTo>
                    <a:pt x="842054" y="1610068"/>
                    <a:pt x="866960" y="1575674"/>
                    <a:pt x="843240" y="1599394"/>
                  </a:cubicBezTo>
                  <a:cubicBezTo>
                    <a:pt x="819520" y="1623114"/>
                    <a:pt x="853914" y="1598208"/>
                    <a:pt x="825450" y="1617184"/>
                  </a:cubicBezTo>
                  <a:cubicBezTo>
                    <a:pt x="823078" y="1620742"/>
                    <a:pt x="821673" y="1625187"/>
                    <a:pt x="818334" y="1627858"/>
                  </a:cubicBezTo>
                  <a:cubicBezTo>
                    <a:pt x="815405" y="1630201"/>
                    <a:pt x="811014" y="1629739"/>
                    <a:pt x="807660" y="1631416"/>
                  </a:cubicBezTo>
                  <a:cubicBezTo>
                    <a:pt x="803836" y="1633328"/>
                    <a:pt x="800545" y="1636160"/>
                    <a:pt x="796987" y="1638532"/>
                  </a:cubicBezTo>
                  <a:cubicBezTo>
                    <a:pt x="781569" y="1637346"/>
                    <a:pt x="765932" y="1637824"/>
                    <a:pt x="750733" y="1634974"/>
                  </a:cubicBezTo>
                  <a:cubicBezTo>
                    <a:pt x="737496" y="1632492"/>
                    <a:pt x="740922" y="1626026"/>
                    <a:pt x="736501" y="1617184"/>
                  </a:cubicBezTo>
                  <a:cubicBezTo>
                    <a:pt x="722706" y="1589595"/>
                    <a:pt x="734770" y="1622665"/>
                    <a:pt x="725827" y="1595836"/>
                  </a:cubicBezTo>
                  <a:cubicBezTo>
                    <a:pt x="724641" y="1580418"/>
                    <a:pt x="724187" y="1564926"/>
                    <a:pt x="722269" y="1549582"/>
                  </a:cubicBezTo>
                  <a:cubicBezTo>
                    <a:pt x="721804" y="1545861"/>
                    <a:pt x="721054" y="1541837"/>
                    <a:pt x="718711" y="1538908"/>
                  </a:cubicBezTo>
                  <a:cubicBezTo>
                    <a:pt x="713695" y="1532638"/>
                    <a:pt x="704395" y="1530578"/>
                    <a:pt x="697363" y="1528234"/>
                  </a:cubicBezTo>
                  <a:cubicBezTo>
                    <a:pt x="676015" y="1529420"/>
                    <a:pt x="654620" y="1529940"/>
                    <a:pt x="633320" y="1531792"/>
                  </a:cubicBezTo>
                  <a:cubicBezTo>
                    <a:pt x="627295" y="1532316"/>
                    <a:pt x="621560" y="1534886"/>
                    <a:pt x="615530" y="1535350"/>
                  </a:cubicBezTo>
                  <a:cubicBezTo>
                    <a:pt x="590669" y="1537262"/>
                    <a:pt x="565718" y="1537722"/>
                    <a:pt x="540812" y="1538908"/>
                  </a:cubicBezTo>
                  <a:cubicBezTo>
                    <a:pt x="476813" y="1546908"/>
                    <a:pt x="491318" y="1546024"/>
                    <a:pt x="384261" y="1546024"/>
                  </a:cubicBezTo>
                  <a:cubicBezTo>
                    <a:pt x="355773" y="1546024"/>
                    <a:pt x="327334" y="1543652"/>
                    <a:pt x="298870" y="1542466"/>
                  </a:cubicBezTo>
                  <a:cubicBezTo>
                    <a:pt x="279894" y="1514002"/>
                    <a:pt x="304800" y="1548396"/>
                    <a:pt x="281080" y="1524676"/>
                  </a:cubicBezTo>
                  <a:cubicBezTo>
                    <a:pt x="257360" y="1500956"/>
                    <a:pt x="291754" y="1525862"/>
                    <a:pt x="263290" y="1506886"/>
                  </a:cubicBezTo>
                  <a:cubicBezTo>
                    <a:pt x="260918" y="1503328"/>
                    <a:pt x="258659" y="1499692"/>
                    <a:pt x="256174" y="1496213"/>
                  </a:cubicBezTo>
                  <a:cubicBezTo>
                    <a:pt x="252727" y="1491388"/>
                    <a:pt x="248152" y="1487285"/>
                    <a:pt x="245500" y="1481981"/>
                  </a:cubicBezTo>
                  <a:cubicBezTo>
                    <a:pt x="243313" y="1477607"/>
                    <a:pt x="243128" y="1472493"/>
                    <a:pt x="241942" y="1467749"/>
                  </a:cubicBezTo>
                  <a:cubicBezTo>
                    <a:pt x="243128" y="1435727"/>
                    <a:pt x="243672" y="1403675"/>
                    <a:pt x="245500" y="1371683"/>
                  </a:cubicBezTo>
                  <a:cubicBezTo>
                    <a:pt x="246045" y="1362137"/>
                    <a:pt x="248264" y="1352748"/>
                    <a:pt x="249058" y="1343220"/>
                  </a:cubicBezTo>
                  <a:cubicBezTo>
                    <a:pt x="250637" y="1324273"/>
                    <a:pt x="249796" y="1305095"/>
                    <a:pt x="252616" y="1286292"/>
                  </a:cubicBezTo>
                  <a:cubicBezTo>
                    <a:pt x="253403" y="1281047"/>
                    <a:pt x="257762" y="1276985"/>
                    <a:pt x="259732" y="1272060"/>
                  </a:cubicBezTo>
                  <a:cubicBezTo>
                    <a:pt x="263911" y="1261613"/>
                    <a:pt x="266848" y="1250712"/>
                    <a:pt x="270406" y="1240038"/>
                  </a:cubicBezTo>
                  <a:cubicBezTo>
                    <a:pt x="271592" y="1236480"/>
                    <a:pt x="271312" y="1232016"/>
                    <a:pt x="273964" y="1229364"/>
                  </a:cubicBezTo>
                  <a:cubicBezTo>
                    <a:pt x="277522" y="1225806"/>
                    <a:pt x="281417" y="1222556"/>
                    <a:pt x="284638" y="1218690"/>
                  </a:cubicBezTo>
                  <a:cubicBezTo>
                    <a:pt x="287376" y="1215405"/>
                    <a:pt x="290017" y="1211924"/>
                    <a:pt x="291754" y="1208016"/>
                  </a:cubicBezTo>
                  <a:cubicBezTo>
                    <a:pt x="294800" y="1201162"/>
                    <a:pt x="298870" y="1186669"/>
                    <a:pt x="298870" y="1186669"/>
                  </a:cubicBezTo>
                  <a:cubicBezTo>
                    <a:pt x="297684" y="1179553"/>
                    <a:pt x="297593" y="1172165"/>
                    <a:pt x="295312" y="1165321"/>
                  </a:cubicBezTo>
                  <a:cubicBezTo>
                    <a:pt x="291076" y="1152614"/>
                    <a:pt x="276505" y="1146853"/>
                    <a:pt x="266848" y="1140415"/>
                  </a:cubicBezTo>
                  <a:cubicBezTo>
                    <a:pt x="249933" y="1129138"/>
                    <a:pt x="260231" y="1134651"/>
                    <a:pt x="234826" y="1126183"/>
                  </a:cubicBezTo>
                  <a:cubicBezTo>
                    <a:pt x="231268" y="1124997"/>
                    <a:pt x="227273" y="1124705"/>
                    <a:pt x="224152" y="1122625"/>
                  </a:cubicBezTo>
                  <a:lnTo>
                    <a:pt x="202804" y="1108393"/>
                  </a:lnTo>
                  <a:cubicBezTo>
                    <a:pt x="194502" y="1095941"/>
                    <a:pt x="192130" y="1089417"/>
                    <a:pt x="174341" y="1083487"/>
                  </a:cubicBezTo>
                  <a:lnTo>
                    <a:pt x="152993" y="1076371"/>
                  </a:lnTo>
                  <a:cubicBezTo>
                    <a:pt x="136389" y="1051465"/>
                    <a:pt x="145877" y="1059767"/>
                    <a:pt x="128087" y="1047908"/>
                  </a:cubicBezTo>
                  <a:cubicBezTo>
                    <a:pt x="125715" y="1044350"/>
                    <a:pt x="123995" y="1040258"/>
                    <a:pt x="120971" y="1037234"/>
                  </a:cubicBezTo>
                  <a:cubicBezTo>
                    <a:pt x="108637" y="1024900"/>
                    <a:pt x="110771" y="1036522"/>
                    <a:pt x="103181" y="1019444"/>
                  </a:cubicBezTo>
                  <a:cubicBezTo>
                    <a:pt x="100135" y="1012590"/>
                    <a:pt x="99169" y="1004925"/>
                    <a:pt x="96065" y="998096"/>
                  </a:cubicBezTo>
                  <a:cubicBezTo>
                    <a:pt x="93203" y="991800"/>
                    <a:pt x="89056" y="986170"/>
                    <a:pt x="85391" y="980306"/>
                  </a:cubicBezTo>
                  <a:cubicBezTo>
                    <a:pt x="83125" y="976680"/>
                    <a:pt x="80012" y="973540"/>
                    <a:pt x="78275" y="969632"/>
                  </a:cubicBezTo>
                  <a:cubicBezTo>
                    <a:pt x="75229" y="962778"/>
                    <a:pt x="74514" y="954993"/>
                    <a:pt x="71159" y="948284"/>
                  </a:cubicBezTo>
                  <a:cubicBezTo>
                    <a:pt x="68787" y="943540"/>
                    <a:pt x="66674" y="938657"/>
                    <a:pt x="64043" y="934052"/>
                  </a:cubicBezTo>
                  <a:cubicBezTo>
                    <a:pt x="61921" y="930339"/>
                    <a:pt x="58839" y="927203"/>
                    <a:pt x="56927" y="923378"/>
                  </a:cubicBezTo>
                  <a:cubicBezTo>
                    <a:pt x="55250" y="920023"/>
                    <a:pt x="54555" y="916262"/>
                    <a:pt x="53369" y="912704"/>
                  </a:cubicBezTo>
                  <a:cubicBezTo>
                    <a:pt x="52183" y="878310"/>
                    <a:pt x="53413" y="843748"/>
                    <a:pt x="49811" y="809523"/>
                  </a:cubicBezTo>
                  <a:cubicBezTo>
                    <a:pt x="48633" y="798334"/>
                    <a:pt x="40988" y="788599"/>
                    <a:pt x="39138" y="777501"/>
                  </a:cubicBezTo>
                  <a:cubicBezTo>
                    <a:pt x="37952" y="770385"/>
                    <a:pt x="37861" y="762997"/>
                    <a:pt x="35580" y="756153"/>
                  </a:cubicBezTo>
                  <a:cubicBezTo>
                    <a:pt x="34228" y="752096"/>
                    <a:pt x="30376" y="749304"/>
                    <a:pt x="28464" y="745479"/>
                  </a:cubicBezTo>
                  <a:cubicBezTo>
                    <a:pt x="26787" y="742125"/>
                    <a:pt x="26092" y="738364"/>
                    <a:pt x="24906" y="734806"/>
                  </a:cubicBezTo>
                  <a:cubicBezTo>
                    <a:pt x="23720" y="722946"/>
                    <a:pt x="23545" y="710941"/>
                    <a:pt x="21348" y="699226"/>
                  </a:cubicBezTo>
                  <a:lnTo>
                    <a:pt x="10674" y="667204"/>
                  </a:lnTo>
                  <a:lnTo>
                    <a:pt x="3558" y="645856"/>
                  </a:lnTo>
                  <a:lnTo>
                    <a:pt x="0" y="635182"/>
                  </a:lnTo>
                  <a:cubicBezTo>
                    <a:pt x="1186" y="575882"/>
                    <a:pt x="1441" y="516557"/>
                    <a:pt x="3558" y="457283"/>
                  </a:cubicBezTo>
                  <a:cubicBezTo>
                    <a:pt x="3815" y="450074"/>
                    <a:pt x="5701" y="443010"/>
                    <a:pt x="7116" y="435936"/>
                  </a:cubicBezTo>
                  <a:cubicBezTo>
                    <a:pt x="10824" y="417397"/>
                    <a:pt x="9710" y="426856"/>
                    <a:pt x="14232" y="411030"/>
                  </a:cubicBezTo>
                  <a:cubicBezTo>
                    <a:pt x="15575" y="406328"/>
                    <a:pt x="16604" y="401542"/>
                    <a:pt x="17790" y="396798"/>
                  </a:cubicBezTo>
                  <a:cubicBezTo>
                    <a:pt x="18976" y="367148"/>
                    <a:pt x="19497" y="337464"/>
                    <a:pt x="21348" y="307848"/>
                  </a:cubicBezTo>
                  <a:cubicBezTo>
                    <a:pt x="21871" y="299478"/>
                    <a:pt x="23527" y="291215"/>
                    <a:pt x="24906" y="282943"/>
                  </a:cubicBezTo>
                  <a:cubicBezTo>
                    <a:pt x="27490" y="267442"/>
                    <a:pt x="30710" y="253733"/>
                    <a:pt x="39138" y="240247"/>
                  </a:cubicBezTo>
                  <a:cubicBezTo>
                    <a:pt x="42281" y="235218"/>
                    <a:pt x="46365" y="230840"/>
                    <a:pt x="49811" y="226015"/>
                  </a:cubicBezTo>
                  <a:cubicBezTo>
                    <a:pt x="60592" y="210921"/>
                    <a:pt x="52076" y="218575"/>
                    <a:pt x="67601" y="208225"/>
                  </a:cubicBezTo>
                  <a:cubicBezTo>
                    <a:pt x="69973" y="203481"/>
                    <a:pt x="71634" y="198309"/>
                    <a:pt x="74717" y="193993"/>
                  </a:cubicBezTo>
                  <a:cubicBezTo>
                    <a:pt x="77642" y="189898"/>
                    <a:pt x="82947" y="187718"/>
                    <a:pt x="85391" y="183319"/>
                  </a:cubicBezTo>
                  <a:cubicBezTo>
                    <a:pt x="89034" y="176762"/>
                    <a:pt x="85391" y="164343"/>
                    <a:pt x="92507" y="161971"/>
                  </a:cubicBezTo>
                  <a:cubicBezTo>
                    <a:pt x="96065" y="160785"/>
                    <a:pt x="99826" y="160090"/>
                    <a:pt x="103181" y="158413"/>
                  </a:cubicBezTo>
                  <a:cubicBezTo>
                    <a:pt x="138914" y="140547"/>
                    <a:pt x="84423" y="162894"/>
                    <a:pt x="128087" y="144181"/>
                  </a:cubicBezTo>
                  <a:cubicBezTo>
                    <a:pt x="135233" y="141118"/>
                    <a:pt x="145771" y="138871"/>
                    <a:pt x="152993" y="137065"/>
                  </a:cubicBezTo>
                  <a:cubicBezTo>
                    <a:pt x="177462" y="120754"/>
                    <a:pt x="166228" y="125538"/>
                    <a:pt x="185015" y="119276"/>
                  </a:cubicBezTo>
                  <a:cubicBezTo>
                    <a:pt x="216187" y="88101"/>
                    <a:pt x="176649" y="126247"/>
                    <a:pt x="206362" y="101486"/>
                  </a:cubicBezTo>
                  <a:cubicBezTo>
                    <a:pt x="210228" y="98265"/>
                    <a:pt x="213064" y="93901"/>
                    <a:pt x="217036" y="90812"/>
                  </a:cubicBezTo>
                  <a:cubicBezTo>
                    <a:pt x="223787" y="85561"/>
                    <a:pt x="238384" y="76580"/>
                    <a:pt x="238384" y="76580"/>
                  </a:cubicBezTo>
                  <a:cubicBezTo>
                    <a:pt x="240756" y="73022"/>
                    <a:pt x="241874" y="68172"/>
                    <a:pt x="245500" y="65906"/>
                  </a:cubicBezTo>
                  <a:cubicBezTo>
                    <a:pt x="253332" y="61011"/>
                    <a:pt x="289291" y="53681"/>
                    <a:pt x="295312" y="51674"/>
                  </a:cubicBezTo>
                  <a:cubicBezTo>
                    <a:pt x="302428" y="49302"/>
                    <a:pt x="310419" y="48719"/>
                    <a:pt x="316660" y="44558"/>
                  </a:cubicBezTo>
                  <a:cubicBezTo>
                    <a:pt x="320218" y="42186"/>
                    <a:pt x="323509" y="39354"/>
                    <a:pt x="327334" y="37442"/>
                  </a:cubicBezTo>
                  <a:cubicBezTo>
                    <a:pt x="331007" y="35606"/>
                    <a:pt x="349545" y="30533"/>
                    <a:pt x="352239" y="30326"/>
                  </a:cubicBezTo>
                  <a:cubicBezTo>
                    <a:pt x="378281" y="28323"/>
                    <a:pt x="404423" y="27954"/>
                    <a:pt x="430515" y="26768"/>
                  </a:cubicBezTo>
                  <a:cubicBezTo>
                    <a:pt x="439196" y="23874"/>
                    <a:pt x="444966" y="22991"/>
                    <a:pt x="451863" y="16094"/>
                  </a:cubicBezTo>
                  <a:cubicBezTo>
                    <a:pt x="467957" y="0"/>
                    <a:pt x="448873" y="8789"/>
                    <a:pt x="469653" y="1862"/>
                  </a:cubicBezTo>
                  <a:cubicBezTo>
                    <a:pt x="545556" y="3048"/>
                    <a:pt x="621526" y="2024"/>
                    <a:pt x="697363" y="5420"/>
                  </a:cubicBezTo>
                  <a:cubicBezTo>
                    <a:pt x="701635" y="5611"/>
                    <a:pt x="704212" y="10624"/>
                    <a:pt x="708037" y="12536"/>
                  </a:cubicBezTo>
                  <a:cubicBezTo>
                    <a:pt x="715331" y="16183"/>
                    <a:pt x="729735" y="18299"/>
                    <a:pt x="736501" y="19652"/>
                  </a:cubicBezTo>
                  <a:cubicBezTo>
                    <a:pt x="740059" y="22024"/>
                    <a:pt x="743695" y="24283"/>
                    <a:pt x="747175" y="26768"/>
                  </a:cubicBezTo>
                  <a:cubicBezTo>
                    <a:pt x="786163" y="54617"/>
                    <a:pt x="746038" y="36802"/>
                    <a:pt x="846798" y="41000"/>
                  </a:cubicBezTo>
                  <a:cubicBezTo>
                    <a:pt x="855100" y="42186"/>
                    <a:pt x="863671" y="42148"/>
                    <a:pt x="871704" y="44558"/>
                  </a:cubicBezTo>
                  <a:cubicBezTo>
                    <a:pt x="885258" y="48624"/>
                    <a:pt x="880684" y="53538"/>
                    <a:pt x="889494" y="62348"/>
                  </a:cubicBezTo>
                  <a:cubicBezTo>
                    <a:pt x="892518" y="65372"/>
                    <a:pt x="896610" y="67092"/>
                    <a:pt x="900168" y="69464"/>
                  </a:cubicBezTo>
                  <a:cubicBezTo>
                    <a:pt x="907052" y="90116"/>
                    <a:pt x="898409" y="71907"/>
                    <a:pt x="921516" y="90812"/>
                  </a:cubicBezTo>
                  <a:cubicBezTo>
                    <a:pt x="929305" y="97185"/>
                    <a:pt x="935748" y="105044"/>
                    <a:pt x="942864" y="112160"/>
                  </a:cubicBezTo>
                  <a:lnTo>
                    <a:pt x="953538" y="122834"/>
                  </a:lnTo>
                  <a:cubicBezTo>
                    <a:pt x="957096" y="126392"/>
                    <a:pt x="961420" y="129322"/>
                    <a:pt x="964211" y="133508"/>
                  </a:cubicBezTo>
                  <a:cubicBezTo>
                    <a:pt x="973699" y="147739"/>
                    <a:pt x="967769" y="141809"/>
                    <a:pt x="982001" y="151297"/>
                  </a:cubicBezTo>
                  <a:cubicBezTo>
                    <a:pt x="984373" y="158413"/>
                    <a:pt x="988289" y="165190"/>
                    <a:pt x="989117" y="172645"/>
                  </a:cubicBezTo>
                  <a:cubicBezTo>
                    <a:pt x="989831" y="179073"/>
                    <a:pt x="991611" y="208114"/>
                    <a:pt x="996233" y="218899"/>
                  </a:cubicBezTo>
                  <a:cubicBezTo>
                    <a:pt x="999948" y="227568"/>
                    <a:pt x="1007611" y="233835"/>
                    <a:pt x="1014023" y="240247"/>
                  </a:cubicBezTo>
                  <a:cubicBezTo>
                    <a:pt x="1022816" y="266627"/>
                    <a:pt x="1017784" y="254886"/>
                    <a:pt x="1028255" y="275827"/>
                  </a:cubicBezTo>
                  <a:cubicBezTo>
                    <a:pt x="1030165" y="285374"/>
                    <a:pt x="1033770" y="307226"/>
                    <a:pt x="1038929" y="314964"/>
                  </a:cubicBezTo>
                  <a:cubicBezTo>
                    <a:pt x="1041301" y="318522"/>
                    <a:pt x="1044308" y="321730"/>
                    <a:pt x="1046045" y="325638"/>
                  </a:cubicBezTo>
                  <a:cubicBezTo>
                    <a:pt x="1049091" y="332492"/>
                    <a:pt x="1050789" y="339870"/>
                    <a:pt x="1053161" y="346986"/>
                  </a:cubicBezTo>
                  <a:lnTo>
                    <a:pt x="1056719" y="357660"/>
                  </a:lnTo>
                  <a:cubicBezTo>
                    <a:pt x="1057905" y="379008"/>
                    <a:pt x="1057625" y="400488"/>
                    <a:pt x="1060277" y="421704"/>
                  </a:cubicBezTo>
                  <a:cubicBezTo>
                    <a:pt x="1061207" y="429147"/>
                    <a:pt x="1063232" y="436810"/>
                    <a:pt x="1067393" y="443051"/>
                  </a:cubicBezTo>
                  <a:lnTo>
                    <a:pt x="1081625" y="464399"/>
                  </a:lnTo>
                  <a:cubicBezTo>
                    <a:pt x="1082811" y="471515"/>
                    <a:pt x="1084086" y="478617"/>
                    <a:pt x="1085183" y="485747"/>
                  </a:cubicBezTo>
                  <a:cubicBezTo>
                    <a:pt x="1086458" y="494036"/>
                    <a:pt x="1087096" y="502430"/>
                    <a:pt x="1088741" y="510653"/>
                  </a:cubicBezTo>
                  <a:cubicBezTo>
                    <a:pt x="1090827" y="521083"/>
                    <a:pt x="1095075" y="525433"/>
                    <a:pt x="1099415" y="535559"/>
                  </a:cubicBezTo>
                  <a:cubicBezTo>
                    <a:pt x="1108471" y="556689"/>
                    <a:pt x="1094995" y="535595"/>
                    <a:pt x="1113646" y="560465"/>
                  </a:cubicBezTo>
                  <a:cubicBezTo>
                    <a:pt x="1114832" y="564023"/>
                    <a:pt x="1115527" y="567784"/>
                    <a:pt x="1117204" y="571139"/>
                  </a:cubicBezTo>
                  <a:cubicBezTo>
                    <a:pt x="1119116" y="574964"/>
                    <a:pt x="1123358" y="577646"/>
                    <a:pt x="1124320" y="581813"/>
                  </a:cubicBezTo>
                  <a:cubicBezTo>
                    <a:pt x="1127000" y="593427"/>
                    <a:pt x="1126692" y="605532"/>
                    <a:pt x="1127878" y="617392"/>
                  </a:cubicBezTo>
                  <a:cubicBezTo>
                    <a:pt x="1126692" y="671948"/>
                    <a:pt x="1126545" y="726536"/>
                    <a:pt x="1124320" y="781059"/>
                  </a:cubicBezTo>
                  <a:cubicBezTo>
                    <a:pt x="1124119" y="785986"/>
                    <a:pt x="1115320" y="803621"/>
                    <a:pt x="1113646" y="805965"/>
                  </a:cubicBezTo>
                  <a:cubicBezTo>
                    <a:pt x="1110722" y="810059"/>
                    <a:pt x="1106194" y="812774"/>
                    <a:pt x="1102973" y="816639"/>
                  </a:cubicBezTo>
                  <a:cubicBezTo>
                    <a:pt x="1088150" y="834428"/>
                    <a:pt x="1104750" y="821384"/>
                    <a:pt x="1085183" y="834429"/>
                  </a:cubicBezTo>
                  <a:cubicBezTo>
                    <a:pt x="1083997" y="837987"/>
                    <a:pt x="1083302" y="841748"/>
                    <a:pt x="1081625" y="845103"/>
                  </a:cubicBezTo>
                  <a:cubicBezTo>
                    <a:pt x="1067830" y="872692"/>
                    <a:pt x="1079894" y="839622"/>
                    <a:pt x="1070951" y="866451"/>
                  </a:cubicBezTo>
                  <a:cubicBezTo>
                    <a:pt x="1069765" y="874753"/>
                    <a:pt x="1069803" y="883324"/>
                    <a:pt x="1067393" y="891357"/>
                  </a:cubicBezTo>
                  <a:cubicBezTo>
                    <a:pt x="1066164" y="895453"/>
                    <a:pt x="1061778" y="898026"/>
                    <a:pt x="1060277" y="902030"/>
                  </a:cubicBezTo>
                  <a:cubicBezTo>
                    <a:pt x="1058154" y="907692"/>
                    <a:pt x="1058842" y="914158"/>
                    <a:pt x="1056719" y="919820"/>
                  </a:cubicBezTo>
                  <a:cubicBezTo>
                    <a:pt x="1043675" y="954605"/>
                    <a:pt x="1054330" y="908028"/>
                    <a:pt x="1046045" y="941168"/>
                  </a:cubicBezTo>
                  <a:cubicBezTo>
                    <a:pt x="1035987" y="981400"/>
                    <a:pt x="1050637" y="934508"/>
                    <a:pt x="1035371" y="980306"/>
                  </a:cubicBezTo>
                  <a:lnTo>
                    <a:pt x="1031813" y="990980"/>
                  </a:lnTo>
                  <a:cubicBezTo>
                    <a:pt x="1030627" y="994538"/>
                    <a:pt x="1030907" y="999002"/>
                    <a:pt x="1028255" y="1001654"/>
                  </a:cubicBezTo>
                  <a:lnTo>
                    <a:pt x="1017581" y="1012328"/>
                  </a:lnTo>
                  <a:lnTo>
                    <a:pt x="1010465" y="1033676"/>
                  </a:lnTo>
                  <a:cubicBezTo>
                    <a:pt x="1009279" y="1037234"/>
                    <a:pt x="1007524" y="1040651"/>
                    <a:pt x="1006907" y="1044350"/>
                  </a:cubicBezTo>
                  <a:lnTo>
                    <a:pt x="999791" y="1087045"/>
                  </a:lnTo>
                  <a:cubicBezTo>
                    <a:pt x="998605" y="1126183"/>
                    <a:pt x="1000129" y="1165497"/>
                    <a:pt x="996233" y="1204458"/>
                  </a:cubicBezTo>
                  <a:cubicBezTo>
                    <a:pt x="995808" y="1208713"/>
                    <a:pt x="991029" y="1197609"/>
                    <a:pt x="989117" y="1193785"/>
                  </a:cubicBezTo>
                  <a:cubicBezTo>
                    <a:pt x="987440" y="1190431"/>
                    <a:pt x="987380" y="1186389"/>
                    <a:pt x="985559" y="1183111"/>
                  </a:cubicBezTo>
                  <a:cubicBezTo>
                    <a:pt x="981406" y="1175635"/>
                    <a:pt x="971327" y="1161763"/>
                    <a:pt x="971327" y="1161763"/>
                  </a:cubicBezTo>
                  <a:cubicBezTo>
                    <a:pt x="970141" y="1129741"/>
                    <a:pt x="970957" y="1097582"/>
                    <a:pt x="967769" y="1065697"/>
                  </a:cubicBezTo>
                  <a:cubicBezTo>
                    <a:pt x="967344" y="1061442"/>
                    <a:pt x="963992" y="1057694"/>
                    <a:pt x="960653" y="1055023"/>
                  </a:cubicBezTo>
                  <a:cubicBezTo>
                    <a:pt x="957725" y="1052680"/>
                    <a:pt x="953538" y="1052651"/>
                    <a:pt x="949980" y="1051465"/>
                  </a:cubicBezTo>
                  <a:lnTo>
                    <a:pt x="957096" y="1040792"/>
                  </a:lnTo>
                  <a:close/>
                </a:path>
              </a:pathLst>
            </a:custGeom>
            <a:solidFill>
              <a:srgbClr val="FF99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2" name="شكل بيضاوي 11"/>
          <p:cNvSpPr/>
          <p:nvPr/>
        </p:nvSpPr>
        <p:spPr>
          <a:xfrm>
            <a:off x="8858280" y="1071546"/>
            <a:ext cx="3214710" cy="3935868"/>
          </a:xfrm>
          <a:prstGeom prst="ellipse">
            <a:avLst/>
          </a:prstGeom>
          <a:solidFill>
            <a:srgbClr val="FFCC99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شكل بيضاوي 12"/>
          <p:cNvSpPr/>
          <p:nvPr/>
        </p:nvSpPr>
        <p:spPr>
          <a:xfrm>
            <a:off x="4030476" y="6241550"/>
            <a:ext cx="785818" cy="71438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4" name="مستطيل 13"/>
          <p:cNvSpPr/>
          <p:nvPr/>
        </p:nvSpPr>
        <p:spPr>
          <a:xfrm>
            <a:off x="500034" y="1714488"/>
            <a:ext cx="7429552" cy="132343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bevelT w="27940" h="12700"/>
              <a:contourClr>
                <a:srgbClr val="DDDDDD"/>
              </a:contourClr>
            </a:sp3d>
          </a:bodyPr>
          <a:lstStyle/>
          <a:p>
            <a:pPr algn="ctr"/>
            <a:r>
              <a:rPr lang="ar-SA" sz="4000" b="1" spc="150" dirty="0" smtClean="0">
                <a:ln w="11430"/>
                <a:solidFill>
                  <a:schemeClr val="bg1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مثل </a:t>
            </a:r>
            <a:r>
              <a:rPr lang="ar-SA" sz="4000" b="1" spc="150" dirty="0" smtClean="0">
                <a:ln w="11430"/>
                <a:solidFill>
                  <a:schemeClr val="accent6">
                    <a:lumMod val="60000"/>
                    <a:lumOff val="40000"/>
                  </a:schemeClr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مهارة اللعب</a:t>
            </a:r>
            <a:r>
              <a:rPr lang="ar-SA" sz="4000" b="1" spc="150" dirty="0" smtClean="0">
                <a:ln w="11430"/>
                <a:solidFill>
                  <a:schemeClr val="bg1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 عند </a:t>
            </a:r>
            <a:r>
              <a:rPr lang="ar-SA" sz="4000" b="1" spc="150" dirty="0" smtClean="0">
                <a:ln w="11430"/>
                <a:solidFill>
                  <a:srgbClr val="92D050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الدلفين</a:t>
            </a:r>
            <a:r>
              <a:rPr lang="ar-SA" sz="4000" b="1" spc="150" dirty="0" smtClean="0">
                <a:ln w="11430"/>
                <a:solidFill>
                  <a:schemeClr val="bg1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 سلوك </a:t>
            </a:r>
            <a:r>
              <a:rPr lang="ar-SA" sz="4000" b="1" spc="150" dirty="0" smtClean="0">
                <a:ln w="11430"/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مكتسب </a:t>
            </a:r>
            <a:r>
              <a:rPr lang="ar-SA" sz="4000" b="1" spc="150" dirty="0" smtClean="0">
                <a:ln w="11430"/>
                <a:solidFill>
                  <a:schemeClr val="bg1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.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071802" y="3429000"/>
            <a:ext cx="2682633" cy="17678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" name="صورة 15" descr="Cute_dolphin.gif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28662" y="2643182"/>
            <a:ext cx="1123957" cy="131585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3" name="مجموعة 2"/>
          <p:cNvGrpSpPr/>
          <p:nvPr/>
        </p:nvGrpSpPr>
        <p:grpSpPr>
          <a:xfrm>
            <a:off x="-1714544" y="-1071594"/>
            <a:ext cx="11948612" cy="8643998"/>
            <a:chOff x="3500430" y="0"/>
            <a:chExt cx="5304878" cy="3322201"/>
          </a:xfrm>
        </p:grpSpPr>
        <p:pic>
          <p:nvPicPr>
            <p:cNvPr id="4" name="صورة 3" descr="qa44-c25db5e2c2.jpg"/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DF9D3"/>
                </a:clrFrom>
                <a:clrTo>
                  <a:srgbClr val="FDF9D3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3500430" y="0"/>
              <a:ext cx="5304878" cy="3322201"/>
            </a:xfrm>
            <a:prstGeom prst="rect">
              <a:avLst/>
            </a:prstGeom>
          </p:spPr>
        </p:pic>
        <p:sp>
          <p:nvSpPr>
            <p:cNvPr id="5" name="مستطيل 4"/>
            <p:cNvSpPr/>
            <p:nvPr/>
          </p:nvSpPr>
          <p:spPr>
            <a:xfrm>
              <a:off x="3884088" y="627928"/>
              <a:ext cx="4500594" cy="2071702"/>
            </a:xfrm>
            <a:prstGeom prst="rect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6" name="مستطيل 5"/>
          <p:cNvSpPr/>
          <p:nvPr/>
        </p:nvSpPr>
        <p:spPr>
          <a:xfrm>
            <a:off x="3714744" y="571480"/>
            <a:ext cx="142876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ar-SA" sz="4400" b="0" cap="none" spc="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cs typeface="AGA Aladdin Regular" pitchFamily="2" charset="-78"/>
              </a:rPr>
              <a:t>علوم</a:t>
            </a:r>
            <a:endParaRPr lang="ar-SA" sz="4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cs typeface="AGA Aladdin Regular" pitchFamily="2" charset="-78"/>
            </a:endParaRPr>
          </a:p>
        </p:txBody>
      </p:sp>
      <p:sp>
        <p:nvSpPr>
          <p:cNvPr id="7" name="شكل حر 6"/>
          <p:cNvSpPr/>
          <p:nvPr/>
        </p:nvSpPr>
        <p:spPr>
          <a:xfrm rot="20530294">
            <a:off x="-496983" y="4805178"/>
            <a:ext cx="3253258" cy="2104752"/>
          </a:xfrm>
          <a:custGeom>
            <a:avLst/>
            <a:gdLst>
              <a:gd name="connsiteX0" fmla="*/ 209862 w 3087973"/>
              <a:gd name="connsiteY0" fmla="*/ 1543987 h 1993692"/>
              <a:gd name="connsiteX1" fmla="*/ 2878111 w 3087973"/>
              <a:gd name="connsiteY1" fmla="*/ 0 h 1993692"/>
              <a:gd name="connsiteX2" fmla="*/ 3087973 w 3087973"/>
              <a:gd name="connsiteY2" fmla="*/ 359764 h 1993692"/>
              <a:gd name="connsiteX3" fmla="*/ 104931 w 3087973"/>
              <a:gd name="connsiteY3" fmla="*/ 1993692 h 1993692"/>
              <a:gd name="connsiteX4" fmla="*/ 0 w 3087973"/>
              <a:gd name="connsiteY4" fmla="*/ 1633928 h 1993692"/>
              <a:gd name="connsiteX5" fmla="*/ 269823 w 3087973"/>
              <a:gd name="connsiteY5" fmla="*/ 1543987 h 199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7973" h="1993692">
                <a:moveTo>
                  <a:pt x="209862" y="1543987"/>
                </a:moveTo>
                <a:lnTo>
                  <a:pt x="2878111" y="0"/>
                </a:lnTo>
                <a:lnTo>
                  <a:pt x="3087973" y="359764"/>
                </a:lnTo>
                <a:lnTo>
                  <a:pt x="104931" y="1993692"/>
                </a:lnTo>
                <a:lnTo>
                  <a:pt x="0" y="1633928"/>
                </a:lnTo>
                <a:lnTo>
                  <a:pt x="269823" y="1543987"/>
                </a:lnTo>
              </a:path>
            </a:pathLst>
          </a:cu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18567323">
            <a:off x="-145419" y="5611885"/>
            <a:ext cx="1643074" cy="16944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9" name="مجموعة 8"/>
          <p:cNvGrpSpPr/>
          <p:nvPr/>
        </p:nvGrpSpPr>
        <p:grpSpPr>
          <a:xfrm>
            <a:off x="8429652" y="866508"/>
            <a:ext cx="4214842" cy="5848640"/>
            <a:chOff x="8106741" y="2964467"/>
            <a:chExt cx="1084374" cy="1526827"/>
          </a:xfrm>
        </p:grpSpPr>
        <p:sp>
          <p:nvSpPr>
            <p:cNvPr id="10" name="شكل حر 9"/>
            <p:cNvSpPr/>
            <p:nvPr/>
          </p:nvSpPr>
          <p:spPr>
            <a:xfrm>
              <a:off x="8127975" y="3000372"/>
              <a:ext cx="1016025" cy="1488622"/>
            </a:xfrm>
            <a:custGeom>
              <a:avLst/>
              <a:gdLst>
                <a:gd name="connsiteX0" fmla="*/ 295312 w 1106531"/>
                <a:gd name="connsiteY0" fmla="*/ 64044 h 1597532"/>
                <a:gd name="connsiteX1" fmla="*/ 117413 w 1106531"/>
                <a:gd name="connsiteY1" fmla="*/ 156551 h 1597532"/>
                <a:gd name="connsiteX2" fmla="*/ 49811 w 1106531"/>
                <a:gd name="connsiteY2" fmla="*/ 245501 h 1597532"/>
                <a:gd name="connsiteX3" fmla="*/ 17790 w 1106531"/>
                <a:gd name="connsiteY3" fmla="*/ 345124 h 1597532"/>
                <a:gd name="connsiteX4" fmla="*/ 0 w 1106531"/>
                <a:gd name="connsiteY4" fmla="*/ 494559 h 1597532"/>
                <a:gd name="connsiteX5" fmla="*/ 35580 w 1106531"/>
                <a:gd name="connsiteY5" fmla="*/ 715153 h 1597532"/>
                <a:gd name="connsiteX6" fmla="*/ 124529 w 1106531"/>
                <a:gd name="connsiteY6" fmla="*/ 953538 h 1597532"/>
                <a:gd name="connsiteX7" fmla="*/ 213478 w 1106531"/>
                <a:gd name="connsiteY7" fmla="*/ 1053161 h 1597532"/>
                <a:gd name="connsiteX8" fmla="*/ 320218 w 1106531"/>
                <a:gd name="connsiteY8" fmla="*/ 1117205 h 1597532"/>
                <a:gd name="connsiteX9" fmla="*/ 270406 w 1106531"/>
                <a:gd name="connsiteY9" fmla="*/ 1191922 h 1597532"/>
                <a:gd name="connsiteX10" fmla="*/ 245500 w 1106531"/>
                <a:gd name="connsiteY10" fmla="*/ 1287988 h 1597532"/>
                <a:gd name="connsiteX11" fmla="*/ 245500 w 1106531"/>
                <a:gd name="connsiteY11" fmla="*/ 1398285 h 1597532"/>
                <a:gd name="connsiteX12" fmla="*/ 338008 w 1106531"/>
                <a:gd name="connsiteY12" fmla="*/ 1476560 h 1597532"/>
                <a:gd name="connsiteX13" fmla="*/ 373587 w 1106531"/>
                <a:gd name="connsiteY13" fmla="*/ 1476560 h 1597532"/>
                <a:gd name="connsiteX14" fmla="*/ 437631 w 1106531"/>
                <a:gd name="connsiteY14" fmla="*/ 1480118 h 1597532"/>
                <a:gd name="connsiteX15" fmla="*/ 551486 w 1106531"/>
                <a:gd name="connsiteY15" fmla="*/ 1483676 h 1597532"/>
                <a:gd name="connsiteX16" fmla="*/ 690247 w 1106531"/>
                <a:gd name="connsiteY16" fmla="*/ 1458771 h 1597532"/>
                <a:gd name="connsiteX17" fmla="*/ 757849 w 1106531"/>
                <a:gd name="connsiteY17" fmla="*/ 1597532 h 1597532"/>
                <a:gd name="connsiteX18" fmla="*/ 836124 w 1106531"/>
                <a:gd name="connsiteY18" fmla="*/ 1537046 h 1597532"/>
                <a:gd name="connsiteX19" fmla="*/ 843240 w 1106531"/>
                <a:gd name="connsiteY19" fmla="*/ 1526372 h 1597532"/>
                <a:gd name="connsiteX20" fmla="*/ 846798 w 1106531"/>
                <a:gd name="connsiteY20" fmla="*/ 1522814 h 1597532"/>
                <a:gd name="connsiteX21" fmla="*/ 914400 w 1106531"/>
                <a:gd name="connsiteY21" fmla="*/ 1465886 h 1597532"/>
                <a:gd name="connsiteX22" fmla="*/ 992675 w 1106531"/>
                <a:gd name="connsiteY22" fmla="*/ 1476560 h 1597532"/>
                <a:gd name="connsiteX23" fmla="*/ 1038929 w 1106531"/>
                <a:gd name="connsiteY23" fmla="*/ 1505024 h 1597532"/>
                <a:gd name="connsiteX24" fmla="*/ 1106531 w 1106531"/>
                <a:gd name="connsiteY24" fmla="*/ 1430307 h 1597532"/>
                <a:gd name="connsiteX25" fmla="*/ 1074509 w 1106531"/>
                <a:gd name="connsiteY25" fmla="*/ 1359147 h 1597532"/>
                <a:gd name="connsiteX26" fmla="*/ 985559 w 1106531"/>
                <a:gd name="connsiteY26" fmla="*/ 1227502 h 1597532"/>
                <a:gd name="connsiteX27" fmla="*/ 957095 w 1106531"/>
                <a:gd name="connsiteY27" fmla="*/ 1110089 h 1597532"/>
                <a:gd name="connsiteX28" fmla="*/ 939306 w 1106531"/>
                <a:gd name="connsiteY28" fmla="*/ 996234 h 1597532"/>
                <a:gd name="connsiteX29" fmla="*/ 1042487 w 1106531"/>
                <a:gd name="connsiteY29" fmla="*/ 764965 h 1597532"/>
                <a:gd name="connsiteX30" fmla="*/ 1067393 w 1106531"/>
                <a:gd name="connsiteY30" fmla="*/ 576392 h 1597532"/>
                <a:gd name="connsiteX31" fmla="*/ 1024697 w 1106531"/>
                <a:gd name="connsiteY31" fmla="*/ 419841 h 1597532"/>
                <a:gd name="connsiteX32" fmla="*/ 964211 w 1106531"/>
                <a:gd name="connsiteY32" fmla="*/ 245501 h 1597532"/>
                <a:gd name="connsiteX33" fmla="*/ 893052 w 1106531"/>
                <a:gd name="connsiteY33" fmla="*/ 113855 h 1597532"/>
                <a:gd name="connsiteX34" fmla="*/ 818334 w 1106531"/>
                <a:gd name="connsiteY34" fmla="*/ 49812 h 1597532"/>
                <a:gd name="connsiteX35" fmla="*/ 693805 w 1106531"/>
                <a:gd name="connsiteY35" fmla="*/ 7116 h 1597532"/>
                <a:gd name="connsiteX36" fmla="*/ 416283 w 1106531"/>
                <a:gd name="connsiteY36" fmla="*/ 0 h 159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6531" h="1597532">
                  <a:moveTo>
                    <a:pt x="295312" y="64044"/>
                  </a:moveTo>
                  <a:lnTo>
                    <a:pt x="117413" y="156551"/>
                  </a:lnTo>
                  <a:lnTo>
                    <a:pt x="49811" y="245501"/>
                  </a:lnTo>
                  <a:lnTo>
                    <a:pt x="17790" y="345124"/>
                  </a:lnTo>
                  <a:lnTo>
                    <a:pt x="0" y="494559"/>
                  </a:lnTo>
                  <a:lnTo>
                    <a:pt x="35580" y="715153"/>
                  </a:lnTo>
                  <a:lnTo>
                    <a:pt x="124529" y="953538"/>
                  </a:lnTo>
                  <a:lnTo>
                    <a:pt x="213478" y="1053161"/>
                  </a:lnTo>
                  <a:lnTo>
                    <a:pt x="320218" y="1117205"/>
                  </a:lnTo>
                  <a:lnTo>
                    <a:pt x="270406" y="1191922"/>
                  </a:lnTo>
                  <a:cubicBezTo>
                    <a:pt x="248801" y="1289146"/>
                    <a:pt x="281861" y="1287988"/>
                    <a:pt x="245500" y="1287988"/>
                  </a:cubicBezTo>
                  <a:lnTo>
                    <a:pt x="245500" y="1398285"/>
                  </a:lnTo>
                  <a:lnTo>
                    <a:pt x="338008" y="1476560"/>
                  </a:lnTo>
                  <a:lnTo>
                    <a:pt x="373587" y="1476560"/>
                  </a:lnTo>
                  <a:lnTo>
                    <a:pt x="437631" y="1480118"/>
                  </a:lnTo>
                  <a:lnTo>
                    <a:pt x="551486" y="1483676"/>
                  </a:lnTo>
                  <a:lnTo>
                    <a:pt x="690247" y="1458771"/>
                  </a:lnTo>
                  <a:lnTo>
                    <a:pt x="757849" y="1597532"/>
                  </a:lnTo>
                  <a:cubicBezTo>
                    <a:pt x="783941" y="1577370"/>
                    <a:pt x="810793" y="1558156"/>
                    <a:pt x="836124" y="1537046"/>
                  </a:cubicBezTo>
                  <a:cubicBezTo>
                    <a:pt x="839409" y="1534308"/>
                    <a:pt x="840674" y="1529793"/>
                    <a:pt x="843240" y="1526372"/>
                  </a:cubicBezTo>
                  <a:cubicBezTo>
                    <a:pt x="844246" y="1525030"/>
                    <a:pt x="845612" y="1524000"/>
                    <a:pt x="846798" y="1522814"/>
                  </a:cubicBezTo>
                  <a:cubicBezTo>
                    <a:pt x="906242" y="1463370"/>
                    <a:pt x="876890" y="1465886"/>
                    <a:pt x="914400" y="1465886"/>
                  </a:cubicBezTo>
                  <a:lnTo>
                    <a:pt x="992675" y="1476560"/>
                  </a:lnTo>
                  <a:cubicBezTo>
                    <a:pt x="1036358" y="1505682"/>
                    <a:pt x="1018266" y="1505024"/>
                    <a:pt x="1038929" y="1505024"/>
                  </a:cubicBezTo>
                  <a:lnTo>
                    <a:pt x="1106531" y="1430307"/>
                  </a:lnTo>
                  <a:cubicBezTo>
                    <a:pt x="1077627" y="1358046"/>
                    <a:pt x="1103614" y="1359147"/>
                    <a:pt x="1074509" y="1359147"/>
                  </a:cubicBezTo>
                  <a:lnTo>
                    <a:pt x="985559" y="1227502"/>
                  </a:lnTo>
                  <a:lnTo>
                    <a:pt x="957095" y="1110089"/>
                  </a:lnTo>
                  <a:lnTo>
                    <a:pt x="939306" y="996234"/>
                  </a:lnTo>
                  <a:lnTo>
                    <a:pt x="1042487" y="764965"/>
                  </a:lnTo>
                  <a:lnTo>
                    <a:pt x="1067393" y="576392"/>
                  </a:lnTo>
                  <a:lnTo>
                    <a:pt x="1024697" y="419841"/>
                  </a:lnTo>
                  <a:cubicBezTo>
                    <a:pt x="967239" y="247467"/>
                    <a:pt x="1010206" y="291483"/>
                    <a:pt x="964211" y="245501"/>
                  </a:cubicBezTo>
                  <a:lnTo>
                    <a:pt x="893052" y="113855"/>
                  </a:lnTo>
                  <a:lnTo>
                    <a:pt x="818334" y="49812"/>
                  </a:lnTo>
                  <a:cubicBezTo>
                    <a:pt x="692674" y="10318"/>
                    <a:pt x="693805" y="54185"/>
                    <a:pt x="693805" y="7116"/>
                  </a:cubicBezTo>
                  <a:lnTo>
                    <a:pt x="416283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شكل حر 10"/>
            <p:cNvSpPr/>
            <p:nvPr/>
          </p:nvSpPr>
          <p:spPr>
            <a:xfrm>
              <a:off x="8106741" y="2964467"/>
              <a:ext cx="1084374" cy="1526827"/>
            </a:xfrm>
            <a:custGeom>
              <a:avLst/>
              <a:gdLst>
                <a:gd name="connsiteX0" fmla="*/ 957096 w 1180968"/>
                <a:gd name="connsiteY0" fmla="*/ 1040792 h 1638532"/>
                <a:gd name="connsiteX1" fmla="*/ 946422 w 1180968"/>
                <a:gd name="connsiteY1" fmla="*/ 1026560 h 1638532"/>
                <a:gd name="connsiteX2" fmla="*/ 932190 w 1180968"/>
                <a:gd name="connsiteY2" fmla="*/ 1015886 h 1638532"/>
                <a:gd name="connsiteX3" fmla="*/ 928632 w 1180968"/>
                <a:gd name="connsiteY3" fmla="*/ 1001654 h 1638532"/>
                <a:gd name="connsiteX4" fmla="*/ 939306 w 1180968"/>
                <a:gd name="connsiteY4" fmla="*/ 976748 h 1638532"/>
                <a:gd name="connsiteX5" fmla="*/ 953538 w 1180968"/>
                <a:gd name="connsiteY5" fmla="*/ 980306 h 1638532"/>
                <a:gd name="connsiteX6" fmla="*/ 974885 w 1180968"/>
                <a:gd name="connsiteY6" fmla="*/ 976748 h 1638532"/>
                <a:gd name="connsiteX7" fmla="*/ 978443 w 1180968"/>
                <a:gd name="connsiteY7" fmla="*/ 966074 h 1638532"/>
                <a:gd name="connsiteX8" fmla="*/ 964211 w 1180968"/>
                <a:gd name="connsiteY8" fmla="*/ 923378 h 1638532"/>
                <a:gd name="connsiteX9" fmla="*/ 992675 w 1180968"/>
                <a:gd name="connsiteY9" fmla="*/ 909146 h 1638532"/>
                <a:gd name="connsiteX10" fmla="*/ 1003349 w 1180968"/>
                <a:gd name="connsiteY10" fmla="*/ 902030 h 1638532"/>
                <a:gd name="connsiteX11" fmla="*/ 1010465 w 1180968"/>
                <a:gd name="connsiteY11" fmla="*/ 880683 h 1638532"/>
                <a:gd name="connsiteX12" fmla="*/ 1017581 w 1180968"/>
                <a:gd name="connsiteY12" fmla="*/ 855777 h 1638532"/>
                <a:gd name="connsiteX13" fmla="*/ 1017581 w 1180968"/>
                <a:gd name="connsiteY13" fmla="*/ 823755 h 1638532"/>
                <a:gd name="connsiteX14" fmla="*/ 1028255 w 1180968"/>
                <a:gd name="connsiteY14" fmla="*/ 816639 h 1638532"/>
                <a:gd name="connsiteX15" fmla="*/ 1031813 w 1180968"/>
                <a:gd name="connsiteY15" fmla="*/ 805965 h 1638532"/>
                <a:gd name="connsiteX16" fmla="*/ 1035371 w 1180968"/>
                <a:gd name="connsiteY16" fmla="*/ 788175 h 1638532"/>
                <a:gd name="connsiteX17" fmla="*/ 1042487 w 1180968"/>
                <a:gd name="connsiteY17" fmla="*/ 777501 h 1638532"/>
                <a:gd name="connsiteX18" fmla="*/ 1046045 w 1180968"/>
                <a:gd name="connsiteY18" fmla="*/ 709900 h 1638532"/>
                <a:gd name="connsiteX19" fmla="*/ 1056719 w 1180968"/>
                <a:gd name="connsiteY19" fmla="*/ 706342 h 1638532"/>
                <a:gd name="connsiteX20" fmla="*/ 1078067 w 1180968"/>
                <a:gd name="connsiteY20" fmla="*/ 692110 h 1638532"/>
                <a:gd name="connsiteX21" fmla="*/ 1081625 w 1180968"/>
                <a:gd name="connsiteY21" fmla="*/ 581813 h 1638532"/>
                <a:gd name="connsiteX22" fmla="*/ 1078067 w 1180968"/>
                <a:gd name="connsiteY22" fmla="*/ 571139 h 1638532"/>
                <a:gd name="connsiteX23" fmla="*/ 1067393 w 1180968"/>
                <a:gd name="connsiteY23" fmla="*/ 560465 h 1638532"/>
                <a:gd name="connsiteX24" fmla="*/ 1063835 w 1180968"/>
                <a:gd name="connsiteY24" fmla="*/ 539117 h 1638532"/>
                <a:gd name="connsiteX25" fmla="*/ 1042487 w 1180968"/>
                <a:gd name="connsiteY25" fmla="*/ 542675 h 1638532"/>
                <a:gd name="connsiteX26" fmla="*/ 1010465 w 1180968"/>
                <a:gd name="connsiteY26" fmla="*/ 535559 h 1638532"/>
                <a:gd name="connsiteX27" fmla="*/ 992675 w 1180968"/>
                <a:gd name="connsiteY27" fmla="*/ 510653 h 1638532"/>
                <a:gd name="connsiteX28" fmla="*/ 989117 w 1180968"/>
                <a:gd name="connsiteY28" fmla="*/ 485747 h 1638532"/>
                <a:gd name="connsiteX29" fmla="*/ 971327 w 1180968"/>
                <a:gd name="connsiteY29" fmla="*/ 482189 h 1638532"/>
                <a:gd name="connsiteX30" fmla="*/ 967769 w 1180968"/>
                <a:gd name="connsiteY30" fmla="*/ 467957 h 1638532"/>
                <a:gd name="connsiteX31" fmla="*/ 978443 w 1180968"/>
                <a:gd name="connsiteY31" fmla="*/ 439493 h 1638532"/>
                <a:gd name="connsiteX32" fmla="*/ 992675 w 1180968"/>
                <a:gd name="connsiteY32" fmla="*/ 428820 h 1638532"/>
                <a:gd name="connsiteX33" fmla="*/ 996233 w 1180968"/>
                <a:gd name="connsiteY33" fmla="*/ 411030 h 1638532"/>
                <a:gd name="connsiteX34" fmla="*/ 1003349 w 1180968"/>
                <a:gd name="connsiteY34" fmla="*/ 396798 h 1638532"/>
                <a:gd name="connsiteX35" fmla="*/ 1014023 w 1180968"/>
                <a:gd name="connsiteY35" fmla="*/ 375450 h 1638532"/>
                <a:gd name="connsiteX36" fmla="*/ 1010465 w 1180968"/>
                <a:gd name="connsiteY36" fmla="*/ 332754 h 1638532"/>
                <a:gd name="connsiteX37" fmla="*/ 1006907 w 1180968"/>
                <a:gd name="connsiteY37" fmla="*/ 322080 h 1638532"/>
                <a:gd name="connsiteX38" fmla="*/ 996233 w 1180968"/>
                <a:gd name="connsiteY38" fmla="*/ 314964 h 1638532"/>
                <a:gd name="connsiteX39" fmla="*/ 985559 w 1180968"/>
                <a:gd name="connsiteY39" fmla="*/ 279385 h 1638532"/>
                <a:gd name="connsiteX40" fmla="*/ 982001 w 1180968"/>
                <a:gd name="connsiteY40" fmla="*/ 268711 h 1638532"/>
                <a:gd name="connsiteX41" fmla="*/ 971327 w 1180968"/>
                <a:gd name="connsiteY41" fmla="*/ 265153 h 1638532"/>
                <a:gd name="connsiteX42" fmla="*/ 910842 w 1180968"/>
                <a:gd name="connsiteY42" fmla="*/ 261595 h 1638532"/>
                <a:gd name="connsiteX43" fmla="*/ 864588 w 1180968"/>
                <a:gd name="connsiteY43" fmla="*/ 258037 h 1638532"/>
                <a:gd name="connsiteX44" fmla="*/ 861030 w 1180968"/>
                <a:gd name="connsiteY44" fmla="*/ 247363 h 1638532"/>
                <a:gd name="connsiteX45" fmla="*/ 853914 w 1180968"/>
                <a:gd name="connsiteY45" fmla="*/ 236689 h 1638532"/>
                <a:gd name="connsiteX46" fmla="*/ 836124 w 1180968"/>
                <a:gd name="connsiteY46" fmla="*/ 204667 h 1638532"/>
                <a:gd name="connsiteX47" fmla="*/ 825450 w 1180968"/>
                <a:gd name="connsiteY47" fmla="*/ 197551 h 1638532"/>
                <a:gd name="connsiteX48" fmla="*/ 814776 w 1180968"/>
                <a:gd name="connsiteY48" fmla="*/ 147739 h 1638532"/>
                <a:gd name="connsiteX49" fmla="*/ 796987 w 1180968"/>
                <a:gd name="connsiteY49" fmla="*/ 144181 h 1638532"/>
                <a:gd name="connsiteX50" fmla="*/ 786313 w 1180968"/>
                <a:gd name="connsiteY50" fmla="*/ 137065 h 1638532"/>
                <a:gd name="connsiteX51" fmla="*/ 754291 w 1180968"/>
                <a:gd name="connsiteY51" fmla="*/ 129950 h 1638532"/>
                <a:gd name="connsiteX52" fmla="*/ 743617 w 1180968"/>
                <a:gd name="connsiteY52" fmla="*/ 122834 h 1638532"/>
                <a:gd name="connsiteX53" fmla="*/ 725827 w 1180968"/>
                <a:gd name="connsiteY53" fmla="*/ 90812 h 1638532"/>
                <a:gd name="connsiteX54" fmla="*/ 718711 w 1180968"/>
                <a:gd name="connsiteY54" fmla="*/ 80138 h 1638532"/>
                <a:gd name="connsiteX55" fmla="*/ 711595 w 1180968"/>
                <a:gd name="connsiteY55" fmla="*/ 58790 h 1638532"/>
                <a:gd name="connsiteX56" fmla="*/ 676015 w 1180968"/>
                <a:gd name="connsiteY56" fmla="*/ 55232 h 1638532"/>
                <a:gd name="connsiteX57" fmla="*/ 665341 w 1180968"/>
                <a:gd name="connsiteY57" fmla="*/ 48116 h 1638532"/>
                <a:gd name="connsiteX58" fmla="*/ 658225 w 1180968"/>
                <a:gd name="connsiteY58" fmla="*/ 37442 h 1638532"/>
                <a:gd name="connsiteX59" fmla="*/ 636878 w 1180968"/>
                <a:gd name="connsiteY59" fmla="*/ 30326 h 1638532"/>
                <a:gd name="connsiteX60" fmla="*/ 569276 w 1180968"/>
                <a:gd name="connsiteY60" fmla="*/ 33884 h 1638532"/>
                <a:gd name="connsiteX61" fmla="*/ 565718 w 1180968"/>
                <a:gd name="connsiteY61" fmla="*/ 69464 h 1638532"/>
                <a:gd name="connsiteX62" fmla="*/ 562160 w 1180968"/>
                <a:gd name="connsiteY62" fmla="*/ 80138 h 1638532"/>
                <a:gd name="connsiteX63" fmla="*/ 540812 w 1180968"/>
                <a:gd name="connsiteY63" fmla="*/ 87254 h 1638532"/>
                <a:gd name="connsiteX64" fmla="*/ 515906 w 1180968"/>
                <a:gd name="connsiteY64" fmla="*/ 94370 h 1638532"/>
                <a:gd name="connsiteX65" fmla="*/ 494559 w 1180968"/>
                <a:gd name="connsiteY65" fmla="*/ 83696 h 1638532"/>
                <a:gd name="connsiteX66" fmla="*/ 476769 w 1180968"/>
                <a:gd name="connsiteY66" fmla="*/ 69464 h 1638532"/>
                <a:gd name="connsiteX67" fmla="*/ 455421 w 1180968"/>
                <a:gd name="connsiteY67" fmla="*/ 83696 h 1638532"/>
                <a:gd name="connsiteX68" fmla="*/ 444747 w 1180968"/>
                <a:gd name="connsiteY68" fmla="*/ 90812 h 1638532"/>
                <a:gd name="connsiteX69" fmla="*/ 434073 w 1180968"/>
                <a:gd name="connsiteY69" fmla="*/ 87254 h 1638532"/>
                <a:gd name="connsiteX70" fmla="*/ 426957 w 1180968"/>
                <a:gd name="connsiteY70" fmla="*/ 76580 h 1638532"/>
                <a:gd name="connsiteX71" fmla="*/ 405609 w 1180968"/>
                <a:gd name="connsiteY71" fmla="*/ 69464 h 1638532"/>
                <a:gd name="connsiteX72" fmla="*/ 384261 w 1180968"/>
                <a:gd name="connsiteY72" fmla="*/ 73022 h 1638532"/>
                <a:gd name="connsiteX73" fmla="*/ 366471 w 1180968"/>
                <a:gd name="connsiteY73" fmla="*/ 90812 h 1638532"/>
                <a:gd name="connsiteX74" fmla="*/ 345124 w 1180968"/>
                <a:gd name="connsiteY74" fmla="*/ 94370 h 1638532"/>
                <a:gd name="connsiteX75" fmla="*/ 323776 w 1180968"/>
                <a:gd name="connsiteY75" fmla="*/ 101486 h 1638532"/>
                <a:gd name="connsiteX76" fmla="*/ 313102 w 1180968"/>
                <a:gd name="connsiteY76" fmla="*/ 105044 h 1638532"/>
                <a:gd name="connsiteX77" fmla="*/ 309544 w 1180968"/>
                <a:gd name="connsiteY77" fmla="*/ 140623 h 1638532"/>
                <a:gd name="connsiteX78" fmla="*/ 298870 w 1180968"/>
                <a:gd name="connsiteY78" fmla="*/ 144181 h 1638532"/>
                <a:gd name="connsiteX79" fmla="*/ 284638 w 1180968"/>
                <a:gd name="connsiteY79" fmla="*/ 147739 h 1638532"/>
                <a:gd name="connsiteX80" fmla="*/ 238384 w 1180968"/>
                <a:gd name="connsiteY80" fmla="*/ 154855 h 1638532"/>
                <a:gd name="connsiteX81" fmla="*/ 206362 w 1180968"/>
                <a:gd name="connsiteY81" fmla="*/ 161971 h 1638532"/>
                <a:gd name="connsiteX82" fmla="*/ 185015 w 1180968"/>
                <a:gd name="connsiteY82" fmla="*/ 169087 h 1638532"/>
                <a:gd name="connsiteX83" fmla="*/ 138761 w 1180968"/>
                <a:gd name="connsiteY83" fmla="*/ 233131 h 1638532"/>
                <a:gd name="connsiteX84" fmla="*/ 135203 w 1180968"/>
                <a:gd name="connsiteY84" fmla="*/ 243805 h 1638532"/>
                <a:gd name="connsiteX85" fmla="*/ 131645 w 1180968"/>
                <a:gd name="connsiteY85" fmla="*/ 265153 h 1638532"/>
                <a:gd name="connsiteX86" fmla="*/ 128087 w 1180968"/>
                <a:gd name="connsiteY86" fmla="*/ 279385 h 1638532"/>
                <a:gd name="connsiteX87" fmla="*/ 106739 w 1180968"/>
                <a:gd name="connsiteY87" fmla="*/ 286500 h 1638532"/>
                <a:gd name="connsiteX88" fmla="*/ 103181 w 1180968"/>
                <a:gd name="connsiteY88" fmla="*/ 318522 h 1638532"/>
                <a:gd name="connsiteX89" fmla="*/ 88949 w 1180968"/>
                <a:gd name="connsiteY89" fmla="*/ 322080 h 1638532"/>
                <a:gd name="connsiteX90" fmla="*/ 78275 w 1180968"/>
                <a:gd name="connsiteY90" fmla="*/ 339870 h 1638532"/>
                <a:gd name="connsiteX91" fmla="*/ 71159 w 1180968"/>
                <a:gd name="connsiteY91" fmla="*/ 350544 h 1638532"/>
                <a:gd name="connsiteX92" fmla="*/ 60485 w 1180968"/>
                <a:gd name="connsiteY92" fmla="*/ 354102 h 1638532"/>
                <a:gd name="connsiteX93" fmla="*/ 46253 w 1180968"/>
                <a:gd name="connsiteY93" fmla="*/ 375450 h 1638532"/>
                <a:gd name="connsiteX94" fmla="*/ 53369 w 1180968"/>
                <a:gd name="connsiteY94" fmla="*/ 443051 h 1638532"/>
                <a:gd name="connsiteX95" fmla="*/ 60485 w 1180968"/>
                <a:gd name="connsiteY95" fmla="*/ 453725 h 1638532"/>
                <a:gd name="connsiteX96" fmla="*/ 56927 w 1180968"/>
                <a:gd name="connsiteY96" fmla="*/ 539117 h 1638532"/>
                <a:gd name="connsiteX97" fmla="*/ 46253 w 1180968"/>
                <a:gd name="connsiteY97" fmla="*/ 546233 h 1638532"/>
                <a:gd name="connsiteX98" fmla="*/ 42696 w 1180968"/>
                <a:gd name="connsiteY98" fmla="*/ 556907 h 1638532"/>
                <a:gd name="connsiteX99" fmla="*/ 46253 w 1180968"/>
                <a:gd name="connsiteY99" fmla="*/ 617392 h 1638532"/>
                <a:gd name="connsiteX100" fmla="*/ 202804 w 1180968"/>
                <a:gd name="connsiteY100" fmla="*/ 631624 h 1638532"/>
                <a:gd name="connsiteX101" fmla="*/ 199246 w 1180968"/>
                <a:gd name="connsiteY101" fmla="*/ 667204 h 1638532"/>
                <a:gd name="connsiteX102" fmla="*/ 174341 w 1180968"/>
                <a:gd name="connsiteY102" fmla="*/ 674320 h 1638532"/>
                <a:gd name="connsiteX103" fmla="*/ 142319 w 1180968"/>
                <a:gd name="connsiteY103" fmla="*/ 702784 h 1638532"/>
                <a:gd name="connsiteX104" fmla="*/ 131645 w 1180968"/>
                <a:gd name="connsiteY104" fmla="*/ 713458 h 1638532"/>
                <a:gd name="connsiteX105" fmla="*/ 117413 w 1180968"/>
                <a:gd name="connsiteY105" fmla="*/ 741922 h 1638532"/>
                <a:gd name="connsiteX106" fmla="*/ 106739 w 1180968"/>
                <a:gd name="connsiteY106" fmla="*/ 763269 h 1638532"/>
                <a:gd name="connsiteX107" fmla="*/ 92507 w 1180968"/>
                <a:gd name="connsiteY107" fmla="*/ 784617 h 1638532"/>
                <a:gd name="connsiteX108" fmla="*/ 96065 w 1180968"/>
                <a:gd name="connsiteY108" fmla="*/ 837987 h 1638532"/>
                <a:gd name="connsiteX109" fmla="*/ 106739 w 1180968"/>
                <a:gd name="connsiteY109" fmla="*/ 845103 h 1638532"/>
                <a:gd name="connsiteX110" fmla="*/ 110297 w 1180968"/>
                <a:gd name="connsiteY110" fmla="*/ 873567 h 1638532"/>
                <a:gd name="connsiteX111" fmla="*/ 174341 w 1180968"/>
                <a:gd name="connsiteY111" fmla="*/ 877125 h 1638532"/>
                <a:gd name="connsiteX112" fmla="*/ 160109 w 1180968"/>
                <a:gd name="connsiteY112" fmla="*/ 891357 h 1638532"/>
                <a:gd name="connsiteX113" fmla="*/ 142319 w 1180968"/>
                <a:gd name="connsiteY113" fmla="*/ 919820 h 1638532"/>
                <a:gd name="connsiteX114" fmla="*/ 145877 w 1180968"/>
                <a:gd name="connsiteY114" fmla="*/ 966074 h 1638532"/>
                <a:gd name="connsiteX115" fmla="*/ 167225 w 1180968"/>
                <a:gd name="connsiteY115" fmla="*/ 980306 h 1638532"/>
                <a:gd name="connsiteX116" fmla="*/ 170783 w 1180968"/>
                <a:gd name="connsiteY116" fmla="*/ 1001654 h 1638532"/>
                <a:gd name="connsiteX117" fmla="*/ 174341 w 1180968"/>
                <a:gd name="connsiteY117" fmla="*/ 1026560 h 1638532"/>
                <a:gd name="connsiteX118" fmla="*/ 202804 w 1180968"/>
                <a:gd name="connsiteY118" fmla="*/ 1030118 h 1638532"/>
                <a:gd name="connsiteX119" fmla="*/ 206362 w 1180968"/>
                <a:gd name="connsiteY119" fmla="*/ 1065697 h 1638532"/>
                <a:gd name="connsiteX120" fmla="*/ 281080 w 1180968"/>
                <a:gd name="connsiteY120" fmla="*/ 1079929 h 1638532"/>
                <a:gd name="connsiteX121" fmla="*/ 284638 w 1180968"/>
                <a:gd name="connsiteY121" fmla="*/ 1108393 h 1638532"/>
                <a:gd name="connsiteX122" fmla="*/ 295312 w 1180968"/>
                <a:gd name="connsiteY122" fmla="*/ 1111951 h 1638532"/>
                <a:gd name="connsiteX123" fmla="*/ 323776 w 1180968"/>
                <a:gd name="connsiteY123" fmla="*/ 1119067 h 1638532"/>
                <a:gd name="connsiteX124" fmla="*/ 330892 w 1180968"/>
                <a:gd name="connsiteY124" fmla="*/ 1129741 h 1638532"/>
                <a:gd name="connsiteX125" fmla="*/ 359355 w 1180968"/>
                <a:gd name="connsiteY125" fmla="*/ 1161763 h 1638532"/>
                <a:gd name="connsiteX126" fmla="*/ 355797 w 1180968"/>
                <a:gd name="connsiteY126" fmla="*/ 1183111 h 1638532"/>
                <a:gd name="connsiteX127" fmla="*/ 338008 w 1180968"/>
                <a:gd name="connsiteY127" fmla="*/ 1200900 h 1638532"/>
                <a:gd name="connsiteX128" fmla="*/ 327334 w 1180968"/>
                <a:gd name="connsiteY128" fmla="*/ 1204458 h 1638532"/>
                <a:gd name="connsiteX129" fmla="*/ 313102 w 1180968"/>
                <a:gd name="connsiteY129" fmla="*/ 1225806 h 1638532"/>
                <a:gd name="connsiteX130" fmla="*/ 295312 w 1180968"/>
                <a:gd name="connsiteY130" fmla="*/ 1293408 h 1638532"/>
                <a:gd name="connsiteX131" fmla="*/ 291754 w 1180968"/>
                <a:gd name="connsiteY131" fmla="*/ 1304082 h 1638532"/>
                <a:gd name="connsiteX132" fmla="*/ 302428 w 1180968"/>
                <a:gd name="connsiteY132" fmla="*/ 1307640 h 1638532"/>
                <a:gd name="connsiteX133" fmla="*/ 313102 w 1180968"/>
                <a:gd name="connsiteY133" fmla="*/ 1314756 h 1638532"/>
                <a:gd name="connsiteX134" fmla="*/ 352239 w 1180968"/>
                <a:gd name="connsiteY134" fmla="*/ 1307640 h 1638532"/>
                <a:gd name="connsiteX135" fmla="*/ 387819 w 1180968"/>
                <a:gd name="connsiteY135" fmla="*/ 1286292 h 1638532"/>
                <a:gd name="connsiteX136" fmla="*/ 402051 w 1180968"/>
                <a:gd name="connsiteY136" fmla="*/ 1279176 h 1638532"/>
                <a:gd name="connsiteX137" fmla="*/ 423399 w 1180968"/>
                <a:gd name="connsiteY137" fmla="*/ 1286292 h 1638532"/>
                <a:gd name="connsiteX138" fmla="*/ 426957 w 1180968"/>
                <a:gd name="connsiteY138" fmla="*/ 1296966 h 1638532"/>
                <a:gd name="connsiteX139" fmla="*/ 430515 w 1180968"/>
                <a:gd name="connsiteY139" fmla="*/ 1336104 h 1638532"/>
                <a:gd name="connsiteX140" fmla="*/ 448305 w 1180968"/>
                <a:gd name="connsiteY140" fmla="*/ 1321872 h 1638532"/>
                <a:gd name="connsiteX141" fmla="*/ 469653 w 1180968"/>
                <a:gd name="connsiteY141" fmla="*/ 1311198 h 1638532"/>
                <a:gd name="connsiteX142" fmla="*/ 480327 w 1180968"/>
                <a:gd name="connsiteY142" fmla="*/ 1304082 h 1638532"/>
                <a:gd name="connsiteX143" fmla="*/ 498117 w 1180968"/>
                <a:gd name="connsiteY143" fmla="*/ 1368125 h 1638532"/>
                <a:gd name="connsiteX144" fmla="*/ 487443 w 1180968"/>
                <a:gd name="connsiteY144" fmla="*/ 1375241 h 1638532"/>
                <a:gd name="connsiteX145" fmla="*/ 466095 w 1180968"/>
                <a:gd name="connsiteY145" fmla="*/ 1385915 h 1638532"/>
                <a:gd name="connsiteX146" fmla="*/ 451863 w 1180968"/>
                <a:gd name="connsiteY146" fmla="*/ 1396589 h 1638532"/>
                <a:gd name="connsiteX147" fmla="*/ 441189 w 1180968"/>
                <a:gd name="connsiteY147" fmla="*/ 1400147 h 1638532"/>
                <a:gd name="connsiteX148" fmla="*/ 426957 w 1180968"/>
                <a:gd name="connsiteY148" fmla="*/ 1407263 h 1638532"/>
                <a:gd name="connsiteX149" fmla="*/ 412725 w 1180968"/>
                <a:gd name="connsiteY149" fmla="*/ 1417937 h 1638532"/>
                <a:gd name="connsiteX150" fmla="*/ 380703 w 1180968"/>
                <a:gd name="connsiteY150" fmla="*/ 1425053 h 1638532"/>
                <a:gd name="connsiteX151" fmla="*/ 359355 w 1180968"/>
                <a:gd name="connsiteY151" fmla="*/ 1435727 h 1638532"/>
                <a:gd name="connsiteX152" fmla="*/ 352239 w 1180968"/>
                <a:gd name="connsiteY152" fmla="*/ 1446401 h 1638532"/>
                <a:gd name="connsiteX153" fmla="*/ 341566 w 1180968"/>
                <a:gd name="connsiteY153" fmla="*/ 1457075 h 1638532"/>
                <a:gd name="connsiteX154" fmla="*/ 334450 w 1180968"/>
                <a:gd name="connsiteY154" fmla="*/ 1478423 h 1638532"/>
                <a:gd name="connsiteX155" fmla="*/ 338008 w 1180968"/>
                <a:gd name="connsiteY155" fmla="*/ 1506886 h 1638532"/>
                <a:gd name="connsiteX156" fmla="*/ 352239 w 1180968"/>
                <a:gd name="connsiteY156" fmla="*/ 1510444 h 1638532"/>
                <a:gd name="connsiteX157" fmla="*/ 402051 w 1180968"/>
                <a:gd name="connsiteY157" fmla="*/ 1514002 h 1638532"/>
                <a:gd name="connsiteX158" fmla="*/ 590624 w 1180968"/>
                <a:gd name="connsiteY158" fmla="*/ 1510444 h 1638532"/>
                <a:gd name="connsiteX159" fmla="*/ 594182 w 1180968"/>
                <a:gd name="connsiteY159" fmla="*/ 1442843 h 1638532"/>
                <a:gd name="connsiteX160" fmla="*/ 611972 w 1180968"/>
                <a:gd name="connsiteY160" fmla="*/ 1385915 h 1638532"/>
                <a:gd name="connsiteX161" fmla="*/ 619088 w 1180968"/>
                <a:gd name="connsiteY161" fmla="*/ 1375241 h 1638532"/>
                <a:gd name="connsiteX162" fmla="*/ 608414 w 1180968"/>
                <a:gd name="connsiteY162" fmla="*/ 1339662 h 1638532"/>
                <a:gd name="connsiteX163" fmla="*/ 604856 w 1180968"/>
                <a:gd name="connsiteY163" fmla="*/ 1328988 h 1638532"/>
                <a:gd name="connsiteX164" fmla="*/ 658225 w 1180968"/>
                <a:gd name="connsiteY164" fmla="*/ 1325430 h 1638532"/>
                <a:gd name="connsiteX165" fmla="*/ 672457 w 1180968"/>
                <a:gd name="connsiteY165" fmla="*/ 1346778 h 1638532"/>
                <a:gd name="connsiteX166" fmla="*/ 729385 w 1180968"/>
                <a:gd name="connsiteY166" fmla="*/ 1382357 h 1638532"/>
                <a:gd name="connsiteX167" fmla="*/ 725827 w 1180968"/>
                <a:gd name="connsiteY167" fmla="*/ 1400147 h 1638532"/>
                <a:gd name="connsiteX168" fmla="*/ 718711 w 1180968"/>
                <a:gd name="connsiteY168" fmla="*/ 1421495 h 1638532"/>
                <a:gd name="connsiteX169" fmla="*/ 711595 w 1180968"/>
                <a:gd name="connsiteY169" fmla="*/ 1457075 h 1638532"/>
                <a:gd name="connsiteX170" fmla="*/ 704479 w 1180968"/>
                <a:gd name="connsiteY170" fmla="*/ 1467749 h 1638532"/>
                <a:gd name="connsiteX171" fmla="*/ 715153 w 1180968"/>
                <a:gd name="connsiteY171" fmla="*/ 1471307 h 1638532"/>
                <a:gd name="connsiteX172" fmla="*/ 725827 w 1180968"/>
                <a:gd name="connsiteY172" fmla="*/ 1499771 h 1638532"/>
                <a:gd name="connsiteX173" fmla="*/ 747175 w 1180968"/>
                <a:gd name="connsiteY173" fmla="*/ 1485539 h 1638532"/>
                <a:gd name="connsiteX174" fmla="*/ 757849 w 1180968"/>
                <a:gd name="connsiteY174" fmla="*/ 1478423 h 1638532"/>
                <a:gd name="connsiteX175" fmla="*/ 772081 w 1180968"/>
                <a:gd name="connsiteY175" fmla="*/ 1485539 h 1638532"/>
                <a:gd name="connsiteX176" fmla="*/ 793429 w 1180968"/>
                <a:gd name="connsiteY176" fmla="*/ 1506886 h 1638532"/>
                <a:gd name="connsiteX177" fmla="*/ 814776 w 1180968"/>
                <a:gd name="connsiteY177" fmla="*/ 1514002 h 1638532"/>
                <a:gd name="connsiteX178" fmla="*/ 832566 w 1180968"/>
                <a:gd name="connsiteY178" fmla="*/ 1499771 h 1638532"/>
                <a:gd name="connsiteX179" fmla="*/ 853914 w 1180968"/>
                <a:gd name="connsiteY179" fmla="*/ 1489097 h 1638532"/>
                <a:gd name="connsiteX180" fmla="*/ 882378 w 1180968"/>
                <a:gd name="connsiteY180" fmla="*/ 1492655 h 1638532"/>
                <a:gd name="connsiteX181" fmla="*/ 885936 w 1180968"/>
                <a:gd name="connsiteY181" fmla="*/ 1517560 h 1638532"/>
                <a:gd name="connsiteX182" fmla="*/ 928632 w 1180968"/>
                <a:gd name="connsiteY182" fmla="*/ 1514002 h 1638532"/>
                <a:gd name="connsiteX183" fmla="*/ 932190 w 1180968"/>
                <a:gd name="connsiteY183" fmla="*/ 1496213 h 1638532"/>
                <a:gd name="connsiteX184" fmla="*/ 942864 w 1180968"/>
                <a:gd name="connsiteY184" fmla="*/ 1492655 h 1638532"/>
                <a:gd name="connsiteX185" fmla="*/ 949980 w 1180968"/>
                <a:gd name="connsiteY185" fmla="*/ 1471307 h 1638532"/>
                <a:gd name="connsiteX186" fmla="*/ 957096 w 1180968"/>
                <a:gd name="connsiteY186" fmla="*/ 1460633 h 1638532"/>
                <a:gd name="connsiteX187" fmla="*/ 960653 w 1180968"/>
                <a:gd name="connsiteY187" fmla="*/ 1439285 h 1638532"/>
                <a:gd name="connsiteX188" fmla="*/ 989117 w 1180968"/>
                <a:gd name="connsiteY188" fmla="*/ 1432169 h 1638532"/>
                <a:gd name="connsiteX189" fmla="*/ 992675 w 1180968"/>
                <a:gd name="connsiteY189" fmla="*/ 1421495 h 1638532"/>
                <a:gd name="connsiteX190" fmla="*/ 1024697 w 1180968"/>
                <a:gd name="connsiteY190" fmla="*/ 1432169 h 1638532"/>
                <a:gd name="connsiteX191" fmla="*/ 1031813 w 1180968"/>
                <a:gd name="connsiteY191" fmla="*/ 1442843 h 1638532"/>
                <a:gd name="connsiteX192" fmla="*/ 1042487 w 1180968"/>
                <a:gd name="connsiteY192" fmla="*/ 1457075 h 1638532"/>
                <a:gd name="connsiteX193" fmla="*/ 1046045 w 1180968"/>
                <a:gd name="connsiteY193" fmla="*/ 1474865 h 1638532"/>
                <a:gd name="connsiteX194" fmla="*/ 1074509 w 1180968"/>
                <a:gd name="connsiteY194" fmla="*/ 1471307 h 1638532"/>
                <a:gd name="connsiteX195" fmla="*/ 1085183 w 1180968"/>
                <a:gd name="connsiteY195" fmla="*/ 1464191 h 1638532"/>
                <a:gd name="connsiteX196" fmla="*/ 1081625 w 1180968"/>
                <a:gd name="connsiteY196" fmla="*/ 1439285 h 1638532"/>
                <a:gd name="connsiteX197" fmla="*/ 1070951 w 1180968"/>
                <a:gd name="connsiteY197" fmla="*/ 1432169 h 1638532"/>
                <a:gd name="connsiteX198" fmla="*/ 1060277 w 1180968"/>
                <a:gd name="connsiteY198" fmla="*/ 1414379 h 1638532"/>
                <a:gd name="connsiteX199" fmla="*/ 1053161 w 1180968"/>
                <a:gd name="connsiteY199" fmla="*/ 1403705 h 1638532"/>
                <a:gd name="connsiteX200" fmla="*/ 1042487 w 1180968"/>
                <a:gd name="connsiteY200" fmla="*/ 1396589 h 1638532"/>
                <a:gd name="connsiteX201" fmla="*/ 1035371 w 1180968"/>
                <a:gd name="connsiteY201" fmla="*/ 1375241 h 1638532"/>
                <a:gd name="connsiteX202" fmla="*/ 1031813 w 1180968"/>
                <a:gd name="connsiteY202" fmla="*/ 1364567 h 1638532"/>
                <a:gd name="connsiteX203" fmla="*/ 1006907 w 1180968"/>
                <a:gd name="connsiteY203" fmla="*/ 1346778 h 1638532"/>
                <a:gd name="connsiteX204" fmla="*/ 996233 w 1180968"/>
                <a:gd name="connsiteY204" fmla="*/ 1339662 h 1638532"/>
                <a:gd name="connsiteX205" fmla="*/ 992675 w 1180968"/>
                <a:gd name="connsiteY205" fmla="*/ 1325430 h 1638532"/>
                <a:gd name="connsiteX206" fmla="*/ 971327 w 1180968"/>
                <a:gd name="connsiteY206" fmla="*/ 1307640 h 1638532"/>
                <a:gd name="connsiteX207" fmla="*/ 953538 w 1180968"/>
                <a:gd name="connsiteY207" fmla="*/ 1282734 h 1638532"/>
                <a:gd name="connsiteX208" fmla="*/ 935748 w 1180968"/>
                <a:gd name="connsiteY208" fmla="*/ 1286292 h 1638532"/>
                <a:gd name="connsiteX209" fmla="*/ 796987 w 1180968"/>
                <a:gd name="connsiteY209" fmla="*/ 1275618 h 1638532"/>
                <a:gd name="connsiteX210" fmla="*/ 779197 w 1180968"/>
                <a:gd name="connsiteY210" fmla="*/ 1257828 h 1638532"/>
                <a:gd name="connsiteX211" fmla="*/ 754291 w 1180968"/>
                <a:gd name="connsiteY211" fmla="*/ 1264944 h 1638532"/>
                <a:gd name="connsiteX212" fmla="*/ 736501 w 1180968"/>
                <a:gd name="connsiteY212" fmla="*/ 1279176 h 1638532"/>
                <a:gd name="connsiteX213" fmla="*/ 722269 w 1180968"/>
                <a:gd name="connsiteY213" fmla="*/ 1272060 h 1638532"/>
                <a:gd name="connsiteX214" fmla="*/ 715153 w 1180968"/>
                <a:gd name="connsiteY214" fmla="*/ 1261386 h 1638532"/>
                <a:gd name="connsiteX215" fmla="*/ 786313 w 1180968"/>
                <a:gd name="connsiteY215" fmla="*/ 1236480 h 1638532"/>
                <a:gd name="connsiteX216" fmla="*/ 796987 w 1180968"/>
                <a:gd name="connsiteY216" fmla="*/ 1225806 h 1638532"/>
                <a:gd name="connsiteX217" fmla="*/ 800545 w 1180968"/>
                <a:gd name="connsiteY217" fmla="*/ 1215132 h 1638532"/>
                <a:gd name="connsiteX218" fmla="*/ 811218 w 1180968"/>
                <a:gd name="connsiteY218" fmla="*/ 1211574 h 1638532"/>
                <a:gd name="connsiteX219" fmla="*/ 850356 w 1180968"/>
                <a:gd name="connsiteY219" fmla="*/ 1215132 h 1638532"/>
                <a:gd name="connsiteX220" fmla="*/ 871704 w 1180968"/>
                <a:gd name="connsiteY220" fmla="*/ 1222248 h 1638532"/>
                <a:gd name="connsiteX221" fmla="*/ 882378 w 1180968"/>
                <a:gd name="connsiteY221" fmla="*/ 1225806 h 1638532"/>
                <a:gd name="connsiteX222" fmla="*/ 910842 w 1180968"/>
                <a:gd name="connsiteY222" fmla="*/ 1222248 h 1638532"/>
                <a:gd name="connsiteX223" fmla="*/ 921516 w 1180968"/>
                <a:gd name="connsiteY223" fmla="*/ 1190227 h 1638532"/>
                <a:gd name="connsiteX224" fmla="*/ 949980 w 1180968"/>
                <a:gd name="connsiteY224" fmla="*/ 1158205 h 1638532"/>
                <a:gd name="connsiteX225" fmla="*/ 949980 w 1180968"/>
                <a:gd name="connsiteY225" fmla="*/ 1047908 h 1638532"/>
                <a:gd name="connsiteX226" fmla="*/ 964211 w 1180968"/>
                <a:gd name="connsiteY226" fmla="*/ 1051465 h 1638532"/>
                <a:gd name="connsiteX227" fmla="*/ 967769 w 1180968"/>
                <a:gd name="connsiteY227" fmla="*/ 1062139 h 1638532"/>
                <a:gd name="connsiteX228" fmla="*/ 971327 w 1180968"/>
                <a:gd name="connsiteY228" fmla="*/ 1111951 h 1638532"/>
                <a:gd name="connsiteX229" fmla="*/ 982001 w 1180968"/>
                <a:gd name="connsiteY229" fmla="*/ 1119067 h 1638532"/>
                <a:gd name="connsiteX230" fmla="*/ 989117 w 1180968"/>
                <a:gd name="connsiteY230" fmla="*/ 1193785 h 1638532"/>
                <a:gd name="connsiteX231" fmla="*/ 996233 w 1180968"/>
                <a:gd name="connsiteY231" fmla="*/ 1204458 h 1638532"/>
                <a:gd name="connsiteX232" fmla="*/ 999791 w 1180968"/>
                <a:gd name="connsiteY232" fmla="*/ 1215132 h 1638532"/>
                <a:gd name="connsiteX233" fmla="*/ 1010465 w 1180968"/>
                <a:gd name="connsiteY233" fmla="*/ 1222248 h 1638532"/>
                <a:gd name="connsiteX234" fmla="*/ 1024697 w 1180968"/>
                <a:gd name="connsiteY234" fmla="*/ 1232922 h 1638532"/>
                <a:gd name="connsiteX235" fmla="*/ 1035371 w 1180968"/>
                <a:gd name="connsiteY235" fmla="*/ 1275618 h 1638532"/>
                <a:gd name="connsiteX236" fmla="*/ 1042487 w 1180968"/>
                <a:gd name="connsiteY236" fmla="*/ 1286292 h 1638532"/>
                <a:gd name="connsiteX237" fmla="*/ 1046045 w 1180968"/>
                <a:gd name="connsiteY237" fmla="*/ 1304082 h 1638532"/>
                <a:gd name="connsiteX238" fmla="*/ 1049603 w 1180968"/>
                <a:gd name="connsiteY238" fmla="*/ 1325430 h 1638532"/>
                <a:gd name="connsiteX239" fmla="*/ 1060277 w 1180968"/>
                <a:gd name="connsiteY239" fmla="*/ 1332546 h 1638532"/>
                <a:gd name="connsiteX240" fmla="*/ 1074509 w 1180968"/>
                <a:gd name="connsiteY240" fmla="*/ 1357451 h 1638532"/>
                <a:gd name="connsiteX241" fmla="*/ 1099415 w 1180968"/>
                <a:gd name="connsiteY241" fmla="*/ 1364567 h 1638532"/>
                <a:gd name="connsiteX242" fmla="*/ 1117204 w 1180968"/>
                <a:gd name="connsiteY242" fmla="*/ 1385915 h 1638532"/>
                <a:gd name="connsiteX243" fmla="*/ 1127878 w 1180968"/>
                <a:gd name="connsiteY243" fmla="*/ 1407263 h 1638532"/>
                <a:gd name="connsiteX244" fmla="*/ 1142110 w 1180968"/>
                <a:gd name="connsiteY244" fmla="*/ 1417937 h 1638532"/>
                <a:gd name="connsiteX245" fmla="*/ 1152784 w 1180968"/>
                <a:gd name="connsiteY245" fmla="*/ 1439285 h 1638532"/>
                <a:gd name="connsiteX246" fmla="*/ 1159900 w 1180968"/>
                <a:gd name="connsiteY246" fmla="*/ 1449959 h 1638532"/>
                <a:gd name="connsiteX247" fmla="*/ 1156342 w 1180968"/>
                <a:gd name="connsiteY247" fmla="*/ 1510444 h 1638532"/>
                <a:gd name="connsiteX248" fmla="*/ 1138552 w 1180968"/>
                <a:gd name="connsiteY248" fmla="*/ 1528234 h 1638532"/>
                <a:gd name="connsiteX249" fmla="*/ 1074509 w 1180968"/>
                <a:gd name="connsiteY249" fmla="*/ 1542466 h 1638532"/>
                <a:gd name="connsiteX250" fmla="*/ 1063835 w 1180968"/>
                <a:gd name="connsiteY250" fmla="*/ 1549582 h 1638532"/>
                <a:gd name="connsiteX251" fmla="*/ 1006907 w 1180968"/>
                <a:gd name="connsiteY251" fmla="*/ 1546024 h 1638532"/>
                <a:gd name="connsiteX252" fmla="*/ 996233 w 1180968"/>
                <a:gd name="connsiteY252" fmla="*/ 1542466 h 1638532"/>
                <a:gd name="connsiteX253" fmla="*/ 974885 w 1180968"/>
                <a:gd name="connsiteY253" fmla="*/ 1538908 h 1638532"/>
                <a:gd name="connsiteX254" fmla="*/ 964211 w 1180968"/>
                <a:gd name="connsiteY254" fmla="*/ 1528234 h 1638532"/>
                <a:gd name="connsiteX255" fmla="*/ 925074 w 1180968"/>
                <a:gd name="connsiteY255" fmla="*/ 1528234 h 1638532"/>
                <a:gd name="connsiteX256" fmla="*/ 907284 w 1180968"/>
                <a:gd name="connsiteY256" fmla="*/ 1531792 h 1638532"/>
                <a:gd name="connsiteX257" fmla="*/ 900168 w 1180968"/>
                <a:gd name="connsiteY257" fmla="*/ 1542466 h 1638532"/>
                <a:gd name="connsiteX258" fmla="*/ 889494 w 1180968"/>
                <a:gd name="connsiteY258" fmla="*/ 1549582 h 1638532"/>
                <a:gd name="connsiteX259" fmla="*/ 871704 w 1180968"/>
                <a:gd name="connsiteY259" fmla="*/ 1578046 h 1638532"/>
                <a:gd name="connsiteX260" fmla="*/ 861030 w 1180968"/>
                <a:gd name="connsiteY260" fmla="*/ 1581604 h 1638532"/>
                <a:gd name="connsiteX261" fmla="*/ 843240 w 1180968"/>
                <a:gd name="connsiteY261" fmla="*/ 1599394 h 1638532"/>
                <a:gd name="connsiteX262" fmla="*/ 825450 w 1180968"/>
                <a:gd name="connsiteY262" fmla="*/ 1617184 h 1638532"/>
                <a:gd name="connsiteX263" fmla="*/ 818334 w 1180968"/>
                <a:gd name="connsiteY263" fmla="*/ 1627858 h 1638532"/>
                <a:gd name="connsiteX264" fmla="*/ 807660 w 1180968"/>
                <a:gd name="connsiteY264" fmla="*/ 1631416 h 1638532"/>
                <a:gd name="connsiteX265" fmla="*/ 796987 w 1180968"/>
                <a:gd name="connsiteY265" fmla="*/ 1638532 h 1638532"/>
                <a:gd name="connsiteX266" fmla="*/ 750733 w 1180968"/>
                <a:gd name="connsiteY266" fmla="*/ 1634974 h 1638532"/>
                <a:gd name="connsiteX267" fmla="*/ 736501 w 1180968"/>
                <a:gd name="connsiteY267" fmla="*/ 1617184 h 1638532"/>
                <a:gd name="connsiteX268" fmla="*/ 725827 w 1180968"/>
                <a:gd name="connsiteY268" fmla="*/ 1595836 h 1638532"/>
                <a:gd name="connsiteX269" fmla="*/ 722269 w 1180968"/>
                <a:gd name="connsiteY269" fmla="*/ 1549582 h 1638532"/>
                <a:gd name="connsiteX270" fmla="*/ 718711 w 1180968"/>
                <a:gd name="connsiteY270" fmla="*/ 1538908 h 1638532"/>
                <a:gd name="connsiteX271" fmla="*/ 697363 w 1180968"/>
                <a:gd name="connsiteY271" fmla="*/ 1528234 h 1638532"/>
                <a:gd name="connsiteX272" fmla="*/ 633320 w 1180968"/>
                <a:gd name="connsiteY272" fmla="*/ 1531792 h 1638532"/>
                <a:gd name="connsiteX273" fmla="*/ 615530 w 1180968"/>
                <a:gd name="connsiteY273" fmla="*/ 1535350 h 1638532"/>
                <a:gd name="connsiteX274" fmla="*/ 540812 w 1180968"/>
                <a:gd name="connsiteY274" fmla="*/ 1538908 h 1638532"/>
                <a:gd name="connsiteX275" fmla="*/ 384261 w 1180968"/>
                <a:gd name="connsiteY275" fmla="*/ 1546024 h 1638532"/>
                <a:gd name="connsiteX276" fmla="*/ 298870 w 1180968"/>
                <a:gd name="connsiteY276" fmla="*/ 1542466 h 1638532"/>
                <a:gd name="connsiteX277" fmla="*/ 281080 w 1180968"/>
                <a:gd name="connsiteY277" fmla="*/ 1524676 h 1638532"/>
                <a:gd name="connsiteX278" fmla="*/ 263290 w 1180968"/>
                <a:gd name="connsiteY278" fmla="*/ 1506886 h 1638532"/>
                <a:gd name="connsiteX279" fmla="*/ 256174 w 1180968"/>
                <a:gd name="connsiteY279" fmla="*/ 1496213 h 1638532"/>
                <a:gd name="connsiteX280" fmla="*/ 245500 w 1180968"/>
                <a:gd name="connsiteY280" fmla="*/ 1481981 h 1638532"/>
                <a:gd name="connsiteX281" fmla="*/ 241942 w 1180968"/>
                <a:gd name="connsiteY281" fmla="*/ 1467749 h 1638532"/>
                <a:gd name="connsiteX282" fmla="*/ 245500 w 1180968"/>
                <a:gd name="connsiteY282" fmla="*/ 1371683 h 1638532"/>
                <a:gd name="connsiteX283" fmla="*/ 249058 w 1180968"/>
                <a:gd name="connsiteY283" fmla="*/ 1343220 h 1638532"/>
                <a:gd name="connsiteX284" fmla="*/ 252616 w 1180968"/>
                <a:gd name="connsiteY284" fmla="*/ 1286292 h 1638532"/>
                <a:gd name="connsiteX285" fmla="*/ 259732 w 1180968"/>
                <a:gd name="connsiteY285" fmla="*/ 1272060 h 1638532"/>
                <a:gd name="connsiteX286" fmla="*/ 270406 w 1180968"/>
                <a:gd name="connsiteY286" fmla="*/ 1240038 h 1638532"/>
                <a:gd name="connsiteX287" fmla="*/ 273964 w 1180968"/>
                <a:gd name="connsiteY287" fmla="*/ 1229364 h 1638532"/>
                <a:gd name="connsiteX288" fmla="*/ 284638 w 1180968"/>
                <a:gd name="connsiteY288" fmla="*/ 1218690 h 1638532"/>
                <a:gd name="connsiteX289" fmla="*/ 291754 w 1180968"/>
                <a:gd name="connsiteY289" fmla="*/ 1208016 h 1638532"/>
                <a:gd name="connsiteX290" fmla="*/ 298870 w 1180968"/>
                <a:gd name="connsiteY290" fmla="*/ 1186669 h 1638532"/>
                <a:gd name="connsiteX291" fmla="*/ 295312 w 1180968"/>
                <a:gd name="connsiteY291" fmla="*/ 1165321 h 1638532"/>
                <a:gd name="connsiteX292" fmla="*/ 266848 w 1180968"/>
                <a:gd name="connsiteY292" fmla="*/ 1140415 h 1638532"/>
                <a:gd name="connsiteX293" fmla="*/ 234826 w 1180968"/>
                <a:gd name="connsiteY293" fmla="*/ 1126183 h 1638532"/>
                <a:gd name="connsiteX294" fmla="*/ 224152 w 1180968"/>
                <a:gd name="connsiteY294" fmla="*/ 1122625 h 1638532"/>
                <a:gd name="connsiteX295" fmla="*/ 202804 w 1180968"/>
                <a:gd name="connsiteY295" fmla="*/ 1108393 h 1638532"/>
                <a:gd name="connsiteX296" fmla="*/ 174341 w 1180968"/>
                <a:gd name="connsiteY296" fmla="*/ 1083487 h 1638532"/>
                <a:gd name="connsiteX297" fmla="*/ 152993 w 1180968"/>
                <a:gd name="connsiteY297" fmla="*/ 1076371 h 1638532"/>
                <a:gd name="connsiteX298" fmla="*/ 128087 w 1180968"/>
                <a:gd name="connsiteY298" fmla="*/ 1047908 h 1638532"/>
                <a:gd name="connsiteX299" fmla="*/ 120971 w 1180968"/>
                <a:gd name="connsiteY299" fmla="*/ 1037234 h 1638532"/>
                <a:gd name="connsiteX300" fmla="*/ 103181 w 1180968"/>
                <a:gd name="connsiteY300" fmla="*/ 1019444 h 1638532"/>
                <a:gd name="connsiteX301" fmla="*/ 96065 w 1180968"/>
                <a:gd name="connsiteY301" fmla="*/ 998096 h 1638532"/>
                <a:gd name="connsiteX302" fmla="*/ 85391 w 1180968"/>
                <a:gd name="connsiteY302" fmla="*/ 980306 h 1638532"/>
                <a:gd name="connsiteX303" fmla="*/ 78275 w 1180968"/>
                <a:gd name="connsiteY303" fmla="*/ 969632 h 1638532"/>
                <a:gd name="connsiteX304" fmla="*/ 71159 w 1180968"/>
                <a:gd name="connsiteY304" fmla="*/ 948284 h 1638532"/>
                <a:gd name="connsiteX305" fmla="*/ 64043 w 1180968"/>
                <a:gd name="connsiteY305" fmla="*/ 934052 h 1638532"/>
                <a:gd name="connsiteX306" fmla="*/ 56927 w 1180968"/>
                <a:gd name="connsiteY306" fmla="*/ 923378 h 1638532"/>
                <a:gd name="connsiteX307" fmla="*/ 53369 w 1180968"/>
                <a:gd name="connsiteY307" fmla="*/ 912704 h 1638532"/>
                <a:gd name="connsiteX308" fmla="*/ 49811 w 1180968"/>
                <a:gd name="connsiteY308" fmla="*/ 809523 h 1638532"/>
                <a:gd name="connsiteX309" fmla="*/ 39138 w 1180968"/>
                <a:gd name="connsiteY309" fmla="*/ 777501 h 1638532"/>
                <a:gd name="connsiteX310" fmla="*/ 35580 w 1180968"/>
                <a:gd name="connsiteY310" fmla="*/ 756153 h 1638532"/>
                <a:gd name="connsiteX311" fmla="*/ 28464 w 1180968"/>
                <a:gd name="connsiteY311" fmla="*/ 745479 h 1638532"/>
                <a:gd name="connsiteX312" fmla="*/ 24906 w 1180968"/>
                <a:gd name="connsiteY312" fmla="*/ 734806 h 1638532"/>
                <a:gd name="connsiteX313" fmla="*/ 21348 w 1180968"/>
                <a:gd name="connsiteY313" fmla="*/ 699226 h 1638532"/>
                <a:gd name="connsiteX314" fmla="*/ 10674 w 1180968"/>
                <a:gd name="connsiteY314" fmla="*/ 667204 h 1638532"/>
                <a:gd name="connsiteX315" fmla="*/ 3558 w 1180968"/>
                <a:gd name="connsiteY315" fmla="*/ 645856 h 1638532"/>
                <a:gd name="connsiteX316" fmla="*/ 0 w 1180968"/>
                <a:gd name="connsiteY316" fmla="*/ 635182 h 1638532"/>
                <a:gd name="connsiteX317" fmla="*/ 3558 w 1180968"/>
                <a:gd name="connsiteY317" fmla="*/ 457283 h 1638532"/>
                <a:gd name="connsiteX318" fmla="*/ 7116 w 1180968"/>
                <a:gd name="connsiteY318" fmla="*/ 435936 h 1638532"/>
                <a:gd name="connsiteX319" fmla="*/ 14232 w 1180968"/>
                <a:gd name="connsiteY319" fmla="*/ 411030 h 1638532"/>
                <a:gd name="connsiteX320" fmla="*/ 17790 w 1180968"/>
                <a:gd name="connsiteY320" fmla="*/ 396798 h 1638532"/>
                <a:gd name="connsiteX321" fmla="*/ 21348 w 1180968"/>
                <a:gd name="connsiteY321" fmla="*/ 307848 h 1638532"/>
                <a:gd name="connsiteX322" fmla="*/ 24906 w 1180968"/>
                <a:gd name="connsiteY322" fmla="*/ 282943 h 1638532"/>
                <a:gd name="connsiteX323" fmla="*/ 39138 w 1180968"/>
                <a:gd name="connsiteY323" fmla="*/ 240247 h 1638532"/>
                <a:gd name="connsiteX324" fmla="*/ 49811 w 1180968"/>
                <a:gd name="connsiteY324" fmla="*/ 226015 h 1638532"/>
                <a:gd name="connsiteX325" fmla="*/ 67601 w 1180968"/>
                <a:gd name="connsiteY325" fmla="*/ 208225 h 1638532"/>
                <a:gd name="connsiteX326" fmla="*/ 74717 w 1180968"/>
                <a:gd name="connsiteY326" fmla="*/ 193993 h 1638532"/>
                <a:gd name="connsiteX327" fmla="*/ 85391 w 1180968"/>
                <a:gd name="connsiteY327" fmla="*/ 183319 h 1638532"/>
                <a:gd name="connsiteX328" fmla="*/ 92507 w 1180968"/>
                <a:gd name="connsiteY328" fmla="*/ 161971 h 1638532"/>
                <a:gd name="connsiteX329" fmla="*/ 103181 w 1180968"/>
                <a:gd name="connsiteY329" fmla="*/ 158413 h 1638532"/>
                <a:gd name="connsiteX330" fmla="*/ 128087 w 1180968"/>
                <a:gd name="connsiteY330" fmla="*/ 144181 h 1638532"/>
                <a:gd name="connsiteX331" fmla="*/ 152993 w 1180968"/>
                <a:gd name="connsiteY331" fmla="*/ 137065 h 1638532"/>
                <a:gd name="connsiteX332" fmla="*/ 185015 w 1180968"/>
                <a:gd name="connsiteY332" fmla="*/ 119276 h 1638532"/>
                <a:gd name="connsiteX333" fmla="*/ 206362 w 1180968"/>
                <a:gd name="connsiteY333" fmla="*/ 101486 h 1638532"/>
                <a:gd name="connsiteX334" fmla="*/ 217036 w 1180968"/>
                <a:gd name="connsiteY334" fmla="*/ 90812 h 1638532"/>
                <a:gd name="connsiteX335" fmla="*/ 238384 w 1180968"/>
                <a:gd name="connsiteY335" fmla="*/ 76580 h 1638532"/>
                <a:gd name="connsiteX336" fmla="*/ 245500 w 1180968"/>
                <a:gd name="connsiteY336" fmla="*/ 65906 h 1638532"/>
                <a:gd name="connsiteX337" fmla="*/ 295312 w 1180968"/>
                <a:gd name="connsiteY337" fmla="*/ 51674 h 1638532"/>
                <a:gd name="connsiteX338" fmla="*/ 316660 w 1180968"/>
                <a:gd name="connsiteY338" fmla="*/ 44558 h 1638532"/>
                <a:gd name="connsiteX339" fmla="*/ 327334 w 1180968"/>
                <a:gd name="connsiteY339" fmla="*/ 37442 h 1638532"/>
                <a:gd name="connsiteX340" fmla="*/ 352239 w 1180968"/>
                <a:gd name="connsiteY340" fmla="*/ 30326 h 1638532"/>
                <a:gd name="connsiteX341" fmla="*/ 430515 w 1180968"/>
                <a:gd name="connsiteY341" fmla="*/ 26768 h 1638532"/>
                <a:gd name="connsiteX342" fmla="*/ 451863 w 1180968"/>
                <a:gd name="connsiteY342" fmla="*/ 16094 h 1638532"/>
                <a:gd name="connsiteX343" fmla="*/ 469653 w 1180968"/>
                <a:gd name="connsiteY343" fmla="*/ 1862 h 1638532"/>
                <a:gd name="connsiteX344" fmla="*/ 697363 w 1180968"/>
                <a:gd name="connsiteY344" fmla="*/ 5420 h 1638532"/>
                <a:gd name="connsiteX345" fmla="*/ 708037 w 1180968"/>
                <a:gd name="connsiteY345" fmla="*/ 12536 h 1638532"/>
                <a:gd name="connsiteX346" fmla="*/ 736501 w 1180968"/>
                <a:gd name="connsiteY346" fmla="*/ 19652 h 1638532"/>
                <a:gd name="connsiteX347" fmla="*/ 747175 w 1180968"/>
                <a:gd name="connsiteY347" fmla="*/ 26768 h 1638532"/>
                <a:gd name="connsiteX348" fmla="*/ 846798 w 1180968"/>
                <a:gd name="connsiteY348" fmla="*/ 41000 h 1638532"/>
                <a:gd name="connsiteX349" fmla="*/ 871704 w 1180968"/>
                <a:gd name="connsiteY349" fmla="*/ 44558 h 1638532"/>
                <a:gd name="connsiteX350" fmla="*/ 889494 w 1180968"/>
                <a:gd name="connsiteY350" fmla="*/ 62348 h 1638532"/>
                <a:gd name="connsiteX351" fmla="*/ 900168 w 1180968"/>
                <a:gd name="connsiteY351" fmla="*/ 69464 h 1638532"/>
                <a:gd name="connsiteX352" fmla="*/ 921516 w 1180968"/>
                <a:gd name="connsiteY352" fmla="*/ 90812 h 1638532"/>
                <a:gd name="connsiteX353" fmla="*/ 942864 w 1180968"/>
                <a:gd name="connsiteY353" fmla="*/ 112160 h 1638532"/>
                <a:gd name="connsiteX354" fmla="*/ 953538 w 1180968"/>
                <a:gd name="connsiteY354" fmla="*/ 122834 h 1638532"/>
                <a:gd name="connsiteX355" fmla="*/ 964211 w 1180968"/>
                <a:gd name="connsiteY355" fmla="*/ 133508 h 1638532"/>
                <a:gd name="connsiteX356" fmla="*/ 982001 w 1180968"/>
                <a:gd name="connsiteY356" fmla="*/ 151297 h 1638532"/>
                <a:gd name="connsiteX357" fmla="*/ 989117 w 1180968"/>
                <a:gd name="connsiteY357" fmla="*/ 172645 h 1638532"/>
                <a:gd name="connsiteX358" fmla="*/ 996233 w 1180968"/>
                <a:gd name="connsiteY358" fmla="*/ 218899 h 1638532"/>
                <a:gd name="connsiteX359" fmla="*/ 1014023 w 1180968"/>
                <a:gd name="connsiteY359" fmla="*/ 240247 h 1638532"/>
                <a:gd name="connsiteX360" fmla="*/ 1028255 w 1180968"/>
                <a:gd name="connsiteY360" fmla="*/ 275827 h 1638532"/>
                <a:gd name="connsiteX361" fmla="*/ 1038929 w 1180968"/>
                <a:gd name="connsiteY361" fmla="*/ 314964 h 1638532"/>
                <a:gd name="connsiteX362" fmla="*/ 1046045 w 1180968"/>
                <a:gd name="connsiteY362" fmla="*/ 325638 h 1638532"/>
                <a:gd name="connsiteX363" fmla="*/ 1053161 w 1180968"/>
                <a:gd name="connsiteY363" fmla="*/ 346986 h 1638532"/>
                <a:gd name="connsiteX364" fmla="*/ 1056719 w 1180968"/>
                <a:gd name="connsiteY364" fmla="*/ 357660 h 1638532"/>
                <a:gd name="connsiteX365" fmla="*/ 1060277 w 1180968"/>
                <a:gd name="connsiteY365" fmla="*/ 421704 h 1638532"/>
                <a:gd name="connsiteX366" fmla="*/ 1067393 w 1180968"/>
                <a:gd name="connsiteY366" fmla="*/ 443051 h 1638532"/>
                <a:gd name="connsiteX367" fmla="*/ 1081625 w 1180968"/>
                <a:gd name="connsiteY367" fmla="*/ 464399 h 1638532"/>
                <a:gd name="connsiteX368" fmla="*/ 1085183 w 1180968"/>
                <a:gd name="connsiteY368" fmla="*/ 485747 h 1638532"/>
                <a:gd name="connsiteX369" fmla="*/ 1088741 w 1180968"/>
                <a:gd name="connsiteY369" fmla="*/ 510653 h 1638532"/>
                <a:gd name="connsiteX370" fmla="*/ 1099415 w 1180968"/>
                <a:gd name="connsiteY370" fmla="*/ 535559 h 1638532"/>
                <a:gd name="connsiteX371" fmla="*/ 1113646 w 1180968"/>
                <a:gd name="connsiteY371" fmla="*/ 560465 h 1638532"/>
                <a:gd name="connsiteX372" fmla="*/ 1117204 w 1180968"/>
                <a:gd name="connsiteY372" fmla="*/ 571139 h 1638532"/>
                <a:gd name="connsiteX373" fmla="*/ 1124320 w 1180968"/>
                <a:gd name="connsiteY373" fmla="*/ 581813 h 1638532"/>
                <a:gd name="connsiteX374" fmla="*/ 1127878 w 1180968"/>
                <a:gd name="connsiteY374" fmla="*/ 617392 h 1638532"/>
                <a:gd name="connsiteX375" fmla="*/ 1124320 w 1180968"/>
                <a:gd name="connsiteY375" fmla="*/ 781059 h 1638532"/>
                <a:gd name="connsiteX376" fmla="*/ 1113646 w 1180968"/>
                <a:gd name="connsiteY376" fmla="*/ 805965 h 1638532"/>
                <a:gd name="connsiteX377" fmla="*/ 1102973 w 1180968"/>
                <a:gd name="connsiteY377" fmla="*/ 816639 h 1638532"/>
                <a:gd name="connsiteX378" fmla="*/ 1085183 w 1180968"/>
                <a:gd name="connsiteY378" fmla="*/ 834429 h 1638532"/>
                <a:gd name="connsiteX379" fmla="*/ 1081625 w 1180968"/>
                <a:gd name="connsiteY379" fmla="*/ 845103 h 1638532"/>
                <a:gd name="connsiteX380" fmla="*/ 1070951 w 1180968"/>
                <a:gd name="connsiteY380" fmla="*/ 866451 h 1638532"/>
                <a:gd name="connsiteX381" fmla="*/ 1067393 w 1180968"/>
                <a:gd name="connsiteY381" fmla="*/ 891357 h 1638532"/>
                <a:gd name="connsiteX382" fmla="*/ 1060277 w 1180968"/>
                <a:gd name="connsiteY382" fmla="*/ 902030 h 1638532"/>
                <a:gd name="connsiteX383" fmla="*/ 1056719 w 1180968"/>
                <a:gd name="connsiteY383" fmla="*/ 919820 h 1638532"/>
                <a:gd name="connsiteX384" fmla="*/ 1046045 w 1180968"/>
                <a:gd name="connsiteY384" fmla="*/ 941168 h 1638532"/>
                <a:gd name="connsiteX385" fmla="*/ 1035371 w 1180968"/>
                <a:gd name="connsiteY385" fmla="*/ 980306 h 1638532"/>
                <a:gd name="connsiteX386" fmla="*/ 1031813 w 1180968"/>
                <a:gd name="connsiteY386" fmla="*/ 990980 h 1638532"/>
                <a:gd name="connsiteX387" fmla="*/ 1028255 w 1180968"/>
                <a:gd name="connsiteY387" fmla="*/ 1001654 h 1638532"/>
                <a:gd name="connsiteX388" fmla="*/ 1017581 w 1180968"/>
                <a:gd name="connsiteY388" fmla="*/ 1012328 h 1638532"/>
                <a:gd name="connsiteX389" fmla="*/ 1010465 w 1180968"/>
                <a:gd name="connsiteY389" fmla="*/ 1033676 h 1638532"/>
                <a:gd name="connsiteX390" fmla="*/ 1006907 w 1180968"/>
                <a:gd name="connsiteY390" fmla="*/ 1044350 h 1638532"/>
                <a:gd name="connsiteX391" fmla="*/ 999791 w 1180968"/>
                <a:gd name="connsiteY391" fmla="*/ 1087045 h 1638532"/>
                <a:gd name="connsiteX392" fmla="*/ 996233 w 1180968"/>
                <a:gd name="connsiteY392" fmla="*/ 1204458 h 1638532"/>
                <a:gd name="connsiteX393" fmla="*/ 989117 w 1180968"/>
                <a:gd name="connsiteY393" fmla="*/ 1193785 h 1638532"/>
                <a:gd name="connsiteX394" fmla="*/ 985559 w 1180968"/>
                <a:gd name="connsiteY394" fmla="*/ 1183111 h 1638532"/>
                <a:gd name="connsiteX395" fmla="*/ 971327 w 1180968"/>
                <a:gd name="connsiteY395" fmla="*/ 1161763 h 1638532"/>
                <a:gd name="connsiteX396" fmla="*/ 967769 w 1180968"/>
                <a:gd name="connsiteY396" fmla="*/ 1065697 h 1638532"/>
                <a:gd name="connsiteX397" fmla="*/ 960653 w 1180968"/>
                <a:gd name="connsiteY397" fmla="*/ 1055023 h 1638532"/>
                <a:gd name="connsiteX398" fmla="*/ 949980 w 1180968"/>
                <a:gd name="connsiteY398" fmla="*/ 1051465 h 1638532"/>
                <a:gd name="connsiteX399" fmla="*/ 957096 w 1180968"/>
                <a:gd name="connsiteY399" fmla="*/ 1040792 h 163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</a:cxnLst>
              <a:rect l="l" t="t" r="r" b="b"/>
              <a:pathLst>
                <a:path w="1180968" h="1638532">
                  <a:moveTo>
                    <a:pt x="957096" y="1040792"/>
                  </a:moveTo>
                  <a:cubicBezTo>
                    <a:pt x="953538" y="1036048"/>
                    <a:pt x="950615" y="1030753"/>
                    <a:pt x="946422" y="1026560"/>
                  </a:cubicBezTo>
                  <a:cubicBezTo>
                    <a:pt x="942229" y="1022367"/>
                    <a:pt x="935637" y="1020711"/>
                    <a:pt x="932190" y="1015886"/>
                  </a:cubicBezTo>
                  <a:cubicBezTo>
                    <a:pt x="929348" y="1011907"/>
                    <a:pt x="929818" y="1006398"/>
                    <a:pt x="928632" y="1001654"/>
                  </a:cubicBezTo>
                  <a:cubicBezTo>
                    <a:pt x="929651" y="997578"/>
                    <a:pt x="932605" y="978982"/>
                    <a:pt x="939306" y="976748"/>
                  </a:cubicBezTo>
                  <a:cubicBezTo>
                    <a:pt x="943945" y="975202"/>
                    <a:pt x="948794" y="979120"/>
                    <a:pt x="953538" y="980306"/>
                  </a:cubicBezTo>
                  <a:cubicBezTo>
                    <a:pt x="960654" y="979120"/>
                    <a:pt x="968622" y="980327"/>
                    <a:pt x="974885" y="976748"/>
                  </a:cubicBezTo>
                  <a:cubicBezTo>
                    <a:pt x="978141" y="974887"/>
                    <a:pt x="978443" y="969824"/>
                    <a:pt x="978443" y="966074"/>
                  </a:cubicBezTo>
                  <a:cubicBezTo>
                    <a:pt x="978443" y="928895"/>
                    <a:pt x="983373" y="936153"/>
                    <a:pt x="964211" y="923378"/>
                  </a:cubicBezTo>
                  <a:cubicBezTo>
                    <a:pt x="956723" y="900915"/>
                    <a:pt x="958453" y="917701"/>
                    <a:pt x="992675" y="909146"/>
                  </a:cubicBezTo>
                  <a:cubicBezTo>
                    <a:pt x="996824" y="908109"/>
                    <a:pt x="999791" y="904402"/>
                    <a:pt x="1003349" y="902030"/>
                  </a:cubicBezTo>
                  <a:cubicBezTo>
                    <a:pt x="1005721" y="894914"/>
                    <a:pt x="1008310" y="887867"/>
                    <a:pt x="1010465" y="880683"/>
                  </a:cubicBezTo>
                  <a:cubicBezTo>
                    <a:pt x="1023872" y="835995"/>
                    <a:pt x="1005621" y="891658"/>
                    <a:pt x="1017581" y="855777"/>
                  </a:cubicBezTo>
                  <a:cubicBezTo>
                    <a:pt x="1015454" y="845142"/>
                    <a:pt x="1010624" y="834191"/>
                    <a:pt x="1017581" y="823755"/>
                  </a:cubicBezTo>
                  <a:cubicBezTo>
                    <a:pt x="1019953" y="820197"/>
                    <a:pt x="1024697" y="819011"/>
                    <a:pt x="1028255" y="816639"/>
                  </a:cubicBezTo>
                  <a:cubicBezTo>
                    <a:pt x="1029441" y="813081"/>
                    <a:pt x="1030903" y="809603"/>
                    <a:pt x="1031813" y="805965"/>
                  </a:cubicBezTo>
                  <a:cubicBezTo>
                    <a:pt x="1033280" y="800098"/>
                    <a:pt x="1033248" y="793837"/>
                    <a:pt x="1035371" y="788175"/>
                  </a:cubicBezTo>
                  <a:cubicBezTo>
                    <a:pt x="1036872" y="784171"/>
                    <a:pt x="1040115" y="781059"/>
                    <a:pt x="1042487" y="777501"/>
                  </a:cubicBezTo>
                  <a:cubicBezTo>
                    <a:pt x="1043673" y="754967"/>
                    <a:pt x="1041620" y="732027"/>
                    <a:pt x="1046045" y="709900"/>
                  </a:cubicBezTo>
                  <a:cubicBezTo>
                    <a:pt x="1046781" y="706222"/>
                    <a:pt x="1053441" y="708163"/>
                    <a:pt x="1056719" y="706342"/>
                  </a:cubicBezTo>
                  <a:cubicBezTo>
                    <a:pt x="1064195" y="702189"/>
                    <a:pt x="1078067" y="692110"/>
                    <a:pt x="1078067" y="692110"/>
                  </a:cubicBezTo>
                  <a:cubicBezTo>
                    <a:pt x="1103264" y="654315"/>
                    <a:pt x="1088064" y="681617"/>
                    <a:pt x="1081625" y="581813"/>
                  </a:cubicBezTo>
                  <a:cubicBezTo>
                    <a:pt x="1081384" y="578070"/>
                    <a:pt x="1080147" y="574260"/>
                    <a:pt x="1078067" y="571139"/>
                  </a:cubicBezTo>
                  <a:cubicBezTo>
                    <a:pt x="1075276" y="566952"/>
                    <a:pt x="1070951" y="564023"/>
                    <a:pt x="1067393" y="560465"/>
                  </a:cubicBezTo>
                  <a:cubicBezTo>
                    <a:pt x="1066207" y="553349"/>
                    <a:pt x="1069705" y="543310"/>
                    <a:pt x="1063835" y="539117"/>
                  </a:cubicBezTo>
                  <a:cubicBezTo>
                    <a:pt x="1057965" y="534924"/>
                    <a:pt x="1049685" y="543155"/>
                    <a:pt x="1042487" y="542675"/>
                  </a:cubicBezTo>
                  <a:cubicBezTo>
                    <a:pt x="1031577" y="541948"/>
                    <a:pt x="1021139" y="537931"/>
                    <a:pt x="1010465" y="535559"/>
                  </a:cubicBezTo>
                  <a:cubicBezTo>
                    <a:pt x="1010452" y="535542"/>
                    <a:pt x="993542" y="513543"/>
                    <a:pt x="992675" y="510653"/>
                  </a:cubicBezTo>
                  <a:cubicBezTo>
                    <a:pt x="990265" y="502620"/>
                    <a:pt x="994149" y="492456"/>
                    <a:pt x="989117" y="485747"/>
                  </a:cubicBezTo>
                  <a:cubicBezTo>
                    <a:pt x="985489" y="480909"/>
                    <a:pt x="977257" y="483375"/>
                    <a:pt x="971327" y="482189"/>
                  </a:cubicBezTo>
                  <a:cubicBezTo>
                    <a:pt x="970141" y="477445"/>
                    <a:pt x="967769" y="472847"/>
                    <a:pt x="967769" y="467957"/>
                  </a:cubicBezTo>
                  <a:cubicBezTo>
                    <a:pt x="967769" y="457775"/>
                    <a:pt x="971081" y="446854"/>
                    <a:pt x="978443" y="439493"/>
                  </a:cubicBezTo>
                  <a:cubicBezTo>
                    <a:pt x="982636" y="435300"/>
                    <a:pt x="987931" y="432378"/>
                    <a:pt x="992675" y="428820"/>
                  </a:cubicBezTo>
                  <a:cubicBezTo>
                    <a:pt x="993861" y="422890"/>
                    <a:pt x="994321" y="416767"/>
                    <a:pt x="996233" y="411030"/>
                  </a:cubicBezTo>
                  <a:cubicBezTo>
                    <a:pt x="997910" y="405998"/>
                    <a:pt x="1001260" y="401673"/>
                    <a:pt x="1003349" y="396798"/>
                  </a:cubicBezTo>
                  <a:cubicBezTo>
                    <a:pt x="1012187" y="376175"/>
                    <a:pt x="1000348" y="395963"/>
                    <a:pt x="1014023" y="375450"/>
                  </a:cubicBezTo>
                  <a:cubicBezTo>
                    <a:pt x="1012837" y="361218"/>
                    <a:pt x="1012352" y="346910"/>
                    <a:pt x="1010465" y="332754"/>
                  </a:cubicBezTo>
                  <a:cubicBezTo>
                    <a:pt x="1009969" y="329036"/>
                    <a:pt x="1009250" y="325009"/>
                    <a:pt x="1006907" y="322080"/>
                  </a:cubicBezTo>
                  <a:cubicBezTo>
                    <a:pt x="1004236" y="318741"/>
                    <a:pt x="999791" y="317336"/>
                    <a:pt x="996233" y="314964"/>
                  </a:cubicBezTo>
                  <a:cubicBezTo>
                    <a:pt x="979322" y="264230"/>
                    <a:pt x="996314" y="317025"/>
                    <a:pt x="985559" y="279385"/>
                  </a:cubicBezTo>
                  <a:cubicBezTo>
                    <a:pt x="984529" y="275779"/>
                    <a:pt x="984653" y="271363"/>
                    <a:pt x="982001" y="268711"/>
                  </a:cubicBezTo>
                  <a:cubicBezTo>
                    <a:pt x="979349" y="266059"/>
                    <a:pt x="975059" y="265526"/>
                    <a:pt x="971327" y="265153"/>
                  </a:cubicBezTo>
                  <a:cubicBezTo>
                    <a:pt x="951231" y="263143"/>
                    <a:pt x="930994" y="262938"/>
                    <a:pt x="910842" y="261595"/>
                  </a:cubicBezTo>
                  <a:cubicBezTo>
                    <a:pt x="895413" y="260566"/>
                    <a:pt x="880006" y="259223"/>
                    <a:pt x="864588" y="258037"/>
                  </a:cubicBezTo>
                  <a:cubicBezTo>
                    <a:pt x="863402" y="254479"/>
                    <a:pt x="862707" y="250718"/>
                    <a:pt x="861030" y="247363"/>
                  </a:cubicBezTo>
                  <a:cubicBezTo>
                    <a:pt x="859118" y="243538"/>
                    <a:pt x="855039" y="240815"/>
                    <a:pt x="853914" y="236689"/>
                  </a:cubicBezTo>
                  <a:cubicBezTo>
                    <a:pt x="844468" y="202052"/>
                    <a:pt x="862334" y="211219"/>
                    <a:pt x="836124" y="204667"/>
                  </a:cubicBezTo>
                  <a:cubicBezTo>
                    <a:pt x="832566" y="202295"/>
                    <a:pt x="826708" y="201638"/>
                    <a:pt x="825450" y="197551"/>
                  </a:cubicBezTo>
                  <a:cubicBezTo>
                    <a:pt x="825364" y="197271"/>
                    <a:pt x="827899" y="155238"/>
                    <a:pt x="814776" y="147739"/>
                  </a:cubicBezTo>
                  <a:cubicBezTo>
                    <a:pt x="809526" y="144739"/>
                    <a:pt x="802917" y="145367"/>
                    <a:pt x="796987" y="144181"/>
                  </a:cubicBezTo>
                  <a:cubicBezTo>
                    <a:pt x="793429" y="141809"/>
                    <a:pt x="790138" y="138977"/>
                    <a:pt x="786313" y="137065"/>
                  </a:cubicBezTo>
                  <a:cubicBezTo>
                    <a:pt x="777558" y="132688"/>
                    <a:pt x="762482" y="131315"/>
                    <a:pt x="754291" y="129950"/>
                  </a:cubicBezTo>
                  <a:cubicBezTo>
                    <a:pt x="750733" y="127578"/>
                    <a:pt x="746433" y="126052"/>
                    <a:pt x="743617" y="122834"/>
                  </a:cubicBezTo>
                  <a:cubicBezTo>
                    <a:pt x="717441" y="92918"/>
                    <a:pt x="736415" y="111988"/>
                    <a:pt x="725827" y="90812"/>
                  </a:cubicBezTo>
                  <a:cubicBezTo>
                    <a:pt x="723915" y="86987"/>
                    <a:pt x="720448" y="84046"/>
                    <a:pt x="718711" y="80138"/>
                  </a:cubicBezTo>
                  <a:cubicBezTo>
                    <a:pt x="715665" y="73284"/>
                    <a:pt x="719059" y="59536"/>
                    <a:pt x="711595" y="58790"/>
                  </a:cubicBezTo>
                  <a:lnTo>
                    <a:pt x="676015" y="55232"/>
                  </a:lnTo>
                  <a:cubicBezTo>
                    <a:pt x="672457" y="52860"/>
                    <a:pt x="668365" y="51140"/>
                    <a:pt x="665341" y="48116"/>
                  </a:cubicBezTo>
                  <a:cubicBezTo>
                    <a:pt x="662317" y="45092"/>
                    <a:pt x="661851" y="39708"/>
                    <a:pt x="658225" y="37442"/>
                  </a:cubicBezTo>
                  <a:cubicBezTo>
                    <a:pt x="651865" y="33467"/>
                    <a:pt x="636878" y="30326"/>
                    <a:pt x="636878" y="30326"/>
                  </a:cubicBezTo>
                  <a:cubicBezTo>
                    <a:pt x="614344" y="31512"/>
                    <a:pt x="589048" y="23009"/>
                    <a:pt x="569276" y="33884"/>
                  </a:cubicBezTo>
                  <a:cubicBezTo>
                    <a:pt x="558832" y="39628"/>
                    <a:pt x="567530" y="57683"/>
                    <a:pt x="565718" y="69464"/>
                  </a:cubicBezTo>
                  <a:cubicBezTo>
                    <a:pt x="565148" y="73171"/>
                    <a:pt x="565212" y="77958"/>
                    <a:pt x="562160" y="80138"/>
                  </a:cubicBezTo>
                  <a:cubicBezTo>
                    <a:pt x="556056" y="84498"/>
                    <a:pt x="548089" y="85435"/>
                    <a:pt x="540812" y="87254"/>
                  </a:cubicBezTo>
                  <a:cubicBezTo>
                    <a:pt x="522942" y="91722"/>
                    <a:pt x="531219" y="89266"/>
                    <a:pt x="515906" y="94370"/>
                  </a:cubicBezTo>
                  <a:cubicBezTo>
                    <a:pt x="507224" y="91476"/>
                    <a:pt x="501456" y="90594"/>
                    <a:pt x="494559" y="83696"/>
                  </a:cubicBezTo>
                  <a:cubicBezTo>
                    <a:pt x="478467" y="67603"/>
                    <a:pt x="497548" y="76390"/>
                    <a:pt x="476769" y="69464"/>
                  </a:cubicBezTo>
                  <a:lnTo>
                    <a:pt x="455421" y="83696"/>
                  </a:lnTo>
                  <a:lnTo>
                    <a:pt x="444747" y="90812"/>
                  </a:lnTo>
                  <a:cubicBezTo>
                    <a:pt x="441189" y="89626"/>
                    <a:pt x="437002" y="89597"/>
                    <a:pt x="434073" y="87254"/>
                  </a:cubicBezTo>
                  <a:cubicBezTo>
                    <a:pt x="430734" y="84583"/>
                    <a:pt x="430583" y="78846"/>
                    <a:pt x="426957" y="76580"/>
                  </a:cubicBezTo>
                  <a:cubicBezTo>
                    <a:pt x="420596" y="72605"/>
                    <a:pt x="405609" y="69464"/>
                    <a:pt x="405609" y="69464"/>
                  </a:cubicBezTo>
                  <a:cubicBezTo>
                    <a:pt x="398493" y="70650"/>
                    <a:pt x="390714" y="69796"/>
                    <a:pt x="384261" y="73022"/>
                  </a:cubicBezTo>
                  <a:cubicBezTo>
                    <a:pt x="346306" y="91999"/>
                    <a:pt x="409170" y="76579"/>
                    <a:pt x="366471" y="90812"/>
                  </a:cubicBezTo>
                  <a:cubicBezTo>
                    <a:pt x="359627" y="93093"/>
                    <a:pt x="352122" y="92620"/>
                    <a:pt x="345124" y="94370"/>
                  </a:cubicBezTo>
                  <a:cubicBezTo>
                    <a:pt x="337847" y="96189"/>
                    <a:pt x="330892" y="99114"/>
                    <a:pt x="323776" y="101486"/>
                  </a:cubicBezTo>
                  <a:lnTo>
                    <a:pt x="313102" y="105044"/>
                  </a:lnTo>
                  <a:cubicBezTo>
                    <a:pt x="311916" y="116904"/>
                    <a:pt x="313617" y="129422"/>
                    <a:pt x="309544" y="140623"/>
                  </a:cubicBezTo>
                  <a:cubicBezTo>
                    <a:pt x="308262" y="144148"/>
                    <a:pt x="302476" y="143151"/>
                    <a:pt x="298870" y="144181"/>
                  </a:cubicBezTo>
                  <a:cubicBezTo>
                    <a:pt x="294168" y="145524"/>
                    <a:pt x="289340" y="146396"/>
                    <a:pt x="284638" y="147739"/>
                  </a:cubicBezTo>
                  <a:cubicBezTo>
                    <a:pt x="253081" y="156755"/>
                    <a:pt x="308126" y="145556"/>
                    <a:pt x="238384" y="154855"/>
                  </a:cubicBezTo>
                  <a:cubicBezTo>
                    <a:pt x="232290" y="155668"/>
                    <a:pt x="213126" y="159942"/>
                    <a:pt x="206362" y="161971"/>
                  </a:cubicBezTo>
                  <a:cubicBezTo>
                    <a:pt x="199178" y="164126"/>
                    <a:pt x="185015" y="169087"/>
                    <a:pt x="185015" y="169087"/>
                  </a:cubicBezTo>
                  <a:cubicBezTo>
                    <a:pt x="179424" y="264130"/>
                    <a:pt x="202428" y="213541"/>
                    <a:pt x="138761" y="233131"/>
                  </a:cubicBezTo>
                  <a:cubicBezTo>
                    <a:pt x="135176" y="234234"/>
                    <a:pt x="136017" y="240144"/>
                    <a:pt x="135203" y="243805"/>
                  </a:cubicBezTo>
                  <a:cubicBezTo>
                    <a:pt x="133638" y="250847"/>
                    <a:pt x="133060" y="258079"/>
                    <a:pt x="131645" y="265153"/>
                  </a:cubicBezTo>
                  <a:cubicBezTo>
                    <a:pt x="130686" y="269948"/>
                    <a:pt x="131800" y="276203"/>
                    <a:pt x="128087" y="279385"/>
                  </a:cubicBezTo>
                  <a:cubicBezTo>
                    <a:pt x="122392" y="284266"/>
                    <a:pt x="106739" y="286500"/>
                    <a:pt x="106739" y="286500"/>
                  </a:cubicBezTo>
                  <a:cubicBezTo>
                    <a:pt x="105553" y="297174"/>
                    <a:pt x="107984" y="308916"/>
                    <a:pt x="103181" y="318522"/>
                  </a:cubicBezTo>
                  <a:cubicBezTo>
                    <a:pt x="100994" y="322896"/>
                    <a:pt x="92662" y="318898"/>
                    <a:pt x="88949" y="322080"/>
                  </a:cubicBezTo>
                  <a:cubicBezTo>
                    <a:pt x="83698" y="326581"/>
                    <a:pt x="81940" y="334006"/>
                    <a:pt x="78275" y="339870"/>
                  </a:cubicBezTo>
                  <a:cubicBezTo>
                    <a:pt x="76009" y="343496"/>
                    <a:pt x="74498" y="347873"/>
                    <a:pt x="71159" y="350544"/>
                  </a:cubicBezTo>
                  <a:cubicBezTo>
                    <a:pt x="68230" y="352887"/>
                    <a:pt x="64043" y="352916"/>
                    <a:pt x="60485" y="354102"/>
                  </a:cubicBezTo>
                  <a:cubicBezTo>
                    <a:pt x="55741" y="361218"/>
                    <a:pt x="45543" y="366927"/>
                    <a:pt x="46253" y="375450"/>
                  </a:cubicBezTo>
                  <a:cubicBezTo>
                    <a:pt x="46489" y="378280"/>
                    <a:pt x="50151" y="432324"/>
                    <a:pt x="53369" y="443051"/>
                  </a:cubicBezTo>
                  <a:cubicBezTo>
                    <a:pt x="54598" y="447147"/>
                    <a:pt x="58113" y="450167"/>
                    <a:pt x="60485" y="453725"/>
                  </a:cubicBezTo>
                  <a:cubicBezTo>
                    <a:pt x="59299" y="482189"/>
                    <a:pt x="61259" y="510960"/>
                    <a:pt x="56927" y="539117"/>
                  </a:cubicBezTo>
                  <a:cubicBezTo>
                    <a:pt x="56277" y="543343"/>
                    <a:pt x="48924" y="542894"/>
                    <a:pt x="46253" y="546233"/>
                  </a:cubicBezTo>
                  <a:cubicBezTo>
                    <a:pt x="43910" y="549162"/>
                    <a:pt x="43882" y="553349"/>
                    <a:pt x="42696" y="556907"/>
                  </a:cubicBezTo>
                  <a:cubicBezTo>
                    <a:pt x="43882" y="577069"/>
                    <a:pt x="27689" y="609436"/>
                    <a:pt x="46253" y="617392"/>
                  </a:cubicBezTo>
                  <a:cubicBezTo>
                    <a:pt x="303882" y="727803"/>
                    <a:pt x="146699" y="575514"/>
                    <a:pt x="202804" y="631624"/>
                  </a:cubicBezTo>
                  <a:cubicBezTo>
                    <a:pt x="201618" y="643484"/>
                    <a:pt x="205857" y="657287"/>
                    <a:pt x="199246" y="667204"/>
                  </a:cubicBezTo>
                  <a:cubicBezTo>
                    <a:pt x="194457" y="674388"/>
                    <a:pt x="181662" y="669744"/>
                    <a:pt x="174341" y="674320"/>
                  </a:cubicBezTo>
                  <a:cubicBezTo>
                    <a:pt x="162231" y="681889"/>
                    <a:pt x="152847" y="693134"/>
                    <a:pt x="142319" y="702784"/>
                  </a:cubicBezTo>
                  <a:cubicBezTo>
                    <a:pt x="138610" y="706184"/>
                    <a:pt x="134866" y="709592"/>
                    <a:pt x="131645" y="713458"/>
                  </a:cubicBezTo>
                  <a:cubicBezTo>
                    <a:pt x="122435" y="724510"/>
                    <a:pt x="123953" y="727535"/>
                    <a:pt x="117413" y="741922"/>
                  </a:cubicBezTo>
                  <a:cubicBezTo>
                    <a:pt x="114121" y="749165"/>
                    <a:pt x="110748" y="756397"/>
                    <a:pt x="106739" y="763269"/>
                  </a:cubicBezTo>
                  <a:cubicBezTo>
                    <a:pt x="102430" y="770656"/>
                    <a:pt x="92507" y="784617"/>
                    <a:pt x="92507" y="784617"/>
                  </a:cubicBezTo>
                  <a:cubicBezTo>
                    <a:pt x="93693" y="802407"/>
                    <a:pt x="91981" y="820631"/>
                    <a:pt x="96065" y="837987"/>
                  </a:cubicBezTo>
                  <a:cubicBezTo>
                    <a:pt x="97044" y="842150"/>
                    <a:pt x="105151" y="841133"/>
                    <a:pt x="106739" y="845103"/>
                  </a:cubicBezTo>
                  <a:cubicBezTo>
                    <a:pt x="110290" y="853981"/>
                    <a:pt x="101656" y="869474"/>
                    <a:pt x="110297" y="873567"/>
                  </a:cubicBezTo>
                  <a:cubicBezTo>
                    <a:pt x="129620" y="882720"/>
                    <a:pt x="152993" y="875939"/>
                    <a:pt x="174341" y="877125"/>
                  </a:cubicBezTo>
                  <a:cubicBezTo>
                    <a:pt x="163588" y="909383"/>
                    <a:pt x="180350" y="868587"/>
                    <a:pt x="160109" y="891357"/>
                  </a:cubicBezTo>
                  <a:cubicBezTo>
                    <a:pt x="152676" y="899719"/>
                    <a:pt x="142319" y="919820"/>
                    <a:pt x="142319" y="919820"/>
                  </a:cubicBezTo>
                  <a:cubicBezTo>
                    <a:pt x="143505" y="935238"/>
                    <a:pt x="139989" y="951775"/>
                    <a:pt x="145877" y="966074"/>
                  </a:cubicBezTo>
                  <a:cubicBezTo>
                    <a:pt x="149133" y="973982"/>
                    <a:pt x="167225" y="980306"/>
                    <a:pt x="167225" y="980306"/>
                  </a:cubicBezTo>
                  <a:cubicBezTo>
                    <a:pt x="168411" y="987422"/>
                    <a:pt x="169686" y="994524"/>
                    <a:pt x="170783" y="1001654"/>
                  </a:cubicBezTo>
                  <a:cubicBezTo>
                    <a:pt x="172058" y="1009943"/>
                    <a:pt x="168073" y="1020988"/>
                    <a:pt x="174341" y="1026560"/>
                  </a:cubicBezTo>
                  <a:cubicBezTo>
                    <a:pt x="181487" y="1032912"/>
                    <a:pt x="193316" y="1028932"/>
                    <a:pt x="202804" y="1030118"/>
                  </a:cubicBezTo>
                  <a:cubicBezTo>
                    <a:pt x="203990" y="1041978"/>
                    <a:pt x="195918" y="1059953"/>
                    <a:pt x="206362" y="1065697"/>
                  </a:cubicBezTo>
                  <a:cubicBezTo>
                    <a:pt x="315861" y="1125920"/>
                    <a:pt x="254317" y="1039784"/>
                    <a:pt x="281080" y="1079929"/>
                  </a:cubicBezTo>
                  <a:cubicBezTo>
                    <a:pt x="282266" y="1089417"/>
                    <a:pt x="280755" y="1099655"/>
                    <a:pt x="284638" y="1108393"/>
                  </a:cubicBezTo>
                  <a:cubicBezTo>
                    <a:pt x="286161" y="1111820"/>
                    <a:pt x="291674" y="1111041"/>
                    <a:pt x="295312" y="1111951"/>
                  </a:cubicBezTo>
                  <a:lnTo>
                    <a:pt x="323776" y="1119067"/>
                  </a:lnTo>
                  <a:cubicBezTo>
                    <a:pt x="326148" y="1122625"/>
                    <a:pt x="328051" y="1126545"/>
                    <a:pt x="330892" y="1129741"/>
                  </a:cubicBezTo>
                  <a:cubicBezTo>
                    <a:pt x="363387" y="1166299"/>
                    <a:pt x="343205" y="1137538"/>
                    <a:pt x="359355" y="1161763"/>
                  </a:cubicBezTo>
                  <a:cubicBezTo>
                    <a:pt x="358169" y="1168879"/>
                    <a:pt x="358078" y="1176267"/>
                    <a:pt x="355797" y="1183111"/>
                  </a:cubicBezTo>
                  <a:cubicBezTo>
                    <a:pt x="352951" y="1191650"/>
                    <a:pt x="345598" y="1197105"/>
                    <a:pt x="338008" y="1200900"/>
                  </a:cubicBezTo>
                  <a:cubicBezTo>
                    <a:pt x="334653" y="1202577"/>
                    <a:pt x="330892" y="1203272"/>
                    <a:pt x="327334" y="1204458"/>
                  </a:cubicBezTo>
                  <a:cubicBezTo>
                    <a:pt x="322590" y="1211574"/>
                    <a:pt x="313576" y="1217267"/>
                    <a:pt x="313102" y="1225806"/>
                  </a:cubicBezTo>
                  <a:cubicBezTo>
                    <a:pt x="309273" y="1294732"/>
                    <a:pt x="330287" y="1284664"/>
                    <a:pt x="295312" y="1293408"/>
                  </a:cubicBezTo>
                  <a:cubicBezTo>
                    <a:pt x="294126" y="1296966"/>
                    <a:pt x="290077" y="1300727"/>
                    <a:pt x="291754" y="1304082"/>
                  </a:cubicBezTo>
                  <a:cubicBezTo>
                    <a:pt x="293431" y="1307437"/>
                    <a:pt x="299073" y="1305963"/>
                    <a:pt x="302428" y="1307640"/>
                  </a:cubicBezTo>
                  <a:cubicBezTo>
                    <a:pt x="306253" y="1309552"/>
                    <a:pt x="309544" y="1312384"/>
                    <a:pt x="313102" y="1314756"/>
                  </a:cubicBezTo>
                  <a:cubicBezTo>
                    <a:pt x="326148" y="1312384"/>
                    <a:pt x="339427" y="1311057"/>
                    <a:pt x="352239" y="1307640"/>
                  </a:cubicBezTo>
                  <a:cubicBezTo>
                    <a:pt x="363651" y="1304597"/>
                    <a:pt x="378939" y="1290732"/>
                    <a:pt x="387819" y="1286292"/>
                  </a:cubicBezTo>
                  <a:lnTo>
                    <a:pt x="402051" y="1279176"/>
                  </a:lnTo>
                  <a:cubicBezTo>
                    <a:pt x="409167" y="1281548"/>
                    <a:pt x="417295" y="1281932"/>
                    <a:pt x="423399" y="1286292"/>
                  </a:cubicBezTo>
                  <a:cubicBezTo>
                    <a:pt x="426451" y="1288472"/>
                    <a:pt x="426427" y="1293253"/>
                    <a:pt x="426957" y="1296966"/>
                  </a:cubicBezTo>
                  <a:cubicBezTo>
                    <a:pt x="428810" y="1309934"/>
                    <a:pt x="429329" y="1323058"/>
                    <a:pt x="430515" y="1336104"/>
                  </a:cubicBezTo>
                  <a:cubicBezTo>
                    <a:pt x="451295" y="1329177"/>
                    <a:pt x="432211" y="1337966"/>
                    <a:pt x="448305" y="1321872"/>
                  </a:cubicBezTo>
                  <a:cubicBezTo>
                    <a:pt x="458502" y="1311675"/>
                    <a:pt x="458078" y="1316986"/>
                    <a:pt x="469653" y="1311198"/>
                  </a:cubicBezTo>
                  <a:cubicBezTo>
                    <a:pt x="473478" y="1309286"/>
                    <a:pt x="476769" y="1306454"/>
                    <a:pt x="480327" y="1304082"/>
                  </a:cubicBezTo>
                  <a:cubicBezTo>
                    <a:pt x="518052" y="1310370"/>
                    <a:pt x="512018" y="1302092"/>
                    <a:pt x="498117" y="1368125"/>
                  </a:cubicBezTo>
                  <a:cubicBezTo>
                    <a:pt x="497236" y="1372309"/>
                    <a:pt x="491268" y="1373329"/>
                    <a:pt x="487443" y="1375241"/>
                  </a:cubicBezTo>
                  <a:cubicBezTo>
                    <a:pt x="463944" y="1386991"/>
                    <a:pt x="489887" y="1368920"/>
                    <a:pt x="466095" y="1385915"/>
                  </a:cubicBezTo>
                  <a:cubicBezTo>
                    <a:pt x="461270" y="1389362"/>
                    <a:pt x="457012" y="1393647"/>
                    <a:pt x="451863" y="1396589"/>
                  </a:cubicBezTo>
                  <a:cubicBezTo>
                    <a:pt x="448607" y="1398450"/>
                    <a:pt x="444636" y="1398670"/>
                    <a:pt x="441189" y="1400147"/>
                  </a:cubicBezTo>
                  <a:cubicBezTo>
                    <a:pt x="436314" y="1402236"/>
                    <a:pt x="431455" y="1404452"/>
                    <a:pt x="426957" y="1407263"/>
                  </a:cubicBezTo>
                  <a:cubicBezTo>
                    <a:pt x="421928" y="1410406"/>
                    <a:pt x="417874" y="1414995"/>
                    <a:pt x="412725" y="1417937"/>
                  </a:cubicBezTo>
                  <a:cubicBezTo>
                    <a:pt x="405079" y="1422306"/>
                    <a:pt x="386760" y="1423707"/>
                    <a:pt x="380703" y="1425053"/>
                  </a:cubicBezTo>
                  <a:cubicBezTo>
                    <a:pt x="369655" y="1427508"/>
                    <a:pt x="368951" y="1429330"/>
                    <a:pt x="359355" y="1435727"/>
                  </a:cubicBezTo>
                  <a:cubicBezTo>
                    <a:pt x="356983" y="1439285"/>
                    <a:pt x="354976" y="1443116"/>
                    <a:pt x="352239" y="1446401"/>
                  </a:cubicBezTo>
                  <a:cubicBezTo>
                    <a:pt x="349018" y="1450266"/>
                    <a:pt x="344009" y="1452677"/>
                    <a:pt x="341566" y="1457075"/>
                  </a:cubicBezTo>
                  <a:cubicBezTo>
                    <a:pt x="337923" y="1463632"/>
                    <a:pt x="334450" y="1478423"/>
                    <a:pt x="334450" y="1478423"/>
                  </a:cubicBezTo>
                  <a:cubicBezTo>
                    <a:pt x="335636" y="1487911"/>
                    <a:pt x="333365" y="1498528"/>
                    <a:pt x="338008" y="1506886"/>
                  </a:cubicBezTo>
                  <a:cubicBezTo>
                    <a:pt x="340383" y="1511160"/>
                    <a:pt x="347379" y="1509904"/>
                    <a:pt x="352239" y="1510444"/>
                  </a:cubicBezTo>
                  <a:cubicBezTo>
                    <a:pt x="368783" y="1512282"/>
                    <a:pt x="385447" y="1512816"/>
                    <a:pt x="402051" y="1514002"/>
                  </a:cubicBezTo>
                  <a:cubicBezTo>
                    <a:pt x="464909" y="1512816"/>
                    <a:pt x="531669" y="1532279"/>
                    <a:pt x="590624" y="1510444"/>
                  </a:cubicBezTo>
                  <a:cubicBezTo>
                    <a:pt x="611784" y="1502607"/>
                    <a:pt x="592857" y="1465369"/>
                    <a:pt x="594182" y="1442843"/>
                  </a:cubicBezTo>
                  <a:cubicBezTo>
                    <a:pt x="597602" y="1384710"/>
                    <a:pt x="580570" y="1393765"/>
                    <a:pt x="611972" y="1385915"/>
                  </a:cubicBezTo>
                  <a:cubicBezTo>
                    <a:pt x="614344" y="1382357"/>
                    <a:pt x="618662" y="1379496"/>
                    <a:pt x="619088" y="1375241"/>
                  </a:cubicBezTo>
                  <a:cubicBezTo>
                    <a:pt x="621784" y="1348282"/>
                    <a:pt x="616684" y="1356202"/>
                    <a:pt x="608414" y="1339662"/>
                  </a:cubicBezTo>
                  <a:cubicBezTo>
                    <a:pt x="606737" y="1336307"/>
                    <a:pt x="606042" y="1332546"/>
                    <a:pt x="604856" y="1328988"/>
                  </a:cubicBezTo>
                  <a:cubicBezTo>
                    <a:pt x="612670" y="1305546"/>
                    <a:pt x="609388" y="1303724"/>
                    <a:pt x="658225" y="1325430"/>
                  </a:cubicBezTo>
                  <a:cubicBezTo>
                    <a:pt x="666040" y="1328903"/>
                    <a:pt x="672457" y="1346778"/>
                    <a:pt x="672457" y="1346778"/>
                  </a:cubicBezTo>
                  <a:cubicBezTo>
                    <a:pt x="665392" y="1410365"/>
                    <a:pt x="660580" y="1356555"/>
                    <a:pt x="729385" y="1382357"/>
                  </a:cubicBezTo>
                  <a:cubicBezTo>
                    <a:pt x="735047" y="1384480"/>
                    <a:pt x="727418" y="1394313"/>
                    <a:pt x="725827" y="1400147"/>
                  </a:cubicBezTo>
                  <a:cubicBezTo>
                    <a:pt x="723853" y="1407384"/>
                    <a:pt x="721083" y="1414379"/>
                    <a:pt x="718711" y="1421495"/>
                  </a:cubicBezTo>
                  <a:cubicBezTo>
                    <a:pt x="717400" y="1430673"/>
                    <a:pt x="716563" y="1447139"/>
                    <a:pt x="711595" y="1457075"/>
                  </a:cubicBezTo>
                  <a:cubicBezTo>
                    <a:pt x="709683" y="1460900"/>
                    <a:pt x="706851" y="1464191"/>
                    <a:pt x="704479" y="1467749"/>
                  </a:cubicBezTo>
                  <a:cubicBezTo>
                    <a:pt x="708037" y="1468935"/>
                    <a:pt x="712224" y="1468964"/>
                    <a:pt x="715153" y="1471307"/>
                  </a:cubicBezTo>
                  <a:cubicBezTo>
                    <a:pt x="723878" y="1478287"/>
                    <a:pt x="723898" y="1490127"/>
                    <a:pt x="725827" y="1499771"/>
                  </a:cubicBezTo>
                  <a:lnTo>
                    <a:pt x="747175" y="1485539"/>
                  </a:lnTo>
                  <a:lnTo>
                    <a:pt x="757849" y="1478423"/>
                  </a:lnTo>
                  <a:cubicBezTo>
                    <a:pt x="762593" y="1480795"/>
                    <a:pt x="767939" y="1482226"/>
                    <a:pt x="772081" y="1485539"/>
                  </a:cubicBezTo>
                  <a:cubicBezTo>
                    <a:pt x="779939" y="1491825"/>
                    <a:pt x="783882" y="1503704"/>
                    <a:pt x="793429" y="1506886"/>
                  </a:cubicBezTo>
                  <a:lnTo>
                    <a:pt x="814776" y="1514002"/>
                  </a:lnTo>
                  <a:cubicBezTo>
                    <a:pt x="835556" y="1507075"/>
                    <a:pt x="816473" y="1515863"/>
                    <a:pt x="832566" y="1499771"/>
                  </a:cubicBezTo>
                  <a:cubicBezTo>
                    <a:pt x="839464" y="1492874"/>
                    <a:pt x="845232" y="1491991"/>
                    <a:pt x="853914" y="1489097"/>
                  </a:cubicBezTo>
                  <a:lnTo>
                    <a:pt x="882378" y="1492655"/>
                  </a:lnTo>
                  <a:cubicBezTo>
                    <a:pt x="888646" y="1498226"/>
                    <a:pt x="878322" y="1514046"/>
                    <a:pt x="885936" y="1517560"/>
                  </a:cubicBezTo>
                  <a:cubicBezTo>
                    <a:pt x="898903" y="1523544"/>
                    <a:pt x="914400" y="1515188"/>
                    <a:pt x="928632" y="1514002"/>
                  </a:cubicBezTo>
                  <a:cubicBezTo>
                    <a:pt x="929818" y="1508072"/>
                    <a:pt x="928836" y="1501244"/>
                    <a:pt x="932190" y="1496213"/>
                  </a:cubicBezTo>
                  <a:cubicBezTo>
                    <a:pt x="934270" y="1493092"/>
                    <a:pt x="940684" y="1495707"/>
                    <a:pt x="942864" y="1492655"/>
                  </a:cubicBezTo>
                  <a:cubicBezTo>
                    <a:pt x="947224" y="1486551"/>
                    <a:pt x="945819" y="1477548"/>
                    <a:pt x="949980" y="1471307"/>
                  </a:cubicBezTo>
                  <a:lnTo>
                    <a:pt x="957096" y="1460633"/>
                  </a:lnTo>
                  <a:cubicBezTo>
                    <a:pt x="958282" y="1453517"/>
                    <a:pt x="955261" y="1444078"/>
                    <a:pt x="960653" y="1439285"/>
                  </a:cubicBezTo>
                  <a:cubicBezTo>
                    <a:pt x="967963" y="1432787"/>
                    <a:pt x="989117" y="1432169"/>
                    <a:pt x="989117" y="1432169"/>
                  </a:cubicBezTo>
                  <a:cubicBezTo>
                    <a:pt x="990303" y="1428611"/>
                    <a:pt x="990023" y="1424147"/>
                    <a:pt x="992675" y="1421495"/>
                  </a:cubicBezTo>
                  <a:cubicBezTo>
                    <a:pt x="1003947" y="1410223"/>
                    <a:pt x="1017365" y="1427281"/>
                    <a:pt x="1024697" y="1432169"/>
                  </a:cubicBezTo>
                  <a:cubicBezTo>
                    <a:pt x="1027069" y="1435727"/>
                    <a:pt x="1029328" y="1439363"/>
                    <a:pt x="1031813" y="1442843"/>
                  </a:cubicBezTo>
                  <a:cubicBezTo>
                    <a:pt x="1035260" y="1447668"/>
                    <a:pt x="1040079" y="1451656"/>
                    <a:pt x="1042487" y="1457075"/>
                  </a:cubicBezTo>
                  <a:cubicBezTo>
                    <a:pt x="1044943" y="1462601"/>
                    <a:pt x="1044859" y="1468935"/>
                    <a:pt x="1046045" y="1474865"/>
                  </a:cubicBezTo>
                  <a:cubicBezTo>
                    <a:pt x="1055533" y="1473679"/>
                    <a:pt x="1065284" y="1473823"/>
                    <a:pt x="1074509" y="1471307"/>
                  </a:cubicBezTo>
                  <a:cubicBezTo>
                    <a:pt x="1078635" y="1470182"/>
                    <a:pt x="1084255" y="1468365"/>
                    <a:pt x="1085183" y="1464191"/>
                  </a:cubicBezTo>
                  <a:cubicBezTo>
                    <a:pt x="1087002" y="1456004"/>
                    <a:pt x="1085031" y="1446948"/>
                    <a:pt x="1081625" y="1439285"/>
                  </a:cubicBezTo>
                  <a:cubicBezTo>
                    <a:pt x="1079888" y="1435377"/>
                    <a:pt x="1074509" y="1434541"/>
                    <a:pt x="1070951" y="1432169"/>
                  </a:cubicBezTo>
                  <a:cubicBezTo>
                    <a:pt x="1067393" y="1426239"/>
                    <a:pt x="1063942" y="1420243"/>
                    <a:pt x="1060277" y="1414379"/>
                  </a:cubicBezTo>
                  <a:cubicBezTo>
                    <a:pt x="1058011" y="1410753"/>
                    <a:pt x="1056185" y="1406729"/>
                    <a:pt x="1053161" y="1403705"/>
                  </a:cubicBezTo>
                  <a:cubicBezTo>
                    <a:pt x="1050137" y="1400681"/>
                    <a:pt x="1046045" y="1398961"/>
                    <a:pt x="1042487" y="1396589"/>
                  </a:cubicBezTo>
                  <a:lnTo>
                    <a:pt x="1035371" y="1375241"/>
                  </a:lnTo>
                  <a:cubicBezTo>
                    <a:pt x="1034185" y="1371683"/>
                    <a:pt x="1034934" y="1366647"/>
                    <a:pt x="1031813" y="1364567"/>
                  </a:cubicBezTo>
                  <a:cubicBezTo>
                    <a:pt x="1006657" y="1347797"/>
                    <a:pt x="1037800" y="1368843"/>
                    <a:pt x="1006907" y="1346778"/>
                  </a:cubicBezTo>
                  <a:cubicBezTo>
                    <a:pt x="1003427" y="1344293"/>
                    <a:pt x="999791" y="1342034"/>
                    <a:pt x="996233" y="1339662"/>
                  </a:cubicBezTo>
                  <a:cubicBezTo>
                    <a:pt x="995047" y="1334918"/>
                    <a:pt x="995101" y="1329676"/>
                    <a:pt x="992675" y="1325430"/>
                  </a:cubicBezTo>
                  <a:cubicBezTo>
                    <a:pt x="988460" y="1318054"/>
                    <a:pt x="978129" y="1312174"/>
                    <a:pt x="971327" y="1307640"/>
                  </a:cubicBezTo>
                  <a:cubicBezTo>
                    <a:pt x="963025" y="1282734"/>
                    <a:pt x="971327" y="1288664"/>
                    <a:pt x="953538" y="1282734"/>
                  </a:cubicBezTo>
                  <a:cubicBezTo>
                    <a:pt x="947608" y="1283920"/>
                    <a:pt x="941794" y="1286439"/>
                    <a:pt x="935748" y="1286292"/>
                  </a:cubicBezTo>
                  <a:cubicBezTo>
                    <a:pt x="817213" y="1283401"/>
                    <a:pt x="847061" y="1292311"/>
                    <a:pt x="796987" y="1275618"/>
                  </a:cubicBezTo>
                  <a:cubicBezTo>
                    <a:pt x="792992" y="1269626"/>
                    <a:pt x="787936" y="1259076"/>
                    <a:pt x="779197" y="1257828"/>
                  </a:cubicBezTo>
                  <a:cubicBezTo>
                    <a:pt x="776070" y="1257381"/>
                    <a:pt x="758297" y="1263609"/>
                    <a:pt x="754291" y="1264944"/>
                  </a:cubicBezTo>
                  <a:cubicBezTo>
                    <a:pt x="749963" y="1271436"/>
                    <a:pt x="746962" y="1280670"/>
                    <a:pt x="736501" y="1279176"/>
                  </a:cubicBezTo>
                  <a:cubicBezTo>
                    <a:pt x="731250" y="1278426"/>
                    <a:pt x="727013" y="1274432"/>
                    <a:pt x="722269" y="1272060"/>
                  </a:cubicBezTo>
                  <a:cubicBezTo>
                    <a:pt x="719897" y="1268502"/>
                    <a:pt x="715625" y="1265636"/>
                    <a:pt x="715153" y="1261386"/>
                  </a:cubicBezTo>
                  <a:cubicBezTo>
                    <a:pt x="710378" y="1218414"/>
                    <a:pt x="749174" y="1238435"/>
                    <a:pt x="786313" y="1236480"/>
                  </a:cubicBezTo>
                  <a:cubicBezTo>
                    <a:pt x="789871" y="1232922"/>
                    <a:pt x="794196" y="1229993"/>
                    <a:pt x="796987" y="1225806"/>
                  </a:cubicBezTo>
                  <a:cubicBezTo>
                    <a:pt x="799067" y="1222685"/>
                    <a:pt x="797893" y="1217784"/>
                    <a:pt x="800545" y="1215132"/>
                  </a:cubicBezTo>
                  <a:cubicBezTo>
                    <a:pt x="803197" y="1212480"/>
                    <a:pt x="807660" y="1212760"/>
                    <a:pt x="811218" y="1211574"/>
                  </a:cubicBezTo>
                  <a:cubicBezTo>
                    <a:pt x="824264" y="1212760"/>
                    <a:pt x="837456" y="1212855"/>
                    <a:pt x="850356" y="1215132"/>
                  </a:cubicBezTo>
                  <a:cubicBezTo>
                    <a:pt x="857743" y="1216436"/>
                    <a:pt x="864588" y="1219876"/>
                    <a:pt x="871704" y="1222248"/>
                  </a:cubicBezTo>
                  <a:lnTo>
                    <a:pt x="882378" y="1225806"/>
                  </a:lnTo>
                  <a:cubicBezTo>
                    <a:pt x="891866" y="1224620"/>
                    <a:pt x="903009" y="1227731"/>
                    <a:pt x="910842" y="1222248"/>
                  </a:cubicBezTo>
                  <a:cubicBezTo>
                    <a:pt x="934561" y="1205645"/>
                    <a:pt x="907878" y="1203865"/>
                    <a:pt x="921516" y="1190227"/>
                  </a:cubicBezTo>
                  <a:cubicBezTo>
                    <a:pt x="945888" y="1165855"/>
                    <a:pt x="937282" y="1177252"/>
                    <a:pt x="949980" y="1158205"/>
                  </a:cubicBezTo>
                  <a:cubicBezTo>
                    <a:pt x="946815" y="1123389"/>
                    <a:pt x="941157" y="1081436"/>
                    <a:pt x="949980" y="1047908"/>
                  </a:cubicBezTo>
                  <a:cubicBezTo>
                    <a:pt x="951224" y="1043179"/>
                    <a:pt x="959467" y="1050279"/>
                    <a:pt x="964211" y="1051465"/>
                  </a:cubicBezTo>
                  <a:cubicBezTo>
                    <a:pt x="965397" y="1055023"/>
                    <a:pt x="967331" y="1058414"/>
                    <a:pt x="967769" y="1062139"/>
                  </a:cubicBezTo>
                  <a:cubicBezTo>
                    <a:pt x="969714" y="1078671"/>
                    <a:pt x="967290" y="1095802"/>
                    <a:pt x="971327" y="1111951"/>
                  </a:cubicBezTo>
                  <a:cubicBezTo>
                    <a:pt x="972364" y="1116100"/>
                    <a:pt x="978443" y="1116695"/>
                    <a:pt x="982001" y="1119067"/>
                  </a:cubicBezTo>
                  <a:cubicBezTo>
                    <a:pt x="982029" y="1119493"/>
                    <a:pt x="984250" y="1179185"/>
                    <a:pt x="989117" y="1193785"/>
                  </a:cubicBezTo>
                  <a:cubicBezTo>
                    <a:pt x="990469" y="1197841"/>
                    <a:pt x="993861" y="1200900"/>
                    <a:pt x="996233" y="1204458"/>
                  </a:cubicBezTo>
                  <a:cubicBezTo>
                    <a:pt x="997419" y="1208016"/>
                    <a:pt x="997448" y="1212203"/>
                    <a:pt x="999791" y="1215132"/>
                  </a:cubicBezTo>
                  <a:cubicBezTo>
                    <a:pt x="1002462" y="1218471"/>
                    <a:pt x="1006985" y="1219763"/>
                    <a:pt x="1010465" y="1222248"/>
                  </a:cubicBezTo>
                  <a:cubicBezTo>
                    <a:pt x="1015290" y="1225695"/>
                    <a:pt x="1019953" y="1229364"/>
                    <a:pt x="1024697" y="1232922"/>
                  </a:cubicBezTo>
                  <a:cubicBezTo>
                    <a:pt x="1026475" y="1243593"/>
                    <a:pt x="1029106" y="1266221"/>
                    <a:pt x="1035371" y="1275618"/>
                  </a:cubicBezTo>
                  <a:lnTo>
                    <a:pt x="1042487" y="1286292"/>
                  </a:lnTo>
                  <a:cubicBezTo>
                    <a:pt x="1043673" y="1292222"/>
                    <a:pt x="1044963" y="1298132"/>
                    <a:pt x="1046045" y="1304082"/>
                  </a:cubicBezTo>
                  <a:cubicBezTo>
                    <a:pt x="1047336" y="1311180"/>
                    <a:pt x="1046377" y="1318977"/>
                    <a:pt x="1049603" y="1325430"/>
                  </a:cubicBezTo>
                  <a:cubicBezTo>
                    <a:pt x="1051515" y="1329255"/>
                    <a:pt x="1056719" y="1330174"/>
                    <a:pt x="1060277" y="1332546"/>
                  </a:cubicBezTo>
                  <a:cubicBezTo>
                    <a:pt x="1062028" y="1336049"/>
                    <a:pt x="1070317" y="1354098"/>
                    <a:pt x="1074509" y="1357451"/>
                  </a:cubicBezTo>
                  <a:cubicBezTo>
                    <a:pt x="1076829" y="1359307"/>
                    <a:pt x="1098485" y="1364334"/>
                    <a:pt x="1099415" y="1364567"/>
                  </a:cubicBezTo>
                  <a:cubicBezTo>
                    <a:pt x="1107283" y="1372435"/>
                    <a:pt x="1112251" y="1376009"/>
                    <a:pt x="1117204" y="1385915"/>
                  </a:cubicBezTo>
                  <a:cubicBezTo>
                    <a:pt x="1122992" y="1397490"/>
                    <a:pt x="1117681" y="1397066"/>
                    <a:pt x="1127878" y="1407263"/>
                  </a:cubicBezTo>
                  <a:cubicBezTo>
                    <a:pt x="1132071" y="1411456"/>
                    <a:pt x="1137917" y="1413744"/>
                    <a:pt x="1142110" y="1417937"/>
                  </a:cubicBezTo>
                  <a:cubicBezTo>
                    <a:pt x="1152307" y="1428134"/>
                    <a:pt x="1146996" y="1427710"/>
                    <a:pt x="1152784" y="1439285"/>
                  </a:cubicBezTo>
                  <a:cubicBezTo>
                    <a:pt x="1154696" y="1443110"/>
                    <a:pt x="1157528" y="1446401"/>
                    <a:pt x="1159900" y="1449959"/>
                  </a:cubicBezTo>
                  <a:cubicBezTo>
                    <a:pt x="1158714" y="1470121"/>
                    <a:pt x="1159198" y="1490450"/>
                    <a:pt x="1156342" y="1510444"/>
                  </a:cubicBezTo>
                  <a:cubicBezTo>
                    <a:pt x="1153743" y="1528635"/>
                    <a:pt x="1149878" y="1522571"/>
                    <a:pt x="1138552" y="1528234"/>
                  </a:cubicBezTo>
                  <a:cubicBezTo>
                    <a:pt x="1101306" y="1546857"/>
                    <a:pt x="1180968" y="1528271"/>
                    <a:pt x="1074509" y="1542466"/>
                  </a:cubicBezTo>
                  <a:cubicBezTo>
                    <a:pt x="1070951" y="1544838"/>
                    <a:pt x="1068105" y="1549357"/>
                    <a:pt x="1063835" y="1549582"/>
                  </a:cubicBezTo>
                  <a:cubicBezTo>
                    <a:pt x="1044848" y="1550581"/>
                    <a:pt x="1025816" y="1548014"/>
                    <a:pt x="1006907" y="1546024"/>
                  </a:cubicBezTo>
                  <a:cubicBezTo>
                    <a:pt x="1003177" y="1545631"/>
                    <a:pt x="999894" y="1543280"/>
                    <a:pt x="996233" y="1542466"/>
                  </a:cubicBezTo>
                  <a:cubicBezTo>
                    <a:pt x="989191" y="1540901"/>
                    <a:pt x="982001" y="1540094"/>
                    <a:pt x="974885" y="1538908"/>
                  </a:cubicBezTo>
                  <a:cubicBezTo>
                    <a:pt x="971327" y="1535350"/>
                    <a:pt x="968398" y="1531025"/>
                    <a:pt x="964211" y="1528234"/>
                  </a:cubicBezTo>
                  <a:cubicBezTo>
                    <a:pt x="952931" y="1520714"/>
                    <a:pt x="935677" y="1526603"/>
                    <a:pt x="925074" y="1528234"/>
                  </a:cubicBezTo>
                  <a:cubicBezTo>
                    <a:pt x="919097" y="1529154"/>
                    <a:pt x="913214" y="1530606"/>
                    <a:pt x="907284" y="1531792"/>
                  </a:cubicBezTo>
                  <a:cubicBezTo>
                    <a:pt x="904912" y="1535350"/>
                    <a:pt x="903192" y="1539442"/>
                    <a:pt x="900168" y="1542466"/>
                  </a:cubicBezTo>
                  <a:cubicBezTo>
                    <a:pt x="897144" y="1545490"/>
                    <a:pt x="891760" y="1545956"/>
                    <a:pt x="889494" y="1549582"/>
                  </a:cubicBezTo>
                  <a:cubicBezTo>
                    <a:pt x="874744" y="1573183"/>
                    <a:pt x="892201" y="1567798"/>
                    <a:pt x="871704" y="1578046"/>
                  </a:cubicBezTo>
                  <a:cubicBezTo>
                    <a:pt x="868349" y="1579723"/>
                    <a:pt x="864588" y="1580418"/>
                    <a:pt x="861030" y="1581604"/>
                  </a:cubicBezTo>
                  <a:cubicBezTo>
                    <a:pt x="842054" y="1610068"/>
                    <a:pt x="866960" y="1575674"/>
                    <a:pt x="843240" y="1599394"/>
                  </a:cubicBezTo>
                  <a:cubicBezTo>
                    <a:pt x="819520" y="1623114"/>
                    <a:pt x="853914" y="1598208"/>
                    <a:pt x="825450" y="1617184"/>
                  </a:cubicBezTo>
                  <a:cubicBezTo>
                    <a:pt x="823078" y="1620742"/>
                    <a:pt x="821673" y="1625187"/>
                    <a:pt x="818334" y="1627858"/>
                  </a:cubicBezTo>
                  <a:cubicBezTo>
                    <a:pt x="815405" y="1630201"/>
                    <a:pt x="811014" y="1629739"/>
                    <a:pt x="807660" y="1631416"/>
                  </a:cubicBezTo>
                  <a:cubicBezTo>
                    <a:pt x="803836" y="1633328"/>
                    <a:pt x="800545" y="1636160"/>
                    <a:pt x="796987" y="1638532"/>
                  </a:cubicBezTo>
                  <a:cubicBezTo>
                    <a:pt x="781569" y="1637346"/>
                    <a:pt x="765932" y="1637824"/>
                    <a:pt x="750733" y="1634974"/>
                  </a:cubicBezTo>
                  <a:cubicBezTo>
                    <a:pt x="737496" y="1632492"/>
                    <a:pt x="740922" y="1626026"/>
                    <a:pt x="736501" y="1617184"/>
                  </a:cubicBezTo>
                  <a:cubicBezTo>
                    <a:pt x="722706" y="1589595"/>
                    <a:pt x="734770" y="1622665"/>
                    <a:pt x="725827" y="1595836"/>
                  </a:cubicBezTo>
                  <a:cubicBezTo>
                    <a:pt x="724641" y="1580418"/>
                    <a:pt x="724187" y="1564926"/>
                    <a:pt x="722269" y="1549582"/>
                  </a:cubicBezTo>
                  <a:cubicBezTo>
                    <a:pt x="721804" y="1545861"/>
                    <a:pt x="721054" y="1541837"/>
                    <a:pt x="718711" y="1538908"/>
                  </a:cubicBezTo>
                  <a:cubicBezTo>
                    <a:pt x="713695" y="1532638"/>
                    <a:pt x="704395" y="1530578"/>
                    <a:pt x="697363" y="1528234"/>
                  </a:cubicBezTo>
                  <a:cubicBezTo>
                    <a:pt x="676015" y="1529420"/>
                    <a:pt x="654620" y="1529940"/>
                    <a:pt x="633320" y="1531792"/>
                  </a:cubicBezTo>
                  <a:cubicBezTo>
                    <a:pt x="627295" y="1532316"/>
                    <a:pt x="621560" y="1534886"/>
                    <a:pt x="615530" y="1535350"/>
                  </a:cubicBezTo>
                  <a:cubicBezTo>
                    <a:pt x="590669" y="1537262"/>
                    <a:pt x="565718" y="1537722"/>
                    <a:pt x="540812" y="1538908"/>
                  </a:cubicBezTo>
                  <a:cubicBezTo>
                    <a:pt x="476813" y="1546908"/>
                    <a:pt x="491318" y="1546024"/>
                    <a:pt x="384261" y="1546024"/>
                  </a:cubicBezTo>
                  <a:cubicBezTo>
                    <a:pt x="355773" y="1546024"/>
                    <a:pt x="327334" y="1543652"/>
                    <a:pt x="298870" y="1542466"/>
                  </a:cubicBezTo>
                  <a:cubicBezTo>
                    <a:pt x="279894" y="1514002"/>
                    <a:pt x="304800" y="1548396"/>
                    <a:pt x="281080" y="1524676"/>
                  </a:cubicBezTo>
                  <a:cubicBezTo>
                    <a:pt x="257360" y="1500956"/>
                    <a:pt x="291754" y="1525862"/>
                    <a:pt x="263290" y="1506886"/>
                  </a:cubicBezTo>
                  <a:cubicBezTo>
                    <a:pt x="260918" y="1503328"/>
                    <a:pt x="258659" y="1499692"/>
                    <a:pt x="256174" y="1496213"/>
                  </a:cubicBezTo>
                  <a:cubicBezTo>
                    <a:pt x="252727" y="1491388"/>
                    <a:pt x="248152" y="1487285"/>
                    <a:pt x="245500" y="1481981"/>
                  </a:cubicBezTo>
                  <a:cubicBezTo>
                    <a:pt x="243313" y="1477607"/>
                    <a:pt x="243128" y="1472493"/>
                    <a:pt x="241942" y="1467749"/>
                  </a:cubicBezTo>
                  <a:cubicBezTo>
                    <a:pt x="243128" y="1435727"/>
                    <a:pt x="243672" y="1403675"/>
                    <a:pt x="245500" y="1371683"/>
                  </a:cubicBezTo>
                  <a:cubicBezTo>
                    <a:pt x="246045" y="1362137"/>
                    <a:pt x="248264" y="1352748"/>
                    <a:pt x="249058" y="1343220"/>
                  </a:cubicBezTo>
                  <a:cubicBezTo>
                    <a:pt x="250637" y="1324273"/>
                    <a:pt x="249796" y="1305095"/>
                    <a:pt x="252616" y="1286292"/>
                  </a:cubicBezTo>
                  <a:cubicBezTo>
                    <a:pt x="253403" y="1281047"/>
                    <a:pt x="257762" y="1276985"/>
                    <a:pt x="259732" y="1272060"/>
                  </a:cubicBezTo>
                  <a:cubicBezTo>
                    <a:pt x="263911" y="1261613"/>
                    <a:pt x="266848" y="1250712"/>
                    <a:pt x="270406" y="1240038"/>
                  </a:cubicBezTo>
                  <a:cubicBezTo>
                    <a:pt x="271592" y="1236480"/>
                    <a:pt x="271312" y="1232016"/>
                    <a:pt x="273964" y="1229364"/>
                  </a:cubicBezTo>
                  <a:cubicBezTo>
                    <a:pt x="277522" y="1225806"/>
                    <a:pt x="281417" y="1222556"/>
                    <a:pt x="284638" y="1218690"/>
                  </a:cubicBezTo>
                  <a:cubicBezTo>
                    <a:pt x="287376" y="1215405"/>
                    <a:pt x="290017" y="1211924"/>
                    <a:pt x="291754" y="1208016"/>
                  </a:cubicBezTo>
                  <a:cubicBezTo>
                    <a:pt x="294800" y="1201162"/>
                    <a:pt x="298870" y="1186669"/>
                    <a:pt x="298870" y="1186669"/>
                  </a:cubicBezTo>
                  <a:cubicBezTo>
                    <a:pt x="297684" y="1179553"/>
                    <a:pt x="297593" y="1172165"/>
                    <a:pt x="295312" y="1165321"/>
                  </a:cubicBezTo>
                  <a:cubicBezTo>
                    <a:pt x="291076" y="1152614"/>
                    <a:pt x="276505" y="1146853"/>
                    <a:pt x="266848" y="1140415"/>
                  </a:cubicBezTo>
                  <a:cubicBezTo>
                    <a:pt x="249933" y="1129138"/>
                    <a:pt x="260231" y="1134651"/>
                    <a:pt x="234826" y="1126183"/>
                  </a:cubicBezTo>
                  <a:cubicBezTo>
                    <a:pt x="231268" y="1124997"/>
                    <a:pt x="227273" y="1124705"/>
                    <a:pt x="224152" y="1122625"/>
                  </a:cubicBezTo>
                  <a:lnTo>
                    <a:pt x="202804" y="1108393"/>
                  </a:lnTo>
                  <a:cubicBezTo>
                    <a:pt x="194502" y="1095941"/>
                    <a:pt x="192130" y="1089417"/>
                    <a:pt x="174341" y="1083487"/>
                  </a:cubicBezTo>
                  <a:lnTo>
                    <a:pt x="152993" y="1076371"/>
                  </a:lnTo>
                  <a:cubicBezTo>
                    <a:pt x="136389" y="1051465"/>
                    <a:pt x="145877" y="1059767"/>
                    <a:pt x="128087" y="1047908"/>
                  </a:cubicBezTo>
                  <a:cubicBezTo>
                    <a:pt x="125715" y="1044350"/>
                    <a:pt x="123995" y="1040258"/>
                    <a:pt x="120971" y="1037234"/>
                  </a:cubicBezTo>
                  <a:cubicBezTo>
                    <a:pt x="108637" y="1024900"/>
                    <a:pt x="110771" y="1036522"/>
                    <a:pt x="103181" y="1019444"/>
                  </a:cubicBezTo>
                  <a:cubicBezTo>
                    <a:pt x="100135" y="1012590"/>
                    <a:pt x="99169" y="1004925"/>
                    <a:pt x="96065" y="998096"/>
                  </a:cubicBezTo>
                  <a:cubicBezTo>
                    <a:pt x="93203" y="991800"/>
                    <a:pt x="89056" y="986170"/>
                    <a:pt x="85391" y="980306"/>
                  </a:cubicBezTo>
                  <a:cubicBezTo>
                    <a:pt x="83125" y="976680"/>
                    <a:pt x="80012" y="973540"/>
                    <a:pt x="78275" y="969632"/>
                  </a:cubicBezTo>
                  <a:cubicBezTo>
                    <a:pt x="75229" y="962778"/>
                    <a:pt x="74514" y="954993"/>
                    <a:pt x="71159" y="948284"/>
                  </a:cubicBezTo>
                  <a:cubicBezTo>
                    <a:pt x="68787" y="943540"/>
                    <a:pt x="66674" y="938657"/>
                    <a:pt x="64043" y="934052"/>
                  </a:cubicBezTo>
                  <a:cubicBezTo>
                    <a:pt x="61921" y="930339"/>
                    <a:pt x="58839" y="927203"/>
                    <a:pt x="56927" y="923378"/>
                  </a:cubicBezTo>
                  <a:cubicBezTo>
                    <a:pt x="55250" y="920023"/>
                    <a:pt x="54555" y="916262"/>
                    <a:pt x="53369" y="912704"/>
                  </a:cubicBezTo>
                  <a:cubicBezTo>
                    <a:pt x="52183" y="878310"/>
                    <a:pt x="53413" y="843748"/>
                    <a:pt x="49811" y="809523"/>
                  </a:cubicBezTo>
                  <a:cubicBezTo>
                    <a:pt x="48633" y="798334"/>
                    <a:pt x="40988" y="788599"/>
                    <a:pt x="39138" y="777501"/>
                  </a:cubicBezTo>
                  <a:cubicBezTo>
                    <a:pt x="37952" y="770385"/>
                    <a:pt x="37861" y="762997"/>
                    <a:pt x="35580" y="756153"/>
                  </a:cubicBezTo>
                  <a:cubicBezTo>
                    <a:pt x="34228" y="752096"/>
                    <a:pt x="30376" y="749304"/>
                    <a:pt x="28464" y="745479"/>
                  </a:cubicBezTo>
                  <a:cubicBezTo>
                    <a:pt x="26787" y="742125"/>
                    <a:pt x="26092" y="738364"/>
                    <a:pt x="24906" y="734806"/>
                  </a:cubicBezTo>
                  <a:cubicBezTo>
                    <a:pt x="23720" y="722946"/>
                    <a:pt x="23545" y="710941"/>
                    <a:pt x="21348" y="699226"/>
                  </a:cubicBezTo>
                  <a:lnTo>
                    <a:pt x="10674" y="667204"/>
                  </a:lnTo>
                  <a:lnTo>
                    <a:pt x="3558" y="645856"/>
                  </a:lnTo>
                  <a:lnTo>
                    <a:pt x="0" y="635182"/>
                  </a:lnTo>
                  <a:cubicBezTo>
                    <a:pt x="1186" y="575882"/>
                    <a:pt x="1441" y="516557"/>
                    <a:pt x="3558" y="457283"/>
                  </a:cubicBezTo>
                  <a:cubicBezTo>
                    <a:pt x="3815" y="450074"/>
                    <a:pt x="5701" y="443010"/>
                    <a:pt x="7116" y="435936"/>
                  </a:cubicBezTo>
                  <a:cubicBezTo>
                    <a:pt x="10824" y="417397"/>
                    <a:pt x="9710" y="426856"/>
                    <a:pt x="14232" y="411030"/>
                  </a:cubicBezTo>
                  <a:cubicBezTo>
                    <a:pt x="15575" y="406328"/>
                    <a:pt x="16604" y="401542"/>
                    <a:pt x="17790" y="396798"/>
                  </a:cubicBezTo>
                  <a:cubicBezTo>
                    <a:pt x="18976" y="367148"/>
                    <a:pt x="19497" y="337464"/>
                    <a:pt x="21348" y="307848"/>
                  </a:cubicBezTo>
                  <a:cubicBezTo>
                    <a:pt x="21871" y="299478"/>
                    <a:pt x="23527" y="291215"/>
                    <a:pt x="24906" y="282943"/>
                  </a:cubicBezTo>
                  <a:cubicBezTo>
                    <a:pt x="27490" y="267442"/>
                    <a:pt x="30710" y="253733"/>
                    <a:pt x="39138" y="240247"/>
                  </a:cubicBezTo>
                  <a:cubicBezTo>
                    <a:pt x="42281" y="235218"/>
                    <a:pt x="46365" y="230840"/>
                    <a:pt x="49811" y="226015"/>
                  </a:cubicBezTo>
                  <a:cubicBezTo>
                    <a:pt x="60592" y="210921"/>
                    <a:pt x="52076" y="218575"/>
                    <a:pt x="67601" y="208225"/>
                  </a:cubicBezTo>
                  <a:cubicBezTo>
                    <a:pt x="69973" y="203481"/>
                    <a:pt x="71634" y="198309"/>
                    <a:pt x="74717" y="193993"/>
                  </a:cubicBezTo>
                  <a:cubicBezTo>
                    <a:pt x="77642" y="189898"/>
                    <a:pt x="82947" y="187718"/>
                    <a:pt x="85391" y="183319"/>
                  </a:cubicBezTo>
                  <a:cubicBezTo>
                    <a:pt x="89034" y="176762"/>
                    <a:pt x="85391" y="164343"/>
                    <a:pt x="92507" y="161971"/>
                  </a:cubicBezTo>
                  <a:cubicBezTo>
                    <a:pt x="96065" y="160785"/>
                    <a:pt x="99826" y="160090"/>
                    <a:pt x="103181" y="158413"/>
                  </a:cubicBezTo>
                  <a:cubicBezTo>
                    <a:pt x="138914" y="140547"/>
                    <a:pt x="84423" y="162894"/>
                    <a:pt x="128087" y="144181"/>
                  </a:cubicBezTo>
                  <a:cubicBezTo>
                    <a:pt x="135233" y="141118"/>
                    <a:pt x="145771" y="138871"/>
                    <a:pt x="152993" y="137065"/>
                  </a:cubicBezTo>
                  <a:cubicBezTo>
                    <a:pt x="177462" y="120754"/>
                    <a:pt x="166228" y="125538"/>
                    <a:pt x="185015" y="119276"/>
                  </a:cubicBezTo>
                  <a:cubicBezTo>
                    <a:pt x="216187" y="88101"/>
                    <a:pt x="176649" y="126247"/>
                    <a:pt x="206362" y="101486"/>
                  </a:cubicBezTo>
                  <a:cubicBezTo>
                    <a:pt x="210228" y="98265"/>
                    <a:pt x="213064" y="93901"/>
                    <a:pt x="217036" y="90812"/>
                  </a:cubicBezTo>
                  <a:cubicBezTo>
                    <a:pt x="223787" y="85561"/>
                    <a:pt x="238384" y="76580"/>
                    <a:pt x="238384" y="76580"/>
                  </a:cubicBezTo>
                  <a:cubicBezTo>
                    <a:pt x="240756" y="73022"/>
                    <a:pt x="241874" y="68172"/>
                    <a:pt x="245500" y="65906"/>
                  </a:cubicBezTo>
                  <a:cubicBezTo>
                    <a:pt x="253332" y="61011"/>
                    <a:pt x="289291" y="53681"/>
                    <a:pt x="295312" y="51674"/>
                  </a:cubicBezTo>
                  <a:cubicBezTo>
                    <a:pt x="302428" y="49302"/>
                    <a:pt x="310419" y="48719"/>
                    <a:pt x="316660" y="44558"/>
                  </a:cubicBezTo>
                  <a:cubicBezTo>
                    <a:pt x="320218" y="42186"/>
                    <a:pt x="323509" y="39354"/>
                    <a:pt x="327334" y="37442"/>
                  </a:cubicBezTo>
                  <a:cubicBezTo>
                    <a:pt x="331007" y="35606"/>
                    <a:pt x="349545" y="30533"/>
                    <a:pt x="352239" y="30326"/>
                  </a:cubicBezTo>
                  <a:cubicBezTo>
                    <a:pt x="378281" y="28323"/>
                    <a:pt x="404423" y="27954"/>
                    <a:pt x="430515" y="26768"/>
                  </a:cubicBezTo>
                  <a:cubicBezTo>
                    <a:pt x="439196" y="23874"/>
                    <a:pt x="444966" y="22991"/>
                    <a:pt x="451863" y="16094"/>
                  </a:cubicBezTo>
                  <a:cubicBezTo>
                    <a:pt x="467957" y="0"/>
                    <a:pt x="448873" y="8789"/>
                    <a:pt x="469653" y="1862"/>
                  </a:cubicBezTo>
                  <a:cubicBezTo>
                    <a:pt x="545556" y="3048"/>
                    <a:pt x="621526" y="2024"/>
                    <a:pt x="697363" y="5420"/>
                  </a:cubicBezTo>
                  <a:cubicBezTo>
                    <a:pt x="701635" y="5611"/>
                    <a:pt x="704212" y="10624"/>
                    <a:pt x="708037" y="12536"/>
                  </a:cubicBezTo>
                  <a:cubicBezTo>
                    <a:pt x="715331" y="16183"/>
                    <a:pt x="729735" y="18299"/>
                    <a:pt x="736501" y="19652"/>
                  </a:cubicBezTo>
                  <a:cubicBezTo>
                    <a:pt x="740059" y="22024"/>
                    <a:pt x="743695" y="24283"/>
                    <a:pt x="747175" y="26768"/>
                  </a:cubicBezTo>
                  <a:cubicBezTo>
                    <a:pt x="786163" y="54617"/>
                    <a:pt x="746038" y="36802"/>
                    <a:pt x="846798" y="41000"/>
                  </a:cubicBezTo>
                  <a:cubicBezTo>
                    <a:pt x="855100" y="42186"/>
                    <a:pt x="863671" y="42148"/>
                    <a:pt x="871704" y="44558"/>
                  </a:cubicBezTo>
                  <a:cubicBezTo>
                    <a:pt x="885258" y="48624"/>
                    <a:pt x="880684" y="53538"/>
                    <a:pt x="889494" y="62348"/>
                  </a:cubicBezTo>
                  <a:cubicBezTo>
                    <a:pt x="892518" y="65372"/>
                    <a:pt x="896610" y="67092"/>
                    <a:pt x="900168" y="69464"/>
                  </a:cubicBezTo>
                  <a:cubicBezTo>
                    <a:pt x="907052" y="90116"/>
                    <a:pt x="898409" y="71907"/>
                    <a:pt x="921516" y="90812"/>
                  </a:cubicBezTo>
                  <a:cubicBezTo>
                    <a:pt x="929305" y="97185"/>
                    <a:pt x="935748" y="105044"/>
                    <a:pt x="942864" y="112160"/>
                  </a:cubicBezTo>
                  <a:lnTo>
                    <a:pt x="953538" y="122834"/>
                  </a:lnTo>
                  <a:cubicBezTo>
                    <a:pt x="957096" y="126392"/>
                    <a:pt x="961420" y="129322"/>
                    <a:pt x="964211" y="133508"/>
                  </a:cubicBezTo>
                  <a:cubicBezTo>
                    <a:pt x="973699" y="147739"/>
                    <a:pt x="967769" y="141809"/>
                    <a:pt x="982001" y="151297"/>
                  </a:cubicBezTo>
                  <a:cubicBezTo>
                    <a:pt x="984373" y="158413"/>
                    <a:pt x="988289" y="165190"/>
                    <a:pt x="989117" y="172645"/>
                  </a:cubicBezTo>
                  <a:cubicBezTo>
                    <a:pt x="989831" y="179073"/>
                    <a:pt x="991611" y="208114"/>
                    <a:pt x="996233" y="218899"/>
                  </a:cubicBezTo>
                  <a:cubicBezTo>
                    <a:pt x="999948" y="227568"/>
                    <a:pt x="1007611" y="233835"/>
                    <a:pt x="1014023" y="240247"/>
                  </a:cubicBezTo>
                  <a:cubicBezTo>
                    <a:pt x="1022816" y="266627"/>
                    <a:pt x="1017784" y="254886"/>
                    <a:pt x="1028255" y="275827"/>
                  </a:cubicBezTo>
                  <a:cubicBezTo>
                    <a:pt x="1030165" y="285374"/>
                    <a:pt x="1033770" y="307226"/>
                    <a:pt x="1038929" y="314964"/>
                  </a:cubicBezTo>
                  <a:cubicBezTo>
                    <a:pt x="1041301" y="318522"/>
                    <a:pt x="1044308" y="321730"/>
                    <a:pt x="1046045" y="325638"/>
                  </a:cubicBezTo>
                  <a:cubicBezTo>
                    <a:pt x="1049091" y="332492"/>
                    <a:pt x="1050789" y="339870"/>
                    <a:pt x="1053161" y="346986"/>
                  </a:cubicBezTo>
                  <a:lnTo>
                    <a:pt x="1056719" y="357660"/>
                  </a:lnTo>
                  <a:cubicBezTo>
                    <a:pt x="1057905" y="379008"/>
                    <a:pt x="1057625" y="400488"/>
                    <a:pt x="1060277" y="421704"/>
                  </a:cubicBezTo>
                  <a:cubicBezTo>
                    <a:pt x="1061207" y="429147"/>
                    <a:pt x="1063232" y="436810"/>
                    <a:pt x="1067393" y="443051"/>
                  </a:cubicBezTo>
                  <a:lnTo>
                    <a:pt x="1081625" y="464399"/>
                  </a:lnTo>
                  <a:cubicBezTo>
                    <a:pt x="1082811" y="471515"/>
                    <a:pt x="1084086" y="478617"/>
                    <a:pt x="1085183" y="485747"/>
                  </a:cubicBezTo>
                  <a:cubicBezTo>
                    <a:pt x="1086458" y="494036"/>
                    <a:pt x="1087096" y="502430"/>
                    <a:pt x="1088741" y="510653"/>
                  </a:cubicBezTo>
                  <a:cubicBezTo>
                    <a:pt x="1090827" y="521083"/>
                    <a:pt x="1095075" y="525433"/>
                    <a:pt x="1099415" y="535559"/>
                  </a:cubicBezTo>
                  <a:cubicBezTo>
                    <a:pt x="1108471" y="556689"/>
                    <a:pt x="1094995" y="535595"/>
                    <a:pt x="1113646" y="560465"/>
                  </a:cubicBezTo>
                  <a:cubicBezTo>
                    <a:pt x="1114832" y="564023"/>
                    <a:pt x="1115527" y="567784"/>
                    <a:pt x="1117204" y="571139"/>
                  </a:cubicBezTo>
                  <a:cubicBezTo>
                    <a:pt x="1119116" y="574964"/>
                    <a:pt x="1123358" y="577646"/>
                    <a:pt x="1124320" y="581813"/>
                  </a:cubicBezTo>
                  <a:cubicBezTo>
                    <a:pt x="1127000" y="593427"/>
                    <a:pt x="1126692" y="605532"/>
                    <a:pt x="1127878" y="617392"/>
                  </a:cubicBezTo>
                  <a:cubicBezTo>
                    <a:pt x="1126692" y="671948"/>
                    <a:pt x="1126545" y="726536"/>
                    <a:pt x="1124320" y="781059"/>
                  </a:cubicBezTo>
                  <a:cubicBezTo>
                    <a:pt x="1124119" y="785986"/>
                    <a:pt x="1115320" y="803621"/>
                    <a:pt x="1113646" y="805965"/>
                  </a:cubicBezTo>
                  <a:cubicBezTo>
                    <a:pt x="1110722" y="810059"/>
                    <a:pt x="1106194" y="812774"/>
                    <a:pt x="1102973" y="816639"/>
                  </a:cubicBezTo>
                  <a:cubicBezTo>
                    <a:pt x="1088150" y="834428"/>
                    <a:pt x="1104750" y="821384"/>
                    <a:pt x="1085183" y="834429"/>
                  </a:cubicBezTo>
                  <a:cubicBezTo>
                    <a:pt x="1083997" y="837987"/>
                    <a:pt x="1083302" y="841748"/>
                    <a:pt x="1081625" y="845103"/>
                  </a:cubicBezTo>
                  <a:cubicBezTo>
                    <a:pt x="1067830" y="872692"/>
                    <a:pt x="1079894" y="839622"/>
                    <a:pt x="1070951" y="866451"/>
                  </a:cubicBezTo>
                  <a:cubicBezTo>
                    <a:pt x="1069765" y="874753"/>
                    <a:pt x="1069803" y="883324"/>
                    <a:pt x="1067393" y="891357"/>
                  </a:cubicBezTo>
                  <a:cubicBezTo>
                    <a:pt x="1066164" y="895453"/>
                    <a:pt x="1061778" y="898026"/>
                    <a:pt x="1060277" y="902030"/>
                  </a:cubicBezTo>
                  <a:cubicBezTo>
                    <a:pt x="1058154" y="907692"/>
                    <a:pt x="1058842" y="914158"/>
                    <a:pt x="1056719" y="919820"/>
                  </a:cubicBezTo>
                  <a:cubicBezTo>
                    <a:pt x="1043675" y="954605"/>
                    <a:pt x="1054330" y="908028"/>
                    <a:pt x="1046045" y="941168"/>
                  </a:cubicBezTo>
                  <a:cubicBezTo>
                    <a:pt x="1035987" y="981400"/>
                    <a:pt x="1050637" y="934508"/>
                    <a:pt x="1035371" y="980306"/>
                  </a:cubicBezTo>
                  <a:lnTo>
                    <a:pt x="1031813" y="990980"/>
                  </a:lnTo>
                  <a:cubicBezTo>
                    <a:pt x="1030627" y="994538"/>
                    <a:pt x="1030907" y="999002"/>
                    <a:pt x="1028255" y="1001654"/>
                  </a:cubicBezTo>
                  <a:lnTo>
                    <a:pt x="1017581" y="1012328"/>
                  </a:lnTo>
                  <a:lnTo>
                    <a:pt x="1010465" y="1033676"/>
                  </a:lnTo>
                  <a:cubicBezTo>
                    <a:pt x="1009279" y="1037234"/>
                    <a:pt x="1007524" y="1040651"/>
                    <a:pt x="1006907" y="1044350"/>
                  </a:cubicBezTo>
                  <a:lnTo>
                    <a:pt x="999791" y="1087045"/>
                  </a:lnTo>
                  <a:cubicBezTo>
                    <a:pt x="998605" y="1126183"/>
                    <a:pt x="1000129" y="1165497"/>
                    <a:pt x="996233" y="1204458"/>
                  </a:cubicBezTo>
                  <a:cubicBezTo>
                    <a:pt x="995808" y="1208713"/>
                    <a:pt x="991029" y="1197609"/>
                    <a:pt x="989117" y="1193785"/>
                  </a:cubicBezTo>
                  <a:cubicBezTo>
                    <a:pt x="987440" y="1190431"/>
                    <a:pt x="987380" y="1186389"/>
                    <a:pt x="985559" y="1183111"/>
                  </a:cubicBezTo>
                  <a:cubicBezTo>
                    <a:pt x="981406" y="1175635"/>
                    <a:pt x="971327" y="1161763"/>
                    <a:pt x="971327" y="1161763"/>
                  </a:cubicBezTo>
                  <a:cubicBezTo>
                    <a:pt x="970141" y="1129741"/>
                    <a:pt x="970957" y="1097582"/>
                    <a:pt x="967769" y="1065697"/>
                  </a:cubicBezTo>
                  <a:cubicBezTo>
                    <a:pt x="967344" y="1061442"/>
                    <a:pt x="963992" y="1057694"/>
                    <a:pt x="960653" y="1055023"/>
                  </a:cubicBezTo>
                  <a:cubicBezTo>
                    <a:pt x="957725" y="1052680"/>
                    <a:pt x="953538" y="1052651"/>
                    <a:pt x="949980" y="1051465"/>
                  </a:cubicBezTo>
                  <a:lnTo>
                    <a:pt x="957096" y="1040792"/>
                  </a:lnTo>
                  <a:close/>
                </a:path>
              </a:pathLst>
            </a:custGeom>
            <a:solidFill>
              <a:srgbClr val="FF99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2" name="شكل بيضاوي 11"/>
          <p:cNvSpPr/>
          <p:nvPr/>
        </p:nvSpPr>
        <p:spPr>
          <a:xfrm>
            <a:off x="8786842" y="1071546"/>
            <a:ext cx="3214710" cy="3935868"/>
          </a:xfrm>
          <a:prstGeom prst="ellipse">
            <a:avLst/>
          </a:prstGeom>
          <a:solidFill>
            <a:srgbClr val="FFCC99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شكل بيضاوي 12"/>
          <p:cNvSpPr/>
          <p:nvPr/>
        </p:nvSpPr>
        <p:spPr>
          <a:xfrm>
            <a:off x="4030476" y="6241550"/>
            <a:ext cx="785818" cy="71438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4" name="مستطيل 13"/>
          <p:cNvSpPr/>
          <p:nvPr/>
        </p:nvSpPr>
        <p:spPr>
          <a:xfrm>
            <a:off x="500034" y="1714488"/>
            <a:ext cx="7429552" cy="132343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bevelT w="27940" h="12700"/>
              <a:contourClr>
                <a:srgbClr val="DDDDDD"/>
              </a:contourClr>
            </a:sp3d>
          </a:bodyPr>
          <a:lstStyle/>
          <a:p>
            <a:pPr algn="ctr"/>
            <a:r>
              <a:rPr lang="ar-SA" sz="4000" b="1" spc="150" dirty="0" smtClean="0">
                <a:ln w="11430"/>
                <a:solidFill>
                  <a:schemeClr val="bg1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أيضا مهارة لعب </a:t>
            </a:r>
            <a:r>
              <a:rPr lang="ar-SA" sz="4000" b="1" spc="150" dirty="0" smtClean="0">
                <a:ln w="11430"/>
                <a:solidFill>
                  <a:schemeClr val="accent6">
                    <a:lumMod val="60000"/>
                    <a:lumOff val="40000"/>
                  </a:schemeClr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كرة القدم </a:t>
            </a:r>
          </a:p>
          <a:p>
            <a:pPr algn="ctr"/>
            <a:r>
              <a:rPr lang="ar-SA" sz="4000" b="1" spc="150" dirty="0" smtClean="0">
                <a:ln w="11430"/>
                <a:solidFill>
                  <a:srgbClr val="FFFF00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سلوك مكتسب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929190" y="2786058"/>
            <a:ext cx="3019434" cy="27373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25" name="مجموعة 24"/>
          <p:cNvGrpSpPr/>
          <p:nvPr/>
        </p:nvGrpSpPr>
        <p:grpSpPr>
          <a:xfrm>
            <a:off x="-166254" y="1214422"/>
            <a:ext cx="3000364" cy="3143272"/>
            <a:chOff x="1857356" y="1000108"/>
            <a:chExt cx="4857784" cy="4857784"/>
          </a:xfrm>
        </p:grpSpPr>
        <p:pic>
          <p:nvPicPr>
            <p:cNvPr id="16" name="صورة 15" descr="Black_20Boy_20Football_20Gif.gif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857356" y="1000108"/>
              <a:ext cx="4857784" cy="4857784"/>
            </a:xfrm>
            <a:prstGeom prst="rect">
              <a:avLst/>
            </a:prstGeom>
          </p:spPr>
        </p:pic>
        <p:sp>
          <p:nvSpPr>
            <p:cNvPr id="24" name="شكل بيضاوي 23"/>
            <p:cNvSpPr/>
            <p:nvPr/>
          </p:nvSpPr>
          <p:spPr>
            <a:xfrm>
              <a:off x="3710413" y="2516326"/>
              <a:ext cx="857256" cy="2143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071802" y="3857628"/>
            <a:ext cx="1309685" cy="1309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19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28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42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59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357686" y="1142984"/>
            <a:ext cx="2071702" cy="2000264"/>
          </a:xfrm>
          <a:prstGeom prst="wedgeRoundRectCallout">
            <a:avLst>
              <a:gd name="adj1" fmla="val -68979"/>
              <a:gd name="adj2" fmla="val -41895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من تذكر لي صفة مكتسبة أخرى ؟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2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4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5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61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341637"/>
            <a:ext cx="8602508" cy="2986523"/>
            <a:chOff x="0" y="3807759"/>
            <a:chExt cx="10215570" cy="3621825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21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26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523442" y="4164802"/>
              <a:ext cx="1308822" cy="594735"/>
              <a:chOff x="-9078699" y="4786322"/>
              <a:chExt cx="13896189" cy="6115103"/>
            </a:xfrm>
          </p:grpSpPr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rot="3094975" flipH="1">
                <a:off x="-8946095" y="8224345"/>
                <a:ext cx="576412" cy="84161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" name="شكل حر 104"/>
              <p:cNvSpPr/>
              <p:nvPr/>
            </p:nvSpPr>
            <p:spPr>
              <a:xfrm rot="4411796">
                <a:off x="-8919663" y="7766160"/>
                <a:ext cx="3089325" cy="3181205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8" name="مجموعة 147"/>
            <p:cNvGrpSpPr/>
            <p:nvPr/>
          </p:nvGrpSpPr>
          <p:grpSpPr>
            <a:xfrm>
              <a:off x="2970444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1" name="شكل حر 200"/>
          <p:cNvSpPr/>
          <p:nvPr/>
        </p:nvSpPr>
        <p:spPr>
          <a:xfrm>
            <a:off x="3554083" y="4554747"/>
            <a:ext cx="345057" cy="1449238"/>
          </a:xfrm>
          <a:custGeom>
            <a:avLst/>
            <a:gdLst>
              <a:gd name="connsiteX0" fmla="*/ 17253 w 345057"/>
              <a:gd name="connsiteY0" fmla="*/ 1121434 h 1449238"/>
              <a:gd name="connsiteX1" fmla="*/ 224287 w 345057"/>
              <a:gd name="connsiteY1" fmla="*/ 0 h 1449238"/>
              <a:gd name="connsiteX2" fmla="*/ 345057 w 345057"/>
              <a:gd name="connsiteY2" fmla="*/ 17253 h 1449238"/>
              <a:gd name="connsiteX3" fmla="*/ 69011 w 345057"/>
              <a:gd name="connsiteY3" fmla="*/ 1449238 h 1449238"/>
              <a:gd name="connsiteX4" fmla="*/ 17253 w 345057"/>
              <a:gd name="connsiteY4" fmla="*/ 1069676 h 1449238"/>
              <a:gd name="connsiteX5" fmla="*/ 0 w 345057"/>
              <a:gd name="connsiteY5" fmla="*/ 983411 h 1449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057" h="1449238">
                <a:moveTo>
                  <a:pt x="17253" y="1121434"/>
                </a:moveTo>
                <a:lnTo>
                  <a:pt x="224287" y="0"/>
                </a:lnTo>
                <a:lnTo>
                  <a:pt x="345057" y="17253"/>
                </a:lnTo>
                <a:lnTo>
                  <a:pt x="69011" y="1449238"/>
                </a:lnTo>
                <a:lnTo>
                  <a:pt x="17253" y="1069676"/>
                </a:lnTo>
                <a:lnTo>
                  <a:pt x="0" y="983411"/>
                </a:lnTo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21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26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44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61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357686" y="1142984"/>
            <a:ext cx="2071702" cy="2000264"/>
          </a:xfrm>
          <a:prstGeom prst="wedgeRoundRectCallout">
            <a:avLst>
              <a:gd name="adj1" fmla="val -68979"/>
              <a:gd name="adj2" fmla="val -41895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نعم يا حلا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 descr="5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69570"/>
            <a:ext cx="9358346" cy="6927570"/>
          </a:xfrm>
          <a:prstGeom prst="rect">
            <a:avLst/>
          </a:prstGeom>
        </p:spPr>
      </p:pic>
      <p:sp>
        <p:nvSpPr>
          <p:cNvPr id="3" name="مستطيل 2"/>
          <p:cNvSpPr/>
          <p:nvPr/>
        </p:nvSpPr>
        <p:spPr>
          <a:xfrm>
            <a:off x="857224" y="1214422"/>
            <a:ext cx="750878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ar-SA" sz="5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وفي اليوم التالي وفي المدرسة ..</a:t>
            </a:r>
            <a:endParaRPr lang="ar-SA" sz="5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sp>
        <p:nvSpPr>
          <p:cNvPr id="4" name="مربع نص 3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23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24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46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63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3500430" y="2786058"/>
            <a:ext cx="1928826" cy="1714512"/>
          </a:xfrm>
          <a:prstGeom prst="wedgeRoundRectCallout">
            <a:avLst>
              <a:gd name="adj1" fmla="val -67190"/>
              <a:gd name="adj2" fmla="val 50683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فن الرسم والتلوين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25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22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48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65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572000" y="1428736"/>
            <a:ext cx="1928826" cy="1714512"/>
          </a:xfrm>
          <a:prstGeom prst="wedgeRoundRectCallout">
            <a:avLst>
              <a:gd name="adj1" fmla="val -84185"/>
              <a:gd name="adj2" fmla="val -56989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نعم  أحسنت ..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27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20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50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67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1" name="شكل حر 200"/>
          <p:cNvSpPr/>
          <p:nvPr/>
        </p:nvSpPr>
        <p:spPr>
          <a:xfrm>
            <a:off x="1500996" y="4710023"/>
            <a:ext cx="586596" cy="1190445"/>
          </a:xfrm>
          <a:custGeom>
            <a:avLst/>
            <a:gdLst>
              <a:gd name="connsiteX0" fmla="*/ 0 w 586596"/>
              <a:gd name="connsiteY0" fmla="*/ 1000664 h 1190445"/>
              <a:gd name="connsiteX1" fmla="*/ 465827 w 586596"/>
              <a:gd name="connsiteY1" fmla="*/ 0 h 1190445"/>
              <a:gd name="connsiteX2" fmla="*/ 586596 w 586596"/>
              <a:gd name="connsiteY2" fmla="*/ 86264 h 1190445"/>
              <a:gd name="connsiteX3" fmla="*/ 17253 w 586596"/>
              <a:gd name="connsiteY3" fmla="*/ 1190445 h 1190445"/>
              <a:gd name="connsiteX4" fmla="*/ 0 w 586596"/>
              <a:gd name="connsiteY4" fmla="*/ 1000664 h 1190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6596" h="1190445">
                <a:moveTo>
                  <a:pt x="0" y="1000664"/>
                </a:moveTo>
                <a:lnTo>
                  <a:pt x="465827" y="0"/>
                </a:lnTo>
                <a:lnTo>
                  <a:pt x="586596" y="86264"/>
                </a:lnTo>
                <a:lnTo>
                  <a:pt x="17253" y="1190445"/>
                </a:lnTo>
                <a:lnTo>
                  <a:pt x="0" y="1000664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2" name="شكل حر 201"/>
          <p:cNvSpPr/>
          <p:nvPr/>
        </p:nvSpPr>
        <p:spPr>
          <a:xfrm rot="1529924" flipH="1" flipV="1">
            <a:off x="1931660" y="4513474"/>
            <a:ext cx="230709" cy="289024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25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22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48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65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357686" y="1142984"/>
            <a:ext cx="1928826" cy="1714512"/>
          </a:xfrm>
          <a:prstGeom prst="wedgeRoundRectCallout">
            <a:avLst>
              <a:gd name="adj1" fmla="val -75240"/>
              <a:gd name="adj2" fmla="val -37870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ماذا أيضا يا ريم ؟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27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20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50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67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1428728" y="2714620"/>
            <a:ext cx="1928826" cy="1714512"/>
          </a:xfrm>
          <a:prstGeom prst="wedgeRoundRectCallout">
            <a:avLst>
              <a:gd name="adj1" fmla="val -70768"/>
              <a:gd name="adj2" fmla="val 59739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السباحة والغوص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29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18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52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69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357686" y="1571612"/>
            <a:ext cx="1928826" cy="1714512"/>
          </a:xfrm>
          <a:prstGeom prst="wedgeRoundRectCallout">
            <a:avLst>
              <a:gd name="adj1" fmla="val -76135"/>
              <a:gd name="adj2" fmla="val -67053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نعم بارك الله فيك 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31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16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54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71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357686" y="1571612"/>
            <a:ext cx="1928826" cy="1714512"/>
          </a:xfrm>
          <a:prstGeom prst="wedgeRoundRectCallout">
            <a:avLst>
              <a:gd name="adj1" fmla="val -76135"/>
              <a:gd name="adj2" fmla="val -67053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هكذا نكون قد انتهينا من درسنا اليوم 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33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14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56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73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357686" y="1571612"/>
            <a:ext cx="1928826" cy="1714512"/>
          </a:xfrm>
          <a:prstGeom prst="wedgeRoundRectCallout">
            <a:avLst>
              <a:gd name="adj1" fmla="val -76135"/>
              <a:gd name="adj2" fmla="val -67053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هل الدرس سهل ؟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35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12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58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75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3714744" y="3357562"/>
            <a:ext cx="642942" cy="571504"/>
          </a:xfrm>
          <a:prstGeom prst="wedgeRoundRectCallout">
            <a:avLst>
              <a:gd name="adj1" fmla="val -107441"/>
              <a:gd name="adj2" fmla="val 160367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أكيد</a:t>
            </a:r>
          </a:p>
        </p:txBody>
      </p:sp>
      <p:sp>
        <p:nvSpPr>
          <p:cNvPr id="201" name="وسيلة شرح مستطيلة مستديرة الزوايا 200"/>
          <p:cNvSpPr/>
          <p:nvPr/>
        </p:nvSpPr>
        <p:spPr>
          <a:xfrm>
            <a:off x="4857752" y="3714752"/>
            <a:ext cx="642942" cy="571504"/>
          </a:xfrm>
          <a:prstGeom prst="wedgeRoundRectCallout">
            <a:avLst>
              <a:gd name="adj1" fmla="val 45514"/>
              <a:gd name="adj2" fmla="val 115084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نعم</a:t>
            </a:r>
          </a:p>
        </p:txBody>
      </p:sp>
      <p:sp>
        <p:nvSpPr>
          <p:cNvPr id="202" name="وسيلة شرح مستطيلة مستديرة الزوايا 201"/>
          <p:cNvSpPr/>
          <p:nvPr/>
        </p:nvSpPr>
        <p:spPr>
          <a:xfrm>
            <a:off x="6715140" y="4000504"/>
            <a:ext cx="642942" cy="571504"/>
          </a:xfrm>
          <a:prstGeom prst="wedgeRoundRectCallout">
            <a:avLst>
              <a:gd name="adj1" fmla="val 45514"/>
              <a:gd name="adj2" fmla="val 115084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CA" sz="2000" b="1" dirty="0" smtClean="0">
                <a:solidFill>
                  <a:schemeClr val="tx1"/>
                </a:solidFill>
              </a:rPr>
              <a:t>Yes</a:t>
            </a:r>
            <a:endParaRPr lang="ar-SA" sz="2000" b="1" dirty="0" smtClean="0">
              <a:solidFill>
                <a:schemeClr val="tx1"/>
              </a:solidFill>
            </a:endParaRPr>
          </a:p>
        </p:txBody>
      </p:sp>
      <p:sp>
        <p:nvSpPr>
          <p:cNvPr id="203" name="وسيلة شرح مستطيلة مستديرة الزوايا 202"/>
          <p:cNvSpPr/>
          <p:nvPr/>
        </p:nvSpPr>
        <p:spPr>
          <a:xfrm>
            <a:off x="1285852" y="3286124"/>
            <a:ext cx="642942" cy="571504"/>
          </a:xfrm>
          <a:prstGeom prst="wedgeRoundRectCallout">
            <a:avLst>
              <a:gd name="adj1" fmla="val -59139"/>
              <a:gd name="adj2" fmla="val 190555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أجل</a:t>
            </a:r>
          </a:p>
        </p:txBody>
      </p:sp>
      <p:sp>
        <p:nvSpPr>
          <p:cNvPr id="204" name="وسيلة شرح مستطيلة مستديرة الزوايا 203"/>
          <p:cNvSpPr/>
          <p:nvPr/>
        </p:nvSpPr>
        <p:spPr>
          <a:xfrm>
            <a:off x="7358082" y="2714620"/>
            <a:ext cx="1500198" cy="1143008"/>
          </a:xfrm>
          <a:prstGeom prst="wedgeRoundRectCallout">
            <a:avLst>
              <a:gd name="adj1" fmla="val 129083"/>
              <a:gd name="adj2" fmla="val 250932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إن الدرس سهل جدا </a:t>
            </a:r>
          </a:p>
        </p:txBody>
      </p:sp>
      <p:sp>
        <p:nvSpPr>
          <p:cNvPr id="205" name="وسيلة شرح مستطيلة مستديرة الزوايا 204"/>
          <p:cNvSpPr/>
          <p:nvPr/>
        </p:nvSpPr>
        <p:spPr>
          <a:xfrm>
            <a:off x="3786182" y="5714992"/>
            <a:ext cx="1500198" cy="1143008"/>
          </a:xfrm>
          <a:prstGeom prst="wedgeRoundRectCallout">
            <a:avLst>
              <a:gd name="adj1" fmla="val 129083"/>
              <a:gd name="adj2" fmla="val 250932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الدرس ممتع جدا ..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مستطيل 205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207" name="صورة 206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208" name="مستطيل 207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209" name="مجموعة 208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210" name="مستطيل 209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1" name="مستطيل 210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2" name="مستطيل 211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3" name="مستطيل 212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4" name="مستطيل 213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5" name="مستطيل 214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6" name="مستطيل 215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7" name="مستطيل 216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8" name="مستطيل 217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9" name="مستطيل 218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0" name="مستطيل 219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1" name="مستطيل 220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2" name="مستطيل 221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3" name="مستطيل 222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4" name="مستطيل 223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5" name="مستطيل 224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6" name="مستطيل 225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7" name="مستطيل 226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8" name="مستطيل 227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9" name="مستطيل 228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0" name="مستطيل 229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1" name="مستطيل 230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2" name="مستطيل 231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3" name="مستطيل 232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4" name="مستطيل 233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5" name="مستطيل 234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6" name="مستطيل 235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7" name="مستطيل 236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8" name="مستطيل 237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9" name="مستطيل 238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0" name="مستطيل 239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1" name="مستطيل 240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2" name="مستطيل 241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3" name="مستطيل 242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4" name="مستطيل 243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5" name="مستطيل 244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6" name="مستطيل 245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7" name="مستطيل 246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8" name="مستطيل 247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9" name="مستطيل 248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250" name="مجموعة 249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251" name="شكل حر 250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2" name="شكل حر 251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253" name="شكل حر 252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254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255" name="صورة 254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256" name="مجموعة 255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257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356" name="شكل حر 355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357" name="رابط مستقيم 356"/>
              <p:cNvCxnSpPr>
                <a:stCxn id="356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8" name="رابط مستقيم 357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8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351" name="مستطيل 350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2" name="مستطيل 351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3" name="مستطيل 352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4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5" name="مستطيل 354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59" name="مجموعة 91"/>
            <p:cNvGrpSpPr/>
            <p:nvPr/>
          </p:nvGrpSpPr>
          <p:grpSpPr>
            <a:xfrm>
              <a:off x="536497" y="5375735"/>
              <a:ext cx="1106579" cy="2053863"/>
              <a:chOff x="7072330" y="4929198"/>
              <a:chExt cx="1217231" cy="2143164"/>
            </a:xfrm>
          </p:grpSpPr>
          <p:sp>
            <p:nvSpPr>
              <p:cNvPr id="345" name="مستطيل 344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6" name="مستطيل 345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7" name="مستطيل 346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8" name="شكل حر 347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9" name="مستطيل 348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0" name="شكل حر 349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60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340" name="مستطيل 339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1" name="مستطيل 340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2" name="مستطيل 341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3" name="مستطيل 342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4" name="مستطيل 343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61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334" name="مستطيل 333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5" name="مستطيل 334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6" name="مستطيل 335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7" name="شكل حر 336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8" name="مستطيل 337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9" name="شكل حر 338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62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329" name="مستطيل 328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0" name="مستطيل 329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1" name="مستطيل 330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2" name="مستطيل 331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3" name="مستطيل 332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63" name="مجموعة 117"/>
            <p:cNvGrpSpPr/>
            <p:nvPr/>
          </p:nvGrpSpPr>
          <p:grpSpPr>
            <a:xfrm>
              <a:off x="6000789" y="5286312"/>
              <a:ext cx="1106579" cy="1928825"/>
              <a:chOff x="7072330" y="4929198"/>
              <a:chExt cx="1217231" cy="2143164"/>
            </a:xfrm>
          </p:grpSpPr>
          <p:sp>
            <p:nvSpPr>
              <p:cNvPr id="323" name="مستطيل 322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4" name="مستطيل 323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5" name="مستطيل 324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6" name="شكل حر 325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7" name="مستطيل 326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8" name="شكل حر 327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64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318" name="مستطيل 317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9" name="مستطيل 318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0" name="مستطيل 319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1" name="مستطيل 320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2" name="مستطيل 321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65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312" name="مستطيل 311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3" name="مستطيل 312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4" name="مستطيل 313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5" name="شكل حر 314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6" name="مستطيل 315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7" name="شكل حر 316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266" name="شكل حر 265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7" name="شكل حر 266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8" name="شكل حر 267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9" name="شكل حر 268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70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309" name="شكل حر 308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310" name="رابط مستقيم 309"/>
              <p:cNvCxnSpPr>
                <a:stCxn id="309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رابط مستقيم 310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1" name="شكل حر 270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72" name="مجموعة 147"/>
            <p:cNvGrpSpPr/>
            <p:nvPr/>
          </p:nvGrpSpPr>
          <p:grpSpPr>
            <a:xfrm>
              <a:off x="2970458" y="4184838"/>
              <a:ext cx="1071570" cy="1000132"/>
              <a:chOff x="10215602" y="1500174"/>
              <a:chExt cx="1189908" cy="1174883"/>
            </a:xfrm>
          </p:grpSpPr>
          <p:sp>
            <p:nvSpPr>
              <p:cNvPr id="305" name="شكل بيضاوي 304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6" name="شكل حر 305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7" name="شكل حر 306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8" name="شكل حر 307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273" name="شكل حر 272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74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303" name="شكل بيضاوي 302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4" name="شكل حر 303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275" name="شكل حر 274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6" name="شكل حر 275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77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297" name="شكل بيضاوي 296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98" name="شكل حر 297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99" name="شكل حر 298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0" name="شكل حر 299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1" name="شكل حر 300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2" name="شكل حر 301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278" name="شكل حر 277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79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292" name="شكل بيضاوي 291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93" name="شكل حر 292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294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295" name="شكل حر 294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96" name="شكل حر 295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280" name="شكل حر 279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1" name="شكل بيضاوي 280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2" name="شكل بيضاوي 281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3" name="شكل حر 282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4" name="شكل بيضاوي 283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5" name="شكل بيضاوي 284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6" name="شكل حر 285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7" name="شكل حر 286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88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289" name="شكل حر 288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290" name="رابط مستقيم 289"/>
              <p:cNvCxnSpPr>
                <a:stCxn id="289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" name="رابط مستقيم 290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59" name="شكل حر 358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60" name="صورة 359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361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362" name="صورة 361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363" name="صورة 362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364" name="مجموعة 363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365" name="مجموعة 263"/>
            <p:cNvGrpSpPr/>
            <p:nvPr/>
          </p:nvGrpSpPr>
          <p:grpSpPr>
            <a:xfrm>
              <a:off x="4286248" y="-75"/>
              <a:ext cx="1571636" cy="5643556"/>
              <a:chOff x="-2071734" y="357305"/>
              <a:chExt cx="1364105" cy="4714769"/>
            </a:xfrm>
          </p:grpSpPr>
          <p:sp>
            <p:nvSpPr>
              <p:cNvPr id="367" name="شكل حر 366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68" name="شكل حر 367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69" name="شكل حر 368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370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400" name="شكل بيضاوي 399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401" name="شكل بيضاوي 400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402" name="شكل بيضاوي 401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371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397" name="شكل بيضاوي 396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398" name="شكل بيضاوي 397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399" name="شكل بيضاوي 398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372" name="شكل حر 371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3" name="شكل حر 372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4" name="شكل حر 373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5" name="شكل حر 374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6" name="شكل حر 375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7" name="شكل حر 376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8" name="شكل حر 377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379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395" name="شكل حر 394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396" name="شكل حر 395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380" name="شكل بيضاوي 379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1" name="شكل بيضاوي 380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382" name="شكل بيضاوي 381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383" name="شكل حر 382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4" name="مستطيل 383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5" name="مستطيل 384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6" name="شكل حر 385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387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8" name="شكل حر 387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9" name="شكل حر 388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90" name="شكل حر 389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391" name="رابط مستقيم 390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2" name="رابط مستقيم 391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3" name="رابط مستقيم 392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4" name="رابط مستقيم 393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6" name="شكل حر 365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03" name="مربع نص 402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404" name="وسيلة شرح مستطيلة مستديرة الزوايا 403"/>
          <p:cNvSpPr/>
          <p:nvPr/>
        </p:nvSpPr>
        <p:spPr>
          <a:xfrm>
            <a:off x="4357686" y="1571612"/>
            <a:ext cx="1928826" cy="1714512"/>
          </a:xfrm>
          <a:prstGeom prst="wedgeRoundRectCallout">
            <a:avLst>
              <a:gd name="adj1" fmla="val -76135"/>
              <a:gd name="adj2" fmla="val -67053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بارك الله فيكم يا طالباتي الغاليات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-1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693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54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16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33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572000" y="1357298"/>
            <a:ext cx="1857388" cy="1714512"/>
          </a:xfrm>
          <a:prstGeom prst="wedgeRoundRectCallout">
            <a:avLst>
              <a:gd name="adj1" fmla="val -88571"/>
              <a:gd name="adj2" fmla="val -53261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لقد صححت اختباركن بالأمس وكانت درجاتكن ممتازة والحمد لله</a:t>
            </a:r>
            <a:endParaRPr lang="ar-SA" sz="2000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37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10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60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77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357686" y="1571612"/>
            <a:ext cx="2428892" cy="2143140"/>
          </a:xfrm>
          <a:prstGeom prst="wedgeRoundRectCallout">
            <a:avLst>
              <a:gd name="adj1" fmla="val -68322"/>
              <a:gd name="adj2" fmla="val -62223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غدا لديكم اختبار شفهي ..</a:t>
            </a:r>
          </a:p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والتي تجيب عن أكثر الأسئلة سأكرمها وأيضاً سأكرم الطالبات المتميزات بإذن الله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39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08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62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79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357686" y="1571612"/>
            <a:ext cx="2428892" cy="2143140"/>
          </a:xfrm>
          <a:prstGeom prst="wedgeRoundRectCallout">
            <a:avLst>
              <a:gd name="adj1" fmla="val -68322"/>
              <a:gd name="adj2" fmla="val -62223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بالتوفيق للجميع ..</a:t>
            </a:r>
          </a:p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إلى اللقاء ..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مستطيل 37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9" name="صورة 38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0" name="مستطيل 39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41" name="مجموعة 40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42" name="مستطيل 41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6" name="مستطيل 45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7" name="مستطيل 46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مستطيل 47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9" name="مستطيل 48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0" name="مستطيل 49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1" name="مستطيل 50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2" name="مستطيل 51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3" name="مستطيل 52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4" name="مستطيل 53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5" name="مستطيل 54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6" name="مستطيل 55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7" name="مستطيل 56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8" name="مستطيل 57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9" name="مستطيل 58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0" name="مستطيل 59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1" name="مستطيل 60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2" name="مستطيل 61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مستطيل 62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مستطيل 63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مستطيل 64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6" name="مستطيل 65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7" name="مستطيل 66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8" name="مستطيل 67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9" name="مستطيل 68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0" name="مستطيل 69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1" name="مستطيل 70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مستطيل 71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3" name="مستطيل 72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4" name="مستطيل 73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5" name="مستطيل 74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6" name="مستطيل 75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مستطيل 76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مستطيل 77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مستطيل 78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مستطيل 79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مستطيل 80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82" name="مجموعة 81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83" name="شكل حر 82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4" name="شكل حر 83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85" name="شكل حر 84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86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87" name="صورة 86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sp>
        <p:nvSpPr>
          <p:cNvPr id="191" name="شكل حر 190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92" name="صورة 191" descr="pencil.png"/>
          <p:cNvPicPr>
            <a:picLocks noChangeAspect="1"/>
          </p:cNvPicPr>
          <p:nvPr/>
        </p:nvPicPr>
        <p:blipFill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93" name="صورة 197" descr="books.png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94" name="صورة 193" descr="book.png"/>
          <p:cNvPicPr>
            <a:picLocks noChangeAspect="1"/>
          </p:cNvPicPr>
          <p:nvPr/>
        </p:nvPicPr>
        <p:blipFill>
          <a:blip r:embed="rId10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95" name="صورة 194" descr="pencil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sp>
        <p:nvSpPr>
          <p:cNvPr id="235" name="مربع نص 234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grpSp>
        <p:nvGrpSpPr>
          <p:cNvPr id="2" name="مجموعة 1"/>
          <p:cNvGrpSpPr/>
          <p:nvPr/>
        </p:nvGrpSpPr>
        <p:grpSpPr>
          <a:xfrm flipH="1">
            <a:off x="3714744" y="357166"/>
            <a:ext cx="1000132" cy="4572009"/>
            <a:chOff x="4500562" y="636707"/>
            <a:chExt cx="1025807" cy="4683869"/>
          </a:xfrm>
        </p:grpSpPr>
        <p:sp>
          <p:nvSpPr>
            <p:cNvPr id="3" name="شكل حر 2"/>
            <p:cNvSpPr/>
            <p:nvPr/>
          </p:nvSpPr>
          <p:spPr>
            <a:xfrm flipH="1">
              <a:off x="4500562" y="4714884"/>
              <a:ext cx="405575" cy="297346"/>
            </a:xfrm>
            <a:custGeom>
              <a:avLst/>
              <a:gdLst>
                <a:gd name="connsiteX0" fmla="*/ 329784 w 689548"/>
                <a:gd name="connsiteY0" fmla="*/ 0 h 674557"/>
                <a:gd name="connsiteX1" fmla="*/ 329784 w 689548"/>
                <a:gd name="connsiteY1" fmla="*/ 209862 h 674557"/>
                <a:gd name="connsiteX2" fmla="*/ 689548 w 689548"/>
                <a:gd name="connsiteY2" fmla="*/ 494675 h 674557"/>
                <a:gd name="connsiteX3" fmla="*/ 644577 w 689548"/>
                <a:gd name="connsiteY3" fmla="*/ 644577 h 674557"/>
                <a:gd name="connsiteX4" fmla="*/ 164892 w 689548"/>
                <a:gd name="connsiteY4" fmla="*/ 449705 h 674557"/>
                <a:gd name="connsiteX5" fmla="*/ 164892 w 689548"/>
                <a:gd name="connsiteY5" fmla="*/ 674557 h 674557"/>
                <a:gd name="connsiteX6" fmla="*/ 0 w 689548"/>
                <a:gd name="connsiteY6" fmla="*/ 659567 h 674557"/>
                <a:gd name="connsiteX7" fmla="*/ 0 w 689548"/>
                <a:gd name="connsiteY7" fmla="*/ 0 h 674557"/>
                <a:gd name="connsiteX8" fmla="*/ 329784 w 689548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548" h="674557">
                  <a:moveTo>
                    <a:pt x="329784" y="0"/>
                  </a:moveTo>
                  <a:lnTo>
                    <a:pt x="329784" y="209862"/>
                  </a:lnTo>
                  <a:lnTo>
                    <a:pt x="689548" y="494675"/>
                  </a:lnTo>
                  <a:lnTo>
                    <a:pt x="644577" y="644577"/>
                  </a:lnTo>
                  <a:lnTo>
                    <a:pt x="164892" y="449705"/>
                  </a:lnTo>
                  <a:lnTo>
                    <a:pt x="164892" y="674557"/>
                  </a:lnTo>
                  <a:lnTo>
                    <a:pt x="0" y="659567"/>
                  </a:lnTo>
                  <a:lnTo>
                    <a:pt x="0" y="0"/>
                  </a:lnTo>
                  <a:lnTo>
                    <a:pt x="329784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" name="شكل حر 3"/>
            <p:cNvSpPr/>
            <p:nvPr/>
          </p:nvSpPr>
          <p:spPr>
            <a:xfrm>
              <a:off x="4682360" y="1744538"/>
              <a:ext cx="709449" cy="1245475"/>
            </a:xfrm>
            <a:custGeom>
              <a:avLst/>
              <a:gdLst>
                <a:gd name="connsiteX0" fmla="*/ 677918 w 709449"/>
                <a:gd name="connsiteY0" fmla="*/ 110358 h 1245475"/>
                <a:gd name="connsiteX1" fmla="*/ 709449 w 709449"/>
                <a:gd name="connsiteY1" fmla="*/ 1245475 h 1245475"/>
                <a:gd name="connsiteX2" fmla="*/ 0 w 709449"/>
                <a:gd name="connsiteY2" fmla="*/ 1229710 h 1245475"/>
                <a:gd name="connsiteX3" fmla="*/ 126125 w 709449"/>
                <a:gd name="connsiteY3" fmla="*/ 15765 h 1245475"/>
                <a:gd name="connsiteX4" fmla="*/ 520262 w 709449"/>
                <a:gd name="connsiteY4" fmla="*/ 0 h 1245475"/>
                <a:gd name="connsiteX5" fmla="*/ 709449 w 709449"/>
                <a:gd name="connsiteY5" fmla="*/ 15765 h 1245475"/>
                <a:gd name="connsiteX6" fmla="*/ 693683 w 709449"/>
                <a:gd name="connsiteY6" fmla="*/ 189186 h 124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9449" h="1245475">
                  <a:moveTo>
                    <a:pt x="677918" y="110358"/>
                  </a:moveTo>
                  <a:lnTo>
                    <a:pt x="709449" y="1245475"/>
                  </a:lnTo>
                  <a:lnTo>
                    <a:pt x="0" y="1229710"/>
                  </a:lnTo>
                  <a:lnTo>
                    <a:pt x="126125" y="15765"/>
                  </a:lnTo>
                  <a:cubicBezTo>
                    <a:pt x="257495" y="10291"/>
                    <a:pt x="388778" y="0"/>
                    <a:pt x="520262" y="0"/>
                  </a:cubicBezTo>
                  <a:lnTo>
                    <a:pt x="709449" y="15765"/>
                  </a:lnTo>
                  <a:lnTo>
                    <a:pt x="693683" y="189186"/>
                  </a:lnTo>
                </a:path>
              </a:pathLst>
            </a:cu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5" name="مجموعة 202"/>
            <p:cNvGrpSpPr/>
            <p:nvPr/>
          </p:nvGrpSpPr>
          <p:grpSpPr>
            <a:xfrm>
              <a:off x="4512382" y="636707"/>
              <a:ext cx="1013987" cy="1357322"/>
              <a:chOff x="3929058" y="2502469"/>
              <a:chExt cx="1013987" cy="1357322"/>
            </a:xfrm>
          </p:grpSpPr>
          <p:grpSp>
            <p:nvGrpSpPr>
              <p:cNvPr id="20" name="مجموعة 262"/>
              <p:cNvGrpSpPr/>
              <p:nvPr/>
            </p:nvGrpSpPr>
            <p:grpSpPr>
              <a:xfrm>
                <a:off x="3942913" y="2502469"/>
                <a:ext cx="1000132" cy="1357322"/>
                <a:chOff x="-576392" y="247196"/>
                <a:chExt cx="1180968" cy="1638532"/>
              </a:xfrm>
            </p:grpSpPr>
            <p:sp>
              <p:nvSpPr>
                <p:cNvPr id="36" name="شكل حر 35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37" name="شكل حر 36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21" name="شكل بيضاوي 20"/>
              <p:cNvSpPr/>
              <p:nvPr/>
            </p:nvSpPr>
            <p:spPr>
              <a:xfrm>
                <a:off x="3958931" y="2615472"/>
                <a:ext cx="642942" cy="901287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2" name="شكل بيضاوي 21"/>
              <p:cNvSpPr/>
              <p:nvPr/>
            </p:nvSpPr>
            <p:spPr>
              <a:xfrm>
                <a:off x="3986641" y="3157103"/>
                <a:ext cx="190001" cy="95751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23" name="شكل بيضاوي 22"/>
              <p:cNvSpPr/>
              <p:nvPr/>
            </p:nvSpPr>
            <p:spPr>
              <a:xfrm>
                <a:off x="4343831" y="3171596"/>
                <a:ext cx="190001" cy="95751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 i="1" dirty="0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24" name="شكل حر 23"/>
              <p:cNvSpPr/>
              <p:nvPr/>
            </p:nvSpPr>
            <p:spPr>
              <a:xfrm rot="21408060">
                <a:off x="4131830" y="3278913"/>
                <a:ext cx="240627" cy="89628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5" name="مستطيل 24"/>
              <p:cNvSpPr/>
              <p:nvPr/>
            </p:nvSpPr>
            <p:spPr>
              <a:xfrm>
                <a:off x="4000496" y="3000372"/>
                <a:ext cx="202506" cy="95751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6" name="مستطيل 25"/>
              <p:cNvSpPr/>
              <p:nvPr/>
            </p:nvSpPr>
            <p:spPr>
              <a:xfrm>
                <a:off x="4300103" y="3003769"/>
                <a:ext cx="202506" cy="95751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7" name="شكل حر 26"/>
              <p:cNvSpPr/>
              <p:nvPr/>
            </p:nvSpPr>
            <p:spPr>
              <a:xfrm rot="21051458">
                <a:off x="4154425" y="3107108"/>
                <a:ext cx="105140" cy="120307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28" name="رابط مستقيم 168"/>
              <p:cNvCxnSpPr/>
              <p:nvPr/>
            </p:nvCxnSpPr>
            <p:spPr>
              <a:xfrm flipV="1">
                <a:off x="4184937" y="3044100"/>
                <a:ext cx="120840" cy="1569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9" name="مجموعة 199"/>
              <p:cNvGrpSpPr/>
              <p:nvPr/>
            </p:nvGrpSpPr>
            <p:grpSpPr>
              <a:xfrm>
                <a:off x="3929058" y="2643182"/>
                <a:ext cx="488669" cy="247802"/>
                <a:chOff x="10129083" y="726788"/>
                <a:chExt cx="488669" cy="247802"/>
              </a:xfrm>
            </p:grpSpPr>
            <p:sp>
              <p:nvSpPr>
                <p:cNvPr id="31" name="شكل حر 30"/>
                <p:cNvSpPr/>
                <p:nvPr/>
              </p:nvSpPr>
              <p:spPr>
                <a:xfrm>
                  <a:off x="10157411" y="726788"/>
                  <a:ext cx="276204" cy="187526"/>
                </a:xfrm>
                <a:custGeom>
                  <a:avLst/>
                  <a:gdLst>
                    <a:gd name="connsiteX0" fmla="*/ 584617 w 584617"/>
                    <a:gd name="connsiteY0" fmla="*/ 14990 h 419725"/>
                    <a:gd name="connsiteX1" fmla="*/ 554636 w 584617"/>
                    <a:gd name="connsiteY1" fmla="*/ 89941 h 419725"/>
                    <a:gd name="connsiteX2" fmla="*/ 404735 w 584617"/>
                    <a:gd name="connsiteY2" fmla="*/ 209863 h 419725"/>
                    <a:gd name="connsiteX3" fmla="*/ 269823 w 584617"/>
                    <a:gd name="connsiteY3" fmla="*/ 269823 h 419725"/>
                    <a:gd name="connsiteX4" fmla="*/ 89941 w 584617"/>
                    <a:gd name="connsiteY4" fmla="*/ 359764 h 419725"/>
                    <a:gd name="connsiteX5" fmla="*/ 0 w 584617"/>
                    <a:gd name="connsiteY5" fmla="*/ 419725 h 419725"/>
                    <a:gd name="connsiteX6" fmla="*/ 164892 w 584617"/>
                    <a:gd name="connsiteY6" fmla="*/ 179882 h 419725"/>
                    <a:gd name="connsiteX7" fmla="*/ 479685 w 584617"/>
                    <a:gd name="connsiteY7" fmla="*/ 0 h 419725"/>
                    <a:gd name="connsiteX8" fmla="*/ 584617 w 584617"/>
                    <a:gd name="connsiteY8" fmla="*/ 14990 h 419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617" h="419725">
                      <a:moveTo>
                        <a:pt x="584617" y="14990"/>
                      </a:moveTo>
                      <a:lnTo>
                        <a:pt x="554636" y="89941"/>
                      </a:lnTo>
                      <a:lnTo>
                        <a:pt x="404735" y="209863"/>
                      </a:lnTo>
                      <a:lnTo>
                        <a:pt x="269823" y="269823"/>
                      </a:lnTo>
                      <a:cubicBezTo>
                        <a:pt x="100544" y="362157"/>
                        <a:pt x="167540" y="359764"/>
                        <a:pt x="89941" y="359764"/>
                      </a:cubicBezTo>
                      <a:lnTo>
                        <a:pt x="0" y="419725"/>
                      </a:lnTo>
                      <a:lnTo>
                        <a:pt x="164892" y="179882"/>
                      </a:lnTo>
                      <a:lnTo>
                        <a:pt x="479685" y="0"/>
                      </a:lnTo>
                      <a:lnTo>
                        <a:pt x="584617" y="14990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32" name="شكل حر 31"/>
                <p:cNvSpPr/>
                <p:nvPr/>
              </p:nvSpPr>
              <p:spPr>
                <a:xfrm>
                  <a:off x="10157411" y="733486"/>
                  <a:ext cx="389518" cy="214315"/>
                </a:xfrm>
                <a:custGeom>
                  <a:avLst/>
                  <a:gdLst>
                    <a:gd name="connsiteX0" fmla="*/ 824459 w 824459"/>
                    <a:gd name="connsiteY0" fmla="*/ 29981 h 479686"/>
                    <a:gd name="connsiteX1" fmla="*/ 644577 w 824459"/>
                    <a:gd name="connsiteY1" fmla="*/ 194873 h 479686"/>
                    <a:gd name="connsiteX2" fmla="*/ 524656 w 824459"/>
                    <a:gd name="connsiteY2" fmla="*/ 254833 h 479686"/>
                    <a:gd name="connsiteX3" fmla="*/ 404734 w 824459"/>
                    <a:gd name="connsiteY3" fmla="*/ 314794 h 479686"/>
                    <a:gd name="connsiteX4" fmla="*/ 209862 w 824459"/>
                    <a:gd name="connsiteY4" fmla="*/ 434715 h 479686"/>
                    <a:gd name="connsiteX5" fmla="*/ 29980 w 824459"/>
                    <a:gd name="connsiteY5" fmla="*/ 479686 h 479686"/>
                    <a:gd name="connsiteX6" fmla="*/ 0 w 824459"/>
                    <a:gd name="connsiteY6" fmla="*/ 479686 h 479686"/>
                    <a:gd name="connsiteX7" fmla="*/ 14990 w 824459"/>
                    <a:gd name="connsiteY7" fmla="*/ 374755 h 479686"/>
                    <a:gd name="connsiteX8" fmla="*/ 299803 w 824459"/>
                    <a:gd name="connsiteY8" fmla="*/ 239843 h 479686"/>
                    <a:gd name="connsiteX9" fmla="*/ 479685 w 824459"/>
                    <a:gd name="connsiteY9" fmla="*/ 119922 h 479686"/>
                    <a:gd name="connsiteX10" fmla="*/ 599606 w 824459"/>
                    <a:gd name="connsiteY10" fmla="*/ 0 h 479686"/>
                    <a:gd name="connsiteX11" fmla="*/ 824459 w 824459"/>
                    <a:gd name="connsiteY11" fmla="*/ 29981 h 479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24459" h="479686">
                      <a:moveTo>
                        <a:pt x="824459" y="29981"/>
                      </a:moveTo>
                      <a:lnTo>
                        <a:pt x="644577" y="194873"/>
                      </a:lnTo>
                      <a:cubicBezTo>
                        <a:pt x="519977" y="241597"/>
                        <a:pt x="524656" y="197151"/>
                        <a:pt x="524656" y="254833"/>
                      </a:cubicBezTo>
                      <a:lnTo>
                        <a:pt x="404734" y="314794"/>
                      </a:lnTo>
                      <a:cubicBezTo>
                        <a:pt x="230417" y="425724"/>
                        <a:pt x="298114" y="390590"/>
                        <a:pt x="209862" y="434715"/>
                      </a:cubicBezTo>
                      <a:lnTo>
                        <a:pt x="29980" y="479686"/>
                      </a:lnTo>
                      <a:lnTo>
                        <a:pt x="0" y="479686"/>
                      </a:lnTo>
                      <a:lnTo>
                        <a:pt x="14990" y="374755"/>
                      </a:lnTo>
                      <a:lnTo>
                        <a:pt x="299803" y="239843"/>
                      </a:lnTo>
                      <a:lnTo>
                        <a:pt x="479685" y="119922"/>
                      </a:lnTo>
                      <a:lnTo>
                        <a:pt x="599606" y="0"/>
                      </a:lnTo>
                      <a:lnTo>
                        <a:pt x="824459" y="29981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33" name="شكل حر 32"/>
                <p:cNvSpPr/>
                <p:nvPr/>
              </p:nvSpPr>
              <p:spPr>
                <a:xfrm>
                  <a:off x="10129083" y="726788"/>
                  <a:ext cx="488669" cy="247802"/>
                </a:xfrm>
                <a:custGeom>
                  <a:avLst/>
                  <a:gdLst>
                    <a:gd name="connsiteX0" fmla="*/ 1034322 w 1034322"/>
                    <a:gd name="connsiteY0" fmla="*/ 119921 h 554636"/>
                    <a:gd name="connsiteX1" fmla="*/ 854440 w 1034322"/>
                    <a:gd name="connsiteY1" fmla="*/ 299803 h 554636"/>
                    <a:gd name="connsiteX2" fmla="*/ 644577 w 1034322"/>
                    <a:gd name="connsiteY2" fmla="*/ 479685 h 554636"/>
                    <a:gd name="connsiteX3" fmla="*/ 404735 w 1034322"/>
                    <a:gd name="connsiteY3" fmla="*/ 524656 h 554636"/>
                    <a:gd name="connsiteX4" fmla="*/ 164892 w 1034322"/>
                    <a:gd name="connsiteY4" fmla="*/ 554636 h 554636"/>
                    <a:gd name="connsiteX5" fmla="*/ 14991 w 1034322"/>
                    <a:gd name="connsiteY5" fmla="*/ 554636 h 554636"/>
                    <a:gd name="connsiteX6" fmla="*/ 0 w 1034322"/>
                    <a:gd name="connsiteY6" fmla="*/ 554636 h 554636"/>
                    <a:gd name="connsiteX7" fmla="*/ 44971 w 1034322"/>
                    <a:gd name="connsiteY7" fmla="*/ 479685 h 554636"/>
                    <a:gd name="connsiteX8" fmla="*/ 224853 w 1034322"/>
                    <a:gd name="connsiteY8" fmla="*/ 449705 h 554636"/>
                    <a:gd name="connsiteX9" fmla="*/ 569627 w 1034322"/>
                    <a:gd name="connsiteY9" fmla="*/ 299803 h 554636"/>
                    <a:gd name="connsiteX10" fmla="*/ 854440 w 1034322"/>
                    <a:gd name="connsiteY10" fmla="*/ 89941 h 554636"/>
                    <a:gd name="connsiteX11" fmla="*/ 884420 w 1034322"/>
                    <a:gd name="connsiteY11" fmla="*/ 0 h 554636"/>
                    <a:gd name="connsiteX12" fmla="*/ 1034322 w 1034322"/>
                    <a:gd name="connsiteY12" fmla="*/ 119921 h 554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34322" h="554636">
                      <a:moveTo>
                        <a:pt x="1034322" y="119921"/>
                      </a:moveTo>
                      <a:lnTo>
                        <a:pt x="854440" y="299803"/>
                      </a:lnTo>
                      <a:lnTo>
                        <a:pt x="644577" y="479685"/>
                      </a:lnTo>
                      <a:lnTo>
                        <a:pt x="404735" y="524656"/>
                      </a:lnTo>
                      <a:lnTo>
                        <a:pt x="164892" y="554636"/>
                      </a:lnTo>
                      <a:lnTo>
                        <a:pt x="14991" y="554636"/>
                      </a:lnTo>
                      <a:lnTo>
                        <a:pt x="0" y="554636"/>
                      </a:lnTo>
                      <a:lnTo>
                        <a:pt x="44971" y="479685"/>
                      </a:lnTo>
                      <a:lnTo>
                        <a:pt x="224853" y="449705"/>
                      </a:lnTo>
                      <a:lnTo>
                        <a:pt x="569627" y="299803"/>
                      </a:lnTo>
                      <a:lnTo>
                        <a:pt x="854440" y="89941"/>
                      </a:lnTo>
                      <a:lnTo>
                        <a:pt x="884420" y="0"/>
                      </a:lnTo>
                      <a:lnTo>
                        <a:pt x="1034322" y="119921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cxnSp>
              <p:nvCxnSpPr>
                <p:cNvPr id="34" name="رابط مستقيم 33"/>
                <p:cNvCxnSpPr/>
                <p:nvPr/>
              </p:nvCxnSpPr>
              <p:spPr>
                <a:xfrm rot="10800000" flipV="1">
                  <a:off x="10380721" y="846289"/>
                  <a:ext cx="135004" cy="6383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" name="رابط مستقيم 34"/>
                <p:cNvCxnSpPr/>
                <p:nvPr/>
              </p:nvCxnSpPr>
              <p:spPr>
                <a:xfrm rot="10800000" flipV="1">
                  <a:off x="10219047" y="770629"/>
                  <a:ext cx="135004" cy="6383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0" name="رابط مستقيم 29"/>
              <p:cNvCxnSpPr/>
              <p:nvPr/>
            </p:nvCxnSpPr>
            <p:spPr>
              <a:xfrm flipV="1">
                <a:off x="4500562" y="3044100"/>
                <a:ext cx="106676" cy="33487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" name="شكل حر 5"/>
            <p:cNvSpPr/>
            <p:nvPr/>
          </p:nvSpPr>
          <p:spPr>
            <a:xfrm>
              <a:off x="4792717" y="1907628"/>
              <a:ext cx="604062" cy="1361941"/>
            </a:xfrm>
            <a:custGeom>
              <a:avLst/>
              <a:gdLst>
                <a:gd name="connsiteX0" fmla="*/ 173421 w 604062"/>
                <a:gd name="connsiteY0" fmla="*/ 0 h 1361941"/>
                <a:gd name="connsiteX1" fmla="*/ 204952 w 604062"/>
                <a:gd name="connsiteY1" fmla="*/ 662151 h 1361941"/>
                <a:gd name="connsiteX2" fmla="*/ 0 w 604062"/>
                <a:gd name="connsiteY2" fmla="*/ 1355834 h 1361941"/>
                <a:gd name="connsiteX3" fmla="*/ 599090 w 604062"/>
                <a:gd name="connsiteY3" fmla="*/ 1135117 h 1361941"/>
                <a:gd name="connsiteX4" fmla="*/ 599090 w 604062"/>
                <a:gd name="connsiteY4" fmla="*/ 15765 h 1361941"/>
                <a:gd name="connsiteX5" fmla="*/ 173421 w 604062"/>
                <a:gd name="connsiteY5" fmla="*/ 0 h 136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062" h="1361941">
                  <a:moveTo>
                    <a:pt x="173421" y="0"/>
                  </a:moveTo>
                  <a:lnTo>
                    <a:pt x="204952" y="662151"/>
                  </a:lnTo>
                  <a:lnTo>
                    <a:pt x="0" y="1355834"/>
                  </a:lnTo>
                  <a:cubicBezTo>
                    <a:pt x="604062" y="1149181"/>
                    <a:pt x="599090" y="1361941"/>
                    <a:pt x="599090" y="1135117"/>
                  </a:cubicBezTo>
                  <a:lnTo>
                    <a:pt x="599090" y="15765"/>
                  </a:lnTo>
                  <a:lnTo>
                    <a:pt x="173421" y="0"/>
                  </a:lnTo>
                  <a:close/>
                </a:path>
              </a:pathLst>
            </a:custGeom>
            <a:solidFill>
              <a:srgbClr val="7030A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شكل حر 6"/>
            <p:cNvSpPr/>
            <p:nvPr/>
          </p:nvSpPr>
          <p:spPr>
            <a:xfrm rot="19202490">
              <a:off x="4511534" y="2253797"/>
              <a:ext cx="897427" cy="817575"/>
            </a:xfrm>
            <a:custGeom>
              <a:avLst/>
              <a:gdLst>
                <a:gd name="connsiteX0" fmla="*/ 583324 w 662152"/>
                <a:gd name="connsiteY0" fmla="*/ 0 h 646387"/>
                <a:gd name="connsiteX1" fmla="*/ 583324 w 662152"/>
                <a:gd name="connsiteY1" fmla="*/ 157656 h 646387"/>
                <a:gd name="connsiteX2" fmla="*/ 0 w 662152"/>
                <a:gd name="connsiteY2" fmla="*/ 536028 h 646387"/>
                <a:gd name="connsiteX3" fmla="*/ 63062 w 662152"/>
                <a:gd name="connsiteY3" fmla="*/ 646387 h 646387"/>
                <a:gd name="connsiteX4" fmla="*/ 662152 w 662152"/>
                <a:gd name="connsiteY4" fmla="*/ 299545 h 646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152" h="646387">
                  <a:moveTo>
                    <a:pt x="583324" y="0"/>
                  </a:moveTo>
                  <a:lnTo>
                    <a:pt x="583324" y="157656"/>
                  </a:lnTo>
                  <a:lnTo>
                    <a:pt x="0" y="536028"/>
                  </a:lnTo>
                  <a:lnTo>
                    <a:pt x="63062" y="646387"/>
                  </a:lnTo>
                  <a:lnTo>
                    <a:pt x="662152" y="299545"/>
                  </a:lnTo>
                </a:path>
              </a:pathLst>
            </a:cu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" name="مجموعة 209"/>
            <p:cNvGrpSpPr/>
            <p:nvPr/>
          </p:nvGrpSpPr>
          <p:grpSpPr>
            <a:xfrm>
              <a:off x="4802080" y="2143116"/>
              <a:ext cx="86227" cy="194493"/>
              <a:chOff x="10438190" y="2068922"/>
              <a:chExt cx="86227" cy="194493"/>
            </a:xfrm>
          </p:grpSpPr>
          <p:grpSp>
            <p:nvGrpSpPr>
              <p:cNvPr id="12" name="مجموعة 235"/>
              <p:cNvGrpSpPr/>
              <p:nvPr/>
            </p:nvGrpSpPr>
            <p:grpSpPr>
              <a:xfrm>
                <a:off x="10438190" y="2068922"/>
                <a:ext cx="77265" cy="72763"/>
                <a:chOff x="5500694" y="1785926"/>
                <a:chExt cx="1143008" cy="1143008"/>
              </a:xfrm>
            </p:grpSpPr>
            <p:sp>
              <p:nvSpPr>
                <p:cNvPr id="17" name="شكل بيضاوي 16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8" name="شكل بيضاوي 17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" name="شكل بيضاوي 18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3" name="مجموعة 234"/>
              <p:cNvGrpSpPr/>
              <p:nvPr/>
            </p:nvGrpSpPr>
            <p:grpSpPr>
              <a:xfrm>
                <a:off x="10447152" y="2190652"/>
                <a:ext cx="77265" cy="72763"/>
                <a:chOff x="5500694" y="1785926"/>
                <a:chExt cx="1143008" cy="1143008"/>
              </a:xfrm>
            </p:grpSpPr>
            <p:sp>
              <p:nvSpPr>
                <p:cNvPr id="14" name="شكل بيضاوي 13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5" name="شكل بيضاوي 14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6" name="شكل بيضاوي 15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9" name="شكل حر 8"/>
            <p:cNvSpPr/>
            <p:nvPr/>
          </p:nvSpPr>
          <p:spPr>
            <a:xfrm>
              <a:off x="4540469" y="2963917"/>
              <a:ext cx="977462" cy="2356659"/>
            </a:xfrm>
            <a:custGeom>
              <a:avLst/>
              <a:gdLst>
                <a:gd name="connsiteX0" fmla="*/ 157655 w 977462"/>
                <a:gd name="connsiteY0" fmla="*/ 0 h 2356659"/>
                <a:gd name="connsiteX1" fmla="*/ 0 w 977462"/>
                <a:gd name="connsiteY1" fmla="*/ 1765738 h 2356659"/>
                <a:gd name="connsiteX2" fmla="*/ 977462 w 977462"/>
                <a:gd name="connsiteY2" fmla="*/ 1765738 h 2356659"/>
                <a:gd name="connsiteX3" fmla="*/ 851338 w 977462"/>
                <a:gd name="connsiteY3" fmla="*/ 189186 h 2356659"/>
                <a:gd name="connsiteX4" fmla="*/ 252248 w 977462"/>
                <a:gd name="connsiteY4" fmla="*/ 299545 h 2356659"/>
                <a:gd name="connsiteX5" fmla="*/ 315310 w 977462"/>
                <a:gd name="connsiteY5" fmla="*/ 0 h 2356659"/>
                <a:gd name="connsiteX6" fmla="*/ 157655 w 977462"/>
                <a:gd name="connsiteY6" fmla="*/ 0 h 235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462" h="2356659">
                  <a:moveTo>
                    <a:pt x="157655" y="0"/>
                  </a:moveTo>
                  <a:cubicBezTo>
                    <a:pt x="105565" y="588620"/>
                    <a:pt x="0" y="2356659"/>
                    <a:pt x="0" y="1765738"/>
                  </a:cubicBezTo>
                  <a:lnTo>
                    <a:pt x="977462" y="1765738"/>
                  </a:lnTo>
                  <a:lnTo>
                    <a:pt x="851338" y="189186"/>
                  </a:lnTo>
                  <a:lnTo>
                    <a:pt x="252248" y="299545"/>
                  </a:lnTo>
                  <a:lnTo>
                    <a:pt x="315310" y="0"/>
                  </a:lnTo>
                  <a:lnTo>
                    <a:pt x="157655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شكل حر 9"/>
            <p:cNvSpPr/>
            <p:nvPr/>
          </p:nvSpPr>
          <p:spPr>
            <a:xfrm flipH="1">
              <a:off x="4857752" y="4714884"/>
              <a:ext cx="405575" cy="297346"/>
            </a:xfrm>
            <a:custGeom>
              <a:avLst/>
              <a:gdLst>
                <a:gd name="connsiteX0" fmla="*/ 329784 w 689548"/>
                <a:gd name="connsiteY0" fmla="*/ 0 h 674557"/>
                <a:gd name="connsiteX1" fmla="*/ 329784 w 689548"/>
                <a:gd name="connsiteY1" fmla="*/ 209862 h 674557"/>
                <a:gd name="connsiteX2" fmla="*/ 689548 w 689548"/>
                <a:gd name="connsiteY2" fmla="*/ 494675 h 674557"/>
                <a:gd name="connsiteX3" fmla="*/ 644577 w 689548"/>
                <a:gd name="connsiteY3" fmla="*/ 644577 h 674557"/>
                <a:gd name="connsiteX4" fmla="*/ 164892 w 689548"/>
                <a:gd name="connsiteY4" fmla="*/ 449705 h 674557"/>
                <a:gd name="connsiteX5" fmla="*/ 164892 w 689548"/>
                <a:gd name="connsiteY5" fmla="*/ 674557 h 674557"/>
                <a:gd name="connsiteX6" fmla="*/ 0 w 689548"/>
                <a:gd name="connsiteY6" fmla="*/ 659567 h 674557"/>
                <a:gd name="connsiteX7" fmla="*/ 0 w 689548"/>
                <a:gd name="connsiteY7" fmla="*/ 0 h 674557"/>
                <a:gd name="connsiteX8" fmla="*/ 329784 w 689548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548" h="674557">
                  <a:moveTo>
                    <a:pt x="329784" y="0"/>
                  </a:moveTo>
                  <a:lnTo>
                    <a:pt x="329784" y="209862"/>
                  </a:lnTo>
                  <a:lnTo>
                    <a:pt x="689548" y="494675"/>
                  </a:lnTo>
                  <a:lnTo>
                    <a:pt x="644577" y="644577"/>
                  </a:lnTo>
                  <a:lnTo>
                    <a:pt x="164892" y="449705"/>
                  </a:lnTo>
                  <a:lnTo>
                    <a:pt x="164892" y="674557"/>
                  </a:lnTo>
                  <a:lnTo>
                    <a:pt x="0" y="659567"/>
                  </a:lnTo>
                  <a:lnTo>
                    <a:pt x="0" y="0"/>
                  </a:lnTo>
                  <a:lnTo>
                    <a:pt x="329784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شكل حر 10"/>
            <p:cNvSpPr/>
            <p:nvPr/>
          </p:nvSpPr>
          <p:spPr>
            <a:xfrm rot="13585309" flipV="1">
              <a:off x="4655267" y="2952554"/>
              <a:ext cx="331672" cy="303692"/>
            </a:xfrm>
            <a:custGeom>
              <a:avLst/>
              <a:gdLst>
                <a:gd name="connsiteX0" fmla="*/ 304801 w 2632364"/>
                <a:gd name="connsiteY0" fmla="*/ 191654 h 3006436"/>
                <a:gd name="connsiteX1" fmla="*/ 124692 w 2632364"/>
                <a:gd name="connsiteY1" fmla="*/ 468745 h 3006436"/>
                <a:gd name="connsiteX2" fmla="*/ 27710 w 2632364"/>
                <a:gd name="connsiteY2" fmla="*/ 1092200 h 3006436"/>
                <a:gd name="connsiteX3" fmla="*/ 96982 w 2632364"/>
                <a:gd name="connsiteY3" fmla="*/ 1369290 h 3006436"/>
                <a:gd name="connsiteX4" fmla="*/ 13855 w 2632364"/>
                <a:gd name="connsiteY4" fmla="*/ 2117436 h 3006436"/>
                <a:gd name="connsiteX5" fmla="*/ 180110 w 2632364"/>
                <a:gd name="connsiteY5" fmla="*/ 2727036 h 3006436"/>
                <a:gd name="connsiteX6" fmla="*/ 401782 w 2632364"/>
                <a:gd name="connsiteY6" fmla="*/ 2616200 h 3006436"/>
                <a:gd name="connsiteX7" fmla="*/ 540328 w 2632364"/>
                <a:gd name="connsiteY7" fmla="*/ 1992745 h 3006436"/>
                <a:gd name="connsiteX8" fmla="*/ 568037 w 2632364"/>
                <a:gd name="connsiteY8" fmla="*/ 2643909 h 3006436"/>
                <a:gd name="connsiteX9" fmla="*/ 762001 w 2632364"/>
                <a:gd name="connsiteY9" fmla="*/ 2990272 h 3006436"/>
                <a:gd name="connsiteX10" fmla="*/ 942110 w 2632364"/>
                <a:gd name="connsiteY10" fmla="*/ 2740890 h 3006436"/>
                <a:gd name="connsiteX11" fmla="*/ 1025237 w 2632364"/>
                <a:gd name="connsiteY11" fmla="*/ 1965036 h 3006436"/>
                <a:gd name="connsiteX12" fmla="*/ 1122219 w 2632364"/>
                <a:gd name="connsiteY12" fmla="*/ 2505363 h 3006436"/>
                <a:gd name="connsiteX13" fmla="*/ 1316182 w 2632364"/>
                <a:gd name="connsiteY13" fmla="*/ 2574636 h 3006436"/>
                <a:gd name="connsiteX14" fmla="*/ 1510146 w 2632364"/>
                <a:gd name="connsiteY14" fmla="*/ 2172854 h 3006436"/>
                <a:gd name="connsiteX15" fmla="*/ 1510146 w 2632364"/>
                <a:gd name="connsiteY15" fmla="*/ 1632527 h 3006436"/>
                <a:gd name="connsiteX16" fmla="*/ 1731819 w 2632364"/>
                <a:gd name="connsiteY16" fmla="*/ 1341581 h 3006436"/>
                <a:gd name="connsiteX17" fmla="*/ 2438401 w 2632364"/>
                <a:gd name="connsiteY17" fmla="*/ 1189181 h 3006436"/>
                <a:gd name="connsiteX18" fmla="*/ 2632364 w 2632364"/>
                <a:gd name="connsiteY18" fmla="*/ 898236 h 3006436"/>
                <a:gd name="connsiteX19" fmla="*/ 2438401 w 2632364"/>
                <a:gd name="connsiteY19" fmla="*/ 759690 h 3006436"/>
                <a:gd name="connsiteX20" fmla="*/ 1814946 w 2632364"/>
                <a:gd name="connsiteY20" fmla="*/ 745836 h 3006436"/>
                <a:gd name="connsiteX21" fmla="*/ 1801092 w 2632364"/>
                <a:gd name="connsiteY21" fmla="*/ 745836 h 3006436"/>
                <a:gd name="connsiteX22" fmla="*/ 1690255 w 2632364"/>
                <a:gd name="connsiteY22" fmla="*/ 468745 h 3006436"/>
                <a:gd name="connsiteX23" fmla="*/ 1440873 w 2632364"/>
                <a:gd name="connsiteY23" fmla="*/ 150090 h 3006436"/>
                <a:gd name="connsiteX24" fmla="*/ 1136073 w 2632364"/>
                <a:gd name="connsiteY24" fmla="*/ 39254 h 3006436"/>
                <a:gd name="connsiteX25" fmla="*/ 720437 w 2632364"/>
                <a:gd name="connsiteY25" fmla="*/ 25400 h 3006436"/>
                <a:gd name="connsiteX26" fmla="*/ 304801 w 2632364"/>
                <a:gd name="connsiteY26" fmla="*/ 191654 h 300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32364" h="3006436">
                  <a:moveTo>
                    <a:pt x="304801" y="191654"/>
                  </a:moveTo>
                  <a:cubicBezTo>
                    <a:pt x="205510" y="265545"/>
                    <a:pt x="170874" y="318654"/>
                    <a:pt x="124692" y="468745"/>
                  </a:cubicBezTo>
                  <a:cubicBezTo>
                    <a:pt x="78510" y="618836"/>
                    <a:pt x="32328" y="942109"/>
                    <a:pt x="27710" y="1092200"/>
                  </a:cubicBezTo>
                  <a:cubicBezTo>
                    <a:pt x="23092" y="1242291"/>
                    <a:pt x="99291" y="1198417"/>
                    <a:pt x="96982" y="1369290"/>
                  </a:cubicBezTo>
                  <a:cubicBezTo>
                    <a:pt x="94673" y="1540163"/>
                    <a:pt x="0" y="1891145"/>
                    <a:pt x="13855" y="2117436"/>
                  </a:cubicBezTo>
                  <a:cubicBezTo>
                    <a:pt x="27710" y="2343727"/>
                    <a:pt x="115456" y="2643909"/>
                    <a:pt x="180110" y="2727036"/>
                  </a:cubicBezTo>
                  <a:cubicBezTo>
                    <a:pt x="244765" y="2810163"/>
                    <a:pt x="341746" y="2738582"/>
                    <a:pt x="401782" y="2616200"/>
                  </a:cubicBezTo>
                  <a:cubicBezTo>
                    <a:pt x="461818" y="2493818"/>
                    <a:pt x="512619" y="1988127"/>
                    <a:pt x="540328" y="1992745"/>
                  </a:cubicBezTo>
                  <a:cubicBezTo>
                    <a:pt x="568037" y="1997363"/>
                    <a:pt x="531092" y="2477655"/>
                    <a:pt x="568037" y="2643909"/>
                  </a:cubicBezTo>
                  <a:cubicBezTo>
                    <a:pt x="604983" y="2810164"/>
                    <a:pt x="699655" y="2974108"/>
                    <a:pt x="762001" y="2990272"/>
                  </a:cubicBezTo>
                  <a:cubicBezTo>
                    <a:pt x="824347" y="3006436"/>
                    <a:pt x="898237" y="2911763"/>
                    <a:pt x="942110" y="2740890"/>
                  </a:cubicBezTo>
                  <a:cubicBezTo>
                    <a:pt x="985983" y="2570017"/>
                    <a:pt x="995219" y="2004290"/>
                    <a:pt x="1025237" y="1965036"/>
                  </a:cubicBezTo>
                  <a:cubicBezTo>
                    <a:pt x="1055255" y="1925782"/>
                    <a:pt x="1073728" y="2403763"/>
                    <a:pt x="1122219" y="2505363"/>
                  </a:cubicBezTo>
                  <a:cubicBezTo>
                    <a:pt x="1170710" y="2606963"/>
                    <a:pt x="1251528" y="2630054"/>
                    <a:pt x="1316182" y="2574636"/>
                  </a:cubicBezTo>
                  <a:cubicBezTo>
                    <a:pt x="1380837" y="2519218"/>
                    <a:pt x="1477819" y="2329872"/>
                    <a:pt x="1510146" y="2172854"/>
                  </a:cubicBezTo>
                  <a:cubicBezTo>
                    <a:pt x="1542473" y="2015836"/>
                    <a:pt x="1473201" y="1771072"/>
                    <a:pt x="1510146" y="1632527"/>
                  </a:cubicBezTo>
                  <a:cubicBezTo>
                    <a:pt x="1547091" y="1493982"/>
                    <a:pt x="1577110" y="1415472"/>
                    <a:pt x="1731819" y="1341581"/>
                  </a:cubicBezTo>
                  <a:cubicBezTo>
                    <a:pt x="1886528" y="1267690"/>
                    <a:pt x="2288310" y="1263072"/>
                    <a:pt x="2438401" y="1189181"/>
                  </a:cubicBezTo>
                  <a:cubicBezTo>
                    <a:pt x="2588492" y="1115290"/>
                    <a:pt x="2632364" y="969818"/>
                    <a:pt x="2632364" y="898236"/>
                  </a:cubicBezTo>
                  <a:cubicBezTo>
                    <a:pt x="2632364" y="826654"/>
                    <a:pt x="2574637" y="785090"/>
                    <a:pt x="2438401" y="759690"/>
                  </a:cubicBezTo>
                  <a:cubicBezTo>
                    <a:pt x="2302165" y="734290"/>
                    <a:pt x="1921164" y="748145"/>
                    <a:pt x="1814946" y="745836"/>
                  </a:cubicBezTo>
                  <a:cubicBezTo>
                    <a:pt x="1708728" y="743527"/>
                    <a:pt x="1821874" y="792018"/>
                    <a:pt x="1801092" y="745836"/>
                  </a:cubicBezTo>
                  <a:cubicBezTo>
                    <a:pt x="1780310" y="699654"/>
                    <a:pt x="1750291" y="568036"/>
                    <a:pt x="1690255" y="468745"/>
                  </a:cubicBezTo>
                  <a:cubicBezTo>
                    <a:pt x="1630219" y="369454"/>
                    <a:pt x="1533237" y="221672"/>
                    <a:pt x="1440873" y="150090"/>
                  </a:cubicBezTo>
                  <a:cubicBezTo>
                    <a:pt x="1348509" y="78508"/>
                    <a:pt x="1256146" y="60036"/>
                    <a:pt x="1136073" y="39254"/>
                  </a:cubicBezTo>
                  <a:cubicBezTo>
                    <a:pt x="1016000" y="18472"/>
                    <a:pt x="858982" y="0"/>
                    <a:pt x="720437" y="25400"/>
                  </a:cubicBezTo>
                  <a:cubicBezTo>
                    <a:pt x="581892" y="50800"/>
                    <a:pt x="404092" y="117763"/>
                    <a:pt x="304801" y="191654"/>
                  </a:cubicBezTo>
                  <a:close/>
                </a:path>
              </a:pathLst>
            </a:custGeom>
            <a:solidFill>
              <a:srgbClr val="FFFFCC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88" name="مجموعة 87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89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88" name="شكل حر 187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9" name="رابط مستقيم 188"/>
              <p:cNvCxnSpPr>
                <a:stCxn id="188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83" name="مستطيل 182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12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4" name="مستطيل 183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مستطيل 184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7" name="مستطيل 186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1" name="مجموعة 91"/>
            <p:cNvGrpSpPr/>
            <p:nvPr/>
          </p:nvGrpSpPr>
          <p:grpSpPr>
            <a:xfrm>
              <a:off x="536497" y="5375741"/>
              <a:ext cx="1106579" cy="2053863"/>
              <a:chOff x="7072330" y="4929198"/>
              <a:chExt cx="1217231" cy="2143164"/>
            </a:xfrm>
          </p:grpSpPr>
          <p:sp>
            <p:nvSpPr>
              <p:cNvPr id="177" name="مستطيل 176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8" name="مستطيل 177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9" name="مستطيل 178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شكل حر 179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2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72" name="مستطيل 171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12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مستطيل 172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مستطيل 173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5" name="مستطيل 174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6" name="مستطيل 175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3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66" name="مستطيل 165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7" name="مستطيل 166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8" name="مستطيل 167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مستطيل 169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4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61" name="مستطيل 160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12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2" name="مستطيل 161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3" name="مستطيل 162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مستطيل 163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مستطيل 164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5" name="مجموعة 117"/>
            <p:cNvGrpSpPr/>
            <p:nvPr/>
          </p:nvGrpSpPr>
          <p:grpSpPr>
            <a:xfrm>
              <a:off x="6000789" y="5286306"/>
              <a:ext cx="1106579" cy="1928825"/>
              <a:chOff x="7072330" y="4929198"/>
              <a:chExt cx="1217231" cy="2143164"/>
            </a:xfrm>
          </p:grpSpPr>
          <p:sp>
            <p:nvSpPr>
              <p:cNvPr id="155" name="مستطيل 154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6" name="مستطيل 155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7" name="مستطيل 156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8" name="شكل حر 157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9" name="مستطيل 158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0" name="شكل حر 159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6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50" name="مستطيل 149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12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2" name="مستطيل 151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3" name="مستطيل 152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4" name="مستطيل 153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7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44" name="مستطيل 143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مستطيل 145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7" name="شكل حر 146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شكل حر 148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98" name="شكل حر 97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9" name="شكل حر 98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0" name="شكل حر 99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1" name="شكل حر 100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2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41" name="شكل حر 140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42" name="رابط مستقيم 141"/>
              <p:cNvCxnSpPr>
                <a:stCxn id="141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رابط مستقيم 142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" name="شكل حر 102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4" name="مجموعة 147"/>
            <p:cNvGrpSpPr/>
            <p:nvPr/>
          </p:nvGrpSpPr>
          <p:grpSpPr>
            <a:xfrm>
              <a:off x="2970464" y="4184838"/>
              <a:ext cx="1071570" cy="1000132"/>
              <a:chOff x="10215602" y="1500174"/>
              <a:chExt cx="1189908" cy="1174883"/>
            </a:xfrm>
          </p:grpSpPr>
          <p:sp>
            <p:nvSpPr>
              <p:cNvPr id="137" name="شكل بيضاوي 136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شكل حر 137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شكل حر 138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شكل حر 139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5" name="شكل حر 104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6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135" name="شكل بيضاوي 134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6" name="شكل حر 135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7" name="شكل حر 106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8" name="شكل حر 107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9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129" name="شكل بيضاوي 128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0" name="شكل حر 129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شكل حر 130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شكل حر 131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شكل حر 133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10" name="شكل حر 109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1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124" name="شكل بيضاوي 123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5" name="شكل حر 124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26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127" name="شكل حر 126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28" name="شكل حر 127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112" name="شكل حر 111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3" name="شكل بيضاوي 112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4" name="شكل بيضاوي 113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5" name="شكل حر 114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6" name="شكل بيضاوي 115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7" name="شكل بيضاوي 116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8" name="شكل حر 117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9" name="شكل حر 118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20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121" name="شكل حر 120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22" name="رابط مستقيم 121"/>
              <p:cNvCxnSpPr>
                <a:stCxn id="121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" name="رابط مستقيم 122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37" name="وسيلة شرح مستطيلة مستديرة الزوايا 236"/>
          <p:cNvSpPr/>
          <p:nvPr/>
        </p:nvSpPr>
        <p:spPr>
          <a:xfrm>
            <a:off x="5572132" y="3071810"/>
            <a:ext cx="1357322" cy="1143008"/>
          </a:xfrm>
          <a:prstGeom prst="wedgeRoundRectCallout">
            <a:avLst>
              <a:gd name="adj1" fmla="val -48797"/>
              <a:gd name="adj2" fmla="val 80613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b="1" dirty="0" smtClean="0">
                <a:solidFill>
                  <a:schemeClr val="tx1"/>
                </a:solidFill>
              </a:rPr>
              <a:t>مع السلامة</a:t>
            </a:r>
            <a:endParaRPr lang="ar-SA" b="1" dirty="0">
              <a:solidFill>
                <a:schemeClr val="tx1"/>
              </a:solidFill>
            </a:endParaRPr>
          </a:p>
        </p:txBody>
      </p:sp>
      <p:sp>
        <p:nvSpPr>
          <p:cNvPr id="238" name="وسيلة شرح مستطيلة مستديرة الزوايا 237"/>
          <p:cNvSpPr/>
          <p:nvPr/>
        </p:nvSpPr>
        <p:spPr>
          <a:xfrm>
            <a:off x="2143108" y="3071810"/>
            <a:ext cx="1357322" cy="1143008"/>
          </a:xfrm>
          <a:prstGeom prst="wedgeRoundRectCallout">
            <a:avLst>
              <a:gd name="adj1" fmla="val 5860"/>
              <a:gd name="adj2" fmla="val 86651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b="1" dirty="0" smtClean="0">
                <a:solidFill>
                  <a:schemeClr val="tx1"/>
                </a:solidFill>
              </a:rPr>
              <a:t>إلى اللقاء</a:t>
            </a:r>
            <a:endParaRPr lang="ar-SA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4.16185E-6 L 0.77969 -0.0104 " pathEditMode="relative" ptsTypes="AA">
                                      <p:cBhvr>
                                        <p:cTn id="6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 descr="76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0"/>
            <a:ext cx="9230719" cy="6858000"/>
          </a:xfrm>
          <a:prstGeom prst="rect">
            <a:avLst/>
          </a:prstGeom>
        </p:spPr>
      </p:pic>
      <p:sp>
        <p:nvSpPr>
          <p:cNvPr id="3" name="مستطيل 2"/>
          <p:cNvSpPr/>
          <p:nvPr/>
        </p:nvSpPr>
        <p:spPr>
          <a:xfrm>
            <a:off x="4214810" y="928670"/>
            <a:ext cx="4318811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ar-SA" sz="5400" b="1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عندما رجعت أحلام</a:t>
            </a:r>
          </a:p>
          <a:p>
            <a:pPr algn="ctr"/>
            <a:r>
              <a:rPr lang="ar-SA" sz="5400" b="1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من المدرسة... </a:t>
            </a:r>
            <a:endParaRPr lang="ar-SA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 descr="75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1"/>
          </a:xfrm>
          <a:prstGeom prst="rect">
            <a:avLst/>
          </a:prstGeom>
        </p:spPr>
      </p:pic>
      <p:sp>
        <p:nvSpPr>
          <p:cNvPr id="3" name="مستطيل 2"/>
          <p:cNvSpPr/>
          <p:nvPr/>
        </p:nvSpPr>
        <p:spPr>
          <a:xfrm>
            <a:off x="5857884" y="4572008"/>
            <a:ext cx="2948243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ar-SA" sz="5400" b="1" dirty="0" smtClean="0">
                <a:ln w="17780" cmpd="sng">
                  <a:solidFill>
                    <a:schemeClr val="accent1">
                      <a:tint val="3000"/>
                    </a:schemeClr>
                  </a:solidFill>
                  <a:prstDash val="solid"/>
                  <a:miter lim="800000"/>
                </a:ln>
                <a:solidFill>
                  <a:srgbClr val="FFFF00"/>
                </a:solidFill>
                <a:effectLst>
                  <a:outerShdw blurRad="55000" dist="50800" dir="5400000" algn="tl">
                    <a:srgbClr val="000000">
                      <a:alpha val="33000"/>
                    </a:srgbClr>
                  </a:outerShdw>
                </a:effectLst>
              </a:rPr>
              <a:t>صارت </a:t>
            </a:r>
            <a:r>
              <a:rPr lang="ar-SA" sz="5400" b="1" dirty="0" smtClean="0">
                <a:ln w="17780" cmpd="sng">
                  <a:solidFill>
                    <a:schemeClr val="accent1">
                      <a:tint val="3000"/>
                    </a:schemeClr>
                  </a:solidFill>
                  <a:prstDash val="solid"/>
                  <a:miter lim="800000"/>
                </a:ln>
                <a:solidFill>
                  <a:srgbClr val="FFFF00"/>
                </a:solidFill>
                <a:effectLst>
                  <a:outerShdw blurRad="55000" dist="50800" dir="5400000" algn="tl">
                    <a:srgbClr val="000000">
                      <a:alpha val="33000"/>
                    </a:srgbClr>
                  </a:outerShdw>
                </a:effectLst>
              </a:rPr>
              <a:t>تذاكر</a:t>
            </a:r>
          </a:p>
          <a:p>
            <a:pPr algn="ctr"/>
            <a:r>
              <a:rPr lang="ar-SA" sz="5400" b="1" dirty="0" smtClean="0">
                <a:ln w="17780" cmpd="sng">
                  <a:solidFill>
                    <a:schemeClr val="accent1">
                      <a:tint val="3000"/>
                    </a:schemeClr>
                  </a:solidFill>
                  <a:prstDash val="solid"/>
                  <a:miter lim="800000"/>
                </a:ln>
                <a:solidFill>
                  <a:srgbClr val="FFFF00"/>
                </a:solidFill>
                <a:effectLst>
                  <a:outerShdw blurRad="55000" dist="50800" dir="5400000" algn="tl">
                    <a:srgbClr val="000000">
                      <a:alpha val="33000"/>
                    </a:srgbClr>
                  </a:outerShdw>
                </a:effectLst>
              </a:rPr>
              <a:t>بجد واجتهاد</a:t>
            </a:r>
            <a:endParaRPr lang="ar-SA" sz="5400" b="1" cap="none" spc="0" dirty="0">
              <a:ln w="17780" cmpd="sng">
                <a:solidFill>
                  <a:schemeClr val="accent1">
                    <a:tint val="3000"/>
                  </a:schemeClr>
                </a:solidFill>
                <a:prstDash val="solid"/>
                <a:miter lim="800000"/>
              </a:ln>
              <a:solidFill>
                <a:srgbClr val="FFFF00"/>
              </a:solidFill>
              <a:effectLst>
                <a:outerShdw blurRad="55000" dist="50800" dir="5400000" algn="tl">
                  <a:srgbClr val="000000">
                    <a:alpha val="33000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314324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" name="مستطيل 2"/>
          <p:cNvSpPr/>
          <p:nvPr/>
        </p:nvSpPr>
        <p:spPr>
          <a:xfrm>
            <a:off x="714348" y="314324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مستطيل 3"/>
          <p:cNvSpPr/>
          <p:nvPr/>
        </p:nvSpPr>
        <p:spPr>
          <a:xfrm>
            <a:off x="1428728" y="314324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" name="مستطيل 4"/>
          <p:cNvSpPr/>
          <p:nvPr/>
        </p:nvSpPr>
        <p:spPr>
          <a:xfrm>
            <a:off x="2143076" y="314324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" name="مستطيل 5"/>
          <p:cNvSpPr/>
          <p:nvPr/>
        </p:nvSpPr>
        <p:spPr>
          <a:xfrm>
            <a:off x="2857552" y="314324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" name="مستطيل 6"/>
          <p:cNvSpPr/>
          <p:nvPr/>
        </p:nvSpPr>
        <p:spPr>
          <a:xfrm>
            <a:off x="3571900" y="314324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8" name="مستطيل 7"/>
          <p:cNvSpPr/>
          <p:nvPr/>
        </p:nvSpPr>
        <p:spPr>
          <a:xfrm>
            <a:off x="4286280" y="314324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مستطيل 8"/>
          <p:cNvSpPr/>
          <p:nvPr/>
        </p:nvSpPr>
        <p:spPr>
          <a:xfrm>
            <a:off x="5000628" y="314324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" name="مستطيل 9"/>
          <p:cNvSpPr/>
          <p:nvPr/>
        </p:nvSpPr>
        <p:spPr>
          <a:xfrm>
            <a:off x="5715072" y="314324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1" name="مستطيل 10"/>
          <p:cNvSpPr/>
          <p:nvPr/>
        </p:nvSpPr>
        <p:spPr>
          <a:xfrm>
            <a:off x="6429420" y="314324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2" name="مستطيل 11"/>
          <p:cNvSpPr/>
          <p:nvPr/>
        </p:nvSpPr>
        <p:spPr>
          <a:xfrm>
            <a:off x="7143800" y="314324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مستطيل 12"/>
          <p:cNvSpPr/>
          <p:nvPr/>
        </p:nvSpPr>
        <p:spPr>
          <a:xfrm>
            <a:off x="7858148" y="314324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4" name="مستطيل 13"/>
          <p:cNvSpPr/>
          <p:nvPr/>
        </p:nvSpPr>
        <p:spPr>
          <a:xfrm>
            <a:off x="8588546" y="314324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مستطيل 14"/>
          <p:cNvSpPr/>
          <p:nvPr/>
        </p:nvSpPr>
        <p:spPr>
          <a:xfrm>
            <a:off x="0" y="385762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6" name="مستطيل 15"/>
          <p:cNvSpPr/>
          <p:nvPr/>
        </p:nvSpPr>
        <p:spPr>
          <a:xfrm>
            <a:off x="714348" y="385762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" name="مستطيل 16"/>
          <p:cNvSpPr/>
          <p:nvPr/>
        </p:nvSpPr>
        <p:spPr>
          <a:xfrm>
            <a:off x="1428728" y="385762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8" name="مستطيل 17"/>
          <p:cNvSpPr/>
          <p:nvPr/>
        </p:nvSpPr>
        <p:spPr>
          <a:xfrm>
            <a:off x="2143076" y="385762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" name="مستطيل 18"/>
          <p:cNvSpPr/>
          <p:nvPr/>
        </p:nvSpPr>
        <p:spPr>
          <a:xfrm>
            <a:off x="2857488" y="385762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" name="مستطيل 19"/>
          <p:cNvSpPr/>
          <p:nvPr/>
        </p:nvSpPr>
        <p:spPr>
          <a:xfrm>
            <a:off x="3571836" y="385762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1" name="مستطيل 20"/>
          <p:cNvSpPr/>
          <p:nvPr/>
        </p:nvSpPr>
        <p:spPr>
          <a:xfrm>
            <a:off x="4286248" y="385762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2" name="مستطيل 21"/>
          <p:cNvSpPr/>
          <p:nvPr/>
        </p:nvSpPr>
        <p:spPr>
          <a:xfrm>
            <a:off x="5000596" y="385762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3" name="مستطيل 22"/>
          <p:cNvSpPr/>
          <p:nvPr/>
        </p:nvSpPr>
        <p:spPr>
          <a:xfrm>
            <a:off x="5715008" y="385762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4" name="مستطيل 23"/>
          <p:cNvSpPr/>
          <p:nvPr/>
        </p:nvSpPr>
        <p:spPr>
          <a:xfrm>
            <a:off x="6429356" y="385762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5" name="مستطيل 24"/>
          <p:cNvSpPr/>
          <p:nvPr/>
        </p:nvSpPr>
        <p:spPr>
          <a:xfrm>
            <a:off x="7143800" y="385762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6" name="مستطيل 25"/>
          <p:cNvSpPr/>
          <p:nvPr/>
        </p:nvSpPr>
        <p:spPr>
          <a:xfrm>
            <a:off x="7858148" y="385762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" name="مستطيل 26"/>
          <p:cNvSpPr/>
          <p:nvPr/>
        </p:nvSpPr>
        <p:spPr>
          <a:xfrm>
            <a:off x="8572528" y="385762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" name="مستطيل 27"/>
          <p:cNvSpPr/>
          <p:nvPr/>
        </p:nvSpPr>
        <p:spPr>
          <a:xfrm>
            <a:off x="-15986" y="457200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9" name="مستطيل 28"/>
          <p:cNvSpPr/>
          <p:nvPr/>
        </p:nvSpPr>
        <p:spPr>
          <a:xfrm>
            <a:off x="698362" y="457200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0" name="مستطيل 29"/>
          <p:cNvSpPr/>
          <p:nvPr/>
        </p:nvSpPr>
        <p:spPr>
          <a:xfrm>
            <a:off x="1412742" y="457200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" name="مستطيل 30"/>
          <p:cNvSpPr/>
          <p:nvPr/>
        </p:nvSpPr>
        <p:spPr>
          <a:xfrm>
            <a:off x="2127090" y="457200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" name="مستطيل 31"/>
          <p:cNvSpPr/>
          <p:nvPr/>
        </p:nvSpPr>
        <p:spPr>
          <a:xfrm>
            <a:off x="2841566" y="457200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3" name="مستطيل 32"/>
          <p:cNvSpPr/>
          <p:nvPr/>
        </p:nvSpPr>
        <p:spPr>
          <a:xfrm>
            <a:off x="3555914" y="457200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4" name="مستطيل 33"/>
          <p:cNvSpPr/>
          <p:nvPr/>
        </p:nvSpPr>
        <p:spPr>
          <a:xfrm>
            <a:off x="4270294" y="457200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5" name="مستطيل 34"/>
          <p:cNvSpPr/>
          <p:nvPr/>
        </p:nvSpPr>
        <p:spPr>
          <a:xfrm>
            <a:off x="4984642" y="457200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6" name="مستطيل 35"/>
          <p:cNvSpPr/>
          <p:nvPr/>
        </p:nvSpPr>
        <p:spPr>
          <a:xfrm>
            <a:off x="5699086" y="457200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7" name="مستطيل 36"/>
          <p:cNvSpPr/>
          <p:nvPr/>
        </p:nvSpPr>
        <p:spPr>
          <a:xfrm>
            <a:off x="6413434" y="457200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8" name="مستطيل 37"/>
          <p:cNvSpPr/>
          <p:nvPr/>
        </p:nvSpPr>
        <p:spPr>
          <a:xfrm>
            <a:off x="7127814" y="457200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9" name="مستطيل 38"/>
          <p:cNvSpPr/>
          <p:nvPr/>
        </p:nvSpPr>
        <p:spPr>
          <a:xfrm>
            <a:off x="7842162" y="457200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0" name="مستطيل 39"/>
          <p:cNvSpPr/>
          <p:nvPr/>
        </p:nvSpPr>
        <p:spPr>
          <a:xfrm>
            <a:off x="8572560" y="457200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1" name="مستطيل 40"/>
          <p:cNvSpPr/>
          <p:nvPr/>
        </p:nvSpPr>
        <p:spPr>
          <a:xfrm>
            <a:off x="-15986" y="528638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2" name="مستطيل 41"/>
          <p:cNvSpPr/>
          <p:nvPr/>
        </p:nvSpPr>
        <p:spPr>
          <a:xfrm>
            <a:off x="698362" y="528638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3" name="مستطيل 42"/>
          <p:cNvSpPr/>
          <p:nvPr/>
        </p:nvSpPr>
        <p:spPr>
          <a:xfrm>
            <a:off x="1412742" y="528638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4" name="مستطيل 43"/>
          <p:cNvSpPr/>
          <p:nvPr/>
        </p:nvSpPr>
        <p:spPr>
          <a:xfrm>
            <a:off x="2127090" y="528638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5" name="مستطيل 44"/>
          <p:cNvSpPr/>
          <p:nvPr/>
        </p:nvSpPr>
        <p:spPr>
          <a:xfrm>
            <a:off x="2841502" y="528638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6" name="مستطيل 45"/>
          <p:cNvSpPr/>
          <p:nvPr/>
        </p:nvSpPr>
        <p:spPr>
          <a:xfrm>
            <a:off x="3555850" y="528638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7" name="مستطيل 46"/>
          <p:cNvSpPr/>
          <p:nvPr/>
        </p:nvSpPr>
        <p:spPr>
          <a:xfrm>
            <a:off x="4270262" y="528638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8" name="مستطيل 47"/>
          <p:cNvSpPr/>
          <p:nvPr/>
        </p:nvSpPr>
        <p:spPr>
          <a:xfrm>
            <a:off x="4984610" y="528638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9" name="مستطيل 48"/>
          <p:cNvSpPr/>
          <p:nvPr/>
        </p:nvSpPr>
        <p:spPr>
          <a:xfrm>
            <a:off x="5699022" y="528638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0" name="مستطيل 49"/>
          <p:cNvSpPr/>
          <p:nvPr/>
        </p:nvSpPr>
        <p:spPr>
          <a:xfrm>
            <a:off x="6413370" y="528638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1" name="مستطيل 50"/>
          <p:cNvSpPr/>
          <p:nvPr/>
        </p:nvSpPr>
        <p:spPr>
          <a:xfrm>
            <a:off x="7127814" y="528638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2" name="مستطيل 51"/>
          <p:cNvSpPr/>
          <p:nvPr/>
        </p:nvSpPr>
        <p:spPr>
          <a:xfrm>
            <a:off x="7842162" y="528638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3" name="مستطيل 52"/>
          <p:cNvSpPr/>
          <p:nvPr/>
        </p:nvSpPr>
        <p:spPr>
          <a:xfrm>
            <a:off x="8556542" y="528638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4" name="مستطيل 53"/>
          <p:cNvSpPr/>
          <p:nvPr/>
        </p:nvSpPr>
        <p:spPr>
          <a:xfrm>
            <a:off x="-15986" y="600076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5" name="مستطيل 54"/>
          <p:cNvSpPr/>
          <p:nvPr/>
        </p:nvSpPr>
        <p:spPr>
          <a:xfrm>
            <a:off x="698362" y="600076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6" name="مستطيل 55"/>
          <p:cNvSpPr/>
          <p:nvPr/>
        </p:nvSpPr>
        <p:spPr>
          <a:xfrm>
            <a:off x="1412742" y="600076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7" name="مستطيل 56"/>
          <p:cNvSpPr/>
          <p:nvPr/>
        </p:nvSpPr>
        <p:spPr>
          <a:xfrm>
            <a:off x="2127090" y="600076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8" name="مستطيل 57"/>
          <p:cNvSpPr/>
          <p:nvPr/>
        </p:nvSpPr>
        <p:spPr>
          <a:xfrm>
            <a:off x="2841566" y="600076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9" name="مستطيل 58"/>
          <p:cNvSpPr/>
          <p:nvPr/>
        </p:nvSpPr>
        <p:spPr>
          <a:xfrm>
            <a:off x="3555914" y="600076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0" name="مستطيل 59"/>
          <p:cNvSpPr/>
          <p:nvPr/>
        </p:nvSpPr>
        <p:spPr>
          <a:xfrm>
            <a:off x="4270294" y="600076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1" name="مستطيل 60"/>
          <p:cNvSpPr/>
          <p:nvPr/>
        </p:nvSpPr>
        <p:spPr>
          <a:xfrm>
            <a:off x="4984642" y="600076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2" name="مستطيل 61"/>
          <p:cNvSpPr/>
          <p:nvPr/>
        </p:nvSpPr>
        <p:spPr>
          <a:xfrm>
            <a:off x="5699086" y="600076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3" name="مستطيل 62"/>
          <p:cNvSpPr/>
          <p:nvPr/>
        </p:nvSpPr>
        <p:spPr>
          <a:xfrm>
            <a:off x="6413434" y="600076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4" name="مستطيل 63"/>
          <p:cNvSpPr/>
          <p:nvPr/>
        </p:nvSpPr>
        <p:spPr>
          <a:xfrm>
            <a:off x="7127814" y="600076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5" name="مستطيل 64"/>
          <p:cNvSpPr/>
          <p:nvPr/>
        </p:nvSpPr>
        <p:spPr>
          <a:xfrm>
            <a:off x="7842162" y="600076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6" name="مستطيل 65"/>
          <p:cNvSpPr/>
          <p:nvPr/>
        </p:nvSpPr>
        <p:spPr>
          <a:xfrm>
            <a:off x="8572560" y="600076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7" name="مستطيل 66"/>
          <p:cNvSpPr/>
          <p:nvPr/>
        </p:nvSpPr>
        <p:spPr>
          <a:xfrm>
            <a:off x="-15986" y="671514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8" name="مستطيل 67"/>
          <p:cNvSpPr/>
          <p:nvPr/>
        </p:nvSpPr>
        <p:spPr>
          <a:xfrm>
            <a:off x="698362" y="671514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9" name="مستطيل 68"/>
          <p:cNvSpPr/>
          <p:nvPr/>
        </p:nvSpPr>
        <p:spPr>
          <a:xfrm>
            <a:off x="1412742" y="671514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0" name="مستطيل 69"/>
          <p:cNvSpPr/>
          <p:nvPr/>
        </p:nvSpPr>
        <p:spPr>
          <a:xfrm>
            <a:off x="2127090" y="671514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1" name="مستطيل 70"/>
          <p:cNvSpPr/>
          <p:nvPr/>
        </p:nvSpPr>
        <p:spPr>
          <a:xfrm>
            <a:off x="2841502" y="671514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2" name="مستطيل 71"/>
          <p:cNvSpPr/>
          <p:nvPr/>
        </p:nvSpPr>
        <p:spPr>
          <a:xfrm>
            <a:off x="3555850" y="671514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3" name="مستطيل 72"/>
          <p:cNvSpPr/>
          <p:nvPr/>
        </p:nvSpPr>
        <p:spPr>
          <a:xfrm>
            <a:off x="4270262" y="671514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4" name="مستطيل 73"/>
          <p:cNvSpPr/>
          <p:nvPr/>
        </p:nvSpPr>
        <p:spPr>
          <a:xfrm>
            <a:off x="4984610" y="671514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5" name="مستطيل 74"/>
          <p:cNvSpPr/>
          <p:nvPr/>
        </p:nvSpPr>
        <p:spPr>
          <a:xfrm>
            <a:off x="5699022" y="671514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6" name="مستطيل 75"/>
          <p:cNvSpPr/>
          <p:nvPr/>
        </p:nvSpPr>
        <p:spPr>
          <a:xfrm>
            <a:off x="6413370" y="671514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7" name="مستطيل 76"/>
          <p:cNvSpPr/>
          <p:nvPr/>
        </p:nvSpPr>
        <p:spPr>
          <a:xfrm>
            <a:off x="7127814" y="671514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8" name="مستطيل 77"/>
          <p:cNvSpPr/>
          <p:nvPr/>
        </p:nvSpPr>
        <p:spPr>
          <a:xfrm>
            <a:off x="7842162" y="6715148"/>
            <a:ext cx="714348" cy="71438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9" name="مستطيل 78"/>
          <p:cNvSpPr/>
          <p:nvPr/>
        </p:nvSpPr>
        <p:spPr>
          <a:xfrm>
            <a:off x="8556542" y="6715148"/>
            <a:ext cx="714348" cy="71438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80" name="مستطيل 79"/>
          <p:cNvSpPr/>
          <p:nvPr/>
        </p:nvSpPr>
        <p:spPr>
          <a:xfrm>
            <a:off x="0" y="0"/>
            <a:ext cx="9144000" cy="4071942"/>
          </a:xfrm>
          <a:prstGeom prst="rect">
            <a:avLst/>
          </a:prstGeom>
          <a:blipFill>
            <a:blip r:embed="rId4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81" name="صورة 80" descr="209010125.jpg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5643570" y="-121889"/>
            <a:ext cx="1428760" cy="1050559"/>
          </a:xfrm>
          <a:prstGeom prst="rect">
            <a:avLst/>
          </a:prstGeom>
        </p:spPr>
      </p:pic>
      <p:pic>
        <p:nvPicPr>
          <p:cNvPr id="82" name="صورة 81" descr="57cf5ddd-89b1-4403-aecd-c81b24263d1b.jpg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3071866" y="0"/>
            <a:ext cx="8715436" cy="5553104"/>
          </a:xfrm>
          <a:prstGeom prst="rect">
            <a:avLst/>
          </a:prstGeom>
        </p:spPr>
      </p:pic>
      <p:pic>
        <p:nvPicPr>
          <p:cNvPr id="83" name="صورة 82" descr="eamesreposmallsize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61910" y="4572008"/>
            <a:ext cx="3167082" cy="3167082"/>
          </a:xfrm>
          <a:prstGeom prst="rect">
            <a:avLst/>
          </a:prstGeom>
        </p:spPr>
      </p:pic>
      <p:pic>
        <p:nvPicPr>
          <p:cNvPr id="84" name="صورة 83" descr="thumb_71406021.jpg"/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1143040" y="4607703"/>
            <a:ext cx="4500594" cy="4500594"/>
          </a:xfrm>
          <a:prstGeom prst="rect">
            <a:avLst/>
          </a:prstGeom>
        </p:spPr>
      </p:pic>
      <p:pic>
        <p:nvPicPr>
          <p:cNvPr id="85" name="صورة 84" descr="books.png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 rot="356410">
            <a:off x="-119276" y="5125338"/>
            <a:ext cx="1075866" cy="896671"/>
          </a:xfrm>
          <a:prstGeom prst="rect">
            <a:avLst/>
          </a:prstGeom>
        </p:spPr>
      </p:pic>
      <p:pic>
        <p:nvPicPr>
          <p:cNvPr id="86" name="صورة 85" descr="book.png"/>
          <p:cNvPicPr>
            <a:picLocks noChangeAspect="1"/>
          </p:cNvPicPr>
          <p:nvPr/>
        </p:nvPicPr>
        <p:blipFill>
          <a:blip r:embed="rId10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 rot="869871">
            <a:off x="-166392" y="5602267"/>
            <a:ext cx="889493" cy="613925"/>
          </a:xfrm>
          <a:prstGeom prst="rect">
            <a:avLst/>
          </a:prstGeom>
        </p:spPr>
      </p:pic>
      <p:pic>
        <p:nvPicPr>
          <p:cNvPr id="87" name="صورة 86" descr="science-g6.jp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 rot="16739238">
            <a:off x="1355544" y="5719586"/>
            <a:ext cx="521301" cy="703045"/>
          </a:xfrm>
          <a:prstGeom prst="rect">
            <a:avLst/>
          </a:prstGeom>
        </p:spPr>
      </p:pic>
      <p:sp>
        <p:nvSpPr>
          <p:cNvPr id="88" name="شكل حر 87"/>
          <p:cNvSpPr/>
          <p:nvPr/>
        </p:nvSpPr>
        <p:spPr>
          <a:xfrm>
            <a:off x="2050473" y="5361709"/>
            <a:ext cx="235527" cy="249382"/>
          </a:xfrm>
          <a:custGeom>
            <a:avLst/>
            <a:gdLst>
              <a:gd name="connsiteX0" fmla="*/ 0 w 235527"/>
              <a:gd name="connsiteY0" fmla="*/ 124691 h 249382"/>
              <a:gd name="connsiteX1" fmla="*/ 27709 w 235527"/>
              <a:gd name="connsiteY1" fmla="*/ 207818 h 249382"/>
              <a:gd name="connsiteX2" fmla="*/ 83127 w 235527"/>
              <a:gd name="connsiteY2" fmla="*/ 249382 h 249382"/>
              <a:gd name="connsiteX3" fmla="*/ 180109 w 235527"/>
              <a:gd name="connsiteY3" fmla="*/ 249382 h 249382"/>
              <a:gd name="connsiteX4" fmla="*/ 235527 w 235527"/>
              <a:gd name="connsiteY4" fmla="*/ 221673 h 249382"/>
              <a:gd name="connsiteX5" fmla="*/ 235527 w 235527"/>
              <a:gd name="connsiteY5" fmla="*/ 41564 h 249382"/>
              <a:gd name="connsiteX6" fmla="*/ 55418 w 235527"/>
              <a:gd name="connsiteY6" fmla="*/ 0 h 249382"/>
              <a:gd name="connsiteX7" fmla="*/ 0 w 235527"/>
              <a:gd name="connsiteY7" fmla="*/ 124691 h 249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5527" h="249382">
                <a:moveTo>
                  <a:pt x="0" y="124691"/>
                </a:moveTo>
                <a:lnTo>
                  <a:pt x="27709" y="207818"/>
                </a:lnTo>
                <a:lnTo>
                  <a:pt x="83127" y="249382"/>
                </a:lnTo>
                <a:lnTo>
                  <a:pt x="180109" y="249382"/>
                </a:lnTo>
                <a:lnTo>
                  <a:pt x="235527" y="221673"/>
                </a:lnTo>
                <a:lnTo>
                  <a:pt x="235527" y="41564"/>
                </a:lnTo>
                <a:lnTo>
                  <a:pt x="55418" y="0"/>
                </a:lnTo>
                <a:lnTo>
                  <a:pt x="0" y="124691"/>
                </a:ln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89" name="شكل حر 88"/>
          <p:cNvSpPr/>
          <p:nvPr/>
        </p:nvSpPr>
        <p:spPr>
          <a:xfrm>
            <a:off x="2214546" y="5258678"/>
            <a:ext cx="71438" cy="71438"/>
          </a:xfrm>
          <a:custGeom>
            <a:avLst/>
            <a:gdLst>
              <a:gd name="connsiteX0" fmla="*/ 0 w 858982"/>
              <a:gd name="connsiteY0" fmla="*/ 0 h 900545"/>
              <a:gd name="connsiteX1" fmla="*/ 0 w 858982"/>
              <a:gd name="connsiteY1" fmla="*/ 0 h 900545"/>
              <a:gd name="connsiteX2" fmla="*/ 858982 w 858982"/>
              <a:gd name="connsiteY2" fmla="*/ 0 h 900545"/>
              <a:gd name="connsiteX3" fmla="*/ 748146 w 858982"/>
              <a:gd name="connsiteY3" fmla="*/ 900545 h 900545"/>
              <a:gd name="connsiteX4" fmla="*/ 0 w 858982"/>
              <a:gd name="connsiteY4" fmla="*/ 0 h 900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8982" h="900545">
                <a:moveTo>
                  <a:pt x="0" y="0"/>
                </a:moveTo>
                <a:lnTo>
                  <a:pt x="0" y="0"/>
                </a:lnTo>
                <a:lnTo>
                  <a:pt x="858982" y="0"/>
                </a:lnTo>
                <a:lnTo>
                  <a:pt x="748146" y="900545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90" name="صورة 89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99314" y="5929330"/>
            <a:ext cx="428628" cy="428628"/>
          </a:xfrm>
          <a:prstGeom prst="rect">
            <a:avLst/>
          </a:prstGeom>
        </p:spPr>
      </p:pic>
      <p:pic>
        <p:nvPicPr>
          <p:cNvPr id="91" name="صورة 90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85786" y="5857892"/>
            <a:ext cx="428628" cy="428628"/>
          </a:xfrm>
          <a:prstGeom prst="rect">
            <a:avLst/>
          </a:prstGeom>
        </p:spPr>
      </p:pic>
      <p:sp>
        <p:nvSpPr>
          <p:cNvPr id="92" name="مستطيل 91"/>
          <p:cNvSpPr/>
          <p:nvPr/>
        </p:nvSpPr>
        <p:spPr>
          <a:xfrm>
            <a:off x="8643966" y="1857364"/>
            <a:ext cx="285752" cy="428628"/>
          </a:xfrm>
          <a:prstGeom prst="rect">
            <a:avLst/>
          </a:prstGeom>
          <a:solidFill>
            <a:srgbClr val="FFFF99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3" name="شكل حر 92"/>
          <p:cNvSpPr/>
          <p:nvPr/>
        </p:nvSpPr>
        <p:spPr>
          <a:xfrm>
            <a:off x="8715404" y="2000240"/>
            <a:ext cx="128563" cy="100012"/>
          </a:xfrm>
          <a:custGeom>
            <a:avLst/>
            <a:gdLst>
              <a:gd name="connsiteX0" fmla="*/ 271463 w 271463"/>
              <a:gd name="connsiteY0" fmla="*/ 214313 h 242888"/>
              <a:gd name="connsiteX1" fmla="*/ 71438 w 271463"/>
              <a:gd name="connsiteY1" fmla="*/ 0 h 242888"/>
              <a:gd name="connsiteX2" fmla="*/ 0 w 271463"/>
              <a:gd name="connsiteY2" fmla="*/ 71438 h 242888"/>
              <a:gd name="connsiteX3" fmla="*/ 171450 w 271463"/>
              <a:gd name="connsiteY3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1463" h="242888">
                <a:moveTo>
                  <a:pt x="271463" y="214313"/>
                </a:moveTo>
                <a:lnTo>
                  <a:pt x="71438" y="0"/>
                </a:lnTo>
                <a:lnTo>
                  <a:pt x="0" y="71438"/>
                </a:lnTo>
                <a:lnTo>
                  <a:pt x="171450" y="242888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4" name="مستطيل 93"/>
          <p:cNvSpPr/>
          <p:nvPr/>
        </p:nvSpPr>
        <p:spPr>
          <a:xfrm>
            <a:off x="8286776" y="1857364"/>
            <a:ext cx="285752" cy="428628"/>
          </a:xfrm>
          <a:prstGeom prst="rect">
            <a:avLst/>
          </a:prstGeom>
          <a:solidFill>
            <a:srgbClr val="FFFF99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5" name="شكل بيضاوي 94"/>
          <p:cNvSpPr/>
          <p:nvPr/>
        </p:nvSpPr>
        <p:spPr>
          <a:xfrm>
            <a:off x="8443940" y="2043102"/>
            <a:ext cx="57150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6" name="شكل بيضاوي 95"/>
          <p:cNvSpPr/>
          <p:nvPr/>
        </p:nvSpPr>
        <p:spPr>
          <a:xfrm>
            <a:off x="8329638" y="2040247"/>
            <a:ext cx="57150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98" name="مجموعة 97"/>
          <p:cNvGrpSpPr/>
          <p:nvPr/>
        </p:nvGrpSpPr>
        <p:grpSpPr>
          <a:xfrm>
            <a:off x="2100245" y="5510227"/>
            <a:ext cx="71438" cy="71438"/>
            <a:chOff x="9501222" y="4857760"/>
            <a:chExt cx="714380" cy="714380"/>
          </a:xfrm>
        </p:grpSpPr>
        <p:sp>
          <p:nvSpPr>
            <p:cNvPr id="99" name="شكل بيضاوي 98"/>
            <p:cNvSpPr/>
            <p:nvPr/>
          </p:nvSpPr>
          <p:spPr>
            <a:xfrm>
              <a:off x="9501222" y="4857760"/>
              <a:ext cx="714380" cy="7143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0" name="شكل بيضاوي 99"/>
            <p:cNvSpPr/>
            <p:nvPr/>
          </p:nvSpPr>
          <p:spPr>
            <a:xfrm>
              <a:off x="9644098" y="5024448"/>
              <a:ext cx="428628" cy="419104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101" name="مجموعة 100"/>
          <p:cNvGrpSpPr/>
          <p:nvPr/>
        </p:nvGrpSpPr>
        <p:grpSpPr>
          <a:xfrm>
            <a:off x="2076432" y="5643578"/>
            <a:ext cx="71438" cy="71438"/>
            <a:chOff x="9501222" y="4857760"/>
            <a:chExt cx="714380" cy="714380"/>
          </a:xfrm>
        </p:grpSpPr>
        <p:sp>
          <p:nvSpPr>
            <p:cNvPr id="102" name="شكل بيضاوي 101"/>
            <p:cNvSpPr/>
            <p:nvPr/>
          </p:nvSpPr>
          <p:spPr>
            <a:xfrm>
              <a:off x="9501222" y="4857760"/>
              <a:ext cx="714380" cy="7143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3" name="شكل بيضاوي 102"/>
            <p:cNvSpPr/>
            <p:nvPr/>
          </p:nvSpPr>
          <p:spPr>
            <a:xfrm>
              <a:off x="9644098" y="5024448"/>
              <a:ext cx="428628" cy="419104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pic>
        <p:nvPicPr>
          <p:cNvPr id="104" name="صورة 103" descr="LI_nightstand.jpg"/>
          <p:cNvPicPr>
            <a:picLocks noChangeAspect="1"/>
          </p:cNvPicPr>
          <p:nvPr/>
        </p:nvPicPr>
        <p:blipFill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928794" y="1214422"/>
            <a:ext cx="3929090" cy="3929090"/>
          </a:xfrm>
          <a:prstGeom prst="rect">
            <a:avLst/>
          </a:prstGeom>
        </p:spPr>
      </p:pic>
      <p:pic>
        <p:nvPicPr>
          <p:cNvPr id="126" name="صورة 125" descr="46085.imgcache.jpg"/>
          <p:cNvPicPr>
            <a:picLocks noChangeAspect="1"/>
          </p:cNvPicPr>
          <p:nvPr/>
        </p:nvPicPr>
        <p:blipFill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/>
          </a:blip>
          <a:stretch>
            <a:fillRect/>
          </a:stretch>
        </p:blipFill>
        <p:spPr>
          <a:xfrm>
            <a:off x="3857620" y="1928802"/>
            <a:ext cx="4500594" cy="4500594"/>
          </a:xfrm>
          <a:prstGeom prst="rect">
            <a:avLst/>
          </a:prstGeom>
        </p:spPr>
      </p:pic>
      <p:sp>
        <p:nvSpPr>
          <p:cNvPr id="127" name="مربع نص 126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129" name="شكل حر 128"/>
          <p:cNvSpPr/>
          <p:nvPr/>
        </p:nvSpPr>
        <p:spPr>
          <a:xfrm>
            <a:off x="1231667" y="4374947"/>
            <a:ext cx="2191109" cy="1621766"/>
          </a:xfrm>
          <a:custGeom>
            <a:avLst/>
            <a:gdLst>
              <a:gd name="connsiteX0" fmla="*/ 1069675 w 2191109"/>
              <a:gd name="connsiteY0" fmla="*/ 1000664 h 1621766"/>
              <a:gd name="connsiteX1" fmla="*/ 1259457 w 2191109"/>
              <a:gd name="connsiteY1" fmla="*/ 1035170 h 1621766"/>
              <a:gd name="connsiteX2" fmla="*/ 1932317 w 2191109"/>
              <a:gd name="connsiteY2" fmla="*/ 931653 h 1621766"/>
              <a:gd name="connsiteX3" fmla="*/ 1725283 w 2191109"/>
              <a:gd name="connsiteY3" fmla="*/ 431320 h 1621766"/>
              <a:gd name="connsiteX4" fmla="*/ 1673524 w 2191109"/>
              <a:gd name="connsiteY4" fmla="*/ 310551 h 1621766"/>
              <a:gd name="connsiteX5" fmla="*/ 1656272 w 2191109"/>
              <a:gd name="connsiteY5" fmla="*/ 241539 h 1621766"/>
              <a:gd name="connsiteX6" fmla="*/ 1690777 w 2191109"/>
              <a:gd name="connsiteY6" fmla="*/ 172528 h 1621766"/>
              <a:gd name="connsiteX7" fmla="*/ 1863306 w 2191109"/>
              <a:gd name="connsiteY7" fmla="*/ 327803 h 1621766"/>
              <a:gd name="connsiteX8" fmla="*/ 2191109 w 2191109"/>
              <a:gd name="connsiteY8" fmla="*/ 1052422 h 1621766"/>
              <a:gd name="connsiteX9" fmla="*/ 1242204 w 2191109"/>
              <a:gd name="connsiteY9" fmla="*/ 1328468 h 1621766"/>
              <a:gd name="connsiteX10" fmla="*/ 1207698 w 2191109"/>
              <a:gd name="connsiteY10" fmla="*/ 1621766 h 1621766"/>
              <a:gd name="connsiteX11" fmla="*/ 793630 w 2191109"/>
              <a:gd name="connsiteY11" fmla="*/ 1604513 h 1621766"/>
              <a:gd name="connsiteX12" fmla="*/ 776377 w 2191109"/>
              <a:gd name="connsiteY12" fmla="*/ 1500996 h 1621766"/>
              <a:gd name="connsiteX13" fmla="*/ 379562 w 2191109"/>
              <a:gd name="connsiteY13" fmla="*/ 1414732 h 1621766"/>
              <a:gd name="connsiteX14" fmla="*/ 448574 w 2191109"/>
              <a:gd name="connsiteY14" fmla="*/ 1017917 h 1621766"/>
              <a:gd name="connsiteX15" fmla="*/ 0 w 2191109"/>
              <a:gd name="connsiteY15" fmla="*/ 431320 h 1621766"/>
              <a:gd name="connsiteX16" fmla="*/ 500332 w 2191109"/>
              <a:gd name="connsiteY16" fmla="*/ 0 h 1621766"/>
              <a:gd name="connsiteX17" fmla="*/ 448574 w 2191109"/>
              <a:gd name="connsiteY17" fmla="*/ 138022 h 1621766"/>
              <a:gd name="connsiteX18" fmla="*/ 207034 w 2191109"/>
              <a:gd name="connsiteY18" fmla="*/ 448573 h 1621766"/>
              <a:gd name="connsiteX19" fmla="*/ 517585 w 2191109"/>
              <a:gd name="connsiteY19" fmla="*/ 828136 h 1621766"/>
              <a:gd name="connsiteX20" fmla="*/ 741872 w 2191109"/>
              <a:gd name="connsiteY20" fmla="*/ 983411 h 1621766"/>
              <a:gd name="connsiteX21" fmla="*/ 810883 w 2191109"/>
              <a:gd name="connsiteY21" fmla="*/ 879894 h 1621766"/>
              <a:gd name="connsiteX22" fmla="*/ 1017917 w 2191109"/>
              <a:gd name="connsiteY22" fmla="*/ 914400 h 1621766"/>
              <a:gd name="connsiteX23" fmla="*/ 1069675 w 2191109"/>
              <a:gd name="connsiteY23" fmla="*/ 1000664 h 162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191109" h="1621766">
                <a:moveTo>
                  <a:pt x="1069675" y="1000664"/>
                </a:moveTo>
                <a:lnTo>
                  <a:pt x="1259457" y="1035170"/>
                </a:lnTo>
                <a:lnTo>
                  <a:pt x="1932317" y="931653"/>
                </a:lnTo>
                <a:lnTo>
                  <a:pt x="1725283" y="431320"/>
                </a:lnTo>
                <a:lnTo>
                  <a:pt x="1673524" y="310551"/>
                </a:lnTo>
                <a:lnTo>
                  <a:pt x="1656272" y="241539"/>
                </a:lnTo>
                <a:lnTo>
                  <a:pt x="1690777" y="172528"/>
                </a:lnTo>
                <a:lnTo>
                  <a:pt x="1863306" y="327803"/>
                </a:lnTo>
                <a:lnTo>
                  <a:pt x="2191109" y="1052422"/>
                </a:lnTo>
                <a:lnTo>
                  <a:pt x="1242204" y="1328468"/>
                </a:lnTo>
                <a:lnTo>
                  <a:pt x="1207698" y="1621766"/>
                </a:lnTo>
                <a:lnTo>
                  <a:pt x="793630" y="1604513"/>
                </a:lnTo>
                <a:lnTo>
                  <a:pt x="776377" y="1500996"/>
                </a:lnTo>
                <a:lnTo>
                  <a:pt x="379562" y="1414732"/>
                </a:lnTo>
                <a:lnTo>
                  <a:pt x="448574" y="1017917"/>
                </a:lnTo>
                <a:lnTo>
                  <a:pt x="0" y="431320"/>
                </a:lnTo>
                <a:lnTo>
                  <a:pt x="500332" y="0"/>
                </a:lnTo>
                <a:lnTo>
                  <a:pt x="448574" y="138022"/>
                </a:lnTo>
                <a:lnTo>
                  <a:pt x="207034" y="448573"/>
                </a:lnTo>
                <a:lnTo>
                  <a:pt x="517585" y="828136"/>
                </a:lnTo>
                <a:lnTo>
                  <a:pt x="741872" y="983411"/>
                </a:lnTo>
                <a:lnTo>
                  <a:pt x="810883" y="879894"/>
                </a:lnTo>
                <a:lnTo>
                  <a:pt x="1017917" y="914400"/>
                </a:lnTo>
                <a:lnTo>
                  <a:pt x="1069675" y="1000664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105" name="مجموعة 104"/>
          <p:cNvGrpSpPr/>
          <p:nvPr/>
        </p:nvGrpSpPr>
        <p:grpSpPr>
          <a:xfrm>
            <a:off x="1597299" y="4143380"/>
            <a:ext cx="1403064" cy="2089807"/>
            <a:chOff x="1761665" y="4428765"/>
            <a:chExt cx="1118232" cy="1744375"/>
          </a:xfrm>
        </p:grpSpPr>
        <p:grpSp>
          <p:nvGrpSpPr>
            <p:cNvPr id="106" name="مجموعة 200"/>
            <p:cNvGrpSpPr/>
            <p:nvPr/>
          </p:nvGrpSpPr>
          <p:grpSpPr>
            <a:xfrm rot="691280">
              <a:off x="1782732" y="4428765"/>
              <a:ext cx="1097165" cy="1071570"/>
              <a:chOff x="2928936" y="1928801"/>
              <a:chExt cx="3643338" cy="2714643"/>
            </a:xfrm>
          </p:grpSpPr>
          <p:grpSp>
            <p:nvGrpSpPr>
              <p:cNvPr id="116" name="مجموعة 108"/>
              <p:cNvGrpSpPr/>
              <p:nvPr/>
            </p:nvGrpSpPr>
            <p:grpSpPr>
              <a:xfrm>
                <a:off x="2928936" y="1928801"/>
                <a:ext cx="3643338" cy="2714643"/>
                <a:chOff x="4572010" y="1000107"/>
                <a:chExt cx="3429024" cy="3071833"/>
              </a:xfrm>
            </p:grpSpPr>
            <p:grpSp>
              <p:nvGrpSpPr>
                <p:cNvPr id="118" name="مجموعة 97"/>
                <p:cNvGrpSpPr/>
                <p:nvPr/>
              </p:nvGrpSpPr>
              <p:grpSpPr>
                <a:xfrm>
                  <a:off x="4572010" y="1000107"/>
                  <a:ext cx="3429024" cy="3071833"/>
                  <a:chOff x="4907902" y="1194318"/>
                  <a:chExt cx="2183362" cy="2369976"/>
                </a:xfrm>
              </p:grpSpPr>
              <p:sp>
                <p:nvSpPr>
                  <p:cNvPr id="120" name="شكل بيضاوي 119"/>
                  <p:cNvSpPr/>
                  <p:nvPr/>
                </p:nvSpPr>
                <p:spPr>
                  <a:xfrm>
                    <a:off x="5000628" y="1285860"/>
                    <a:ext cx="1785950" cy="2071702"/>
                  </a:xfrm>
                  <a:prstGeom prst="ellipse">
                    <a:avLst/>
                  </a:prstGeom>
                  <a:solidFill>
                    <a:srgbClr val="FFFFCC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/>
                    <a:endParaRPr lang="ar-SA"/>
                  </a:p>
                </p:txBody>
              </p:sp>
              <p:sp>
                <p:nvSpPr>
                  <p:cNvPr id="121" name="شكل حر 120"/>
                  <p:cNvSpPr/>
                  <p:nvPr/>
                </p:nvSpPr>
                <p:spPr>
                  <a:xfrm>
                    <a:off x="4907902" y="1194318"/>
                    <a:ext cx="2146921" cy="2369976"/>
                  </a:xfrm>
                  <a:custGeom>
                    <a:avLst/>
                    <a:gdLst>
                      <a:gd name="connsiteX0" fmla="*/ 503853 w 2146921"/>
                      <a:gd name="connsiteY0" fmla="*/ 597160 h 2369976"/>
                      <a:gd name="connsiteX1" fmla="*/ 1530220 w 2146921"/>
                      <a:gd name="connsiteY1" fmla="*/ 1436915 h 2369976"/>
                      <a:gd name="connsiteX2" fmla="*/ 1343608 w 2146921"/>
                      <a:gd name="connsiteY2" fmla="*/ 970384 h 2369976"/>
                      <a:gd name="connsiteX3" fmla="*/ 1679510 w 2146921"/>
                      <a:gd name="connsiteY3" fmla="*/ 1511560 h 2369976"/>
                      <a:gd name="connsiteX4" fmla="*/ 1754155 w 2146921"/>
                      <a:gd name="connsiteY4" fmla="*/ 1642188 h 2369976"/>
                      <a:gd name="connsiteX5" fmla="*/ 1455576 w 2146921"/>
                      <a:gd name="connsiteY5" fmla="*/ 2369976 h 2369976"/>
                      <a:gd name="connsiteX6" fmla="*/ 1978090 w 2146921"/>
                      <a:gd name="connsiteY6" fmla="*/ 1978090 h 2369976"/>
                      <a:gd name="connsiteX7" fmla="*/ 2108718 w 2146921"/>
                      <a:gd name="connsiteY7" fmla="*/ 1754155 h 2369976"/>
                      <a:gd name="connsiteX8" fmla="*/ 2146041 w 2146921"/>
                      <a:gd name="connsiteY8" fmla="*/ 1474237 h 2369976"/>
                      <a:gd name="connsiteX9" fmla="*/ 2127380 w 2146921"/>
                      <a:gd name="connsiteY9" fmla="*/ 1231641 h 2369976"/>
                      <a:gd name="connsiteX10" fmla="*/ 2090057 w 2146921"/>
                      <a:gd name="connsiteY10" fmla="*/ 1045029 h 2369976"/>
                      <a:gd name="connsiteX11" fmla="*/ 1978090 w 2146921"/>
                      <a:gd name="connsiteY11" fmla="*/ 821094 h 2369976"/>
                      <a:gd name="connsiteX12" fmla="*/ 1847461 w 2146921"/>
                      <a:gd name="connsiteY12" fmla="*/ 559837 h 2369976"/>
                      <a:gd name="connsiteX13" fmla="*/ 1604865 w 2146921"/>
                      <a:gd name="connsiteY13" fmla="*/ 298580 h 2369976"/>
                      <a:gd name="connsiteX14" fmla="*/ 1306286 w 2146921"/>
                      <a:gd name="connsiteY14" fmla="*/ 111968 h 2369976"/>
                      <a:gd name="connsiteX15" fmla="*/ 821094 w 2146921"/>
                      <a:gd name="connsiteY15" fmla="*/ 0 h 2369976"/>
                      <a:gd name="connsiteX16" fmla="*/ 429208 w 2146921"/>
                      <a:gd name="connsiteY16" fmla="*/ 186613 h 2369976"/>
                      <a:gd name="connsiteX17" fmla="*/ 223935 w 2146921"/>
                      <a:gd name="connsiteY17" fmla="*/ 429209 h 2369976"/>
                      <a:gd name="connsiteX18" fmla="*/ 18661 w 2146921"/>
                      <a:gd name="connsiteY18" fmla="*/ 839755 h 2369976"/>
                      <a:gd name="connsiteX19" fmla="*/ 0 w 2146921"/>
                      <a:gd name="connsiteY19" fmla="*/ 1399592 h 2369976"/>
                      <a:gd name="connsiteX20" fmla="*/ 130629 w 2146921"/>
                      <a:gd name="connsiteY20" fmla="*/ 2146041 h 2369976"/>
                      <a:gd name="connsiteX21" fmla="*/ 298580 w 2146921"/>
                      <a:gd name="connsiteY21" fmla="*/ 1231641 h 2369976"/>
                      <a:gd name="connsiteX22" fmla="*/ 298580 w 2146921"/>
                      <a:gd name="connsiteY22" fmla="*/ 1511560 h 2369976"/>
                      <a:gd name="connsiteX23" fmla="*/ 503853 w 2146921"/>
                      <a:gd name="connsiteY23" fmla="*/ 597160 h 2369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2146921" h="2369976">
                        <a:moveTo>
                          <a:pt x="503853" y="597160"/>
                        </a:moveTo>
                        <a:lnTo>
                          <a:pt x="1530220" y="1436915"/>
                        </a:lnTo>
                        <a:lnTo>
                          <a:pt x="1343608" y="970384"/>
                        </a:lnTo>
                        <a:lnTo>
                          <a:pt x="1679510" y="1511560"/>
                        </a:lnTo>
                        <a:lnTo>
                          <a:pt x="1754155" y="1642188"/>
                        </a:lnTo>
                        <a:lnTo>
                          <a:pt x="1455576" y="2369976"/>
                        </a:lnTo>
                        <a:lnTo>
                          <a:pt x="1978090" y="1978090"/>
                        </a:lnTo>
                        <a:cubicBezTo>
                          <a:pt x="2112058" y="1767569"/>
                          <a:pt x="2108718" y="1853921"/>
                          <a:pt x="2108718" y="1754155"/>
                        </a:cubicBezTo>
                        <a:cubicBezTo>
                          <a:pt x="2146921" y="1486740"/>
                          <a:pt x="2146041" y="1580868"/>
                          <a:pt x="2146041" y="1474237"/>
                        </a:cubicBezTo>
                        <a:lnTo>
                          <a:pt x="2127380" y="1231641"/>
                        </a:lnTo>
                        <a:lnTo>
                          <a:pt x="2090057" y="1045029"/>
                        </a:lnTo>
                        <a:lnTo>
                          <a:pt x="1978090" y="821094"/>
                        </a:lnTo>
                        <a:lnTo>
                          <a:pt x="1847461" y="559837"/>
                        </a:lnTo>
                        <a:lnTo>
                          <a:pt x="1604865" y="298580"/>
                        </a:lnTo>
                        <a:lnTo>
                          <a:pt x="1306286" y="111968"/>
                        </a:lnTo>
                        <a:lnTo>
                          <a:pt x="821094" y="0"/>
                        </a:lnTo>
                        <a:lnTo>
                          <a:pt x="429208" y="186613"/>
                        </a:lnTo>
                        <a:lnTo>
                          <a:pt x="223935" y="429209"/>
                        </a:lnTo>
                        <a:lnTo>
                          <a:pt x="18661" y="839755"/>
                        </a:lnTo>
                        <a:lnTo>
                          <a:pt x="0" y="1399592"/>
                        </a:lnTo>
                        <a:lnTo>
                          <a:pt x="130629" y="2146041"/>
                        </a:lnTo>
                        <a:lnTo>
                          <a:pt x="298580" y="1231641"/>
                        </a:lnTo>
                        <a:lnTo>
                          <a:pt x="298580" y="1511560"/>
                        </a:lnTo>
                        <a:lnTo>
                          <a:pt x="503853" y="597160"/>
                        </a:lnTo>
                        <a:close/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/>
                    <a:endParaRPr lang="ar-SA"/>
                  </a:p>
                </p:txBody>
              </p:sp>
              <p:sp>
                <p:nvSpPr>
                  <p:cNvPr id="122" name="شكل حر 121"/>
                  <p:cNvSpPr/>
                  <p:nvPr/>
                </p:nvSpPr>
                <p:spPr>
                  <a:xfrm>
                    <a:off x="6363477" y="1436916"/>
                    <a:ext cx="727787" cy="522514"/>
                  </a:xfrm>
                  <a:custGeom>
                    <a:avLst/>
                    <a:gdLst>
                      <a:gd name="connsiteX0" fmla="*/ 37322 w 727787"/>
                      <a:gd name="connsiteY0" fmla="*/ 279918 h 522514"/>
                      <a:gd name="connsiteX1" fmla="*/ 167951 w 727787"/>
                      <a:gd name="connsiteY1" fmla="*/ 93306 h 522514"/>
                      <a:gd name="connsiteX2" fmla="*/ 429208 w 727787"/>
                      <a:gd name="connsiteY2" fmla="*/ 0 h 522514"/>
                      <a:gd name="connsiteX3" fmla="*/ 615820 w 727787"/>
                      <a:gd name="connsiteY3" fmla="*/ 55983 h 522514"/>
                      <a:gd name="connsiteX4" fmla="*/ 727787 w 727787"/>
                      <a:gd name="connsiteY4" fmla="*/ 522514 h 522514"/>
                      <a:gd name="connsiteX5" fmla="*/ 466530 w 727787"/>
                      <a:gd name="connsiteY5" fmla="*/ 298579 h 522514"/>
                      <a:gd name="connsiteX6" fmla="*/ 186612 w 727787"/>
                      <a:gd name="connsiteY6" fmla="*/ 429208 h 522514"/>
                      <a:gd name="connsiteX7" fmla="*/ 0 w 727787"/>
                      <a:gd name="connsiteY7" fmla="*/ 373224 h 522514"/>
                      <a:gd name="connsiteX8" fmla="*/ 37322 w 727787"/>
                      <a:gd name="connsiteY8" fmla="*/ 279918 h 522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7787" h="522514">
                        <a:moveTo>
                          <a:pt x="37322" y="279918"/>
                        </a:moveTo>
                        <a:lnTo>
                          <a:pt x="167951" y="93306"/>
                        </a:lnTo>
                        <a:lnTo>
                          <a:pt x="429208" y="0"/>
                        </a:lnTo>
                        <a:lnTo>
                          <a:pt x="615820" y="55983"/>
                        </a:lnTo>
                        <a:lnTo>
                          <a:pt x="727787" y="522514"/>
                        </a:lnTo>
                        <a:lnTo>
                          <a:pt x="466530" y="298579"/>
                        </a:lnTo>
                        <a:lnTo>
                          <a:pt x="186612" y="429208"/>
                        </a:lnTo>
                        <a:lnTo>
                          <a:pt x="0" y="373224"/>
                        </a:lnTo>
                        <a:lnTo>
                          <a:pt x="37322" y="279918"/>
                        </a:lnTo>
                        <a:close/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/>
                    <a:endParaRPr lang="ar-SA"/>
                  </a:p>
                </p:txBody>
              </p:sp>
              <p:sp>
                <p:nvSpPr>
                  <p:cNvPr id="123" name="شكل حر 122"/>
                  <p:cNvSpPr/>
                  <p:nvPr/>
                </p:nvSpPr>
                <p:spPr>
                  <a:xfrm rot="8719070">
                    <a:off x="6169374" y="1643286"/>
                    <a:ext cx="551244" cy="502414"/>
                  </a:xfrm>
                  <a:custGeom>
                    <a:avLst/>
                    <a:gdLst>
                      <a:gd name="connsiteX0" fmla="*/ 657001 w 1500206"/>
                      <a:gd name="connsiteY0" fmla="*/ 797922 h 1590918"/>
                      <a:gd name="connsiteX1" fmla="*/ 433067 w 1500206"/>
                      <a:gd name="connsiteY1" fmla="*/ 685955 h 1590918"/>
                      <a:gd name="connsiteX2" fmla="*/ 377083 w 1500206"/>
                      <a:gd name="connsiteY2" fmla="*/ 667294 h 1590918"/>
                      <a:gd name="connsiteX3" fmla="*/ 265116 w 1500206"/>
                      <a:gd name="connsiteY3" fmla="*/ 611310 h 1590918"/>
                      <a:gd name="connsiteX4" fmla="*/ 115826 w 1500206"/>
                      <a:gd name="connsiteY4" fmla="*/ 536665 h 1590918"/>
                      <a:gd name="connsiteX5" fmla="*/ 59842 w 1500206"/>
                      <a:gd name="connsiteY5" fmla="*/ 518004 h 1590918"/>
                      <a:gd name="connsiteX6" fmla="*/ 22520 w 1500206"/>
                      <a:gd name="connsiteY6" fmla="*/ 480681 h 1590918"/>
                      <a:gd name="connsiteX7" fmla="*/ 3858 w 1500206"/>
                      <a:gd name="connsiteY7" fmla="*/ 424698 h 1590918"/>
                      <a:gd name="connsiteX8" fmla="*/ 97165 w 1500206"/>
                      <a:gd name="connsiteY8" fmla="*/ 368714 h 1590918"/>
                      <a:gd name="connsiteX9" fmla="*/ 321099 w 1500206"/>
                      <a:gd name="connsiteY9" fmla="*/ 163440 h 1590918"/>
                      <a:gd name="connsiteX10" fmla="*/ 377083 w 1500206"/>
                      <a:gd name="connsiteY10" fmla="*/ 144779 h 1590918"/>
                      <a:gd name="connsiteX11" fmla="*/ 507711 w 1500206"/>
                      <a:gd name="connsiteY11" fmla="*/ 70134 h 1590918"/>
                      <a:gd name="connsiteX12" fmla="*/ 638340 w 1500206"/>
                      <a:gd name="connsiteY12" fmla="*/ 32812 h 1590918"/>
                      <a:gd name="connsiteX13" fmla="*/ 806291 w 1500206"/>
                      <a:gd name="connsiteY13" fmla="*/ 51473 h 1590918"/>
                      <a:gd name="connsiteX14" fmla="*/ 787630 w 1500206"/>
                      <a:gd name="connsiteY14" fmla="*/ 368714 h 1590918"/>
                      <a:gd name="connsiteX15" fmla="*/ 768969 w 1500206"/>
                      <a:gd name="connsiteY15" fmla="*/ 443359 h 1590918"/>
                      <a:gd name="connsiteX16" fmla="*/ 731646 w 1500206"/>
                      <a:gd name="connsiteY16" fmla="*/ 648632 h 1590918"/>
                      <a:gd name="connsiteX17" fmla="*/ 694324 w 1500206"/>
                      <a:gd name="connsiteY17" fmla="*/ 797922 h 1590918"/>
                      <a:gd name="connsiteX18" fmla="*/ 657001 w 1500206"/>
                      <a:gd name="connsiteY18" fmla="*/ 872567 h 1590918"/>
                      <a:gd name="connsiteX19" fmla="*/ 601018 w 1500206"/>
                      <a:gd name="connsiteY19" fmla="*/ 1077840 h 1590918"/>
                      <a:gd name="connsiteX20" fmla="*/ 619679 w 1500206"/>
                      <a:gd name="connsiteY20" fmla="*/ 1525710 h 1590918"/>
                      <a:gd name="connsiteX21" fmla="*/ 843614 w 1500206"/>
                      <a:gd name="connsiteY21" fmla="*/ 1507049 h 1590918"/>
                      <a:gd name="connsiteX22" fmla="*/ 992903 w 1500206"/>
                      <a:gd name="connsiteY22" fmla="*/ 1413743 h 1590918"/>
                      <a:gd name="connsiteX23" fmla="*/ 1067548 w 1500206"/>
                      <a:gd name="connsiteY23" fmla="*/ 1395081 h 1590918"/>
                      <a:gd name="connsiteX24" fmla="*/ 1272822 w 1500206"/>
                      <a:gd name="connsiteY24" fmla="*/ 1320436 h 1590918"/>
                      <a:gd name="connsiteX25" fmla="*/ 1459434 w 1500206"/>
                      <a:gd name="connsiteY25" fmla="*/ 1283114 h 1590918"/>
                      <a:gd name="connsiteX26" fmla="*/ 1496756 w 1500206"/>
                      <a:gd name="connsiteY26" fmla="*/ 1245791 h 1590918"/>
                      <a:gd name="connsiteX27" fmla="*/ 1440773 w 1500206"/>
                      <a:gd name="connsiteY27" fmla="*/ 1189808 h 1590918"/>
                      <a:gd name="connsiteX28" fmla="*/ 1328805 w 1500206"/>
                      <a:gd name="connsiteY28" fmla="*/ 1115163 h 1590918"/>
                      <a:gd name="connsiteX29" fmla="*/ 1291483 w 1500206"/>
                      <a:gd name="connsiteY29" fmla="*/ 1077840 h 1590918"/>
                      <a:gd name="connsiteX30" fmla="*/ 1179516 w 1500206"/>
                      <a:gd name="connsiteY30" fmla="*/ 1003196 h 1590918"/>
                      <a:gd name="connsiteX31" fmla="*/ 1086209 w 1500206"/>
                      <a:gd name="connsiteY31" fmla="*/ 947212 h 1590918"/>
                      <a:gd name="connsiteX32" fmla="*/ 1048887 w 1500206"/>
                      <a:gd name="connsiteY32" fmla="*/ 909889 h 1590918"/>
                      <a:gd name="connsiteX33" fmla="*/ 936920 w 1500206"/>
                      <a:gd name="connsiteY33" fmla="*/ 853906 h 1590918"/>
                      <a:gd name="connsiteX34" fmla="*/ 899597 w 1500206"/>
                      <a:gd name="connsiteY34" fmla="*/ 816583 h 1590918"/>
                      <a:gd name="connsiteX35" fmla="*/ 731646 w 1500206"/>
                      <a:gd name="connsiteY35" fmla="*/ 723277 h 1590918"/>
                      <a:gd name="connsiteX36" fmla="*/ 675662 w 1500206"/>
                      <a:gd name="connsiteY36" fmla="*/ 723277 h 1590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1500206" h="1590918">
                        <a:moveTo>
                          <a:pt x="657001" y="797922"/>
                        </a:moveTo>
                        <a:cubicBezTo>
                          <a:pt x="582356" y="760600"/>
                          <a:pt x="508693" y="721247"/>
                          <a:pt x="433067" y="685955"/>
                        </a:cubicBezTo>
                        <a:cubicBezTo>
                          <a:pt x="415242" y="677637"/>
                          <a:pt x="394677" y="676091"/>
                          <a:pt x="377083" y="667294"/>
                        </a:cubicBezTo>
                        <a:cubicBezTo>
                          <a:pt x="232379" y="594942"/>
                          <a:pt x="405833" y="658216"/>
                          <a:pt x="265116" y="611310"/>
                        </a:cubicBezTo>
                        <a:cubicBezTo>
                          <a:pt x="199975" y="546169"/>
                          <a:pt x="244484" y="579551"/>
                          <a:pt x="115826" y="536665"/>
                        </a:cubicBezTo>
                        <a:lnTo>
                          <a:pt x="59842" y="518004"/>
                        </a:lnTo>
                        <a:cubicBezTo>
                          <a:pt x="47401" y="505563"/>
                          <a:pt x="31572" y="495768"/>
                          <a:pt x="22520" y="480681"/>
                        </a:cubicBezTo>
                        <a:cubicBezTo>
                          <a:pt x="12400" y="463814"/>
                          <a:pt x="0" y="443987"/>
                          <a:pt x="3858" y="424698"/>
                        </a:cubicBezTo>
                        <a:cubicBezTo>
                          <a:pt x="11177" y="388103"/>
                          <a:pt x="73586" y="376574"/>
                          <a:pt x="97165" y="368714"/>
                        </a:cubicBezTo>
                        <a:cubicBezTo>
                          <a:pt x="160633" y="305246"/>
                          <a:pt x="244845" y="214276"/>
                          <a:pt x="321099" y="163440"/>
                        </a:cubicBezTo>
                        <a:cubicBezTo>
                          <a:pt x="337466" y="152529"/>
                          <a:pt x="359003" y="152528"/>
                          <a:pt x="377083" y="144779"/>
                        </a:cubicBezTo>
                        <a:cubicBezTo>
                          <a:pt x="606093" y="46634"/>
                          <a:pt x="320302" y="163839"/>
                          <a:pt x="507711" y="70134"/>
                        </a:cubicBezTo>
                        <a:cubicBezTo>
                          <a:pt x="534481" y="56749"/>
                          <a:pt x="614426" y="38790"/>
                          <a:pt x="638340" y="32812"/>
                        </a:cubicBezTo>
                        <a:cubicBezTo>
                          <a:pt x="694324" y="39032"/>
                          <a:pt x="783414" y="0"/>
                          <a:pt x="806291" y="51473"/>
                        </a:cubicBezTo>
                        <a:cubicBezTo>
                          <a:pt x="849313" y="148273"/>
                          <a:pt x="797673" y="263261"/>
                          <a:pt x="787630" y="368714"/>
                        </a:cubicBezTo>
                        <a:cubicBezTo>
                          <a:pt x="785198" y="394246"/>
                          <a:pt x="773185" y="418061"/>
                          <a:pt x="768969" y="443359"/>
                        </a:cubicBezTo>
                        <a:cubicBezTo>
                          <a:pt x="704633" y="829372"/>
                          <a:pt x="783124" y="459878"/>
                          <a:pt x="731646" y="648632"/>
                        </a:cubicBezTo>
                        <a:cubicBezTo>
                          <a:pt x="718150" y="698119"/>
                          <a:pt x="717264" y="752043"/>
                          <a:pt x="694324" y="797922"/>
                        </a:cubicBezTo>
                        <a:cubicBezTo>
                          <a:pt x="681883" y="822804"/>
                          <a:pt x="667333" y="846738"/>
                          <a:pt x="657001" y="872567"/>
                        </a:cubicBezTo>
                        <a:cubicBezTo>
                          <a:pt x="619120" y="967270"/>
                          <a:pt x="619759" y="984135"/>
                          <a:pt x="601018" y="1077840"/>
                        </a:cubicBezTo>
                        <a:cubicBezTo>
                          <a:pt x="607238" y="1227130"/>
                          <a:pt x="546156" y="1395631"/>
                          <a:pt x="619679" y="1525710"/>
                        </a:cubicBezTo>
                        <a:cubicBezTo>
                          <a:pt x="656536" y="1590918"/>
                          <a:pt x="770701" y="1524205"/>
                          <a:pt x="843614" y="1507049"/>
                        </a:cubicBezTo>
                        <a:cubicBezTo>
                          <a:pt x="915450" y="1490146"/>
                          <a:pt x="931908" y="1439884"/>
                          <a:pt x="992903" y="1413743"/>
                        </a:cubicBezTo>
                        <a:cubicBezTo>
                          <a:pt x="1016477" y="1403640"/>
                          <a:pt x="1043217" y="1403191"/>
                          <a:pt x="1067548" y="1395081"/>
                        </a:cubicBezTo>
                        <a:cubicBezTo>
                          <a:pt x="1178836" y="1357985"/>
                          <a:pt x="1150856" y="1350927"/>
                          <a:pt x="1272822" y="1320436"/>
                        </a:cubicBezTo>
                        <a:cubicBezTo>
                          <a:pt x="1384174" y="1292598"/>
                          <a:pt x="1322169" y="1305991"/>
                          <a:pt x="1459434" y="1283114"/>
                        </a:cubicBezTo>
                        <a:cubicBezTo>
                          <a:pt x="1471875" y="1270673"/>
                          <a:pt x="1500206" y="1263043"/>
                          <a:pt x="1496756" y="1245791"/>
                        </a:cubicBezTo>
                        <a:cubicBezTo>
                          <a:pt x="1491580" y="1219913"/>
                          <a:pt x="1461605" y="1206010"/>
                          <a:pt x="1440773" y="1189808"/>
                        </a:cubicBezTo>
                        <a:cubicBezTo>
                          <a:pt x="1405366" y="1162269"/>
                          <a:pt x="1360523" y="1146882"/>
                          <a:pt x="1328805" y="1115163"/>
                        </a:cubicBezTo>
                        <a:cubicBezTo>
                          <a:pt x="1316364" y="1102722"/>
                          <a:pt x="1305558" y="1088396"/>
                          <a:pt x="1291483" y="1077840"/>
                        </a:cubicBezTo>
                        <a:cubicBezTo>
                          <a:pt x="1255598" y="1050927"/>
                          <a:pt x="1211234" y="1034914"/>
                          <a:pt x="1179516" y="1003196"/>
                        </a:cubicBezTo>
                        <a:cubicBezTo>
                          <a:pt x="1128284" y="951964"/>
                          <a:pt x="1158884" y="971437"/>
                          <a:pt x="1086209" y="947212"/>
                        </a:cubicBezTo>
                        <a:cubicBezTo>
                          <a:pt x="1073768" y="934771"/>
                          <a:pt x="1063974" y="918941"/>
                          <a:pt x="1048887" y="909889"/>
                        </a:cubicBezTo>
                        <a:cubicBezTo>
                          <a:pt x="910912" y="827103"/>
                          <a:pt x="1078494" y="967165"/>
                          <a:pt x="936920" y="853906"/>
                        </a:cubicBezTo>
                        <a:cubicBezTo>
                          <a:pt x="923181" y="842915"/>
                          <a:pt x="913672" y="827140"/>
                          <a:pt x="899597" y="816583"/>
                        </a:cubicBezTo>
                        <a:cubicBezTo>
                          <a:pt x="853795" y="782231"/>
                          <a:pt x="793991" y="733668"/>
                          <a:pt x="731646" y="723277"/>
                        </a:cubicBezTo>
                        <a:cubicBezTo>
                          <a:pt x="713239" y="720209"/>
                          <a:pt x="694323" y="723277"/>
                          <a:pt x="675662" y="723277"/>
                        </a:cubicBezTo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1" anchor="ctr"/>
                  <a:lstStyle/>
                  <a:p>
                    <a:pPr algn="ctr"/>
                    <a:endParaRPr lang="ar-SA"/>
                  </a:p>
                </p:txBody>
              </p:sp>
            </p:grpSp>
            <p:sp>
              <p:nvSpPr>
                <p:cNvPr id="119" name="شكل بيضاوي 118"/>
                <p:cNvSpPr/>
                <p:nvPr/>
              </p:nvSpPr>
              <p:spPr>
                <a:xfrm>
                  <a:off x="6351547" y="2940213"/>
                  <a:ext cx="649345" cy="323352"/>
                </a:xfrm>
                <a:prstGeom prst="ellipse">
                  <a:avLst/>
                </a:prstGeom>
                <a:solidFill>
                  <a:srgbClr val="FF0000">
                    <a:alpha val="27000"/>
                  </a:srgbClr>
                </a:solidFill>
                <a:ln w="31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 b="1">
                    <a:ln w="12700">
                      <a:solidFill>
                        <a:schemeClr val="tx2">
                          <a:satMod val="155000"/>
                        </a:schemeClr>
                      </a:solidFill>
                      <a:prstDash val="solid"/>
                    </a:ln>
                    <a:solidFill>
                      <a:schemeClr val="bg2">
                        <a:tint val="85000"/>
                        <a:satMod val="155000"/>
                      </a:schemeClr>
                    </a:solidFill>
                    <a:effectLst>
                      <a:outerShdw blurRad="41275" dist="20320" dir="1800000" algn="tl" rotWithShape="0">
                        <a:srgbClr val="000000">
                          <a:alpha val="40000"/>
                        </a:srgbClr>
                      </a:outerShdw>
                    </a:effectLst>
                  </a:endParaRPr>
                </a:p>
              </p:txBody>
            </p:sp>
          </p:grpSp>
          <p:sp>
            <p:nvSpPr>
              <p:cNvPr id="117" name="شكل بيضاوي 116"/>
              <p:cNvSpPr/>
              <p:nvPr/>
            </p:nvSpPr>
            <p:spPr>
              <a:xfrm>
                <a:off x="3467298" y="3629459"/>
                <a:ext cx="689929" cy="285753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08" name="مجموعة 214"/>
            <p:cNvGrpSpPr/>
            <p:nvPr/>
          </p:nvGrpSpPr>
          <p:grpSpPr>
            <a:xfrm rot="20028881">
              <a:off x="1761665" y="6138767"/>
              <a:ext cx="57896" cy="34373"/>
              <a:chOff x="4326510" y="4786322"/>
              <a:chExt cx="490980" cy="421109"/>
            </a:xfrm>
          </p:grpSpPr>
          <p:cxnSp>
            <p:nvCxnSpPr>
              <p:cNvPr id="114" name="رابط مستقيم 113"/>
              <p:cNvCxnSpPr/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رابط مستقيم 114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9" name="شكل حر 108"/>
            <p:cNvSpPr/>
            <p:nvPr/>
          </p:nvSpPr>
          <p:spPr>
            <a:xfrm>
              <a:off x="2028825" y="5362575"/>
              <a:ext cx="266700" cy="495300"/>
            </a:xfrm>
            <a:custGeom>
              <a:avLst/>
              <a:gdLst>
                <a:gd name="connsiteX0" fmla="*/ 0 w 266700"/>
                <a:gd name="connsiteY0" fmla="*/ 114300 h 495300"/>
                <a:gd name="connsiteX1" fmla="*/ 47625 w 266700"/>
                <a:gd name="connsiteY1" fmla="*/ 495300 h 495300"/>
                <a:gd name="connsiteX2" fmla="*/ 266700 w 266700"/>
                <a:gd name="connsiteY2" fmla="*/ 123825 h 495300"/>
                <a:gd name="connsiteX3" fmla="*/ 247650 w 266700"/>
                <a:gd name="connsiteY3" fmla="*/ 19050 h 495300"/>
                <a:gd name="connsiteX4" fmla="*/ 47625 w 266700"/>
                <a:gd name="connsiteY4" fmla="*/ 0 h 495300"/>
                <a:gd name="connsiteX5" fmla="*/ 0 w 266700"/>
                <a:gd name="connsiteY5" fmla="*/ 1143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700" h="495300">
                  <a:moveTo>
                    <a:pt x="0" y="114300"/>
                  </a:moveTo>
                  <a:lnTo>
                    <a:pt x="47625" y="495300"/>
                  </a:lnTo>
                  <a:lnTo>
                    <a:pt x="266700" y="123825"/>
                  </a:lnTo>
                  <a:lnTo>
                    <a:pt x="247650" y="19050"/>
                  </a:lnTo>
                  <a:lnTo>
                    <a:pt x="47625" y="0"/>
                  </a:lnTo>
                  <a:lnTo>
                    <a:pt x="0" y="114300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0" name="مجموعة 232"/>
            <p:cNvGrpSpPr/>
            <p:nvPr/>
          </p:nvGrpSpPr>
          <p:grpSpPr>
            <a:xfrm>
              <a:off x="2100245" y="5510227"/>
              <a:ext cx="71438" cy="71438"/>
              <a:chOff x="9501222" y="4857760"/>
              <a:chExt cx="714380" cy="714380"/>
            </a:xfrm>
          </p:grpSpPr>
          <p:sp>
            <p:nvSpPr>
              <p:cNvPr id="111" name="شكل بيضاوي 110"/>
              <p:cNvSpPr/>
              <p:nvPr/>
            </p:nvSpPr>
            <p:spPr>
              <a:xfrm>
                <a:off x="9501222" y="4857760"/>
                <a:ext cx="714380" cy="71438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شكل بيضاوي 111"/>
              <p:cNvSpPr/>
              <p:nvPr/>
            </p:nvSpPr>
            <p:spPr>
              <a:xfrm>
                <a:off x="9644098" y="5024448"/>
                <a:ext cx="428628" cy="419104"/>
              </a:xfrm>
              <a:prstGeom prst="ellipse">
                <a:avLst/>
              </a:prstGeom>
              <a:solidFill>
                <a:schemeClr val="tx2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</p:grpSp>
      <p:sp>
        <p:nvSpPr>
          <p:cNvPr id="128" name="شكل بيضاوي 127"/>
          <p:cNvSpPr/>
          <p:nvPr/>
        </p:nvSpPr>
        <p:spPr>
          <a:xfrm>
            <a:off x="2054417" y="5072074"/>
            <a:ext cx="160129" cy="179808"/>
          </a:xfrm>
          <a:prstGeom prst="ellipse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0" name="مستطيل 129"/>
          <p:cNvSpPr/>
          <p:nvPr/>
        </p:nvSpPr>
        <p:spPr>
          <a:xfrm>
            <a:off x="4071934" y="857232"/>
            <a:ext cx="458811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ar-SA" sz="5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وحان وقت النوم ...</a:t>
            </a:r>
            <a:endParaRPr lang="ar-SA" sz="5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مستطيل 248"/>
          <p:cNvSpPr/>
          <p:nvPr/>
        </p:nvSpPr>
        <p:spPr>
          <a:xfrm>
            <a:off x="0" y="314324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50" name="مستطيل 249"/>
          <p:cNvSpPr/>
          <p:nvPr/>
        </p:nvSpPr>
        <p:spPr>
          <a:xfrm>
            <a:off x="714348" y="314324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51" name="مستطيل 250"/>
          <p:cNvSpPr/>
          <p:nvPr/>
        </p:nvSpPr>
        <p:spPr>
          <a:xfrm>
            <a:off x="1428728" y="314324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52" name="مستطيل 251"/>
          <p:cNvSpPr/>
          <p:nvPr/>
        </p:nvSpPr>
        <p:spPr>
          <a:xfrm>
            <a:off x="2143076" y="314324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53" name="مستطيل 252"/>
          <p:cNvSpPr/>
          <p:nvPr/>
        </p:nvSpPr>
        <p:spPr>
          <a:xfrm>
            <a:off x="2857552" y="314324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54" name="مستطيل 253"/>
          <p:cNvSpPr/>
          <p:nvPr/>
        </p:nvSpPr>
        <p:spPr>
          <a:xfrm>
            <a:off x="3571900" y="314324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55" name="مستطيل 254"/>
          <p:cNvSpPr/>
          <p:nvPr/>
        </p:nvSpPr>
        <p:spPr>
          <a:xfrm>
            <a:off x="4286280" y="314324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56" name="مستطيل 255"/>
          <p:cNvSpPr/>
          <p:nvPr/>
        </p:nvSpPr>
        <p:spPr>
          <a:xfrm>
            <a:off x="5000628" y="314324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57" name="مستطيل 256"/>
          <p:cNvSpPr/>
          <p:nvPr/>
        </p:nvSpPr>
        <p:spPr>
          <a:xfrm>
            <a:off x="5715072" y="314324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58" name="مستطيل 257"/>
          <p:cNvSpPr/>
          <p:nvPr/>
        </p:nvSpPr>
        <p:spPr>
          <a:xfrm>
            <a:off x="6429420" y="314324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59" name="مستطيل 258"/>
          <p:cNvSpPr/>
          <p:nvPr/>
        </p:nvSpPr>
        <p:spPr>
          <a:xfrm>
            <a:off x="7143800" y="314324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60" name="مستطيل 259"/>
          <p:cNvSpPr/>
          <p:nvPr/>
        </p:nvSpPr>
        <p:spPr>
          <a:xfrm>
            <a:off x="7858148" y="314324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61" name="مستطيل 260"/>
          <p:cNvSpPr/>
          <p:nvPr/>
        </p:nvSpPr>
        <p:spPr>
          <a:xfrm>
            <a:off x="8588546" y="314324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62" name="مستطيل 261"/>
          <p:cNvSpPr/>
          <p:nvPr/>
        </p:nvSpPr>
        <p:spPr>
          <a:xfrm>
            <a:off x="0" y="385762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63" name="مستطيل 262"/>
          <p:cNvSpPr/>
          <p:nvPr/>
        </p:nvSpPr>
        <p:spPr>
          <a:xfrm>
            <a:off x="714348" y="385762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64" name="مستطيل 263"/>
          <p:cNvSpPr/>
          <p:nvPr/>
        </p:nvSpPr>
        <p:spPr>
          <a:xfrm>
            <a:off x="1428728" y="385762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65" name="مستطيل 264"/>
          <p:cNvSpPr/>
          <p:nvPr/>
        </p:nvSpPr>
        <p:spPr>
          <a:xfrm>
            <a:off x="2143076" y="385762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66" name="مستطيل 265"/>
          <p:cNvSpPr/>
          <p:nvPr/>
        </p:nvSpPr>
        <p:spPr>
          <a:xfrm>
            <a:off x="2857488" y="385762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67" name="مستطيل 266"/>
          <p:cNvSpPr/>
          <p:nvPr/>
        </p:nvSpPr>
        <p:spPr>
          <a:xfrm>
            <a:off x="3571836" y="385762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68" name="مستطيل 267"/>
          <p:cNvSpPr/>
          <p:nvPr/>
        </p:nvSpPr>
        <p:spPr>
          <a:xfrm>
            <a:off x="4286248" y="385762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69" name="مستطيل 268"/>
          <p:cNvSpPr/>
          <p:nvPr/>
        </p:nvSpPr>
        <p:spPr>
          <a:xfrm>
            <a:off x="5000596" y="385762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0" name="مستطيل 269"/>
          <p:cNvSpPr/>
          <p:nvPr/>
        </p:nvSpPr>
        <p:spPr>
          <a:xfrm>
            <a:off x="5715008" y="385762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1" name="مستطيل 270"/>
          <p:cNvSpPr/>
          <p:nvPr/>
        </p:nvSpPr>
        <p:spPr>
          <a:xfrm>
            <a:off x="6429356" y="385762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2" name="مستطيل 271"/>
          <p:cNvSpPr/>
          <p:nvPr/>
        </p:nvSpPr>
        <p:spPr>
          <a:xfrm>
            <a:off x="7143800" y="385762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3" name="مستطيل 272"/>
          <p:cNvSpPr/>
          <p:nvPr/>
        </p:nvSpPr>
        <p:spPr>
          <a:xfrm>
            <a:off x="7858148" y="385762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4" name="مستطيل 273"/>
          <p:cNvSpPr/>
          <p:nvPr/>
        </p:nvSpPr>
        <p:spPr>
          <a:xfrm>
            <a:off x="8572528" y="385762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5" name="مستطيل 274"/>
          <p:cNvSpPr/>
          <p:nvPr/>
        </p:nvSpPr>
        <p:spPr>
          <a:xfrm>
            <a:off x="-15986" y="457200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6" name="مستطيل 275"/>
          <p:cNvSpPr/>
          <p:nvPr/>
        </p:nvSpPr>
        <p:spPr>
          <a:xfrm>
            <a:off x="698362" y="457200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7" name="مستطيل 276"/>
          <p:cNvSpPr/>
          <p:nvPr/>
        </p:nvSpPr>
        <p:spPr>
          <a:xfrm>
            <a:off x="1412742" y="457200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8" name="مستطيل 277"/>
          <p:cNvSpPr/>
          <p:nvPr/>
        </p:nvSpPr>
        <p:spPr>
          <a:xfrm>
            <a:off x="2127090" y="457200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9" name="مستطيل 278"/>
          <p:cNvSpPr/>
          <p:nvPr/>
        </p:nvSpPr>
        <p:spPr>
          <a:xfrm>
            <a:off x="2841566" y="457200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0" name="مستطيل 279"/>
          <p:cNvSpPr/>
          <p:nvPr/>
        </p:nvSpPr>
        <p:spPr>
          <a:xfrm>
            <a:off x="3555914" y="457200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1" name="مستطيل 280"/>
          <p:cNvSpPr/>
          <p:nvPr/>
        </p:nvSpPr>
        <p:spPr>
          <a:xfrm>
            <a:off x="4270294" y="457200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2" name="مستطيل 281"/>
          <p:cNvSpPr/>
          <p:nvPr/>
        </p:nvSpPr>
        <p:spPr>
          <a:xfrm>
            <a:off x="4984642" y="457200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3" name="مستطيل 282"/>
          <p:cNvSpPr/>
          <p:nvPr/>
        </p:nvSpPr>
        <p:spPr>
          <a:xfrm>
            <a:off x="5699086" y="457200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4" name="مستطيل 283"/>
          <p:cNvSpPr/>
          <p:nvPr/>
        </p:nvSpPr>
        <p:spPr>
          <a:xfrm>
            <a:off x="6413434" y="457200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5" name="مستطيل 284"/>
          <p:cNvSpPr/>
          <p:nvPr/>
        </p:nvSpPr>
        <p:spPr>
          <a:xfrm>
            <a:off x="7127814" y="457200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6" name="مستطيل 285"/>
          <p:cNvSpPr/>
          <p:nvPr/>
        </p:nvSpPr>
        <p:spPr>
          <a:xfrm>
            <a:off x="7842162" y="457200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7" name="مستطيل 286"/>
          <p:cNvSpPr/>
          <p:nvPr/>
        </p:nvSpPr>
        <p:spPr>
          <a:xfrm>
            <a:off x="8572560" y="457200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8" name="مستطيل 287"/>
          <p:cNvSpPr/>
          <p:nvPr/>
        </p:nvSpPr>
        <p:spPr>
          <a:xfrm>
            <a:off x="-15986" y="528638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9" name="مستطيل 288"/>
          <p:cNvSpPr/>
          <p:nvPr/>
        </p:nvSpPr>
        <p:spPr>
          <a:xfrm>
            <a:off x="698362" y="528638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90" name="مستطيل 289"/>
          <p:cNvSpPr/>
          <p:nvPr/>
        </p:nvSpPr>
        <p:spPr>
          <a:xfrm>
            <a:off x="1412742" y="528638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91" name="مستطيل 290"/>
          <p:cNvSpPr/>
          <p:nvPr/>
        </p:nvSpPr>
        <p:spPr>
          <a:xfrm>
            <a:off x="2127090" y="528638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92" name="مستطيل 291"/>
          <p:cNvSpPr/>
          <p:nvPr/>
        </p:nvSpPr>
        <p:spPr>
          <a:xfrm>
            <a:off x="2841502" y="528638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93" name="مستطيل 292"/>
          <p:cNvSpPr/>
          <p:nvPr/>
        </p:nvSpPr>
        <p:spPr>
          <a:xfrm>
            <a:off x="3555850" y="528638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94" name="مستطيل 293"/>
          <p:cNvSpPr/>
          <p:nvPr/>
        </p:nvSpPr>
        <p:spPr>
          <a:xfrm>
            <a:off x="4270262" y="528638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95" name="مستطيل 294"/>
          <p:cNvSpPr/>
          <p:nvPr/>
        </p:nvSpPr>
        <p:spPr>
          <a:xfrm>
            <a:off x="4984610" y="528638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96" name="مستطيل 295"/>
          <p:cNvSpPr/>
          <p:nvPr/>
        </p:nvSpPr>
        <p:spPr>
          <a:xfrm>
            <a:off x="5699022" y="528638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97" name="مستطيل 296"/>
          <p:cNvSpPr/>
          <p:nvPr/>
        </p:nvSpPr>
        <p:spPr>
          <a:xfrm>
            <a:off x="6413370" y="528638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98" name="مستطيل 297"/>
          <p:cNvSpPr/>
          <p:nvPr/>
        </p:nvSpPr>
        <p:spPr>
          <a:xfrm>
            <a:off x="7127814" y="528638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99" name="مستطيل 298"/>
          <p:cNvSpPr/>
          <p:nvPr/>
        </p:nvSpPr>
        <p:spPr>
          <a:xfrm>
            <a:off x="7842162" y="528638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00" name="مستطيل 299"/>
          <p:cNvSpPr/>
          <p:nvPr/>
        </p:nvSpPr>
        <p:spPr>
          <a:xfrm>
            <a:off x="8556542" y="528638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01" name="مستطيل 300"/>
          <p:cNvSpPr/>
          <p:nvPr/>
        </p:nvSpPr>
        <p:spPr>
          <a:xfrm>
            <a:off x="-15986" y="600076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02" name="مستطيل 301"/>
          <p:cNvSpPr/>
          <p:nvPr/>
        </p:nvSpPr>
        <p:spPr>
          <a:xfrm>
            <a:off x="698362" y="600076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03" name="مستطيل 302"/>
          <p:cNvSpPr/>
          <p:nvPr/>
        </p:nvSpPr>
        <p:spPr>
          <a:xfrm>
            <a:off x="1412742" y="600076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04" name="مستطيل 303"/>
          <p:cNvSpPr/>
          <p:nvPr/>
        </p:nvSpPr>
        <p:spPr>
          <a:xfrm>
            <a:off x="2127090" y="600076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05" name="مستطيل 304"/>
          <p:cNvSpPr/>
          <p:nvPr/>
        </p:nvSpPr>
        <p:spPr>
          <a:xfrm>
            <a:off x="2841566" y="600076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06" name="مستطيل 305"/>
          <p:cNvSpPr/>
          <p:nvPr/>
        </p:nvSpPr>
        <p:spPr>
          <a:xfrm>
            <a:off x="3555914" y="600076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07" name="مستطيل 306"/>
          <p:cNvSpPr/>
          <p:nvPr/>
        </p:nvSpPr>
        <p:spPr>
          <a:xfrm>
            <a:off x="4270294" y="600076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08" name="مستطيل 307"/>
          <p:cNvSpPr/>
          <p:nvPr/>
        </p:nvSpPr>
        <p:spPr>
          <a:xfrm>
            <a:off x="4984642" y="600076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09" name="مستطيل 308"/>
          <p:cNvSpPr/>
          <p:nvPr/>
        </p:nvSpPr>
        <p:spPr>
          <a:xfrm>
            <a:off x="5699086" y="600076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0" name="مستطيل 309"/>
          <p:cNvSpPr/>
          <p:nvPr/>
        </p:nvSpPr>
        <p:spPr>
          <a:xfrm>
            <a:off x="6413434" y="600076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1" name="مستطيل 310"/>
          <p:cNvSpPr/>
          <p:nvPr/>
        </p:nvSpPr>
        <p:spPr>
          <a:xfrm>
            <a:off x="7127814" y="600076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2" name="مستطيل 311"/>
          <p:cNvSpPr/>
          <p:nvPr/>
        </p:nvSpPr>
        <p:spPr>
          <a:xfrm>
            <a:off x="7842162" y="600076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3" name="مستطيل 312"/>
          <p:cNvSpPr/>
          <p:nvPr/>
        </p:nvSpPr>
        <p:spPr>
          <a:xfrm>
            <a:off x="8572560" y="600076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4" name="مستطيل 313"/>
          <p:cNvSpPr/>
          <p:nvPr/>
        </p:nvSpPr>
        <p:spPr>
          <a:xfrm>
            <a:off x="-15986" y="671514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5" name="مستطيل 314"/>
          <p:cNvSpPr/>
          <p:nvPr/>
        </p:nvSpPr>
        <p:spPr>
          <a:xfrm>
            <a:off x="698362" y="671514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6" name="مستطيل 315"/>
          <p:cNvSpPr/>
          <p:nvPr/>
        </p:nvSpPr>
        <p:spPr>
          <a:xfrm>
            <a:off x="1412742" y="671514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7" name="مستطيل 316"/>
          <p:cNvSpPr/>
          <p:nvPr/>
        </p:nvSpPr>
        <p:spPr>
          <a:xfrm>
            <a:off x="2127090" y="671514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8" name="مستطيل 317"/>
          <p:cNvSpPr/>
          <p:nvPr/>
        </p:nvSpPr>
        <p:spPr>
          <a:xfrm>
            <a:off x="2841502" y="671514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9" name="مستطيل 318"/>
          <p:cNvSpPr/>
          <p:nvPr/>
        </p:nvSpPr>
        <p:spPr>
          <a:xfrm>
            <a:off x="3555850" y="671514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0" name="مستطيل 319"/>
          <p:cNvSpPr/>
          <p:nvPr/>
        </p:nvSpPr>
        <p:spPr>
          <a:xfrm>
            <a:off x="4270262" y="671514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1" name="مستطيل 320"/>
          <p:cNvSpPr/>
          <p:nvPr/>
        </p:nvSpPr>
        <p:spPr>
          <a:xfrm>
            <a:off x="4984610" y="671514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2" name="مستطيل 321"/>
          <p:cNvSpPr/>
          <p:nvPr/>
        </p:nvSpPr>
        <p:spPr>
          <a:xfrm>
            <a:off x="5699022" y="671514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3" name="مستطيل 322"/>
          <p:cNvSpPr/>
          <p:nvPr/>
        </p:nvSpPr>
        <p:spPr>
          <a:xfrm>
            <a:off x="6413370" y="671514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4" name="مستطيل 323"/>
          <p:cNvSpPr/>
          <p:nvPr/>
        </p:nvSpPr>
        <p:spPr>
          <a:xfrm>
            <a:off x="7127814" y="671514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5" name="مستطيل 324"/>
          <p:cNvSpPr/>
          <p:nvPr/>
        </p:nvSpPr>
        <p:spPr>
          <a:xfrm>
            <a:off x="7842162" y="6715148"/>
            <a:ext cx="714348" cy="714380"/>
          </a:xfrm>
          <a:prstGeom prst="rect">
            <a:avLst/>
          </a:prstGeom>
          <a:blipFill>
            <a:blip r:embed="rId2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6" name="مستطيل 325"/>
          <p:cNvSpPr/>
          <p:nvPr/>
        </p:nvSpPr>
        <p:spPr>
          <a:xfrm>
            <a:off x="8556542" y="6715148"/>
            <a:ext cx="714348" cy="714380"/>
          </a:xfrm>
          <a:prstGeom prst="rect">
            <a:avLst/>
          </a:prstGeom>
          <a:blipFill>
            <a:blip r:embed="rId3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7" name="مستطيل 326"/>
          <p:cNvSpPr/>
          <p:nvPr/>
        </p:nvSpPr>
        <p:spPr>
          <a:xfrm>
            <a:off x="0" y="0"/>
            <a:ext cx="9144000" cy="4071942"/>
          </a:xfrm>
          <a:prstGeom prst="rect">
            <a:avLst/>
          </a:prstGeom>
          <a:blipFill>
            <a:blip r:embed="rId4">
              <a:lum bright="-40000" contrast="-40000"/>
            </a:blip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28" name="صورة 327" descr="46085.imgcache.jpg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-40000" contrast="-40000"/>
          </a:blip>
          <a:stretch>
            <a:fillRect/>
          </a:stretch>
        </p:blipFill>
        <p:spPr>
          <a:xfrm>
            <a:off x="3857620" y="1928802"/>
            <a:ext cx="4500594" cy="4500594"/>
          </a:xfrm>
          <a:prstGeom prst="rect">
            <a:avLst/>
          </a:prstGeom>
        </p:spPr>
      </p:pic>
      <p:pic>
        <p:nvPicPr>
          <p:cNvPr id="329" name="صورة 328" descr="209010125.jpg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-40000" contrast="-40000"/>
          </a:blip>
          <a:stretch>
            <a:fillRect/>
          </a:stretch>
        </p:blipFill>
        <p:spPr>
          <a:xfrm>
            <a:off x="5643570" y="-121889"/>
            <a:ext cx="1428760" cy="1050559"/>
          </a:xfrm>
          <a:prstGeom prst="rect">
            <a:avLst/>
          </a:prstGeom>
        </p:spPr>
      </p:pic>
      <p:pic>
        <p:nvPicPr>
          <p:cNvPr id="330" name="صورة 329" descr="57cf5ddd-89b1-4403-aecd-c81b24263d1b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-40000" contrast="-40000"/>
          </a:blip>
          <a:stretch>
            <a:fillRect/>
          </a:stretch>
        </p:blipFill>
        <p:spPr>
          <a:xfrm>
            <a:off x="-3071866" y="0"/>
            <a:ext cx="8715436" cy="5553104"/>
          </a:xfrm>
          <a:prstGeom prst="rect">
            <a:avLst/>
          </a:prstGeom>
        </p:spPr>
      </p:pic>
      <p:pic>
        <p:nvPicPr>
          <p:cNvPr id="331" name="صورة 330" descr="eamesreposmallsize.jpg"/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-40000" contrast="-40000"/>
          </a:blip>
          <a:stretch>
            <a:fillRect/>
          </a:stretch>
        </p:blipFill>
        <p:spPr>
          <a:xfrm>
            <a:off x="261910" y="4572008"/>
            <a:ext cx="3167082" cy="3167082"/>
          </a:xfrm>
          <a:prstGeom prst="rect">
            <a:avLst/>
          </a:prstGeom>
        </p:spPr>
      </p:pic>
      <p:sp>
        <p:nvSpPr>
          <p:cNvPr id="332" name="مستطيل 331"/>
          <p:cNvSpPr/>
          <p:nvPr/>
        </p:nvSpPr>
        <p:spPr>
          <a:xfrm>
            <a:off x="8796366" y="2009764"/>
            <a:ext cx="285752" cy="428628"/>
          </a:xfrm>
          <a:prstGeom prst="rect">
            <a:avLst/>
          </a:prstGeom>
          <a:solidFill>
            <a:srgbClr val="FFFF99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33" name="شكل حر 332"/>
          <p:cNvSpPr/>
          <p:nvPr/>
        </p:nvSpPr>
        <p:spPr>
          <a:xfrm>
            <a:off x="8867804" y="2152640"/>
            <a:ext cx="128563" cy="100012"/>
          </a:xfrm>
          <a:custGeom>
            <a:avLst/>
            <a:gdLst>
              <a:gd name="connsiteX0" fmla="*/ 271463 w 271463"/>
              <a:gd name="connsiteY0" fmla="*/ 214313 h 242888"/>
              <a:gd name="connsiteX1" fmla="*/ 71438 w 271463"/>
              <a:gd name="connsiteY1" fmla="*/ 0 h 242888"/>
              <a:gd name="connsiteX2" fmla="*/ 0 w 271463"/>
              <a:gd name="connsiteY2" fmla="*/ 71438 h 242888"/>
              <a:gd name="connsiteX3" fmla="*/ 171450 w 271463"/>
              <a:gd name="connsiteY3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1463" h="242888">
                <a:moveTo>
                  <a:pt x="271463" y="214313"/>
                </a:moveTo>
                <a:lnTo>
                  <a:pt x="71438" y="0"/>
                </a:lnTo>
                <a:lnTo>
                  <a:pt x="0" y="71438"/>
                </a:lnTo>
                <a:lnTo>
                  <a:pt x="171450" y="242888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34" name="مستطيل 333"/>
          <p:cNvSpPr/>
          <p:nvPr/>
        </p:nvSpPr>
        <p:spPr>
          <a:xfrm>
            <a:off x="8439176" y="2009764"/>
            <a:ext cx="285752" cy="428628"/>
          </a:xfrm>
          <a:prstGeom prst="rect">
            <a:avLst/>
          </a:prstGeom>
          <a:solidFill>
            <a:srgbClr val="FFFF99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35" name="شكل بيضاوي 334"/>
          <p:cNvSpPr/>
          <p:nvPr/>
        </p:nvSpPr>
        <p:spPr>
          <a:xfrm>
            <a:off x="8596340" y="2195502"/>
            <a:ext cx="57150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36" name="شكل بيضاوي 335"/>
          <p:cNvSpPr/>
          <p:nvPr/>
        </p:nvSpPr>
        <p:spPr>
          <a:xfrm>
            <a:off x="8482038" y="2192647"/>
            <a:ext cx="57150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37" name="صورة 196" descr="thumb_71406021.jpg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-40000" contrast="-40000"/>
          </a:blip>
          <a:stretch>
            <a:fillRect/>
          </a:stretch>
        </p:blipFill>
        <p:spPr>
          <a:xfrm>
            <a:off x="-1143040" y="4607703"/>
            <a:ext cx="4500594" cy="4500594"/>
          </a:xfrm>
          <a:prstGeom prst="rect">
            <a:avLst/>
          </a:prstGeom>
        </p:spPr>
      </p:pic>
      <p:pic>
        <p:nvPicPr>
          <p:cNvPr id="338" name="صورة 197" descr="books.png"/>
          <p:cNvPicPr>
            <a:picLocks noChangeAspect="1"/>
          </p:cNvPicPr>
          <p:nvPr/>
        </p:nvPicPr>
        <p:blipFill>
          <a:blip r:embed="rId10" cstate="print">
            <a:lum bright="-40000" contrast="-40000"/>
          </a:blip>
          <a:stretch>
            <a:fillRect/>
          </a:stretch>
        </p:blipFill>
        <p:spPr>
          <a:xfrm rot="356410">
            <a:off x="-119276" y="5125338"/>
            <a:ext cx="1075866" cy="896671"/>
          </a:xfrm>
          <a:prstGeom prst="rect">
            <a:avLst/>
          </a:prstGeom>
        </p:spPr>
      </p:pic>
      <p:pic>
        <p:nvPicPr>
          <p:cNvPr id="339" name="صورة 338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  <a:lum bright="-40000" contrast="-40000"/>
          </a:blip>
          <a:stretch>
            <a:fillRect/>
          </a:stretch>
        </p:blipFill>
        <p:spPr>
          <a:xfrm rot="869871">
            <a:off x="-166392" y="5602267"/>
            <a:ext cx="889493" cy="613925"/>
          </a:xfrm>
          <a:prstGeom prst="rect">
            <a:avLst/>
          </a:prstGeom>
        </p:spPr>
      </p:pic>
      <p:pic>
        <p:nvPicPr>
          <p:cNvPr id="340" name="صورة 339" descr="science-g6.jpg"/>
          <p:cNvPicPr>
            <a:picLocks noChangeAspect="1"/>
          </p:cNvPicPr>
          <p:nvPr/>
        </p:nvPicPr>
        <p:blipFill>
          <a:blip r:embed="rId12" cstate="print">
            <a:lum bright="-40000" contrast="-40000"/>
          </a:blip>
          <a:stretch>
            <a:fillRect/>
          </a:stretch>
        </p:blipFill>
        <p:spPr>
          <a:xfrm rot="16739238">
            <a:off x="1355544" y="5719586"/>
            <a:ext cx="521301" cy="703045"/>
          </a:xfrm>
          <a:prstGeom prst="rect">
            <a:avLst/>
          </a:prstGeom>
        </p:spPr>
      </p:pic>
      <p:pic>
        <p:nvPicPr>
          <p:cNvPr id="341" name="صورة 340" descr="pencil.png"/>
          <p:cNvPicPr>
            <a:picLocks noChangeAspect="1"/>
          </p:cNvPicPr>
          <p:nvPr/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-40000" contrast="-40000"/>
          </a:blip>
          <a:stretch>
            <a:fillRect/>
          </a:stretch>
        </p:blipFill>
        <p:spPr>
          <a:xfrm rot="16200000" flipV="1">
            <a:off x="1599314" y="5929330"/>
            <a:ext cx="428628" cy="428628"/>
          </a:xfrm>
          <a:prstGeom prst="rect">
            <a:avLst/>
          </a:prstGeom>
        </p:spPr>
      </p:pic>
      <p:pic>
        <p:nvPicPr>
          <p:cNvPr id="342" name="صورة 341" descr="pencil.png"/>
          <p:cNvPicPr>
            <a:picLocks noChangeAspect="1"/>
          </p:cNvPicPr>
          <p:nvPr/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-40000" contrast="-40000"/>
          </a:blip>
          <a:stretch>
            <a:fillRect/>
          </a:stretch>
        </p:blipFill>
        <p:spPr>
          <a:xfrm rot="16200000" flipV="1">
            <a:off x="785786" y="5857892"/>
            <a:ext cx="428628" cy="428628"/>
          </a:xfrm>
          <a:prstGeom prst="rect">
            <a:avLst/>
          </a:prstGeom>
        </p:spPr>
      </p:pic>
      <p:sp>
        <p:nvSpPr>
          <p:cNvPr id="343" name="شكل حر 342"/>
          <p:cNvSpPr/>
          <p:nvPr/>
        </p:nvSpPr>
        <p:spPr>
          <a:xfrm>
            <a:off x="8694296" y="2786058"/>
            <a:ext cx="389744" cy="1141365"/>
          </a:xfrm>
          <a:custGeom>
            <a:avLst/>
            <a:gdLst>
              <a:gd name="connsiteX0" fmla="*/ 74951 w 209862"/>
              <a:gd name="connsiteY0" fmla="*/ 869430 h 884420"/>
              <a:gd name="connsiteX1" fmla="*/ 0 w 209862"/>
              <a:gd name="connsiteY1" fmla="*/ 44971 h 884420"/>
              <a:gd name="connsiteX2" fmla="*/ 149901 w 209862"/>
              <a:gd name="connsiteY2" fmla="*/ 0 h 884420"/>
              <a:gd name="connsiteX3" fmla="*/ 209862 w 209862"/>
              <a:gd name="connsiteY3" fmla="*/ 884420 h 884420"/>
              <a:gd name="connsiteX4" fmla="*/ 74951 w 209862"/>
              <a:gd name="connsiteY4" fmla="*/ 869430 h 884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862" h="884420">
                <a:moveTo>
                  <a:pt x="74951" y="869430"/>
                </a:moveTo>
                <a:lnTo>
                  <a:pt x="0" y="44971"/>
                </a:lnTo>
                <a:lnTo>
                  <a:pt x="149901" y="0"/>
                </a:lnTo>
                <a:lnTo>
                  <a:pt x="209862" y="884420"/>
                </a:lnTo>
                <a:lnTo>
                  <a:pt x="74951" y="869430"/>
                </a:lnTo>
                <a:close/>
              </a:path>
            </a:pathLst>
          </a:custGeom>
          <a:blipFill>
            <a:blip r:embed="rId4">
              <a:lum bright="-40000" contrast="-40000"/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44" name="شكل بيضاوي 343"/>
          <p:cNvSpPr/>
          <p:nvPr/>
        </p:nvSpPr>
        <p:spPr>
          <a:xfrm>
            <a:off x="3500430" y="1643050"/>
            <a:ext cx="571504" cy="357190"/>
          </a:xfrm>
          <a:prstGeom prst="ellipse">
            <a:avLst/>
          </a:prstGeom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45" name="صورة 344" descr="LI_nightstand.jpg"/>
          <p:cNvPicPr>
            <a:picLocks noChangeAspect="1"/>
          </p:cNvPicPr>
          <p:nvPr/>
        </p:nvPicPr>
        <p:blipFill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-40000" contrast="-40000"/>
          </a:blip>
          <a:stretch>
            <a:fillRect/>
          </a:stretch>
        </p:blipFill>
        <p:spPr>
          <a:xfrm>
            <a:off x="1714480" y="1214422"/>
            <a:ext cx="3929090" cy="3929090"/>
          </a:xfrm>
          <a:prstGeom prst="rect">
            <a:avLst/>
          </a:prstGeom>
        </p:spPr>
      </p:pic>
      <p:sp>
        <p:nvSpPr>
          <p:cNvPr id="346" name="مربع نص 345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grpSp>
        <p:nvGrpSpPr>
          <p:cNvPr id="347" name="مجموعة 228"/>
          <p:cNvGrpSpPr/>
          <p:nvPr/>
        </p:nvGrpSpPr>
        <p:grpSpPr>
          <a:xfrm rot="20028881" flipV="1">
            <a:off x="6082697" y="3041949"/>
            <a:ext cx="217538" cy="186582"/>
            <a:chOff x="3786182" y="3214686"/>
            <a:chExt cx="2632364" cy="3006436"/>
          </a:xfrm>
        </p:grpSpPr>
        <p:sp>
          <p:nvSpPr>
            <p:cNvPr id="348" name="شكل حر 347"/>
            <p:cNvSpPr/>
            <p:nvPr/>
          </p:nvSpPr>
          <p:spPr>
            <a:xfrm>
              <a:off x="3786182" y="3214686"/>
              <a:ext cx="2632364" cy="3006436"/>
            </a:xfrm>
            <a:custGeom>
              <a:avLst/>
              <a:gdLst>
                <a:gd name="connsiteX0" fmla="*/ 304801 w 2632364"/>
                <a:gd name="connsiteY0" fmla="*/ 191654 h 3006436"/>
                <a:gd name="connsiteX1" fmla="*/ 124692 w 2632364"/>
                <a:gd name="connsiteY1" fmla="*/ 468745 h 3006436"/>
                <a:gd name="connsiteX2" fmla="*/ 27710 w 2632364"/>
                <a:gd name="connsiteY2" fmla="*/ 1092200 h 3006436"/>
                <a:gd name="connsiteX3" fmla="*/ 96982 w 2632364"/>
                <a:gd name="connsiteY3" fmla="*/ 1369290 h 3006436"/>
                <a:gd name="connsiteX4" fmla="*/ 13855 w 2632364"/>
                <a:gd name="connsiteY4" fmla="*/ 2117436 h 3006436"/>
                <a:gd name="connsiteX5" fmla="*/ 180110 w 2632364"/>
                <a:gd name="connsiteY5" fmla="*/ 2727036 h 3006436"/>
                <a:gd name="connsiteX6" fmla="*/ 401782 w 2632364"/>
                <a:gd name="connsiteY6" fmla="*/ 2616200 h 3006436"/>
                <a:gd name="connsiteX7" fmla="*/ 540328 w 2632364"/>
                <a:gd name="connsiteY7" fmla="*/ 1992745 h 3006436"/>
                <a:gd name="connsiteX8" fmla="*/ 568037 w 2632364"/>
                <a:gd name="connsiteY8" fmla="*/ 2643909 h 3006436"/>
                <a:gd name="connsiteX9" fmla="*/ 762001 w 2632364"/>
                <a:gd name="connsiteY9" fmla="*/ 2990272 h 3006436"/>
                <a:gd name="connsiteX10" fmla="*/ 942110 w 2632364"/>
                <a:gd name="connsiteY10" fmla="*/ 2740890 h 3006436"/>
                <a:gd name="connsiteX11" fmla="*/ 1025237 w 2632364"/>
                <a:gd name="connsiteY11" fmla="*/ 1965036 h 3006436"/>
                <a:gd name="connsiteX12" fmla="*/ 1122219 w 2632364"/>
                <a:gd name="connsiteY12" fmla="*/ 2505363 h 3006436"/>
                <a:gd name="connsiteX13" fmla="*/ 1316182 w 2632364"/>
                <a:gd name="connsiteY13" fmla="*/ 2574636 h 3006436"/>
                <a:gd name="connsiteX14" fmla="*/ 1510146 w 2632364"/>
                <a:gd name="connsiteY14" fmla="*/ 2172854 h 3006436"/>
                <a:gd name="connsiteX15" fmla="*/ 1510146 w 2632364"/>
                <a:gd name="connsiteY15" fmla="*/ 1632527 h 3006436"/>
                <a:gd name="connsiteX16" fmla="*/ 1731819 w 2632364"/>
                <a:gd name="connsiteY16" fmla="*/ 1341581 h 3006436"/>
                <a:gd name="connsiteX17" fmla="*/ 2438401 w 2632364"/>
                <a:gd name="connsiteY17" fmla="*/ 1189181 h 3006436"/>
                <a:gd name="connsiteX18" fmla="*/ 2632364 w 2632364"/>
                <a:gd name="connsiteY18" fmla="*/ 898236 h 3006436"/>
                <a:gd name="connsiteX19" fmla="*/ 2438401 w 2632364"/>
                <a:gd name="connsiteY19" fmla="*/ 759690 h 3006436"/>
                <a:gd name="connsiteX20" fmla="*/ 1814946 w 2632364"/>
                <a:gd name="connsiteY20" fmla="*/ 745836 h 3006436"/>
                <a:gd name="connsiteX21" fmla="*/ 1801092 w 2632364"/>
                <a:gd name="connsiteY21" fmla="*/ 745836 h 3006436"/>
                <a:gd name="connsiteX22" fmla="*/ 1690255 w 2632364"/>
                <a:gd name="connsiteY22" fmla="*/ 468745 h 3006436"/>
                <a:gd name="connsiteX23" fmla="*/ 1440873 w 2632364"/>
                <a:gd name="connsiteY23" fmla="*/ 150090 h 3006436"/>
                <a:gd name="connsiteX24" fmla="*/ 1136073 w 2632364"/>
                <a:gd name="connsiteY24" fmla="*/ 39254 h 3006436"/>
                <a:gd name="connsiteX25" fmla="*/ 720437 w 2632364"/>
                <a:gd name="connsiteY25" fmla="*/ 25400 h 3006436"/>
                <a:gd name="connsiteX26" fmla="*/ 304801 w 2632364"/>
                <a:gd name="connsiteY26" fmla="*/ 191654 h 300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32364" h="3006436">
                  <a:moveTo>
                    <a:pt x="304801" y="191654"/>
                  </a:moveTo>
                  <a:cubicBezTo>
                    <a:pt x="205510" y="265545"/>
                    <a:pt x="170874" y="318654"/>
                    <a:pt x="124692" y="468745"/>
                  </a:cubicBezTo>
                  <a:cubicBezTo>
                    <a:pt x="78510" y="618836"/>
                    <a:pt x="32328" y="942109"/>
                    <a:pt x="27710" y="1092200"/>
                  </a:cubicBezTo>
                  <a:cubicBezTo>
                    <a:pt x="23092" y="1242291"/>
                    <a:pt x="99291" y="1198417"/>
                    <a:pt x="96982" y="1369290"/>
                  </a:cubicBezTo>
                  <a:cubicBezTo>
                    <a:pt x="94673" y="1540163"/>
                    <a:pt x="0" y="1891145"/>
                    <a:pt x="13855" y="2117436"/>
                  </a:cubicBezTo>
                  <a:cubicBezTo>
                    <a:pt x="27710" y="2343727"/>
                    <a:pt x="115456" y="2643909"/>
                    <a:pt x="180110" y="2727036"/>
                  </a:cubicBezTo>
                  <a:cubicBezTo>
                    <a:pt x="244765" y="2810163"/>
                    <a:pt x="341746" y="2738582"/>
                    <a:pt x="401782" y="2616200"/>
                  </a:cubicBezTo>
                  <a:cubicBezTo>
                    <a:pt x="461818" y="2493818"/>
                    <a:pt x="512619" y="1988127"/>
                    <a:pt x="540328" y="1992745"/>
                  </a:cubicBezTo>
                  <a:cubicBezTo>
                    <a:pt x="568037" y="1997363"/>
                    <a:pt x="531092" y="2477655"/>
                    <a:pt x="568037" y="2643909"/>
                  </a:cubicBezTo>
                  <a:cubicBezTo>
                    <a:pt x="604983" y="2810164"/>
                    <a:pt x="699655" y="2974108"/>
                    <a:pt x="762001" y="2990272"/>
                  </a:cubicBezTo>
                  <a:cubicBezTo>
                    <a:pt x="824347" y="3006436"/>
                    <a:pt x="898237" y="2911763"/>
                    <a:pt x="942110" y="2740890"/>
                  </a:cubicBezTo>
                  <a:cubicBezTo>
                    <a:pt x="985983" y="2570017"/>
                    <a:pt x="995219" y="2004290"/>
                    <a:pt x="1025237" y="1965036"/>
                  </a:cubicBezTo>
                  <a:cubicBezTo>
                    <a:pt x="1055255" y="1925782"/>
                    <a:pt x="1073728" y="2403763"/>
                    <a:pt x="1122219" y="2505363"/>
                  </a:cubicBezTo>
                  <a:cubicBezTo>
                    <a:pt x="1170710" y="2606963"/>
                    <a:pt x="1251528" y="2630054"/>
                    <a:pt x="1316182" y="2574636"/>
                  </a:cubicBezTo>
                  <a:cubicBezTo>
                    <a:pt x="1380837" y="2519218"/>
                    <a:pt x="1477819" y="2329872"/>
                    <a:pt x="1510146" y="2172854"/>
                  </a:cubicBezTo>
                  <a:cubicBezTo>
                    <a:pt x="1542473" y="2015836"/>
                    <a:pt x="1473201" y="1771072"/>
                    <a:pt x="1510146" y="1632527"/>
                  </a:cubicBezTo>
                  <a:cubicBezTo>
                    <a:pt x="1547091" y="1493982"/>
                    <a:pt x="1577110" y="1415472"/>
                    <a:pt x="1731819" y="1341581"/>
                  </a:cubicBezTo>
                  <a:cubicBezTo>
                    <a:pt x="1886528" y="1267690"/>
                    <a:pt x="2288310" y="1263072"/>
                    <a:pt x="2438401" y="1189181"/>
                  </a:cubicBezTo>
                  <a:cubicBezTo>
                    <a:pt x="2588492" y="1115290"/>
                    <a:pt x="2632364" y="969818"/>
                    <a:pt x="2632364" y="898236"/>
                  </a:cubicBezTo>
                  <a:cubicBezTo>
                    <a:pt x="2632364" y="826654"/>
                    <a:pt x="2574637" y="785090"/>
                    <a:pt x="2438401" y="759690"/>
                  </a:cubicBezTo>
                  <a:cubicBezTo>
                    <a:pt x="2302165" y="734290"/>
                    <a:pt x="1921164" y="748145"/>
                    <a:pt x="1814946" y="745836"/>
                  </a:cubicBezTo>
                  <a:cubicBezTo>
                    <a:pt x="1708728" y="743527"/>
                    <a:pt x="1821874" y="792018"/>
                    <a:pt x="1801092" y="745836"/>
                  </a:cubicBezTo>
                  <a:cubicBezTo>
                    <a:pt x="1780310" y="699654"/>
                    <a:pt x="1750291" y="568036"/>
                    <a:pt x="1690255" y="468745"/>
                  </a:cubicBezTo>
                  <a:cubicBezTo>
                    <a:pt x="1630219" y="369454"/>
                    <a:pt x="1533237" y="221672"/>
                    <a:pt x="1440873" y="150090"/>
                  </a:cubicBezTo>
                  <a:cubicBezTo>
                    <a:pt x="1348509" y="78508"/>
                    <a:pt x="1256146" y="60036"/>
                    <a:pt x="1136073" y="39254"/>
                  </a:cubicBezTo>
                  <a:cubicBezTo>
                    <a:pt x="1016000" y="18472"/>
                    <a:pt x="858982" y="0"/>
                    <a:pt x="720437" y="25400"/>
                  </a:cubicBezTo>
                  <a:cubicBezTo>
                    <a:pt x="581892" y="50800"/>
                    <a:pt x="404092" y="117763"/>
                    <a:pt x="304801" y="191654"/>
                  </a:cubicBezTo>
                  <a:close/>
                </a:path>
              </a:pathLst>
            </a:custGeom>
            <a:solidFill>
              <a:srgbClr val="FFFFCC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cxnSp>
          <p:nvCxnSpPr>
            <p:cNvPr id="349" name="رابط مستقيم 348"/>
            <p:cNvCxnSpPr>
              <a:stCxn id="348" idx="7"/>
            </p:cNvCxnSpPr>
            <p:nvPr/>
          </p:nvCxnSpPr>
          <p:spPr>
            <a:xfrm flipV="1">
              <a:off x="4326510" y="4786322"/>
              <a:ext cx="31176" cy="42110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رابط مستقيم 349"/>
            <p:cNvCxnSpPr/>
            <p:nvPr/>
          </p:nvCxnSpPr>
          <p:spPr>
            <a:xfrm flipV="1">
              <a:off x="4786314" y="4786322"/>
              <a:ext cx="31176" cy="42110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1" name="مجموعة 350"/>
          <p:cNvGrpSpPr/>
          <p:nvPr/>
        </p:nvGrpSpPr>
        <p:grpSpPr>
          <a:xfrm flipH="1">
            <a:off x="6572264" y="2643182"/>
            <a:ext cx="714380" cy="714380"/>
            <a:chOff x="9644098" y="857232"/>
            <a:chExt cx="1071570" cy="1190655"/>
          </a:xfrm>
        </p:grpSpPr>
        <p:sp>
          <p:nvSpPr>
            <p:cNvPr id="352" name="شكل بيضاوي 351"/>
            <p:cNvSpPr/>
            <p:nvPr/>
          </p:nvSpPr>
          <p:spPr>
            <a:xfrm rot="691280">
              <a:off x="9728183" y="860613"/>
              <a:ext cx="908354" cy="1175961"/>
            </a:xfrm>
            <a:prstGeom prst="ellipse">
              <a:avLst/>
            </a:prstGeom>
            <a:solidFill>
              <a:srgbClr val="FFFFCC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353" name="مجموعة 157"/>
            <p:cNvGrpSpPr/>
            <p:nvPr/>
          </p:nvGrpSpPr>
          <p:grpSpPr>
            <a:xfrm>
              <a:off x="9644098" y="857232"/>
              <a:ext cx="1071570" cy="1190655"/>
              <a:chOff x="9644098" y="857232"/>
              <a:chExt cx="1071570" cy="1190655"/>
            </a:xfrm>
          </p:grpSpPr>
          <p:sp>
            <p:nvSpPr>
              <p:cNvPr id="354" name="شكل بيضاوي 353"/>
              <p:cNvSpPr/>
              <p:nvPr/>
            </p:nvSpPr>
            <p:spPr>
              <a:xfrm>
                <a:off x="10280800" y="1554086"/>
                <a:ext cx="218347" cy="113463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355" name="شكل حر 354"/>
              <p:cNvSpPr/>
              <p:nvPr/>
            </p:nvSpPr>
            <p:spPr>
              <a:xfrm>
                <a:off x="9644098" y="857232"/>
                <a:ext cx="1071570" cy="1190655"/>
              </a:xfrm>
              <a:custGeom>
                <a:avLst/>
                <a:gdLst>
                  <a:gd name="connsiteX0" fmla="*/ 866775 w 942975"/>
                  <a:gd name="connsiteY0" fmla="*/ 295275 h 1028700"/>
                  <a:gd name="connsiteX1" fmla="*/ 838200 w 942975"/>
                  <a:gd name="connsiteY1" fmla="*/ 266700 h 1028700"/>
                  <a:gd name="connsiteX2" fmla="*/ 819150 w 942975"/>
                  <a:gd name="connsiteY2" fmla="*/ 238125 h 1028700"/>
                  <a:gd name="connsiteX3" fmla="*/ 752475 w 942975"/>
                  <a:gd name="connsiteY3" fmla="*/ 200025 h 1028700"/>
                  <a:gd name="connsiteX4" fmla="*/ 600075 w 942975"/>
                  <a:gd name="connsiteY4" fmla="*/ 485775 h 1028700"/>
                  <a:gd name="connsiteX5" fmla="*/ 561975 w 942975"/>
                  <a:gd name="connsiteY5" fmla="*/ 219075 h 1028700"/>
                  <a:gd name="connsiteX6" fmla="*/ 419100 w 942975"/>
                  <a:gd name="connsiteY6" fmla="*/ 552450 h 1028700"/>
                  <a:gd name="connsiteX7" fmla="*/ 485775 w 942975"/>
                  <a:gd name="connsiteY7" fmla="*/ 742950 h 1028700"/>
                  <a:gd name="connsiteX8" fmla="*/ 762000 w 942975"/>
                  <a:gd name="connsiteY8" fmla="*/ 981075 h 1028700"/>
                  <a:gd name="connsiteX9" fmla="*/ 504825 w 942975"/>
                  <a:gd name="connsiteY9" fmla="*/ 1028700 h 1028700"/>
                  <a:gd name="connsiteX10" fmla="*/ 190500 w 942975"/>
                  <a:gd name="connsiteY10" fmla="*/ 1000125 h 1028700"/>
                  <a:gd name="connsiteX11" fmla="*/ 57150 w 942975"/>
                  <a:gd name="connsiteY11" fmla="*/ 809625 h 1028700"/>
                  <a:gd name="connsiteX12" fmla="*/ 0 w 942975"/>
                  <a:gd name="connsiteY12" fmla="*/ 638175 h 1028700"/>
                  <a:gd name="connsiteX13" fmla="*/ 0 w 942975"/>
                  <a:gd name="connsiteY13" fmla="*/ 495300 h 1028700"/>
                  <a:gd name="connsiteX14" fmla="*/ 19050 w 942975"/>
                  <a:gd name="connsiteY14" fmla="*/ 295275 h 1028700"/>
                  <a:gd name="connsiteX15" fmla="*/ 133350 w 942975"/>
                  <a:gd name="connsiteY15" fmla="*/ 104775 h 1028700"/>
                  <a:gd name="connsiteX16" fmla="*/ 295275 w 942975"/>
                  <a:gd name="connsiteY16" fmla="*/ 0 h 1028700"/>
                  <a:gd name="connsiteX17" fmla="*/ 495300 w 942975"/>
                  <a:gd name="connsiteY17" fmla="*/ 0 h 1028700"/>
                  <a:gd name="connsiteX18" fmla="*/ 704850 w 942975"/>
                  <a:gd name="connsiteY18" fmla="*/ 47625 h 1028700"/>
                  <a:gd name="connsiteX19" fmla="*/ 800100 w 942975"/>
                  <a:gd name="connsiteY19" fmla="*/ 123825 h 1028700"/>
                  <a:gd name="connsiteX20" fmla="*/ 942975 w 942975"/>
                  <a:gd name="connsiteY20" fmla="*/ 304800 h 1028700"/>
                  <a:gd name="connsiteX21" fmla="*/ 942975 w 942975"/>
                  <a:gd name="connsiteY21" fmla="*/ 390525 h 1028700"/>
                  <a:gd name="connsiteX22" fmla="*/ 866775 w 942975"/>
                  <a:gd name="connsiteY22" fmla="*/ 295275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42975" h="1028700">
                    <a:moveTo>
                      <a:pt x="866775" y="295275"/>
                    </a:moveTo>
                    <a:cubicBezTo>
                      <a:pt x="857250" y="285750"/>
                      <a:pt x="846824" y="277048"/>
                      <a:pt x="838200" y="266700"/>
                    </a:cubicBezTo>
                    <a:cubicBezTo>
                      <a:pt x="830871" y="257906"/>
                      <a:pt x="819150" y="238125"/>
                      <a:pt x="819150" y="238125"/>
                    </a:cubicBezTo>
                    <a:lnTo>
                      <a:pt x="752475" y="200025"/>
                    </a:lnTo>
                    <a:lnTo>
                      <a:pt x="600075" y="485775"/>
                    </a:lnTo>
                    <a:lnTo>
                      <a:pt x="561975" y="219075"/>
                    </a:lnTo>
                    <a:lnTo>
                      <a:pt x="419100" y="552450"/>
                    </a:lnTo>
                    <a:lnTo>
                      <a:pt x="485775" y="742950"/>
                    </a:lnTo>
                    <a:lnTo>
                      <a:pt x="762000" y="981075"/>
                    </a:lnTo>
                    <a:lnTo>
                      <a:pt x="504825" y="1028700"/>
                    </a:lnTo>
                    <a:lnTo>
                      <a:pt x="190500" y="1000125"/>
                    </a:lnTo>
                    <a:lnTo>
                      <a:pt x="57150" y="809625"/>
                    </a:lnTo>
                    <a:lnTo>
                      <a:pt x="0" y="638175"/>
                    </a:lnTo>
                    <a:lnTo>
                      <a:pt x="0" y="495300"/>
                    </a:lnTo>
                    <a:lnTo>
                      <a:pt x="19050" y="295275"/>
                    </a:lnTo>
                    <a:lnTo>
                      <a:pt x="133350" y="104775"/>
                    </a:lnTo>
                    <a:lnTo>
                      <a:pt x="295275" y="0"/>
                    </a:lnTo>
                    <a:lnTo>
                      <a:pt x="495300" y="0"/>
                    </a:lnTo>
                    <a:lnTo>
                      <a:pt x="704850" y="47625"/>
                    </a:lnTo>
                    <a:lnTo>
                      <a:pt x="800100" y="123825"/>
                    </a:lnTo>
                    <a:lnTo>
                      <a:pt x="942975" y="304800"/>
                    </a:lnTo>
                    <a:lnTo>
                      <a:pt x="942975" y="390525"/>
                    </a:lnTo>
                    <a:lnTo>
                      <a:pt x="866775" y="295275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6" name="شكل حر 355"/>
              <p:cNvSpPr/>
              <p:nvPr/>
            </p:nvSpPr>
            <p:spPr>
              <a:xfrm rot="691280" flipH="1">
                <a:off x="9895394" y="898986"/>
                <a:ext cx="274961" cy="273445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7" name="شكل حر 356"/>
              <p:cNvSpPr/>
              <p:nvPr/>
            </p:nvSpPr>
            <p:spPr>
              <a:xfrm rot="5581774">
                <a:off x="9976871" y="1018656"/>
                <a:ext cx="320618" cy="258142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8" name="شكل حر 357"/>
              <p:cNvSpPr/>
              <p:nvPr/>
            </p:nvSpPr>
            <p:spPr>
              <a:xfrm>
                <a:off x="10071602" y="1022602"/>
                <a:ext cx="541197" cy="529180"/>
              </a:xfrm>
              <a:custGeom>
                <a:avLst/>
                <a:gdLst>
                  <a:gd name="connsiteX0" fmla="*/ 476250 w 476250"/>
                  <a:gd name="connsiteY0" fmla="*/ 57150 h 457200"/>
                  <a:gd name="connsiteX1" fmla="*/ 476250 w 476250"/>
                  <a:gd name="connsiteY1" fmla="*/ 228600 h 457200"/>
                  <a:gd name="connsiteX2" fmla="*/ 361950 w 476250"/>
                  <a:gd name="connsiteY2" fmla="*/ 123825 h 457200"/>
                  <a:gd name="connsiteX3" fmla="*/ 161925 w 476250"/>
                  <a:gd name="connsiteY3" fmla="*/ 419100 h 457200"/>
                  <a:gd name="connsiteX4" fmla="*/ 152400 w 476250"/>
                  <a:gd name="connsiteY4" fmla="*/ 304800 h 457200"/>
                  <a:gd name="connsiteX5" fmla="*/ 85725 w 476250"/>
                  <a:gd name="connsiteY5" fmla="*/ 457200 h 457200"/>
                  <a:gd name="connsiteX6" fmla="*/ 0 w 476250"/>
                  <a:gd name="connsiteY6" fmla="*/ 295275 h 457200"/>
                  <a:gd name="connsiteX7" fmla="*/ 276225 w 476250"/>
                  <a:gd name="connsiteY7" fmla="*/ 0 h 457200"/>
                  <a:gd name="connsiteX8" fmla="*/ 476250 w 476250"/>
                  <a:gd name="connsiteY8" fmla="*/ 5715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6250" h="457200">
                    <a:moveTo>
                      <a:pt x="476250" y="57150"/>
                    </a:moveTo>
                    <a:lnTo>
                      <a:pt x="476250" y="228600"/>
                    </a:lnTo>
                    <a:lnTo>
                      <a:pt x="361950" y="123825"/>
                    </a:lnTo>
                    <a:lnTo>
                      <a:pt x="161925" y="419100"/>
                    </a:lnTo>
                    <a:lnTo>
                      <a:pt x="152400" y="304800"/>
                    </a:lnTo>
                    <a:lnTo>
                      <a:pt x="85725" y="457200"/>
                    </a:lnTo>
                    <a:lnTo>
                      <a:pt x="0" y="295275"/>
                    </a:lnTo>
                    <a:lnTo>
                      <a:pt x="276225" y="0"/>
                    </a:lnTo>
                    <a:lnTo>
                      <a:pt x="476250" y="5715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9" name="شكل حر 358"/>
              <p:cNvSpPr/>
              <p:nvPr/>
            </p:nvSpPr>
            <p:spPr>
              <a:xfrm>
                <a:off x="10594840" y="1470352"/>
                <a:ext cx="67456" cy="132700"/>
              </a:xfrm>
              <a:custGeom>
                <a:avLst/>
                <a:gdLst>
                  <a:gd name="connsiteX0" fmla="*/ 14990 w 89941"/>
                  <a:gd name="connsiteY0" fmla="*/ 0 h 149902"/>
                  <a:gd name="connsiteX1" fmla="*/ 14990 w 89941"/>
                  <a:gd name="connsiteY1" fmla="*/ 0 h 149902"/>
                  <a:gd name="connsiteX2" fmla="*/ 0 w 89941"/>
                  <a:gd name="connsiteY2" fmla="*/ 59961 h 149902"/>
                  <a:gd name="connsiteX3" fmla="*/ 0 w 89941"/>
                  <a:gd name="connsiteY3" fmla="*/ 59961 h 149902"/>
                  <a:gd name="connsiteX4" fmla="*/ 89941 w 89941"/>
                  <a:gd name="connsiteY4" fmla="*/ 29980 h 149902"/>
                  <a:gd name="connsiteX5" fmla="*/ 0 w 89941"/>
                  <a:gd name="connsiteY5" fmla="*/ 149902 h 149902"/>
                  <a:gd name="connsiteX6" fmla="*/ 0 w 89941"/>
                  <a:gd name="connsiteY6" fmla="*/ 149902 h 14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941" h="149902">
                    <a:moveTo>
                      <a:pt x="14990" y="0"/>
                    </a:moveTo>
                    <a:lnTo>
                      <a:pt x="14990" y="0"/>
                    </a:lnTo>
                    <a:lnTo>
                      <a:pt x="0" y="59961"/>
                    </a:lnTo>
                    <a:lnTo>
                      <a:pt x="0" y="59961"/>
                    </a:lnTo>
                    <a:lnTo>
                      <a:pt x="89941" y="29980"/>
                    </a:lnTo>
                    <a:lnTo>
                      <a:pt x="0" y="149902"/>
                    </a:lnTo>
                    <a:lnTo>
                      <a:pt x="0" y="149902"/>
                    </a:lnTo>
                  </a:path>
                </a:pathLst>
              </a:custGeom>
              <a:solidFill>
                <a:srgbClr val="FFFF99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r>
                  <a:rPr lang="ar-SA" dirty="0" smtClean="0"/>
                  <a:t>      </a:t>
                </a:r>
                <a:endParaRPr lang="ar-SA" dirty="0"/>
              </a:p>
            </p:txBody>
          </p:sp>
        </p:grpSp>
      </p:grpSp>
      <p:sp>
        <p:nvSpPr>
          <p:cNvPr id="360" name="شكل حر 359"/>
          <p:cNvSpPr/>
          <p:nvPr/>
        </p:nvSpPr>
        <p:spPr>
          <a:xfrm>
            <a:off x="6643702" y="3357562"/>
            <a:ext cx="595745" cy="221673"/>
          </a:xfrm>
          <a:custGeom>
            <a:avLst/>
            <a:gdLst>
              <a:gd name="connsiteX0" fmla="*/ 207818 w 595745"/>
              <a:gd name="connsiteY0" fmla="*/ 0 h 221673"/>
              <a:gd name="connsiteX1" fmla="*/ 0 w 595745"/>
              <a:gd name="connsiteY1" fmla="*/ 180110 h 221673"/>
              <a:gd name="connsiteX2" fmla="*/ 595745 w 595745"/>
              <a:gd name="connsiteY2" fmla="*/ 221673 h 221673"/>
              <a:gd name="connsiteX3" fmla="*/ 484909 w 595745"/>
              <a:gd name="connsiteY3" fmla="*/ 0 h 221673"/>
              <a:gd name="connsiteX4" fmla="*/ 207818 w 595745"/>
              <a:gd name="connsiteY4" fmla="*/ 0 h 221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5745" h="221673">
                <a:moveTo>
                  <a:pt x="207818" y="0"/>
                </a:moveTo>
                <a:lnTo>
                  <a:pt x="0" y="180110"/>
                </a:lnTo>
                <a:lnTo>
                  <a:pt x="595745" y="221673"/>
                </a:lnTo>
                <a:lnTo>
                  <a:pt x="484909" y="0"/>
                </a:lnTo>
                <a:lnTo>
                  <a:pt x="207818" y="0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61" name="شكل حر 360"/>
          <p:cNvSpPr/>
          <p:nvPr/>
        </p:nvSpPr>
        <p:spPr>
          <a:xfrm>
            <a:off x="6137564" y="3172691"/>
            <a:ext cx="623454" cy="360218"/>
          </a:xfrm>
          <a:custGeom>
            <a:avLst/>
            <a:gdLst>
              <a:gd name="connsiteX0" fmla="*/ 623454 w 623454"/>
              <a:gd name="connsiteY0" fmla="*/ 290945 h 360218"/>
              <a:gd name="connsiteX1" fmla="*/ 360218 w 623454"/>
              <a:gd name="connsiteY1" fmla="*/ 249382 h 360218"/>
              <a:gd name="connsiteX2" fmla="*/ 69272 w 623454"/>
              <a:gd name="connsiteY2" fmla="*/ 0 h 360218"/>
              <a:gd name="connsiteX3" fmla="*/ 0 w 623454"/>
              <a:gd name="connsiteY3" fmla="*/ 83127 h 360218"/>
              <a:gd name="connsiteX4" fmla="*/ 304800 w 623454"/>
              <a:gd name="connsiteY4" fmla="*/ 332509 h 360218"/>
              <a:gd name="connsiteX5" fmla="*/ 554181 w 623454"/>
              <a:gd name="connsiteY5" fmla="*/ 360218 h 360218"/>
              <a:gd name="connsiteX6" fmla="*/ 623454 w 623454"/>
              <a:gd name="connsiteY6" fmla="*/ 290945 h 360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3454" h="360218">
                <a:moveTo>
                  <a:pt x="623454" y="290945"/>
                </a:moveTo>
                <a:lnTo>
                  <a:pt x="360218" y="249382"/>
                </a:lnTo>
                <a:lnTo>
                  <a:pt x="69272" y="0"/>
                </a:lnTo>
                <a:lnTo>
                  <a:pt x="0" y="83127"/>
                </a:lnTo>
                <a:lnTo>
                  <a:pt x="304800" y="332509"/>
                </a:lnTo>
                <a:lnTo>
                  <a:pt x="554181" y="360218"/>
                </a:lnTo>
                <a:lnTo>
                  <a:pt x="623454" y="290945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62" name="شكل بيضاوي 361"/>
          <p:cNvSpPr/>
          <p:nvPr/>
        </p:nvSpPr>
        <p:spPr>
          <a:xfrm>
            <a:off x="6693470" y="3143248"/>
            <a:ext cx="45719" cy="71438"/>
          </a:xfrm>
          <a:prstGeom prst="ellipse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63" name="مستطيل 362"/>
          <p:cNvSpPr/>
          <p:nvPr/>
        </p:nvSpPr>
        <p:spPr>
          <a:xfrm>
            <a:off x="4714876" y="1428736"/>
            <a:ext cx="2792752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ar-SA" sz="4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فذهبت ونامت </a:t>
            </a:r>
          </a:p>
        </p:txBody>
      </p:sp>
      <p:sp>
        <p:nvSpPr>
          <p:cNvPr id="364" name="شكل حر 363"/>
          <p:cNvSpPr/>
          <p:nvPr/>
        </p:nvSpPr>
        <p:spPr>
          <a:xfrm>
            <a:off x="3312543" y="1966823"/>
            <a:ext cx="1000665" cy="465826"/>
          </a:xfrm>
          <a:custGeom>
            <a:avLst/>
            <a:gdLst>
              <a:gd name="connsiteX0" fmla="*/ 172529 w 1000665"/>
              <a:gd name="connsiteY0" fmla="*/ 34505 h 465826"/>
              <a:gd name="connsiteX1" fmla="*/ 0 w 1000665"/>
              <a:gd name="connsiteY1" fmla="*/ 465826 h 465826"/>
              <a:gd name="connsiteX2" fmla="*/ 1000665 w 1000665"/>
              <a:gd name="connsiteY2" fmla="*/ 448573 h 465826"/>
              <a:gd name="connsiteX3" fmla="*/ 759125 w 1000665"/>
              <a:gd name="connsiteY3" fmla="*/ 0 h 465826"/>
              <a:gd name="connsiteX4" fmla="*/ 172529 w 1000665"/>
              <a:gd name="connsiteY4" fmla="*/ 34505 h 465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665" h="465826">
                <a:moveTo>
                  <a:pt x="172529" y="34505"/>
                </a:moveTo>
                <a:lnTo>
                  <a:pt x="0" y="465826"/>
                </a:lnTo>
                <a:lnTo>
                  <a:pt x="1000665" y="448573"/>
                </a:lnTo>
                <a:lnTo>
                  <a:pt x="759125" y="0"/>
                </a:lnTo>
                <a:lnTo>
                  <a:pt x="172529" y="34505"/>
                </a:lnTo>
                <a:close/>
              </a:path>
            </a:pathLst>
          </a:custGeom>
          <a:solidFill>
            <a:srgbClr val="FFFF00">
              <a:alpha val="2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 descr="69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27613"/>
            <a:ext cx="9144000" cy="6885614"/>
          </a:xfrm>
          <a:prstGeom prst="rect">
            <a:avLst/>
          </a:prstGeom>
        </p:spPr>
      </p:pic>
      <p:sp>
        <p:nvSpPr>
          <p:cNvPr id="3" name="مستطيل 2"/>
          <p:cNvSpPr/>
          <p:nvPr/>
        </p:nvSpPr>
        <p:spPr>
          <a:xfrm>
            <a:off x="500034" y="642918"/>
            <a:ext cx="5208477" cy="2585323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ar-SA" sz="5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وفي الصباح ...</a:t>
            </a:r>
          </a:p>
          <a:p>
            <a:pPr algn="ctr"/>
            <a:r>
              <a:rPr lang="ar-SA" sz="5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استيقظت حلا من النوم</a:t>
            </a:r>
          </a:p>
          <a:p>
            <a:pPr algn="ctr"/>
            <a:r>
              <a:rPr lang="ar-SA" sz="5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وذهب إلى المدرسة</a:t>
            </a:r>
            <a:endParaRPr lang="ar-SA" sz="5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مستطيل 200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202" name="صورة 201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203" name="مستطيل 202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204" name="مجموعة 203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205" name="مستطيل 204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6" name="مستطيل 205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7" name="مستطيل 206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8" name="مستطيل 207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9" name="مستطيل 208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0" name="مستطيل 209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1" name="مستطيل 210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2" name="مستطيل 211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3" name="مستطيل 212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4" name="مستطيل 213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5" name="مستطيل 214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6" name="مستطيل 215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7" name="مستطيل 216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8" name="مستطيل 217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9" name="مستطيل 218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0" name="مستطيل 219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1" name="مستطيل 220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2" name="مستطيل 221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3" name="مستطيل 222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4" name="مستطيل 223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5" name="مستطيل 224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6" name="مستطيل 225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7" name="مستطيل 226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8" name="مستطيل 227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9" name="مستطيل 228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0" name="مستطيل 229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1" name="مستطيل 230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2" name="مستطيل 231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3" name="مستطيل 232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4" name="مستطيل 233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5" name="مستطيل 234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6" name="مستطيل 235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7" name="مستطيل 236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8" name="مستطيل 237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9" name="مستطيل 238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0" name="مستطيل 239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1" name="مستطيل 240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2" name="مستطيل 241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3" name="مستطيل 242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4" name="مستطيل 243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245" name="مجموعة 244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246" name="شكل حر 245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7" name="شكل حر 246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248" name="شكل حر 247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249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250" name="صورة 249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sp>
        <p:nvSpPr>
          <p:cNvPr id="251" name="شكل حر 250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252" name="صورة 251" descr="pencil.png"/>
          <p:cNvPicPr>
            <a:picLocks noChangeAspect="1"/>
          </p:cNvPicPr>
          <p:nvPr/>
        </p:nvPicPr>
        <p:blipFill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253" name="صورة 197" descr="books.png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254" name="صورة 253" descr="book.png"/>
          <p:cNvPicPr>
            <a:picLocks noChangeAspect="1"/>
          </p:cNvPicPr>
          <p:nvPr/>
        </p:nvPicPr>
        <p:blipFill>
          <a:blip r:embed="rId10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255" name="صورة 254" descr="pencil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sp>
        <p:nvSpPr>
          <p:cNvPr id="256" name="مربع نص 255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grpSp>
        <p:nvGrpSpPr>
          <p:cNvPr id="257" name="مجموعة 256"/>
          <p:cNvGrpSpPr/>
          <p:nvPr/>
        </p:nvGrpSpPr>
        <p:grpSpPr>
          <a:xfrm>
            <a:off x="9429784" y="571480"/>
            <a:ext cx="1000164" cy="4572009"/>
            <a:chOff x="4500562" y="636707"/>
            <a:chExt cx="1025807" cy="4683869"/>
          </a:xfrm>
        </p:grpSpPr>
        <p:sp>
          <p:nvSpPr>
            <p:cNvPr id="258" name="شكل حر 257"/>
            <p:cNvSpPr/>
            <p:nvPr/>
          </p:nvSpPr>
          <p:spPr>
            <a:xfrm flipH="1">
              <a:off x="4500562" y="4714884"/>
              <a:ext cx="405575" cy="297346"/>
            </a:xfrm>
            <a:custGeom>
              <a:avLst/>
              <a:gdLst>
                <a:gd name="connsiteX0" fmla="*/ 329784 w 689548"/>
                <a:gd name="connsiteY0" fmla="*/ 0 h 674557"/>
                <a:gd name="connsiteX1" fmla="*/ 329784 w 689548"/>
                <a:gd name="connsiteY1" fmla="*/ 209862 h 674557"/>
                <a:gd name="connsiteX2" fmla="*/ 689548 w 689548"/>
                <a:gd name="connsiteY2" fmla="*/ 494675 h 674557"/>
                <a:gd name="connsiteX3" fmla="*/ 644577 w 689548"/>
                <a:gd name="connsiteY3" fmla="*/ 644577 h 674557"/>
                <a:gd name="connsiteX4" fmla="*/ 164892 w 689548"/>
                <a:gd name="connsiteY4" fmla="*/ 449705 h 674557"/>
                <a:gd name="connsiteX5" fmla="*/ 164892 w 689548"/>
                <a:gd name="connsiteY5" fmla="*/ 674557 h 674557"/>
                <a:gd name="connsiteX6" fmla="*/ 0 w 689548"/>
                <a:gd name="connsiteY6" fmla="*/ 659567 h 674557"/>
                <a:gd name="connsiteX7" fmla="*/ 0 w 689548"/>
                <a:gd name="connsiteY7" fmla="*/ 0 h 674557"/>
                <a:gd name="connsiteX8" fmla="*/ 329784 w 689548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548" h="674557">
                  <a:moveTo>
                    <a:pt x="329784" y="0"/>
                  </a:moveTo>
                  <a:lnTo>
                    <a:pt x="329784" y="209862"/>
                  </a:lnTo>
                  <a:lnTo>
                    <a:pt x="689548" y="494675"/>
                  </a:lnTo>
                  <a:lnTo>
                    <a:pt x="644577" y="644577"/>
                  </a:lnTo>
                  <a:lnTo>
                    <a:pt x="164892" y="449705"/>
                  </a:lnTo>
                  <a:lnTo>
                    <a:pt x="164892" y="674557"/>
                  </a:lnTo>
                  <a:lnTo>
                    <a:pt x="0" y="659567"/>
                  </a:lnTo>
                  <a:lnTo>
                    <a:pt x="0" y="0"/>
                  </a:lnTo>
                  <a:lnTo>
                    <a:pt x="329784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9" name="شكل حر 258"/>
            <p:cNvSpPr/>
            <p:nvPr/>
          </p:nvSpPr>
          <p:spPr>
            <a:xfrm>
              <a:off x="4682360" y="1744538"/>
              <a:ext cx="709449" cy="1245475"/>
            </a:xfrm>
            <a:custGeom>
              <a:avLst/>
              <a:gdLst>
                <a:gd name="connsiteX0" fmla="*/ 677918 w 709449"/>
                <a:gd name="connsiteY0" fmla="*/ 110358 h 1245475"/>
                <a:gd name="connsiteX1" fmla="*/ 709449 w 709449"/>
                <a:gd name="connsiteY1" fmla="*/ 1245475 h 1245475"/>
                <a:gd name="connsiteX2" fmla="*/ 0 w 709449"/>
                <a:gd name="connsiteY2" fmla="*/ 1229710 h 1245475"/>
                <a:gd name="connsiteX3" fmla="*/ 126125 w 709449"/>
                <a:gd name="connsiteY3" fmla="*/ 15765 h 1245475"/>
                <a:gd name="connsiteX4" fmla="*/ 520262 w 709449"/>
                <a:gd name="connsiteY4" fmla="*/ 0 h 1245475"/>
                <a:gd name="connsiteX5" fmla="*/ 709449 w 709449"/>
                <a:gd name="connsiteY5" fmla="*/ 15765 h 1245475"/>
                <a:gd name="connsiteX6" fmla="*/ 693683 w 709449"/>
                <a:gd name="connsiteY6" fmla="*/ 189186 h 124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9449" h="1245475">
                  <a:moveTo>
                    <a:pt x="677918" y="110358"/>
                  </a:moveTo>
                  <a:lnTo>
                    <a:pt x="709449" y="1245475"/>
                  </a:lnTo>
                  <a:lnTo>
                    <a:pt x="0" y="1229710"/>
                  </a:lnTo>
                  <a:lnTo>
                    <a:pt x="126125" y="15765"/>
                  </a:lnTo>
                  <a:cubicBezTo>
                    <a:pt x="257495" y="10291"/>
                    <a:pt x="388778" y="0"/>
                    <a:pt x="520262" y="0"/>
                  </a:cubicBezTo>
                  <a:lnTo>
                    <a:pt x="709449" y="15765"/>
                  </a:lnTo>
                  <a:lnTo>
                    <a:pt x="693683" y="189186"/>
                  </a:lnTo>
                </a:path>
              </a:pathLst>
            </a:cu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60" name="مجموعة 202"/>
            <p:cNvGrpSpPr/>
            <p:nvPr/>
          </p:nvGrpSpPr>
          <p:grpSpPr>
            <a:xfrm>
              <a:off x="4512382" y="636707"/>
              <a:ext cx="1013987" cy="1357322"/>
              <a:chOff x="3929058" y="2502469"/>
              <a:chExt cx="1013987" cy="1357322"/>
            </a:xfrm>
          </p:grpSpPr>
          <p:grpSp>
            <p:nvGrpSpPr>
              <p:cNvPr id="275" name="مجموعة 262"/>
              <p:cNvGrpSpPr/>
              <p:nvPr/>
            </p:nvGrpSpPr>
            <p:grpSpPr>
              <a:xfrm>
                <a:off x="3942913" y="2502469"/>
                <a:ext cx="1000132" cy="1357322"/>
                <a:chOff x="-576392" y="247196"/>
                <a:chExt cx="1180968" cy="1638532"/>
              </a:xfrm>
            </p:grpSpPr>
            <p:sp>
              <p:nvSpPr>
                <p:cNvPr id="291" name="شكل حر 2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92" name="شكل حر 2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276" name="شكل بيضاوي 275"/>
              <p:cNvSpPr/>
              <p:nvPr/>
            </p:nvSpPr>
            <p:spPr>
              <a:xfrm>
                <a:off x="3958931" y="2615472"/>
                <a:ext cx="642942" cy="901287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77" name="شكل بيضاوي 276"/>
              <p:cNvSpPr/>
              <p:nvPr/>
            </p:nvSpPr>
            <p:spPr>
              <a:xfrm>
                <a:off x="3986641" y="3157103"/>
                <a:ext cx="190001" cy="95751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278" name="شكل بيضاوي 277"/>
              <p:cNvSpPr/>
              <p:nvPr/>
            </p:nvSpPr>
            <p:spPr>
              <a:xfrm>
                <a:off x="4343831" y="3171596"/>
                <a:ext cx="190001" cy="95751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 i="1" dirty="0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279" name="شكل حر 278"/>
              <p:cNvSpPr/>
              <p:nvPr/>
            </p:nvSpPr>
            <p:spPr>
              <a:xfrm rot="21408060">
                <a:off x="4131830" y="3278913"/>
                <a:ext cx="240627" cy="89628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80" name="مستطيل 279"/>
              <p:cNvSpPr/>
              <p:nvPr/>
            </p:nvSpPr>
            <p:spPr>
              <a:xfrm>
                <a:off x="4000496" y="3000372"/>
                <a:ext cx="202506" cy="95751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81" name="مستطيل 280"/>
              <p:cNvSpPr/>
              <p:nvPr/>
            </p:nvSpPr>
            <p:spPr>
              <a:xfrm>
                <a:off x="4300103" y="3003769"/>
                <a:ext cx="202506" cy="95751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82" name="شكل حر 281"/>
              <p:cNvSpPr/>
              <p:nvPr/>
            </p:nvSpPr>
            <p:spPr>
              <a:xfrm rot="21051458">
                <a:off x="4154425" y="3107108"/>
                <a:ext cx="105140" cy="120307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283" name="رابط مستقيم 168"/>
              <p:cNvCxnSpPr/>
              <p:nvPr/>
            </p:nvCxnSpPr>
            <p:spPr>
              <a:xfrm flipV="1">
                <a:off x="4184937" y="3044100"/>
                <a:ext cx="120840" cy="1569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84" name="مجموعة 199"/>
              <p:cNvGrpSpPr/>
              <p:nvPr/>
            </p:nvGrpSpPr>
            <p:grpSpPr>
              <a:xfrm>
                <a:off x="3929058" y="2643182"/>
                <a:ext cx="488669" cy="247802"/>
                <a:chOff x="10129083" y="726788"/>
                <a:chExt cx="488669" cy="247802"/>
              </a:xfrm>
            </p:grpSpPr>
            <p:sp>
              <p:nvSpPr>
                <p:cNvPr id="286" name="شكل حر 285"/>
                <p:cNvSpPr/>
                <p:nvPr/>
              </p:nvSpPr>
              <p:spPr>
                <a:xfrm>
                  <a:off x="10157411" y="726788"/>
                  <a:ext cx="276204" cy="187526"/>
                </a:xfrm>
                <a:custGeom>
                  <a:avLst/>
                  <a:gdLst>
                    <a:gd name="connsiteX0" fmla="*/ 584617 w 584617"/>
                    <a:gd name="connsiteY0" fmla="*/ 14990 h 419725"/>
                    <a:gd name="connsiteX1" fmla="*/ 554636 w 584617"/>
                    <a:gd name="connsiteY1" fmla="*/ 89941 h 419725"/>
                    <a:gd name="connsiteX2" fmla="*/ 404735 w 584617"/>
                    <a:gd name="connsiteY2" fmla="*/ 209863 h 419725"/>
                    <a:gd name="connsiteX3" fmla="*/ 269823 w 584617"/>
                    <a:gd name="connsiteY3" fmla="*/ 269823 h 419725"/>
                    <a:gd name="connsiteX4" fmla="*/ 89941 w 584617"/>
                    <a:gd name="connsiteY4" fmla="*/ 359764 h 419725"/>
                    <a:gd name="connsiteX5" fmla="*/ 0 w 584617"/>
                    <a:gd name="connsiteY5" fmla="*/ 419725 h 419725"/>
                    <a:gd name="connsiteX6" fmla="*/ 164892 w 584617"/>
                    <a:gd name="connsiteY6" fmla="*/ 179882 h 419725"/>
                    <a:gd name="connsiteX7" fmla="*/ 479685 w 584617"/>
                    <a:gd name="connsiteY7" fmla="*/ 0 h 419725"/>
                    <a:gd name="connsiteX8" fmla="*/ 584617 w 584617"/>
                    <a:gd name="connsiteY8" fmla="*/ 14990 h 419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617" h="419725">
                      <a:moveTo>
                        <a:pt x="584617" y="14990"/>
                      </a:moveTo>
                      <a:lnTo>
                        <a:pt x="554636" y="89941"/>
                      </a:lnTo>
                      <a:lnTo>
                        <a:pt x="404735" y="209863"/>
                      </a:lnTo>
                      <a:lnTo>
                        <a:pt x="269823" y="269823"/>
                      </a:lnTo>
                      <a:cubicBezTo>
                        <a:pt x="100544" y="362157"/>
                        <a:pt x="167540" y="359764"/>
                        <a:pt x="89941" y="359764"/>
                      </a:cubicBezTo>
                      <a:lnTo>
                        <a:pt x="0" y="419725"/>
                      </a:lnTo>
                      <a:lnTo>
                        <a:pt x="164892" y="179882"/>
                      </a:lnTo>
                      <a:lnTo>
                        <a:pt x="479685" y="0"/>
                      </a:lnTo>
                      <a:lnTo>
                        <a:pt x="584617" y="14990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87" name="شكل حر 286"/>
                <p:cNvSpPr/>
                <p:nvPr/>
              </p:nvSpPr>
              <p:spPr>
                <a:xfrm>
                  <a:off x="10157411" y="733486"/>
                  <a:ext cx="389518" cy="214315"/>
                </a:xfrm>
                <a:custGeom>
                  <a:avLst/>
                  <a:gdLst>
                    <a:gd name="connsiteX0" fmla="*/ 824459 w 824459"/>
                    <a:gd name="connsiteY0" fmla="*/ 29981 h 479686"/>
                    <a:gd name="connsiteX1" fmla="*/ 644577 w 824459"/>
                    <a:gd name="connsiteY1" fmla="*/ 194873 h 479686"/>
                    <a:gd name="connsiteX2" fmla="*/ 524656 w 824459"/>
                    <a:gd name="connsiteY2" fmla="*/ 254833 h 479686"/>
                    <a:gd name="connsiteX3" fmla="*/ 404734 w 824459"/>
                    <a:gd name="connsiteY3" fmla="*/ 314794 h 479686"/>
                    <a:gd name="connsiteX4" fmla="*/ 209862 w 824459"/>
                    <a:gd name="connsiteY4" fmla="*/ 434715 h 479686"/>
                    <a:gd name="connsiteX5" fmla="*/ 29980 w 824459"/>
                    <a:gd name="connsiteY5" fmla="*/ 479686 h 479686"/>
                    <a:gd name="connsiteX6" fmla="*/ 0 w 824459"/>
                    <a:gd name="connsiteY6" fmla="*/ 479686 h 479686"/>
                    <a:gd name="connsiteX7" fmla="*/ 14990 w 824459"/>
                    <a:gd name="connsiteY7" fmla="*/ 374755 h 479686"/>
                    <a:gd name="connsiteX8" fmla="*/ 299803 w 824459"/>
                    <a:gd name="connsiteY8" fmla="*/ 239843 h 479686"/>
                    <a:gd name="connsiteX9" fmla="*/ 479685 w 824459"/>
                    <a:gd name="connsiteY9" fmla="*/ 119922 h 479686"/>
                    <a:gd name="connsiteX10" fmla="*/ 599606 w 824459"/>
                    <a:gd name="connsiteY10" fmla="*/ 0 h 479686"/>
                    <a:gd name="connsiteX11" fmla="*/ 824459 w 824459"/>
                    <a:gd name="connsiteY11" fmla="*/ 29981 h 479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24459" h="479686">
                      <a:moveTo>
                        <a:pt x="824459" y="29981"/>
                      </a:moveTo>
                      <a:lnTo>
                        <a:pt x="644577" y="194873"/>
                      </a:lnTo>
                      <a:cubicBezTo>
                        <a:pt x="519977" y="241597"/>
                        <a:pt x="524656" y="197151"/>
                        <a:pt x="524656" y="254833"/>
                      </a:cubicBezTo>
                      <a:lnTo>
                        <a:pt x="404734" y="314794"/>
                      </a:lnTo>
                      <a:cubicBezTo>
                        <a:pt x="230417" y="425724"/>
                        <a:pt x="298114" y="390590"/>
                        <a:pt x="209862" y="434715"/>
                      </a:cubicBezTo>
                      <a:lnTo>
                        <a:pt x="29980" y="479686"/>
                      </a:lnTo>
                      <a:lnTo>
                        <a:pt x="0" y="479686"/>
                      </a:lnTo>
                      <a:lnTo>
                        <a:pt x="14990" y="374755"/>
                      </a:lnTo>
                      <a:lnTo>
                        <a:pt x="299803" y="239843"/>
                      </a:lnTo>
                      <a:lnTo>
                        <a:pt x="479685" y="119922"/>
                      </a:lnTo>
                      <a:lnTo>
                        <a:pt x="599606" y="0"/>
                      </a:lnTo>
                      <a:lnTo>
                        <a:pt x="824459" y="29981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88" name="شكل حر 287"/>
                <p:cNvSpPr/>
                <p:nvPr/>
              </p:nvSpPr>
              <p:spPr>
                <a:xfrm>
                  <a:off x="10129083" y="726788"/>
                  <a:ext cx="488669" cy="247802"/>
                </a:xfrm>
                <a:custGeom>
                  <a:avLst/>
                  <a:gdLst>
                    <a:gd name="connsiteX0" fmla="*/ 1034322 w 1034322"/>
                    <a:gd name="connsiteY0" fmla="*/ 119921 h 554636"/>
                    <a:gd name="connsiteX1" fmla="*/ 854440 w 1034322"/>
                    <a:gd name="connsiteY1" fmla="*/ 299803 h 554636"/>
                    <a:gd name="connsiteX2" fmla="*/ 644577 w 1034322"/>
                    <a:gd name="connsiteY2" fmla="*/ 479685 h 554636"/>
                    <a:gd name="connsiteX3" fmla="*/ 404735 w 1034322"/>
                    <a:gd name="connsiteY3" fmla="*/ 524656 h 554636"/>
                    <a:gd name="connsiteX4" fmla="*/ 164892 w 1034322"/>
                    <a:gd name="connsiteY4" fmla="*/ 554636 h 554636"/>
                    <a:gd name="connsiteX5" fmla="*/ 14991 w 1034322"/>
                    <a:gd name="connsiteY5" fmla="*/ 554636 h 554636"/>
                    <a:gd name="connsiteX6" fmla="*/ 0 w 1034322"/>
                    <a:gd name="connsiteY6" fmla="*/ 554636 h 554636"/>
                    <a:gd name="connsiteX7" fmla="*/ 44971 w 1034322"/>
                    <a:gd name="connsiteY7" fmla="*/ 479685 h 554636"/>
                    <a:gd name="connsiteX8" fmla="*/ 224853 w 1034322"/>
                    <a:gd name="connsiteY8" fmla="*/ 449705 h 554636"/>
                    <a:gd name="connsiteX9" fmla="*/ 569627 w 1034322"/>
                    <a:gd name="connsiteY9" fmla="*/ 299803 h 554636"/>
                    <a:gd name="connsiteX10" fmla="*/ 854440 w 1034322"/>
                    <a:gd name="connsiteY10" fmla="*/ 89941 h 554636"/>
                    <a:gd name="connsiteX11" fmla="*/ 884420 w 1034322"/>
                    <a:gd name="connsiteY11" fmla="*/ 0 h 554636"/>
                    <a:gd name="connsiteX12" fmla="*/ 1034322 w 1034322"/>
                    <a:gd name="connsiteY12" fmla="*/ 119921 h 554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34322" h="554636">
                      <a:moveTo>
                        <a:pt x="1034322" y="119921"/>
                      </a:moveTo>
                      <a:lnTo>
                        <a:pt x="854440" y="299803"/>
                      </a:lnTo>
                      <a:lnTo>
                        <a:pt x="644577" y="479685"/>
                      </a:lnTo>
                      <a:lnTo>
                        <a:pt x="404735" y="524656"/>
                      </a:lnTo>
                      <a:lnTo>
                        <a:pt x="164892" y="554636"/>
                      </a:lnTo>
                      <a:lnTo>
                        <a:pt x="14991" y="554636"/>
                      </a:lnTo>
                      <a:lnTo>
                        <a:pt x="0" y="554636"/>
                      </a:lnTo>
                      <a:lnTo>
                        <a:pt x="44971" y="479685"/>
                      </a:lnTo>
                      <a:lnTo>
                        <a:pt x="224853" y="449705"/>
                      </a:lnTo>
                      <a:lnTo>
                        <a:pt x="569627" y="299803"/>
                      </a:lnTo>
                      <a:lnTo>
                        <a:pt x="854440" y="89941"/>
                      </a:lnTo>
                      <a:lnTo>
                        <a:pt x="884420" y="0"/>
                      </a:lnTo>
                      <a:lnTo>
                        <a:pt x="1034322" y="119921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cxnSp>
              <p:nvCxnSpPr>
                <p:cNvPr id="289" name="رابط مستقيم 288"/>
                <p:cNvCxnSpPr/>
                <p:nvPr/>
              </p:nvCxnSpPr>
              <p:spPr>
                <a:xfrm rot="10800000" flipV="1">
                  <a:off x="10380721" y="846289"/>
                  <a:ext cx="135004" cy="6383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" name="رابط مستقيم 289"/>
                <p:cNvCxnSpPr/>
                <p:nvPr/>
              </p:nvCxnSpPr>
              <p:spPr>
                <a:xfrm rot="10800000" flipV="1">
                  <a:off x="10219047" y="770629"/>
                  <a:ext cx="135004" cy="6383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85" name="رابط مستقيم 284"/>
              <p:cNvCxnSpPr/>
              <p:nvPr/>
            </p:nvCxnSpPr>
            <p:spPr>
              <a:xfrm flipV="1">
                <a:off x="4500562" y="3044100"/>
                <a:ext cx="106676" cy="33487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61" name="شكل حر 260"/>
            <p:cNvSpPr/>
            <p:nvPr/>
          </p:nvSpPr>
          <p:spPr>
            <a:xfrm>
              <a:off x="4792717" y="1907628"/>
              <a:ext cx="604062" cy="1361941"/>
            </a:xfrm>
            <a:custGeom>
              <a:avLst/>
              <a:gdLst>
                <a:gd name="connsiteX0" fmla="*/ 173421 w 604062"/>
                <a:gd name="connsiteY0" fmla="*/ 0 h 1361941"/>
                <a:gd name="connsiteX1" fmla="*/ 204952 w 604062"/>
                <a:gd name="connsiteY1" fmla="*/ 662151 h 1361941"/>
                <a:gd name="connsiteX2" fmla="*/ 0 w 604062"/>
                <a:gd name="connsiteY2" fmla="*/ 1355834 h 1361941"/>
                <a:gd name="connsiteX3" fmla="*/ 599090 w 604062"/>
                <a:gd name="connsiteY3" fmla="*/ 1135117 h 1361941"/>
                <a:gd name="connsiteX4" fmla="*/ 599090 w 604062"/>
                <a:gd name="connsiteY4" fmla="*/ 15765 h 1361941"/>
                <a:gd name="connsiteX5" fmla="*/ 173421 w 604062"/>
                <a:gd name="connsiteY5" fmla="*/ 0 h 136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062" h="1361941">
                  <a:moveTo>
                    <a:pt x="173421" y="0"/>
                  </a:moveTo>
                  <a:lnTo>
                    <a:pt x="204952" y="662151"/>
                  </a:lnTo>
                  <a:lnTo>
                    <a:pt x="0" y="1355834"/>
                  </a:lnTo>
                  <a:cubicBezTo>
                    <a:pt x="604062" y="1149181"/>
                    <a:pt x="599090" y="1361941"/>
                    <a:pt x="599090" y="1135117"/>
                  </a:cubicBezTo>
                  <a:lnTo>
                    <a:pt x="599090" y="15765"/>
                  </a:lnTo>
                  <a:lnTo>
                    <a:pt x="173421" y="0"/>
                  </a:lnTo>
                  <a:close/>
                </a:path>
              </a:pathLst>
            </a:custGeom>
            <a:solidFill>
              <a:srgbClr val="7030A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2" name="شكل حر 261"/>
            <p:cNvSpPr/>
            <p:nvPr/>
          </p:nvSpPr>
          <p:spPr>
            <a:xfrm rot="19202490">
              <a:off x="4511534" y="2253797"/>
              <a:ext cx="897427" cy="817575"/>
            </a:xfrm>
            <a:custGeom>
              <a:avLst/>
              <a:gdLst>
                <a:gd name="connsiteX0" fmla="*/ 583324 w 662152"/>
                <a:gd name="connsiteY0" fmla="*/ 0 h 646387"/>
                <a:gd name="connsiteX1" fmla="*/ 583324 w 662152"/>
                <a:gd name="connsiteY1" fmla="*/ 157656 h 646387"/>
                <a:gd name="connsiteX2" fmla="*/ 0 w 662152"/>
                <a:gd name="connsiteY2" fmla="*/ 536028 h 646387"/>
                <a:gd name="connsiteX3" fmla="*/ 63062 w 662152"/>
                <a:gd name="connsiteY3" fmla="*/ 646387 h 646387"/>
                <a:gd name="connsiteX4" fmla="*/ 662152 w 662152"/>
                <a:gd name="connsiteY4" fmla="*/ 299545 h 646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152" h="646387">
                  <a:moveTo>
                    <a:pt x="583324" y="0"/>
                  </a:moveTo>
                  <a:lnTo>
                    <a:pt x="583324" y="157656"/>
                  </a:lnTo>
                  <a:lnTo>
                    <a:pt x="0" y="536028"/>
                  </a:lnTo>
                  <a:lnTo>
                    <a:pt x="63062" y="646387"/>
                  </a:lnTo>
                  <a:lnTo>
                    <a:pt x="662152" y="299545"/>
                  </a:lnTo>
                </a:path>
              </a:pathLst>
            </a:cu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63" name="مجموعة 209"/>
            <p:cNvGrpSpPr/>
            <p:nvPr/>
          </p:nvGrpSpPr>
          <p:grpSpPr>
            <a:xfrm>
              <a:off x="4802080" y="2143116"/>
              <a:ext cx="86227" cy="194493"/>
              <a:chOff x="10438190" y="2068922"/>
              <a:chExt cx="86227" cy="194493"/>
            </a:xfrm>
          </p:grpSpPr>
          <p:grpSp>
            <p:nvGrpSpPr>
              <p:cNvPr id="267" name="مجموعة 235"/>
              <p:cNvGrpSpPr/>
              <p:nvPr/>
            </p:nvGrpSpPr>
            <p:grpSpPr>
              <a:xfrm>
                <a:off x="10438190" y="2068922"/>
                <a:ext cx="77265" cy="72763"/>
                <a:chOff x="5500694" y="1785926"/>
                <a:chExt cx="1143008" cy="1143008"/>
              </a:xfrm>
            </p:grpSpPr>
            <p:sp>
              <p:nvSpPr>
                <p:cNvPr id="272" name="شكل بيضاوي 271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73" name="شكل بيضاوي 272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74" name="شكل بيضاوي 273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268" name="مجموعة 234"/>
              <p:cNvGrpSpPr/>
              <p:nvPr/>
            </p:nvGrpSpPr>
            <p:grpSpPr>
              <a:xfrm>
                <a:off x="10447152" y="2190652"/>
                <a:ext cx="77265" cy="72763"/>
                <a:chOff x="5500694" y="1785926"/>
                <a:chExt cx="1143008" cy="1143008"/>
              </a:xfrm>
            </p:grpSpPr>
            <p:sp>
              <p:nvSpPr>
                <p:cNvPr id="269" name="شكل بيضاوي 268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70" name="شكل بيضاوي 269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71" name="شكل بيضاوي 270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264" name="شكل حر 263"/>
            <p:cNvSpPr/>
            <p:nvPr/>
          </p:nvSpPr>
          <p:spPr>
            <a:xfrm>
              <a:off x="4540469" y="2963917"/>
              <a:ext cx="977462" cy="2356659"/>
            </a:xfrm>
            <a:custGeom>
              <a:avLst/>
              <a:gdLst>
                <a:gd name="connsiteX0" fmla="*/ 157655 w 977462"/>
                <a:gd name="connsiteY0" fmla="*/ 0 h 2356659"/>
                <a:gd name="connsiteX1" fmla="*/ 0 w 977462"/>
                <a:gd name="connsiteY1" fmla="*/ 1765738 h 2356659"/>
                <a:gd name="connsiteX2" fmla="*/ 977462 w 977462"/>
                <a:gd name="connsiteY2" fmla="*/ 1765738 h 2356659"/>
                <a:gd name="connsiteX3" fmla="*/ 851338 w 977462"/>
                <a:gd name="connsiteY3" fmla="*/ 189186 h 2356659"/>
                <a:gd name="connsiteX4" fmla="*/ 252248 w 977462"/>
                <a:gd name="connsiteY4" fmla="*/ 299545 h 2356659"/>
                <a:gd name="connsiteX5" fmla="*/ 315310 w 977462"/>
                <a:gd name="connsiteY5" fmla="*/ 0 h 2356659"/>
                <a:gd name="connsiteX6" fmla="*/ 157655 w 977462"/>
                <a:gd name="connsiteY6" fmla="*/ 0 h 235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462" h="2356659">
                  <a:moveTo>
                    <a:pt x="157655" y="0"/>
                  </a:moveTo>
                  <a:cubicBezTo>
                    <a:pt x="105565" y="588620"/>
                    <a:pt x="0" y="2356659"/>
                    <a:pt x="0" y="1765738"/>
                  </a:cubicBezTo>
                  <a:lnTo>
                    <a:pt x="977462" y="1765738"/>
                  </a:lnTo>
                  <a:lnTo>
                    <a:pt x="851338" y="189186"/>
                  </a:lnTo>
                  <a:lnTo>
                    <a:pt x="252248" y="299545"/>
                  </a:lnTo>
                  <a:lnTo>
                    <a:pt x="315310" y="0"/>
                  </a:lnTo>
                  <a:lnTo>
                    <a:pt x="157655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5" name="شكل حر 264"/>
            <p:cNvSpPr/>
            <p:nvPr/>
          </p:nvSpPr>
          <p:spPr>
            <a:xfrm flipH="1">
              <a:off x="4857752" y="4714884"/>
              <a:ext cx="405575" cy="297346"/>
            </a:xfrm>
            <a:custGeom>
              <a:avLst/>
              <a:gdLst>
                <a:gd name="connsiteX0" fmla="*/ 329784 w 689548"/>
                <a:gd name="connsiteY0" fmla="*/ 0 h 674557"/>
                <a:gd name="connsiteX1" fmla="*/ 329784 w 689548"/>
                <a:gd name="connsiteY1" fmla="*/ 209862 h 674557"/>
                <a:gd name="connsiteX2" fmla="*/ 689548 w 689548"/>
                <a:gd name="connsiteY2" fmla="*/ 494675 h 674557"/>
                <a:gd name="connsiteX3" fmla="*/ 644577 w 689548"/>
                <a:gd name="connsiteY3" fmla="*/ 644577 h 674557"/>
                <a:gd name="connsiteX4" fmla="*/ 164892 w 689548"/>
                <a:gd name="connsiteY4" fmla="*/ 449705 h 674557"/>
                <a:gd name="connsiteX5" fmla="*/ 164892 w 689548"/>
                <a:gd name="connsiteY5" fmla="*/ 674557 h 674557"/>
                <a:gd name="connsiteX6" fmla="*/ 0 w 689548"/>
                <a:gd name="connsiteY6" fmla="*/ 659567 h 674557"/>
                <a:gd name="connsiteX7" fmla="*/ 0 w 689548"/>
                <a:gd name="connsiteY7" fmla="*/ 0 h 674557"/>
                <a:gd name="connsiteX8" fmla="*/ 329784 w 689548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548" h="674557">
                  <a:moveTo>
                    <a:pt x="329784" y="0"/>
                  </a:moveTo>
                  <a:lnTo>
                    <a:pt x="329784" y="209862"/>
                  </a:lnTo>
                  <a:lnTo>
                    <a:pt x="689548" y="494675"/>
                  </a:lnTo>
                  <a:lnTo>
                    <a:pt x="644577" y="644577"/>
                  </a:lnTo>
                  <a:lnTo>
                    <a:pt x="164892" y="449705"/>
                  </a:lnTo>
                  <a:lnTo>
                    <a:pt x="164892" y="674557"/>
                  </a:lnTo>
                  <a:lnTo>
                    <a:pt x="0" y="659567"/>
                  </a:lnTo>
                  <a:lnTo>
                    <a:pt x="0" y="0"/>
                  </a:lnTo>
                  <a:lnTo>
                    <a:pt x="329784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6" name="شكل حر 265"/>
            <p:cNvSpPr/>
            <p:nvPr/>
          </p:nvSpPr>
          <p:spPr>
            <a:xfrm rot="13585309" flipV="1">
              <a:off x="4655267" y="2952554"/>
              <a:ext cx="331672" cy="303692"/>
            </a:xfrm>
            <a:custGeom>
              <a:avLst/>
              <a:gdLst>
                <a:gd name="connsiteX0" fmla="*/ 304801 w 2632364"/>
                <a:gd name="connsiteY0" fmla="*/ 191654 h 3006436"/>
                <a:gd name="connsiteX1" fmla="*/ 124692 w 2632364"/>
                <a:gd name="connsiteY1" fmla="*/ 468745 h 3006436"/>
                <a:gd name="connsiteX2" fmla="*/ 27710 w 2632364"/>
                <a:gd name="connsiteY2" fmla="*/ 1092200 h 3006436"/>
                <a:gd name="connsiteX3" fmla="*/ 96982 w 2632364"/>
                <a:gd name="connsiteY3" fmla="*/ 1369290 h 3006436"/>
                <a:gd name="connsiteX4" fmla="*/ 13855 w 2632364"/>
                <a:gd name="connsiteY4" fmla="*/ 2117436 h 3006436"/>
                <a:gd name="connsiteX5" fmla="*/ 180110 w 2632364"/>
                <a:gd name="connsiteY5" fmla="*/ 2727036 h 3006436"/>
                <a:gd name="connsiteX6" fmla="*/ 401782 w 2632364"/>
                <a:gd name="connsiteY6" fmla="*/ 2616200 h 3006436"/>
                <a:gd name="connsiteX7" fmla="*/ 540328 w 2632364"/>
                <a:gd name="connsiteY7" fmla="*/ 1992745 h 3006436"/>
                <a:gd name="connsiteX8" fmla="*/ 568037 w 2632364"/>
                <a:gd name="connsiteY8" fmla="*/ 2643909 h 3006436"/>
                <a:gd name="connsiteX9" fmla="*/ 762001 w 2632364"/>
                <a:gd name="connsiteY9" fmla="*/ 2990272 h 3006436"/>
                <a:gd name="connsiteX10" fmla="*/ 942110 w 2632364"/>
                <a:gd name="connsiteY10" fmla="*/ 2740890 h 3006436"/>
                <a:gd name="connsiteX11" fmla="*/ 1025237 w 2632364"/>
                <a:gd name="connsiteY11" fmla="*/ 1965036 h 3006436"/>
                <a:gd name="connsiteX12" fmla="*/ 1122219 w 2632364"/>
                <a:gd name="connsiteY12" fmla="*/ 2505363 h 3006436"/>
                <a:gd name="connsiteX13" fmla="*/ 1316182 w 2632364"/>
                <a:gd name="connsiteY13" fmla="*/ 2574636 h 3006436"/>
                <a:gd name="connsiteX14" fmla="*/ 1510146 w 2632364"/>
                <a:gd name="connsiteY14" fmla="*/ 2172854 h 3006436"/>
                <a:gd name="connsiteX15" fmla="*/ 1510146 w 2632364"/>
                <a:gd name="connsiteY15" fmla="*/ 1632527 h 3006436"/>
                <a:gd name="connsiteX16" fmla="*/ 1731819 w 2632364"/>
                <a:gd name="connsiteY16" fmla="*/ 1341581 h 3006436"/>
                <a:gd name="connsiteX17" fmla="*/ 2438401 w 2632364"/>
                <a:gd name="connsiteY17" fmla="*/ 1189181 h 3006436"/>
                <a:gd name="connsiteX18" fmla="*/ 2632364 w 2632364"/>
                <a:gd name="connsiteY18" fmla="*/ 898236 h 3006436"/>
                <a:gd name="connsiteX19" fmla="*/ 2438401 w 2632364"/>
                <a:gd name="connsiteY19" fmla="*/ 759690 h 3006436"/>
                <a:gd name="connsiteX20" fmla="*/ 1814946 w 2632364"/>
                <a:gd name="connsiteY20" fmla="*/ 745836 h 3006436"/>
                <a:gd name="connsiteX21" fmla="*/ 1801092 w 2632364"/>
                <a:gd name="connsiteY21" fmla="*/ 745836 h 3006436"/>
                <a:gd name="connsiteX22" fmla="*/ 1690255 w 2632364"/>
                <a:gd name="connsiteY22" fmla="*/ 468745 h 3006436"/>
                <a:gd name="connsiteX23" fmla="*/ 1440873 w 2632364"/>
                <a:gd name="connsiteY23" fmla="*/ 150090 h 3006436"/>
                <a:gd name="connsiteX24" fmla="*/ 1136073 w 2632364"/>
                <a:gd name="connsiteY24" fmla="*/ 39254 h 3006436"/>
                <a:gd name="connsiteX25" fmla="*/ 720437 w 2632364"/>
                <a:gd name="connsiteY25" fmla="*/ 25400 h 3006436"/>
                <a:gd name="connsiteX26" fmla="*/ 304801 w 2632364"/>
                <a:gd name="connsiteY26" fmla="*/ 191654 h 300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32364" h="3006436">
                  <a:moveTo>
                    <a:pt x="304801" y="191654"/>
                  </a:moveTo>
                  <a:cubicBezTo>
                    <a:pt x="205510" y="265545"/>
                    <a:pt x="170874" y="318654"/>
                    <a:pt x="124692" y="468745"/>
                  </a:cubicBezTo>
                  <a:cubicBezTo>
                    <a:pt x="78510" y="618836"/>
                    <a:pt x="32328" y="942109"/>
                    <a:pt x="27710" y="1092200"/>
                  </a:cubicBezTo>
                  <a:cubicBezTo>
                    <a:pt x="23092" y="1242291"/>
                    <a:pt x="99291" y="1198417"/>
                    <a:pt x="96982" y="1369290"/>
                  </a:cubicBezTo>
                  <a:cubicBezTo>
                    <a:pt x="94673" y="1540163"/>
                    <a:pt x="0" y="1891145"/>
                    <a:pt x="13855" y="2117436"/>
                  </a:cubicBezTo>
                  <a:cubicBezTo>
                    <a:pt x="27710" y="2343727"/>
                    <a:pt x="115456" y="2643909"/>
                    <a:pt x="180110" y="2727036"/>
                  </a:cubicBezTo>
                  <a:cubicBezTo>
                    <a:pt x="244765" y="2810163"/>
                    <a:pt x="341746" y="2738582"/>
                    <a:pt x="401782" y="2616200"/>
                  </a:cubicBezTo>
                  <a:cubicBezTo>
                    <a:pt x="461818" y="2493818"/>
                    <a:pt x="512619" y="1988127"/>
                    <a:pt x="540328" y="1992745"/>
                  </a:cubicBezTo>
                  <a:cubicBezTo>
                    <a:pt x="568037" y="1997363"/>
                    <a:pt x="531092" y="2477655"/>
                    <a:pt x="568037" y="2643909"/>
                  </a:cubicBezTo>
                  <a:cubicBezTo>
                    <a:pt x="604983" y="2810164"/>
                    <a:pt x="699655" y="2974108"/>
                    <a:pt x="762001" y="2990272"/>
                  </a:cubicBezTo>
                  <a:cubicBezTo>
                    <a:pt x="824347" y="3006436"/>
                    <a:pt x="898237" y="2911763"/>
                    <a:pt x="942110" y="2740890"/>
                  </a:cubicBezTo>
                  <a:cubicBezTo>
                    <a:pt x="985983" y="2570017"/>
                    <a:pt x="995219" y="2004290"/>
                    <a:pt x="1025237" y="1965036"/>
                  </a:cubicBezTo>
                  <a:cubicBezTo>
                    <a:pt x="1055255" y="1925782"/>
                    <a:pt x="1073728" y="2403763"/>
                    <a:pt x="1122219" y="2505363"/>
                  </a:cubicBezTo>
                  <a:cubicBezTo>
                    <a:pt x="1170710" y="2606963"/>
                    <a:pt x="1251528" y="2630054"/>
                    <a:pt x="1316182" y="2574636"/>
                  </a:cubicBezTo>
                  <a:cubicBezTo>
                    <a:pt x="1380837" y="2519218"/>
                    <a:pt x="1477819" y="2329872"/>
                    <a:pt x="1510146" y="2172854"/>
                  </a:cubicBezTo>
                  <a:cubicBezTo>
                    <a:pt x="1542473" y="2015836"/>
                    <a:pt x="1473201" y="1771072"/>
                    <a:pt x="1510146" y="1632527"/>
                  </a:cubicBezTo>
                  <a:cubicBezTo>
                    <a:pt x="1547091" y="1493982"/>
                    <a:pt x="1577110" y="1415472"/>
                    <a:pt x="1731819" y="1341581"/>
                  </a:cubicBezTo>
                  <a:cubicBezTo>
                    <a:pt x="1886528" y="1267690"/>
                    <a:pt x="2288310" y="1263072"/>
                    <a:pt x="2438401" y="1189181"/>
                  </a:cubicBezTo>
                  <a:cubicBezTo>
                    <a:pt x="2588492" y="1115290"/>
                    <a:pt x="2632364" y="969818"/>
                    <a:pt x="2632364" y="898236"/>
                  </a:cubicBezTo>
                  <a:cubicBezTo>
                    <a:pt x="2632364" y="826654"/>
                    <a:pt x="2574637" y="785090"/>
                    <a:pt x="2438401" y="759690"/>
                  </a:cubicBezTo>
                  <a:cubicBezTo>
                    <a:pt x="2302165" y="734290"/>
                    <a:pt x="1921164" y="748145"/>
                    <a:pt x="1814946" y="745836"/>
                  </a:cubicBezTo>
                  <a:cubicBezTo>
                    <a:pt x="1708728" y="743527"/>
                    <a:pt x="1821874" y="792018"/>
                    <a:pt x="1801092" y="745836"/>
                  </a:cubicBezTo>
                  <a:cubicBezTo>
                    <a:pt x="1780310" y="699654"/>
                    <a:pt x="1750291" y="568036"/>
                    <a:pt x="1690255" y="468745"/>
                  </a:cubicBezTo>
                  <a:cubicBezTo>
                    <a:pt x="1630219" y="369454"/>
                    <a:pt x="1533237" y="221672"/>
                    <a:pt x="1440873" y="150090"/>
                  </a:cubicBezTo>
                  <a:cubicBezTo>
                    <a:pt x="1348509" y="78508"/>
                    <a:pt x="1256146" y="60036"/>
                    <a:pt x="1136073" y="39254"/>
                  </a:cubicBezTo>
                  <a:cubicBezTo>
                    <a:pt x="1016000" y="18472"/>
                    <a:pt x="858982" y="0"/>
                    <a:pt x="720437" y="25400"/>
                  </a:cubicBezTo>
                  <a:cubicBezTo>
                    <a:pt x="581892" y="50800"/>
                    <a:pt x="404092" y="117763"/>
                    <a:pt x="304801" y="191654"/>
                  </a:cubicBezTo>
                  <a:close/>
                </a:path>
              </a:pathLst>
            </a:custGeom>
            <a:solidFill>
              <a:srgbClr val="FFFFCC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293" name="مجموعة 87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294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393" name="شكل حر 392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394" name="رابط مستقيم 393"/>
              <p:cNvCxnSpPr>
                <a:stCxn id="393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5" name="رابط مستقيم 394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5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388" name="مستطيل 387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12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9" name="مستطيل 388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90" name="مستطيل 389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91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92" name="مستطيل 391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96" name="مجموعة 91"/>
            <p:cNvGrpSpPr/>
            <p:nvPr/>
          </p:nvGrpSpPr>
          <p:grpSpPr>
            <a:xfrm>
              <a:off x="536497" y="5375743"/>
              <a:ext cx="1106579" cy="2053863"/>
              <a:chOff x="7072330" y="4929198"/>
              <a:chExt cx="1217231" cy="2143164"/>
            </a:xfrm>
          </p:grpSpPr>
          <p:sp>
            <p:nvSpPr>
              <p:cNvPr id="382" name="مستطيل 381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3" name="مستطيل 382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4" name="مستطيل 383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5" name="شكل حر 384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6" name="مستطيل 385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7" name="شكل حر 386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97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377" name="مستطيل 37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12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8" name="مستطيل 37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9" name="مستطيل 37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0" name="مستطيل 37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1" name="مستطيل 38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98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371" name="مستطيل 37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2" name="مستطيل 37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3" name="مستطيل 37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4" name="شكل حر 37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5" name="مستطيل 37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6" name="شكل حر 37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99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366" name="مستطيل 36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12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67" name="مستطيل 36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68" name="مستطيل 36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69" name="مستطيل 36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0" name="مستطيل 36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300" name="مجموعة 117"/>
            <p:cNvGrpSpPr/>
            <p:nvPr/>
          </p:nvGrpSpPr>
          <p:grpSpPr>
            <a:xfrm>
              <a:off x="6000789" y="5286304"/>
              <a:ext cx="1106579" cy="1928825"/>
              <a:chOff x="7072330" y="4929198"/>
              <a:chExt cx="1217231" cy="2143164"/>
            </a:xfrm>
          </p:grpSpPr>
          <p:sp>
            <p:nvSpPr>
              <p:cNvPr id="360" name="مستطيل 35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61" name="مستطيل 36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62" name="مستطيل 36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63" name="شكل حر 36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64" name="مستطيل 36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65" name="شكل حر 36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301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355" name="مستطيل 35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12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6" name="مستطيل 35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7" name="مستطيل 35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8" name="مستطيل 35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9" name="مستطيل 35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302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349" name="مستطيل 34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0" name="مستطيل 34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1" name="مستطيل 35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2" name="شكل حر 35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3" name="مستطيل 35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4" name="شكل حر 353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303" name="شكل حر 97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4" name="شكل حر 98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5" name="شكل حر 99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6" name="شكل حر 100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307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346" name="شكل حر 345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347" name="رابط مستقيم 346"/>
              <p:cNvCxnSpPr>
                <a:stCxn id="346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8" name="رابط مستقيم 347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8" name="شكل حر 102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309" name="مجموعة 147"/>
            <p:cNvGrpSpPr/>
            <p:nvPr/>
          </p:nvGrpSpPr>
          <p:grpSpPr>
            <a:xfrm>
              <a:off x="2970466" y="4184838"/>
              <a:ext cx="1071570" cy="1000132"/>
              <a:chOff x="10215602" y="1500174"/>
              <a:chExt cx="1189908" cy="1174883"/>
            </a:xfrm>
          </p:grpSpPr>
          <p:sp>
            <p:nvSpPr>
              <p:cNvPr id="342" name="شكل بيضاوي 341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3" name="شكل حر 342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4" name="شكل حر 343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5" name="شكل حر 344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310" name="شكل حر 309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311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340" name="شكل بيضاوي 339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1" name="شكل حر 340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312" name="شكل حر 311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3" name="شكل حر 107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314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334" name="شكل بيضاوي 333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5" name="شكل حر 334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6" name="شكل حر 335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7" name="شكل حر 131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8" name="شكل حر 337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9" name="شكل حر 338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315" name="شكل حر 109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316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329" name="شكل بيضاوي 328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0" name="شكل حر 329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331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332" name="شكل حر 331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333" name="شكل حر 332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317" name="شكل حر 111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8" name="شكل بيضاوي 317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9" name="شكل بيضاوي 318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0" name="شكل حر 114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1" name="شكل بيضاوي 320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2" name="شكل بيضاوي 116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3" name="شكل حر 322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4" name="شكل حر 323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325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326" name="شكل حر 325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327" name="رابط مستقيم 326"/>
              <p:cNvCxnSpPr>
                <a:stCxn id="326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8" name="رابط مستقيم 327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4.9711E-6 L -0.57014 -0.01109 " pathEditMode="relative" rAng="0" ptsTypes="AA">
                                      <p:cBhvr>
                                        <p:cTn id="6" dur="5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5" y="-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41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06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64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81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357686" y="1571612"/>
            <a:ext cx="1714512" cy="1571636"/>
          </a:xfrm>
          <a:prstGeom prst="wedgeRoundRectCallout">
            <a:avLst>
              <a:gd name="adj1" fmla="val -68322"/>
              <a:gd name="adj2" fmla="val -62223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السلام عليكم ورحمة الله وبركاته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-1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697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50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20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37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572000" y="1357298"/>
            <a:ext cx="1857388" cy="1714512"/>
          </a:xfrm>
          <a:prstGeom prst="wedgeRoundRectCallout">
            <a:avLst>
              <a:gd name="adj1" fmla="val -88571"/>
              <a:gd name="adj2" fmla="val -53261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والآن </a:t>
            </a:r>
            <a:r>
              <a:rPr lang="ar-SA" sz="2000" b="1" dirty="0" smtClean="0">
                <a:solidFill>
                  <a:schemeClr val="tx1"/>
                </a:solidFill>
              </a:rPr>
              <a:t>لنبدأ درس </a:t>
            </a:r>
            <a:r>
              <a:rPr lang="ar-SA" sz="2000" b="1" dirty="0" smtClean="0">
                <a:solidFill>
                  <a:schemeClr val="tx1"/>
                </a:solidFill>
              </a:rPr>
              <a:t>اليوم ..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43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04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66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83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000496" y="2571744"/>
            <a:ext cx="1714512" cy="1571636"/>
          </a:xfrm>
          <a:prstGeom prst="wedgeRoundRectCallout">
            <a:avLst>
              <a:gd name="adj1" fmla="val -71341"/>
              <a:gd name="adj2" fmla="val 91464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وعليكم السلام ورحمة الله وبركاته</a:t>
            </a:r>
          </a:p>
        </p:txBody>
      </p:sp>
      <p:sp>
        <p:nvSpPr>
          <p:cNvPr id="201" name="وسيلة شرح مستطيلة مستديرة الزوايا 200"/>
          <p:cNvSpPr/>
          <p:nvPr/>
        </p:nvSpPr>
        <p:spPr>
          <a:xfrm>
            <a:off x="4000496" y="2571744"/>
            <a:ext cx="1714512" cy="1571636"/>
          </a:xfrm>
          <a:prstGeom prst="wedgeRoundRectCallout">
            <a:avLst>
              <a:gd name="adj1" fmla="val 20231"/>
              <a:gd name="adj2" fmla="val 88171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وعليكم السلام ورحمة الله وبركاته</a:t>
            </a:r>
          </a:p>
        </p:txBody>
      </p:sp>
      <p:sp>
        <p:nvSpPr>
          <p:cNvPr id="202" name="وسيلة شرح مستطيلة مستديرة الزوايا 201"/>
          <p:cNvSpPr/>
          <p:nvPr/>
        </p:nvSpPr>
        <p:spPr>
          <a:xfrm>
            <a:off x="4000496" y="2571744"/>
            <a:ext cx="1714512" cy="1571636"/>
          </a:xfrm>
          <a:prstGeom prst="wedgeRoundRectCallout">
            <a:avLst>
              <a:gd name="adj1" fmla="val 149035"/>
              <a:gd name="adj2" fmla="val 106833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وعليكم السلام ورحمة الله وبركاته</a:t>
            </a:r>
          </a:p>
        </p:txBody>
      </p:sp>
      <p:sp>
        <p:nvSpPr>
          <p:cNvPr id="203" name="وسيلة شرح مستطيلة مستديرة الزوايا 202"/>
          <p:cNvSpPr/>
          <p:nvPr/>
        </p:nvSpPr>
        <p:spPr>
          <a:xfrm>
            <a:off x="4000496" y="2571744"/>
            <a:ext cx="1714512" cy="1571636"/>
          </a:xfrm>
          <a:prstGeom prst="wedgeRoundRectCallout">
            <a:avLst>
              <a:gd name="adj1" fmla="val -179013"/>
              <a:gd name="adj2" fmla="val 95855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وعليكم السلام ورحمة الله وبركاته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43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04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66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83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357686" y="1571612"/>
            <a:ext cx="1714512" cy="1571636"/>
          </a:xfrm>
          <a:prstGeom prst="wedgeRoundRectCallout">
            <a:avLst>
              <a:gd name="adj1" fmla="val -68322"/>
              <a:gd name="adj2" fmla="val -62223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كيف حالكن ؟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45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02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68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85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000496" y="2571744"/>
            <a:ext cx="1714512" cy="1571636"/>
          </a:xfrm>
          <a:prstGeom prst="wedgeRoundRectCallout">
            <a:avLst>
              <a:gd name="adj1" fmla="val -71341"/>
              <a:gd name="adj2" fmla="val 91464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وعليكم السلام ورحمة الله وبركاته</a:t>
            </a:r>
          </a:p>
        </p:txBody>
      </p:sp>
      <p:sp>
        <p:nvSpPr>
          <p:cNvPr id="201" name="وسيلة شرح مستطيلة مستديرة الزوايا 200"/>
          <p:cNvSpPr/>
          <p:nvPr/>
        </p:nvSpPr>
        <p:spPr>
          <a:xfrm>
            <a:off x="4000496" y="2571744"/>
            <a:ext cx="1714512" cy="1571636"/>
          </a:xfrm>
          <a:prstGeom prst="wedgeRoundRectCallout">
            <a:avLst>
              <a:gd name="adj1" fmla="val 20231"/>
              <a:gd name="adj2" fmla="val 88171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وعليكم السلام ورحمة الله وبركاته</a:t>
            </a:r>
          </a:p>
        </p:txBody>
      </p:sp>
      <p:sp>
        <p:nvSpPr>
          <p:cNvPr id="202" name="وسيلة شرح مستطيلة مستديرة الزوايا 201"/>
          <p:cNvSpPr/>
          <p:nvPr/>
        </p:nvSpPr>
        <p:spPr>
          <a:xfrm>
            <a:off x="4000496" y="2571744"/>
            <a:ext cx="1714512" cy="1571636"/>
          </a:xfrm>
          <a:prstGeom prst="wedgeRoundRectCallout">
            <a:avLst>
              <a:gd name="adj1" fmla="val 149035"/>
              <a:gd name="adj2" fmla="val 106833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وعليكم السلام ورحمة الله وبركاته</a:t>
            </a:r>
          </a:p>
        </p:txBody>
      </p:sp>
      <p:sp>
        <p:nvSpPr>
          <p:cNvPr id="203" name="وسيلة شرح مستطيلة مستديرة الزوايا 202"/>
          <p:cNvSpPr/>
          <p:nvPr/>
        </p:nvSpPr>
        <p:spPr>
          <a:xfrm>
            <a:off x="4000496" y="2571744"/>
            <a:ext cx="1714512" cy="1571636"/>
          </a:xfrm>
          <a:prstGeom prst="wedgeRoundRectCallout">
            <a:avLst>
              <a:gd name="adj1" fmla="val -179013"/>
              <a:gd name="adj2" fmla="val 95855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طيبين </a:t>
            </a:r>
            <a:r>
              <a:rPr lang="ar-SA" sz="2000" b="1" dirty="0" err="1" smtClean="0">
                <a:solidFill>
                  <a:schemeClr val="tx1"/>
                </a:solidFill>
              </a:rPr>
              <a:t>والحمدلله</a:t>
            </a:r>
            <a:endParaRPr lang="ar-SA" sz="2000" b="1" dirty="0" smtClean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45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02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68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85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357686" y="1571612"/>
            <a:ext cx="1714512" cy="1571636"/>
          </a:xfrm>
          <a:prstGeom prst="wedgeRoundRectCallout">
            <a:avLst>
              <a:gd name="adj1" fmla="val -68322"/>
              <a:gd name="adj2" fmla="val -62223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هل ذاكرتم  درس أمس ؟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مستطيل 200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202" name="صورة 201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203" name="مستطيل 202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204" name="مجموعة 203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205" name="مستطيل 204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6" name="مستطيل 205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7" name="مستطيل 206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8" name="مستطيل 207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9" name="مستطيل 208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0" name="مستطيل 209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1" name="مستطيل 210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2" name="مستطيل 211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3" name="مستطيل 212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4" name="مستطيل 213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5" name="مستطيل 214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6" name="مستطيل 215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7" name="مستطيل 216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8" name="مستطيل 217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9" name="مستطيل 218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0" name="مستطيل 219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1" name="مستطيل 220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2" name="مستطيل 221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3" name="مستطيل 222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4" name="مستطيل 223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5" name="مستطيل 224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6" name="مستطيل 225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7" name="مستطيل 226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8" name="مستطيل 227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9" name="مستطيل 228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0" name="مستطيل 229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1" name="مستطيل 230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2" name="مستطيل 231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3" name="مستطيل 232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4" name="مستطيل 233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5" name="مستطيل 234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6" name="مستطيل 235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7" name="مستطيل 236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8" name="مستطيل 237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9" name="مستطيل 238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0" name="مستطيل 239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1" name="مستطيل 240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2" name="مستطيل 241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3" name="مستطيل 242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4" name="مستطيل 243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245" name="مجموعة 244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246" name="شكل حر 245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7" name="شكل حر 246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248" name="شكل حر 247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249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250" name="صورة 249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251" name="مجموعة 250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252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351" name="شكل حر 350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352" name="رابط مستقيم 351"/>
              <p:cNvCxnSpPr>
                <a:stCxn id="351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رابط مستقيم 352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3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346" name="مستطيل 34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7" name="مستطيل 34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8" name="مستطيل 34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9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50" name="مستطيل 34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54" name="مجموعة 91"/>
            <p:cNvGrpSpPr/>
            <p:nvPr/>
          </p:nvGrpSpPr>
          <p:grpSpPr>
            <a:xfrm>
              <a:off x="536497" y="5375747"/>
              <a:ext cx="1106579" cy="2053863"/>
              <a:chOff x="7072330" y="4929198"/>
              <a:chExt cx="1217231" cy="2143164"/>
            </a:xfrm>
          </p:grpSpPr>
          <p:sp>
            <p:nvSpPr>
              <p:cNvPr id="340" name="مستطيل 33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1" name="مستطيل 34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2" name="مستطيل 34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3" name="شكل حر 34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4" name="مستطيل 34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45" name="شكل حر 34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55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335" name="مستطيل 33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6" name="مستطيل 33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7" name="مستطيل 33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8" name="مستطيل 33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9" name="مستطيل 33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56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329" name="مستطيل 32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0" name="مستطيل 32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1" name="مستطيل 33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2" name="شكل حر 33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3" name="مستطيل 33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34" name="شكل حر 33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57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324" name="مستطيل 32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5" name="مستطيل 32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6" name="مستطيل 32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7" name="مستطيل 32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8" name="مستطيل 32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58" name="مجموعة 117"/>
            <p:cNvGrpSpPr/>
            <p:nvPr/>
          </p:nvGrpSpPr>
          <p:grpSpPr>
            <a:xfrm>
              <a:off x="6000789" y="5286300"/>
              <a:ext cx="1106579" cy="1928825"/>
              <a:chOff x="7072330" y="4929198"/>
              <a:chExt cx="1217231" cy="2143164"/>
            </a:xfrm>
          </p:grpSpPr>
          <p:sp>
            <p:nvSpPr>
              <p:cNvPr id="318" name="مستطيل 31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9" name="مستطيل 31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0" name="مستطيل 31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1" name="شكل حر 32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2" name="مستطيل 32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23" name="شكل حر 322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59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313" name="مستطيل 312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4" name="مستطيل 313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5" name="مستطيل 314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6" name="مستطيل 315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7" name="مستطيل 316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260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307" name="مستطيل 306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8" name="مستطيل 307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9" name="مستطيل 308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0" name="شكل حر 309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1" name="مستطيل 310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12" name="شكل حر 311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261" name="شكل حر 260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2" name="شكل حر 261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3" name="شكل حر 262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4" name="شكل حر 263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65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304" name="شكل حر 303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305" name="رابط مستقيم 304"/>
              <p:cNvCxnSpPr>
                <a:stCxn id="304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6" name="رابط مستقيم 305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66" name="شكل حر 265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67" name="مجموعة 147"/>
            <p:cNvGrpSpPr/>
            <p:nvPr/>
          </p:nvGrpSpPr>
          <p:grpSpPr>
            <a:xfrm>
              <a:off x="2970470" y="4184838"/>
              <a:ext cx="1071570" cy="1000132"/>
              <a:chOff x="10215602" y="1500174"/>
              <a:chExt cx="1189908" cy="1174883"/>
            </a:xfrm>
          </p:grpSpPr>
          <p:sp>
            <p:nvSpPr>
              <p:cNvPr id="300" name="شكل بيضاوي 299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1" name="شكل حر 300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2" name="شكل حر 301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03" name="شكل حر 302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268" name="شكل حر 267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69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298" name="شكل بيضاوي 297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99" name="شكل حر 298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270" name="شكل حر 269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1" name="شكل حر 270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72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292" name="شكل بيضاوي 291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93" name="شكل حر 292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94" name="شكل حر 293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95" name="شكل حر 294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96" name="شكل حر 295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97" name="شكل حر 296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273" name="شكل حر 272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74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287" name="شكل بيضاوي 286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88" name="شكل حر 287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289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290" name="شكل حر 289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91" name="شكل حر 290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275" name="شكل حر 274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6" name="شكل بيضاوي 275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7" name="شكل بيضاوي 276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8" name="شكل حر 277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9" name="شكل بيضاوي 278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0" name="شكل بيضاوي 279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1" name="شكل حر 280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2" name="شكل حر 281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283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284" name="شكل حر 283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285" name="رابط مستقيم 284"/>
              <p:cNvCxnSpPr>
                <a:stCxn id="284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رابط مستقيم 285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54" name="شكل حر 353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55" name="صورة 354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356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357" name="صورة 356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358" name="صورة 357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359" name="مجموعة 358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360" name="مجموعة 263"/>
            <p:cNvGrpSpPr/>
            <p:nvPr/>
          </p:nvGrpSpPr>
          <p:grpSpPr>
            <a:xfrm>
              <a:off x="4286248" y="-87"/>
              <a:ext cx="1571636" cy="5643556"/>
              <a:chOff x="-2071734" y="357305"/>
              <a:chExt cx="1364105" cy="4714769"/>
            </a:xfrm>
          </p:grpSpPr>
          <p:sp>
            <p:nvSpPr>
              <p:cNvPr id="362" name="شكل حر 361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63" name="شكل حر 362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64" name="شكل حر 363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365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395" name="شكل بيضاوي 394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396" name="شكل بيضاوي 395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397" name="شكل بيضاوي 396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366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392" name="شكل بيضاوي 391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393" name="شكل بيضاوي 392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394" name="شكل بيضاوي 393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367" name="شكل حر 366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68" name="شكل حر 367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69" name="شكل حر 368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0" name="شكل حر 369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1" name="شكل حر 370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2" name="شكل حر 371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3" name="شكل حر 372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374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390" name="شكل حر 389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391" name="شكل حر 390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375" name="شكل بيضاوي 374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6" name="شكل بيضاوي 375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377" name="شكل بيضاوي 376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378" name="شكل حر 377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79" name="مستطيل 378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0" name="مستطيل 379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1" name="شكل حر 380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382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3" name="شكل حر 382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4" name="شكل حر 383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385" name="شكل حر 384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386" name="رابط مستقيم 385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رابط مستقيم 386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رابط مستقيم 387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رابط مستقيم 388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شكل حر 360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398" name="مربع نص 397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399" name="وسيلة شرح مستطيلة مستديرة الزوايا 398"/>
          <p:cNvSpPr/>
          <p:nvPr/>
        </p:nvSpPr>
        <p:spPr>
          <a:xfrm>
            <a:off x="4000496" y="2571744"/>
            <a:ext cx="1714512" cy="1571636"/>
          </a:xfrm>
          <a:prstGeom prst="wedgeRoundRectCallout">
            <a:avLst>
              <a:gd name="adj1" fmla="val -71341"/>
              <a:gd name="adj2" fmla="val 91464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وعليكم السلام ورحمة الله وبركاته</a:t>
            </a:r>
          </a:p>
        </p:txBody>
      </p:sp>
      <p:sp>
        <p:nvSpPr>
          <p:cNvPr id="400" name="وسيلة شرح مستطيلة مستديرة الزوايا 399"/>
          <p:cNvSpPr/>
          <p:nvPr/>
        </p:nvSpPr>
        <p:spPr>
          <a:xfrm>
            <a:off x="4000496" y="2571744"/>
            <a:ext cx="1714512" cy="1571636"/>
          </a:xfrm>
          <a:prstGeom prst="wedgeRoundRectCallout">
            <a:avLst>
              <a:gd name="adj1" fmla="val 20231"/>
              <a:gd name="adj2" fmla="val 88171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وعليكم السلام ورحمة الله وبركاته</a:t>
            </a:r>
          </a:p>
        </p:txBody>
      </p:sp>
      <p:sp>
        <p:nvSpPr>
          <p:cNvPr id="401" name="وسيلة شرح مستطيلة مستديرة الزوايا 400"/>
          <p:cNvSpPr/>
          <p:nvPr/>
        </p:nvSpPr>
        <p:spPr>
          <a:xfrm>
            <a:off x="4000496" y="2571744"/>
            <a:ext cx="1714512" cy="1571636"/>
          </a:xfrm>
          <a:prstGeom prst="wedgeRoundRectCallout">
            <a:avLst>
              <a:gd name="adj1" fmla="val 149035"/>
              <a:gd name="adj2" fmla="val 106833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وعليكم السلام ورحمة الله وبركاته</a:t>
            </a:r>
          </a:p>
        </p:txBody>
      </p:sp>
      <p:sp>
        <p:nvSpPr>
          <p:cNvPr id="402" name="وسيلة شرح مستطيلة مستديرة الزوايا 401"/>
          <p:cNvSpPr/>
          <p:nvPr/>
        </p:nvSpPr>
        <p:spPr>
          <a:xfrm>
            <a:off x="4000496" y="2571744"/>
            <a:ext cx="1714512" cy="1571636"/>
          </a:xfrm>
          <a:prstGeom prst="wedgeRoundRectCallout">
            <a:avLst>
              <a:gd name="adj1" fmla="val -179013"/>
              <a:gd name="adj2" fmla="val 95855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نعم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47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00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70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87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357686" y="1571612"/>
            <a:ext cx="1714512" cy="1571636"/>
          </a:xfrm>
          <a:prstGeom prst="wedgeRoundRectCallout">
            <a:avLst>
              <a:gd name="adj1" fmla="val -68322"/>
              <a:gd name="adj2" fmla="val -62223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بارك الله فيكم ..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09"/>
            <a:chOff x="0" y="4000504"/>
            <a:chExt cx="10215570" cy="3429108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49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98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72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89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357686" y="1571612"/>
            <a:ext cx="1714512" cy="1571636"/>
          </a:xfrm>
          <a:prstGeom prst="wedgeRoundRectCallout">
            <a:avLst>
              <a:gd name="adj1" fmla="val -68322"/>
              <a:gd name="adj2" fmla="val -62223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والآن سأبدأ بالأسئلة ...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51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96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74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91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357686" y="1571612"/>
            <a:ext cx="1714512" cy="1571636"/>
          </a:xfrm>
          <a:prstGeom prst="wedgeRoundRectCallout">
            <a:avLst>
              <a:gd name="adj1" fmla="val -68322"/>
              <a:gd name="adj2" fmla="val -62223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من تقول لي تعريف الوراثة ؟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مجموعة 1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2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3" name="مستطيل 2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" name="مستطيل 3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" name="مستطيل 4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" name="مستطيل 5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3" name="مستطيل 42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4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4" name="صورة 43" descr="qa44-c25db5e2c2.jpg"/>
          <p:cNvPicPr>
            <a:picLocks noChangeAspect="1"/>
          </p:cNvPicPr>
          <p:nvPr/>
        </p:nvPicPr>
        <p:blipFill>
          <a:blip r:embed="rId5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5" name="مستطيل 44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0" name="مجموعة 4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51" name="مجموعة 263"/>
            <p:cNvGrpSpPr/>
            <p:nvPr/>
          </p:nvGrpSpPr>
          <p:grpSpPr>
            <a:xfrm>
              <a:off x="4286248" y="-63"/>
              <a:ext cx="1571636" cy="5643556"/>
              <a:chOff x="-2071734" y="357305"/>
              <a:chExt cx="1364105" cy="4714769"/>
            </a:xfrm>
          </p:grpSpPr>
          <p:sp>
            <p:nvSpPr>
              <p:cNvPr id="53" name="شكل حر 5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" name="شكل حر 5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5" name="شكل حر 5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5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86" name="شكل بيضاوي 8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7" name="شكل بيضاوي 8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8" name="شكل بيضاوي 8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5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83" name="شكل بيضاوي 8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4" name="شكل بيضاوي 8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5" name="شكل بيضاوي 8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58" name="شكل حر 5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9" name="شكل حر 5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0" name="شكل حر 5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1" name="شكل حر 6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2" name="شكل حر 6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3" name="شكل حر 6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4" name="شكل حر 6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6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81" name="شكل حر 8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2" name="شكل حر 8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66" name="شكل بيضاوي 6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7" name="شكل بيضاوي 6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8" name="شكل بيضاوي 6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9" name="شكل حر 6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0" name="مستطيل 6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1" name="مستطيل 7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2" name="شكل حر 7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شكل حر 7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5" name="شكل حر 7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6" name="شكل حر 7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7" name="رابط مستقيم 7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رابط مستقيم 7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رابط مستقيم 7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رابط مستقيم 7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شكل حر 5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pic>
        <p:nvPicPr>
          <p:cNvPr id="89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90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91" name="مجموعة 51"/>
          <p:cNvGrpSpPr/>
          <p:nvPr/>
        </p:nvGrpSpPr>
        <p:grpSpPr>
          <a:xfrm>
            <a:off x="184334" y="4341637"/>
            <a:ext cx="8602508" cy="2986523"/>
            <a:chOff x="0" y="3807759"/>
            <a:chExt cx="10215570" cy="3621825"/>
          </a:xfrm>
        </p:grpSpPr>
        <p:grpSp>
          <p:nvGrpSpPr>
            <p:cNvPr id="92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90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91" name="رابط مستقيم 152"/>
              <p:cNvCxnSpPr>
                <a:stCxn id="187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3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85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7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8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9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4" name="مجموعة 91"/>
            <p:cNvGrpSpPr/>
            <p:nvPr/>
          </p:nvGrpSpPr>
          <p:grpSpPr>
            <a:xfrm>
              <a:off x="536497" y="5375723"/>
              <a:ext cx="1106579" cy="2053863"/>
              <a:chOff x="7072330" y="4929198"/>
              <a:chExt cx="1217231" cy="2143164"/>
            </a:xfrm>
          </p:grpSpPr>
          <p:sp>
            <p:nvSpPr>
              <p:cNvPr id="179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3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4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5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74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5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6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8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6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68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7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63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6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7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8" name="مجموعة 117"/>
            <p:cNvGrpSpPr/>
            <p:nvPr/>
          </p:nvGrpSpPr>
          <p:grpSpPr>
            <a:xfrm>
              <a:off x="6000789" y="5286324"/>
              <a:ext cx="1106579" cy="1928825"/>
              <a:chOff x="7072330" y="4929198"/>
              <a:chExt cx="1217231" cy="2143164"/>
            </a:xfrm>
          </p:grpSpPr>
          <p:sp>
            <p:nvSpPr>
              <p:cNvPr id="157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8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9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0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1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2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9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52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3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4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5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6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0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46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7" name="مستطيل 146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149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1" name="شكل حر 100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2" name="شكل حر 101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3" name="شكل حر 102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4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5" name="مجموعة 228"/>
            <p:cNvGrpSpPr/>
            <p:nvPr/>
          </p:nvGrpSpPr>
          <p:grpSpPr>
            <a:xfrm rot="7705025">
              <a:off x="3523445" y="4164802"/>
              <a:ext cx="1308814" cy="594736"/>
              <a:chOff x="-9078699" y="4786322"/>
              <a:chExt cx="13896189" cy="6115103"/>
            </a:xfrm>
          </p:grpSpPr>
          <p:cxnSp>
            <p:nvCxnSpPr>
              <p:cNvPr id="143" name="رابط مستقيم 105"/>
              <p:cNvCxnSpPr/>
              <p:nvPr/>
            </p:nvCxnSpPr>
            <p:spPr>
              <a:xfrm rot="3094975" flipH="1">
                <a:off x="-8946095" y="8224345"/>
                <a:ext cx="576412" cy="84161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رابط مستقيم 14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" name="شكل حر 104"/>
              <p:cNvSpPr/>
              <p:nvPr/>
            </p:nvSpPr>
            <p:spPr>
              <a:xfrm rot="4411796">
                <a:off x="-8919663" y="7766160"/>
                <a:ext cx="3089325" cy="3181205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6" name="مجموعة 147"/>
            <p:cNvGrpSpPr/>
            <p:nvPr/>
          </p:nvGrpSpPr>
          <p:grpSpPr>
            <a:xfrm>
              <a:off x="2970446" y="4184838"/>
              <a:ext cx="1071570" cy="1000132"/>
              <a:chOff x="10215602" y="1500174"/>
              <a:chExt cx="1189908" cy="1174883"/>
            </a:xfrm>
          </p:grpSpPr>
          <p:sp>
            <p:nvSpPr>
              <p:cNvPr id="139" name="شكل بيضاوي 138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شكل حر 139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1" name="شكل حر 140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شكل حر 141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7" name="شكل حر 106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8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137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9" name="شكل حر 108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0" name="شكل حر 109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1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131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6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12" name="شكل حر 111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3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126" name="شكل بيضاوي 125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شكل حر 126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28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129" name="شكل حر 128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30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114" name="شكل حر 113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5" name="شكل بيضاوي 114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6" name="شكل بيضاوي 115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7" name="شكل حر 116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8" name="شكل بيضاوي 117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9" name="شكل بيضاوي 118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0" name="شكل حر 119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1" name="شكل حر 120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22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123" name="شكل حر 122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24" name="رابط مستقيم 123"/>
              <p:cNvCxnSpPr>
                <a:stCxn id="123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رابط مستقيم 124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93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94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95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96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97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sp>
        <p:nvSpPr>
          <p:cNvPr id="198" name="مربع نص 197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199" name="شكل حر 198"/>
          <p:cNvSpPr/>
          <p:nvPr/>
        </p:nvSpPr>
        <p:spPr>
          <a:xfrm>
            <a:off x="3554083" y="4554747"/>
            <a:ext cx="345057" cy="1449238"/>
          </a:xfrm>
          <a:custGeom>
            <a:avLst/>
            <a:gdLst>
              <a:gd name="connsiteX0" fmla="*/ 17253 w 345057"/>
              <a:gd name="connsiteY0" fmla="*/ 1121434 h 1449238"/>
              <a:gd name="connsiteX1" fmla="*/ 224287 w 345057"/>
              <a:gd name="connsiteY1" fmla="*/ 0 h 1449238"/>
              <a:gd name="connsiteX2" fmla="*/ 345057 w 345057"/>
              <a:gd name="connsiteY2" fmla="*/ 17253 h 1449238"/>
              <a:gd name="connsiteX3" fmla="*/ 69011 w 345057"/>
              <a:gd name="connsiteY3" fmla="*/ 1449238 h 1449238"/>
              <a:gd name="connsiteX4" fmla="*/ 17253 w 345057"/>
              <a:gd name="connsiteY4" fmla="*/ 1069676 h 1449238"/>
              <a:gd name="connsiteX5" fmla="*/ 0 w 345057"/>
              <a:gd name="connsiteY5" fmla="*/ 983411 h 1449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057" h="1449238">
                <a:moveTo>
                  <a:pt x="17253" y="1121434"/>
                </a:moveTo>
                <a:lnTo>
                  <a:pt x="224287" y="0"/>
                </a:lnTo>
                <a:lnTo>
                  <a:pt x="345057" y="17253"/>
                </a:lnTo>
                <a:lnTo>
                  <a:pt x="69011" y="1449238"/>
                </a:lnTo>
                <a:lnTo>
                  <a:pt x="17253" y="1069676"/>
                </a:lnTo>
                <a:lnTo>
                  <a:pt x="0" y="983411"/>
                </a:lnTo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53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94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76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93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357686" y="1571612"/>
            <a:ext cx="1714512" cy="1571636"/>
          </a:xfrm>
          <a:prstGeom prst="wedgeRoundRectCallout">
            <a:avLst>
              <a:gd name="adj1" fmla="val -68322"/>
              <a:gd name="adj2" fmla="val -62223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ما </a:t>
            </a:r>
            <a:r>
              <a:rPr lang="ar-SA" sz="2000" b="1" smtClean="0">
                <a:solidFill>
                  <a:schemeClr val="tx1"/>
                </a:solidFill>
              </a:rPr>
              <a:t>هو التعريف</a:t>
            </a:r>
            <a:endParaRPr lang="ar-SA" sz="2000" b="1" dirty="0" smtClean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-1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699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48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22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39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572000" y="1357298"/>
            <a:ext cx="1857388" cy="1714512"/>
          </a:xfrm>
          <a:prstGeom prst="wedgeRoundRectCallout">
            <a:avLst>
              <a:gd name="adj1" fmla="val -88571"/>
              <a:gd name="adj2" fmla="val -53261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درسنا اليوم هو الوراثة والصفات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51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96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74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91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1428728" y="2643182"/>
            <a:ext cx="1714512" cy="1571636"/>
          </a:xfrm>
          <a:prstGeom prst="wedgeRoundRectCallout">
            <a:avLst>
              <a:gd name="adj1" fmla="val 40357"/>
              <a:gd name="adj2" fmla="val 78290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انتقال الصفات الوراثية من الآباء إلى الأبناء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53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94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76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93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1071538" y="1643050"/>
            <a:ext cx="1928826" cy="1714512"/>
          </a:xfrm>
          <a:prstGeom prst="wedgeRoundRectCallout">
            <a:avLst>
              <a:gd name="adj1" fmla="val 84634"/>
              <a:gd name="adj2" fmla="val -67987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ممتازة أحسنت يا حلا ..</a:t>
            </a:r>
          </a:p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طيب من تقول لي تعريف الغريزة ؟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مجموعة 1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2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3" name="مستطيل 2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" name="مستطيل 3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" name="مستطيل 4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" name="مستطيل 5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3" name="مستطيل 42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4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4" name="صورة 43" descr="qa44-c25db5e2c2.jpg"/>
          <p:cNvPicPr>
            <a:picLocks noChangeAspect="1"/>
          </p:cNvPicPr>
          <p:nvPr/>
        </p:nvPicPr>
        <p:blipFill>
          <a:blip r:embed="rId5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5" name="مستطيل 44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0" name="مجموعة 4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51" name="مجموعة 263"/>
            <p:cNvGrpSpPr/>
            <p:nvPr/>
          </p:nvGrpSpPr>
          <p:grpSpPr>
            <a:xfrm>
              <a:off x="4286248" y="-65"/>
              <a:ext cx="1571636" cy="5643556"/>
              <a:chOff x="-2071734" y="357305"/>
              <a:chExt cx="1364105" cy="4714769"/>
            </a:xfrm>
          </p:grpSpPr>
          <p:sp>
            <p:nvSpPr>
              <p:cNvPr id="53" name="شكل حر 5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" name="شكل حر 5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5" name="شكل حر 5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5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86" name="شكل بيضاوي 8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7" name="شكل بيضاوي 8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8" name="شكل بيضاوي 8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5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83" name="شكل بيضاوي 8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4" name="شكل بيضاوي 8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5" name="شكل بيضاوي 8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58" name="شكل حر 5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9" name="شكل حر 5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0" name="شكل حر 5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1" name="شكل حر 6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2" name="شكل حر 6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3" name="شكل حر 6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4" name="شكل حر 6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6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81" name="شكل حر 8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2" name="شكل حر 8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66" name="شكل بيضاوي 6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7" name="شكل بيضاوي 6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8" name="شكل بيضاوي 6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9" name="شكل حر 6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0" name="مستطيل 6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1" name="مستطيل 7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2" name="شكل حر 7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شكل حر 7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5" name="شكل حر 7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6" name="شكل حر 7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7" name="رابط مستقيم 7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رابط مستقيم 7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رابط مستقيم 7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رابط مستقيم 7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شكل حر 5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pic>
        <p:nvPicPr>
          <p:cNvPr id="89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90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91" name="مجموعة 51"/>
          <p:cNvGrpSpPr/>
          <p:nvPr/>
        </p:nvGrpSpPr>
        <p:grpSpPr>
          <a:xfrm>
            <a:off x="184334" y="4341637"/>
            <a:ext cx="8602508" cy="2986523"/>
            <a:chOff x="0" y="3807759"/>
            <a:chExt cx="10215570" cy="3621825"/>
          </a:xfrm>
        </p:grpSpPr>
        <p:grpSp>
          <p:nvGrpSpPr>
            <p:cNvPr id="92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90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91" name="رابط مستقيم 152"/>
              <p:cNvCxnSpPr>
                <a:stCxn id="187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3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85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7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8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9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4" name="مجموعة 91"/>
            <p:cNvGrpSpPr/>
            <p:nvPr/>
          </p:nvGrpSpPr>
          <p:grpSpPr>
            <a:xfrm>
              <a:off x="536497" y="5375725"/>
              <a:ext cx="1106579" cy="2053863"/>
              <a:chOff x="7072330" y="4929198"/>
              <a:chExt cx="1217231" cy="2143164"/>
            </a:xfrm>
          </p:grpSpPr>
          <p:sp>
            <p:nvSpPr>
              <p:cNvPr id="179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3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4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5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74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5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6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8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6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68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7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63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6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7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8" name="مجموعة 117"/>
            <p:cNvGrpSpPr/>
            <p:nvPr/>
          </p:nvGrpSpPr>
          <p:grpSpPr>
            <a:xfrm>
              <a:off x="6000789" y="5286322"/>
              <a:ext cx="1106579" cy="1928825"/>
              <a:chOff x="7072330" y="4929198"/>
              <a:chExt cx="1217231" cy="2143164"/>
            </a:xfrm>
          </p:grpSpPr>
          <p:sp>
            <p:nvSpPr>
              <p:cNvPr id="157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8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9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0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1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2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9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52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3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4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5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6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0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46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7" name="مستطيل 146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149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1" name="شكل حر 100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2" name="شكل حر 101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3" name="شكل حر 102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4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5" name="مجموعة 228"/>
            <p:cNvGrpSpPr/>
            <p:nvPr/>
          </p:nvGrpSpPr>
          <p:grpSpPr>
            <a:xfrm rot="7705025">
              <a:off x="3523445" y="4164802"/>
              <a:ext cx="1308814" cy="594736"/>
              <a:chOff x="-9078699" y="4786322"/>
              <a:chExt cx="13896189" cy="6115103"/>
            </a:xfrm>
          </p:grpSpPr>
          <p:cxnSp>
            <p:nvCxnSpPr>
              <p:cNvPr id="143" name="رابط مستقيم 105"/>
              <p:cNvCxnSpPr/>
              <p:nvPr/>
            </p:nvCxnSpPr>
            <p:spPr>
              <a:xfrm rot="3094975" flipH="1">
                <a:off x="-8946095" y="8224345"/>
                <a:ext cx="576412" cy="84161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رابط مستقيم 14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" name="شكل حر 104"/>
              <p:cNvSpPr/>
              <p:nvPr/>
            </p:nvSpPr>
            <p:spPr>
              <a:xfrm rot="4411796">
                <a:off x="-8919663" y="7766160"/>
                <a:ext cx="3089325" cy="3181205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6" name="مجموعة 147"/>
            <p:cNvGrpSpPr/>
            <p:nvPr/>
          </p:nvGrpSpPr>
          <p:grpSpPr>
            <a:xfrm>
              <a:off x="2970448" y="4184838"/>
              <a:ext cx="1071570" cy="1000132"/>
              <a:chOff x="10215602" y="1500174"/>
              <a:chExt cx="1189908" cy="1174883"/>
            </a:xfrm>
          </p:grpSpPr>
          <p:sp>
            <p:nvSpPr>
              <p:cNvPr id="139" name="شكل بيضاوي 138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شكل حر 139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1" name="شكل حر 140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شكل حر 141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7" name="شكل حر 106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8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137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9" name="شكل حر 108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0" name="شكل حر 109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1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131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6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12" name="شكل حر 111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3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126" name="شكل بيضاوي 125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شكل حر 126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28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129" name="شكل حر 128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30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114" name="شكل حر 113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5" name="شكل بيضاوي 114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6" name="شكل بيضاوي 115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7" name="شكل حر 116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8" name="شكل بيضاوي 117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9" name="شكل بيضاوي 118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0" name="شكل حر 119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1" name="شكل حر 120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22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123" name="شكل حر 122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24" name="رابط مستقيم 123"/>
              <p:cNvCxnSpPr>
                <a:stCxn id="123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رابط مستقيم 124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93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94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95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96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97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sp>
        <p:nvSpPr>
          <p:cNvPr id="198" name="مربع نص 197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199" name="شكل حر 198"/>
          <p:cNvSpPr/>
          <p:nvPr/>
        </p:nvSpPr>
        <p:spPr>
          <a:xfrm>
            <a:off x="3554083" y="4554747"/>
            <a:ext cx="345057" cy="1449238"/>
          </a:xfrm>
          <a:custGeom>
            <a:avLst/>
            <a:gdLst>
              <a:gd name="connsiteX0" fmla="*/ 17253 w 345057"/>
              <a:gd name="connsiteY0" fmla="*/ 1121434 h 1449238"/>
              <a:gd name="connsiteX1" fmla="*/ 224287 w 345057"/>
              <a:gd name="connsiteY1" fmla="*/ 0 h 1449238"/>
              <a:gd name="connsiteX2" fmla="*/ 345057 w 345057"/>
              <a:gd name="connsiteY2" fmla="*/ 17253 h 1449238"/>
              <a:gd name="connsiteX3" fmla="*/ 69011 w 345057"/>
              <a:gd name="connsiteY3" fmla="*/ 1449238 h 1449238"/>
              <a:gd name="connsiteX4" fmla="*/ 17253 w 345057"/>
              <a:gd name="connsiteY4" fmla="*/ 1069676 h 1449238"/>
              <a:gd name="connsiteX5" fmla="*/ 0 w 345057"/>
              <a:gd name="connsiteY5" fmla="*/ 983411 h 1449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057" h="1449238">
                <a:moveTo>
                  <a:pt x="17253" y="1121434"/>
                </a:moveTo>
                <a:lnTo>
                  <a:pt x="224287" y="0"/>
                </a:lnTo>
                <a:lnTo>
                  <a:pt x="345057" y="17253"/>
                </a:lnTo>
                <a:lnTo>
                  <a:pt x="69011" y="1449238"/>
                </a:lnTo>
                <a:lnTo>
                  <a:pt x="17253" y="1069676"/>
                </a:lnTo>
                <a:lnTo>
                  <a:pt x="0" y="983411"/>
                </a:lnTo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مجموعة 1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2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3" name="مستطيل 2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" name="مستطيل 3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" name="مستطيل 4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" name="مستطيل 5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3" name="مستطيل 42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4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4" name="صورة 43" descr="qa44-c25db5e2c2.jpg"/>
          <p:cNvPicPr>
            <a:picLocks noChangeAspect="1"/>
          </p:cNvPicPr>
          <p:nvPr/>
        </p:nvPicPr>
        <p:blipFill>
          <a:blip r:embed="rId5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5" name="مستطيل 44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0" name="مجموعة 4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51" name="مجموعة 263"/>
            <p:cNvGrpSpPr/>
            <p:nvPr/>
          </p:nvGrpSpPr>
          <p:grpSpPr>
            <a:xfrm>
              <a:off x="4286248" y="-67"/>
              <a:ext cx="1571636" cy="5643556"/>
              <a:chOff x="-2071734" y="357305"/>
              <a:chExt cx="1364105" cy="4714769"/>
            </a:xfrm>
          </p:grpSpPr>
          <p:sp>
            <p:nvSpPr>
              <p:cNvPr id="53" name="شكل حر 5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" name="شكل حر 5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5" name="شكل حر 5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5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86" name="شكل بيضاوي 8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7" name="شكل بيضاوي 8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8" name="شكل بيضاوي 8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5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83" name="شكل بيضاوي 8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4" name="شكل بيضاوي 8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5" name="شكل بيضاوي 8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58" name="شكل حر 5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9" name="شكل حر 5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0" name="شكل حر 5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1" name="شكل حر 6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2" name="شكل حر 6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3" name="شكل حر 6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4" name="شكل حر 6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6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81" name="شكل حر 8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2" name="شكل حر 8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66" name="شكل بيضاوي 6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7" name="شكل بيضاوي 6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8" name="شكل بيضاوي 6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9" name="شكل حر 6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0" name="مستطيل 6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1" name="مستطيل 7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2" name="شكل حر 7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شكل حر 7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5" name="شكل حر 7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6" name="شكل حر 7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7" name="رابط مستقيم 7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رابط مستقيم 7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رابط مستقيم 7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رابط مستقيم 7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شكل حر 5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pic>
        <p:nvPicPr>
          <p:cNvPr id="89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90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91" name="مجموعة 51"/>
          <p:cNvGrpSpPr/>
          <p:nvPr/>
        </p:nvGrpSpPr>
        <p:grpSpPr>
          <a:xfrm>
            <a:off x="184334" y="4341637"/>
            <a:ext cx="8602508" cy="2986523"/>
            <a:chOff x="0" y="3807759"/>
            <a:chExt cx="10215570" cy="3621825"/>
          </a:xfrm>
        </p:grpSpPr>
        <p:grpSp>
          <p:nvGrpSpPr>
            <p:cNvPr id="92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90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91" name="رابط مستقيم 152"/>
              <p:cNvCxnSpPr>
                <a:stCxn id="187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3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85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7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8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9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4" name="مجموعة 91"/>
            <p:cNvGrpSpPr/>
            <p:nvPr/>
          </p:nvGrpSpPr>
          <p:grpSpPr>
            <a:xfrm>
              <a:off x="536497" y="5375727"/>
              <a:ext cx="1106579" cy="2053863"/>
              <a:chOff x="7072330" y="4929198"/>
              <a:chExt cx="1217231" cy="2143164"/>
            </a:xfrm>
          </p:grpSpPr>
          <p:sp>
            <p:nvSpPr>
              <p:cNvPr id="179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3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4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5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74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5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6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8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6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68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7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63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6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7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8" name="مجموعة 117"/>
            <p:cNvGrpSpPr/>
            <p:nvPr/>
          </p:nvGrpSpPr>
          <p:grpSpPr>
            <a:xfrm>
              <a:off x="6000789" y="5286320"/>
              <a:ext cx="1106579" cy="1928825"/>
              <a:chOff x="7072330" y="4929198"/>
              <a:chExt cx="1217231" cy="2143164"/>
            </a:xfrm>
          </p:grpSpPr>
          <p:sp>
            <p:nvSpPr>
              <p:cNvPr id="157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8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9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0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1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2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9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52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3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4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5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6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0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46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7" name="مستطيل 146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149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1" name="شكل حر 100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2" name="شكل حر 101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3" name="شكل حر 102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4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5" name="مجموعة 228"/>
            <p:cNvGrpSpPr/>
            <p:nvPr/>
          </p:nvGrpSpPr>
          <p:grpSpPr>
            <a:xfrm rot="7705025">
              <a:off x="3523445" y="4164802"/>
              <a:ext cx="1308814" cy="594736"/>
              <a:chOff x="-9078699" y="4786322"/>
              <a:chExt cx="13896189" cy="6115103"/>
            </a:xfrm>
          </p:grpSpPr>
          <p:cxnSp>
            <p:nvCxnSpPr>
              <p:cNvPr id="143" name="رابط مستقيم 105"/>
              <p:cNvCxnSpPr/>
              <p:nvPr/>
            </p:nvCxnSpPr>
            <p:spPr>
              <a:xfrm rot="3094975" flipH="1">
                <a:off x="-8946095" y="8224345"/>
                <a:ext cx="576412" cy="84161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رابط مستقيم 14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" name="شكل حر 104"/>
              <p:cNvSpPr/>
              <p:nvPr/>
            </p:nvSpPr>
            <p:spPr>
              <a:xfrm rot="4411796">
                <a:off x="-8919663" y="7766160"/>
                <a:ext cx="3089325" cy="3181205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6" name="مجموعة 147"/>
            <p:cNvGrpSpPr/>
            <p:nvPr/>
          </p:nvGrpSpPr>
          <p:grpSpPr>
            <a:xfrm>
              <a:off x="2970450" y="4184838"/>
              <a:ext cx="1071570" cy="1000132"/>
              <a:chOff x="10215602" y="1500174"/>
              <a:chExt cx="1189908" cy="1174883"/>
            </a:xfrm>
          </p:grpSpPr>
          <p:sp>
            <p:nvSpPr>
              <p:cNvPr id="139" name="شكل بيضاوي 138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شكل حر 139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1" name="شكل حر 140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شكل حر 141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7" name="شكل حر 106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8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137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9" name="شكل حر 108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0" name="شكل حر 109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1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131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6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12" name="شكل حر 111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3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126" name="شكل بيضاوي 125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شكل حر 126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28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129" name="شكل حر 128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30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114" name="شكل حر 113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5" name="شكل بيضاوي 114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6" name="شكل بيضاوي 115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7" name="شكل حر 116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8" name="شكل بيضاوي 117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9" name="شكل بيضاوي 118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0" name="شكل حر 119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1" name="شكل حر 120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22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123" name="شكل حر 122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24" name="رابط مستقيم 123"/>
              <p:cNvCxnSpPr>
                <a:stCxn id="123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رابط مستقيم 124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93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94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95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96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97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sp>
        <p:nvSpPr>
          <p:cNvPr id="198" name="مربع نص 197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199" name="شكل حر 198"/>
          <p:cNvSpPr/>
          <p:nvPr/>
        </p:nvSpPr>
        <p:spPr>
          <a:xfrm>
            <a:off x="3554083" y="4554747"/>
            <a:ext cx="345057" cy="1449238"/>
          </a:xfrm>
          <a:custGeom>
            <a:avLst/>
            <a:gdLst>
              <a:gd name="connsiteX0" fmla="*/ 17253 w 345057"/>
              <a:gd name="connsiteY0" fmla="*/ 1121434 h 1449238"/>
              <a:gd name="connsiteX1" fmla="*/ 224287 w 345057"/>
              <a:gd name="connsiteY1" fmla="*/ 0 h 1449238"/>
              <a:gd name="connsiteX2" fmla="*/ 345057 w 345057"/>
              <a:gd name="connsiteY2" fmla="*/ 17253 h 1449238"/>
              <a:gd name="connsiteX3" fmla="*/ 69011 w 345057"/>
              <a:gd name="connsiteY3" fmla="*/ 1449238 h 1449238"/>
              <a:gd name="connsiteX4" fmla="*/ 17253 w 345057"/>
              <a:gd name="connsiteY4" fmla="*/ 1069676 h 1449238"/>
              <a:gd name="connsiteX5" fmla="*/ 0 w 345057"/>
              <a:gd name="connsiteY5" fmla="*/ 983411 h 1449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057" h="1449238">
                <a:moveTo>
                  <a:pt x="17253" y="1121434"/>
                </a:moveTo>
                <a:lnTo>
                  <a:pt x="224287" y="0"/>
                </a:lnTo>
                <a:lnTo>
                  <a:pt x="345057" y="17253"/>
                </a:lnTo>
                <a:lnTo>
                  <a:pt x="69011" y="1449238"/>
                </a:lnTo>
                <a:lnTo>
                  <a:pt x="17253" y="1069676"/>
                </a:lnTo>
                <a:lnTo>
                  <a:pt x="0" y="983411"/>
                </a:lnTo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1071538" y="1643050"/>
            <a:ext cx="1928826" cy="1714512"/>
          </a:xfrm>
          <a:prstGeom prst="wedgeRoundRectCallout">
            <a:avLst>
              <a:gd name="adj1" fmla="val 84634"/>
              <a:gd name="adj2" fmla="val -67987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يا طالبات لماذا لا تشاركوا ؟</a:t>
            </a:r>
          </a:p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فقط حلا ؟!!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مجموعة 1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2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3" name="مستطيل 2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" name="مستطيل 3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" name="مستطيل 4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" name="مستطيل 5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3" name="مستطيل 42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4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4" name="صورة 43" descr="qa44-c25db5e2c2.jpg"/>
          <p:cNvPicPr>
            <a:picLocks noChangeAspect="1"/>
          </p:cNvPicPr>
          <p:nvPr/>
        </p:nvPicPr>
        <p:blipFill>
          <a:blip r:embed="rId5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5" name="مستطيل 44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0" name="مجموعة 4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51" name="مجموعة 263"/>
            <p:cNvGrpSpPr/>
            <p:nvPr/>
          </p:nvGrpSpPr>
          <p:grpSpPr>
            <a:xfrm>
              <a:off x="4286248" y="-69"/>
              <a:ext cx="1571636" cy="5643556"/>
              <a:chOff x="-2071734" y="357305"/>
              <a:chExt cx="1364105" cy="4714769"/>
            </a:xfrm>
          </p:grpSpPr>
          <p:sp>
            <p:nvSpPr>
              <p:cNvPr id="53" name="شكل حر 5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" name="شكل حر 5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5" name="شكل حر 5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5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86" name="شكل بيضاوي 8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7" name="شكل بيضاوي 8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8" name="شكل بيضاوي 8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5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83" name="شكل بيضاوي 8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4" name="شكل بيضاوي 8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5" name="شكل بيضاوي 8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58" name="شكل حر 5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9" name="شكل حر 5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0" name="شكل حر 5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1" name="شكل حر 6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2" name="شكل حر 6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3" name="شكل حر 6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4" name="شكل حر 6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6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81" name="شكل حر 8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2" name="شكل حر 8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66" name="شكل بيضاوي 6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7" name="شكل بيضاوي 6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8" name="شكل بيضاوي 6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9" name="شكل حر 6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0" name="مستطيل 6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1" name="مستطيل 7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2" name="شكل حر 7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شكل حر 7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5" name="شكل حر 7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6" name="شكل حر 7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7" name="رابط مستقيم 7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رابط مستقيم 7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رابط مستقيم 7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رابط مستقيم 7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شكل حر 5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pic>
        <p:nvPicPr>
          <p:cNvPr id="89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90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91" name="مجموعة 51"/>
          <p:cNvGrpSpPr/>
          <p:nvPr/>
        </p:nvGrpSpPr>
        <p:grpSpPr>
          <a:xfrm>
            <a:off x="184334" y="4341637"/>
            <a:ext cx="8602508" cy="2986523"/>
            <a:chOff x="0" y="3807759"/>
            <a:chExt cx="10215570" cy="3621825"/>
          </a:xfrm>
        </p:grpSpPr>
        <p:grpSp>
          <p:nvGrpSpPr>
            <p:cNvPr id="92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90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91" name="رابط مستقيم 152"/>
              <p:cNvCxnSpPr>
                <a:stCxn id="187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3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85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7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8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9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4" name="مجموعة 91"/>
            <p:cNvGrpSpPr/>
            <p:nvPr/>
          </p:nvGrpSpPr>
          <p:grpSpPr>
            <a:xfrm>
              <a:off x="536497" y="5375729"/>
              <a:ext cx="1106579" cy="2053863"/>
              <a:chOff x="7072330" y="4929198"/>
              <a:chExt cx="1217231" cy="2143164"/>
            </a:xfrm>
          </p:grpSpPr>
          <p:sp>
            <p:nvSpPr>
              <p:cNvPr id="179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3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4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5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74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5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6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8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6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68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7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63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6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7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8" name="مجموعة 117"/>
            <p:cNvGrpSpPr/>
            <p:nvPr/>
          </p:nvGrpSpPr>
          <p:grpSpPr>
            <a:xfrm>
              <a:off x="6000789" y="5286318"/>
              <a:ext cx="1106579" cy="1928825"/>
              <a:chOff x="7072330" y="4929198"/>
              <a:chExt cx="1217231" cy="2143164"/>
            </a:xfrm>
          </p:grpSpPr>
          <p:sp>
            <p:nvSpPr>
              <p:cNvPr id="157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8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9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0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1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2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9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52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3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4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5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6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0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46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7" name="مستطيل 146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149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1" name="شكل حر 100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2" name="شكل حر 101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3" name="شكل حر 102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4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5" name="مجموعة 228"/>
            <p:cNvGrpSpPr/>
            <p:nvPr/>
          </p:nvGrpSpPr>
          <p:grpSpPr>
            <a:xfrm rot="7705025">
              <a:off x="3523445" y="4164802"/>
              <a:ext cx="1308814" cy="594736"/>
              <a:chOff x="-9078699" y="4786322"/>
              <a:chExt cx="13896189" cy="6115103"/>
            </a:xfrm>
          </p:grpSpPr>
          <p:cxnSp>
            <p:nvCxnSpPr>
              <p:cNvPr id="143" name="رابط مستقيم 105"/>
              <p:cNvCxnSpPr/>
              <p:nvPr/>
            </p:nvCxnSpPr>
            <p:spPr>
              <a:xfrm rot="3094975" flipH="1">
                <a:off x="-8946095" y="8224345"/>
                <a:ext cx="576412" cy="84161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رابط مستقيم 14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" name="شكل حر 104"/>
              <p:cNvSpPr/>
              <p:nvPr/>
            </p:nvSpPr>
            <p:spPr>
              <a:xfrm rot="4411796">
                <a:off x="-8919663" y="7766160"/>
                <a:ext cx="3089325" cy="3181205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6" name="مجموعة 147"/>
            <p:cNvGrpSpPr/>
            <p:nvPr/>
          </p:nvGrpSpPr>
          <p:grpSpPr>
            <a:xfrm>
              <a:off x="2970452" y="4184838"/>
              <a:ext cx="1071570" cy="1000132"/>
              <a:chOff x="10215602" y="1500174"/>
              <a:chExt cx="1189908" cy="1174883"/>
            </a:xfrm>
          </p:grpSpPr>
          <p:sp>
            <p:nvSpPr>
              <p:cNvPr id="139" name="شكل بيضاوي 138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شكل حر 139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1" name="شكل حر 140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شكل حر 141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7" name="شكل حر 106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8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137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9" name="شكل حر 108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0" name="شكل حر 109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1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131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6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12" name="شكل حر 111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3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126" name="شكل بيضاوي 125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شكل حر 126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28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129" name="شكل حر 128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30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114" name="شكل حر 113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5" name="شكل بيضاوي 114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6" name="شكل بيضاوي 115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7" name="شكل حر 116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8" name="شكل بيضاوي 117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9" name="شكل بيضاوي 118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0" name="شكل حر 119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1" name="شكل حر 120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22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123" name="شكل حر 122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24" name="رابط مستقيم 123"/>
              <p:cNvCxnSpPr>
                <a:stCxn id="123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رابط مستقيم 124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93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94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95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96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97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sp>
        <p:nvSpPr>
          <p:cNvPr id="198" name="مربع نص 197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199" name="شكل حر 198"/>
          <p:cNvSpPr/>
          <p:nvPr/>
        </p:nvSpPr>
        <p:spPr>
          <a:xfrm>
            <a:off x="3554083" y="4554747"/>
            <a:ext cx="345057" cy="1449238"/>
          </a:xfrm>
          <a:custGeom>
            <a:avLst/>
            <a:gdLst>
              <a:gd name="connsiteX0" fmla="*/ 17253 w 345057"/>
              <a:gd name="connsiteY0" fmla="*/ 1121434 h 1449238"/>
              <a:gd name="connsiteX1" fmla="*/ 224287 w 345057"/>
              <a:gd name="connsiteY1" fmla="*/ 0 h 1449238"/>
              <a:gd name="connsiteX2" fmla="*/ 345057 w 345057"/>
              <a:gd name="connsiteY2" fmla="*/ 17253 h 1449238"/>
              <a:gd name="connsiteX3" fmla="*/ 69011 w 345057"/>
              <a:gd name="connsiteY3" fmla="*/ 1449238 h 1449238"/>
              <a:gd name="connsiteX4" fmla="*/ 17253 w 345057"/>
              <a:gd name="connsiteY4" fmla="*/ 1069676 h 1449238"/>
              <a:gd name="connsiteX5" fmla="*/ 0 w 345057"/>
              <a:gd name="connsiteY5" fmla="*/ 983411 h 1449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057" h="1449238">
                <a:moveTo>
                  <a:pt x="17253" y="1121434"/>
                </a:moveTo>
                <a:lnTo>
                  <a:pt x="224287" y="0"/>
                </a:lnTo>
                <a:lnTo>
                  <a:pt x="345057" y="17253"/>
                </a:lnTo>
                <a:lnTo>
                  <a:pt x="69011" y="1449238"/>
                </a:lnTo>
                <a:lnTo>
                  <a:pt x="17253" y="1069676"/>
                </a:lnTo>
                <a:lnTo>
                  <a:pt x="0" y="983411"/>
                </a:lnTo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2" name="شكل حر 201"/>
          <p:cNvSpPr/>
          <p:nvPr/>
        </p:nvSpPr>
        <p:spPr>
          <a:xfrm>
            <a:off x="1518249" y="4779034"/>
            <a:ext cx="828136" cy="1276709"/>
          </a:xfrm>
          <a:custGeom>
            <a:avLst/>
            <a:gdLst>
              <a:gd name="connsiteX0" fmla="*/ 17253 w 828136"/>
              <a:gd name="connsiteY0" fmla="*/ 983411 h 1276709"/>
              <a:gd name="connsiteX1" fmla="*/ 707366 w 828136"/>
              <a:gd name="connsiteY1" fmla="*/ 0 h 1276709"/>
              <a:gd name="connsiteX2" fmla="*/ 828136 w 828136"/>
              <a:gd name="connsiteY2" fmla="*/ 103517 h 1276709"/>
              <a:gd name="connsiteX3" fmla="*/ 0 w 828136"/>
              <a:gd name="connsiteY3" fmla="*/ 1276709 h 1276709"/>
              <a:gd name="connsiteX4" fmla="*/ 17253 w 828136"/>
              <a:gd name="connsiteY4" fmla="*/ 983411 h 1276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8136" h="1276709">
                <a:moveTo>
                  <a:pt x="17253" y="983411"/>
                </a:moveTo>
                <a:lnTo>
                  <a:pt x="707366" y="0"/>
                </a:lnTo>
                <a:lnTo>
                  <a:pt x="828136" y="103517"/>
                </a:lnTo>
                <a:lnTo>
                  <a:pt x="0" y="1276709"/>
                </a:lnTo>
                <a:lnTo>
                  <a:pt x="17253" y="983411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3" name="شكل حر 104"/>
          <p:cNvSpPr/>
          <p:nvPr/>
        </p:nvSpPr>
        <p:spPr>
          <a:xfrm rot="12116821">
            <a:off x="2182537" y="4626549"/>
            <a:ext cx="253015" cy="247066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مجموعة 1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2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3" name="مستطيل 2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" name="مستطيل 3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" name="مستطيل 4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" name="مستطيل 5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3" name="مستطيل 42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4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4" name="صورة 43" descr="qa44-c25db5e2c2.jpg"/>
          <p:cNvPicPr>
            <a:picLocks noChangeAspect="1"/>
          </p:cNvPicPr>
          <p:nvPr/>
        </p:nvPicPr>
        <p:blipFill>
          <a:blip r:embed="rId5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5" name="مستطيل 44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0" name="مجموعة 4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51" name="مجموعة 263"/>
            <p:cNvGrpSpPr/>
            <p:nvPr/>
          </p:nvGrpSpPr>
          <p:grpSpPr>
            <a:xfrm>
              <a:off x="4286248" y="-71"/>
              <a:ext cx="1571636" cy="5643556"/>
              <a:chOff x="-2071734" y="357305"/>
              <a:chExt cx="1364105" cy="4714769"/>
            </a:xfrm>
          </p:grpSpPr>
          <p:sp>
            <p:nvSpPr>
              <p:cNvPr id="53" name="شكل حر 5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" name="شكل حر 5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5" name="شكل حر 5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5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86" name="شكل بيضاوي 8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7" name="شكل بيضاوي 8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8" name="شكل بيضاوي 8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5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83" name="شكل بيضاوي 8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4" name="شكل بيضاوي 8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5" name="شكل بيضاوي 8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58" name="شكل حر 5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9" name="شكل حر 5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0" name="شكل حر 5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1" name="شكل حر 6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2" name="شكل حر 6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3" name="شكل حر 6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4" name="شكل حر 6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6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81" name="شكل حر 8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2" name="شكل حر 8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66" name="شكل بيضاوي 6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7" name="شكل بيضاوي 6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8" name="شكل بيضاوي 6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9" name="شكل حر 6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0" name="مستطيل 6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1" name="مستطيل 7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2" name="شكل حر 7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شكل حر 7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5" name="شكل حر 7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6" name="شكل حر 7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7" name="رابط مستقيم 7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رابط مستقيم 7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رابط مستقيم 7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رابط مستقيم 7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شكل حر 5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pic>
        <p:nvPicPr>
          <p:cNvPr id="89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90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91" name="مجموعة 51"/>
          <p:cNvGrpSpPr/>
          <p:nvPr/>
        </p:nvGrpSpPr>
        <p:grpSpPr>
          <a:xfrm>
            <a:off x="184334" y="4341637"/>
            <a:ext cx="8602508" cy="2986523"/>
            <a:chOff x="0" y="3807759"/>
            <a:chExt cx="10215570" cy="3621825"/>
          </a:xfrm>
        </p:grpSpPr>
        <p:grpSp>
          <p:nvGrpSpPr>
            <p:cNvPr id="92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90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91" name="رابط مستقيم 152"/>
              <p:cNvCxnSpPr>
                <a:stCxn id="187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3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85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7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8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9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4" name="مجموعة 91"/>
            <p:cNvGrpSpPr/>
            <p:nvPr/>
          </p:nvGrpSpPr>
          <p:grpSpPr>
            <a:xfrm>
              <a:off x="536497" y="5375731"/>
              <a:ext cx="1106579" cy="2053863"/>
              <a:chOff x="7072330" y="4929198"/>
              <a:chExt cx="1217231" cy="2143164"/>
            </a:xfrm>
          </p:grpSpPr>
          <p:sp>
            <p:nvSpPr>
              <p:cNvPr id="179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3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4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5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74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5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6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8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6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68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7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63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6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7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8" name="مجموعة 117"/>
            <p:cNvGrpSpPr/>
            <p:nvPr/>
          </p:nvGrpSpPr>
          <p:grpSpPr>
            <a:xfrm>
              <a:off x="6000789" y="5286316"/>
              <a:ext cx="1106579" cy="1928825"/>
              <a:chOff x="7072330" y="4929198"/>
              <a:chExt cx="1217231" cy="2143164"/>
            </a:xfrm>
          </p:grpSpPr>
          <p:sp>
            <p:nvSpPr>
              <p:cNvPr id="157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8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9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0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1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2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9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52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3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4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5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6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0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46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7" name="مستطيل 146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149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1" name="شكل حر 100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2" name="شكل حر 101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3" name="شكل حر 102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4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5" name="مجموعة 228"/>
            <p:cNvGrpSpPr/>
            <p:nvPr/>
          </p:nvGrpSpPr>
          <p:grpSpPr>
            <a:xfrm rot="7705025">
              <a:off x="3523445" y="4164802"/>
              <a:ext cx="1308814" cy="594736"/>
              <a:chOff x="-9078699" y="4786322"/>
              <a:chExt cx="13896189" cy="6115103"/>
            </a:xfrm>
          </p:grpSpPr>
          <p:cxnSp>
            <p:nvCxnSpPr>
              <p:cNvPr id="143" name="رابط مستقيم 105"/>
              <p:cNvCxnSpPr/>
              <p:nvPr/>
            </p:nvCxnSpPr>
            <p:spPr>
              <a:xfrm rot="3094975" flipH="1">
                <a:off x="-8946095" y="8224345"/>
                <a:ext cx="576412" cy="84161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رابط مستقيم 14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" name="شكل حر 104"/>
              <p:cNvSpPr/>
              <p:nvPr/>
            </p:nvSpPr>
            <p:spPr>
              <a:xfrm rot="4411796">
                <a:off x="-8919663" y="7766160"/>
                <a:ext cx="3089325" cy="3181205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6" name="مجموعة 147"/>
            <p:cNvGrpSpPr/>
            <p:nvPr/>
          </p:nvGrpSpPr>
          <p:grpSpPr>
            <a:xfrm>
              <a:off x="2970454" y="4184838"/>
              <a:ext cx="1071570" cy="1000132"/>
              <a:chOff x="10215602" y="1500174"/>
              <a:chExt cx="1189908" cy="1174883"/>
            </a:xfrm>
          </p:grpSpPr>
          <p:sp>
            <p:nvSpPr>
              <p:cNvPr id="139" name="شكل بيضاوي 138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شكل حر 139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1" name="شكل حر 140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شكل حر 141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7" name="شكل حر 106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8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137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9" name="شكل حر 108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0" name="شكل حر 109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1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131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6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12" name="شكل حر 111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3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126" name="شكل بيضاوي 125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شكل حر 126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28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129" name="شكل حر 128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30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114" name="شكل حر 113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5" name="شكل بيضاوي 114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6" name="شكل بيضاوي 115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7" name="شكل حر 116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8" name="شكل بيضاوي 117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9" name="شكل بيضاوي 118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0" name="شكل حر 119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1" name="شكل حر 120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22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123" name="شكل حر 122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24" name="رابط مستقيم 123"/>
              <p:cNvCxnSpPr>
                <a:stCxn id="123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رابط مستقيم 124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93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94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95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96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97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sp>
        <p:nvSpPr>
          <p:cNvPr id="198" name="مربع نص 197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199" name="شكل حر 198"/>
          <p:cNvSpPr/>
          <p:nvPr/>
        </p:nvSpPr>
        <p:spPr>
          <a:xfrm>
            <a:off x="3554083" y="4554747"/>
            <a:ext cx="345057" cy="1449238"/>
          </a:xfrm>
          <a:custGeom>
            <a:avLst/>
            <a:gdLst>
              <a:gd name="connsiteX0" fmla="*/ 17253 w 345057"/>
              <a:gd name="connsiteY0" fmla="*/ 1121434 h 1449238"/>
              <a:gd name="connsiteX1" fmla="*/ 224287 w 345057"/>
              <a:gd name="connsiteY1" fmla="*/ 0 h 1449238"/>
              <a:gd name="connsiteX2" fmla="*/ 345057 w 345057"/>
              <a:gd name="connsiteY2" fmla="*/ 17253 h 1449238"/>
              <a:gd name="connsiteX3" fmla="*/ 69011 w 345057"/>
              <a:gd name="connsiteY3" fmla="*/ 1449238 h 1449238"/>
              <a:gd name="connsiteX4" fmla="*/ 17253 w 345057"/>
              <a:gd name="connsiteY4" fmla="*/ 1069676 h 1449238"/>
              <a:gd name="connsiteX5" fmla="*/ 0 w 345057"/>
              <a:gd name="connsiteY5" fmla="*/ 983411 h 1449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057" h="1449238">
                <a:moveTo>
                  <a:pt x="17253" y="1121434"/>
                </a:moveTo>
                <a:lnTo>
                  <a:pt x="224287" y="0"/>
                </a:lnTo>
                <a:lnTo>
                  <a:pt x="345057" y="17253"/>
                </a:lnTo>
                <a:lnTo>
                  <a:pt x="69011" y="1449238"/>
                </a:lnTo>
                <a:lnTo>
                  <a:pt x="17253" y="1069676"/>
                </a:lnTo>
                <a:lnTo>
                  <a:pt x="0" y="983411"/>
                </a:lnTo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0" name="شكل حر 199"/>
          <p:cNvSpPr/>
          <p:nvPr/>
        </p:nvSpPr>
        <p:spPr>
          <a:xfrm>
            <a:off x="1518249" y="4779034"/>
            <a:ext cx="828136" cy="1276709"/>
          </a:xfrm>
          <a:custGeom>
            <a:avLst/>
            <a:gdLst>
              <a:gd name="connsiteX0" fmla="*/ 17253 w 828136"/>
              <a:gd name="connsiteY0" fmla="*/ 983411 h 1276709"/>
              <a:gd name="connsiteX1" fmla="*/ 707366 w 828136"/>
              <a:gd name="connsiteY1" fmla="*/ 0 h 1276709"/>
              <a:gd name="connsiteX2" fmla="*/ 828136 w 828136"/>
              <a:gd name="connsiteY2" fmla="*/ 103517 h 1276709"/>
              <a:gd name="connsiteX3" fmla="*/ 0 w 828136"/>
              <a:gd name="connsiteY3" fmla="*/ 1276709 h 1276709"/>
              <a:gd name="connsiteX4" fmla="*/ 17253 w 828136"/>
              <a:gd name="connsiteY4" fmla="*/ 983411 h 1276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8136" h="1276709">
                <a:moveTo>
                  <a:pt x="17253" y="983411"/>
                </a:moveTo>
                <a:lnTo>
                  <a:pt x="707366" y="0"/>
                </a:lnTo>
                <a:lnTo>
                  <a:pt x="828136" y="103517"/>
                </a:lnTo>
                <a:lnTo>
                  <a:pt x="0" y="1276709"/>
                </a:lnTo>
                <a:lnTo>
                  <a:pt x="17253" y="983411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1" name="شكل حر 104"/>
          <p:cNvSpPr/>
          <p:nvPr/>
        </p:nvSpPr>
        <p:spPr>
          <a:xfrm rot="12116821">
            <a:off x="2182537" y="4626549"/>
            <a:ext cx="253015" cy="247066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2" name="وسيلة شرح مستطيلة مستديرة الزوايا 201"/>
          <p:cNvSpPr/>
          <p:nvPr/>
        </p:nvSpPr>
        <p:spPr>
          <a:xfrm>
            <a:off x="1071538" y="1643050"/>
            <a:ext cx="1928826" cy="1714512"/>
          </a:xfrm>
          <a:prstGeom prst="wedgeRoundRectCallout">
            <a:avLst>
              <a:gd name="adj1" fmla="val 84634"/>
              <a:gd name="adj2" fmla="val -67987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ريم ؟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55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92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78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95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857224" y="2285992"/>
            <a:ext cx="1928826" cy="1714512"/>
          </a:xfrm>
          <a:prstGeom prst="wedgeRoundRectCallout">
            <a:avLst>
              <a:gd name="adj1" fmla="val -37014"/>
              <a:gd name="adj2" fmla="val 85974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سلوك ومهارات تولد مع الإنسان أو الحيوان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57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90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80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97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643438" y="1928802"/>
            <a:ext cx="1928826" cy="1714512"/>
          </a:xfrm>
          <a:prstGeom prst="wedgeRoundRectCallout">
            <a:avLst>
              <a:gd name="adj1" fmla="val -87105"/>
              <a:gd name="adj2" fmla="val -86100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نعم أحسنت وطبعاً لا يتم اكتسابها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59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88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82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99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643438" y="1928802"/>
            <a:ext cx="1928826" cy="1714512"/>
          </a:xfrm>
          <a:prstGeom prst="wedgeRoundRectCallout">
            <a:avLst>
              <a:gd name="adj1" fmla="val -87105"/>
              <a:gd name="adj2" fmla="val -86100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err="1" smtClean="0">
                <a:solidFill>
                  <a:schemeClr val="tx1"/>
                </a:solidFill>
              </a:rPr>
              <a:t>ماهو</a:t>
            </a:r>
            <a:r>
              <a:rPr lang="ar-SA" sz="2000" b="1" dirty="0" smtClean="0">
                <a:solidFill>
                  <a:schemeClr val="tx1"/>
                </a:solidFill>
              </a:rPr>
              <a:t> تعريف الصفة المكتسبة يا ندى؟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61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86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84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101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5500694" y="2357430"/>
            <a:ext cx="1928826" cy="1714512"/>
          </a:xfrm>
          <a:prstGeom prst="wedgeRoundRectCallout">
            <a:avLst>
              <a:gd name="adj1" fmla="val -39698"/>
              <a:gd name="adj2" fmla="val 76918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هي صفة لا تورث من أبوين ..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-1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01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46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24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41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572000" y="1357298"/>
            <a:ext cx="1857388" cy="1714512"/>
          </a:xfrm>
          <a:prstGeom prst="wedgeRoundRectCallout">
            <a:avLst>
              <a:gd name="adj1" fmla="val -88571"/>
              <a:gd name="adj2" fmla="val -53261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الوراثة تعني انتقال الصفات الوراثية من الآباء إلى الأبناء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63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84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86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103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857752" y="1571612"/>
            <a:ext cx="2357454" cy="2071702"/>
          </a:xfrm>
          <a:prstGeom prst="wedgeRoundRectCallout">
            <a:avLst>
              <a:gd name="adj1" fmla="val -90276"/>
              <a:gd name="adj2" fmla="val -61983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نعم لا تورث من أبوين بل تكتسب بالتعليم والتدريب ..</a:t>
            </a:r>
          </a:p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يا طالباتي أريد التعريف كاملاً ..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65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82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88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105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857752" y="1571612"/>
            <a:ext cx="2643206" cy="2071702"/>
          </a:xfrm>
          <a:prstGeom prst="wedgeRoundRectCallout">
            <a:avLst>
              <a:gd name="adj1" fmla="val -90276"/>
              <a:gd name="adj2" fmla="val -61983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حسناً من تقول لي : </a:t>
            </a:r>
          </a:p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التنفس وحركة الجفون سلوك موروث . هل هذه الجملة حقيقة أم مجرد رأي ؟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مجموعة 1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2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3" name="مستطيل 2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" name="مستطيل 3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" name="مستطيل 4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" name="مستطيل 5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3" name="مستطيل 42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4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4" name="صورة 43" descr="qa44-c25db5e2c2.jpg"/>
          <p:cNvPicPr>
            <a:picLocks noChangeAspect="1"/>
          </p:cNvPicPr>
          <p:nvPr/>
        </p:nvPicPr>
        <p:blipFill>
          <a:blip r:embed="rId5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5" name="مستطيل 44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0" name="مجموعة 4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51" name="مجموعة 263"/>
            <p:cNvGrpSpPr/>
            <p:nvPr/>
          </p:nvGrpSpPr>
          <p:grpSpPr>
            <a:xfrm>
              <a:off x="4286248" y="-73"/>
              <a:ext cx="1571636" cy="5643556"/>
              <a:chOff x="-2071734" y="357305"/>
              <a:chExt cx="1364105" cy="4714769"/>
            </a:xfrm>
          </p:grpSpPr>
          <p:sp>
            <p:nvSpPr>
              <p:cNvPr id="53" name="شكل حر 5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" name="شكل حر 5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5" name="شكل حر 5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5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86" name="شكل بيضاوي 8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7" name="شكل بيضاوي 8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8" name="شكل بيضاوي 8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5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83" name="شكل بيضاوي 8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4" name="شكل بيضاوي 8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5" name="شكل بيضاوي 8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58" name="شكل حر 5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9" name="شكل حر 5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0" name="شكل حر 5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1" name="شكل حر 6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2" name="شكل حر 6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3" name="شكل حر 6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4" name="شكل حر 6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6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81" name="شكل حر 8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2" name="شكل حر 8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66" name="شكل بيضاوي 6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7" name="شكل بيضاوي 6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8" name="شكل بيضاوي 6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9" name="شكل حر 6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0" name="مستطيل 6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1" name="مستطيل 7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2" name="شكل حر 7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شكل حر 7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5" name="شكل حر 7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6" name="شكل حر 7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7" name="رابط مستقيم 7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رابط مستقيم 7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رابط مستقيم 7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رابط مستقيم 7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شكل حر 5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pic>
        <p:nvPicPr>
          <p:cNvPr id="89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90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91" name="مجموعة 51"/>
          <p:cNvGrpSpPr/>
          <p:nvPr/>
        </p:nvGrpSpPr>
        <p:grpSpPr>
          <a:xfrm>
            <a:off x="184334" y="4341637"/>
            <a:ext cx="8602508" cy="2986523"/>
            <a:chOff x="0" y="3807759"/>
            <a:chExt cx="10215570" cy="3621825"/>
          </a:xfrm>
        </p:grpSpPr>
        <p:grpSp>
          <p:nvGrpSpPr>
            <p:cNvPr id="92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90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91" name="رابط مستقيم 152"/>
              <p:cNvCxnSpPr>
                <a:stCxn id="187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3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85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7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8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9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4" name="مجموعة 91"/>
            <p:cNvGrpSpPr/>
            <p:nvPr/>
          </p:nvGrpSpPr>
          <p:grpSpPr>
            <a:xfrm>
              <a:off x="536497" y="5375733"/>
              <a:ext cx="1106579" cy="2053863"/>
              <a:chOff x="7072330" y="4929198"/>
              <a:chExt cx="1217231" cy="2143164"/>
            </a:xfrm>
          </p:grpSpPr>
          <p:sp>
            <p:nvSpPr>
              <p:cNvPr id="179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3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4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5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74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5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6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8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6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68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7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63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6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7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8" name="مجموعة 117"/>
            <p:cNvGrpSpPr/>
            <p:nvPr/>
          </p:nvGrpSpPr>
          <p:grpSpPr>
            <a:xfrm>
              <a:off x="6000789" y="5286314"/>
              <a:ext cx="1106579" cy="1928825"/>
              <a:chOff x="7072330" y="4929198"/>
              <a:chExt cx="1217231" cy="2143164"/>
            </a:xfrm>
          </p:grpSpPr>
          <p:sp>
            <p:nvSpPr>
              <p:cNvPr id="157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8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9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0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1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2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9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52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3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4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5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6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0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46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7" name="مستطيل 146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149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1" name="شكل حر 100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2" name="شكل حر 101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3" name="شكل حر 102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4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5" name="مجموعة 228"/>
            <p:cNvGrpSpPr/>
            <p:nvPr/>
          </p:nvGrpSpPr>
          <p:grpSpPr>
            <a:xfrm rot="7705025">
              <a:off x="3523445" y="4164802"/>
              <a:ext cx="1308814" cy="594736"/>
              <a:chOff x="-9078699" y="4786322"/>
              <a:chExt cx="13896189" cy="6115103"/>
            </a:xfrm>
          </p:grpSpPr>
          <p:cxnSp>
            <p:nvCxnSpPr>
              <p:cNvPr id="143" name="رابط مستقيم 105"/>
              <p:cNvCxnSpPr/>
              <p:nvPr/>
            </p:nvCxnSpPr>
            <p:spPr>
              <a:xfrm rot="3094975" flipH="1">
                <a:off x="-8946095" y="8224345"/>
                <a:ext cx="576412" cy="84161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رابط مستقيم 14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" name="شكل حر 104"/>
              <p:cNvSpPr/>
              <p:nvPr/>
            </p:nvSpPr>
            <p:spPr>
              <a:xfrm rot="4411796">
                <a:off x="-8919663" y="7766160"/>
                <a:ext cx="3089325" cy="3181205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6" name="مجموعة 147"/>
            <p:cNvGrpSpPr/>
            <p:nvPr/>
          </p:nvGrpSpPr>
          <p:grpSpPr>
            <a:xfrm>
              <a:off x="2970456" y="4184838"/>
              <a:ext cx="1071570" cy="1000132"/>
              <a:chOff x="10215602" y="1500174"/>
              <a:chExt cx="1189908" cy="1174883"/>
            </a:xfrm>
          </p:grpSpPr>
          <p:sp>
            <p:nvSpPr>
              <p:cNvPr id="139" name="شكل بيضاوي 138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شكل حر 139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1" name="شكل حر 140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شكل حر 141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7" name="شكل حر 106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8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137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9" name="شكل حر 108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0" name="شكل حر 109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1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131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6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12" name="شكل حر 111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3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126" name="شكل بيضاوي 125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شكل حر 126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28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129" name="شكل حر 128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30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114" name="شكل حر 113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5" name="شكل بيضاوي 114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6" name="شكل بيضاوي 115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7" name="شكل حر 116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8" name="شكل بيضاوي 117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9" name="شكل بيضاوي 118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0" name="شكل حر 119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1" name="شكل حر 120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22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123" name="شكل حر 122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24" name="رابط مستقيم 123"/>
              <p:cNvCxnSpPr>
                <a:stCxn id="123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رابط مستقيم 124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93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94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95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96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97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sp>
        <p:nvSpPr>
          <p:cNvPr id="198" name="مربع نص 197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199" name="شكل حر 198"/>
          <p:cNvSpPr/>
          <p:nvPr/>
        </p:nvSpPr>
        <p:spPr>
          <a:xfrm>
            <a:off x="3554083" y="4554747"/>
            <a:ext cx="345057" cy="1449238"/>
          </a:xfrm>
          <a:custGeom>
            <a:avLst/>
            <a:gdLst>
              <a:gd name="connsiteX0" fmla="*/ 17253 w 345057"/>
              <a:gd name="connsiteY0" fmla="*/ 1121434 h 1449238"/>
              <a:gd name="connsiteX1" fmla="*/ 224287 w 345057"/>
              <a:gd name="connsiteY1" fmla="*/ 0 h 1449238"/>
              <a:gd name="connsiteX2" fmla="*/ 345057 w 345057"/>
              <a:gd name="connsiteY2" fmla="*/ 17253 h 1449238"/>
              <a:gd name="connsiteX3" fmla="*/ 69011 w 345057"/>
              <a:gd name="connsiteY3" fmla="*/ 1449238 h 1449238"/>
              <a:gd name="connsiteX4" fmla="*/ 17253 w 345057"/>
              <a:gd name="connsiteY4" fmla="*/ 1069676 h 1449238"/>
              <a:gd name="connsiteX5" fmla="*/ 0 w 345057"/>
              <a:gd name="connsiteY5" fmla="*/ 983411 h 1449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057" h="1449238">
                <a:moveTo>
                  <a:pt x="17253" y="1121434"/>
                </a:moveTo>
                <a:lnTo>
                  <a:pt x="224287" y="0"/>
                </a:lnTo>
                <a:lnTo>
                  <a:pt x="345057" y="17253"/>
                </a:lnTo>
                <a:lnTo>
                  <a:pt x="69011" y="1449238"/>
                </a:lnTo>
                <a:lnTo>
                  <a:pt x="17253" y="1069676"/>
                </a:lnTo>
                <a:lnTo>
                  <a:pt x="0" y="983411"/>
                </a:lnTo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0" name="شكل حر 199"/>
          <p:cNvSpPr/>
          <p:nvPr/>
        </p:nvSpPr>
        <p:spPr>
          <a:xfrm>
            <a:off x="1518249" y="4779034"/>
            <a:ext cx="828136" cy="1276709"/>
          </a:xfrm>
          <a:custGeom>
            <a:avLst/>
            <a:gdLst>
              <a:gd name="connsiteX0" fmla="*/ 17253 w 828136"/>
              <a:gd name="connsiteY0" fmla="*/ 983411 h 1276709"/>
              <a:gd name="connsiteX1" fmla="*/ 707366 w 828136"/>
              <a:gd name="connsiteY1" fmla="*/ 0 h 1276709"/>
              <a:gd name="connsiteX2" fmla="*/ 828136 w 828136"/>
              <a:gd name="connsiteY2" fmla="*/ 103517 h 1276709"/>
              <a:gd name="connsiteX3" fmla="*/ 0 w 828136"/>
              <a:gd name="connsiteY3" fmla="*/ 1276709 h 1276709"/>
              <a:gd name="connsiteX4" fmla="*/ 17253 w 828136"/>
              <a:gd name="connsiteY4" fmla="*/ 983411 h 1276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8136" h="1276709">
                <a:moveTo>
                  <a:pt x="17253" y="983411"/>
                </a:moveTo>
                <a:lnTo>
                  <a:pt x="707366" y="0"/>
                </a:lnTo>
                <a:lnTo>
                  <a:pt x="828136" y="103517"/>
                </a:lnTo>
                <a:lnTo>
                  <a:pt x="0" y="1276709"/>
                </a:lnTo>
                <a:lnTo>
                  <a:pt x="17253" y="983411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1" name="شكل حر 104"/>
          <p:cNvSpPr/>
          <p:nvPr/>
        </p:nvSpPr>
        <p:spPr>
          <a:xfrm rot="12116821">
            <a:off x="2182537" y="4626549"/>
            <a:ext cx="253015" cy="247066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مجموعة 1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2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3" name="مستطيل 2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" name="مستطيل 3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" name="مستطيل 4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" name="مستطيل 5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3" name="مستطيل 42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4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4" name="صورة 43" descr="qa44-c25db5e2c2.jpg"/>
          <p:cNvPicPr>
            <a:picLocks noChangeAspect="1"/>
          </p:cNvPicPr>
          <p:nvPr/>
        </p:nvPicPr>
        <p:blipFill>
          <a:blip r:embed="rId5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5" name="مستطيل 44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0" name="مجموعة 4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51" name="مجموعة 263"/>
            <p:cNvGrpSpPr/>
            <p:nvPr/>
          </p:nvGrpSpPr>
          <p:grpSpPr>
            <a:xfrm>
              <a:off x="4286248" y="-75"/>
              <a:ext cx="1571636" cy="5643556"/>
              <a:chOff x="-2071734" y="357305"/>
              <a:chExt cx="1364105" cy="4714769"/>
            </a:xfrm>
          </p:grpSpPr>
          <p:sp>
            <p:nvSpPr>
              <p:cNvPr id="53" name="شكل حر 5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" name="شكل حر 5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5" name="شكل حر 5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5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86" name="شكل بيضاوي 8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7" name="شكل بيضاوي 8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8" name="شكل بيضاوي 8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5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83" name="شكل بيضاوي 8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4" name="شكل بيضاوي 8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5" name="شكل بيضاوي 8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58" name="شكل حر 5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9" name="شكل حر 5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0" name="شكل حر 5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1" name="شكل حر 6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2" name="شكل حر 6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3" name="شكل حر 6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4" name="شكل حر 6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6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81" name="شكل حر 8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2" name="شكل حر 8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66" name="شكل بيضاوي 6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7" name="شكل بيضاوي 6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8" name="شكل بيضاوي 6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9" name="شكل حر 6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0" name="مستطيل 6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1" name="مستطيل 7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2" name="شكل حر 7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شكل حر 7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5" name="شكل حر 7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6" name="شكل حر 7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7" name="رابط مستقيم 7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رابط مستقيم 7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رابط مستقيم 7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رابط مستقيم 7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شكل حر 5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pic>
        <p:nvPicPr>
          <p:cNvPr id="89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90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91" name="مجموعة 51"/>
          <p:cNvGrpSpPr/>
          <p:nvPr/>
        </p:nvGrpSpPr>
        <p:grpSpPr>
          <a:xfrm>
            <a:off x="184334" y="4341637"/>
            <a:ext cx="8602508" cy="2986523"/>
            <a:chOff x="0" y="3807759"/>
            <a:chExt cx="10215570" cy="3621825"/>
          </a:xfrm>
        </p:grpSpPr>
        <p:grpSp>
          <p:nvGrpSpPr>
            <p:cNvPr id="92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90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91" name="رابط مستقيم 152"/>
              <p:cNvCxnSpPr>
                <a:stCxn id="187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3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85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7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8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9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4" name="مجموعة 91"/>
            <p:cNvGrpSpPr/>
            <p:nvPr/>
          </p:nvGrpSpPr>
          <p:grpSpPr>
            <a:xfrm>
              <a:off x="536497" y="5375735"/>
              <a:ext cx="1106579" cy="2053863"/>
              <a:chOff x="7072330" y="4929198"/>
              <a:chExt cx="1217231" cy="2143164"/>
            </a:xfrm>
          </p:grpSpPr>
          <p:sp>
            <p:nvSpPr>
              <p:cNvPr id="179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3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4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5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74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5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6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8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6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68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7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63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6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7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8" name="مجموعة 117"/>
            <p:cNvGrpSpPr/>
            <p:nvPr/>
          </p:nvGrpSpPr>
          <p:grpSpPr>
            <a:xfrm>
              <a:off x="6000789" y="5286312"/>
              <a:ext cx="1106579" cy="1928825"/>
              <a:chOff x="7072330" y="4929198"/>
              <a:chExt cx="1217231" cy="2143164"/>
            </a:xfrm>
          </p:grpSpPr>
          <p:sp>
            <p:nvSpPr>
              <p:cNvPr id="157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8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9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0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1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2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9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52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3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4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5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6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0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46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7" name="مستطيل 146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149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1" name="شكل حر 100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2" name="شكل حر 101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3" name="شكل حر 102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4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5" name="مجموعة 228"/>
            <p:cNvGrpSpPr/>
            <p:nvPr/>
          </p:nvGrpSpPr>
          <p:grpSpPr>
            <a:xfrm rot="7705025">
              <a:off x="3523445" y="4164802"/>
              <a:ext cx="1308814" cy="594736"/>
              <a:chOff x="-9078699" y="4786322"/>
              <a:chExt cx="13896189" cy="6115103"/>
            </a:xfrm>
          </p:grpSpPr>
          <p:cxnSp>
            <p:nvCxnSpPr>
              <p:cNvPr id="143" name="رابط مستقيم 105"/>
              <p:cNvCxnSpPr/>
              <p:nvPr/>
            </p:nvCxnSpPr>
            <p:spPr>
              <a:xfrm rot="3094975" flipH="1">
                <a:off x="-8946095" y="8224345"/>
                <a:ext cx="576412" cy="84161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رابط مستقيم 14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" name="شكل حر 104"/>
              <p:cNvSpPr/>
              <p:nvPr/>
            </p:nvSpPr>
            <p:spPr>
              <a:xfrm rot="4411796">
                <a:off x="-8919663" y="7766160"/>
                <a:ext cx="3089325" cy="3181205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6" name="مجموعة 147"/>
            <p:cNvGrpSpPr/>
            <p:nvPr/>
          </p:nvGrpSpPr>
          <p:grpSpPr>
            <a:xfrm>
              <a:off x="2970458" y="4184838"/>
              <a:ext cx="1071570" cy="1000132"/>
              <a:chOff x="10215602" y="1500174"/>
              <a:chExt cx="1189908" cy="1174883"/>
            </a:xfrm>
          </p:grpSpPr>
          <p:sp>
            <p:nvSpPr>
              <p:cNvPr id="139" name="شكل بيضاوي 138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شكل حر 139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1" name="شكل حر 140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شكل حر 141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7" name="شكل حر 106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8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137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9" name="شكل حر 108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0" name="شكل حر 109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1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131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6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12" name="شكل حر 111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3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126" name="شكل بيضاوي 125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شكل حر 126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28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129" name="شكل حر 128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30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114" name="شكل حر 113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5" name="شكل بيضاوي 114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6" name="شكل بيضاوي 115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7" name="شكل حر 116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8" name="شكل بيضاوي 117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9" name="شكل بيضاوي 118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0" name="شكل حر 119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1" name="شكل حر 120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22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123" name="شكل حر 122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24" name="رابط مستقيم 123"/>
              <p:cNvCxnSpPr>
                <a:stCxn id="123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رابط مستقيم 124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93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94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95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96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97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sp>
        <p:nvSpPr>
          <p:cNvPr id="198" name="مربع نص 197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199" name="شكل حر 198"/>
          <p:cNvSpPr/>
          <p:nvPr/>
        </p:nvSpPr>
        <p:spPr>
          <a:xfrm>
            <a:off x="3554083" y="4554747"/>
            <a:ext cx="345057" cy="1449238"/>
          </a:xfrm>
          <a:custGeom>
            <a:avLst/>
            <a:gdLst>
              <a:gd name="connsiteX0" fmla="*/ 17253 w 345057"/>
              <a:gd name="connsiteY0" fmla="*/ 1121434 h 1449238"/>
              <a:gd name="connsiteX1" fmla="*/ 224287 w 345057"/>
              <a:gd name="connsiteY1" fmla="*/ 0 h 1449238"/>
              <a:gd name="connsiteX2" fmla="*/ 345057 w 345057"/>
              <a:gd name="connsiteY2" fmla="*/ 17253 h 1449238"/>
              <a:gd name="connsiteX3" fmla="*/ 69011 w 345057"/>
              <a:gd name="connsiteY3" fmla="*/ 1449238 h 1449238"/>
              <a:gd name="connsiteX4" fmla="*/ 17253 w 345057"/>
              <a:gd name="connsiteY4" fmla="*/ 1069676 h 1449238"/>
              <a:gd name="connsiteX5" fmla="*/ 0 w 345057"/>
              <a:gd name="connsiteY5" fmla="*/ 983411 h 1449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057" h="1449238">
                <a:moveTo>
                  <a:pt x="17253" y="1121434"/>
                </a:moveTo>
                <a:lnTo>
                  <a:pt x="224287" y="0"/>
                </a:lnTo>
                <a:lnTo>
                  <a:pt x="345057" y="17253"/>
                </a:lnTo>
                <a:lnTo>
                  <a:pt x="69011" y="1449238"/>
                </a:lnTo>
                <a:lnTo>
                  <a:pt x="17253" y="1069676"/>
                </a:lnTo>
                <a:lnTo>
                  <a:pt x="0" y="983411"/>
                </a:lnTo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0" name="شكل حر 199"/>
          <p:cNvSpPr/>
          <p:nvPr/>
        </p:nvSpPr>
        <p:spPr>
          <a:xfrm>
            <a:off x="1518249" y="4779034"/>
            <a:ext cx="828136" cy="1276709"/>
          </a:xfrm>
          <a:custGeom>
            <a:avLst/>
            <a:gdLst>
              <a:gd name="connsiteX0" fmla="*/ 17253 w 828136"/>
              <a:gd name="connsiteY0" fmla="*/ 983411 h 1276709"/>
              <a:gd name="connsiteX1" fmla="*/ 707366 w 828136"/>
              <a:gd name="connsiteY1" fmla="*/ 0 h 1276709"/>
              <a:gd name="connsiteX2" fmla="*/ 828136 w 828136"/>
              <a:gd name="connsiteY2" fmla="*/ 103517 h 1276709"/>
              <a:gd name="connsiteX3" fmla="*/ 0 w 828136"/>
              <a:gd name="connsiteY3" fmla="*/ 1276709 h 1276709"/>
              <a:gd name="connsiteX4" fmla="*/ 17253 w 828136"/>
              <a:gd name="connsiteY4" fmla="*/ 983411 h 1276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8136" h="1276709">
                <a:moveTo>
                  <a:pt x="17253" y="983411"/>
                </a:moveTo>
                <a:lnTo>
                  <a:pt x="707366" y="0"/>
                </a:lnTo>
                <a:lnTo>
                  <a:pt x="828136" y="103517"/>
                </a:lnTo>
                <a:lnTo>
                  <a:pt x="0" y="1276709"/>
                </a:lnTo>
                <a:lnTo>
                  <a:pt x="17253" y="983411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1" name="شكل حر 104"/>
          <p:cNvSpPr/>
          <p:nvPr/>
        </p:nvSpPr>
        <p:spPr>
          <a:xfrm rot="12116821">
            <a:off x="2182537" y="4626549"/>
            <a:ext cx="253015" cy="247066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2" name="وسيلة شرح مستطيلة مستديرة الزوايا 201"/>
          <p:cNvSpPr/>
          <p:nvPr/>
        </p:nvSpPr>
        <p:spPr>
          <a:xfrm>
            <a:off x="4857752" y="1571612"/>
            <a:ext cx="1357322" cy="1571636"/>
          </a:xfrm>
          <a:prstGeom prst="wedgeRoundRectCallout">
            <a:avLst>
              <a:gd name="adj1" fmla="val -123324"/>
              <a:gd name="adj2" fmla="val -65276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نعم يا حلا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65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82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88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105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3571868" y="3143248"/>
            <a:ext cx="1571636" cy="1214446"/>
          </a:xfrm>
          <a:prstGeom prst="wedgeRoundRectCallout">
            <a:avLst>
              <a:gd name="adj1" fmla="val -74907"/>
              <a:gd name="adj2" fmla="val 70430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حقيقة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67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80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90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107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643438" y="1643050"/>
            <a:ext cx="1571636" cy="1214446"/>
          </a:xfrm>
          <a:prstGeom prst="wedgeRoundRectCallout">
            <a:avLst>
              <a:gd name="adj1" fmla="val -96862"/>
              <a:gd name="adj2" fmla="val -77317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نعم .. بوركت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69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78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92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109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643438" y="1428736"/>
            <a:ext cx="2143140" cy="1428760"/>
          </a:xfrm>
          <a:prstGeom prst="wedgeRoundRectCallout">
            <a:avLst>
              <a:gd name="adj1" fmla="val -83982"/>
              <a:gd name="adj2" fmla="val -60411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من تعطيني مثال على سلوك مكتسب ؟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مجموعة 1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2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3" name="مستطيل 2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" name="مستطيل 3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" name="مستطيل 4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" name="مستطيل 5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3" name="مستطيل 42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4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4" name="صورة 43" descr="qa44-c25db5e2c2.jpg"/>
          <p:cNvPicPr>
            <a:picLocks noChangeAspect="1"/>
          </p:cNvPicPr>
          <p:nvPr/>
        </p:nvPicPr>
        <p:blipFill>
          <a:blip r:embed="rId5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5" name="مستطيل 44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0" name="مجموعة 4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51" name="مجموعة 263"/>
            <p:cNvGrpSpPr/>
            <p:nvPr/>
          </p:nvGrpSpPr>
          <p:grpSpPr>
            <a:xfrm>
              <a:off x="4286248" y="-77"/>
              <a:ext cx="1571636" cy="5643556"/>
              <a:chOff x="-2071734" y="357305"/>
              <a:chExt cx="1364105" cy="4714769"/>
            </a:xfrm>
          </p:grpSpPr>
          <p:sp>
            <p:nvSpPr>
              <p:cNvPr id="53" name="شكل حر 5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" name="شكل حر 5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5" name="شكل حر 5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5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86" name="شكل بيضاوي 8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7" name="شكل بيضاوي 8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8" name="شكل بيضاوي 8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5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83" name="شكل بيضاوي 8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4" name="شكل بيضاوي 8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5" name="شكل بيضاوي 8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58" name="شكل حر 5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9" name="شكل حر 5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0" name="شكل حر 5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1" name="شكل حر 6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2" name="شكل حر 6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3" name="شكل حر 6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4" name="شكل حر 6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6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81" name="شكل حر 8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2" name="شكل حر 8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66" name="شكل بيضاوي 6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7" name="شكل بيضاوي 6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8" name="شكل بيضاوي 6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9" name="شكل حر 6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0" name="مستطيل 6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1" name="مستطيل 7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2" name="شكل حر 7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شكل حر 7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5" name="شكل حر 7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6" name="شكل حر 7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7" name="رابط مستقيم 7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رابط مستقيم 7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رابط مستقيم 7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رابط مستقيم 7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شكل حر 5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pic>
        <p:nvPicPr>
          <p:cNvPr id="89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90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91" name="مجموعة 51"/>
          <p:cNvGrpSpPr/>
          <p:nvPr/>
        </p:nvGrpSpPr>
        <p:grpSpPr>
          <a:xfrm>
            <a:off x="184334" y="4341637"/>
            <a:ext cx="8602508" cy="2986523"/>
            <a:chOff x="0" y="3807759"/>
            <a:chExt cx="10215570" cy="3621825"/>
          </a:xfrm>
        </p:grpSpPr>
        <p:grpSp>
          <p:nvGrpSpPr>
            <p:cNvPr id="92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90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91" name="رابط مستقيم 152"/>
              <p:cNvCxnSpPr>
                <a:stCxn id="187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3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85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7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8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9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4" name="مجموعة 91"/>
            <p:cNvGrpSpPr/>
            <p:nvPr/>
          </p:nvGrpSpPr>
          <p:grpSpPr>
            <a:xfrm>
              <a:off x="536497" y="5375737"/>
              <a:ext cx="1106579" cy="2053863"/>
              <a:chOff x="7072330" y="4929198"/>
              <a:chExt cx="1217231" cy="2143164"/>
            </a:xfrm>
          </p:grpSpPr>
          <p:sp>
            <p:nvSpPr>
              <p:cNvPr id="179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3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4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5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74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5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6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8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6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68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7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63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6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7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8" name="مجموعة 117"/>
            <p:cNvGrpSpPr/>
            <p:nvPr/>
          </p:nvGrpSpPr>
          <p:grpSpPr>
            <a:xfrm>
              <a:off x="6000789" y="5286310"/>
              <a:ext cx="1106579" cy="1928825"/>
              <a:chOff x="7072330" y="4929198"/>
              <a:chExt cx="1217231" cy="2143164"/>
            </a:xfrm>
          </p:grpSpPr>
          <p:sp>
            <p:nvSpPr>
              <p:cNvPr id="157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8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9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0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1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2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9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52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3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4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5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6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0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46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7" name="مستطيل 146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149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1" name="شكل حر 100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2" name="شكل حر 101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3" name="شكل حر 102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4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5" name="مجموعة 228"/>
            <p:cNvGrpSpPr/>
            <p:nvPr/>
          </p:nvGrpSpPr>
          <p:grpSpPr>
            <a:xfrm rot="7705025">
              <a:off x="3523445" y="4164802"/>
              <a:ext cx="1308814" cy="594736"/>
              <a:chOff x="-9078699" y="4786322"/>
              <a:chExt cx="13896189" cy="6115103"/>
            </a:xfrm>
          </p:grpSpPr>
          <p:cxnSp>
            <p:nvCxnSpPr>
              <p:cNvPr id="143" name="رابط مستقيم 105"/>
              <p:cNvCxnSpPr/>
              <p:nvPr/>
            </p:nvCxnSpPr>
            <p:spPr>
              <a:xfrm rot="3094975" flipH="1">
                <a:off x="-8946095" y="8224345"/>
                <a:ext cx="576412" cy="84161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رابط مستقيم 14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" name="شكل حر 104"/>
              <p:cNvSpPr/>
              <p:nvPr/>
            </p:nvSpPr>
            <p:spPr>
              <a:xfrm rot="4411796">
                <a:off x="-8919663" y="7766160"/>
                <a:ext cx="3089325" cy="3181205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6" name="مجموعة 147"/>
            <p:cNvGrpSpPr/>
            <p:nvPr/>
          </p:nvGrpSpPr>
          <p:grpSpPr>
            <a:xfrm>
              <a:off x="2970460" y="4184838"/>
              <a:ext cx="1071570" cy="1000132"/>
              <a:chOff x="10215602" y="1500174"/>
              <a:chExt cx="1189908" cy="1174883"/>
            </a:xfrm>
          </p:grpSpPr>
          <p:sp>
            <p:nvSpPr>
              <p:cNvPr id="139" name="شكل بيضاوي 138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شكل حر 139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1" name="شكل حر 140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شكل حر 141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7" name="شكل حر 106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8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137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9" name="شكل حر 108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0" name="شكل حر 109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1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131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6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12" name="شكل حر 111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3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126" name="شكل بيضاوي 125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شكل حر 126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28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129" name="شكل حر 128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30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114" name="شكل حر 113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5" name="شكل بيضاوي 114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6" name="شكل بيضاوي 115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7" name="شكل حر 116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8" name="شكل بيضاوي 117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9" name="شكل بيضاوي 118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0" name="شكل حر 119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1" name="شكل حر 120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22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123" name="شكل حر 122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24" name="رابط مستقيم 123"/>
              <p:cNvCxnSpPr>
                <a:stCxn id="123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رابط مستقيم 124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93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94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95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96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97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sp>
        <p:nvSpPr>
          <p:cNvPr id="198" name="مربع نص 197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199" name="شكل حر 198"/>
          <p:cNvSpPr/>
          <p:nvPr/>
        </p:nvSpPr>
        <p:spPr>
          <a:xfrm>
            <a:off x="3554083" y="4554747"/>
            <a:ext cx="345057" cy="1449238"/>
          </a:xfrm>
          <a:custGeom>
            <a:avLst/>
            <a:gdLst>
              <a:gd name="connsiteX0" fmla="*/ 17253 w 345057"/>
              <a:gd name="connsiteY0" fmla="*/ 1121434 h 1449238"/>
              <a:gd name="connsiteX1" fmla="*/ 224287 w 345057"/>
              <a:gd name="connsiteY1" fmla="*/ 0 h 1449238"/>
              <a:gd name="connsiteX2" fmla="*/ 345057 w 345057"/>
              <a:gd name="connsiteY2" fmla="*/ 17253 h 1449238"/>
              <a:gd name="connsiteX3" fmla="*/ 69011 w 345057"/>
              <a:gd name="connsiteY3" fmla="*/ 1449238 h 1449238"/>
              <a:gd name="connsiteX4" fmla="*/ 17253 w 345057"/>
              <a:gd name="connsiteY4" fmla="*/ 1069676 h 1449238"/>
              <a:gd name="connsiteX5" fmla="*/ 0 w 345057"/>
              <a:gd name="connsiteY5" fmla="*/ 983411 h 1449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057" h="1449238">
                <a:moveTo>
                  <a:pt x="17253" y="1121434"/>
                </a:moveTo>
                <a:lnTo>
                  <a:pt x="224287" y="0"/>
                </a:lnTo>
                <a:lnTo>
                  <a:pt x="345057" y="17253"/>
                </a:lnTo>
                <a:lnTo>
                  <a:pt x="69011" y="1449238"/>
                </a:lnTo>
                <a:lnTo>
                  <a:pt x="17253" y="1069676"/>
                </a:lnTo>
                <a:lnTo>
                  <a:pt x="0" y="983411"/>
                </a:lnTo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3" name="شكل حر 202"/>
          <p:cNvSpPr/>
          <p:nvPr/>
        </p:nvSpPr>
        <p:spPr>
          <a:xfrm>
            <a:off x="4830792" y="4658264"/>
            <a:ext cx="483080" cy="1138687"/>
          </a:xfrm>
          <a:custGeom>
            <a:avLst/>
            <a:gdLst>
              <a:gd name="connsiteX0" fmla="*/ 483080 w 483080"/>
              <a:gd name="connsiteY0" fmla="*/ 914400 h 1138687"/>
              <a:gd name="connsiteX1" fmla="*/ 69012 w 483080"/>
              <a:gd name="connsiteY1" fmla="*/ 0 h 1138687"/>
              <a:gd name="connsiteX2" fmla="*/ 0 w 483080"/>
              <a:gd name="connsiteY2" fmla="*/ 51759 h 1138687"/>
              <a:gd name="connsiteX3" fmla="*/ 414068 w 483080"/>
              <a:gd name="connsiteY3" fmla="*/ 1138687 h 1138687"/>
              <a:gd name="connsiteX4" fmla="*/ 414068 w 483080"/>
              <a:gd name="connsiteY4" fmla="*/ 931653 h 1138687"/>
              <a:gd name="connsiteX5" fmla="*/ 483080 w 483080"/>
              <a:gd name="connsiteY5" fmla="*/ 914400 h 113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3080" h="1138687">
                <a:moveTo>
                  <a:pt x="483080" y="914400"/>
                </a:moveTo>
                <a:lnTo>
                  <a:pt x="69012" y="0"/>
                </a:lnTo>
                <a:lnTo>
                  <a:pt x="0" y="51759"/>
                </a:lnTo>
                <a:lnTo>
                  <a:pt x="414068" y="1138687"/>
                </a:lnTo>
                <a:lnTo>
                  <a:pt x="414068" y="931653"/>
                </a:lnTo>
                <a:lnTo>
                  <a:pt x="483080" y="91440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4" name="شكل حر 104"/>
          <p:cNvSpPr/>
          <p:nvPr/>
        </p:nvSpPr>
        <p:spPr>
          <a:xfrm rot="9592938" flipH="1">
            <a:off x="4830321" y="4522711"/>
            <a:ext cx="179789" cy="287783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5" name="شكل حر 204"/>
          <p:cNvSpPr/>
          <p:nvPr/>
        </p:nvSpPr>
        <p:spPr>
          <a:xfrm>
            <a:off x="1518249" y="4779034"/>
            <a:ext cx="828136" cy="1276709"/>
          </a:xfrm>
          <a:custGeom>
            <a:avLst/>
            <a:gdLst>
              <a:gd name="connsiteX0" fmla="*/ 17253 w 828136"/>
              <a:gd name="connsiteY0" fmla="*/ 983411 h 1276709"/>
              <a:gd name="connsiteX1" fmla="*/ 707366 w 828136"/>
              <a:gd name="connsiteY1" fmla="*/ 0 h 1276709"/>
              <a:gd name="connsiteX2" fmla="*/ 828136 w 828136"/>
              <a:gd name="connsiteY2" fmla="*/ 103517 h 1276709"/>
              <a:gd name="connsiteX3" fmla="*/ 0 w 828136"/>
              <a:gd name="connsiteY3" fmla="*/ 1276709 h 1276709"/>
              <a:gd name="connsiteX4" fmla="*/ 17253 w 828136"/>
              <a:gd name="connsiteY4" fmla="*/ 983411 h 1276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8136" h="1276709">
                <a:moveTo>
                  <a:pt x="17253" y="983411"/>
                </a:moveTo>
                <a:lnTo>
                  <a:pt x="707366" y="0"/>
                </a:lnTo>
                <a:lnTo>
                  <a:pt x="828136" y="103517"/>
                </a:lnTo>
                <a:lnTo>
                  <a:pt x="0" y="1276709"/>
                </a:lnTo>
                <a:lnTo>
                  <a:pt x="17253" y="983411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6" name="شكل حر 104"/>
          <p:cNvSpPr/>
          <p:nvPr/>
        </p:nvSpPr>
        <p:spPr>
          <a:xfrm rot="12116821">
            <a:off x="2182537" y="4626549"/>
            <a:ext cx="253015" cy="247066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مجموعة 1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2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3" name="مستطيل 2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" name="مستطيل 3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" name="مستطيل 4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" name="مستطيل 5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3" name="مستطيل 42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4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4" name="صورة 43" descr="qa44-c25db5e2c2.jpg"/>
          <p:cNvPicPr>
            <a:picLocks noChangeAspect="1"/>
          </p:cNvPicPr>
          <p:nvPr/>
        </p:nvPicPr>
        <p:blipFill>
          <a:blip r:embed="rId5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5" name="مستطيل 44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0" name="مجموعة 4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51" name="مجموعة 263"/>
            <p:cNvGrpSpPr/>
            <p:nvPr/>
          </p:nvGrpSpPr>
          <p:grpSpPr>
            <a:xfrm>
              <a:off x="4286248" y="-79"/>
              <a:ext cx="1571636" cy="5643556"/>
              <a:chOff x="-2071734" y="357305"/>
              <a:chExt cx="1364105" cy="4714769"/>
            </a:xfrm>
          </p:grpSpPr>
          <p:sp>
            <p:nvSpPr>
              <p:cNvPr id="53" name="شكل حر 5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" name="شكل حر 5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5" name="شكل حر 5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5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86" name="شكل بيضاوي 8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7" name="شكل بيضاوي 8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8" name="شكل بيضاوي 8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5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83" name="شكل بيضاوي 8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4" name="شكل بيضاوي 8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5" name="شكل بيضاوي 8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58" name="شكل حر 5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9" name="شكل حر 5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0" name="شكل حر 5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1" name="شكل حر 6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2" name="شكل حر 6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3" name="شكل حر 6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4" name="شكل حر 6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6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81" name="شكل حر 8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2" name="شكل حر 8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66" name="شكل بيضاوي 6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7" name="شكل بيضاوي 6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8" name="شكل بيضاوي 6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9" name="شكل حر 6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0" name="مستطيل 6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1" name="مستطيل 7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2" name="شكل حر 7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شكل حر 7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5" name="شكل حر 7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6" name="شكل حر 7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7" name="رابط مستقيم 7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رابط مستقيم 7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رابط مستقيم 7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رابط مستقيم 7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شكل حر 5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pic>
        <p:nvPicPr>
          <p:cNvPr id="89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90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91" name="مجموعة 51"/>
          <p:cNvGrpSpPr/>
          <p:nvPr/>
        </p:nvGrpSpPr>
        <p:grpSpPr>
          <a:xfrm>
            <a:off x="184334" y="4341637"/>
            <a:ext cx="8602508" cy="2986523"/>
            <a:chOff x="0" y="3807759"/>
            <a:chExt cx="10215570" cy="3621825"/>
          </a:xfrm>
        </p:grpSpPr>
        <p:grpSp>
          <p:nvGrpSpPr>
            <p:cNvPr id="92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90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91" name="رابط مستقيم 152"/>
              <p:cNvCxnSpPr>
                <a:stCxn id="187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3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85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7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8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9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4" name="مجموعة 91"/>
            <p:cNvGrpSpPr/>
            <p:nvPr/>
          </p:nvGrpSpPr>
          <p:grpSpPr>
            <a:xfrm>
              <a:off x="536497" y="5375739"/>
              <a:ext cx="1106579" cy="2053863"/>
              <a:chOff x="7072330" y="4929198"/>
              <a:chExt cx="1217231" cy="2143164"/>
            </a:xfrm>
          </p:grpSpPr>
          <p:sp>
            <p:nvSpPr>
              <p:cNvPr id="179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3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4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5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74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5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6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8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6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68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7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63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6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7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8" name="مجموعة 117"/>
            <p:cNvGrpSpPr/>
            <p:nvPr/>
          </p:nvGrpSpPr>
          <p:grpSpPr>
            <a:xfrm>
              <a:off x="6000789" y="5286308"/>
              <a:ext cx="1106579" cy="1928825"/>
              <a:chOff x="7072330" y="4929198"/>
              <a:chExt cx="1217231" cy="2143164"/>
            </a:xfrm>
          </p:grpSpPr>
          <p:sp>
            <p:nvSpPr>
              <p:cNvPr id="157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8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9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0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1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2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9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52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3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4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5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6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0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46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7" name="مستطيل 146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149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1" name="شكل حر 100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2" name="شكل حر 101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3" name="شكل حر 102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4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5" name="مجموعة 228"/>
            <p:cNvGrpSpPr/>
            <p:nvPr/>
          </p:nvGrpSpPr>
          <p:grpSpPr>
            <a:xfrm rot="7705025">
              <a:off x="3523445" y="4164802"/>
              <a:ext cx="1308814" cy="594736"/>
              <a:chOff x="-9078699" y="4786322"/>
              <a:chExt cx="13896189" cy="6115103"/>
            </a:xfrm>
          </p:grpSpPr>
          <p:cxnSp>
            <p:nvCxnSpPr>
              <p:cNvPr id="143" name="رابط مستقيم 105"/>
              <p:cNvCxnSpPr/>
              <p:nvPr/>
            </p:nvCxnSpPr>
            <p:spPr>
              <a:xfrm rot="3094975" flipH="1">
                <a:off x="-8946095" y="8224345"/>
                <a:ext cx="576412" cy="84161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رابط مستقيم 14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" name="شكل حر 104"/>
              <p:cNvSpPr/>
              <p:nvPr/>
            </p:nvSpPr>
            <p:spPr>
              <a:xfrm rot="4411796">
                <a:off x="-8919663" y="7766160"/>
                <a:ext cx="3089325" cy="3181205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6" name="مجموعة 147"/>
            <p:cNvGrpSpPr/>
            <p:nvPr/>
          </p:nvGrpSpPr>
          <p:grpSpPr>
            <a:xfrm>
              <a:off x="2970462" y="4184838"/>
              <a:ext cx="1071570" cy="1000132"/>
              <a:chOff x="10215602" y="1500174"/>
              <a:chExt cx="1189908" cy="1174883"/>
            </a:xfrm>
          </p:grpSpPr>
          <p:sp>
            <p:nvSpPr>
              <p:cNvPr id="139" name="شكل بيضاوي 138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شكل حر 139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1" name="شكل حر 140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شكل حر 141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7" name="شكل حر 106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8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137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9" name="شكل حر 108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0" name="شكل حر 109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1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131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6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12" name="شكل حر 111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3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126" name="شكل بيضاوي 125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شكل حر 126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28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129" name="شكل حر 128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30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114" name="شكل حر 113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5" name="شكل بيضاوي 114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6" name="شكل بيضاوي 115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7" name="شكل حر 116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8" name="شكل بيضاوي 117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9" name="شكل بيضاوي 118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0" name="شكل حر 119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1" name="شكل حر 120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22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123" name="شكل حر 122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24" name="رابط مستقيم 123"/>
              <p:cNvCxnSpPr>
                <a:stCxn id="123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رابط مستقيم 124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93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94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95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96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97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sp>
        <p:nvSpPr>
          <p:cNvPr id="198" name="مربع نص 197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199" name="شكل حر 198"/>
          <p:cNvSpPr/>
          <p:nvPr/>
        </p:nvSpPr>
        <p:spPr>
          <a:xfrm>
            <a:off x="3554083" y="4554747"/>
            <a:ext cx="345057" cy="1449238"/>
          </a:xfrm>
          <a:custGeom>
            <a:avLst/>
            <a:gdLst>
              <a:gd name="connsiteX0" fmla="*/ 17253 w 345057"/>
              <a:gd name="connsiteY0" fmla="*/ 1121434 h 1449238"/>
              <a:gd name="connsiteX1" fmla="*/ 224287 w 345057"/>
              <a:gd name="connsiteY1" fmla="*/ 0 h 1449238"/>
              <a:gd name="connsiteX2" fmla="*/ 345057 w 345057"/>
              <a:gd name="connsiteY2" fmla="*/ 17253 h 1449238"/>
              <a:gd name="connsiteX3" fmla="*/ 69011 w 345057"/>
              <a:gd name="connsiteY3" fmla="*/ 1449238 h 1449238"/>
              <a:gd name="connsiteX4" fmla="*/ 17253 w 345057"/>
              <a:gd name="connsiteY4" fmla="*/ 1069676 h 1449238"/>
              <a:gd name="connsiteX5" fmla="*/ 0 w 345057"/>
              <a:gd name="connsiteY5" fmla="*/ 983411 h 1449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057" h="1449238">
                <a:moveTo>
                  <a:pt x="17253" y="1121434"/>
                </a:moveTo>
                <a:lnTo>
                  <a:pt x="224287" y="0"/>
                </a:lnTo>
                <a:lnTo>
                  <a:pt x="345057" y="17253"/>
                </a:lnTo>
                <a:lnTo>
                  <a:pt x="69011" y="1449238"/>
                </a:lnTo>
                <a:lnTo>
                  <a:pt x="17253" y="1069676"/>
                </a:lnTo>
                <a:lnTo>
                  <a:pt x="0" y="983411"/>
                </a:lnTo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0" name="شكل حر 199"/>
          <p:cNvSpPr/>
          <p:nvPr/>
        </p:nvSpPr>
        <p:spPr>
          <a:xfrm>
            <a:off x="4830792" y="4658264"/>
            <a:ext cx="483080" cy="1138687"/>
          </a:xfrm>
          <a:custGeom>
            <a:avLst/>
            <a:gdLst>
              <a:gd name="connsiteX0" fmla="*/ 483080 w 483080"/>
              <a:gd name="connsiteY0" fmla="*/ 914400 h 1138687"/>
              <a:gd name="connsiteX1" fmla="*/ 69012 w 483080"/>
              <a:gd name="connsiteY1" fmla="*/ 0 h 1138687"/>
              <a:gd name="connsiteX2" fmla="*/ 0 w 483080"/>
              <a:gd name="connsiteY2" fmla="*/ 51759 h 1138687"/>
              <a:gd name="connsiteX3" fmla="*/ 414068 w 483080"/>
              <a:gd name="connsiteY3" fmla="*/ 1138687 h 1138687"/>
              <a:gd name="connsiteX4" fmla="*/ 414068 w 483080"/>
              <a:gd name="connsiteY4" fmla="*/ 931653 h 1138687"/>
              <a:gd name="connsiteX5" fmla="*/ 483080 w 483080"/>
              <a:gd name="connsiteY5" fmla="*/ 914400 h 113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3080" h="1138687">
                <a:moveTo>
                  <a:pt x="483080" y="914400"/>
                </a:moveTo>
                <a:lnTo>
                  <a:pt x="69012" y="0"/>
                </a:lnTo>
                <a:lnTo>
                  <a:pt x="0" y="51759"/>
                </a:lnTo>
                <a:lnTo>
                  <a:pt x="414068" y="1138687"/>
                </a:lnTo>
                <a:lnTo>
                  <a:pt x="414068" y="931653"/>
                </a:lnTo>
                <a:lnTo>
                  <a:pt x="483080" y="91440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1" name="شكل حر 104"/>
          <p:cNvSpPr/>
          <p:nvPr/>
        </p:nvSpPr>
        <p:spPr>
          <a:xfrm rot="9592938" flipH="1">
            <a:off x="4830321" y="4522711"/>
            <a:ext cx="179789" cy="287783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2" name="شكل حر 201"/>
          <p:cNvSpPr/>
          <p:nvPr/>
        </p:nvSpPr>
        <p:spPr>
          <a:xfrm>
            <a:off x="1518249" y="4779034"/>
            <a:ext cx="828136" cy="1276709"/>
          </a:xfrm>
          <a:custGeom>
            <a:avLst/>
            <a:gdLst>
              <a:gd name="connsiteX0" fmla="*/ 17253 w 828136"/>
              <a:gd name="connsiteY0" fmla="*/ 983411 h 1276709"/>
              <a:gd name="connsiteX1" fmla="*/ 707366 w 828136"/>
              <a:gd name="connsiteY1" fmla="*/ 0 h 1276709"/>
              <a:gd name="connsiteX2" fmla="*/ 828136 w 828136"/>
              <a:gd name="connsiteY2" fmla="*/ 103517 h 1276709"/>
              <a:gd name="connsiteX3" fmla="*/ 0 w 828136"/>
              <a:gd name="connsiteY3" fmla="*/ 1276709 h 1276709"/>
              <a:gd name="connsiteX4" fmla="*/ 17253 w 828136"/>
              <a:gd name="connsiteY4" fmla="*/ 983411 h 1276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8136" h="1276709">
                <a:moveTo>
                  <a:pt x="17253" y="983411"/>
                </a:moveTo>
                <a:lnTo>
                  <a:pt x="707366" y="0"/>
                </a:lnTo>
                <a:lnTo>
                  <a:pt x="828136" y="103517"/>
                </a:lnTo>
                <a:lnTo>
                  <a:pt x="0" y="1276709"/>
                </a:lnTo>
                <a:lnTo>
                  <a:pt x="17253" y="983411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3" name="شكل حر 104"/>
          <p:cNvSpPr/>
          <p:nvPr/>
        </p:nvSpPr>
        <p:spPr>
          <a:xfrm rot="12116821">
            <a:off x="2182537" y="4626549"/>
            <a:ext cx="253015" cy="247066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4" name="وسيلة شرح مستطيلة مستديرة الزوايا 203"/>
          <p:cNvSpPr/>
          <p:nvPr/>
        </p:nvSpPr>
        <p:spPr>
          <a:xfrm>
            <a:off x="4572000" y="1357298"/>
            <a:ext cx="1428760" cy="1357322"/>
          </a:xfrm>
          <a:prstGeom prst="wedgeRoundRectCallout">
            <a:avLst>
              <a:gd name="adj1" fmla="val -95700"/>
              <a:gd name="adj2" fmla="val -49356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b="1" dirty="0" smtClean="0">
                <a:solidFill>
                  <a:schemeClr val="tx1"/>
                </a:solidFill>
              </a:rPr>
              <a:t>نعم يا ندى ؟</a:t>
            </a:r>
            <a:endParaRPr lang="ar-SA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71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76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94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111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5000628" y="2428868"/>
            <a:ext cx="1500198" cy="1143008"/>
          </a:xfrm>
          <a:prstGeom prst="wedgeRoundRectCallout">
            <a:avLst>
              <a:gd name="adj1" fmla="val -18775"/>
              <a:gd name="adj2" fmla="val 131588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بناء الطائر عشه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-1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40"/>
            <a:chOff x="0" y="4000504"/>
            <a:chExt cx="10215570" cy="342902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05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42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28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45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572000" y="1357298"/>
            <a:ext cx="1857388" cy="1714512"/>
          </a:xfrm>
          <a:prstGeom prst="wedgeRoundRectCallout">
            <a:avLst>
              <a:gd name="adj1" fmla="val -88571"/>
              <a:gd name="adj2" fmla="val -53261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من تقول لي بعض الصفات </a:t>
            </a:r>
          </a:p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الموروثة ؟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73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74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96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113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572000" y="1571612"/>
            <a:ext cx="1857388" cy="1571636"/>
          </a:xfrm>
          <a:prstGeom prst="wedgeRoundRectCallout">
            <a:avLst>
              <a:gd name="adj1" fmla="val -84017"/>
              <a:gd name="adj2" fmla="val -69303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لا لا للأسف الإجابة خاطئة بناء الطائر عشه هذا مثال على الغريزة!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75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72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98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115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572000" y="1571612"/>
            <a:ext cx="1857388" cy="1571636"/>
          </a:xfrm>
          <a:prstGeom prst="wedgeRoundRectCallout">
            <a:avLst>
              <a:gd name="adj1" fmla="val -84017"/>
              <a:gd name="adj2" fmla="val -69303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من تعطيني مثال آخر صحيح ؟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مجموعة 1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2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3" name="مستطيل 2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" name="مستطيل 3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" name="مستطيل 4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" name="مستطيل 5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3" name="مستطيل 42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4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4" name="صورة 43" descr="qa44-c25db5e2c2.jpg"/>
          <p:cNvPicPr>
            <a:picLocks noChangeAspect="1"/>
          </p:cNvPicPr>
          <p:nvPr/>
        </p:nvPicPr>
        <p:blipFill>
          <a:blip r:embed="rId5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5" name="مستطيل 44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0" name="مجموعة 4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51" name="مجموعة 263"/>
            <p:cNvGrpSpPr/>
            <p:nvPr/>
          </p:nvGrpSpPr>
          <p:grpSpPr>
            <a:xfrm>
              <a:off x="4286248" y="-81"/>
              <a:ext cx="1571636" cy="5643556"/>
              <a:chOff x="-2071734" y="357305"/>
              <a:chExt cx="1364105" cy="4714769"/>
            </a:xfrm>
          </p:grpSpPr>
          <p:sp>
            <p:nvSpPr>
              <p:cNvPr id="53" name="شكل حر 5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" name="شكل حر 5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5" name="شكل حر 5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5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86" name="شكل بيضاوي 8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7" name="شكل بيضاوي 8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8" name="شكل بيضاوي 8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5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83" name="شكل بيضاوي 8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4" name="شكل بيضاوي 8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5" name="شكل بيضاوي 8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58" name="شكل حر 5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9" name="شكل حر 5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0" name="شكل حر 5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1" name="شكل حر 6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2" name="شكل حر 6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3" name="شكل حر 6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4" name="شكل حر 6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6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81" name="شكل حر 8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2" name="شكل حر 8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66" name="شكل بيضاوي 6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7" name="شكل بيضاوي 6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8" name="شكل بيضاوي 6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9" name="شكل حر 6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0" name="مستطيل 6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1" name="مستطيل 7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2" name="شكل حر 7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شكل حر 7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5" name="شكل حر 7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6" name="شكل حر 7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7" name="رابط مستقيم 7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رابط مستقيم 7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رابط مستقيم 7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رابط مستقيم 7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شكل حر 5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pic>
        <p:nvPicPr>
          <p:cNvPr id="89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90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91" name="مجموعة 51"/>
          <p:cNvGrpSpPr/>
          <p:nvPr/>
        </p:nvGrpSpPr>
        <p:grpSpPr>
          <a:xfrm>
            <a:off x="184334" y="4341637"/>
            <a:ext cx="8602508" cy="2986523"/>
            <a:chOff x="0" y="3807759"/>
            <a:chExt cx="10215570" cy="3621825"/>
          </a:xfrm>
        </p:grpSpPr>
        <p:grpSp>
          <p:nvGrpSpPr>
            <p:cNvPr id="92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90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91" name="رابط مستقيم 152"/>
              <p:cNvCxnSpPr>
                <a:stCxn id="187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3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85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7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8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9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4" name="مجموعة 91"/>
            <p:cNvGrpSpPr/>
            <p:nvPr/>
          </p:nvGrpSpPr>
          <p:grpSpPr>
            <a:xfrm>
              <a:off x="536497" y="5375741"/>
              <a:ext cx="1106579" cy="2053863"/>
              <a:chOff x="7072330" y="4929198"/>
              <a:chExt cx="1217231" cy="2143164"/>
            </a:xfrm>
          </p:grpSpPr>
          <p:sp>
            <p:nvSpPr>
              <p:cNvPr id="179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3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4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5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74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5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6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8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6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68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7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63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6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7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8" name="مجموعة 117"/>
            <p:cNvGrpSpPr/>
            <p:nvPr/>
          </p:nvGrpSpPr>
          <p:grpSpPr>
            <a:xfrm>
              <a:off x="6000789" y="5286306"/>
              <a:ext cx="1106579" cy="1928825"/>
              <a:chOff x="7072330" y="4929198"/>
              <a:chExt cx="1217231" cy="2143164"/>
            </a:xfrm>
          </p:grpSpPr>
          <p:sp>
            <p:nvSpPr>
              <p:cNvPr id="157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8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9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0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1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2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9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52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3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4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5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6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0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46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7" name="مستطيل 146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149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1" name="شكل حر 100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2" name="شكل حر 101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3" name="شكل حر 102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4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5" name="مجموعة 228"/>
            <p:cNvGrpSpPr/>
            <p:nvPr/>
          </p:nvGrpSpPr>
          <p:grpSpPr>
            <a:xfrm rot="7705025">
              <a:off x="3523445" y="4164802"/>
              <a:ext cx="1308814" cy="594736"/>
              <a:chOff x="-9078699" y="4786322"/>
              <a:chExt cx="13896189" cy="6115103"/>
            </a:xfrm>
          </p:grpSpPr>
          <p:cxnSp>
            <p:nvCxnSpPr>
              <p:cNvPr id="143" name="رابط مستقيم 105"/>
              <p:cNvCxnSpPr/>
              <p:nvPr/>
            </p:nvCxnSpPr>
            <p:spPr>
              <a:xfrm rot="3094975" flipH="1">
                <a:off x="-8946095" y="8224345"/>
                <a:ext cx="576412" cy="84161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رابط مستقيم 14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" name="شكل حر 104"/>
              <p:cNvSpPr/>
              <p:nvPr/>
            </p:nvSpPr>
            <p:spPr>
              <a:xfrm rot="4411796">
                <a:off x="-8919663" y="7766160"/>
                <a:ext cx="3089325" cy="3181205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6" name="مجموعة 147"/>
            <p:cNvGrpSpPr/>
            <p:nvPr/>
          </p:nvGrpSpPr>
          <p:grpSpPr>
            <a:xfrm>
              <a:off x="2970464" y="4184838"/>
              <a:ext cx="1071570" cy="1000132"/>
              <a:chOff x="10215602" y="1500174"/>
              <a:chExt cx="1189908" cy="1174883"/>
            </a:xfrm>
          </p:grpSpPr>
          <p:sp>
            <p:nvSpPr>
              <p:cNvPr id="139" name="شكل بيضاوي 138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شكل حر 139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1" name="شكل حر 140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شكل حر 141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7" name="شكل حر 106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8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137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9" name="شكل حر 108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0" name="شكل حر 109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1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131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6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12" name="شكل حر 111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3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126" name="شكل بيضاوي 125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شكل حر 126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28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129" name="شكل حر 128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30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114" name="شكل حر 113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5" name="شكل بيضاوي 114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6" name="شكل بيضاوي 115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7" name="شكل حر 116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8" name="شكل بيضاوي 117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9" name="شكل بيضاوي 118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0" name="شكل حر 119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1" name="شكل حر 120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22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123" name="شكل حر 122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24" name="رابط مستقيم 123"/>
              <p:cNvCxnSpPr>
                <a:stCxn id="123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رابط مستقيم 124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93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94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95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96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97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sp>
        <p:nvSpPr>
          <p:cNvPr id="198" name="مربع نص 197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199" name="شكل حر 198"/>
          <p:cNvSpPr/>
          <p:nvPr/>
        </p:nvSpPr>
        <p:spPr>
          <a:xfrm>
            <a:off x="3554083" y="4554747"/>
            <a:ext cx="345057" cy="1449238"/>
          </a:xfrm>
          <a:custGeom>
            <a:avLst/>
            <a:gdLst>
              <a:gd name="connsiteX0" fmla="*/ 17253 w 345057"/>
              <a:gd name="connsiteY0" fmla="*/ 1121434 h 1449238"/>
              <a:gd name="connsiteX1" fmla="*/ 224287 w 345057"/>
              <a:gd name="connsiteY1" fmla="*/ 0 h 1449238"/>
              <a:gd name="connsiteX2" fmla="*/ 345057 w 345057"/>
              <a:gd name="connsiteY2" fmla="*/ 17253 h 1449238"/>
              <a:gd name="connsiteX3" fmla="*/ 69011 w 345057"/>
              <a:gd name="connsiteY3" fmla="*/ 1449238 h 1449238"/>
              <a:gd name="connsiteX4" fmla="*/ 17253 w 345057"/>
              <a:gd name="connsiteY4" fmla="*/ 1069676 h 1449238"/>
              <a:gd name="connsiteX5" fmla="*/ 0 w 345057"/>
              <a:gd name="connsiteY5" fmla="*/ 983411 h 1449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057" h="1449238">
                <a:moveTo>
                  <a:pt x="17253" y="1121434"/>
                </a:moveTo>
                <a:lnTo>
                  <a:pt x="224287" y="0"/>
                </a:lnTo>
                <a:lnTo>
                  <a:pt x="345057" y="17253"/>
                </a:lnTo>
                <a:lnTo>
                  <a:pt x="69011" y="1449238"/>
                </a:lnTo>
                <a:lnTo>
                  <a:pt x="17253" y="1069676"/>
                </a:lnTo>
                <a:lnTo>
                  <a:pt x="0" y="983411"/>
                </a:lnTo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مجموعة 1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2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3" name="مستطيل 2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" name="مستطيل 3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" name="مستطيل 4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" name="مستطيل 5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3" name="مستطيل 42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4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4" name="صورة 43" descr="qa44-c25db5e2c2.jpg"/>
          <p:cNvPicPr>
            <a:picLocks noChangeAspect="1"/>
          </p:cNvPicPr>
          <p:nvPr/>
        </p:nvPicPr>
        <p:blipFill>
          <a:blip r:embed="rId5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5" name="مستطيل 44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0" name="مجموعة 4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51" name="مجموعة 263"/>
            <p:cNvGrpSpPr/>
            <p:nvPr/>
          </p:nvGrpSpPr>
          <p:grpSpPr>
            <a:xfrm>
              <a:off x="4286248" y="-83"/>
              <a:ext cx="1571636" cy="5643556"/>
              <a:chOff x="-2071734" y="357305"/>
              <a:chExt cx="1364105" cy="4714769"/>
            </a:xfrm>
          </p:grpSpPr>
          <p:sp>
            <p:nvSpPr>
              <p:cNvPr id="53" name="شكل حر 5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" name="شكل حر 5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5" name="شكل حر 5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5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86" name="شكل بيضاوي 8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7" name="شكل بيضاوي 8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8" name="شكل بيضاوي 8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5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83" name="شكل بيضاوي 8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4" name="شكل بيضاوي 8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5" name="شكل بيضاوي 8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58" name="شكل حر 5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9" name="شكل حر 5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0" name="شكل حر 5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1" name="شكل حر 6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2" name="شكل حر 6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3" name="شكل حر 6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4" name="شكل حر 6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6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81" name="شكل حر 8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2" name="شكل حر 8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66" name="شكل بيضاوي 6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7" name="شكل بيضاوي 6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8" name="شكل بيضاوي 6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9" name="شكل حر 6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0" name="مستطيل 6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1" name="مستطيل 7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2" name="شكل حر 7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شكل حر 7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5" name="شكل حر 7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6" name="شكل حر 7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7" name="رابط مستقيم 7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رابط مستقيم 7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رابط مستقيم 7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رابط مستقيم 7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شكل حر 5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pic>
        <p:nvPicPr>
          <p:cNvPr id="89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90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91" name="مجموعة 51"/>
          <p:cNvGrpSpPr/>
          <p:nvPr/>
        </p:nvGrpSpPr>
        <p:grpSpPr>
          <a:xfrm>
            <a:off x="184334" y="4341637"/>
            <a:ext cx="8602508" cy="2986523"/>
            <a:chOff x="0" y="3807759"/>
            <a:chExt cx="10215570" cy="3621825"/>
          </a:xfrm>
        </p:grpSpPr>
        <p:grpSp>
          <p:nvGrpSpPr>
            <p:cNvPr id="92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90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91" name="رابط مستقيم 152"/>
              <p:cNvCxnSpPr>
                <a:stCxn id="187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3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85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7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8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9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4" name="مجموعة 91"/>
            <p:cNvGrpSpPr/>
            <p:nvPr/>
          </p:nvGrpSpPr>
          <p:grpSpPr>
            <a:xfrm>
              <a:off x="536497" y="5375743"/>
              <a:ext cx="1106579" cy="2053863"/>
              <a:chOff x="7072330" y="4929198"/>
              <a:chExt cx="1217231" cy="2143164"/>
            </a:xfrm>
          </p:grpSpPr>
          <p:sp>
            <p:nvSpPr>
              <p:cNvPr id="179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3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4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5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74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5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6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8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6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68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7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63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6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7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8" name="مجموعة 117"/>
            <p:cNvGrpSpPr/>
            <p:nvPr/>
          </p:nvGrpSpPr>
          <p:grpSpPr>
            <a:xfrm>
              <a:off x="6000789" y="5286304"/>
              <a:ext cx="1106579" cy="1928825"/>
              <a:chOff x="7072330" y="4929198"/>
              <a:chExt cx="1217231" cy="2143164"/>
            </a:xfrm>
          </p:grpSpPr>
          <p:sp>
            <p:nvSpPr>
              <p:cNvPr id="157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8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9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0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1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2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9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52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3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4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5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6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0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46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7" name="مستطيل 146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149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1" name="شكل حر 100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2" name="شكل حر 101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3" name="شكل حر 102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4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5" name="مجموعة 228"/>
            <p:cNvGrpSpPr/>
            <p:nvPr/>
          </p:nvGrpSpPr>
          <p:grpSpPr>
            <a:xfrm rot="7705025">
              <a:off x="3523445" y="4164802"/>
              <a:ext cx="1308814" cy="594736"/>
              <a:chOff x="-9078699" y="4786322"/>
              <a:chExt cx="13896189" cy="6115103"/>
            </a:xfrm>
          </p:grpSpPr>
          <p:cxnSp>
            <p:nvCxnSpPr>
              <p:cNvPr id="143" name="رابط مستقيم 105"/>
              <p:cNvCxnSpPr/>
              <p:nvPr/>
            </p:nvCxnSpPr>
            <p:spPr>
              <a:xfrm rot="3094975" flipH="1">
                <a:off x="-8946095" y="8224345"/>
                <a:ext cx="576412" cy="84161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رابط مستقيم 14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" name="شكل حر 104"/>
              <p:cNvSpPr/>
              <p:nvPr/>
            </p:nvSpPr>
            <p:spPr>
              <a:xfrm rot="4411796">
                <a:off x="-8919663" y="7766160"/>
                <a:ext cx="3089325" cy="3181205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6" name="مجموعة 147"/>
            <p:cNvGrpSpPr/>
            <p:nvPr/>
          </p:nvGrpSpPr>
          <p:grpSpPr>
            <a:xfrm>
              <a:off x="2970466" y="4184838"/>
              <a:ext cx="1071570" cy="1000132"/>
              <a:chOff x="10215602" y="1500174"/>
              <a:chExt cx="1189908" cy="1174883"/>
            </a:xfrm>
          </p:grpSpPr>
          <p:sp>
            <p:nvSpPr>
              <p:cNvPr id="139" name="شكل بيضاوي 138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شكل حر 139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1" name="شكل حر 140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شكل حر 141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7" name="شكل حر 106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8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137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9" name="شكل حر 108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0" name="شكل حر 109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1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131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6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12" name="شكل حر 111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3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126" name="شكل بيضاوي 125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شكل حر 126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28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129" name="شكل حر 128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30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114" name="شكل حر 113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5" name="شكل بيضاوي 114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6" name="شكل بيضاوي 115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7" name="شكل حر 116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8" name="شكل بيضاوي 117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9" name="شكل بيضاوي 118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0" name="شكل حر 119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1" name="شكل حر 120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22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123" name="شكل حر 122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24" name="رابط مستقيم 123"/>
              <p:cNvCxnSpPr>
                <a:stCxn id="123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رابط مستقيم 124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93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94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95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96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97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sp>
        <p:nvSpPr>
          <p:cNvPr id="198" name="مربع نص 197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199" name="شكل حر 198"/>
          <p:cNvSpPr/>
          <p:nvPr/>
        </p:nvSpPr>
        <p:spPr>
          <a:xfrm>
            <a:off x="3554083" y="4554747"/>
            <a:ext cx="345057" cy="1449238"/>
          </a:xfrm>
          <a:custGeom>
            <a:avLst/>
            <a:gdLst>
              <a:gd name="connsiteX0" fmla="*/ 17253 w 345057"/>
              <a:gd name="connsiteY0" fmla="*/ 1121434 h 1449238"/>
              <a:gd name="connsiteX1" fmla="*/ 224287 w 345057"/>
              <a:gd name="connsiteY1" fmla="*/ 0 h 1449238"/>
              <a:gd name="connsiteX2" fmla="*/ 345057 w 345057"/>
              <a:gd name="connsiteY2" fmla="*/ 17253 h 1449238"/>
              <a:gd name="connsiteX3" fmla="*/ 69011 w 345057"/>
              <a:gd name="connsiteY3" fmla="*/ 1449238 h 1449238"/>
              <a:gd name="connsiteX4" fmla="*/ 17253 w 345057"/>
              <a:gd name="connsiteY4" fmla="*/ 1069676 h 1449238"/>
              <a:gd name="connsiteX5" fmla="*/ 0 w 345057"/>
              <a:gd name="connsiteY5" fmla="*/ 983411 h 1449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057" h="1449238">
                <a:moveTo>
                  <a:pt x="17253" y="1121434"/>
                </a:moveTo>
                <a:lnTo>
                  <a:pt x="224287" y="0"/>
                </a:lnTo>
                <a:lnTo>
                  <a:pt x="345057" y="17253"/>
                </a:lnTo>
                <a:lnTo>
                  <a:pt x="69011" y="1449238"/>
                </a:lnTo>
                <a:lnTo>
                  <a:pt x="17253" y="1069676"/>
                </a:lnTo>
                <a:lnTo>
                  <a:pt x="0" y="983411"/>
                </a:lnTo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572000" y="1357298"/>
            <a:ext cx="1428760" cy="1357322"/>
          </a:xfrm>
          <a:prstGeom prst="wedgeRoundRectCallout">
            <a:avLst>
              <a:gd name="adj1" fmla="val -95700"/>
              <a:gd name="adj2" fmla="val -49356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b="1" dirty="0" smtClean="0">
                <a:solidFill>
                  <a:schemeClr val="tx1"/>
                </a:solidFill>
              </a:rPr>
              <a:t>نعم يا حلا</a:t>
            </a:r>
            <a:endParaRPr lang="ar-SA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75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72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498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115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3786182" y="2500306"/>
            <a:ext cx="1857388" cy="1571636"/>
          </a:xfrm>
          <a:prstGeom prst="wedgeRoundRectCallout">
            <a:avLst>
              <a:gd name="adj1" fmla="val -80302"/>
              <a:gd name="adj2" fmla="val 83286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لعب الدلفين بالكرة ..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77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70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500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117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714876" y="1785926"/>
            <a:ext cx="2214578" cy="1571636"/>
          </a:xfrm>
          <a:prstGeom prst="wedgeRoundRectCallout">
            <a:avLst>
              <a:gd name="adj1" fmla="val -93306"/>
              <a:gd name="adj2" fmla="val -81378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ما شاء الله </a:t>
            </a:r>
            <a:r>
              <a:rPr lang="ar-SA" sz="2000" b="1" dirty="0" smtClean="0">
                <a:solidFill>
                  <a:schemeClr val="tx1"/>
                </a:solidFill>
              </a:rPr>
              <a:t>تبارك الله</a:t>
            </a:r>
            <a:endParaRPr lang="ar-SA" sz="2000" b="1" dirty="0" smtClean="0">
              <a:solidFill>
                <a:schemeClr val="tx1"/>
              </a:solidFill>
            </a:endParaRPr>
          </a:p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يا حلا يبدو أنك ذاكرتي بجد واجتهاد 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79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68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502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119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714876" y="1785926"/>
            <a:ext cx="1857388" cy="1571636"/>
          </a:xfrm>
          <a:prstGeom prst="wedgeRoundRectCallout">
            <a:avLst>
              <a:gd name="adj1" fmla="val -93306"/>
              <a:gd name="adj2" fmla="val -81378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أعطيني مثال على الغريزة يا هند غير بناء الطائر عشه ؟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81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66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504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121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6286512" y="2071678"/>
            <a:ext cx="1857388" cy="1571636"/>
          </a:xfrm>
          <a:prstGeom prst="wedgeRoundRectCallout">
            <a:avLst>
              <a:gd name="adj1" fmla="val 24661"/>
              <a:gd name="adj2" fmla="val 105242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err="1" smtClean="0">
                <a:solidFill>
                  <a:schemeClr val="tx1"/>
                </a:solidFill>
              </a:rPr>
              <a:t>آآآ</a:t>
            </a:r>
            <a:r>
              <a:rPr lang="ar-SA" sz="2000" b="1" dirty="0" smtClean="0">
                <a:solidFill>
                  <a:schemeClr val="tx1"/>
                </a:solidFill>
              </a:rPr>
              <a:t> لا أعرف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83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64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506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123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714876" y="1142984"/>
            <a:ext cx="1857388" cy="1571636"/>
          </a:xfrm>
          <a:prstGeom prst="wedgeRoundRectCallout">
            <a:avLst>
              <a:gd name="adj1" fmla="val -88662"/>
              <a:gd name="adj2" fmla="val -38565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لماذا لم تذاكري يا هند ؟</a:t>
            </a:r>
          </a:p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من تعطيني مثال ؟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مجموعة 1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2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3" name="مستطيل 2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" name="مستطيل 3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" name="مستطيل 4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" name="مستطيل 5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3" name="مستطيل 42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4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4" name="صورة 43" descr="qa44-c25db5e2c2.jpg"/>
          <p:cNvPicPr>
            <a:picLocks noChangeAspect="1"/>
          </p:cNvPicPr>
          <p:nvPr/>
        </p:nvPicPr>
        <p:blipFill>
          <a:blip r:embed="rId5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5" name="مستطيل 44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0" name="مجموعة 4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51" name="مجموعة 263"/>
            <p:cNvGrpSpPr/>
            <p:nvPr/>
          </p:nvGrpSpPr>
          <p:grpSpPr>
            <a:xfrm>
              <a:off x="4286248" y="-83"/>
              <a:ext cx="1571636" cy="5643556"/>
              <a:chOff x="-2071734" y="357305"/>
              <a:chExt cx="1364105" cy="4714769"/>
            </a:xfrm>
          </p:grpSpPr>
          <p:sp>
            <p:nvSpPr>
              <p:cNvPr id="53" name="شكل حر 5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" name="شكل حر 5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5" name="شكل حر 5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5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86" name="شكل بيضاوي 8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7" name="شكل بيضاوي 8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8" name="شكل بيضاوي 8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5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83" name="شكل بيضاوي 8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4" name="شكل بيضاوي 8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5" name="شكل بيضاوي 8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58" name="شكل حر 5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9" name="شكل حر 5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0" name="شكل حر 5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1" name="شكل حر 6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2" name="شكل حر 6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3" name="شكل حر 6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4" name="شكل حر 6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6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81" name="شكل حر 8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2" name="شكل حر 8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66" name="شكل بيضاوي 6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7" name="شكل بيضاوي 6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8" name="شكل بيضاوي 6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9" name="شكل حر 6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0" name="مستطيل 6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1" name="مستطيل 7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2" name="شكل حر 7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شكل حر 7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5" name="شكل حر 7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6" name="شكل حر 7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7" name="رابط مستقيم 7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رابط مستقيم 7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رابط مستقيم 7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رابط مستقيم 7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شكل حر 5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pic>
        <p:nvPicPr>
          <p:cNvPr id="89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90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91" name="مجموعة 51"/>
          <p:cNvGrpSpPr/>
          <p:nvPr/>
        </p:nvGrpSpPr>
        <p:grpSpPr>
          <a:xfrm>
            <a:off x="184334" y="4341637"/>
            <a:ext cx="8602508" cy="2986523"/>
            <a:chOff x="0" y="3807759"/>
            <a:chExt cx="10215570" cy="3621825"/>
          </a:xfrm>
        </p:grpSpPr>
        <p:grpSp>
          <p:nvGrpSpPr>
            <p:cNvPr id="92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90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91" name="رابط مستقيم 152"/>
              <p:cNvCxnSpPr>
                <a:stCxn id="187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3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85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7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8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9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4" name="مجموعة 91"/>
            <p:cNvGrpSpPr/>
            <p:nvPr/>
          </p:nvGrpSpPr>
          <p:grpSpPr>
            <a:xfrm>
              <a:off x="536497" y="5375743"/>
              <a:ext cx="1106579" cy="2053863"/>
              <a:chOff x="7072330" y="4929198"/>
              <a:chExt cx="1217231" cy="2143164"/>
            </a:xfrm>
          </p:grpSpPr>
          <p:sp>
            <p:nvSpPr>
              <p:cNvPr id="179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3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4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5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74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5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6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8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6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68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7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63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6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7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8" name="مجموعة 117"/>
            <p:cNvGrpSpPr/>
            <p:nvPr/>
          </p:nvGrpSpPr>
          <p:grpSpPr>
            <a:xfrm>
              <a:off x="6000789" y="5286304"/>
              <a:ext cx="1106579" cy="1928825"/>
              <a:chOff x="7072330" y="4929198"/>
              <a:chExt cx="1217231" cy="2143164"/>
            </a:xfrm>
          </p:grpSpPr>
          <p:sp>
            <p:nvSpPr>
              <p:cNvPr id="157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8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9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0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1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2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9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52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3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4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5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6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0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46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7" name="مستطيل 146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149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1" name="شكل حر 100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2" name="شكل حر 101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3" name="شكل حر 102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4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5" name="مجموعة 228"/>
            <p:cNvGrpSpPr/>
            <p:nvPr/>
          </p:nvGrpSpPr>
          <p:grpSpPr>
            <a:xfrm rot="7705025">
              <a:off x="3523445" y="4164802"/>
              <a:ext cx="1308814" cy="594736"/>
              <a:chOff x="-9078699" y="4786322"/>
              <a:chExt cx="13896189" cy="6115103"/>
            </a:xfrm>
          </p:grpSpPr>
          <p:cxnSp>
            <p:nvCxnSpPr>
              <p:cNvPr id="143" name="رابط مستقيم 105"/>
              <p:cNvCxnSpPr/>
              <p:nvPr/>
            </p:nvCxnSpPr>
            <p:spPr>
              <a:xfrm rot="3094975" flipH="1">
                <a:off x="-8946095" y="8224345"/>
                <a:ext cx="576412" cy="84161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رابط مستقيم 14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" name="شكل حر 104"/>
              <p:cNvSpPr/>
              <p:nvPr/>
            </p:nvSpPr>
            <p:spPr>
              <a:xfrm rot="4411796">
                <a:off x="-8919663" y="7766160"/>
                <a:ext cx="3089325" cy="3181205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6" name="مجموعة 147"/>
            <p:cNvGrpSpPr/>
            <p:nvPr/>
          </p:nvGrpSpPr>
          <p:grpSpPr>
            <a:xfrm>
              <a:off x="2970466" y="4184838"/>
              <a:ext cx="1071570" cy="1000132"/>
              <a:chOff x="10215602" y="1500174"/>
              <a:chExt cx="1189908" cy="1174883"/>
            </a:xfrm>
          </p:grpSpPr>
          <p:sp>
            <p:nvSpPr>
              <p:cNvPr id="139" name="شكل بيضاوي 138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شكل حر 139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1" name="شكل حر 140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شكل حر 141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7" name="شكل حر 106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8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137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9" name="شكل حر 108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0" name="شكل حر 109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1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131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6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12" name="شكل حر 111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3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126" name="شكل بيضاوي 125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شكل حر 126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28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129" name="شكل حر 128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30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114" name="شكل حر 113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5" name="شكل بيضاوي 114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6" name="شكل بيضاوي 115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7" name="شكل حر 116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8" name="شكل بيضاوي 117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9" name="شكل بيضاوي 118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0" name="شكل حر 119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1" name="شكل حر 120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22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123" name="شكل حر 122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24" name="رابط مستقيم 123"/>
              <p:cNvCxnSpPr>
                <a:stCxn id="123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رابط مستقيم 124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93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94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95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96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97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sp>
        <p:nvSpPr>
          <p:cNvPr id="198" name="مربع نص 197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199" name="شكل حر 198"/>
          <p:cNvSpPr/>
          <p:nvPr/>
        </p:nvSpPr>
        <p:spPr>
          <a:xfrm>
            <a:off x="3554083" y="4554747"/>
            <a:ext cx="345057" cy="1449238"/>
          </a:xfrm>
          <a:custGeom>
            <a:avLst/>
            <a:gdLst>
              <a:gd name="connsiteX0" fmla="*/ 17253 w 345057"/>
              <a:gd name="connsiteY0" fmla="*/ 1121434 h 1449238"/>
              <a:gd name="connsiteX1" fmla="*/ 224287 w 345057"/>
              <a:gd name="connsiteY1" fmla="*/ 0 h 1449238"/>
              <a:gd name="connsiteX2" fmla="*/ 345057 w 345057"/>
              <a:gd name="connsiteY2" fmla="*/ 17253 h 1449238"/>
              <a:gd name="connsiteX3" fmla="*/ 69011 w 345057"/>
              <a:gd name="connsiteY3" fmla="*/ 1449238 h 1449238"/>
              <a:gd name="connsiteX4" fmla="*/ 17253 w 345057"/>
              <a:gd name="connsiteY4" fmla="*/ 1069676 h 1449238"/>
              <a:gd name="connsiteX5" fmla="*/ 0 w 345057"/>
              <a:gd name="connsiteY5" fmla="*/ 983411 h 1449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057" h="1449238">
                <a:moveTo>
                  <a:pt x="17253" y="1121434"/>
                </a:moveTo>
                <a:lnTo>
                  <a:pt x="224287" y="0"/>
                </a:lnTo>
                <a:lnTo>
                  <a:pt x="345057" y="17253"/>
                </a:lnTo>
                <a:lnTo>
                  <a:pt x="69011" y="1449238"/>
                </a:lnTo>
                <a:lnTo>
                  <a:pt x="17253" y="1069676"/>
                </a:lnTo>
                <a:lnTo>
                  <a:pt x="0" y="983411"/>
                </a:lnTo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</p:spTree>
  </p:cSld>
  <p:clrMapOvr>
    <a:masterClrMapping/>
  </p:clrMapOvr>
  <p:transition advTm="0"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-1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573"/>
            <a:chOff x="0" y="4000504"/>
            <a:chExt cx="10215570" cy="3429064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0" name="شكل حر 149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1" name="رابط مستقيم 150"/>
              <p:cNvCxnSpPr>
                <a:stCxn id="150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رابط مستقيم 151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5" name="مستطيل 14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مستطيل 14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7" name="مستطيل 14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05"/>
              <a:ext cx="1106579" cy="2053863"/>
              <a:chOff x="7072330" y="4929198"/>
              <a:chExt cx="1217231" cy="2143164"/>
            </a:xfrm>
          </p:grpSpPr>
          <p:sp>
            <p:nvSpPr>
              <p:cNvPr id="139" name="مستطيل 13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1" name="مستطيل 14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شكل حر 14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4" name="مستطيل 13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مستطيل 13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6" name="مستطيل 13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28" name="مستطيل 12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0" name="مستطيل 12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شكل حر 13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3" name="مستطيل 122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مستطيل 123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5" name="مستطيل 124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342"/>
              <a:ext cx="1106579" cy="1928825"/>
              <a:chOff x="7072330" y="4929198"/>
              <a:chExt cx="1217231" cy="2143164"/>
            </a:xfrm>
          </p:grpSpPr>
          <p:sp>
            <p:nvSpPr>
              <p:cNvPr id="117" name="مستطيل 116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9" name="مستطيل 118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شكل حر 119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2" name="مستطيل 111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مستطيل 112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4" name="مستطيل 113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6" name="مستطيل 105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7" name="مستطيل 106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8" name="مستطيل 107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شكل حر 108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974571" y="5098366"/>
              <a:ext cx="31963" cy="60199"/>
              <a:chOff x="4478130" y="4786322"/>
              <a:chExt cx="339360" cy="618971"/>
            </a:xfrm>
          </p:grpSpPr>
          <p:cxnSp>
            <p:nvCxnSpPr>
              <p:cNvPr id="104" name="رابط مستقيم 103"/>
              <p:cNvCxnSpPr/>
              <p:nvPr/>
            </p:nvCxnSpPr>
            <p:spPr>
              <a:xfrm flipV="1">
                <a:off x="4478130" y="4984180"/>
                <a:ext cx="31173" cy="42111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" name="رابط مستقيم 104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8" name="مجموعة 147"/>
            <p:cNvGrpSpPr/>
            <p:nvPr/>
          </p:nvGrpSpPr>
          <p:grpSpPr>
            <a:xfrm>
              <a:off x="2970428" y="4184838"/>
              <a:ext cx="1071570" cy="1000132"/>
              <a:chOff x="10215602" y="1500174"/>
              <a:chExt cx="1189908" cy="1174883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1" name="شكل حر 100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7" name="شكل بيضاوي 96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1" name="شكل بيضاوي 90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2" name="شكل حر 91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3" name="شكل حر 92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6" name="شكل بيضاوي 85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7" name="شكل حر 86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88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89" name="شكل حر 88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0" name="شكل حر 89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3" name="مجموعة 228"/>
            <p:cNvGrpSpPr/>
            <p:nvPr/>
          </p:nvGrpSpPr>
          <p:grpSpPr>
            <a:xfrm rot="9234720" flipH="1" flipV="1">
              <a:off x="7159048" y="6279936"/>
              <a:ext cx="46081" cy="37619"/>
              <a:chOff x="4326510" y="4786322"/>
              <a:chExt cx="490980" cy="421109"/>
            </a:xfrm>
          </p:grpSpPr>
          <p:cxnSp>
            <p:nvCxnSpPr>
              <p:cNvPr id="84" name="رابط مستقيم 83"/>
              <p:cNvCxnSpPr/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رابط مستقيم 84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3" name="شكل حر 152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4" name="صورة 153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5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6" name="صورة 155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7" name="صورة 156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sp>
        <p:nvSpPr>
          <p:cNvPr id="196" name="مربع نص 195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198" name="شكل حر 197"/>
          <p:cNvSpPr/>
          <p:nvPr/>
        </p:nvSpPr>
        <p:spPr>
          <a:xfrm rot="21408060">
            <a:off x="3639137" y="1201386"/>
            <a:ext cx="240627" cy="89628"/>
          </a:xfrm>
          <a:custGeom>
            <a:avLst/>
            <a:gdLst>
              <a:gd name="connsiteX0" fmla="*/ 7813 w 4145098"/>
              <a:gd name="connsiteY0" fmla="*/ 869429 h 1573967"/>
              <a:gd name="connsiteX1" fmla="*/ 112744 w 4145098"/>
              <a:gd name="connsiteY1" fmla="*/ 749508 h 1573967"/>
              <a:gd name="connsiteX2" fmla="*/ 262646 w 4145098"/>
              <a:gd name="connsiteY2" fmla="*/ 584616 h 1573967"/>
              <a:gd name="connsiteX3" fmla="*/ 307616 w 4145098"/>
              <a:gd name="connsiteY3" fmla="*/ 554636 h 1573967"/>
              <a:gd name="connsiteX4" fmla="*/ 382567 w 4145098"/>
              <a:gd name="connsiteY4" fmla="*/ 479685 h 1573967"/>
              <a:gd name="connsiteX5" fmla="*/ 412547 w 4145098"/>
              <a:gd name="connsiteY5" fmla="*/ 434715 h 1573967"/>
              <a:gd name="connsiteX6" fmla="*/ 532469 w 4145098"/>
              <a:gd name="connsiteY6" fmla="*/ 344774 h 1573967"/>
              <a:gd name="connsiteX7" fmla="*/ 562449 w 4145098"/>
              <a:gd name="connsiteY7" fmla="*/ 314793 h 1573967"/>
              <a:gd name="connsiteX8" fmla="*/ 637400 w 4145098"/>
              <a:gd name="connsiteY8" fmla="*/ 284813 h 1573967"/>
              <a:gd name="connsiteX9" fmla="*/ 772311 w 4145098"/>
              <a:gd name="connsiteY9" fmla="*/ 209862 h 1573967"/>
              <a:gd name="connsiteX10" fmla="*/ 922213 w 4145098"/>
              <a:gd name="connsiteY10" fmla="*/ 134911 h 1573967"/>
              <a:gd name="connsiteX11" fmla="*/ 1042134 w 4145098"/>
              <a:gd name="connsiteY11" fmla="*/ 74951 h 1573967"/>
              <a:gd name="connsiteX12" fmla="*/ 1102095 w 4145098"/>
              <a:gd name="connsiteY12" fmla="*/ 44970 h 1573967"/>
              <a:gd name="connsiteX13" fmla="*/ 1177046 w 4145098"/>
              <a:gd name="connsiteY13" fmla="*/ 29980 h 1573967"/>
              <a:gd name="connsiteX14" fmla="*/ 1237006 w 4145098"/>
              <a:gd name="connsiteY14" fmla="*/ 14990 h 1573967"/>
              <a:gd name="connsiteX15" fmla="*/ 1341938 w 4145098"/>
              <a:gd name="connsiteY15" fmla="*/ 0 h 1573967"/>
              <a:gd name="connsiteX16" fmla="*/ 1476849 w 4145098"/>
              <a:gd name="connsiteY16" fmla="*/ 14990 h 1573967"/>
              <a:gd name="connsiteX17" fmla="*/ 1521820 w 4145098"/>
              <a:gd name="connsiteY17" fmla="*/ 29980 h 1573967"/>
              <a:gd name="connsiteX18" fmla="*/ 1566790 w 4145098"/>
              <a:gd name="connsiteY18" fmla="*/ 74951 h 1573967"/>
              <a:gd name="connsiteX19" fmla="*/ 1611760 w 4145098"/>
              <a:gd name="connsiteY19" fmla="*/ 104931 h 1573967"/>
              <a:gd name="connsiteX20" fmla="*/ 1626751 w 4145098"/>
              <a:gd name="connsiteY20" fmla="*/ 149901 h 1573967"/>
              <a:gd name="connsiteX21" fmla="*/ 1656731 w 4145098"/>
              <a:gd name="connsiteY21" fmla="*/ 179882 h 1573967"/>
              <a:gd name="connsiteX22" fmla="*/ 1686711 w 4145098"/>
              <a:gd name="connsiteY22" fmla="*/ 224852 h 1573967"/>
              <a:gd name="connsiteX23" fmla="*/ 1716692 w 4145098"/>
              <a:gd name="connsiteY23" fmla="*/ 254833 h 1573967"/>
              <a:gd name="connsiteX24" fmla="*/ 1746672 w 4145098"/>
              <a:gd name="connsiteY24" fmla="*/ 299803 h 1573967"/>
              <a:gd name="connsiteX25" fmla="*/ 1836613 w 4145098"/>
              <a:gd name="connsiteY25" fmla="*/ 374754 h 1573967"/>
              <a:gd name="connsiteX26" fmla="*/ 1881583 w 4145098"/>
              <a:gd name="connsiteY26" fmla="*/ 434715 h 1573967"/>
              <a:gd name="connsiteX27" fmla="*/ 1911564 w 4145098"/>
              <a:gd name="connsiteY27" fmla="*/ 479685 h 1573967"/>
              <a:gd name="connsiteX28" fmla="*/ 2001505 w 4145098"/>
              <a:gd name="connsiteY28" fmla="*/ 524656 h 1573967"/>
              <a:gd name="connsiteX29" fmla="*/ 2046475 w 4145098"/>
              <a:gd name="connsiteY29" fmla="*/ 509665 h 1573967"/>
              <a:gd name="connsiteX30" fmla="*/ 2076456 w 4145098"/>
              <a:gd name="connsiteY30" fmla="*/ 479685 h 1573967"/>
              <a:gd name="connsiteX31" fmla="*/ 2121426 w 4145098"/>
              <a:gd name="connsiteY31" fmla="*/ 449705 h 1573967"/>
              <a:gd name="connsiteX32" fmla="*/ 2226357 w 4145098"/>
              <a:gd name="connsiteY32" fmla="*/ 359764 h 1573967"/>
              <a:gd name="connsiteX33" fmla="*/ 2346279 w 4145098"/>
              <a:gd name="connsiteY33" fmla="*/ 254833 h 1573967"/>
              <a:gd name="connsiteX34" fmla="*/ 2481190 w 4145098"/>
              <a:gd name="connsiteY34" fmla="*/ 149901 h 1573967"/>
              <a:gd name="connsiteX35" fmla="*/ 2616101 w 4145098"/>
              <a:gd name="connsiteY35" fmla="*/ 104931 h 1573967"/>
              <a:gd name="connsiteX36" fmla="*/ 2661072 w 4145098"/>
              <a:gd name="connsiteY36" fmla="*/ 89941 h 1573967"/>
              <a:gd name="connsiteX37" fmla="*/ 2990856 w 4145098"/>
              <a:gd name="connsiteY37" fmla="*/ 119921 h 1573967"/>
              <a:gd name="connsiteX38" fmla="*/ 3140757 w 4145098"/>
              <a:gd name="connsiteY38" fmla="*/ 179882 h 1573967"/>
              <a:gd name="connsiteX39" fmla="*/ 3185728 w 4145098"/>
              <a:gd name="connsiteY39" fmla="*/ 194872 h 1573967"/>
              <a:gd name="connsiteX40" fmla="*/ 3245688 w 4145098"/>
              <a:gd name="connsiteY40" fmla="*/ 239842 h 1573967"/>
              <a:gd name="connsiteX41" fmla="*/ 3275669 w 4145098"/>
              <a:gd name="connsiteY41" fmla="*/ 269823 h 1573967"/>
              <a:gd name="connsiteX42" fmla="*/ 3395590 w 4145098"/>
              <a:gd name="connsiteY42" fmla="*/ 359764 h 1573967"/>
              <a:gd name="connsiteX43" fmla="*/ 3425570 w 4145098"/>
              <a:gd name="connsiteY43" fmla="*/ 449705 h 1573967"/>
              <a:gd name="connsiteX44" fmla="*/ 3455551 w 4145098"/>
              <a:gd name="connsiteY44" fmla="*/ 479685 h 1573967"/>
              <a:gd name="connsiteX45" fmla="*/ 3515511 w 4145098"/>
              <a:gd name="connsiteY45" fmla="*/ 569626 h 1573967"/>
              <a:gd name="connsiteX46" fmla="*/ 3575472 w 4145098"/>
              <a:gd name="connsiteY46" fmla="*/ 629587 h 1573967"/>
              <a:gd name="connsiteX47" fmla="*/ 3620442 w 4145098"/>
              <a:gd name="connsiteY47" fmla="*/ 689547 h 1573967"/>
              <a:gd name="connsiteX48" fmla="*/ 3695393 w 4145098"/>
              <a:gd name="connsiteY48" fmla="*/ 764498 h 1573967"/>
              <a:gd name="connsiteX49" fmla="*/ 3770344 w 4145098"/>
              <a:gd name="connsiteY49" fmla="*/ 839449 h 1573967"/>
              <a:gd name="connsiteX50" fmla="*/ 3845295 w 4145098"/>
              <a:gd name="connsiteY50" fmla="*/ 944380 h 1573967"/>
              <a:gd name="connsiteX51" fmla="*/ 3965216 w 4145098"/>
              <a:gd name="connsiteY51" fmla="*/ 1049311 h 1573967"/>
              <a:gd name="connsiteX52" fmla="*/ 4010187 w 4145098"/>
              <a:gd name="connsiteY52" fmla="*/ 1109272 h 1573967"/>
              <a:gd name="connsiteX53" fmla="*/ 4055157 w 4145098"/>
              <a:gd name="connsiteY53" fmla="*/ 1154242 h 1573967"/>
              <a:gd name="connsiteX54" fmla="*/ 4145098 w 4145098"/>
              <a:gd name="connsiteY54" fmla="*/ 1214203 h 1573967"/>
              <a:gd name="connsiteX55" fmla="*/ 4100128 w 4145098"/>
              <a:gd name="connsiteY55" fmla="*/ 1229193 h 1573967"/>
              <a:gd name="connsiteX56" fmla="*/ 4055157 w 4145098"/>
              <a:gd name="connsiteY56" fmla="*/ 1199213 h 1573967"/>
              <a:gd name="connsiteX57" fmla="*/ 3935236 w 4145098"/>
              <a:gd name="connsiteY57" fmla="*/ 1154242 h 1573967"/>
              <a:gd name="connsiteX58" fmla="*/ 3680403 w 4145098"/>
              <a:gd name="connsiteY58" fmla="*/ 1139252 h 1573967"/>
              <a:gd name="connsiteX59" fmla="*/ 3635433 w 4145098"/>
              <a:gd name="connsiteY59" fmla="*/ 1124262 h 1573967"/>
              <a:gd name="connsiteX60" fmla="*/ 3335629 w 4145098"/>
              <a:gd name="connsiteY60" fmla="*/ 1094282 h 1573967"/>
              <a:gd name="connsiteX61" fmla="*/ 3215708 w 4145098"/>
              <a:gd name="connsiteY61" fmla="*/ 1064301 h 1573967"/>
              <a:gd name="connsiteX62" fmla="*/ 3110777 w 4145098"/>
              <a:gd name="connsiteY62" fmla="*/ 1019331 h 1573967"/>
              <a:gd name="connsiteX63" fmla="*/ 2706042 w 4145098"/>
              <a:gd name="connsiteY63" fmla="*/ 1004341 h 1573967"/>
              <a:gd name="connsiteX64" fmla="*/ 2646082 w 4145098"/>
              <a:gd name="connsiteY64" fmla="*/ 989351 h 1573967"/>
              <a:gd name="connsiteX65" fmla="*/ 2601111 w 4145098"/>
              <a:gd name="connsiteY65" fmla="*/ 959370 h 1573967"/>
              <a:gd name="connsiteX66" fmla="*/ 2556141 w 4145098"/>
              <a:gd name="connsiteY66" fmla="*/ 944380 h 1573967"/>
              <a:gd name="connsiteX67" fmla="*/ 2526160 w 4145098"/>
              <a:gd name="connsiteY67" fmla="*/ 914400 h 1573967"/>
              <a:gd name="connsiteX68" fmla="*/ 292626 w 4145098"/>
              <a:gd name="connsiteY68" fmla="*/ 884420 h 1573967"/>
              <a:gd name="connsiteX69" fmla="*/ 22803 w 4145098"/>
              <a:gd name="connsiteY69" fmla="*/ 869429 h 1573967"/>
              <a:gd name="connsiteX70" fmla="*/ 112744 w 4145098"/>
              <a:gd name="connsiteY70" fmla="*/ 929390 h 1573967"/>
              <a:gd name="connsiteX71" fmla="*/ 217675 w 4145098"/>
              <a:gd name="connsiteY71" fmla="*/ 1004341 h 1573967"/>
              <a:gd name="connsiteX72" fmla="*/ 247656 w 4145098"/>
              <a:gd name="connsiteY72" fmla="*/ 1034321 h 1573967"/>
              <a:gd name="connsiteX73" fmla="*/ 292626 w 4145098"/>
              <a:gd name="connsiteY73" fmla="*/ 1064301 h 1573967"/>
              <a:gd name="connsiteX74" fmla="*/ 322606 w 4145098"/>
              <a:gd name="connsiteY74" fmla="*/ 1094282 h 1573967"/>
              <a:gd name="connsiteX75" fmla="*/ 367577 w 4145098"/>
              <a:gd name="connsiteY75" fmla="*/ 1109272 h 1573967"/>
              <a:gd name="connsiteX76" fmla="*/ 442528 w 4145098"/>
              <a:gd name="connsiteY76" fmla="*/ 1169233 h 1573967"/>
              <a:gd name="connsiteX77" fmla="*/ 547459 w 4145098"/>
              <a:gd name="connsiteY77" fmla="*/ 1229193 h 1573967"/>
              <a:gd name="connsiteX78" fmla="*/ 577439 w 4145098"/>
              <a:gd name="connsiteY78" fmla="*/ 1259174 h 1573967"/>
              <a:gd name="connsiteX79" fmla="*/ 637400 w 4145098"/>
              <a:gd name="connsiteY79" fmla="*/ 1289154 h 1573967"/>
              <a:gd name="connsiteX80" fmla="*/ 712351 w 4145098"/>
              <a:gd name="connsiteY80" fmla="*/ 1334124 h 1573967"/>
              <a:gd name="connsiteX81" fmla="*/ 772311 w 4145098"/>
              <a:gd name="connsiteY81" fmla="*/ 1379095 h 1573967"/>
              <a:gd name="connsiteX82" fmla="*/ 802292 w 4145098"/>
              <a:gd name="connsiteY82" fmla="*/ 1409075 h 1573967"/>
              <a:gd name="connsiteX83" fmla="*/ 847262 w 4145098"/>
              <a:gd name="connsiteY83" fmla="*/ 1424065 h 1573967"/>
              <a:gd name="connsiteX84" fmla="*/ 1476849 w 4145098"/>
              <a:gd name="connsiteY84" fmla="*/ 1439056 h 1573967"/>
              <a:gd name="connsiteX85" fmla="*/ 1551800 w 4145098"/>
              <a:gd name="connsiteY85" fmla="*/ 1454046 h 1573967"/>
              <a:gd name="connsiteX86" fmla="*/ 1611760 w 4145098"/>
              <a:gd name="connsiteY86" fmla="*/ 1469036 h 1573967"/>
              <a:gd name="connsiteX87" fmla="*/ 1731682 w 4145098"/>
              <a:gd name="connsiteY87" fmla="*/ 1484026 h 1573967"/>
              <a:gd name="connsiteX88" fmla="*/ 1881583 w 4145098"/>
              <a:gd name="connsiteY88" fmla="*/ 1528997 h 1573967"/>
              <a:gd name="connsiteX89" fmla="*/ 1926554 w 4145098"/>
              <a:gd name="connsiteY89" fmla="*/ 1543987 h 1573967"/>
              <a:gd name="connsiteX90" fmla="*/ 2586121 w 4145098"/>
              <a:gd name="connsiteY90" fmla="*/ 1573967 h 1573967"/>
              <a:gd name="connsiteX91" fmla="*/ 2975865 w 4145098"/>
              <a:gd name="connsiteY91" fmla="*/ 1558977 h 1573967"/>
              <a:gd name="connsiteX92" fmla="*/ 3020836 w 4145098"/>
              <a:gd name="connsiteY92" fmla="*/ 1543987 h 1573967"/>
              <a:gd name="connsiteX93" fmla="*/ 3080797 w 4145098"/>
              <a:gd name="connsiteY93" fmla="*/ 1528997 h 1573967"/>
              <a:gd name="connsiteX94" fmla="*/ 3155747 w 4145098"/>
              <a:gd name="connsiteY94" fmla="*/ 1484026 h 1573967"/>
              <a:gd name="connsiteX95" fmla="*/ 3230698 w 4145098"/>
              <a:gd name="connsiteY95" fmla="*/ 1424065 h 1573967"/>
              <a:gd name="connsiteX96" fmla="*/ 3320639 w 4145098"/>
              <a:gd name="connsiteY96" fmla="*/ 1379095 h 1573967"/>
              <a:gd name="connsiteX97" fmla="*/ 3350620 w 4145098"/>
              <a:gd name="connsiteY97" fmla="*/ 1349115 h 1573967"/>
              <a:gd name="connsiteX98" fmla="*/ 3530501 w 4145098"/>
              <a:gd name="connsiteY98" fmla="*/ 1304144 h 1573967"/>
              <a:gd name="connsiteX99" fmla="*/ 3575472 w 4145098"/>
              <a:gd name="connsiteY99" fmla="*/ 1289154 h 1573967"/>
              <a:gd name="connsiteX100" fmla="*/ 3620442 w 4145098"/>
              <a:gd name="connsiteY100" fmla="*/ 1259174 h 1573967"/>
              <a:gd name="connsiteX101" fmla="*/ 3740364 w 4145098"/>
              <a:gd name="connsiteY101" fmla="*/ 1229193 h 1573967"/>
              <a:gd name="connsiteX102" fmla="*/ 3830305 w 4145098"/>
              <a:gd name="connsiteY102" fmla="*/ 1199213 h 1573967"/>
              <a:gd name="connsiteX103" fmla="*/ 3830305 w 4145098"/>
              <a:gd name="connsiteY103" fmla="*/ 1169233 h 1573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4145098" h="1573967">
                <a:moveTo>
                  <a:pt x="7813" y="869429"/>
                </a:moveTo>
                <a:cubicBezTo>
                  <a:pt x="70167" y="775899"/>
                  <a:pt x="0" y="874779"/>
                  <a:pt x="112744" y="749508"/>
                </a:cubicBezTo>
                <a:cubicBezTo>
                  <a:pt x="162498" y="694226"/>
                  <a:pt x="198706" y="627242"/>
                  <a:pt x="262646" y="584616"/>
                </a:cubicBezTo>
                <a:cubicBezTo>
                  <a:pt x="277636" y="574623"/>
                  <a:pt x="294058" y="566499"/>
                  <a:pt x="307616" y="554636"/>
                </a:cubicBezTo>
                <a:cubicBezTo>
                  <a:pt x="334206" y="531370"/>
                  <a:pt x="359301" y="506275"/>
                  <a:pt x="382567" y="479685"/>
                </a:cubicBezTo>
                <a:cubicBezTo>
                  <a:pt x="394430" y="466127"/>
                  <a:pt x="399156" y="446767"/>
                  <a:pt x="412547" y="434715"/>
                </a:cubicBezTo>
                <a:cubicBezTo>
                  <a:pt x="449688" y="401289"/>
                  <a:pt x="497137" y="380107"/>
                  <a:pt x="532469" y="344774"/>
                </a:cubicBezTo>
                <a:cubicBezTo>
                  <a:pt x="542462" y="334780"/>
                  <a:pt x="550178" y="321805"/>
                  <a:pt x="562449" y="314793"/>
                </a:cubicBezTo>
                <a:cubicBezTo>
                  <a:pt x="585812" y="301443"/>
                  <a:pt x="613777" y="297698"/>
                  <a:pt x="637400" y="284813"/>
                </a:cubicBezTo>
                <a:cubicBezTo>
                  <a:pt x="799398" y="196451"/>
                  <a:pt x="667325" y="244857"/>
                  <a:pt x="772311" y="209862"/>
                </a:cubicBezTo>
                <a:cubicBezTo>
                  <a:pt x="917446" y="101012"/>
                  <a:pt x="732812" y="229611"/>
                  <a:pt x="922213" y="134911"/>
                </a:cubicBezTo>
                <a:lnTo>
                  <a:pt x="1042134" y="74951"/>
                </a:lnTo>
                <a:cubicBezTo>
                  <a:pt x="1062121" y="64957"/>
                  <a:pt x="1080183" y="49352"/>
                  <a:pt x="1102095" y="44970"/>
                </a:cubicBezTo>
                <a:cubicBezTo>
                  <a:pt x="1127079" y="39973"/>
                  <a:pt x="1152174" y="35507"/>
                  <a:pt x="1177046" y="29980"/>
                </a:cubicBezTo>
                <a:cubicBezTo>
                  <a:pt x="1197157" y="25511"/>
                  <a:pt x="1216737" y="18675"/>
                  <a:pt x="1237006" y="14990"/>
                </a:cubicBezTo>
                <a:cubicBezTo>
                  <a:pt x="1271769" y="8670"/>
                  <a:pt x="1306961" y="4997"/>
                  <a:pt x="1341938" y="0"/>
                </a:cubicBezTo>
                <a:cubicBezTo>
                  <a:pt x="1386908" y="4997"/>
                  <a:pt x="1432218" y="7552"/>
                  <a:pt x="1476849" y="14990"/>
                </a:cubicBezTo>
                <a:cubicBezTo>
                  <a:pt x="1492435" y="17588"/>
                  <a:pt x="1508673" y="21215"/>
                  <a:pt x="1521820" y="29980"/>
                </a:cubicBezTo>
                <a:cubicBezTo>
                  <a:pt x="1539459" y="41739"/>
                  <a:pt x="1550504" y="61379"/>
                  <a:pt x="1566790" y="74951"/>
                </a:cubicBezTo>
                <a:cubicBezTo>
                  <a:pt x="1580630" y="86484"/>
                  <a:pt x="1596770" y="94938"/>
                  <a:pt x="1611760" y="104931"/>
                </a:cubicBezTo>
                <a:cubicBezTo>
                  <a:pt x="1616757" y="119921"/>
                  <a:pt x="1618621" y="136352"/>
                  <a:pt x="1626751" y="149901"/>
                </a:cubicBezTo>
                <a:cubicBezTo>
                  <a:pt x="1634022" y="162020"/>
                  <a:pt x="1647902" y="168846"/>
                  <a:pt x="1656731" y="179882"/>
                </a:cubicBezTo>
                <a:cubicBezTo>
                  <a:pt x="1667985" y="193950"/>
                  <a:pt x="1675457" y="210784"/>
                  <a:pt x="1686711" y="224852"/>
                </a:cubicBezTo>
                <a:cubicBezTo>
                  <a:pt x="1695540" y="235888"/>
                  <a:pt x="1707863" y="243797"/>
                  <a:pt x="1716692" y="254833"/>
                </a:cubicBezTo>
                <a:cubicBezTo>
                  <a:pt x="1727946" y="268901"/>
                  <a:pt x="1735139" y="285963"/>
                  <a:pt x="1746672" y="299803"/>
                </a:cubicBezTo>
                <a:cubicBezTo>
                  <a:pt x="1782742" y="343088"/>
                  <a:pt x="1792393" y="345274"/>
                  <a:pt x="1836613" y="374754"/>
                </a:cubicBezTo>
                <a:cubicBezTo>
                  <a:pt x="1851603" y="394741"/>
                  <a:pt x="1867062" y="414385"/>
                  <a:pt x="1881583" y="434715"/>
                </a:cubicBezTo>
                <a:cubicBezTo>
                  <a:pt x="1892055" y="449375"/>
                  <a:pt x="1898825" y="466946"/>
                  <a:pt x="1911564" y="479685"/>
                </a:cubicBezTo>
                <a:cubicBezTo>
                  <a:pt x="1940623" y="508743"/>
                  <a:pt x="1964930" y="512464"/>
                  <a:pt x="2001505" y="524656"/>
                </a:cubicBezTo>
                <a:cubicBezTo>
                  <a:pt x="2016495" y="519659"/>
                  <a:pt x="2032926" y="517795"/>
                  <a:pt x="2046475" y="509665"/>
                </a:cubicBezTo>
                <a:cubicBezTo>
                  <a:pt x="2058594" y="502394"/>
                  <a:pt x="2065420" y="488514"/>
                  <a:pt x="2076456" y="479685"/>
                </a:cubicBezTo>
                <a:cubicBezTo>
                  <a:pt x="2090524" y="468431"/>
                  <a:pt x="2107747" y="461429"/>
                  <a:pt x="2121426" y="449705"/>
                </a:cubicBezTo>
                <a:cubicBezTo>
                  <a:pt x="2248650" y="340656"/>
                  <a:pt x="2123116" y="428591"/>
                  <a:pt x="2226357" y="359764"/>
                </a:cubicBezTo>
                <a:cubicBezTo>
                  <a:pt x="2311307" y="232340"/>
                  <a:pt x="2171385" y="429730"/>
                  <a:pt x="2346279" y="254833"/>
                </a:cubicBezTo>
                <a:cubicBezTo>
                  <a:pt x="2409884" y="191227"/>
                  <a:pt x="2406796" y="178514"/>
                  <a:pt x="2481190" y="149901"/>
                </a:cubicBezTo>
                <a:cubicBezTo>
                  <a:pt x="2525433" y="132884"/>
                  <a:pt x="2571131" y="119921"/>
                  <a:pt x="2616101" y="104931"/>
                </a:cubicBezTo>
                <a:lnTo>
                  <a:pt x="2661072" y="89941"/>
                </a:lnTo>
                <a:cubicBezTo>
                  <a:pt x="2716972" y="93668"/>
                  <a:pt x="2907613" y="100711"/>
                  <a:pt x="2990856" y="119921"/>
                </a:cubicBezTo>
                <a:cubicBezTo>
                  <a:pt x="3089432" y="142669"/>
                  <a:pt x="3061416" y="145878"/>
                  <a:pt x="3140757" y="179882"/>
                </a:cubicBezTo>
                <a:cubicBezTo>
                  <a:pt x="3155281" y="186106"/>
                  <a:pt x="3170738" y="189875"/>
                  <a:pt x="3185728" y="194872"/>
                </a:cubicBezTo>
                <a:cubicBezTo>
                  <a:pt x="3205715" y="209862"/>
                  <a:pt x="3226495" y="223848"/>
                  <a:pt x="3245688" y="239842"/>
                </a:cubicBezTo>
                <a:cubicBezTo>
                  <a:pt x="3256545" y="248890"/>
                  <a:pt x="3264362" y="261343"/>
                  <a:pt x="3275669" y="269823"/>
                </a:cubicBezTo>
                <a:cubicBezTo>
                  <a:pt x="3411266" y="371520"/>
                  <a:pt x="3326837" y="291008"/>
                  <a:pt x="3395590" y="359764"/>
                </a:cubicBezTo>
                <a:cubicBezTo>
                  <a:pt x="3405583" y="389744"/>
                  <a:pt x="3403224" y="427359"/>
                  <a:pt x="3425570" y="449705"/>
                </a:cubicBezTo>
                <a:cubicBezTo>
                  <a:pt x="3435564" y="459698"/>
                  <a:pt x="3447071" y="468379"/>
                  <a:pt x="3455551" y="479685"/>
                </a:cubicBezTo>
                <a:cubicBezTo>
                  <a:pt x="3477170" y="508510"/>
                  <a:pt x="3490033" y="544148"/>
                  <a:pt x="3515511" y="569626"/>
                </a:cubicBezTo>
                <a:cubicBezTo>
                  <a:pt x="3535498" y="589613"/>
                  <a:pt x="3558512" y="606974"/>
                  <a:pt x="3575472" y="629587"/>
                </a:cubicBezTo>
                <a:cubicBezTo>
                  <a:pt x="3590462" y="649574"/>
                  <a:pt x="3603844" y="670874"/>
                  <a:pt x="3620442" y="689547"/>
                </a:cubicBezTo>
                <a:cubicBezTo>
                  <a:pt x="3643915" y="715955"/>
                  <a:pt x="3675794" y="735100"/>
                  <a:pt x="3695393" y="764498"/>
                </a:cubicBezTo>
                <a:cubicBezTo>
                  <a:pt x="3735367" y="824459"/>
                  <a:pt x="3710384" y="799475"/>
                  <a:pt x="3770344" y="839449"/>
                </a:cubicBezTo>
                <a:cubicBezTo>
                  <a:pt x="3787370" y="864989"/>
                  <a:pt x="3826696" y="925781"/>
                  <a:pt x="3845295" y="944380"/>
                </a:cubicBezTo>
                <a:cubicBezTo>
                  <a:pt x="3949312" y="1048397"/>
                  <a:pt x="3819379" y="854863"/>
                  <a:pt x="3965216" y="1049311"/>
                </a:cubicBezTo>
                <a:cubicBezTo>
                  <a:pt x="3980206" y="1069298"/>
                  <a:pt x="3993928" y="1090303"/>
                  <a:pt x="4010187" y="1109272"/>
                </a:cubicBezTo>
                <a:cubicBezTo>
                  <a:pt x="4023983" y="1125368"/>
                  <a:pt x="4038423" y="1141227"/>
                  <a:pt x="4055157" y="1154242"/>
                </a:cubicBezTo>
                <a:cubicBezTo>
                  <a:pt x="4083599" y="1176363"/>
                  <a:pt x="4145098" y="1214203"/>
                  <a:pt x="4145098" y="1214203"/>
                </a:cubicBezTo>
                <a:cubicBezTo>
                  <a:pt x="4130108" y="1219200"/>
                  <a:pt x="4115714" y="1231791"/>
                  <a:pt x="4100128" y="1229193"/>
                </a:cubicBezTo>
                <a:cubicBezTo>
                  <a:pt x="4082357" y="1226231"/>
                  <a:pt x="4070799" y="1208151"/>
                  <a:pt x="4055157" y="1199213"/>
                </a:cubicBezTo>
                <a:cubicBezTo>
                  <a:pt x="4017308" y="1177585"/>
                  <a:pt x="3979500" y="1158458"/>
                  <a:pt x="3935236" y="1154242"/>
                </a:cubicBezTo>
                <a:cubicBezTo>
                  <a:pt x="3850528" y="1146174"/>
                  <a:pt x="3765347" y="1144249"/>
                  <a:pt x="3680403" y="1139252"/>
                </a:cubicBezTo>
                <a:cubicBezTo>
                  <a:pt x="3665413" y="1134255"/>
                  <a:pt x="3650858" y="1127690"/>
                  <a:pt x="3635433" y="1124262"/>
                </a:cubicBezTo>
                <a:cubicBezTo>
                  <a:pt x="3534937" y="1101930"/>
                  <a:pt x="3440538" y="1101775"/>
                  <a:pt x="3335629" y="1094282"/>
                </a:cubicBezTo>
                <a:cubicBezTo>
                  <a:pt x="3282338" y="1083624"/>
                  <a:pt x="3261807" y="1082741"/>
                  <a:pt x="3215708" y="1064301"/>
                </a:cubicBezTo>
                <a:cubicBezTo>
                  <a:pt x="3180376" y="1050168"/>
                  <a:pt x="3148570" y="1023777"/>
                  <a:pt x="3110777" y="1019331"/>
                </a:cubicBezTo>
                <a:cubicBezTo>
                  <a:pt x="2976698" y="1003557"/>
                  <a:pt x="2840954" y="1009338"/>
                  <a:pt x="2706042" y="1004341"/>
                </a:cubicBezTo>
                <a:cubicBezTo>
                  <a:pt x="2686055" y="999344"/>
                  <a:pt x="2665018" y="997467"/>
                  <a:pt x="2646082" y="989351"/>
                </a:cubicBezTo>
                <a:cubicBezTo>
                  <a:pt x="2629523" y="982254"/>
                  <a:pt x="2617225" y="967427"/>
                  <a:pt x="2601111" y="959370"/>
                </a:cubicBezTo>
                <a:cubicBezTo>
                  <a:pt x="2586978" y="952304"/>
                  <a:pt x="2571131" y="949377"/>
                  <a:pt x="2556141" y="944380"/>
                </a:cubicBezTo>
                <a:cubicBezTo>
                  <a:pt x="2546147" y="934387"/>
                  <a:pt x="2540288" y="914774"/>
                  <a:pt x="2526160" y="914400"/>
                </a:cubicBezTo>
                <a:cubicBezTo>
                  <a:pt x="1781843" y="894683"/>
                  <a:pt x="292626" y="884420"/>
                  <a:pt x="292626" y="884420"/>
                </a:cubicBezTo>
                <a:lnTo>
                  <a:pt x="22803" y="869429"/>
                </a:lnTo>
                <a:lnTo>
                  <a:pt x="112744" y="929390"/>
                </a:lnTo>
                <a:cubicBezTo>
                  <a:pt x="151697" y="955359"/>
                  <a:pt x="180474" y="973340"/>
                  <a:pt x="217675" y="1004341"/>
                </a:cubicBezTo>
                <a:cubicBezTo>
                  <a:pt x="228532" y="1013389"/>
                  <a:pt x="236620" y="1025492"/>
                  <a:pt x="247656" y="1034321"/>
                </a:cubicBezTo>
                <a:cubicBezTo>
                  <a:pt x="261724" y="1045575"/>
                  <a:pt x="278558" y="1053047"/>
                  <a:pt x="292626" y="1064301"/>
                </a:cubicBezTo>
                <a:cubicBezTo>
                  <a:pt x="303662" y="1073130"/>
                  <a:pt x="310487" y="1087011"/>
                  <a:pt x="322606" y="1094282"/>
                </a:cubicBezTo>
                <a:cubicBezTo>
                  <a:pt x="336155" y="1102412"/>
                  <a:pt x="352587" y="1104275"/>
                  <a:pt x="367577" y="1109272"/>
                </a:cubicBezTo>
                <a:cubicBezTo>
                  <a:pt x="505987" y="1201546"/>
                  <a:pt x="335730" y="1083794"/>
                  <a:pt x="442528" y="1169233"/>
                </a:cubicBezTo>
                <a:cubicBezTo>
                  <a:pt x="477841" y="1197484"/>
                  <a:pt x="506424" y="1208676"/>
                  <a:pt x="547459" y="1229193"/>
                </a:cubicBezTo>
                <a:cubicBezTo>
                  <a:pt x="557452" y="1239187"/>
                  <a:pt x="565680" y="1251334"/>
                  <a:pt x="577439" y="1259174"/>
                </a:cubicBezTo>
                <a:cubicBezTo>
                  <a:pt x="596032" y="1271569"/>
                  <a:pt x="617866" y="1278302"/>
                  <a:pt x="637400" y="1289154"/>
                </a:cubicBezTo>
                <a:cubicBezTo>
                  <a:pt x="662869" y="1303303"/>
                  <a:pt x="688109" y="1317962"/>
                  <a:pt x="712351" y="1334124"/>
                </a:cubicBezTo>
                <a:cubicBezTo>
                  <a:pt x="733139" y="1347982"/>
                  <a:pt x="753118" y="1363101"/>
                  <a:pt x="772311" y="1379095"/>
                </a:cubicBezTo>
                <a:cubicBezTo>
                  <a:pt x="783168" y="1388143"/>
                  <a:pt x="790173" y="1401804"/>
                  <a:pt x="802292" y="1409075"/>
                </a:cubicBezTo>
                <a:cubicBezTo>
                  <a:pt x="815841" y="1417204"/>
                  <a:pt x="831477" y="1423363"/>
                  <a:pt x="847262" y="1424065"/>
                </a:cubicBezTo>
                <a:cubicBezTo>
                  <a:pt x="1056977" y="1433386"/>
                  <a:pt x="1266987" y="1434059"/>
                  <a:pt x="1476849" y="1439056"/>
                </a:cubicBezTo>
                <a:cubicBezTo>
                  <a:pt x="1501833" y="1444053"/>
                  <a:pt x="1526928" y="1448519"/>
                  <a:pt x="1551800" y="1454046"/>
                </a:cubicBezTo>
                <a:cubicBezTo>
                  <a:pt x="1571911" y="1458515"/>
                  <a:pt x="1591439" y="1465649"/>
                  <a:pt x="1611760" y="1469036"/>
                </a:cubicBezTo>
                <a:cubicBezTo>
                  <a:pt x="1651497" y="1475659"/>
                  <a:pt x="1691708" y="1479029"/>
                  <a:pt x="1731682" y="1484026"/>
                </a:cubicBezTo>
                <a:cubicBezTo>
                  <a:pt x="1822305" y="1506682"/>
                  <a:pt x="1772091" y="1492499"/>
                  <a:pt x="1881583" y="1528997"/>
                </a:cubicBezTo>
                <a:cubicBezTo>
                  <a:pt x="1896573" y="1533994"/>
                  <a:pt x="1910818" y="1542556"/>
                  <a:pt x="1926554" y="1543987"/>
                </a:cubicBezTo>
                <a:cubicBezTo>
                  <a:pt x="2255736" y="1573912"/>
                  <a:pt x="2036281" y="1557305"/>
                  <a:pt x="2586121" y="1573967"/>
                </a:cubicBezTo>
                <a:cubicBezTo>
                  <a:pt x="2716036" y="1568970"/>
                  <a:pt x="2846162" y="1567922"/>
                  <a:pt x="2975865" y="1558977"/>
                </a:cubicBezTo>
                <a:cubicBezTo>
                  <a:pt x="2991629" y="1557890"/>
                  <a:pt x="3005643" y="1548328"/>
                  <a:pt x="3020836" y="1543987"/>
                </a:cubicBezTo>
                <a:cubicBezTo>
                  <a:pt x="3040645" y="1538327"/>
                  <a:pt x="3060810" y="1533994"/>
                  <a:pt x="3080797" y="1528997"/>
                </a:cubicBezTo>
                <a:cubicBezTo>
                  <a:pt x="3139353" y="1470439"/>
                  <a:pt x="3077912" y="1522943"/>
                  <a:pt x="3155747" y="1484026"/>
                </a:cubicBezTo>
                <a:cubicBezTo>
                  <a:pt x="3217272" y="1453264"/>
                  <a:pt x="3184218" y="1461249"/>
                  <a:pt x="3230698" y="1424065"/>
                </a:cubicBezTo>
                <a:cubicBezTo>
                  <a:pt x="3272209" y="1390856"/>
                  <a:pt x="3273143" y="1394927"/>
                  <a:pt x="3320639" y="1379095"/>
                </a:cubicBezTo>
                <a:cubicBezTo>
                  <a:pt x="3330633" y="1369102"/>
                  <a:pt x="3337979" y="1355435"/>
                  <a:pt x="3350620" y="1349115"/>
                </a:cubicBezTo>
                <a:cubicBezTo>
                  <a:pt x="3423318" y="1312765"/>
                  <a:pt x="3453703" y="1321210"/>
                  <a:pt x="3530501" y="1304144"/>
                </a:cubicBezTo>
                <a:cubicBezTo>
                  <a:pt x="3545926" y="1300716"/>
                  <a:pt x="3560482" y="1294151"/>
                  <a:pt x="3575472" y="1289154"/>
                </a:cubicBezTo>
                <a:cubicBezTo>
                  <a:pt x="3590462" y="1279161"/>
                  <a:pt x="3603511" y="1265331"/>
                  <a:pt x="3620442" y="1259174"/>
                </a:cubicBezTo>
                <a:cubicBezTo>
                  <a:pt x="3659166" y="1245093"/>
                  <a:pt x="3701274" y="1242223"/>
                  <a:pt x="3740364" y="1229193"/>
                </a:cubicBezTo>
                <a:cubicBezTo>
                  <a:pt x="3770344" y="1219200"/>
                  <a:pt x="3830305" y="1230815"/>
                  <a:pt x="3830305" y="1199213"/>
                </a:cubicBezTo>
                <a:lnTo>
                  <a:pt x="3830305" y="1169233"/>
                </a:lnTo>
              </a:path>
            </a:pathLst>
          </a:custGeom>
          <a:solidFill>
            <a:srgbClr val="FF00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9" name="شكل حر 198"/>
          <p:cNvSpPr/>
          <p:nvPr/>
        </p:nvSpPr>
        <p:spPr>
          <a:xfrm>
            <a:off x="6101255" y="4650828"/>
            <a:ext cx="488731" cy="1277006"/>
          </a:xfrm>
          <a:custGeom>
            <a:avLst/>
            <a:gdLst>
              <a:gd name="connsiteX0" fmla="*/ 0 w 488731"/>
              <a:gd name="connsiteY0" fmla="*/ 993227 h 1277006"/>
              <a:gd name="connsiteX1" fmla="*/ 378373 w 488731"/>
              <a:gd name="connsiteY1" fmla="*/ 0 h 1277006"/>
              <a:gd name="connsiteX2" fmla="*/ 457200 w 488731"/>
              <a:gd name="connsiteY2" fmla="*/ 63062 h 1277006"/>
              <a:gd name="connsiteX3" fmla="*/ 488731 w 488731"/>
              <a:gd name="connsiteY3" fmla="*/ 94593 h 1277006"/>
              <a:gd name="connsiteX4" fmla="*/ 31531 w 488731"/>
              <a:gd name="connsiteY4" fmla="*/ 1277006 h 1277006"/>
              <a:gd name="connsiteX5" fmla="*/ 0 w 488731"/>
              <a:gd name="connsiteY5" fmla="*/ 993227 h 1277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8731" h="1277006">
                <a:moveTo>
                  <a:pt x="0" y="993227"/>
                </a:moveTo>
                <a:lnTo>
                  <a:pt x="378373" y="0"/>
                </a:lnTo>
                <a:lnTo>
                  <a:pt x="457200" y="63062"/>
                </a:lnTo>
                <a:lnTo>
                  <a:pt x="488731" y="94593"/>
                </a:lnTo>
                <a:lnTo>
                  <a:pt x="31531" y="1277006"/>
                </a:lnTo>
                <a:lnTo>
                  <a:pt x="0" y="993227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0" name="شكل حر 199"/>
          <p:cNvSpPr/>
          <p:nvPr/>
        </p:nvSpPr>
        <p:spPr>
          <a:xfrm rot="11493500">
            <a:off x="6366807" y="4436825"/>
            <a:ext cx="261722" cy="272276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1" name="شكل حر 200"/>
          <p:cNvSpPr/>
          <p:nvPr/>
        </p:nvSpPr>
        <p:spPr>
          <a:xfrm>
            <a:off x="6934200" y="4815840"/>
            <a:ext cx="594360" cy="1005840"/>
          </a:xfrm>
          <a:custGeom>
            <a:avLst/>
            <a:gdLst>
              <a:gd name="connsiteX0" fmla="*/ 594360 w 594360"/>
              <a:gd name="connsiteY0" fmla="*/ 762000 h 1005840"/>
              <a:gd name="connsiteX1" fmla="*/ 106680 w 594360"/>
              <a:gd name="connsiteY1" fmla="*/ 0 h 1005840"/>
              <a:gd name="connsiteX2" fmla="*/ 0 w 594360"/>
              <a:gd name="connsiteY2" fmla="*/ 91440 h 1005840"/>
              <a:gd name="connsiteX3" fmla="*/ 548640 w 594360"/>
              <a:gd name="connsiteY3" fmla="*/ 1005840 h 1005840"/>
              <a:gd name="connsiteX4" fmla="*/ 594360 w 594360"/>
              <a:gd name="connsiteY4" fmla="*/ 762000 h 1005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60" h="1005840">
                <a:moveTo>
                  <a:pt x="594360" y="762000"/>
                </a:moveTo>
                <a:lnTo>
                  <a:pt x="106680" y="0"/>
                </a:lnTo>
                <a:lnTo>
                  <a:pt x="0" y="91440"/>
                </a:lnTo>
                <a:lnTo>
                  <a:pt x="548640" y="1005840"/>
                </a:lnTo>
                <a:lnTo>
                  <a:pt x="594360" y="762000"/>
                </a:lnTo>
                <a:close/>
              </a:path>
            </a:pathLst>
          </a:cu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2" name="شكل حر 201"/>
          <p:cNvSpPr/>
          <p:nvPr/>
        </p:nvSpPr>
        <p:spPr>
          <a:xfrm rot="19264463" flipV="1">
            <a:off x="6844192" y="4603843"/>
            <a:ext cx="262560" cy="227128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3" name="شكل حر 202"/>
          <p:cNvSpPr/>
          <p:nvPr/>
        </p:nvSpPr>
        <p:spPr>
          <a:xfrm>
            <a:off x="1481959" y="4840014"/>
            <a:ext cx="614855" cy="1213945"/>
          </a:xfrm>
          <a:custGeom>
            <a:avLst/>
            <a:gdLst>
              <a:gd name="connsiteX0" fmla="*/ 0 w 614855"/>
              <a:gd name="connsiteY0" fmla="*/ 882869 h 1213945"/>
              <a:gd name="connsiteX1" fmla="*/ 504496 w 614855"/>
              <a:gd name="connsiteY1" fmla="*/ 0 h 1213945"/>
              <a:gd name="connsiteX2" fmla="*/ 614855 w 614855"/>
              <a:gd name="connsiteY2" fmla="*/ 110358 h 1213945"/>
              <a:gd name="connsiteX3" fmla="*/ 47296 w 614855"/>
              <a:gd name="connsiteY3" fmla="*/ 1213945 h 1213945"/>
              <a:gd name="connsiteX4" fmla="*/ 0 w 614855"/>
              <a:gd name="connsiteY4" fmla="*/ 882869 h 1213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4855" h="1213945">
                <a:moveTo>
                  <a:pt x="0" y="882869"/>
                </a:moveTo>
                <a:lnTo>
                  <a:pt x="504496" y="0"/>
                </a:lnTo>
                <a:lnTo>
                  <a:pt x="614855" y="110358"/>
                </a:lnTo>
                <a:lnTo>
                  <a:pt x="47296" y="1213945"/>
                </a:lnTo>
                <a:lnTo>
                  <a:pt x="0" y="882869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4" name="شكل حر 203"/>
          <p:cNvSpPr/>
          <p:nvPr/>
        </p:nvSpPr>
        <p:spPr>
          <a:xfrm rot="11493500">
            <a:off x="1809728" y="4681143"/>
            <a:ext cx="309569" cy="269004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5" name="شكل حر 204"/>
          <p:cNvSpPr/>
          <p:nvPr/>
        </p:nvSpPr>
        <p:spPr>
          <a:xfrm>
            <a:off x="3567659" y="4811843"/>
            <a:ext cx="464695" cy="1154242"/>
          </a:xfrm>
          <a:custGeom>
            <a:avLst/>
            <a:gdLst>
              <a:gd name="connsiteX0" fmla="*/ 0 w 464695"/>
              <a:gd name="connsiteY0" fmla="*/ 824459 h 1154242"/>
              <a:gd name="connsiteX1" fmla="*/ 374754 w 464695"/>
              <a:gd name="connsiteY1" fmla="*/ 0 h 1154242"/>
              <a:gd name="connsiteX2" fmla="*/ 464695 w 464695"/>
              <a:gd name="connsiteY2" fmla="*/ 59960 h 1154242"/>
              <a:gd name="connsiteX3" fmla="*/ 44971 w 464695"/>
              <a:gd name="connsiteY3" fmla="*/ 1154242 h 1154242"/>
              <a:gd name="connsiteX4" fmla="*/ 0 w 464695"/>
              <a:gd name="connsiteY4" fmla="*/ 824459 h 1154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4695" h="1154242">
                <a:moveTo>
                  <a:pt x="0" y="824459"/>
                </a:moveTo>
                <a:lnTo>
                  <a:pt x="374754" y="0"/>
                </a:lnTo>
                <a:lnTo>
                  <a:pt x="464695" y="59960"/>
                </a:lnTo>
                <a:lnTo>
                  <a:pt x="44971" y="1154242"/>
                </a:lnTo>
                <a:lnTo>
                  <a:pt x="0" y="824459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6" name="شكل حر 205"/>
          <p:cNvSpPr/>
          <p:nvPr/>
        </p:nvSpPr>
        <p:spPr>
          <a:xfrm rot="11493500">
            <a:off x="3809992" y="4600294"/>
            <a:ext cx="309569" cy="269004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207" name="مجموعة 206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208" name="مجموعة 263"/>
            <p:cNvGrpSpPr/>
            <p:nvPr/>
          </p:nvGrpSpPr>
          <p:grpSpPr>
            <a:xfrm>
              <a:off x="4286248" y="-49"/>
              <a:ext cx="1571636" cy="5643556"/>
              <a:chOff x="-2071734" y="357305"/>
              <a:chExt cx="1364105" cy="4714769"/>
            </a:xfrm>
          </p:grpSpPr>
          <p:sp>
            <p:nvSpPr>
              <p:cNvPr id="210" name="شكل حر 209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11" name="شكل حر 210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12" name="شكل حر 211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213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243" name="شكل بيضاوي 24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44" name="شكل بيضاوي 24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45" name="شكل بيضاوي 24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214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240" name="شكل بيضاوي 239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41" name="شكل بيضاوي 240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42" name="شكل بيضاوي 241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215" name="شكل حر 214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16" name="شكل حر 215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17" name="شكل حر 216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18" name="شكل حر 217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19" name="شكل حر 218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20" name="شكل حر 219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21" name="شكل حر 220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222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238" name="شكل حر 237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239" name="شكل حر 238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223" name="شكل بيضاوي 222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24" name="شكل بيضاوي 223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225" name="شكل بيضاوي 224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226" name="شكل حر 225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27" name="مستطيل 226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28" name="مستطيل 227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29" name="شكل حر 228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230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1" name="شكل حر 230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32" name="شكل حر 231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233" name="شكل حر 232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234" name="رابط مستقيم 233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رابط مستقيم 234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رابط مستقيم 235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7" name="رابط مستقيم 236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9" name="شكل حر 208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مجموعة 1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2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3" name="مستطيل 2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" name="مستطيل 3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" name="مستطيل 4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" name="مستطيل 5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3" name="مستطيل 42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4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4" name="صورة 43" descr="qa44-c25db5e2c2.jpg"/>
          <p:cNvPicPr>
            <a:picLocks noChangeAspect="1"/>
          </p:cNvPicPr>
          <p:nvPr/>
        </p:nvPicPr>
        <p:blipFill>
          <a:blip r:embed="rId5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5" name="مستطيل 44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0" name="مجموعة 4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51" name="مجموعة 263"/>
            <p:cNvGrpSpPr/>
            <p:nvPr/>
          </p:nvGrpSpPr>
          <p:grpSpPr>
            <a:xfrm>
              <a:off x="4286248" y="-81"/>
              <a:ext cx="1571636" cy="5643556"/>
              <a:chOff x="-2071734" y="357305"/>
              <a:chExt cx="1364105" cy="4714769"/>
            </a:xfrm>
          </p:grpSpPr>
          <p:sp>
            <p:nvSpPr>
              <p:cNvPr id="53" name="شكل حر 5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" name="شكل حر 5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5" name="شكل حر 5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5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86" name="شكل بيضاوي 8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7" name="شكل بيضاوي 8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8" name="شكل بيضاوي 8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5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83" name="شكل بيضاوي 8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4" name="شكل بيضاوي 8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5" name="شكل بيضاوي 8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58" name="شكل حر 5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9" name="شكل حر 5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0" name="شكل حر 5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1" name="شكل حر 6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2" name="شكل حر 6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3" name="شكل حر 6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4" name="شكل حر 6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6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81" name="شكل حر 8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2" name="شكل حر 8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66" name="شكل بيضاوي 6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7" name="شكل بيضاوي 6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8" name="شكل بيضاوي 6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9" name="شكل حر 6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0" name="مستطيل 6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1" name="مستطيل 7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2" name="شكل حر 7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شكل حر 7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5" name="شكل حر 7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6" name="شكل حر 7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7" name="رابط مستقيم 7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رابط مستقيم 7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رابط مستقيم 7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رابط مستقيم 7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شكل حر 5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pic>
        <p:nvPicPr>
          <p:cNvPr id="89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90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91" name="مجموعة 51"/>
          <p:cNvGrpSpPr/>
          <p:nvPr/>
        </p:nvGrpSpPr>
        <p:grpSpPr>
          <a:xfrm>
            <a:off x="184334" y="4341637"/>
            <a:ext cx="8602508" cy="2986523"/>
            <a:chOff x="0" y="3807759"/>
            <a:chExt cx="10215570" cy="3621825"/>
          </a:xfrm>
        </p:grpSpPr>
        <p:grpSp>
          <p:nvGrpSpPr>
            <p:cNvPr id="92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90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91" name="رابط مستقيم 152"/>
              <p:cNvCxnSpPr>
                <a:stCxn id="187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3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85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7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8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9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4" name="مجموعة 91"/>
            <p:cNvGrpSpPr/>
            <p:nvPr/>
          </p:nvGrpSpPr>
          <p:grpSpPr>
            <a:xfrm>
              <a:off x="536497" y="5375741"/>
              <a:ext cx="1106579" cy="2053863"/>
              <a:chOff x="7072330" y="4929198"/>
              <a:chExt cx="1217231" cy="2143164"/>
            </a:xfrm>
          </p:grpSpPr>
          <p:sp>
            <p:nvSpPr>
              <p:cNvPr id="179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3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4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5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74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5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6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8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6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68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7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63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6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7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8" name="مجموعة 117"/>
            <p:cNvGrpSpPr/>
            <p:nvPr/>
          </p:nvGrpSpPr>
          <p:grpSpPr>
            <a:xfrm>
              <a:off x="6000789" y="5286306"/>
              <a:ext cx="1106579" cy="1928825"/>
              <a:chOff x="7072330" y="4929198"/>
              <a:chExt cx="1217231" cy="2143164"/>
            </a:xfrm>
          </p:grpSpPr>
          <p:sp>
            <p:nvSpPr>
              <p:cNvPr id="157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8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9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0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1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2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9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52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3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4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5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6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0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46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7" name="مستطيل 146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149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1" name="شكل حر 100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2" name="شكل حر 101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3" name="شكل حر 102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4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5" name="مجموعة 228"/>
            <p:cNvGrpSpPr/>
            <p:nvPr/>
          </p:nvGrpSpPr>
          <p:grpSpPr>
            <a:xfrm rot="7705025">
              <a:off x="3523445" y="4164802"/>
              <a:ext cx="1308814" cy="594736"/>
              <a:chOff x="-9078699" y="4786322"/>
              <a:chExt cx="13896189" cy="6115103"/>
            </a:xfrm>
          </p:grpSpPr>
          <p:cxnSp>
            <p:nvCxnSpPr>
              <p:cNvPr id="143" name="رابط مستقيم 105"/>
              <p:cNvCxnSpPr/>
              <p:nvPr/>
            </p:nvCxnSpPr>
            <p:spPr>
              <a:xfrm rot="3094975" flipH="1">
                <a:off x="-8946095" y="8224345"/>
                <a:ext cx="576412" cy="84161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رابط مستقيم 14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" name="شكل حر 104"/>
              <p:cNvSpPr/>
              <p:nvPr/>
            </p:nvSpPr>
            <p:spPr>
              <a:xfrm rot="4411796">
                <a:off x="-8919663" y="7766160"/>
                <a:ext cx="3089325" cy="3181205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6" name="مجموعة 147"/>
            <p:cNvGrpSpPr/>
            <p:nvPr/>
          </p:nvGrpSpPr>
          <p:grpSpPr>
            <a:xfrm>
              <a:off x="2970464" y="4184838"/>
              <a:ext cx="1071570" cy="1000132"/>
              <a:chOff x="10215602" y="1500174"/>
              <a:chExt cx="1189908" cy="1174883"/>
            </a:xfrm>
          </p:grpSpPr>
          <p:sp>
            <p:nvSpPr>
              <p:cNvPr id="139" name="شكل بيضاوي 138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شكل حر 139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1" name="شكل حر 140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شكل حر 141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7" name="شكل حر 106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8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137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9" name="شكل حر 108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0" name="شكل حر 109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1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131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6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12" name="شكل حر 111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3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126" name="شكل بيضاوي 125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شكل حر 126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28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129" name="شكل حر 128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30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114" name="شكل حر 113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5" name="شكل بيضاوي 114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6" name="شكل بيضاوي 115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7" name="شكل حر 116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8" name="شكل بيضاوي 117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9" name="شكل بيضاوي 118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0" name="شكل حر 119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1" name="شكل حر 120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22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123" name="شكل حر 122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24" name="رابط مستقيم 123"/>
              <p:cNvCxnSpPr>
                <a:stCxn id="123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رابط مستقيم 124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93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94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95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96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97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sp>
        <p:nvSpPr>
          <p:cNvPr id="198" name="مربع نص 197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199" name="شكل حر 198"/>
          <p:cNvSpPr/>
          <p:nvPr/>
        </p:nvSpPr>
        <p:spPr>
          <a:xfrm>
            <a:off x="3554083" y="4554747"/>
            <a:ext cx="345057" cy="1449238"/>
          </a:xfrm>
          <a:custGeom>
            <a:avLst/>
            <a:gdLst>
              <a:gd name="connsiteX0" fmla="*/ 17253 w 345057"/>
              <a:gd name="connsiteY0" fmla="*/ 1121434 h 1449238"/>
              <a:gd name="connsiteX1" fmla="*/ 224287 w 345057"/>
              <a:gd name="connsiteY1" fmla="*/ 0 h 1449238"/>
              <a:gd name="connsiteX2" fmla="*/ 345057 w 345057"/>
              <a:gd name="connsiteY2" fmla="*/ 17253 h 1449238"/>
              <a:gd name="connsiteX3" fmla="*/ 69011 w 345057"/>
              <a:gd name="connsiteY3" fmla="*/ 1449238 h 1449238"/>
              <a:gd name="connsiteX4" fmla="*/ 17253 w 345057"/>
              <a:gd name="connsiteY4" fmla="*/ 1069676 h 1449238"/>
              <a:gd name="connsiteX5" fmla="*/ 0 w 345057"/>
              <a:gd name="connsiteY5" fmla="*/ 983411 h 1449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057" h="1449238">
                <a:moveTo>
                  <a:pt x="17253" y="1121434"/>
                </a:moveTo>
                <a:lnTo>
                  <a:pt x="224287" y="0"/>
                </a:lnTo>
                <a:lnTo>
                  <a:pt x="345057" y="17253"/>
                </a:lnTo>
                <a:lnTo>
                  <a:pt x="69011" y="1449238"/>
                </a:lnTo>
                <a:lnTo>
                  <a:pt x="17253" y="1069676"/>
                </a:lnTo>
                <a:lnTo>
                  <a:pt x="0" y="983411"/>
                </a:lnTo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0" name="شكل حر 199"/>
          <p:cNvSpPr/>
          <p:nvPr/>
        </p:nvSpPr>
        <p:spPr>
          <a:xfrm>
            <a:off x="4830792" y="4658264"/>
            <a:ext cx="483080" cy="1138687"/>
          </a:xfrm>
          <a:custGeom>
            <a:avLst/>
            <a:gdLst>
              <a:gd name="connsiteX0" fmla="*/ 483080 w 483080"/>
              <a:gd name="connsiteY0" fmla="*/ 914400 h 1138687"/>
              <a:gd name="connsiteX1" fmla="*/ 69012 w 483080"/>
              <a:gd name="connsiteY1" fmla="*/ 0 h 1138687"/>
              <a:gd name="connsiteX2" fmla="*/ 0 w 483080"/>
              <a:gd name="connsiteY2" fmla="*/ 51759 h 1138687"/>
              <a:gd name="connsiteX3" fmla="*/ 414068 w 483080"/>
              <a:gd name="connsiteY3" fmla="*/ 1138687 h 1138687"/>
              <a:gd name="connsiteX4" fmla="*/ 414068 w 483080"/>
              <a:gd name="connsiteY4" fmla="*/ 931653 h 1138687"/>
              <a:gd name="connsiteX5" fmla="*/ 483080 w 483080"/>
              <a:gd name="connsiteY5" fmla="*/ 914400 h 113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3080" h="1138687">
                <a:moveTo>
                  <a:pt x="483080" y="914400"/>
                </a:moveTo>
                <a:lnTo>
                  <a:pt x="69012" y="0"/>
                </a:lnTo>
                <a:lnTo>
                  <a:pt x="0" y="51759"/>
                </a:lnTo>
                <a:lnTo>
                  <a:pt x="414068" y="1138687"/>
                </a:lnTo>
                <a:lnTo>
                  <a:pt x="414068" y="931653"/>
                </a:lnTo>
                <a:lnTo>
                  <a:pt x="483080" y="91440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1" name="شكل حر 104"/>
          <p:cNvSpPr/>
          <p:nvPr/>
        </p:nvSpPr>
        <p:spPr>
          <a:xfrm rot="9592938" flipH="1">
            <a:off x="4830321" y="4522711"/>
            <a:ext cx="179789" cy="287783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</p:spTree>
  </p:cSld>
  <p:clrMapOvr>
    <a:masterClrMapping/>
  </p:clrMapOvr>
  <p:transition advTm="0"/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مجموعة 1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2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3" name="مستطيل 2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" name="مستطيل 3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" name="مستطيل 4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" name="مستطيل 5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3" name="مستطيل 42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4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4" name="صورة 43" descr="qa44-c25db5e2c2.jpg"/>
          <p:cNvPicPr>
            <a:picLocks noChangeAspect="1"/>
          </p:cNvPicPr>
          <p:nvPr/>
        </p:nvPicPr>
        <p:blipFill>
          <a:blip r:embed="rId5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5" name="مستطيل 44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0" name="مجموعة 4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51" name="مجموعة 263"/>
            <p:cNvGrpSpPr/>
            <p:nvPr/>
          </p:nvGrpSpPr>
          <p:grpSpPr>
            <a:xfrm>
              <a:off x="4286248" y="-81"/>
              <a:ext cx="1571636" cy="5643556"/>
              <a:chOff x="-2071734" y="357305"/>
              <a:chExt cx="1364105" cy="4714769"/>
            </a:xfrm>
          </p:grpSpPr>
          <p:sp>
            <p:nvSpPr>
              <p:cNvPr id="53" name="شكل حر 5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" name="شكل حر 5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5" name="شكل حر 5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5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86" name="شكل بيضاوي 8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7" name="شكل بيضاوي 8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8" name="شكل بيضاوي 8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5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83" name="شكل بيضاوي 8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4" name="شكل بيضاوي 8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5" name="شكل بيضاوي 8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58" name="شكل حر 5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9" name="شكل حر 5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0" name="شكل حر 5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1" name="شكل حر 6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2" name="شكل حر 6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3" name="شكل حر 6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4" name="شكل حر 6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6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81" name="شكل حر 8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2" name="شكل حر 8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66" name="شكل بيضاوي 6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7" name="شكل بيضاوي 6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8" name="شكل بيضاوي 6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9" name="شكل حر 6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0" name="مستطيل 6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1" name="مستطيل 7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2" name="شكل حر 7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شكل حر 7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5" name="شكل حر 7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6" name="شكل حر 7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7" name="رابط مستقيم 7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رابط مستقيم 7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رابط مستقيم 7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رابط مستقيم 7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شكل حر 5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pic>
        <p:nvPicPr>
          <p:cNvPr id="89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90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91" name="مجموعة 51"/>
          <p:cNvGrpSpPr/>
          <p:nvPr/>
        </p:nvGrpSpPr>
        <p:grpSpPr>
          <a:xfrm>
            <a:off x="184334" y="4341637"/>
            <a:ext cx="8602508" cy="2986523"/>
            <a:chOff x="0" y="3807759"/>
            <a:chExt cx="10215570" cy="3621825"/>
          </a:xfrm>
        </p:grpSpPr>
        <p:grpSp>
          <p:nvGrpSpPr>
            <p:cNvPr id="92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90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91" name="رابط مستقيم 152"/>
              <p:cNvCxnSpPr>
                <a:stCxn id="187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3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85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7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8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9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4" name="مجموعة 91"/>
            <p:cNvGrpSpPr/>
            <p:nvPr/>
          </p:nvGrpSpPr>
          <p:grpSpPr>
            <a:xfrm>
              <a:off x="536497" y="5375741"/>
              <a:ext cx="1106579" cy="2053863"/>
              <a:chOff x="7072330" y="4929198"/>
              <a:chExt cx="1217231" cy="2143164"/>
            </a:xfrm>
          </p:grpSpPr>
          <p:sp>
            <p:nvSpPr>
              <p:cNvPr id="179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3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4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5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74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5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6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8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6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68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7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63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6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7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8" name="مجموعة 117"/>
            <p:cNvGrpSpPr/>
            <p:nvPr/>
          </p:nvGrpSpPr>
          <p:grpSpPr>
            <a:xfrm>
              <a:off x="6000789" y="5286306"/>
              <a:ext cx="1106579" cy="1928825"/>
              <a:chOff x="7072330" y="4929198"/>
              <a:chExt cx="1217231" cy="2143164"/>
            </a:xfrm>
          </p:grpSpPr>
          <p:sp>
            <p:nvSpPr>
              <p:cNvPr id="157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8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9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0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1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2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9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52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3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4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5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6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0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46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7" name="مستطيل 146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149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1" name="شكل حر 100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2" name="شكل حر 101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3" name="شكل حر 102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4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5" name="مجموعة 228"/>
            <p:cNvGrpSpPr/>
            <p:nvPr/>
          </p:nvGrpSpPr>
          <p:grpSpPr>
            <a:xfrm rot="7705025">
              <a:off x="3523445" y="4164802"/>
              <a:ext cx="1308814" cy="594736"/>
              <a:chOff x="-9078699" y="4786322"/>
              <a:chExt cx="13896189" cy="6115103"/>
            </a:xfrm>
          </p:grpSpPr>
          <p:cxnSp>
            <p:nvCxnSpPr>
              <p:cNvPr id="143" name="رابط مستقيم 105"/>
              <p:cNvCxnSpPr/>
              <p:nvPr/>
            </p:nvCxnSpPr>
            <p:spPr>
              <a:xfrm rot="3094975" flipH="1">
                <a:off x="-8946095" y="8224345"/>
                <a:ext cx="576412" cy="84161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رابط مستقيم 14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" name="شكل حر 104"/>
              <p:cNvSpPr/>
              <p:nvPr/>
            </p:nvSpPr>
            <p:spPr>
              <a:xfrm rot="4411796">
                <a:off x="-8919663" y="7766160"/>
                <a:ext cx="3089325" cy="3181205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6" name="مجموعة 147"/>
            <p:cNvGrpSpPr/>
            <p:nvPr/>
          </p:nvGrpSpPr>
          <p:grpSpPr>
            <a:xfrm>
              <a:off x="2970464" y="4184838"/>
              <a:ext cx="1071570" cy="1000132"/>
              <a:chOff x="10215602" y="1500174"/>
              <a:chExt cx="1189908" cy="1174883"/>
            </a:xfrm>
          </p:grpSpPr>
          <p:sp>
            <p:nvSpPr>
              <p:cNvPr id="139" name="شكل بيضاوي 138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شكل حر 139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1" name="شكل حر 140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شكل حر 141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7" name="شكل حر 106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8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137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9" name="شكل حر 108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0" name="شكل حر 109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1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131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6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12" name="شكل حر 111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3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126" name="شكل بيضاوي 125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شكل حر 126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28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129" name="شكل حر 128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30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114" name="شكل حر 113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5" name="شكل بيضاوي 114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6" name="شكل بيضاوي 115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7" name="شكل حر 116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8" name="شكل بيضاوي 117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9" name="شكل بيضاوي 118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0" name="شكل حر 119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1" name="شكل حر 120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22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123" name="شكل حر 122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24" name="رابط مستقيم 123"/>
              <p:cNvCxnSpPr>
                <a:stCxn id="123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رابط مستقيم 124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93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94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95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96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97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sp>
        <p:nvSpPr>
          <p:cNvPr id="198" name="مربع نص 197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199" name="شكل حر 198"/>
          <p:cNvSpPr/>
          <p:nvPr/>
        </p:nvSpPr>
        <p:spPr>
          <a:xfrm>
            <a:off x="3554083" y="4554747"/>
            <a:ext cx="345057" cy="1449238"/>
          </a:xfrm>
          <a:custGeom>
            <a:avLst/>
            <a:gdLst>
              <a:gd name="connsiteX0" fmla="*/ 17253 w 345057"/>
              <a:gd name="connsiteY0" fmla="*/ 1121434 h 1449238"/>
              <a:gd name="connsiteX1" fmla="*/ 224287 w 345057"/>
              <a:gd name="connsiteY1" fmla="*/ 0 h 1449238"/>
              <a:gd name="connsiteX2" fmla="*/ 345057 w 345057"/>
              <a:gd name="connsiteY2" fmla="*/ 17253 h 1449238"/>
              <a:gd name="connsiteX3" fmla="*/ 69011 w 345057"/>
              <a:gd name="connsiteY3" fmla="*/ 1449238 h 1449238"/>
              <a:gd name="connsiteX4" fmla="*/ 17253 w 345057"/>
              <a:gd name="connsiteY4" fmla="*/ 1069676 h 1449238"/>
              <a:gd name="connsiteX5" fmla="*/ 0 w 345057"/>
              <a:gd name="connsiteY5" fmla="*/ 983411 h 1449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057" h="1449238">
                <a:moveTo>
                  <a:pt x="17253" y="1121434"/>
                </a:moveTo>
                <a:lnTo>
                  <a:pt x="224287" y="0"/>
                </a:lnTo>
                <a:lnTo>
                  <a:pt x="345057" y="17253"/>
                </a:lnTo>
                <a:lnTo>
                  <a:pt x="69011" y="1449238"/>
                </a:lnTo>
                <a:lnTo>
                  <a:pt x="17253" y="1069676"/>
                </a:lnTo>
                <a:lnTo>
                  <a:pt x="0" y="983411"/>
                </a:lnTo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0" name="شكل حر 199"/>
          <p:cNvSpPr/>
          <p:nvPr/>
        </p:nvSpPr>
        <p:spPr>
          <a:xfrm>
            <a:off x="4830792" y="4658264"/>
            <a:ext cx="483080" cy="1138687"/>
          </a:xfrm>
          <a:custGeom>
            <a:avLst/>
            <a:gdLst>
              <a:gd name="connsiteX0" fmla="*/ 483080 w 483080"/>
              <a:gd name="connsiteY0" fmla="*/ 914400 h 1138687"/>
              <a:gd name="connsiteX1" fmla="*/ 69012 w 483080"/>
              <a:gd name="connsiteY1" fmla="*/ 0 h 1138687"/>
              <a:gd name="connsiteX2" fmla="*/ 0 w 483080"/>
              <a:gd name="connsiteY2" fmla="*/ 51759 h 1138687"/>
              <a:gd name="connsiteX3" fmla="*/ 414068 w 483080"/>
              <a:gd name="connsiteY3" fmla="*/ 1138687 h 1138687"/>
              <a:gd name="connsiteX4" fmla="*/ 414068 w 483080"/>
              <a:gd name="connsiteY4" fmla="*/ 931653 h 1138687"/>
              <a:gd name="connsiteX5" fmla="*/ 483080 w 483080"/>
              <a:gd name="connsiteY5" fmla="*/ 914400 h 113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3080" h="1138687">
                <a:moveTo>
                  <a:pt x="483080" y="914400"/>
                </a:moveTo>
                <a:lnTo>
                  <a:pt x="69012" y="0"/>
                </a:lnTo>
                <a:lnTo>
                  <a:pt x="0" y="51759"/>
                </a:lnTo>
                <a:lnTo>
                  <a:pt x="414068" y="1138687"/>
                </a:lnTo>
                <a:lnTo>
                  <a:pt x="414068" y="931653"/>
                </a:lnTo>
                <a:lnTo>
                  <a:pt x="483080" y="91440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1" name="شكل حر 104"/>
          <p:cNvSpPr/>
          <p:nvPr/>
        </p:nvSpPr>
        <p:spPr>
          <a:xfrm rot="9592938" flipH="1">
            <a:off x="4830321" y="4522711"/>
            <a:ext cx="179789" cy="287783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2" name="شكل حر 201"/>
          <p:cNvSpPr/>
          <p:nvPr/>
        </p:nvSpPr>
        <p:spPr>
          <a:xfrm>
            <a:off x="1518249" y="4779034"/>
            <a:ext cx="828136" cy="1276709"/>
          </a:xfrm>
          <a:custGeom>
            <a:avLst/>
            <a:gdLst>
              <a:gd name="connsiteX0" fmla="*/ 17253 w 828136"/>
              <a:gd name="connsiteY0" fmla="*/ 983411 h 1276709"/>
              <a:gd name="connsiteX1" fmla="*/ 707366 w 828136"/>
              <a:gd name="connsiteY1" fmla="*/ 0 h 1276709"/>
              <a:gd name="connsiteX2" fmla="*/ 828136 w 828136"/>
              <a:gd name="connsiteY2" fmla="*/ 103517 h 1276709"/>
              <a:gd name="connsiteX3" fmla="*/ 0 w 828136"/>
              <a:gd name="connsiteY3" fmla="*/ 1276709 h 1276709"/>
              <a:gd name="connsiteX4" fmla="*/ 17253 w 828136"/>
              <a:gd name="connsiteY4" fmla="*/ 983411 h 1276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8136" h="1276709">
                <a:moveTo>
                  <a:pt x="17253" y="983411"/>
                </a:moveTo>
                <a:lnTo>
                  <a:pt x="707366" y="0"/>
                </a:lnTo>
                <a:lnTo>
                  <a:pt x="828136" y="103517"/>
                </a:lnTo>
                <a:lnTo>
                  <a:pt x="0" y="1276709"/>
                </a:lnTo>
                <a:lnTo>
                  <a:pt x="17253" y="983411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3" name="شكل حر 104"/>
          <p:cNvSpPr/>
          <p:nvPr/>
        </p:nvSpPr>
        <p:spPr>
          <a:xfrm rot="12116821">
            <a:off x="2182537" y="4626549"/>
            <a:ext cx="253015" cy="247066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</p:spTree>
  </p:cSld>
  <p:clrMapOvr>
    <a:masterClrMapping/>
  </p:clrMapOvr>
  <p:transition advTm="0"/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مجموعة 1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2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3" name="مستطيل 2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" name="مستطيل 3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5" name="مستطيل 4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" name="مستطيل 5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3" name="مستطيل 42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4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44" name="صورة 43" descr="qa44-c25db5e2c2.jpg"/>
          <p:cNvPicPr>
            <a:picLocks noChangeAspect="1"/>
          </p:cNvPicPr>
          <p:nvPr/>
        </p:nvPicPr>
        <p:blipFill>
          <a:blip r:embed="rId5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5" name="مستطيل 44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50" name="مجموعة 4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51" name="مجموعة 263"/>
            <p:cNvGrpSpPr/>
            <p:nvPr/>
          </p:nvGrpSpPr>
          <p:grpSpPr>
            <a:xfrm>
              <a:off x="4286248" y="-81"/>
              <a:ext cx="1571636" cy="5643556"/>
              <a:chOff x="-2071734" y="357305"/>
              <a:chExt cx="1364105" cy="4714769"/>
            </a:xfrm>
          </p:grpSpPr>
          <p:sp>
            <p:nvSpPr>
              <p:cNvPr id="53" name="شكل حر 5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4" name="شكل حر 5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5" name="شكل حر 5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5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86" name="شكل بيضاوي 8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7" name="شكل بيضاوي 8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8" name="شكل بيضاوي 8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5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83" name="شكل بيضاوي 8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4" name="شكل بيضاوي 8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5" name="شكل بيضاوي 8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58" name="شكل حر 5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59" name="شكل حر 5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0" name="شكل حر 5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1" name="شكل حر 6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2" name="شكل حر 6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3" name="شكل حر 6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4" name="شكل حر 6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6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81" name="شكل حر 8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2" name="شكل حر 8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66" name="شكل بيضاوي 6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67" name="شكل بيضاوي 6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8" name="شكل بيضاوي 6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69" name="شكل حر 6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0" name="مستطيل 6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1" name="مستطيل 7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2" name="شكل حر 7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شكل حر 7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5" name="شكل حر 7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6" name="شكل حر 7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77" name="رابط مستقيم 7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رابط مستقيم 7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رابط مستقيم 7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رابط مستقيم 7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شكل حر 5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pic>
        <p:nvPicPr>
          <p:cNvPr id="89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90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91" name="مجموعة 51"/>
          <p:cNvGrpSpPr/>
          <p:nvPr/>
        </p:nvGrpSpPr>
        <p:grpSpPr>
          <a:xfrm>
            <a:off x="184334" y="4341637"/>
            <a:ext cx="8602508" cy="2986523"/>
            <a:chOff x="0" y="3807759"/>
            <a:chExt cx="10215570" cy="3621825"/>
          </a:xfrm>
        </p:grpSpPr>
        <p:grpSp>
          <p:nvGrpSpPr>
            <p:cNvPr id="92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90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91" name="رابط مستقيم 152"/>
              <p:cNvCxnSpPr>
                <a:stCxn id="187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3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85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7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8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9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4" name="مجموعة 91"/>
            <p:cNvGrpSpPr/>
            <p:nvPr/>
          </p:nvGrpSpPr>
          <p:grpSpPr>
            <a:xfrm>
              <a:off x="536497" y="5375741"/>
              <a:ext cx="1106579" cy="2053863"/>
              <a:chOff x="7072330" y="4929198"/>
              <a:chExt cx="1217231" cy="2143164"/>
            </a:xfrm>
          </p:grpSpPr>
          <p:sp>
            <p:nvSpPr>
              <p:cNvPr id="179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3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4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5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74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5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6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8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6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68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7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63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6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7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8" name="مجموعة 117"/>
            <p:cNvGrpSpPr/>
            <p:nvPr/>
          </p:nvGrpSpPr>
          <p:grpSpPr>
            <a:xfrm>
              <a:off x="6000789" y="5286306"/>
              <a:ext cx="1106579" cy="1928825"/>
              <a:chOff x="7072330" y="4929198"/>
              <a:chExt cx="1217231" cy="2143164"/>
            </a:xfrm>
          </p:grpSpPr>
          <p:sp>
            <p:nvSpPr>
              <p:cNvPr id="157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8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9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0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1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2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99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52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3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4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5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6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0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46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7" name="مستطيل 146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149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1" name="شكل حر 100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2" name="شكل حر 101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3" name="شكل حر 102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4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5" name="مجموعة 228"/>
            <p:cNvGrpSpPr/>
            <p:nvPr/>
          </p:nvGrpSpPr>
          <p:grpSpPr>
            <a:xfrm rot="7705025">
              <a:off x="3523445" y="4164802"/>
              <a:ext cx="1308814" cy="594736"/>
              <a:chOff x="-9078699" y="4786322"/>
              <a:chExt cx="13896189" cy="6115103"/>
            </a:xfrm>
          </p:grpSpPr>
          <p:cxnSp>
            <p:nvCxnSpPr>
              <p:cNvPr id="143" name="رابط مستقيم 105"/>
              <p:cNvCxnSpPr/>
              <p:nvPr/>
            </p:nvCxnSpPr>
            <p:spPr>
              <a:xfrm rot="3094975" flipH="1">
                <a:off x="-8946095" y="8224345"/>
                <a:ext cx="576412" cy="84161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رابط مستقيم 14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" name="شكل حر 104"/>
              <p:cNvSpPr/>
              <p:nvPr/>
            </p:nvSpPr>
            <p:spPr>
              <a:xfrm rot="4411796">
                <a:off x="-8919663" y="7766160"/>
                <a:ext cx="3089325" cy="3181205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106" name="مجموعة 147"/>
            <p:cNvGrpSpPr/>
            <p:nvPr/>
          </p:nvGrpSpPr>
          <p:grpSpPr>
            <a:xfrm>
              <a:off x="2970464" y="4184838"/>
              <a:ext cx="1071570" cy="1000132"/>
              <a:chOff x="10215602" y="1500174"/>
              <a:chExt cx="1189908" cy="1174883"/>
            </a:xfrm>
          </p:grpSpPr>
          <p:sp>
            <p:nvSpPr>
              <p:cNvPr id="139" name="شكل بيضاوي 138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شكل حر 139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1" name="شكل حر 140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شكل حر 141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7" name="شكل حر 106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08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137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09" name="شكل حر 108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0" name="شكل حر 109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1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131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6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112" name="شكل حر 111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13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126" name="شكل بيضاوي 125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شكل حر 126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28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129" name="شكل حر 128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30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114" name="شكل حر 113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5" name="شكل بيضاوي 114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6" name="شكل بيضاوي 115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7" name="شكل حر 116"/>
            <p:cNvSpPr/>
            <p:nvPr/>
          </p:nvSpPr>
          <p:spPr>
            <a:xfrm>
              <a:off x="857224" y="6580683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8" name="شكل بيضاوي 117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9" name="شكل بيضاوي 118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0" name="شكل حر 119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1" name="شكل حر 120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122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123" name="شكل حر 122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24" name="رابط مستقيم 123"/>
              <p:cNvCxnSpPr>
                <a:stCxn id="123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رابط مستقيم 124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93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94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95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96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97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sp>
        <p:nvSpPr>
          <p:cNvPr id="198" name="مربع نص 197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199" name="شكل حر 198"/>
          <p:cNvSpPr/>
          <p:nvPr/>
        </p:nvSpPr>
        <p:spPr>
          <a:xfrm>
            <a:off x="3554083" y="4554747"/>
            <a:ext cx="345057" cy="1449238"/>
          </a:xfrm>
          <a:custGeom>
            <a:avLst/>
            <a:gdLst>
              <a:gd name="connsiteX0" fmla="*/ 17253 w 345057"/>
              <a:gd name="connsiteY0" fmla="*/ 1121434 h 1449238"/>
              <a:gd name="connsiteX1" fmla="*/ 224287 w 345057"/>
              <a:gd name="connsiteY1" fmla="*/ 0 h 1449238"/>
              <a:gd name="connsiteX2" fmla="*/ 345057 w 345057"/>
              <a:gd name="connsiteY2" fmla="*/ 17253 h 1449238"/>
              <a:gd name="connsiteX3" fmla="*/ 69011 w 345057"/>
              <a:gd name="connsiteY3" fmla="*/ 1449238 h 1449238"/>
              <a:gd name="connsiteX4" fmla="*/ 17253 w 345057"/>
              <a:gd name="connsiteY4" fmla="*/ 1069676 h 1449238"/>
              <a:gd name="connsiteX5" fmla="*/ 0 w 345057"/>
              <a:gd name="connsiteY5" fmla="*/ 983411 h 1449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057" h="1449238">
                <a:moveTo>
                  <a:pt x="17253" y="1121434"/>
                </a:moveTo>
                <a:lnTo>
                  <a:pt x="224287" y="0"/>
                </a:lnTo>
                <a:lnTo>
                  <a:pt x="345057" y="17253"/>
                </a:lnTo>
                <a:lnTo>
                  <a:pt x="69011" y="1449238"/>
                </a:lnTo>
                <a:lnTo>
                  <a:pt x="17253" y="1069676"/>
                </a:lnTo>
                <a:lnTo>
                  <a:pt x="0" y="983411"/>
                </a:lnTo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0" name="شكل حر 199"/>
          <p:cNvSpPr/>
          <p:nvPr/>
        </p:nvSpPr>
        <p:spPr>
          <a:xfrm>
            <a:off x="4830792" y="4658264"/>
            <a:ext cx="483080" cy="1138687"/>
          </a:xfrm>
          <a:custGeom>
            <a:avLst/>
            <a:gdLst>
              <a:gd name="connsiteX0" fmla="*/ 483080 w 483080"/>
              <a:gd name="connsiteY0" fmla="*/ 914400 h 1138687"/>
              <a:gd name="connsiteX1" fmla="*/ 69012 w 483080"/>
              <a:gd name="connsiteY1" fmla="*/ 0 h 1138687"/>
              <a:gd name="connsiteX2" fmla="*/ 0 w 483080"/>
              <a:gd name="connsiteY2" fmla="*/ 51759 h 1138687"/>
              <a:gd name="connsiteX3" fmla="*/ 414068 w 483080"/>
              <a:gd name="connsiteY3" fmla="*/ 1138687 h 1138687"/>
              <a:gd name="connsiteX4" fmla="*/ 414068 w 483080"/>
              <a:gd name="connsiteY4" fmla="*/ 931653 h 1138687"/>
              <a:gd name="connsiteX5" fmla="*/ 483080 w 483080"/>
              <a:gd name="connsiteY5" fmla="*/ 914400 h 113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3080" h="1138687">
                <a:moveTo>
                  <a:pt x="483080" y="914400"/>
                </a:moveTo>
                <a:lnTo>
                  <a:pt x="69012" y="0"/>
                </a:lnTo>
                <a:lnTo>
                  <a:pt x="0" y="51759"/>
                </a:lnTo>
                <a:lnTo>
                  <a:pt x="414068" y="1138687"/>
                </a:lnTo>
                <a:lnTo>
                  <a:pt x="414068" y="931653"/>
                </a:lnTo>
                <a:lnTo>
                  <a:pt x="483080" y="91440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1" name="شكل حر 104"/>
          <p:cNvSpPr/>
          <p:nvPr/>
        </p:nvSpPr>
        <p:spPr>
          <a:xfrm rot="9592938" flipH="1">
            <a:off x="4830321" y="4522711"/>
            <a:ext cx="179789" cy="287783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2" name="شكل حر 201"/>
          <p:cNvSpPr/>
          <p:nvPr/>
        </p:nvSpPr>
        <p:spPr>
          <a:xfrm>
            <a:off x="1518249" y="4779034"/>
            <a:ext cx="828136" cy="1276709"/>
          </a:xfrm>
          <a:custGeom>
            <a:avLst/>
            <a:gdLst>
              <a:gd name="connsiteX0" fmla="*/ 17253 w 828136"/>
              <a:gd name="connsiteY0" fmla="*/ 983411 h 1276709"/>
              <a:gd name="connsiteX1" fmla="*/ 707366 w 828136"/>
              <a:gd name="connsiteY1" fmla="*/ 0 h 1276709"/>
              <a:gd name="connsiteX2" fmla="*/ 828136 w 828136"/>
              <a:gd name="connsiteY2" fmla="*/ 103517 h 1276709"/>
              <a:gd name="connsiteX3" fmla="*/ 0 w 828136"/>
              <a:gd name="connsiteY3" fmla="*/ 1276709 h 1276709"/>
              <a:gd name="connsiteX4" fmla="*/ 17253 w 828136"/>
              <a:gd name="connsiteY4" fmla="*/ 983411 h 1276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8136" h="1276709">
                <a:moveTo>
                  <a:pt x="17253" y="983411"/>
                </a:moveTo>
                <a:lnTo>
                  <a:pt x="707366" y="0"/>
                </a:lnTo>
                <a:lnTo>
                  <a:pt x="828136" y="103517"/>
                </a:lnTo>
                <a:lnTo>
                  <a:pt x="0" y="1276709"/>
                </a:lnTo>
                <a:lnTo>
                  <a:pt x="17253" y="983411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3" name="شكل حر 104"/>
          <p:cNvSpPr/>
          <p:nvPr/>
        </p:nvSpPr>
        <p:spPr>
          <a:xfrm rot="12116821">
            <a:off x="2182537" y="4626549"/>
            <a:ext cx="253015" cy="247066"/>
          </a:xfrm>
          <a:custGeom>
            <a:avLst/>
            <a:gdLst>
              <a:gd name="connsiteX0" fmla="*/ 304801 w 2632364"/>
              <a:gd name="connsiteY0" fmla="*/ 191654 h 3006436"/>
              <a:gd name="connsiteX1" fmla="*/ 124692 w 2632364"/>
              <a:gd name="connsiteY1" fmla="*/ 468745 h 3006436"/>
              <a:gd name="connsiteX2" fmla="*/ 27710 w 2632364"/>
              <a:gd name="connsiteY2" fmla="*/ 1092200 h 3006436"/>
              <a:gd name="connsiteX3" fmla="*/ 96982 w 2632364"/>
              <a:gd name="connsiteY3" fmla="*/ 1369290 h 3006436"/>
              <a:gd name="connsiteX4" fmla="*/ 13855 w 2632364"/>
              <a:gd name="connsiteY4" fmla="*/ 2117436 h 3006436"/>
              <a:gd name="connsiteX5" fmla="*/ 180110 w 2632364"/>
              <a:gd name="connsiteY5" fmla="*/ 2727036 h 3006436"/>
              <a:gd name="connsiteX6" fmla="*/ 401782 w 2632364"/>
              <a:gd name="connsiteY6" fmla="*/ 2616200 h 3006436"/>
              <a:gd name="connsiteX7" fmla="*/ 540328 w 2632364"/>
              <a:gd name="connsiteY7" fmla="*/ 1992745 h 3006436"/>
              <a:gd name="connsiteX8" fmla="*/ 568037 w 2632364"/>
              <a:gd name="connsiteY8" fmla="*/ 2643909 h 3006436"/>
              <a:gd name="connsiteX9" fmla="*/ 762001 w 2632364"/>
              <a:gd name="connsiteY9" fmla="*/ 2990272 h 3006436"/>
              <a:gd name="connsiteX10" fmla="*/ 942110 w 2632364"/>
              <a:gd name="connsiteY10" fmla="*/ 2740890 h 3006436"/>
              <a:gd name="connsiteX11" fmla="*/ 1025237 w 2632364"/>
              <a:gd name="connsiteY11" fmla="*/ 1965036 h 3006436"/>
              <a:gd name="connsiteX12" fmla="*/ 1122219 w 2632364"/>
              <a:gd name="connsiteY12" fmla="*/ 2505363 h 3006436"/>
              <a:gd name="connsiteX13" fmla="*/ 1316182 w 2632364"/>
              <a:gd name="connsiteY13" fmla="*/ 2574636 h 3006436"/>
              <a:gd name="connsiteX14" fmla="*/ 1510146 w 2632364"/>
              <a:gd name="connsiteY14" fmla="*/ 2172854 h 3006436"/>
              <a:gd name="connsiteX15" fmla="*/ 1510146 w 2632364"/>
              <a:gd name="connsiteY15" fmla="*/ 1632527 h 3006436"/>
              <a:gd name="connsiteX16" fmla="*/ 1731819 w 2632364"/>
              <a:gd name="connsiteY16" fmla="*/ 1341581 h 3006436"/>
              <a:gd name="connsiteX17" fmla="*/ 2438401 w 2632364"/>
              <a:gd name="connsiteY17" fmla="*/ 1189181 h 3006436"/>
              <a:gd name="connsiteX18" fmla="*/ 2632364 w 2632364"/>
              <a:gd name="connsiteY18" fmla="*/ 898236 h 3006436"/>
              <a:gd name="connsiteX19" fmla="*/ 2438401 w 2632364"/>
              <a:gd name="connsiteY19" fmla="*/ 759690 h 3006436"/>
              <a:gd name="connsiteX20" fmla="*/ 1814946 w 2632364"/>
              <a:gd name="connsiteY20" fmla="*/ 745836 h 3006436"/>
              <a:gd name="connsiteX21" fmla="*/ 1801092 w 2632364"/>
              <a:gd name="connsiteY21" fmla="*/ 745836 h 3006436"/>
              <a:gd name="connsiteX22" fmla="*/ 1690255 w 2632364"/>
              <a:gd name="connsiteY22" fmla="*/ 468745 h 3006436"/>
              <a:gd name="connsiteX23" fmla="*/ 1440873 w 2632364"/>
              <a:gd name="connsiteY23" fmla="*/ 150090 h 3006436"/>
              <a:gd name="connsiteX24" fmla="*/ 1136073 w 2632364"/>
              <a:gd name="connsiteY24" fmla="*/ 39254 h 3006436"/>
              <a:gd name="connsiteX25" fmla="*/ 720437 w 2632364"/>
              <a:gd name="connsiteY25" fmla="*/ 25400 h 3006436"/>
              <a:gd name="connsiteX26" fmla="*/ 304801 w 2632364"/>
              <a:gd name="connsiteY26" fmla="*/ 191654 h 30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32364" h="3006436">
                <a:moveTo>
                  <a:pt x="304801" y="191654"/>
                </a:moveTo>
                <a:cubicBezTo>
                  <a:pt x="205510" y="265545"/>
                  <a:pt x="170874" y="318654"/>
                  <a:pt x="124692" y="468745"/>
                </a:cubicBezTo>
                <a:cubicBezTo>
                  <a:pt x="78510" y="618836"/>
                  <a:pt x="32328" y="942109"/>
                  <a:pt x="27710" y="1092200"/>
                </a:cubicBezTo>
                <a:cubicBezTo>
                  <a:pt x="23092" y="1242291"/>
                  <a:pt x="99291" y="1198417"/>
                  <a:pt x="96982" y="1369290"/>
                </a:cubicBezTo>
                <a:cubicBezTo>
                  <a:pt x="94673" y="1540163"/>
                  <a:pt x="0" y="1891145"/>
                  <a:pt x="13855" y="2117436"/>
                </a:cubicBezTo>
                <a:cubicBezTo>
                  <a:pt x="27710" y="2343727"/>
                  <a:pt x="115456" y="2643909"/>
                  <a:pt x="180110" y="2727036"/>
                </a:cubicBezTo>
                <a:cubicBezTo>
                  <a:pt x="244765" y="2810163"/>
                  <a:pt x="341746" y="2738582"/>
                  <a:pt x="401782" y="2616200"/>
                </a:cubicBezTo>
                <a:cubicBezTo>
                  <a:pt x="461818" y="2493818"/>
                  <a:pt x="512619" y="1988127"/>
                  <a:pt x="540328" y="1992745"/>
                </a:cubicBezTo>
                <a:cubicBezTo>
                  <a:pt x="568037" y="1997363"/>
                  <a:pt x="531092" y="2477655"/>
                  <a:pt x="568037" y="2643909"/>
                </a:cubicBezTo>
                <a:cubicBezTo>
                  <a:pt x="604983" y="2810164"/>
                  <a:pt x="699655" y="2974108"/>
                  <a:pt x="762001" y="2990272"/>
                </a:cubicBezTo>
                <a:cubicBezTo>
                  <a:pt x="824347" y="3006436"/>
                  <a:pt x="898237" y="2911763"/>
                  <a:pt x="942110" y="2740890"/>
                </a:cubicBezTo>
                <a:cubicBezTo>
                  <a:pt x="985983" y="2570017"/>
                  <a:pt x="995219" y="2004290"/>
                  <a:pt x="1025237" y="1965036"/>
                </a:cubicBezTo>
                <a:cubicBezTo>
                  <a:pt x="1055255" y="1925782"/>
                  <a:pt x="1073728" y="2403763"/>
                  <a:pt x="1122219" y="2505363"/>
                </a:cubicBezTo>
                <a:cubicBezTo>
                  <a:pt x="1170710" y="2606963"/>
                  <a:pt x="1251528" y="2630054"/>
                  <a:pt x="1316182" y="2574636"/>
                </a:cubicBezTo>
                <a:cubicBezTo>
                  <a:pt x="1380837" y="2519218"/>
                  <a:pt x="1477819" y="2329872"/>
                  <a:pt x="1510146" y="2172854"/>
                </a:cubicBezTo>
                <a:cubicBezTo>
                  <a:pt x="1542473" y="2015836"/>
                  <a:pt x="1473201" y="1771072"/>
                  <a:pt x="1510146" y="1632527"/>
                </a:cubicBezTo>
                <a:cubicBezTo>
                  <a:pt x="1547091" y="1493982"/>
                  <a:pt x="1577110" y="1415472"/>
                  <a:pt x="1731819" y="1341581"/>
                </a:cubicBezTo>
                <a:cubicBezTo>
                  <a:pt x="1886528" y="1267690"/>
                  <a:pt x="2288310" y="1263072"/>
                  <a:pt x="2438401" y="1189181"/>
                </a:cubicBezTo>
                <a:cubicBezTo>
                  <a:pt x="2588492" y="1115290"/>
                  <a:pt x="2632364" y="969818"/>
                  <a:pt x="2632364" y="898236"/>
                </a:cubicBezTo>
                <a:cubicBezTo>
                  <a:pt x="2632364" y="826654"/>
                  <a:pt x="2574637" y="785090"/>
                  <a:pt x="2438401" y="759690"/>
                </a:cubicBezTo>
                <a:cubicBezTo>
                  <a:pt x="2302165" y="734290"/>
                  <a:pt x="1921164" y="748145"/>
                  <a:pt x="1814946" y="745836"/>
                </a:cubicBezTo>
                <a:cubicBezTo>
                  <a:pt x="1708728" y="743527"/>
                  <a:pt x="1821874" y="792018"/>
                  <a:pt x="1801092" y="745836"/>
                </a:cubicBezTo>
                <a:cubicBezTo>
                  <a:pt x="1780310" y="699654"/>
                  <a:pt x="1750291" y="568036"/>
                  <a:pt x="1690255" y="468745"/>
                </a:cubicBezTo>
                <a:cubicBezTo>
                  <a:pt x="1630219" y="369454"/>
                  <a:pt x="1533237" y="221672"/>
                  <a:pt x="1440873" y="150090"/>
                </a:cubicBezTo>
                <a:cubicBezTo>
                  <a:pt x="1348509" y="78508"/>
                  <a:pt x="1256146" y="60036"/>
                  <a:pt x="1136073" y="39254"/>
                </a:cubicBezTo>
                <a:cubicBezTo>
                  <a:pt x="1016000" y="18472"/>
                  <a:pt x="858982" y="0"/>
                  <a:pt x="720437" y="25400"/>
                </a:cubicBezTo>
                <a:cubicBezTo>
                  <a:pt x="581892" y="50800"/>
                  <a:pt x="404092" y="117763"/>
                  <a:pt x="304801" y="191654"/>
                </a:cubicBezTo>
                <a:close/>
              </a:path>
            </a:pathLst>
          </a:custGeom>
          <a:solidFill>
            <a:srgbClr val="FFFF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4" name="وسيلة شرح مستطيلة مستديرة الزوايا 203"/>
          <p:cNvSpPr/>
          <p:nvPr/>
        </p:nvSpPr>
        <p:spPr>
          <a:xfrm>
            <a:off x="4572000" y="1357298"/>
            <a:ext cx="1428760" cy="1357322"/>
          </a:xfrm>
          <a:prstGeom prst="wedgeRoundRectCallout">
            <a:avLst>
              <a:gd name="adj1" fmla="val -95700"/>
              <a:gd name="adj2" fmla="val -49356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b="1" dirty="0" smtClean="0">
                <a:solidFill>
                  <a:schemeClr val="tx1"/>
                </a:solidFill>
              </a:rPr>
              <a:t>نعم يا ندى ؟</a:t>
            </a:r>
            <a:endParaRPr lang="ar-SA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85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62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508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125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5429256" y="2214554"/>
            <a:ext cx="1643074" cy="1357322"/>
          </a:xfrm>
          <a:prstGeom prst="wedgeRoundRectCallout">
            <a:avLst>
              <a:gd name="adj1" fmla="val -35716"/>
              <a:gd name="adj2" fmla="val 106340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تنفس الطفل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85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62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508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125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714876" y="1142984"/>
            <a:ext cx="1857388" cy="1571636"/>
          </a:xfrm>
          <a:prstGeom prst="wedgeRoundRectCallout">
            <a:avLst>
              <a:gd name="adj1" fmla="val -88662"/>
              <a:gd name="adj2" fmla="val -38565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صحيح أحسنت 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87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60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510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127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714876" y="1142984"/>
            <a:ext cx="1857388" cy="1571636"/>
          </a:xfrm>
          <a:prstGeom prst="wedgeRoundRectCallout">
            <a:avLst>
              <a:gd name="adj1" fmla="val -88662"/>
              <a:gd name="adj2" fmla="val -38565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لقد انتهينا من الاختبار الشفوي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89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58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512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129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714876" y="1142984"/>
            <a:ext cx="1857388" cy="1571636"/>
          </a:xfrm>
          <a:prstGeom prst="wedgeRoundRectCallout">
            <a:avLst>
              <a:gd name="adj1" fmla="val -88662"/>
              <a:gd name="adj2" fmla="val -38565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وإن شاء الله غدا</a:t>
            </a:r>
          </a:p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سأعلن أسماء الطالبات المتميزات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/>
          <p:cNvSpPr/>
          <p:nvPr/>
        </p:nvSpPr>
        <p:spPr>
          <a:xfrm>
            <a:off x="0" y="0"/>
            <a:ext cx="9144000" cy="4143380"/>
          </a:xfrm>
          <a:prstGeom prst="rect">
            <a:avLst/>
          </a:prstGeom>
          <a:blipFill dpi="0" rotWithShape="1">
            <a:blip r:embed="rId2">
              <a:alphaModFix amt="40000"/>
            </a:blip>
            <a:srcRect/>
            <a:tile tx="0" ty="0" sx="100000" sy="100000" flip="none" algn="tl"/>
          </a:blip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3" name="صورة 2" descr="qa44-c25db5e2c2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DF9D3"/>
              </a:clrFrom>
              <a:clrTo>
                <a:srgbClr val="FDF9D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0430" y="0"/>
            <a:ext cx="5304878" cy="3322201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3884088" y="627928"/>
            <a:ext cx="4500594" cy="2071702"/>
          </a:xfrm>
          <a:prstGeom prst="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5" name="مجموعة 4"/>
          <p:cNvGrpSpPr/>
          <p:nvPr/>
        </p:nvGrpSpPr>
        <p:grpSpPr>
          <a:xfrm>
            <a:off x="-285784" y="4143380"/>
            <a:ext cx="9486264" cy="3218222"/>
            <a:chOff x="-857288" y="3357562"/>
            <a:chExt cx="10001288" cy="4000528"/>
          </a:xfrm>
          <a:blipFill dpi="0" rotWithShape="1">
            <a:blip r:embed="rId4">
              <a:alphaModFix amt="58000"/>
            </a:blip>
            <a:srcRect/>
            <a:tile tx="0" ty="0" sx="100000" sy="100000" flip="none" algn="tl"/>
          </a:blipFill>
        </p:grpSpPr>
        <p:sp>
          <p:nvSpPr>
            <p:cNvPr id="6" name="مستطيل 5"/>
            <p:cNvSpPr/>
            <p:nvPr/>
          </p:nvSpPr>
          <p:spPr>
            <a:xfrm>
              <a:off x="214310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" name="مستطيل 6"/>
            <p:cNvSpPr/>
            <p:nvPr/>
          </p:nvSpPr>
          <p:spPr>
            <a:xfrm>
              <a:off x="814386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" name="مستطيل 7"/>
            <p:cNvSpPr/>
            <p:nvPr/>
          </p:nvSpPr>
          <p:spPr>
            <a:xfrm>
              <a:off x="714376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9" name="مستطيل 8"/>
            <p:cNvSpPr/>
            <p:nvPr/>
          </p:nvSpPr>
          <p:spPr>
            <a:xfrm>
              <a:off x="614360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0" name="مستطيل 9"/>
            <p:cNvSpPr/>
            <p:nvPr/>
          </p:nvSpPr>
          <p:spPr>
            <a:xfrm>
              <a:off x="5143504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1" name="مستطيل 10"/>
            <p:cNvSpPr/>
            <p:nvPr/>
          </p:nvSpPr>
          <p:spPr>
            <a:xfrm>
              <a:off x="4143372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" name="مستطيل 11"/>
            <p:cNvSpPr/>
            <p:nvPr/>
          </p:nvSpPr>
          <p:spPr>
            <a:xfrm>
              <a:off x="3143272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" name="مستطيل 12"/>
            <p:cNvSpPr/>
            <p:nvPr/>
          </p:nvSpPr>
          <p:spPr>
            <a:xfrm>
              <a:off x="2143108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4" name="مستطيل 13"/>
            <p:cNvSpPr/>
            <p:nvPr/>
          </p:nvSpPr>
          <p:spPr>
            <a:xfrm>
              <a:off x="114300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5" name="مستطيل 14"/>
            <p:cNvSpPr/>
            <p:nvPr/>
          </p:nvSpPr>
          <p:spPr>
            <a:xfrm>
              <a:off x="814383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6" name="مستطيل 15"/>
            <p:cNvSpPr/>
            <p:nvPr/>
          </p:nvSpPr>
          <p:spPr>
            <a:xfrm>
              <a:off x="714373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7" name="مستطيل 16"/>
            <p:cNvSpPr/>
            <p:nvPr/>
          </p:nvSpPr>
          <p:spPr>
            <a:xfrm>
              <a:off x="6143572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8" name="مستطيل 17"/>
            <p:cNvSpPr/>
            <p:nvPr/>
          </p:nvSpPr>
          <p:spPr>
            <a:xfrm>
              <a:off x="5143472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9" name="مستطيل 18"/>
            <p:cNvSpPr/>
            <p:nvPr/>
          </p:nvSpPr>
          <p:spPr>
            <a:xfrm>
              <a:off x="4143340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0" name="مستطيل 19"/>
            <p:cNvSpPr/>
            <p:nvPr/>
          </p:nvSpPr>
          <p:spPr>
            <a:xfrm>
              <a:off x="3143240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1" name="مستطيل 20"/>
            <p:cNvSpPr/>
            <p:nvPr/>
          </p:nvSpPr>
          <p:spPr>
            <a:xfrm>
              <a:off x="2143076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2" name="مستطيل 21"/>
            <p:cNvSpPr/>
            <p:nvPr/>
          </p:nvSpPr>
          <p:spPr>
            <a:xfrm>
              <a:off x="1142976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3" name="مستطيل 22"/>
            <p:cNvSpPr/>
            <p:nvPr/>
          </p:nvSpPr>
          <p:spPr>
            <a:xfrm>
              <a:off x="8143868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4" name="مستطيل 23"/>
            <p:cNvSpPr/>
            <p:nvPr/>
          </p:nvSpPr>
          <p:spPr>
            <a:xfrm>
              <a:off x="714376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5" name="مستطيل 24"/>
            <p:cNvSpPr/>
            <p:nvPr/>
          </p:nvSpPr>
          <p:spPr>
            <a:xfrm>
              <a:off x="614360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6" name="مستطيل 25"/>
            <p:cNvSpPr/>
            <p:nvPr/>
          </p:nvSpPr>
          <p:spPr>
            <a:xfrm>
              <a:off x="5143504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7" name="مستطيل 26"/>
            <p:cNvSpPr/>
            <p:nvPr/>
          </p:nvSpPr>
          <p:spPr>
            <a:xfrm>
              <a:off x="4143372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8" name="مستطيل 27"/>
            <p:cNvSpPr/>
            <p:nvPr/>
          </p:nvSpPr>
          <p:spPr>
            <a:xfrm>
              <a:off x="3143272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29" name="مستطيل 28"/>
            <p:cNvSpPr/>
            <p:nvPr/>
          </p:nvSpPr>
          <p:spPr>
            <a:xfrm>
              <a:off x="114300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0" name="مستطيل 29"/>
            <p:cNvSpPr/>
            <p:nvPr/>
          </p:nvSpPr>
          <p:spPr>
            <a:xfrm>
              <a:off x="814383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1" name="مستطيل 30"/>
            <p:cNvSpPr/>
            <p:nvPr/>
          </p:nvSpPr>
          <p:spPr>
            <a:xfrm>
              <a:off x="714373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2" name="مستطيل 31"/>
            <p:cNvSpPr/>
            <p:nvPr/>
          </p:nvSpPr>
          <p:spPr>
            <a:xfrm>
              <a:off x="6143572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3" name="مستطيل 32"/>
            <p:cNvSpPr/>
            <p:nvPr/>
          </p:nvSpPr>
          <p:spPr>
            <a:xfrm>
              <a:off x="5143472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4" name="مستطيل 33"/>
            <p:cNvSpPr/>
            <p:nvPr/>
          </p:nvSpPr>
          <p:spPr>
            <a:xfrm>
              <a:off x="4143340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5" name="مستطيل 34"/>
            <p:cNvSpPr/>
            <p:nvPr/>
          </p:nvSpPr>
          <p:spPr>
            <a:xfrm>
              <a:off x="3143240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6" name="مستطيل 35"/>
            <p:cNvSpPr/>
            <p:nvPr/>
          </p:nvSpPr>
          <p:spPr>
            <a:xfrm>
              <a:off x="2143076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7" name="مستطيل 36"/>
            <p:cNvSpPr/>
            <p:nvPr/>
          </p:nvSpPr>
          <p:spPr>
            <a:xfrm>
              <a:off x="1142976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8" name="مستطيل 37"/>
            <p:cNvSpPr/>
            <p:nvPr/>
          </p:nvSpPr>
          <p:spPr>
            <a:xfrm>
              <a:off x="142844" y="3357562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39" name="مستطيل 38"/>
            <p:cNvSpPr/>
            <p:nvPr/>
          </p:nvSpPr>
          <p:spPr>
            <a:xfrm>
              <a:off x="-857288" y="3357562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0" name="مستطيل 39"/>
            <p:cNvSpPr/>
            <p:nvPr/>
          </p:nvSpPr>
          <p:spPr>
            <a:xfrm>
              <a:off x="142844" y="4357694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1" name="مستطيل 40"/>
            <p:cNvSpPr/>
            <p:nvPr/>
          </p:nvSpPr>
          <p:spPr>
            <a:xfrm>
              <a:off x="-857288" y="4357694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2" name="مستطيل 41"/>
            <p:cNvSpPr/>
            <p:nvPr/>
          </p:nvSpPr>
          <p:spPr>
            <a:xfrm>
              <a:off x="142844" y="5357826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3" name="مستطيل 42"/>
            <p:cNvSpPr/>
            <p:nvPr/>
          </p:nvSpPr>
          <p:spPr>
            <a:xfrm>
              <a:off x="-857288" y="5357826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4" name="مستطيل 43"/>
            <p:cNvSpPr/>
            <p:nvPr/>
          </p:nvSpPr>
          <p:spPr>
            <a:xfrm>
              <a:off x="142844" y="6357958"/>
              <a:ext cx="1000132" cy="1000132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5" name="مستطيل 44"/>
            <p:cNvSpPr/>
            <p:nvPr/>
          </p:nvSpPr>
          <p:spPr>
            <a:xfrm>
              <a:off x="-857288" y="6357958"/>
              <a:ext cx="1000132" cy="1000132"/>
            </a:xfrm>
            <a:prstGeom prst="rect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46" name="مجموعة 45"/>
          <p:cNvGrpSpPr/>
          <p:nvPr/>
        </p:nvGrpSpPr>
        <p:grpSpPr>
          <a:xfrm>
            <a:off x="5827904" y="672898"/>
            <a:ext cx="597972" cy="303948"/>
            <a:chOff x="5610084" y="854026"/>
            <a:chExt cx="1870008" cy="1173378"/>
          </a:xfrm>
        </p:grpSpPr>
        <p:sp>
          <p:nvSpPr>
            <p:cNvPr id="47" name="شكل حر 46"/>
            <p:cNvSpPr/>
            <p:nvPr/>
          </p:nvSpPr>
          <p:spPr>
            <a:xfrm>
              <a:off x="6265889" y="854026"/>
              <a:ext cx="1214203" cy="1038470"/>
            </a:xfrm>
            <a:custGeom>
              <a:avLst/>
              <a:gdLst>
                <a:gd name="connsiteX0" fmla="*/ 1214203 w 1214203"/>
                <a:gd name="connsiteY0" fmla="*/ 300217 h 1038470"/>
                <a:gd name="connsiteX1" fmla="*/ 1079291 w 1214203"/>
                <a:gd name="connsiteY1" fmla="*/ 330197 h 1038470"/>
                <a:gd name="connsiteX2" fmla="*/ 1034321 w 1214203"/>
                <a:gd name="connsiteY2" fmla="*/ 375167 h 1038470"/>
                <a:gd name="connsiteX3" fmla="*/ 1034321 w 1214203"/>
                <a:gd name="connsiteY3" fmla="*/ 495089 h 1038470"/>
                <a:gd name="connsiteX4" fmla="*/ 1064301 w 1214203"/>
                <a:gd name="connsiteY4" fmla="*/ 585030 h 1038470"/>
                <a:gd name="connsiteX5" fmla="*/ 749508 w 1214203"/>
                <a:gd name="connsiteY5" fmla="*/ 600020 h 1038470"/>
                <a:gd name="connsiteX6" fmla="*/ 704537 w 1214203"/>
                <a:gd name="connsiteY6" fmla="*/ 495089 h 1038470"/>
                <a:gd name="connsiteX7" fmla="*/ 659567 w 1214203"/>
                <a:gd name="connsiteY7" fmla="*/ 390158 h 1038470"/>
                <a:gd name="connsiteX8" fmla="*/ 629586 w 1214203"/>
                <a:gd name="connsiteY8" fmla="*/ 255246 h 1038470"/>
                <a:gd name="connsiteX9" fmla="*/ 599606 w 1214203"/>
                <a:gd name="connsiteY9" fmla="*/ 165305 h 1038470"/>
                <a:gd name="connsiteX10" fmla="*/ 584616 w 1214203"/>
                <a:gd name="connsiteY10" fmla="*/ 120335 h 1038470"/>
                <a:gd name="connsiteX11" fmla="*/ 569626 w 1214203"/>
                <a:gd name="connsiteY11" fmla="*/ 30394 h 1038470"/>
                <a:gd name="connsiteX12" fmla="*/ 584616 w 1214203"/>
                <a:gd name="connsiteY12" fmla="*/ 360177 h 1038470"/>
                <a:gd name="connsiteX13" fmla="*/ 599606 w 1214203"/>
                <a:gd name="connsiteY13" fmla="*/ 405148 h 1038470"/>
                <a:gd name="connsiteX14" fmla="*/ 644577 w 1214203"/>
                <a:gd name="connsiteY14" fmla="*/ 435128 h 1038470"/>
                <a:gd name="connsiteX15" fmla="*/ 659567 w 1214203"/>
                <a:gd name="connsiteY15" fmla="*/ 570040 h 1038470"/>
                <a:gd name="connsiteX16" fmla="*/ 644577 w 1214203"/>
                <a:gd name="connsiteY16" fmla="*/ 630000 h 1038470"/>
                <a:gd name="connsiteX17" fmla="*/ 494675 w 1214203"/>
                <a:gd name="connsiteY17" fmla="*/ 644990 h 1038470"/>
                <a:gd name="connsiteX18" fmla="*/ 59960 w 1214203"/>
                <a:gd name="connsiteY18" fmla="*/ 644990 h 1038470"/>
                <a:gd name="connsiteX19" fmla="*/ 59960 w 1214203"/>
                <a:gd name="connsiteY19" fmla="*/ 465108 h 1038470"/>
                <a:gd name="connsiteX20" fmla="*/ 134911 w 1214203"/>
                <a:gd name="connsiteY20" fmla="*/ 480099 h 1038470"/>
                <a:gd name="connsiteX21" fmla="*/ 194872 w 1214203"/>
                <a:gd name="connsiteY21" fmla="*/ 525069 h 1038470"/>
                <a:gd name="connsiteX22" fmla="*/ 299803 w 1214203"/>
                <a:gd name="connsiteY22" fmla="*/ 630000 h 1038470"/>
                <a:gd name="connsiteX23" fmla="*/ 284813 w 1214203"/>
                <a:gd name="connsiteY23" fmla="*/ 884833 h 1038470"/>
                <a:gd name="connsiteX24" fmla="*/ 179881 w 1214203"/>
                <a:gd name="connsiteY24" fmla="*/ 1019744 h 1038470"/>
                <a:gd name="connsiteX25" fmla="*/ 134911 w 1214203"/>
                <a:gd name="connsiteY25" fmla="*/ 1034735 h 1038470"/>
                <a:gd name="connsiteX26" fmla="*/ 0 w 1214203"/>
                <a:gd name="connsiteY26" fmla="*/ 1034735 h 103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4203" h="1038470">
                  <a:moveTo>
                    <a:pt x="1214203" y="300217"/>
                  </a:moveTo>
                  <a:cubicBezTo>
                    <a:pt x="1209675" y="301123"/>
                    <a:pt x="1090690" y="323683"/>
                    <a:pt x="1079291" y="330197"/>
                  </a:cubicBezTo>
                  <a:cubicBezTo>
                    <a:pt x="1060885" y="340715"/>
                    <a:pt x="1049311" y="360177"/>
                    <a:pt x="1034321" y="375167"/>
                  </a:cubicBezTo>
                  <a:cubicBezTo>
                    <a:pt x="1013518" y="437578"/>
                    <a:pt x="1012614" y="415497"/>
                    <a:pt x="1034321" y="495089"/>
                  </a:cubicBezTo>
                  <a:cubicBezTo>
                    <a:pt x="1042636" y="525578"/>
                    <a:pt x="1038006" y="567501"/>
                    <a:pt x="1064301" y="585030"/>
                  </a:cubicBezTo>
                  <a:cubicBezTo>
                    <a:pt x="1209140" y="681587"/>
                    <a:pt x="1127272" y="615760"/>
                    <a:pt x="749508" y="600020"/>
                  </a:cubicBezTo>
                  <a:cubicBezTo>
                    <a:pt x="688752" y="508886"/>
                    <a:pt x="746021" y="605713"/>
                    <a:pt x="704537" y="495089"/>
                  </a:cubicBezTo>
                  <a:cubicBezTo>
                    <a:pt x="672363" y="409292"/>
                    <a:pt x="678178" y="464603"/>
                    <a:pt x="659567" y="390158"/>
                  </a:cubicBezTo>
                  <a:cubicBezTo>
                    <a:pt x="638165" y="304550"/>
                    <a:pt x="652674" y="332206"/>
                    <a:pt x="629586" y="255246"/>
                  </a:cubicBezTo>
                  <a:cubicBezTo>
                    <a:pt x="620505" y="224977"/>
                    <a:pt x="609599" y="195285"/>
                    <a:pt x="599606" y="165305"/>
                  </a:cubicBezTo>
                  <a:lnTo>
                    <a:pt x="584616" y="120335"/>
                  </a:lnTo>
                  <a:cubicBezTo>
                    <a:pt x="579619" y="90355"/>
                    <a:pt x="569626" y="0"/>
                    <a:pt x="569626" y="30394"/>
                  </a:cubicBezTo>
                  <a:cubicBezTo>
                    <a:pt x="569626" y="140435"/>
                    <a:pt x="575841" y="250486"/>
                    <a:pt x="584616" y="360177"/>
                  </a:cubicBezTo>
                  <a:cubicBezTo>
                    <a:pt x="585876" y="375928"/>
                    <a:pt x="589735" y="392809"/>
                    <a:pt x="599606" y="405148"/>
                  </a:cubicBezTo>
                  <a:cubicBezTo>
                    <a:pt x="610861" y="419216"/>
                    <a:pt x="629587" y="425135"/>
                    <a:pt x="644577" y="435128"/>
                  </a:cubicBezTo>
                  <a:cubicBezTo>
                    <a:pt x="649574" y="480099"/>
                    <a:pt x="659567" y="524793"/>
                    <a:pt x="659567" y="570040"/>
                  </a:cubicBezTo>
                  <a:cubicBezTo>
                    <a:pt x="659567" y="590642"/>
                    <a:pt x="663332" y="621475"/>
                    <a:pt x="644577" y="630000"/>
                  </a:cubicBezTo>
                  <a:cubicBezTo>
                    <a:pt x="598861" y="650780"/>
                    <a:pt x="544642" y="639993"/>
                    <a:pt x="494675" y="644990"/>
                  </a:cubicBezTo>
                  <a:cubicBezTo>
                    <a:pt x="263896" y="721917"/>
                    <a:pt x="406642" y="696993"/>
                    <a:pt x="59960" y="644990"/>
                  </a:cubicBezTo>
                  <a:cubicBezTo>
                    <a:pt x="41001" y="588113"/>
                    <a:pt x="13617" y="526899"/>
                    <a:pt x="59960" y="465108"/>
                  </a:cubicBezTo>
                  <a:cubicBezTo>
                    <a:pt x="75247" y="444725"/>
                    <a:pt x="109927" y="475102"/>
                    <a:pt x="134911" y="480099"/>
                  </a:cubicBezTo>
                  <a:cubicBezTo>
                    <a:pt x="154898" y="495089"/>
                    <a:pt x="176386" y="508263"/>
                    <a:pt x="194872" y="525069"/>
                  </a:cubicBezTo>
                  <a:cubicBezTo>
                    <a:pt x="231473" y="558343"/>
                    <a:pt x="299803" y="630000"/>
                    <a:pt x="299803" y="630000"/>
                  </a:cubicBezTo>
                  <a:cubicBezTo>
                    <a:pt x="294806" y="714944"/>
                    <a:pt x="302889" y="801684"/>
                    <a:pt x="284813" y="884833"/>
                  </a:cubicBezTo>
                  <a:cubicBezTo>
                    <a:pt x="279765" y="908054"/>
                    <a:pt x="211104" y="998928"/>
                    <a:pt x="179881" y="1019744"/>
                  </a:cubicBezTo>
                  <a:cubicBezTo>
                    <a:pt x="166734" y="1028509"/>
                    <a:pt x="150657" y="1033423"/>
                    <a:pt x="134911" y="1034735"/>
                  </a:cubicBezTo>
                  <a:cubicBezTo>
                    <a:pt x="90096" y="1038470"/>
                    <a:pt x="44970" y="1034735"/>
                    <a:pt x="0" y="1034735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48" name="شكل حر 47"/>
            <p:cNvSpPr/>
            <p:nvPr/>
          </p:nvSpPr>
          <p:spPr>
            <a:xfrm>
              <a:off x="5610084" y="1127994"/>
              <a:ext cx="507084" cy="899410"/>
            </a:xfrm>
            <a:custGeom>
              <a:avLst/>
              <a:gdLst>
                <a:gd name="connsiteX0" fmla="*/ 402455 w 507084"/>
                <a:gd name="connsiteY0" fmla="*/ 0 h 899410"/>
                <a:gd name="connsiteX1" fmla="*/ 297524 w 507084"/>
                <a:gd name="connsiteY1" fmla="*/ 29980 h 899410"/>
                <a:gd name="connsiteX2" fmla="*/ 282534 w 507084"/>
                <a:gd name="connsiteY2" fmla="*/ 74951 h 899410"/>
                <a:gd name="connsiteX3" fmla="*/ 297524 w 507084"/>
                <a:gd name="connsiteY3" fmla="*/ 269823 h 899410"/>
                <a:gd name="connsiteX4" fmla="*/ 462416 w 507084"/>
                <a:gd name="connsiteY4" fmla="*/ 254833 h 899410"/>
                <a:gd name="connsiteX5" fmla="*/ 417445 w 507084"/>
                <a:gd name="connsiteY5" fmla="*/ 44970 h 899410"/>
                <a:gd name="connsiteX6" fmla="*/ 372475 w 507084"/>
                <a:gd name="connsiteY6" fmla="*/ 0 h 899410"/>
                <a:gd name="connsiteX7" fmla="*/ 387465 w 507084"/>
                <a:gd name="connsiteY7" fmla="*/ 59961 h 899410"/>
                <a:gd name="connsiteX8" fmla="*/ 372475 w 507084"/>
                <a:gd name="connsiteY8" fmla="*/ 284813 h 899410"/>
                <a:gd name="connsiteX9" fmla="*/ 327504 w 507084"/>
                <a:gd name="connsiteY9" fmla="*/ 299803 h 899410"/>
                <a:gd name="connsiteX10" fmla="*/ 117642 w 507084"/>
                <a:gd name="connsiteY10" fmla="*/ 329784 h 899410"/>
                <a:gd name="connsiteX11" fmla="*/ 72671 w 507084"/>
                <a:gd name="connsiteY11" fmla="*/ 344774 h 899410"/>
                <a:gd name="connsiteX12" fmla="*/ 57681 w 507084"/>
                <a:gd name="connsiteY12" fmla="*/ 599607 h 899410"/>
                <a:gd name="connsiteX13" fmla="*/ 57681 w 507084"/>
                <a:gd name="connsiteY13" fmla="*/ 899410 h 89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084" h="899410">
                  <a:moveTo>
                    <a:pt x="402455" y="0"/>
                  </a:moveTo>
                  <a:cubicBezTo>
                    <a:pt x="367478" y="9993"/>
                    <a:pt x="328371" y="10700"/>
                    <a:pt x="297524" y="29980"/>
                  </a:cubicBezTo>
                  <a:cubicBezTo>
                    <a:pt x="284125" y="38355"/>
                    <a:pt x="282534" y="59150"/>
                    <a:pt x="282534" y="74951"/>
                  </a:cubicBezTo>
                  <a:cubicBezTo>
                    <a:pt x="282534" y="140100"/>
                    <a:pt x="292527" y="204866"/>
                    <a:pt x="297524" y="269823"/>
                  </a:cubicBezTo>
                  <a:cubicBezTo>
                    <a:pt x="352488" y="264826"/>
                    <a:pt x="427084" y="297232"/>
                    <a:pt x="462416" y="254833"/>
                  </a:cubicBezTo>
                  <a:cubicBezTo>
                    <a:pt x="507084" y="201231"/>
                    <a:pt x="458034" y="93676"/>
                    <a:pt x="417445" y="44970"/>
                  </a:cubicBezTo>
                  <a:cubicBezTo>
                    <a:pt x="403874" y="28684"/>
                    <a:pt x="387465" y="14990"/>
                    <a:pt x="372475" y="0"/>
                  </a:cubicBezTo>
                  <a:cubicBezTo>
                    <a:pt x="377472" y="19987"/>
                    <a:pt x="387465" y="39359"/>
                    <a:pt x="387465" y="59961"/>
                  </a:cubicBezTo>
                  <a:cubicBezTo>
                    <a:pt x="387465" y="135078"/>
                    <a:pt x="390694" y="211939"/>
                    <a:pt x="372475" y="284813"/>
                  </a:cubicBezTo>
                  <a:cubicBezTo>
                    <a:pt x="368643" y="300142"/>
                    <a:pt x="342929" y="296375"/>
                    <a:pt x="327504" y="299803"/>
                  </a:cubicBezTo>
                  <a:cubicBezTo>
                    <a:pt x="271934" y="312152"/>
                    <a:pt x="169498" y="323302"/>
                    <a:pt x="117642" y="329784"/>
                  </a:cubicBezTo>
                  <a:cubicBezTo>
                    <a:pt x="102652" y="334781"/>
                    <a:pt x="85010" y="334903"/>
                    <a:pt x="72671" y="344774"/>
                  </a:cubicBezTo>
                  <a:cubicBezTo>
                    <a:pt x="0" y="402910"/>
                    <a:pt x="56154" y="547684"/>
                    <a:pt x="57681" y="599607"/>
                  </a:cubicBezTo>
                  <a:cubicBezTo>
                    <a:pt x="60619" y="699498"/>
                    <a:pt x="57681" y="799476"/>
                    <a:pt x="57681" y="899410"/>
                  </a:cubicBezTo>
                </a:path>
              </a:pathLst>
            </a:cu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9" name="شكل حر 48"/>
          <p:cNvSpPr/>
          <p:nvPr/>
        </p:nvSpPr>
        <p:spPr>
          <a:xfrm>
            <a:off x="5769525" y="985118"/>
            <a:ext cx="558445" cy="63692"/>
          </a:xfrm>
          <a:custGeom>
            <a:avLst/>
            <a:gdLst>
              <a:gd name="connsiteX0" fmla="*/ 126061 w 1539984"/>
              <a:gd name="connsiteY0" fmla="*/ 0 h 367747"/>
              <a:gd name="connsiteX1" fmla="*/ 6140 w 1539984"/>
              <a:gd name="connsiteY1" fmla="*/ 224852 h 367747"/>
              <a:gd name="connsiteX2" fmla="*/ 21130 w 1539984"/>
              <a:gd name="connsiteY2" fmla="*/ 329783 h 367747"/>
              <a:gd name="connsiteX3" fmla="*/ 920540 w 1539984"/>
              <a:gd name="connsiteY3" fmla="*/ 284813 h 367747"/>
              <a:gd name="connsiteX4" fmla="*/ 965511 w 1539984"/>
              <a:gd name="connsiteY4" fmla="*/ 269823 h 367747"/>
              <a:gd name="connsiteX5" fmla="*/ 1475176 w 1539984"/>
              <a:gd name="connsiteY5" fmla="*/ 284813 h 367747"/>
              <a:gd name="connsiteX6" fmla="*/ 1535137 w 1539984"/>
              <a:gd name="connsiteY6" fmla="*/ 314793 h 36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984" h="367747">
                <a:moveTo>
                  <a:pt x="126061" y="0"/>
                </a:moveTo>
                <a:cubicBezTo>
                  <a:pt x="63106" y="78694"/>
                  <a:pt x="26473" y="109634"/>
                  <a:pt x="6140" y="224852"/>
                </a:cubicBezTo>
                <a:cubicBezTo>
                  <a:pt x="0" y="259646"/>
                  <a:pt x="16133" y="294806"/>
                  <a:pt x="21130" y="329783"/>
                </a:cubicBezTo>
                <a:cubicBezTo>
                  <a:pt x="315108" y="324019"/>
                  <a:pt x="630266" y="367747"/>
                  <a:pt x="920540" y="284813"/>
                </a:cubicBezTo>
                <a:cubicBezTo>
                  <a:pt x="935733" y="280472"/>
                  <a:pt x="950521" y="274820"/>
                  <a:pt x="965511" y="269823"/>
                </a:cubicBezTo>
                <a:cubicBezTo>
                  <a:pt x="1135399" y="274820"/>
                  <a:pt x="1305449" y="275880"/>
                  <a:pt x="1475176" y="284813"/>
                </a:cubicBezTo>
                <a:cubicBezTo>
                  <a:pt x="1539984" y="288224"/>
                  <a:pt x="1535137" y="282303"/>
                  <a:pt x="1535137" y="314793"/>
                </a:cubicBezTo>
              </a:path>
            </a:pathLst>
          </a:cu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14282" y="2056688"/>
            <a:ext cx="1728297" cy="2658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صورة 50" descr="TD-1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85784" y="2571744"/>
            <a:ext cx="3643338" cy="2604312"/>
          </a:xfrm>
          <a:prstGeom prst="rect">
            <a:avLst/>
          </a:prstGeom>
        </p:spPr>
      </p:pic>
      <p:grpSp>
        <p:nvGrpSpPr>
          <p:cNvPr id="52" name="مجموعة 51"/>
          <p:cNvGrpSpPr/>
          <p:nvPr/>
        </p:nvGrpSpPr>
        <p:grpSpPr>
          <a:xfrm>
            <a:off x="184334" y="4500570"/>
            <a:ext cx="8602508" cy="2827611"/>
            <a:chOff x="0" y="4000504"/>
            <a:chExt cx="10215570" cy="3429110"/>
          </a:xfrm>
        </p:grpSpPr>
        <p:grpSp>
          <p:nvGrpSpPr>
            <p:cNvPr id="53" name="مجموعة 228"/>
            <p:cNvGrpSpPr/>
            <p:nvPr/>
          </p:nvGrpSpPr>
          <p:grpSpPr>
            <a:xfrm rot="9084471" flipH="1" flipV="1">
              <a:off x="2908462" y="6180791"/>
              <a:ext cx="264011" cy="181010"/>
              <a:chOff x="3786182" y="3214686"/>
              <a:chExt cx="2632364" cy="3006436"/>
            </a:xfrm>
          </p:grpSpPr>
          <p:sp>
            <p:nvSpPr>
              <p:cNvPr id="152" name="شكل حر 151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53" name="رابط مستقيم 152"/>
              <p:cNvCxnSpPr>
                <a:stCxn id="152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رابط مستقيم 153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مجموعة 85"/>
            <p:cNvGrpSpPr/>
            <p:nvPr/>
          </p:nvGrpSpPr>
          <p:grpSpPr>
            <a:xfrm>
              <a:off x="0" y="5214956"/>
              <a:ext cx="2143140" cy="1643052"/>
              <a:chOff x="6572264" y="5143512"/>
              <a:chExt cx="2214578" cy="1571636"/>
            </a:xfrm>
          </p:grpSpPr>
          <p:sp>
            <p:nvSpPr>
              <p:cNvPr id="147" name="مستطيل 146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8" name="مستطيل 147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9" name="مستطيل 148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0" name="مستطيل 89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51" name="مستطيل 150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5" name="مجموعة 91"/>
            <p:cNvGrpSpPr/>
            <p:nvPr/>
          </p:nvGrpSpPr>
          <p:grpSpPr>
            <a:xfrm>
              <a:off x="536497" y="5375789"/>
              <a:ext cx="1106579" cy="2053863"/>
              <a:chOff x="7072330" y="4929198"/>
              <a:chExt cx="1217231" cy="2143164"/>
            </a:xfrm>
          </p:grpSpPr>
          <p:sp>
            <p:nvSpPr>
              <p:cNvPr id="141" name="مستطيل 140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2" name="مستطيل 141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3" name="مستطيل 142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4" name="شكل حر 143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5" name="مستطيل 144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6" name="شكل حر 145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6" name="مجموعة 98"/>
            <p:cNvGrpSpPr/>
            <p:nvPr/>
          </p:nvGrpSpPr>
          <p:grpSpPr>
            <a:xfrm>
              <a:off x="2714612" y="5214956"/>
              <a:ext cx="2143140" cy="1643052"/>
              <a:chOff x="6572264" y="5143512"/>
              <a:chExt cx="2214578" cy="1571636"/>
            </a:xfrm>
          </p:grpSpPr>
          <p:sp>
            <p:nvSpPr>
              <p:cNvPr id="136" name="مستطيل 135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7" name="مستطيل 136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8" name="مستطيل 137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9" name="مستطيل 138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40" name="مستطيل 139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7" name="مجموعة 104"/>
            <p:cNvGrpSpPr/>
            <p:nvPr/>
          </p:nvGrpSpPr>
          <p:grpSpPr>
            <a:xfrm>
              <a:off x="3000393" y="5286388"/>
              <a:ext cx="1106579" cy="1853900"/>
              <a:chOff x="7072330" y="4929198"/>
              <a:chExt cx="1217231" cy="2143164"/>
            </a:xfrm>
          </p:grpSpPr>
          <p:sp>
            <p:nvSpPr>
              <p:cNvPr id="130" name="مستطيل 129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1" name="مستطيل 130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2" name="مستطيل 131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3" name="شكل حر 132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4" name="مستطيل 133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35" name="شكل حر 134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8" name="مجموعة 111"/>
            <p:cNvGrpSpPr/>
            <p:nvPr/>
          </p:nvGrpSpPr>
          <p:grpSpPr>
            <a:xfrm>
              <a:off x="5500694" y="5214956"/>
              <a:ext cx="2143140" cy="1643052"/>
              <a:chOff x="6572264" y="5143512"/>
              <a:chExt cx="2214578" cy="1571636"/>
            </a:xfrm>
          </p:grpSpPr>
          <p:sp>
            <p:nvSpPr>
              <p:cNvPr id="125" name="مستطيل 124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6" name="مستطيل 125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7" name="مستطيل 126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8" name="مستطيل 127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9" name="مستطيل 128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59" name="مجموعة 117"/>
            <p:cNvGrpSpPr/>
            <p:nvPr/>
          </p:nvGrpSpPr>
          <p:grpSpPr>
            <a:xfrm>
              <a:off x="6000789" y="5286258"/>
              <a:ext cx="1106579" cy="1928825"/>
              <a:chOff x="7072330" y="4929198"/>
              <a:chExt cx="1217231" cy="2143164"/>
            </a:xfrm>
          </p:grpSpPr>
          <p:sp>
            <p:nvSpPr>
              <p:cNvPr id="119" name="مستطيل 118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0" name="مستطيل 119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1" name="مستطيل 120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2" name="شكل حر 121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3" name="مستطيل 122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24" name="شكل حر 123"/>
              <p:cNvSpPr/>
              <p:nvPr/>
            </p:nvSpPr>
            <p:spPr>
              <a:xfrm>
                <a:off x="7072330" y="4929198"/>
                <a:ext cx="1143008" cy="1285884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0" name="مجموعة 124"/>
            <p:cNvGrpSpPr/>
            <p:nvPr/>
          </p:nvGrpSpPr>
          <p:grpSpPr>
            <a:xfrm>
              <a:off x="8072430" y="5214956"/>
              <a:ext cx="2143140" cy="1643052"/>
              <a:chOff x="6572264" y="5143512"/>
              <a:chExt cx="2214578" cy="1571636"/>
            </a:xfrm>
          </p:grpSpPr>
          <p:sp>
            <p:nvSpPr>
              <p:cNvPr id="114" name="مستطيل 113"/>
              <p:cNvSpPr/>
              <p:nvPr/>
            </p:nvSpPr>
            <p:spPr>
              <a:xfrm>
                <a:off x="6572264" y="5143512"/>
                <a:ext cx="2214578" cy="428628"/>
              </a:xfrm>
              <a:prstGeom prst="rect">
                <a:avLst/>
              </a:prstGeom>
              <a:blipFill>
                <a:blip r:embed="rId8"/>
                <a:tile tx="0" ty="0" sx="100000" sy="100000" flip="none" algn="tl"/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5" name="مستطيل 114"/>
              <p:cNvSpPr/>
              <p:nvPr/>
            </p:nvSpPr>
            <p:spPr>
              <a:xfrm flipV="1">
                <a:off x="6602244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6" name="مستطيل 115"/>
              <p:cNvSpPr/>
              <p:nvPr/>
            </p:nvSpPr>
            <p:spPr>
              <a:xfrm flipV="1">
                <a:off x="8673946" y="5572140"/>
                <a:ext cx="112896" cy="114300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7" name="مستطيل 116"/>
              <p:cNvSpPr/>
              <p:nvPr/>
            </p:nvSpPr>
            <p:spPr>
              <a:xfrm flipV="1">
                <a:off x="6858016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8" name="مستطيل 117"/>
              <p:cNvSpPr/>
              <p:nvPr/>
            </p:nvSpPr>
            <p:spPr>
              <a:xfrm flipV="1">
                <a:off x="8358214" y="5572140"/>
                <a:ext cx="142876" cy="928694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grpSp>
          <p:nvGrpSpPr>
            <p:cNvPr id="61" name="مجموعة 130"/>
            <p:cNvGrpSpPr/>
            <p:nvPr/>
          </p:nvGrpSpPr>
          <p:grpSpPr>
            <a:xfrm>
              <a:off x="8613984" y="5286387"/>
              <a:ext cx="1106579" cy="1853900"/>
              <a:chOff x="7072330" y="5137856"/>
              <a:chExt cx="1217231" cy="1934506"/>
            </a:xfrm>
          </p:grpSpPr>
          <p:sp>
            <p:nvSpPr>
              <p:cNvPr id="108" name="مستطيل 107"/>
              <p:cNvSpPr/>
              <p:nvPr/>
            </p:nvSpPr>
            <p:spPr>
              <a:xfrm flipV="1">
                <a:off x="7230196" y="620009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9" name="مستطيل 108"/>
              <p:cNvSpPr/>
              <p:nvPr/>
            </p:nvSpPr>
            <p:spPr>
              <a:xfrm flipV="1">
                <a:off x="8083940" y="6215082"/>
                <a:ext cx="71438" cy="85728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0" name="مستطيل 109"/>
              <p:cNvSpPr/>
              <p:nvPr/>
            </p:nvSpPr>
            <p:spPr>
              <a:xfrm flipV="1">
                <a:off x="7358082" y="598226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1" name="شكل حر 110"/>
              <p:cNvSpPr/>
              <p:nvPr/>
            </p:nvSpPr>
            <p:spPr>
              <a:xfrm>
                <a:off x="8184630" y="5891134"/>
                <a:ext cx="104931" cy="374754"/>
              </a:xfrm>
              <a:custGeom>
                <a:avLst/>
                <a:gdLst>
                  <a:gd name="connsiteX0" fmla="*/ 0 w 104931"/>
                  <a:gd name="connsiteY0" fmla="*/ 374754 h 374754"/>
                  <a:gd name="connsiteX1" fmla="*/ 104931 w 104931"/>
                  <a:gd name="connsiteY1" fmla="*/ 14990 h 374754"/>
                  <a:gd name="connsiteX2" fmla="*/ 14990 w 104931"/>
                  <a:gd name="connsiteY2" fmla="*/ 0 h 374754"/>
                  <a:gd name="connsiteX3" fmla="*/ 29980 w 104931"/>
                  <a:gd name="connsiteY3" fmla="*/ 314793 h 37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931" h="374754">
                    <a:moveTo>
                      <a:pt x="0" y="374754"/>
                    </a:moveTo>
                    <a:lnTo>
                      <a:pt x="104931" y="14990"/>
                    </a:lnTo>
                    <a:lnTo>
                      <a:pt x="14990" y="0"/>
                    </a:lnTo>
                    <a:lnTo>
                      <a:pt x="29980" y="314793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2" name="مستطيل 111"/>
              <p:cNvSpPr/>
              <p:nvPr/>
            </p:nvSpPr>
            <p:spPr>
              <a:xfrm flipV="1">
                <a:off x="7944576" y="6057216"/>
                <a:ext cx="71438" cy="5055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13" name="شكل حر 112"/>
              <p:cNvSpPr/>
              <p:nvPr/>
            </p:nvSpPr>
            <p:spPr>
              <a:xfrm>
                <a:off x="7072330" y="5137856"/>
                <a:ext cx="1143009" cy="1077226"/>
              </a:xfrm>
              <a:custGeom>
                <a:avLst/>
                <a:gdLst>
                  <a:gd name="connsiteX0" fmla="*/ 0 w 1274164"/>
                  <a:gd name="connsiteY0" fmla="*/ 1034321 h 1064301"/>
                  <a:gd name="connsiteX1" fmla="*/ 44970 w 1274164"/>
                  <a:gd name="connsiteY1" fmla="*/ 14990 h 1064301"/>
                  <a:gd name="connsiteX2" fmla="*/ 1259174 w 1274164"/>
                  <a:gd name="connsiteY2" fmla="*/ 0 h 1064301"/>
                  <a:gd name="connsiteX3" fmla="*/ 1274164 w 1274164"/>
                  <a:gd name="connsiteY3" fmla="*/ 1064301 h 1064301"/>
                  <a:gd name="connsiteX4" fmla="*/ 0 w 1274164"/>
                  <a:gd name="connsiteY4" fmla="*/ 1034321 h 106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164" h="1064301">
                    <a:moveTo>
                      <a:pt x="0" y="1034321"/>
                    </a:moveTo>
                    <a:lnTo>
                      <a:pt x="44970" y="14990"/>
                    </a:lnTo>
                    <a:lnTo>
                      <a:pt x="1259174" y="0"/>
                    </a:lnTo>
                    <a:lnTo>
                      <a:pt x="1274164" y="1064301"/>
                    </a:lnTo>
                    <a:lnTo>
                      <a:pt x="0" y="1034321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2" name="شكل حر 61"/>
            <p:cNvSpPr/>
            <p:nvPr/>
          </p:nvSpPr>
          <p:spPr>
            <a:xfrm>
              <a:off x="3286116" y="5143512"/>
              <a:ext cx="547831" cy="208052"/>
            </a:xfrm>
            <a:custGeom>
              <a:avLst/>
              <a:gdLst>
                <a:gd name="connsiteX0" fmla="*/ 0 w 644577"/>
                <a:gd name="connsiteY0" fmla="*/ 224852 h 254833"/>
                <a:gd name="connsiteX1" fmla="*/ 134911 w 644577"/>
                <a:gd name="connsiteY1" fmla="*/ 254833 h 254833"/>
                <a:gd name="connsiteX2" fmla="*/ 419724 w 644577"/>
                <a:gd name="connsiteY2" fmla="*/ 239843 h 254833"/>
                <a:gd name="connsiteX3" fmla="*/ 644577 w 644577"/>
                <a:gd name="connsiteY3" fmla="*/ 209862 h 254833"/>
                <a:gd name="connsiteX4" fmla="*/ 479685 w 644577"/>
                <a:gd name="connsiteY4" fmla="*/ 0 h 254833"/>
                <a:gd name="connsiteX5" fmla="*/ 14990 w 644577"/>
                <a:gd name="connsiteY5" fmla="*/ 89941 h 254833"/>
                <a:gd name="connsiteX6" fmla="*/ 0 w 644577"/>
                <a:gd name="connsiteY6" fmla="*/ 224852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77" h="254833">
                  <a:moveTo>
                    <a:pt x="0" y="224852"/>
                  </a:moveTo>
                  <a:lnTo>
                    <a:pt x="134911" y="254833"/>
                  </a:lnTo>
                  <a:lnTo>
                    <a:pt x="419724" y="239843"/>
                  </a:lnTo>
                  <a:lnTo>
                    <a:pt x="644577" y="209862"/>
                  </a:lnTo>
                  <a:lnTo>
                    <a:pt x="479685" y="0"/>
                  </a:lnTo>
                  <a:lnTo>
                    <a:pt x="14990" y="89941"/>
                  </a:lnTo>
                  <a:lnTo>
                    <a:pt x="0" y="22485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3" name="شكل حر 62"/>
            <p:cNvSpPr/>
            <p:nvPr/>
          </p:nvSpPr>
          <p:spPr>
            <a:xfrm>
              <a:off x="3418242" y="6643710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4" name="شكل حر 63"/>
            <p:cNvSpPr/>
            <p:nvPr/>
          </p:nvSpPr>
          <p:spPr>
            <a:xfrm>
              <a:off x="3673286" y="6646876"/>
              <a:ext cx="296502" cy="237616"/>
            </a:xfrm>
            <a:custGeom>
              <a:avLst/>
              <a:gdLst>
                <a:gd name="connsiteX0" fmla="*/ 23149 w 372318"/>
                <a:gd name="connsiteY0" fmla="*/ 17362 h 389681"/>
                <a:gd name="connsiteX1" fmla="*/ 34723 w 372318"/>
                <a:gd name="connsiteY1" fmla="*/ 167833 h 389681"/>
                <a:gd name="connsiteX2" fmla="*/ 34723 w 372318"/>
                <a:gd name="connsiteY2" fmla="*/ 225707 h 389681"/>
                <a:gd name="connsiteX3" fmla="*/ 92597 w 372318"/>
                <a:gd name="connsiteY3" fmla="*/ 329879 h 389681"/>
                <a:gd name="connsiteX4" fmla="*/ 335665 w 372318"/>
                <a:gd name="connsiteY4" fmla="*/ 364603 h 389681"/>
                <a:gd name="connsiteX5" fmla="*/ 312516 w 372318"/>
                <a:gd name="connsiteY5" fmla="*/ 179408 h 389681"/>
                <a:gd name="connsiteX6" fmla="*/ 150470 w 372318"/>
                <a:gd name="connsiteY6" fmla="*/ 121534 h 389681"/>
                <a:gd name="connsiteX7" fmla="*/ 173620 w 372318"/>
                <a:gd name="connsiteY7" fmla="*/ 63661 h 389681"/>
                <a:gd name="connsiteX8" fmla="*/ 23149 w 372318"/>
                <a:gd name="connsiteY8" fmla="*/ 17362 h 38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318" h="389681">
                  <a:moveTo>
                    <a:pt x="23149" y="17362"/>
                  </a:moveTo>
                  <a:cubicBezTo>
                    <a:pt x="0" y="34724"/>
                    <a:pt x="32794" y="133109"/>
                    <a:pt x="34723" y="167833"/>
                  </a:cubicBezTo>
                  <a:cubicBezTo>
                    <a:pt x="36652" y="202557"/>
                    <a:pt x="25077" y="198699"/>
                    <a:pt x="34723" y="225707"/>
                  </a:cubicBezTo>
                  <a:cubicBezTo>
                    <a:pt x="44369" y="252715"/>
                    <a:pt x="42440" y="306730"/>
                    <a:pt x="92597" y="329879"/>
                  </a:cubicBezTo>
                  <a:cubicBezTo>
                    <a:pt x="142754" y="353028"/>
                    <a:pt x="299012" y="389681"/>
                    <a:pt x="335665" y="364603"/>
                  </a:cubicBezTo>
                  <a:cubicBezTo>
                    <a:pt x="372318" y="339525"/>
                    <a:pt x="343382" y="219920"/>
                    <a:pt x="312516" y="179408"/>
                  </a:cubicBezTo>
                  <a:cubicBezTo>
                    <a:pt x="281650" y="138896"/>
                    <a:pt x="173619" y="140825"/>
                    <a:pt x="150470" y="121534"/>
                  </a:cubicBezTo>
                  <a:cubicBezTo>
                    <a:pt x="127321" y="102243"/>
                    <a:pt x="190982" y="77165"/>
                    <a:pt x="173620" y="63661"/>
                  </a:cubicBezTo>
                  <a:cubicBezTo>
                    <a:pt x="156258" y="50157"/>
                    <a:pt x="46298" y="0"/>
                    <a:pt x="23149" y="17362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FF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65" name="شكل حر 64"/>
            <p:cNvSpPr/>
            <p:nvPr/>
          </p:nvSpPr>
          <p:spPr>
            <a:xfrm>
              <a:off x="3372787" y="6370820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6" name="مجموعة 228"/>
            <p:cNvGrpSpPr/>
            <p:nvPr/>
          </p:nvGrpSpPr>
          <p:grpSpPr>
            <a:xfrm rot="7705025">
              <a:off x="3868784" y="5038645"/>
              <a:ext cx="247930" cy="292396"/>
              <a:chOff x="3786182" y="3214686"/>
              <a:chExt cx="2632364" cy="3006436"/>
            </a:xfrm>
          </p:grpSpPr>
          <p:sp>
            <p:nvSpPr>
              <p:cNvPr id="105" name="شكل حر 10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06" name="رابط مستقيم 105"/>
              <p:cNvCxnSpPr>
                <a:stCxn id="10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رابط مستقيم 10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شكل حر 66"/>
            <p:cNvSpPr/>
            <p:nvPr/>
          </p:nvSpPr>
          <p:spPr>
            <a:xfrm>
              <a:off x="4017364" y="5126636"/>
              <a:ext cx="314793" cy="584616"/>
            </a:xfrm>
            <a:custGeom>
              <a:avLst/>
              <a:gdLst>
                <a:gd name="connsiteX0" fmla="*/ 0 w 314793"/>
                <a:gd name="connsiteY0" fmla="*/ 389744 h 584616"/>
                <a:gd name="connsiteX1" fmla="*/ 209862 w 314793"/>
                <a:gd name="connsiteY1" fmla="*/ 344774 h 584616"/>
                <a:gd name="connsiteX2" fmla="*/ 29980 w 314793"/>
                <a:gd name="connsiteY2" fmla="*/ 119921 h 584616"/>
                <a:gd name="connsiteX3" fmla="*/ 59961 w 314793"/>
                <a:gd name="connsiteY3" fmla="*/ 44971 h 584616"/>
                <a:gd name="connsiteX4" fmla="*/ 74951 w 314793"/>
                <a:gd name="connsiteY4" fmla="*/ 0 h 584616"/>
                <a:gd name="connsiteX5" fmla="*/ 314793 w 314793"/>
                <a:gd name="connsiteY5" fmla="*/ 344774 h 584616"/>
                <a:gd name="connsiteX6" fmla="*/ 29980 w 314793"/>
                <a:gd name="connsiteY6" fmla="*/ 584616 h 584616"/>
                <a:gd name="connsiteX7" fmla="*/ 0 w 314793"/>
                <a:gd name="connsiteY7" fmla="*/ 389744 h 58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793" h="584616">
                  <a:moveTo>
                    <a:pt x="0" y="389744"/>
                  </a:moveTo>
                  <a:lnTo>
                    <a:pt x="209862" y="344774"/>
                  </a:lnTo>
                  <a:lnTo>
                    <a:pt x="29980" y="119921"/>
                  </a:lnTo>
                  <a:lnTo>
                    <a:pt x="59961" y="44971"/>
                  </a:lnTo>
                  <a:lnTo>
                    <a:pt x="74951" y="0"/>
                  </a:lnTo>
                  <a:lnTo>
                    <a:pt x="314793" y="344774"/>
                  </a:lnTo>
                  <a:lnTo>
                    <a:pt x="29980" y="584616"/>
                  </a:lnTo>
                  <a:lnTo>
                    <a:pt x="0" y="389744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68" name="مجموعة 147"/>
            <p:cNvGrpSpPr/>
            <p:nvPr/>
          </p:nvGrpSpPr>
          <p:grpSpPr>
            <a:xfrm>
              <a:off x="2970512" y="4184838"/>
              <a:ext cx="1071570" cy="1000132"/>
              <a:chOff x="10215602" y="1500174"/>
              <a:chExt cx="1189908" cy="1174883"/>
            </a:xfrm>
          </p:grpSpPr>
          <p:sp>
            <p:nvSpPr>
              <p:cNvPr id="101" name="شكل بيضاوي 100"/>
              <p:cNvSpPr/>
              <p:nvPr/>
            </p:nvSpPr>
            <p:spPr>
              <a:xfrm>
                <a:off x="10292152" y="1553707"/>
                <a:ext cx="971451" cy="1108153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2" name="شكل حر 101"/>
              <p:cNvSpPr/>
              <p:nvPr/>
            </p:nvSpPr>
            <p:spPr>
              <a:xfrm>
                <a:off x="10215602" y="1500174"/>
                <a:ext cx="1137417" cy="1174883"/>
              </a:xfrm>
              <a:custGeom>
                <a:avLst/>
                <a:gdLst>
                  <a:gd name="connsiteX0" fmla="*/ 244001 w 1338283"/>
                  <a:gd name="connsiteY0" fmla="*/ 1244184 h 1439056"/>
                  <a:gd name="connsiteX1" fmla="*/ 229011 w 1338283"/>
                  <a:gd name="connsiteY1" fmla="*/ 1289154 h 1439056"/>
                  <a:gd name="connsiteX2" fmla="*/ 94099 w 1338283"/>
                  <a:gd name="connsiteY2" fmla="*/ 1334125 h 1439056"/>
                  <a:gd name="connsiteX3" fmla="*/ 49129 w 1338283"/>
                  <a:gd name="connsiteY3" fmla="*/ 1379095 h 1439056"/>
                  <a:gd name="connsiteX4" fmla="*/ 4158 w 1338283"/>
                  <a:gd name="connsiteY4" fmla="*/ 1394085 h 1439056"/>
                  <a:gd name="connsiteX5" fmla="*/ 4158 w 1338283"/>
                  <a:gd name="connsiteY5" fmla="*/ 1409075 h 1439056"/>
                  <a:gd name="connsiteX6" fmla="*/ 94099 w 1338283"/>
                  <a:gd name="connsiteY6" fmla="*/ 1169233 h 1439056"/>
                  <a:gd name="connsiteX7" fmla="*/ 49129 w 1338283"/>
                  <a:gd name="connsiteY7" fmla="*/ 749508 h 1439056"/>
                  <a:gd name="connsiteX8" fmla="*/ 109089 w 1338283"/>
                  <a:gd name="connsiteY8" fmla="*/ 404734 h 1439056"/>
                  <a:gd name="connsiteX9" fmla="*/ 318952 w 1338283"/>
                  <a:gd name="connsiteY9" fmla="*/ 89941 h 1439056"/>
                  <a:gd name="connsiteX10" fmla="*/ 648735 w 1338283"/>
                  <a:gd name="connsiteY10" fmla="*/ 0 h 1439056"/>
                  <a:gd name="connsiteX11" fmla="*/ 933548 w 1338283"/>
                  <a:gd name="connsiteY11" fmla="*/ 29980 h 1439056"/>
                  <a:gd name="connsiteX12" fmla="*/ 1188381 w 1338283"/>
                  <a:gd name="connsiteY12" fmla="*/ 269823 h 1439056"/>
                  <a:gd name="connsiteX13" fmla="*/ 1338283 w 1338283"/>
                  <a:gd name="connsiteY13" fmla="*/ 644577 h 1439056"/>
                  <a:gd name="connsiteX14" fmla="*/ 1338283 w 1338283"/>
                  <a:gd name="connsiteY14" fmla="*/ 989351 h 1439056"/>
                  <a:gd name="connsiteX15" fmla="*/ 1293312 w 1338283"/>
                  <a:gd name="connsiteY15" fmla="*/ 1319134 h 1439056"/>
                  <a:gd name="connsiteX16" fmla="*/ 1113430 w 1338283"/>
                  <a:gd name="connsiteY16" fmla="*/ 1244184 h 1439056"/>
                  <a:gd name="connsiteX17" fmla="*/ 723686 w 1338283"/>
                  <a:gd name="connsiteY17" fmla="*/ 1439056 h 1439056"/>
                  <a:gd name="connsiteX18" fmla="*/ 468853 w 1338283"/>
                  <a:gd name="connsiteY18" fmla="*/ 1439056 h 1439056"/>
                  <a:gd name="connsiteX19" fmla="*/ 244001 w 1338283"/>
                  <a:gd name="connsiteY19" fmla="*/ 1244184 h 143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8283" h="1439056">
                    <a:moveTo>
                      <a:pt x="244001" y="1244184"/>
                    </a:moveTo>
                    <a:cubicBezTo>
                      <a:pt x="239004" y="1259174"/>
                      <a:pt x="238882" y="1276816"/>
                      <a:pt x="229011" y="1289154"/>
                    </a:cubicBezTo>
                    <a:cubicBezTo>
                      <a:pt x="196584" y="1329687"/>
                      <a:pt x="137984" y="1326810"/>
                      <a:pt x="94099" y="1334125"/>
                    </a:cubicBezTo>
                    <a:cubicBezTo>
                      <a:pt x="79109" y="1349115"/>
                      <a:pt x="66768" y="1367336"/>
                      <a:pt x="49129" y="1379095"/>
                    </a:cubicBezTo>
                    <a:cubicBezTo>
                      <a:pt x="35982" y="1387860"/>
                      <a:pt x="17305" y="1385320"/>
                      <a:pt x="4158" y="1394085"/>
                    </a:cubicBezTo>
                    <a:cubicBezTo>
                      <a:pt x="0" y="1396857"/>
                      <a:pt x="4158" y="1404078"/>
                      <a:pt x="4158" y="1409075"/>
                    </a:cubicBezTo>
                    <a:lnTo>
                      <a:pt x="94099" y="1169233"/>
                    </a:lnTo>
                    <a:lnTo>
                      <a:pt x="49129" y="749508"/>
                    </a:lnTo>
                    <a:lnTo>
                      <a:pt x="109089" y="404734"/>
                    </a:lnTo>
                    <a:lnTo>
                      <a:pt x="318952" y="89941"/>
                    </a:lnTo>
                    <a:lnTo>
                      <a:pt x="648735" y="0"/>
                    </a:lnTo>
                    <a:lnTo>
                      <a:pt x="933548" y="29980"/>
                    </a:lnTo>
                    <a:lnTo>
                      <a:pt x="1188381" y="269823"/>
                    </a:lnTo>
                    <a:lnTo>
                      <a:pt x="1338283" y="644577"/>
                    </a:lnTo>
                    <a:lnTo>
                      <a:pt x="1338283" y="989351"/>
                    </a:lnTo>
                    <a:lnTo>
                      <a:pt x="1293312" y="1319134"/>
                    </a:lnTo>
                    <a:lnTo>
                      <a:pt x="1113430" y="1244184"/>
                    </a:lnTo>
                    <a:lnTo>
                      <a:pt x="723686" y="1439056"/>
                    </a:lnTo>
                    <a:lnTo>
                      <a:pt x="468853" y="1439056"/>
                    </a:lnTo>
                    <a:lnTo>
                      <a:pt x="244001" y="1244184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3" name="شكل حر 102"/>
              <p:cNvSpPr/>
              <p:nvPr/>
            </p:nvSpPr>
            <p:spPr>
              <a:xfrm rot="691280">
                <a:off x="11000267" y="1505709"/>
                <a:ext cx="405243" cy="303802"/>
              </a:xfrm>
              <a:custGeom>
                <a:avLst/>
                <a:gdLst>
                  <a:gd name="connsiteX0" fmla="*/ 37322 w 727787"/>
                  <a:gd name="connsiteY0" fmla="*/ 279918 h 522514"/>
                  <a:gd name="connsiteX1" fmla="*/ 167951 w 727787"/>
                  <a:gd name="connsiteY1" fmla="*/ 93306 h 522514"/>
                  <a:gd name="connsiteX2" fmla="*/ 429208 w 727787"/>
                  <a:gd name="connsiteY2" fmla="*/ 0 h 522514"/>
                  <a:gd name="connsiteX3" fmla="*/ 615820 w 727787"/>
                  <a:gd name="connsiteY3" fmla="*/ 55983 h 522514"/>
                  <a:gd name="connsiteX4" fmla="*/ 727787 w 727787"/>
                  <a:gd name="connsiteY4" fmla="*/ 522514 h 522514"/>
                  <a:gd name="connsiteX5" fmla="*/ 466530 w 727787"/>
                  <a:gd name="connsiteY5" fmla="*/ 298579 h 522514"/>
                  <a:gd name="connsiteX6" fmla="*/ 186612 w 727787"/>
                  <a:gd name="connsiteY6" fmla="*/ 429208 h 522514"/>
                  <a:gd name="connsiteX7" fmla="*/ 0 w 727787"/>
                  <a:gd name="connsiteY7" fmla="*/ 373224 h 522514"/>
                  <a:gd name="connsiteX8" fmla="*/ 37322 w 727787"/>
                  <a:gd name="connsiteY8" fmla="*/ 279918 h 52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7787" h="522514">
                    <a:moveTo>
                      <a:pt x="37322" y="279918"/>
                    </a:moveTo>
                    <a:lnTo>
                      <a:pt x="167951" y="93306"/>
                    </a:lnTo>
                    <a:lnTo>
                      <a:pt x="429208" y="0"/>
                    </a:lnTo>
                    <a:lnTo>
                      <a:pt x="615820" y="55983"/>
                    </a:lnTo>
                    <a:lnTo>
                      <a:pt x="727787" y="522514"/>
                    </a:lnTo>
                    <a:lnTo>
                      <a:pt x="466530" y="298579"/>
                    </a:lnTo>
                    <a:lnTo>
                      <a:pt x="186612" y="429208"/>
                    </a:lnTo>
                    <a:lnTo>
                      <a:pt x="0" y="373224"/>
                    </a:lnTo>
                    <a:lnTo>
                      <a:pt x="37322" y="279918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4" name="شكل حر 103"/>
              <p:cNvSpPr/>
              <p:nvPr/>
            </p:nvSpPr>
            <p:spPr>
              <a:xfrm rot="9617139">
                <a:off x="10913884" y="1612809"/>
                <a:ext cx="269591" cy="211125"/>
              </a:xfrm>
              <a:custGeom>
                <a:avLst/>
                <a:gdLst>
                  <a:gd name="connsiteX0" fmla="*/ 657001 w 1500206"/>
                  <a:gd name="connsiteY0" fmla="*/ 797922 h 1590918"/>
                  <a:gd name="connsiteX1" fmla="*/ 433067 w 1500206"/>
                  <a:gd name="connsiteY1" fmla="*/ 685955 h 1590918"/>
                  <a:gd name="connsiteX2" fmla="*/ 377083 w 1500206"/>
                  <a:gd name="connsiteY2" fmla="*/ 667294 h 1590918"/>
                  <a:gd name="connsiteX3" fmla="*/ 265116 w 1500206"/>
                  <a:gd name="connsiteY3" fmla="*/ 611310 h 1590918"/>
                  <a:gd name="connsiteX4" fmla="*/ 115826 w 1500206"/>
                  <a:gd name="connsiteY4" fmla="*/ 536665 h 1590918"/>
                  <a:gd name="connsiteX5" fmla="*/ 59842 w 1500206"/>
                  <a:gd name="connsiteY5" fmla="*/ 518004 h 1590918"/>
                  <a:gd name="connsiteX6" fmla="*/ 22520 w 1500206"/>
                  <a:gd name="connsiteY6" fmla="*/ 480681 h 1590918"/>
                  <a:gd name="connsiteX7" fmla="*/ 3858 w 1500206"/>
                  <a:gd name="connsiteY7" fmla="*/ 424698 h 1590918"/>
                  <a:gd name="connsiteX8" fmla="*/ 97165 w 1500206"/>
                  <a:gd name="connsiteY8" fmla="*/ 368714 h 1590918"/>
                  <a:gd name="connsiteX9" fmla="*/ 321099 w 1500206"/>
                  <a:gd name="connsiteY9" fmla="*/ 163440 h 1590918"/>
                  <a:gd name="connsiteX10" fmla="*/ 377083 w 1500206"/>
                  <a:gd name="connsiteY10" fmla="*/ 144779 h 1590918"/>
                  <a:gd name="connsiteX11" fmla="*/ 507711 w 1500206"/>
                  <a:gd name="connsiteY11" fmla="*/ 70134 h 1590918"/>
                  <a:gd name="connsiteX12" fmla="*/ 638340 w 1500206"/>
                  <a:gd name="connsiteY12" fmla="*/ 32812 h 1590918"/>
                  <a:gd name="connsiteX13" fmla="*/ 806291 w 1500206"/>
                  <a:gd name="connsiteY13" fmla="*/ 51473 h 1590918"/>
                  <a:gd name="connsiteX14" fmla="*/ 787630 w 1500206"/>
                  <a:gd name="connsiteY14" fmla="*/ 368714 h 1590918"/>
                  <a:gd name="connsiteX15" fmla="*/ 768969 w 1500206"/>
                  <a:gd name="connsiteY15" fmla="*/ 443359 h 1590918"/>
                  <a:gd name="connsiteX16" fmla="*/ 731646 w 1500206"/>
                  <a:gd name="connsiteY16" fmla="*/ 648632 h 1590918"/>
                  <a:gd name="connsiteX17" fmla="*/ 694324 w 1500206"/>
                  <a:gd name="connsiteY17" fmla="*/ 797922 h 1590918"/>
                  <a:gd name="connsiteX18" fmla="*/ 657001 w 1500206"/>
                  <a:gd name="connsiteY18" fmla="*/ 872567 h 1590918"/>
                  <a:gd name="connsiteX19" fmla="*/ 601018 w 1500206"/>
                  <a:gd name="connsiteY19" fmla="*/ 1077840 h 1590918"/>
                  <a:gd name="connsiteX20" fmla="*/ 619679 w 1500206"/>
                  <a:gd name="connsiteY20" fmla="*/ 1525710 h 1590918"/>
                  <a:gd name="connsiteX21" fmla="*/ 843614 w 1500206"/>
                  <a:gd name="connsiteY21" fmla="*/ 1507049 h 1590918"/>
                  <a:gd name="connsiteX22" fmla="*/ 992903 w 1500206"/>
                  <a:gd name="connsiteY22" fmla="*/ 1413743 h 1590918"/>
                  <a:gd name="connsiteX23" fmla="*/ 1067548 w 1500206"/>
                  <a:gd name="connsiteY23" fmla="*/ 1395081 h 1590918"/>
                  <a:gd name="connsiteX24" fmla="*/ 1272822 w 1500206"/>
                  <a:gd name="connsiteY24" fmla="*/ 1320436 h 1590918"/>
                  <a:gd name="connsiteX25" fmla="*/ 1459434 w 1500206"/>
                  <a:gd name="connsiteY25" fmla="*/ 1283114 h 1590918"/>
                  <a:gd name="connsiteX26" fmla="*/ 1496756 w 1500206"/>
                  <a:gd name="connsiteY26" fmla="*/ 1245791 h 1590918"/>
                  <a:gd name="connsiteX27" fmla="*/ 1440773 w 1500206"/>
                  <a:gd name="connsiteY27" fmla="*/ 1189808 h 1590918"/>
                  <a:gd name="connsiteX28" fmla="*/ 1328805 w 1500206"/>
                  <a:gd name="connsiteY28" fmla="*/ 1115163 h 1590918"/>
                  <a:gd name="connsiteX29" fmla="*/ 1291483 w 1500206"/>
                  <a:gd name="connsiteY29" fmla="*/ 1077840 h 1590918"/>
                  <a:gd name="connsiteX30" fmla="*/ 1179516 w 1500206"/>
                  <a:gd name="connsiteY30" fmla="*/ 1003196 h 1590918"/>
                  <a:gd name="connsiteX31" fmla="*/ 1086209 w 1500206"/>
                  <a:gd name="connsiteY31" fmla="*/ 947212 h 1590918"/>
                  <a:gd name="connsiteX32" fmla="*/ 1048887 w 1500206"/>
                  <a:gd name="connsiteY32" fmla="*/ 909889 h 1590918"/>
                  <a:gd name="connsiteX33" fmla="*/ 936920 w 1500206"/>
                  <a:gd name="connsiteY33" fmla="*/ 853906 h 1590918"/>
                  <a:gd name="connsiteX34" fmla="*/ 899597 w 1500206"/>
                  <a:gd name="connsiteY34" fmla="*/ 816583 h 1590918"/>
                  <a:gd name="connsiteX35" fmla="*/ 731646 w 1500206"/>
                  <a:gd name="connsiteY35" fmla="*/ 723277 h 1590918"/>
                  <a:gd name="connsiteX36" fmla="*/ 675662 w 1500206"/>
                  <a:gd name="connsiteY36" fmla="*/ 723277 h 159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00206" h="1590918">
                    <a:moveTo>
                      <a:pt x="657001" y="797922"/>
                    </a:moveTo>
                    <a:cubicBezTo>
                      <a:pt x="582356" y="760600"/>
                      <a:pt x="508693" y="721247"/>
                      <a:pt x="433067" y="685955"/>
                    </a:cubicBezTo>
                    <a:cubicBezTo>
                      <a:pt x="415242" y="677637"/>
                      <a:pt x="394677" y="676091"/>
                      <a:pt x="377083" y="667294"/>
                    </a:cubicBezTo>
                    <a:cubicBezTo>
                      <a:pt x="232379" y="594942"/>
                      <a:pt x="405833" y="658216"/>
                      <a:pt x="265116" y="611310"/>
                    </a:cubicBezTo>
                    <a:cubicBezTo>
                      <a:pt x="199975" y="546169"/>
                      <a:pt x="244484" y="579551"/>
                      <a:pt x="115826" y="536665"/>
                    </a:cubicBezTo>
                    <a:lnTo>
                      <a:pt x="59842" y="518004"/>
                    </a:lnTo>
                    <a:cubicBezTo>
                      <a:pt x="47401" y="505563"/>
                      <a:pt x="31572" y="495768"/>
                      <a:pt x="22520" y="480681"/>
                    </a:cubicBezTo>
                    <a:cubicBezTo>
                      <a:pt x="12400" y="463814"/>
                      <a:pt x="0" y="443987"/>
                      <a:pt x="3858" y="424698"/>
                    </a:cubicBezTo>
                    <a:cubicBezTo>
                      <a:pt x="11177" y="388103"/>
                      <a:pt x="73586" y="376574"/>
                      <a:pt x="97165" y="368714"/>
                    </a:cubicBezTo>
                    <a:cubicBezTo>
                      <a:pt x="160633" y="305246"/>
                      <a:pt x="244845" y="214276"/>
                      <a:pt x="321099" y="163440"/>
                    </a:cubicBezTo>
                    <a:cubicBezTo>
                      <a:pt x="337466" y="152529"/>
                      <a:pt x="359003" y="152528"/>
                      <a:pt x="377083" y="144779"/>
                    </a:cubicBezTo>
                    <a:cubicBezTo>
                      <a:pt x="606093" y="46634"/>
                      <a:pt x="320302" y="163839"/>
                      <a:pt x="507711" y="70134"/>
                    </a:cubicBezTo>
                    <a:cubicBezTo>
                      <a:pt x="534481" y="56749"/>
                      <a:pt x="614426" y="38790"/>
                      <a:pt x="638340" y="32812"/>
                    </a:cubicBezTo>
                    <a:cubicBezTo>
                      <a:pt x="694324" y="39032"/>
                      <a:pt x="783414" y="0"/>
                      <a:pt x="806291" y="51473"/>
                    </a:cubicBezTo>
                    <a:cubicBezTo>
                      <a:pt x="849313" y="148273"/>
                      <a:pt x="797673" y="263261"/>
                      <a:pt x="787630" y="368714"/>
                    </a:cubicBezTo>
                    <a:cubicBezTo>
                      <a:pt x="785198" y="394246"/>
                      <a:pt x="773185" y="418061"/>
                      <a:pt x="768969" y="443359"/>
                    </a:cubicBezTo>
                    <a:cubicBezTo>
                      <a:pt x="704633" y="829372"/>
                      <a:pt x="783124" y="459878"/>
                      <a:pt x="731646" y="648632"/>
                    </a:cubicBezTo>
                    <a:cubicBezTo>
                      <a:pt x="718150" y="698119"/>
                      <a:pt x="717264" y="752043"/>
                      <a:pt x="694324" y="797922"/>
                    </a:cubicBezTo>
                    <a:cubicBezTo>
                      <a:pt x="681883" y="822804"/>
                      <a:pt x="667333" y="846738"/>
                      <a:pt x="657001" y="872567"/>
                    </a:cubicBezTo>
                    <a:cubicBezTo>
                      <a:pt x="619120" y="967270"/>
                      <a:pt x="619759" y="984135"/>
                      <a:pt x="601018" y="1077840"/>
                    </a:cubicBezTo>
                    <a:cubicBezTo>
                      <a:pt x="607238" y="1227130"/>
                      <a:pt x="546156" y="1395631"/>
                      <a:pt x="619679" y="1525710"/>
                    </a:cubicBezTo>
                    <a:cubicBezTo>
                      <a:pt x="656536" y="1590918"/>
                      <a:pt x="770701" y="1524205"/>
                      <a:pt x="843614" y="1507049"/>
                    </a:cubicBezTo>
                    <a:cubicBezTo>
                      <a:pt x="915450" y="1490146"/>
                      <a:pt x="931908" y="1439884"/>
                      <a:pt x="992903" y="1413743"/>
                    </a:cubicBezTo>
                    <a:cubicBezTo>
                      <a:pt x="1016477" y="1403640"/>
                      <a:pt x="1043217" y="1403191"/>
                      <a:pt x="1067548" y="1395081"/>
                    </a:cubicBezTo>
                    <a:cubicBezTo>
                      <a:pt x="1178836" y="1357985"/>
                      <a:pt x="1150856" y="1350927"/>
                      <a:pt x="1272822" y="1320436"/>
                    </a:cubicBezTo>
                    <a:cubicBezTo>
                      <a:pt x="1384174" y="1292598"/>
                      <a:pt x="1322169" y="1305991"/>
                      <a:pt x="1459434" y="1283114"/>
                    </a:cubicBezTo>
                    <a:cubicBezTo>
                      <a:pt x="1471875" y="1270673"/>
                      <a:pt x="1500206" y="1263043"/>
                      <a:pt x="1496756" y="1245791"/>
                    </a:cubicBezTo>
                    <a:cubicBezTo>
                      <a:pt x="1491580" y="1219913"/>
                      <a:pt x="1461605" y="1206010"/>
                      <a:pt x="1440773" y="1189808"/>
                    </a:cubicBezTo>
                    <a:cubicBezTo>
                      <a:pt x="1405366" y="1162269"/>
                      <a:pt x="1360523" y="1146882"/>
                      <a:pt x="1328805" y="1115163"/>
                    </a:cubicBezTo>
                    <a:cubicBezTo>
                      <a:pt x="1316364" y="1102722"/>
                      <a:pt x="1305558" y="1088396"/>
                      <a:pt x="1291483" y="1077840"/>
                    </a:cubicBezTo>
                    <a:cubicBezTo>
                      <a:pt x="1255598" y="1050927"/>
                      <a:pt x="1211234" y="1034914"/>
                      <a:pt x="1179516" y="1003196"/>
                    </a:cubicBezTo>
                    <a:cubicBezTo>
                      <a:pt x="1128284" y="951964"/>
                      <a:pt x="1158884" y="971437"/>
                      <a:pt x="1086209" y="947212"/>
                    </a:cubicBezTo>
                    <a:cubicBezTo>
                      <a:pt x="1073768" y="934771"/>
                      <a:pt x="1063974" y="918941"/>
                      <a:pt x="1048887" y="909889"/>
                    </a:cubicBezTo>
                    <a:cubicBezTo>
                      <a:pt x="910912" y="827103"/>
                      <a:pt x="1078494" y="967165"/>
                      <a:pt x="936920" y="853906"/>
                    </a:cubicBezTo>
                    <a:cubicBezTo>
                      <a:pt x="923181" y="842915"/>
                      <a:pt x="913672" y="827140"/>
                      <a:pt x="899597" y="816583"/>
                    </a:cubicBezTo>
                    <a:cubicBezTo>
                      <a:pt x="853795" y="782231"/>
                      <a:pt x="793991" y="733668"/>
                      <a:pt x="731646" y="723277"/>
                    </a:cubicBezTo>
                    <a:cubicBezTo>
                      <a:pt x="713239" y="720209"/>
                      <a:pt x="694323" y="723277"/>
                      <a:pt x="675662" y="723277"/>
                    </a:cubicBez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69" name="شكل حر 68"/>
            <p:cNvSpPr/>
            <p:nvPr/>
          </p:nvSpPr>
          <p:spPr>
            <a:xfrm>
              <a:off x="2863121" y="5471410"/>
              <a:ext cx="149902" cy="779488"/>
            </a:xfrm>
            <a:custGeom>
              <a:avLst/>
              <a:gdLst>
                <a:gd name="connsiteX0" fmla="*/ 149902 w 149902"/>
                <a:gd name="connsiteY0" fmla="*/ 0 h 779488"/>
                <a:gd name="connsiteX1" fmla="*/ 0 w 149902"/>
                <a:gd name="connsiteY1" fmla="*/ 479685 h 779488"/>
                <a:gd name="connsiteX2" fmla="*/ 74951 w 149902"/>
                <a:gd name="connsiteY2" fmla="*/ 779488 h 779488"/>
                <a:gd name="connsiteX3" fmla="*/ 149902 w 149902"/>
                <a:gd name="connsiteY3" fmla="*/ 764498 h 779488"/>
                <a:gd name="connsiteX4" fmla="*/ 104931 w 149902"/>
                <a:gd name="connsiteY4" fmla="*/ 434715 h 779488"/>
                <a:gd name="connsiteX5" fmla="*/ 149902 w 149902"/>
                <a:gd name="connsiteY5" fmla="*/ 329783 h 779488"/>
                <a:gd name="connsiteX6" fmla="*/ 149902 w 149902"/>
                <a:gd name="connsiteY6" fmla="*/ 0 h 7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02" h="779488">
                  <a:moveTo>
                    <a:pt x="149902" y="0"/>
                  </a:moveTo>
                  <a:lnTo>
                    <a:pt x="0" y="479685"/>
                  </a:lnTo>
                  <a:lnTo>
                    <a:pt x="74951" y="779488"/>
                  </a:lnTo>
                  <a:lnTo>
                    <a:pt x="149902" y="764498"/>
                  </a:lnTo>
                  <a:lnTo>
                    <a:pt x="104931" y="434715"/>
                  </a:lnTo>
                  <a:lnTo>
                    <a:pt x="149902" y="329783"/>
                  </a:lnTo>
                  <a:lnTo>
                    <a:pt x="14990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0" name="مجموعة 164"/>
            <p:cNvGrpSpPr/>
            <p:nvPr/>
          </p:nvGrpSpPr>
          <p:grpSpPr>
            <a:xfrm>
              <a:off x="8643934" y="4071942"/>
              <a:ext cx="1000132" cy="1357322"/>
              <a:chOff x="7643834" y="2853713"/>
              <a:chExt cx="1106664" cy="1714512"/>
            </a:xfrm>
          </p:grpSpPr>
          <p:sp>
            <p:nvSpPr>
              <p:cNvPr id="99" name="شكل بيضاوي 98"/>
              <p:cNvSpPr/>
              <p:nvPr/>
            </p:nvSpPr>
            <p:spPr>
              <a:xfrm>
                <a:off x="7643834" y="3071810"/>
                <a:ext cx="928694" cy="1143008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00" name="شكل حر 99"/>
              <p:cNvSpPr/>
              <p:nvPr/>
            </p:nvSpPr>
            <p:spPr>
              <a:xfrm rot="21064728">
                <a:off x="7744220" y="2853713"/>
                <a:ext cx="1006278" cy="1714512"/>
              </a:xfrm>
              <a:custGeom>
                <a:avLst/>
                <a:gdLst>
                  <a:gd name="connsiteX0" fmla="*/ 124917 w 1006278"/>
                  <a:gd name="connsiteY0" fmla="*/ 674558 h 1471383"/>
                  <a:gd name="connsiteX1" fmla="*/ 34976 w 1006278"/>
                  <a:gd name="connsiteY1" fmla="*/ 674558 h 1471383"/>
                  <a:gd name="connsiteX2" fmla="*/ 19986 w 1006278"/>
                  <a:gd name="connsiteY2" fmla="*/ 629587 h 1471383"/>
                  <a:gd name="connsiteX3" fmla="*/ 79947 w 1006278"/>
                  <a:gd name="connsiteY3" fmla="*/ 569626 h 1471383"/>
                  <a:gd name="connsiteX4" fmla="*/ 94937 w 1006278"/>
                  <a:gd name="connsiteY4" fmla="*/ 524656 h 1471383"/>
                  <a:gd name="connsiteX5" fmla="*/ 79947 w 1006278"/>
                  <a:gd name="connsiteY5" fmla="*/ 359764 h 1471383"/>
                  <a:gd name="connsiteX6" fmla="*/ 124917 w 1006278"/>
                  <a:gd name="connsiteY6" fmla="*/ 344774 h 1471383"/>
                  <a:gd name="connsiteX7" fmla="*/ 244839 w 1006278"/>
                  <a:gd name="connsiteY7" fmla="*/ 194872 h 1471383"/>
                  <a:gd name="connsiteX8" fmla="*/ 259829 w 1006278"/>
                  <a:gd name="connsiteY8" fmla="*/ 134912 h 1471383"/>
                  <a:gd name="connsiteX9" fmla="*/ 289809 w 1006278"/>
                  <a:gd name="connsiteY9" fmla="*/ 104931 h 1471383"/>
                  <a:gd name="connsiteX10" fmla="*/ 394740 w 1006278"/>
                  <a:gd name="connsiteY10" fmla="*/ 29981 h 1471383"/>
                  <a:gd name="connsiteX11" fmla="*/ 439711 w 1006278"/>
                  <a:gd name="connsiteY11" fmla="*/ 14990 h 1471383"/>
                  <a:gd name="connsiteX12" fmla="*/ 484681 w 1006278"/>
                  <a:gd name="connsiteY12" fmla="*/ 0 h 1471383"/>
                  <a:gd name="connsiteX13" fmla="*/ 559632 w 1006278"/>
                  <a:gd name="connsiteY13" fmla="*/ 44971 h 1471383"/>
                  <a:gd name="connsiteX14" fmla="*/ 574622 w 1006278"/>
                  <a:gd name="connsiteY14" fmla="*/ 89941 h 1471383"/>
                  <a:gd name="connsiteX15" fmla="*/ 724524 w 1006278"/>
                  <a:gd name="connsiteY15" fmla="*/ 104931 h 1471383"/>
                  <a:gd name="connsiteX16" fmla="*/ 739514 w 1006278"/>
                  <a:gd name="connsiteY16" fmla="*/ 149902 h 1471383"/>
                  <a:gd name="connsiteX17" fmla="*/ 754504 w 1006278"/>
                  <a:gd name="connsiteY17" fmla="*/ 269823 h 1471383"/>
                  <a:gd name="connsiteX18" fmla="*/ 784485 w 1006278"/>
                  <a:gd name="connsiteY18" fmla="*/ 299804 h 1471383"/>
                  <a:gd name="connsiteX19" fmla="*/ 799475 w 1006278"/>
                  <a:gd name="connsiteY19" fmla="*/ 374754 h 1471383"/>
                  <a:gd name="connsiteX20" fmla="*/ 829455 w 1006278"/>
                  <a:gd name="connsiteY20" fmla="*/ 404735 h 1471383"/>
                  <a:gd name="connsiteX21" fmla="*/ 859435 w 1006278"/>
                  <a:gd name="connsiteY21" fmla="*/ 449705 h 1471383"/>
                  <a:gd name="connsiteX22" fmla="*/ 874426 w 1006278"/>
                  <a:gd name="connsiteY22" fmla="*/ 584617 h 1471383"/>
                  <a:gd name="connsiteX23" fmla="*/ 964367 w 1006278"/>
                  <a:gd name="connsiteY23" fmla="*/ 599607 h 1471383"/>
                  <a:gd name="connsiteX24" fmla="*/ 934386 w 1006278"/>
                  <a:gd name="connsiteY24" fmla="*/ 1019331 h 1471383"/>
                  <a:gd name="connsiteX25" fmla="*/ 919396 w 1006278"/>
                  <a:gd name="connsiteY25" fmla="*/ 1184223 h 1471383"/>
                  <a:gd name="connsiteX26" fmla="*/ 844445 w 1006278"/>
                  <a:gd name="connsiteY26" fmla="*/ 1199213 h 1471383"/>
                  <a:gd name="connsiteX27" fmla="*/ 814465 w 1006278"/>
                  <a:gd name="connsiteY27" fmla="*/ 1289154 h 1471383"/>
                  <a:gd name="connsiteX28" fmla="*/ 739514 w 1006278"/>
                  <a:gd name="connsiteY28" fmla="*/ 1439056 h 1471383"/>
                  <a:gd name="connsiteX29" fmla="*/ 694544 w 1006278"/>
                  <a:gd name="connsiteY29" fmla="*/ 1424066 h 1471383"/>
                  <a:gd name="connsiteX30" fmla="*/ 634583 w 1006278"/>
                  <a:gd name="connsiteY30" fmla="*/ 1439056 h 1471383"/>
                  <a:gd name="connsiteX31" fmla="*/ 589612 w 1006278"/>
                  <a:gd name="connsiteY31" fmla="*/ 1454046 h 1471383"/>
                  <a:gd name="connsiteX32" fmla="*/ 469691 w 1006278"/>
                  <a:gd name="connsiteY32" fmla="*/ 1424066 h 1471383"/>
                  <a:gd name="connsiteX33" fmla="*/ 334780 w 1006278"/>
                  <a:gd name="connsiteY33" fmla="*/ 1409076 h 1471383"/>
                  <a:gd name="connsiteX34" fmla="*/ 244839 w 1006278"/>
                  <a:gd name="connsiteY34" fmla="*/ 1349115 h 1471383"/>
                  <a:gd name="connsiteX35" fmla="*/ 229849 w 1006278"/>
                  <a:gd name="connsiteY35" fmla="*/ 1124263 h 1471383"/>
                  <a:gd name="connsiteX36" fmla="*/ 199868 w 1006278"/>
                  <a:gd name="connsiteY36" fmla="*/ 1064302 h 1471383"/>
                  <a:gd name="connsiteX37" fmla="*/ 184878 w 1006278"/>
                  <a:gd name="connsiteY37" fmla="*/ 1019331 h 1471383"/>
                  <a:gd name="connsiteX38" fmla="*/ 139908 w 1006278"/>
                  <a:gd name="connsiteY38" fmla="*/ 1004341 h 1471383"/>
                  <a:gd name="connsiteX39" fmla="*/ 109927 w 1006278"/>
                  <a:gd name="connsiteY39" fmla="*/ 749508 h 147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06278" h="1471383">
                    <a:moveTo>
                      <a:pt x="124917" y="674558"/>
                    </a:moveTo>
                    <a:cubicBezTo>
                      <a:pt x="94937" y="684551"/>
                      <a:pt x="64956" y="704538"/>
                      <a:pt x="34976" y="674558"/>
                    </a:cubicBezTo>
                    <a:cubicBezTo>
                      <a:pt x="23803" y="663385"/>
                      <a:pt x="24983" y="644577"/>
                      <a:pt x="19986" y="629587"/>
                    </a:cubicBezTo>
                    <a:cubicBezTo>
                      <a:pt x="59959" y="509669"/>
                      <a:pt x="0" y="649573"/>
                      <a:pt x="79947" y="569626"/>
                    </a:cubicBezTo>
                    <a:cubicBezTo>
                      <a:pt x="91120" y="558453"/>
                      <a:pt x="89940" y="539646"/>
                      <a:pt x="94937" y="524656"/>
                    </a:cubicBezTo>
                    <a:cubicBezTo>
                      <a:pt x="77340" y="471865"/>
                      <a:pt x="42280" y="416265"/>
                      <a:pt x="79947" y="359764"/>
                    </a:cubicBezTo>
                    <a:cubicBezTo>
                      <a:pt x="88712" y="346617"/>
                      <a:pt x="109927" y="349771"/>
                      <a:pt x="124917" y="344774"/>
                    </a:cubicBezTo>
                    <a:cubicBezTo>
                      <a:pt x="154849" y="75403"/>
                      <a:pt x="86496" y="293837"/>
                      <a:pt x="244839" y="194872"/>
                    </a:cubicBezTo>
                    <a:cubicBezTo>
                      <a:pt x="262309" y="183953"/>
                      <a:pt x="250616" y="153339"/>
                      <a:pt x="259829" y="134912"/>
                    </a:cubicBezTo>
                    <a:cubicBezTo>
                      <a:pt x="266149" y="122271"/>
                      <a:pt x="279816" y="114925"/>
                      <a:pt x="289809" y="104931"/>
                    </a:cubicBezTo>
                    <a:cubicBezTo>
                      <a:pt x="314793" y="29980"/>
                      <a:pt x="289809" y="64958"/>
                      <a:pt x="394740" y="29981"/>
                    </a:cubicBezTo>
                    <a:lnTo>
                      <a:pt x="439711" y="14990"/>
                    </a:lnTo>
                    <a:lnTo>
                      <a:pt x="484681" y="0"/>
                    </a:lnTo>
                    <a:cubicBezTo>
                      <a:pt x="520055" y="11791"/>
                      <a:pt x="539055" y="10675"/>
                      <a:pt x="559632" y="44971"/>
                    </a:cubicBezTo>
                    <a:cubicBezTo>
                      <a:pt x="567761" y="58520"/>
                      <a:pt x="559772" y="84541"/>
                      <a:pt x="574622" y="89941"/>
                    </a:cubicBezTo>
                    <a:cubicBezTo>
                      <a:pt x="621815" y="107102"/>
                      <a:pt x="674557" y="99934"/>
                      <a:pt x="724524" y="104931"/>
                    </a:cubicBezTo>
                    <a:cubicBezTo>
                      <a:pt x="729521" y="119921"/>
                      <a:pt x="736687" y="134356"/>
                      <a:pt x="739514" y="149902"/>
                    </a:cubicBezTo>
                    <a:cubicBezTo>
                      <a:pt x="746720" y="189537"/>
                      <a:pt x="742928" y="231237"/>
                      <a:pt x="754504" y="269823"/>
                    </a:cubicBezTo>
                    <a:cubicBezTo>
                      <a:pt x="758565" y="283360"/>
                      <a:pt x="774491" y="289810"/>
                      <a:pt x="784485" y="299804"/>
                    </a:cubicBezTo>
                    <a:cubicBezTo>
                      <a:pt x="789482" y="324787"/>
                      <a:pt x="789439" y="351336"/>
                      <a:pt x="799475" y="374754"/>
                    </a:cubicBezTo>
                    <a:cubicBezTo>
                      <a:pt x="805042" y="387744"/>
                      <a:pt x="820626" y="393699"/>
                      <a:pt x="829455" y="404735"/>
                    </a:cubicBezTo>
                    <a:cubicBezTo>
                      <a:pt x="840709" y="418803"/>
                      <a:pt x="849442" y="434715"/>
                      <a:pt x="859435" y="449705"/>
                    </a:cubicBezTo>
                    <a:cubicBezTo>
                      <a:pt x="864432" y="494676"/>
                      <a:pt x="848478" y="547549"/>
                      <a:pt x="874426" y="584617"/>
                    </a:cubicBezTo>
                    <a:cubicBezTo>
                      <a:pt x="891856" y="609517"/>
                      <a:pt x="958627" y="569760"/>
                      <a:pt x="964367" y="599607"/>
                    </a:cubicBezTo>
                    <a:cubicBezTo>
                      <a:pt x="1006278" y="817548"/>
                      <a:pt x="981639" y="877573"/>
                      <a:pt x="934386" y="1019331"/>
                    </a:cubicBezTo>
                    <a:cubicBezTo>
                      <a:pt x="929389" y="1074295"/>
                      <a:pt x="944078" y="1134859"/>
                      <a:pt x="919396" y="1184223"/>
                    </a:cubicBezTo>
                    <a:cubicBezTo>
                      <a:pt x="908002" y="1207012"/>
                      <a:pt x="862461" y="1181197"/>
                      <a:pt x="844445" y="1199213"/>
                    </a:cubicBezTo>
                    <a:cubicBezTo>
                      <a:pt x="822099" y="1221559"/>
                      <a:pt x="814465" y="1289154"/>
                      <a:pt x="814465" y="1289154"/>
                    </a:cubicBezTo>
                    <a:cubicBezTo>
                      <a:pt x="798572" y="1463979"/>
                      <a:pt x="852659" y="1471383"/>
                      <a:pt x="739514" y="1439056"/>
                    </a:cubicBezTo>
                    <a:cubicBezTo>
                      <a:pt x="724321" y="1434715"/>
                      <a:pt x="709534" y="1429063"/>
                      <a:pt x="694544" y="1424066"/>
                    </a:cubicBezTo>
                    <a:cubicBezTo>
                      <a:pt x="674557" y="1429063"/>
                      <a:pt x="654392" y="1433396"/>
                      <a:pt x="634583" y="1439056"/>
                    </a:cubicBezTo>
                    <a:cubicBezTo>
                      <a:pt x="619390" y="1443397"/>
                      <a:pt x="605413" y="1454046"/>
                      <a:pt x="589612" y="1454046"/>
                    </a:cubicBezTo>
                    <a:cubicBezTo>
                      <a:pt x="496219" y="1454046"/>
                      <a:pt x="540661" y="1435894"/>
                      <a:pt x="469691" y="1424066"/>
                    </a:cubicBezTo>
                    <a:cubicBezTo>
                      <a:pt x="425060" y="1416628"/>
                      <a:pt x="379750" y="1414073"/>
                      <a:pt x="334780" y="1409076"/>
                    </a:cubicBezTo>
                    <a:cubicBezTo>
                      <a:pt x="304850" y="1399099"/>
                      <a:pt x="253822" y="1389537"/>
                      <a:pt x="244839" y="1349115"/>
                    </a:cubicBezTo>
                    <a:cubicBezTo>
                      <a:pt x="228544" y="1275787"/>
                      <a:pt x="241565" y="1198461"/>
                      <a:pt x="229849" y="1124263"/>
                    </a:cubicBezTo>
                    <a:cubicBezTo>
                      <a:pt x="226364" y="1102190"/>
                      <a:pt x="208671" y="1084841"/>
                      <a:pt x="199868" y="1064302"/>
                    </a:cubicBezTo>
                    <a:cubicBezTo>
                      <a:pt x="193644" y="1049778"/>
                      <a:pt x="196051" y="1030504"/>
                      <a:pt x="184878" y="1019331"/>
                    </a:cubicBezTo>
                    <a:cubicBezTo>
                      <a:pt x="173705" y="1008158"/>
                      <a:pt x="154898" y="1009338"/>
                      <a:pt x="139908" y="1004341"/>
                    </a:cubicBezTo>
                    <a:cubicBezTo>
                      <a:pt x="71122" y="901166"/>
                      <a:pt x="109927" y="977387"/>
                      <a:pt x="109927" y="749508"/>
                    </a:cubicBezTo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1" name="شكل حر 70"/>
            <p:cNvSpPr/>
            <p:nvPr/>
          </p:nvSpPr>
          <p:spPr>
            <a:xfrm>
              <a:off x="8784236" y="5095828"/>
              <a:ext cx="239843" cy="240670"/>
            </a:xfrm>
            <a:custGeom>
              <a:avLst/>
              <a:gdLst>
                <a:gd name="connsiteX0" fmla="*/ 104931 w 239843"/>
                <a:gd name="connsiteY0" fmla="*/ 45798 h 240670"/>
                <a:gd name="connsiteX1" fmla="*/ 0 w 239843"/>
                <a:gd name="connsiteY1" fmla="*/ 240670 h 240670"/>
                <a:gd name="connsiteX2" fmla="*/ 239843 w 239843"/>
                <a:gd name="connsiteY2" fmla="*/ 240670 h 240670"/>
                <a:gd name="connsiteX3" fmla="*/ 209862 w 239843"/>
                <a:gd name="connsiteY3" fmla="*/ 75779 h 240670"/>
                <a:gd name="connsiteX4" fmla="*/ 104931 w 239843"/>
                <a:gd name="connsiteY4" fmla="*/ 45798 h 2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3" h="240670">
                  <a:moveTo>
                    <a:pt x="104931" y="45798"/>
                  </a:moveTo>
                  <a:lnTo>
                    <a:pt x="0" y="240670"/>
                  </a:lnTo>
                  <a:lnTo>
                    <a:pt x="239843" y="240670"/>
                  </a:lnTo>
                  <a:cubicBezTo>
                    <a:pt x="209040" y="55859"/>
                    <a:pt x="209862" y="0"/>
                    <a:pt x="209862" y="75779"/>
                  </a:cubicBezTo>
                  <a:lnTo>
                    <a:pt x="104931" y="45798"/>
                  </a:ln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2" name="شكل حر 71"/>
            <p:cNvSpPr/>
            <p:nvPr/>
          </p:nvSpPr>
          <p:spPr>
            <a:xfrm>
              <a:off x="8979108" y="6295869"/>
              <a:ext cx="269823" cy="599606"/>
            </a:xfrm>
            <a:custGeom>
              <a:avLst/>
              <a:gdLst>
                <a:gd name="connsiteX0" fmla="*/ 0 w 269823"/>
                <a:gd name="connsiteY0" fmla="*/ 29980 h 599606"/>
                <a:gd name="connsiteX1" fmla="*/ 89941 w 269823"/>
                <a:gd name="connsiteY1" fmla="*/ 599606 h 599606"/>
                <a:gd name="connsiteX2" fmla="*/ 269823 w 269823"/>
                <a:gd name="connsiteY2" fmla="*/ 524656 h 599606"/>
                <a:gd name="connsiteX3" fmla="*/ 164892 w 269823"/>
                <a:gd name="connsiteY3" fmla="*/ 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823" h="599606">
                  <a:moveTo>
                    <a:pt x="0" y="29980"/>
                  </a:moveTo>
                  <a:lnTo>
                    <a:pt x="89941" y="599606"/>
                  </a:lnTo>
                  <a:lnTo>
                    <a:pt x="269823" y="524656"/>
                  </a:lnTo>
                  <a:lnTo>
                    <a:pt x="164892" y="0"/>
                  </a:lnTo>
                </a:path>
              </a:pathLst>
            </a:custGeom>
            <a:solidFill>
              <a:srgbClr val="FFC00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3" name="مجموعة 188"/>
            <p:cNvGrpSpPr/>
            <p:nvPr/>
          </p:nvGrpSpPr>
          <p:grpSpPr>
            <a:xfrm>
              <a:off x="285720" y="4286256"/>
              <a:ext cx="1643074" cy="928694"/>
              <a:chOff x="-2390558" y="2214554"/>
              <a:chExt cx="1643074" cy="928694"/>
            </a:xfrm>
          </p:grpSpPr>
          <p:sp>
            <p:nvSpPr>
              <p:cNvPr id="93" name="شكل بيضاوي 92"/>
              <p:cNvSpPr/>
              <p:nvPr/>
            </p:nvSpPr>
            <p:spPr>
              <a:xfrm>
                <a:off x="-2000296" y="2285992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4" name="شكل حر 93"/>
              <p:cNvSpPr/>
              <p:nvPr/>
            </p:nvSpPr>
            <p:spPr>
              <a:xfrm>
                <a:off x="-1213508" y="2301545"/>
                <a:ext cx="466024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5" name="شكل حر 94"/>
              <p:cNvSpPr/>
              <p:nvPr/>
            </p:nvSpPr>
            <p:spPr>
              <a:xfrm flipH="1">
                <a:off x="-2390558" y="2339479"/>
                <a:ext cx="412402" cy="628171"/>
              </a:xfrm>
              <a:custGeom>
                <a:avLst/>
                <a:gdLst>
                  <a:gd name="connsiteX0" fmla="*/ 0 w 509665"/>
                  <a:gd name="connsiteY0" fmla="*/ 90752 h 676492"/>
                  <a:gd name="connsiteX1" fmla="*/ 89941 w 509665"/>
                  <a:gd name="connsiteY1" fmla="*/ 30791 h 676492"/>
                  <a:gd name="connsiteX2" fmla="*/ 134911 w 509665"/>
                  <a:gd name="connsiteY2" fmla="*/ 811 h 676492"/>
                  <a:gd name="connsiteX3" fmla="*/ 239842 w 509665"/>
                  <a:gd name="connsiteY3" fmla="*/ 15801 h 676492"/>
                  <a:gd name="connsiteX4" fmla="*/ 314793 w 509665"/>
                  <a:gd name="connsiteY4" fmla="*/ 90752 h 676492"/>
                  <a:gd name="connsiteX5" fmla="*/ 359764 w 509665"/>
                  <a:gd name="connsiteY5" fmla="*/ 180693 h 676492"/>
                  <a:gd name="connsiteX6" fmla="*/ 404734 w 509665"/>
                  <a:gd name="connsiteY6" fmla="*/ 225663 h 676492"/>
                  <a:gd name="connsiteX7" fmla="*/ 434714 w 509665"/>
                  <a:gd name="connsiteY7" fmla="*/ 270634 h 676492"/>
                  <a:gd name="connsiteX8" fmla="*/ 464695 w 509665"/>
                  <a:gd name="connsiteY8" fmla="*/ 300614 h 676492"/>
                  <a:gd name="connsiteX9" fmla="*/ 494675 w 509665"/>
                  <a:gd name="connsiteY9" fmla="*/ 345584 h 676492"/>
                  <a:gd name="connsiteX10" fmla="*/ 449705 w 509665"/>
                  <a:gd name="connsiteY10" fmla="*/ 315604 h 676492"/>
                  <a:gd name="connsiteX11" fmla="*/ 389744 w 509665"/>
                  <a:gd name="connsiteY11" fmla="*/ 255643 h 676492"/>
                  <a:gd name="connsiteX12" fmla="*/ 344773 w 509665"/>
                  <a:gd name="connsiteY12" fmla="*/ 240653 h 676492"/>
                  <a:gd name="connsiteX13" fmla="*/ 359764 w 509665"/>
                  <a:gd name="connsiteY13" fmla="*/ 285624 h 676492"/>
                  <a:gd name="connsiteX14" fmla="*/ 389744 w 509665"/>
                  <a:gd name="connsiteY14" fmla="*/ 330594 h 676492"/>
                  <a:gd name="connsiteX15" fmla="*/ 419724 w 509665"/>
                  <a:gd name="connsiteY15" fmla="*/ 420535 h 676492"/>
                  <a:gd name="connsiteX16" fmla="*/ 404734 w 509665"/>
                  <a:gd name="connsiteY16" fmla="*/ 540457 h 676492"/>
                  <a:gd name="connsiteX17" fmla="*/ 389744 w 509665"/>
                  <a:gd name="connsiteY17" fmla="*/ 495486 h 676492"/>
                  <a:gd name="connsiteX18" fmla="*/ 344773 w 509665"/>
                  <a:gd name="connsiteY18" fmla="*/ 465506 h 676492"/>
                  <a:gd name="connsiteX19" fmla="*/ 314793 w 509665"/>
                  <a:gd name="connsiteY19" fmla="*/ 435525 h 676492"/>
                  <a:gd name="connsiteX20" fmla="*/ 314793 w 509665"/>
                  <a:gd name="connsiteY20" fmla="*/ 660378 h 676492"/>
                  <a:gd name="connsiteX21" fmla="*/ 284813 w 509665"/>
                  <a:gd name="connsiteY21" fmla="*/ 615407 h 676492"/>
                  <a:gd name="connsiteX22" fmla="*/ 254832 w 509665"/>
                  <a:gd name="connsiteY22" fmla="*/ 585427 h 676492"/>
                  <a:gd name="connsiteX23" fmla="*/ 209862 w 509665"/>
                  <a:gd name="connsiteY23" fmla="*/ 555447 h 676492"/>
                  <a:gd name="connsiteX24" fmla="*/ 134911 w 509665"/>
                  <a:gd name="connsiteY24" fmla="*/ 465506 h 67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9665" h="676492">
                    <a:moveTo>
                      <a:pt x="0" y="90752"/>
                    </a:moveTo>
                    <a:lnTo>
                      <a:pt x="89941" y="30791"/>
                    </a:lnTo>
                    <a:lnTo>
                      <a:pt x="134911" y="811"/>
                    </a:lnTo>
                    <a:cubicBezTo>
                      <a:pt x="169888" y="5808"/>
                      <a:pt x="208240" y="0"/>
                      <a:pt x="239842" y="15801"/>
                    </a:cubicBezTo>
                    <a:cubicBezTo>
                      <a:pt x="271444" y="31602"/>
                      <a:pt x="314793" y="90752"/>
                      <a:pt x="314793" y="90752"/>
                    </a:cubicBezTo>
                    <a:cubicBezTo>
                      <a:pt x="329817" y="135824"/>
                      <a:pt x="327476" y="141947"/>
                      <a:pt x="359764" y="180693"/>
                    </a:cubicBezTo>
                    <a:cubicBezTo>
                      <a:pt x="373335" y="196979"/>
                      <a:pt x="391163" y="209377"/>
                      <a:pt x="404734" y="225663"/>
                    </a:cubicBezTo>
                    <a:cubicBezTo>
                      <a:pt x="416267" y="239503"/>
                      <a:pt x="423459" y="256566"/>
                      <a:pt x="434714" y="270634"/>
                    </a:cubicBezTo>
                    <a:cubicBezTo>
                      <a:pt x="443543" y="281670"/>
                      <a:pt x="455866" y="289578"/>
                      <a:pt x="464695" y="300614"/>
                    </a:cubicBezTo>
                    <a:cubicBezTo>
                      <a:pt x="475949" y="314682"/>
                      <a:pt x="509665" y="355577"/>
                      <a:pt x="494675" y="345584"/>
                    </a:cubicBezTo>
                    <a:cubicBezTo>
                      <a:pt x="479685" y="335591"/>
                      <a:pt x="463384" y="327328"/>
                      <a:pt x="449705" y="315604"/>
                    </a:cubicBezTo>
                    <a:cubicBezTo>
                      <a:pt x="428244" y="297209"/>
                      <a:pt x="416559" y="264581"/>
                      <a:pt x="389744" y="255643"/>
                    </a:cubicBezTo>
                    <a:lnTo>
                      <a:pt x="344773" y="240653"/>
                    </a:lnTo>
                    <a:cubicBezTo>
                      <a:pt x="349770" y="255643"/>
                      <a:pt x="352697" y="271491"/>
                      <a:pt x="359764" y="285624"/>
                    </a:cubicBezTo>
                    <a:cubicBezTo>
                      <a:pt x="367821" y="301738"/>
                      <a:pt x="382427" y="314131"/>
                      <a:pt x="389744" y="330594"/>
                    </a:cubicBezTo>
                    <a:cubicBezTo>
                      <a:pt x="402579" y="359472"/>
                      <a:pt x="419724" y="420535"/>
                      <a:pt x="419724" y="420535"/>
                    </a:cubicBezTo>
                    <a:cubicBezTo>
                      <a:pt x="414727" y="460509"/>
                      <a:pt x="419695" y="503053"/>
                      <a:pt x="404734" y="540457"/>
                    </a:cubicBezTo>
                    <a:cubicBezTo>
                      <a:pt x="398866" y="555128"/>
                      <a:pt x="399615" y="507825"/>
                      <a:pt x="389744" y="495486"/>
                    </a:cubicBezTo>
                    <a:cubicBezTo>
                      <a:pt x="378489" y="481418"/>
                      <a:pt x="358841" y="476761"/>
                      <a:pt x="344773" y="465506"/>
                    </a:cubicBezTo>
                    <a:cubicBezTo>
                      <a:pt x="333737" y="456677"/>
                      <a:pt x="324786" y="445519"/>
                      <a:pt x="314793" y="435525"/>
                    </a:cubicBezTo>
                    <a:cubicBezTo>
                      <a:pt x="326438" y="505397"/>
                      <a:pt x="349193" y="591578"/>
                      <a:pt x="314793" y="660378"/>
                    </a:cubicBezTo>
                    <a:cubicBezTo>
                      <a:pt x="306736" y="676492"/>
                      <a:pt x="296068" y="629475"/>
                      <a:pt x="284813" y="615407"/>
                    </a:cubicBezTo>
                    <a:cubicBezTo>
                      <a:pt x="275984" y="604371"/>
                      <a:pt x="265868" y="594256"/>
                      <a:pt x="254832" y="585427"/>
                    </a:cubicBezTo>
                    <a:cubicBezTo>
                      <a:pt x="240764" y="574173"/>
                      <a:pt x="223541" y="567171"/>
                      <a:pt x="209862" y="555447"/>
                    </a:cubicBezTo>
                    <a:cubicBezTo>
                      <a:pt x="150483" y="504551"/>
                      <a:pt x="159189" y="514062"/>
                      <a:pt x="134911" y="465506"/>
                    </a:cubicBezTo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6" name="شكل حر 95"/>
              <p:cNvSpPr/>
              <p:nvPr/>
            </p:nvSpPr>
            <p:spPr>
              <a:xfrm>
                <a:off x="-1213508" y="2385814"/>
                <a:ext cx="109653" cy="334067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7" name="شكل حر 96"/>
              <p:cNvSpPr/>
              <p:nvPr/>
            </p:nvSpPr>
            <p:spPr>
              <a:xfrm flipH="1">
                <a:off x="-2074448" y="2447572"/>
                <a:ext cx="85797" cy="342832"/>
              </a:xfrm>
              <a:custGeom>
                <a:avLst/>
                <a:gdLst>
                  <a:gd name="connsiteX0" fmla="*/ 0 w 119921"/>
                  <a:gd name="connsiteY0" fmla="*/ 0 h 359764"/>
                  <a:gd name="connsiteX1" fmla="*/ 44970 w 119921"/>
                  <a:gd name="connsiteY1" fmla="*/ 74950 h 359764"/>
                  <a:gd name="connsiteX2" fmla="*/ 74950 w 119921"/>
                  <a:gd name="connsiteY2" fmla="*/ 194872 h 359764"/>
                  <a:gd name="connsiteX3" fmla="*/ 119921 w 119921"/>
                  <a:gd name="connsiteY3" fmla="*/ 314793 h 359764"/>
                  <a:gd name="connsiteX4" fmla="*/ 119921 w 119921"/>
                  <a:gd name="connsiteY4" fmla="*/ 359764 h 35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21" h="359764">
                    <a:moveTo>
                      <a:pt x="0" y="0"/>
                    </a:moveTo>
                    <a:lnTo>
                      <a:pt x="44970" y="74950"/>
                    </a:lnTo>
                    <a:lnTo>
                      <a:pt x="74950" y="194872"/>
                    </a:lnTo>
                    <a:lnTo>
                      <a:pt x="119921" y="314793"/>
                    </a:lnTo>
                    <a:lnTo>
                      <a:pt x="119921" y="359764"/>
                    </a:lnTo>
                  </a:path>
                </a:pathLst>
              </a:cu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98" name="شكل حر 97"/>
              <p:cNvSpPr/>
              <p:nvPr/>
            </p:nvSpPr>
            <p:spPr>
              <a:xfrm>
                <a:off x="-2071734" y="2214554"/>
                <a:ext cx="959370" cy="869429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شكل حر 73"/>
            <p:cNvSpPr/>
            <p:nvPr/>
          </p:nvSpPr>
          <p:spPr>
            <a:xfrm>
              <a:off x="914400" y="5201587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75" name="مجموعة 198"/>
            <p:cNvGrpSpPr/>
            <p:nvPr/>
          </p:nvGrpSpPr>
          <p:grpSpPr>
            <a:xfrm>
              <a:off x="6000760" y="4000504"/>
              <a:ext cx="1229446" cy="1139495"/>
              <a:chOff x="7000892" y="2289505"/>
              <a:chExt cx="1229446" cy="1139495"/>
            </a:xfrm>
          </p:grpSpPr>
          <p:sp>
            <p:nvSpPr>
              <p:cNvPr id="88" name="شكل بيضاوي 87"/>
              <p:cNvSpPr/>
              <p:nvPr/>
            </p:nvSpPr>
            <p:spPr>
              <a:xfrm>
                <a:off x="7072330" y="2571744"/>
                <a:ext cx="857256" cy="857256"/>
              </a:xfrm>
              <a:prstGeom prst="ellipse">
                <a:avLst/>
              </a:prstGeom>
              <a:solidFill>
                <a:srgbClr val="FFFF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89" name="شكل حر 88"/>
              <p:cNvSpPr/>
              <p:nvPr/>
            </p:nvSpPr>
            <p:spPr>
              <a:xfrm>
                <a:off x="7000892" y="2428868"/>
                <a:ext cx="1071570" cy="928694"/>
              </a:xfrm>
              <a:custGeom>
                <a:avLst/>
                <a:gdLst>
                  <a:gd name="connsiteX0" fmla="*/ 89941 w 959370"/>
                  <a:gd name="connsiteY0" fmla="*/ 224852 h 869429"/>
                  <a:gd name="connsiteX1" fmla="*/ 179882 w 959370"/>
                  <a:gd name="connsiteY1" fmla="*/ 74951 h 869429"/>
                  <a:gd name="connsiteX2" fmla="*/ 314793 w 959370"/>
                  <a:gd name="connsiteY2" fmla="*/ 29980 h 869429"/>
                  <a:gd name="connsiteX3" fmla="*/ 479685 w 959370"/>
                  <a:gd name="connsiteY3" fmla="*/ 0 h 869429"/>
                  <a:gd name="connsiteX4" fmla="*/ 659567 w 959370"/>
                  <a:gd name="connsiteY4" fmla="*/ 29980 h 869429"/>
                  <a:gd name="connsiteX5" fmla="*/ 794478 w 959370"/>
                  <a:gd name="connsiteY5" fmla="*/ 104931 h 869429"/>
                  <a:gd name="connsiteX6" fmla="*/ 839449 w 959370"/>
                  <a:gd name="connsiteY6" fmla="*/ 134911 h 869429"/>
                  <a:gd name="connsiteX7" fmla="*/ 959370 w 959370"/>
                  <a:gd name="connsiteY7" fmla="*/ 539646 h 869429"/>
                  <a:gd name="connsiteX8" fmla="*/ 869429 w 959370"/>
                  <a:gd name="connsiteY8" fmla="*/ 734518 h 869429"/>
                  <a:gd name="connsiteX9" fmla="*/ 719528 w 959370"/>
                  <a:gd name="connsiteY9" fmla="*/ 854439 h 869429"/>
                  <a:gd name="connsiteX10" fmla="*/ 674557 w 959370"/>
                  <a:gd name="connsiteY10" fmla="*/ 779488 h 869429"/>
                  <a:gd name="connsiteX11" fmla="*/ 584616 w 959370"/>
                  <a:gd name="connsiteY11" fmla="*/ 839449 h 869429"/>
                  <a:gd name="connsiteX12" fmla="*/ 494675 w 959370"/>
                  <a:gd name="connsiteY12" fmla="*/ 779488 h 869429"/>
                  <a:gd name="connsiteX13" fmla="*/ 434714 w 959370"/>
                  <a:gd name="connsiteY13" fmla="*/ 869429 h 869429"/>
                  <a:gd name="connsiteX14" fmla="*/ 344773 w 959370"/>
                  <a:gd name="connsiteY14" fmla="*/ 779488 h 869429"/>
                  <a:gd name="connsiteX15" fmla="*/ 314793 w 959370"/>
                  <a:gd name="connsiteY15" fmla="*/ 839449 h 869429"/>
                  <a:gd name="connsiteX16" fmla="*/ 194872 w 959370"/>
                  <a:gd name="connsiteY16" fmla="*/ 809469 h 869429"/>
                  <a:gd name="connsiteX17" fmla="*/ 74951 w 959370"/>
                  <a:gd name="connsiteY17" fmla="*/ 674557 h 869429"/>
                  <a:gd name="connsiteX18" fmla="*/ 0 w 959370"/>
                  <a:gd name="connsiteY18" fmla="*/ 569626 h 869429"/>
                  <a:gd name="connsiteX19" fmla="*/ 89941 w 959370"/>
                  <a:gd name="connsiteY19" fmla="*/ 224852 h 86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9370" h="869429">
                    <a:moveTo>
                      <a:pt x="89941" y="224852"/>
                    </a:moveTo>
                    <a:lnTo>
                      <a:pt x="179882" y="74951"/>
                    </a:lnTo>
                    <a:lnTo>
                      <a:pt x="314793" y="29980"/>
                    </a:lnTo>
                    <a:lnTo>
                      <a:pt x="479685" y="0"/>
                    </a:lnTo>
                    <a:lnTo>
                      <a:pt x="659567" y="29980"/>
                    </a:lnTo>
                    <a:lnTo>
                      <a:pt x="794478" y="104931"/>
                    </a:lnTo>
                    <a:lnTo>
                      <a:pt x="839449" y="134911"/>
                    </a:lnTo>
                    <a:lnTo>
                      <a:pt x="959370" y="539646"/>
                    </a:lnTo>
                    <a:lnTo>
                      <a:pt x="869429" y="734518"/>
                    </a:lnTo>
                    <a:lnTo>
                      <a:pt x="719528" y="854439"/>
                    </a:lnTo>
                    <a:lnTo>
                      <a:pt x="674557" y="779488"/>
                    </a:lnTo>
                    <a:lnTo>
                      <a:pt x="584616" y="839449"/>
                    </a:lnTo>
                    <a:lnTo>
                      <a:pt x="494675" y="779488"/>
                    </a:lnTo>
                    <a:lnTo>
                      <a:pt x="434714" y="869429"/>
                    </a:lnTo>
                    <a:lnTo>
                      <a:pt x="344773" y="779488"/>
                    </a:lnTo>
                    <a:lnTo>
                      <a:pt x="314793" y="839449"/>
                    </a:lnTo>
                    <a:lnTo>
                      <a:pt x="194872" y="809469"/>
                    </a:lnTo>
                    <a:lnTo>
                      <a:pt x="74951" y="674557"/>
                    </a:lnTo>
                    <a:lnTo>
                      <a:pt x="0" y="569626"/>
                    </a:lnTo>
                    <a:lnTo>
                      <a:pt x="89941" y="224852"/>
                    </a:lnTo>
                    <a:close/>
                  </a:path>
                </a:pathLst>
              </a:cu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90" name="مجموعة 196"/>
              <p:cNvGrpSpPr/>
              <p:nvPr/>
            </p:nvGrpSpPr>
            <p:grpSpPr>
              <a:xfrm>
                <a:off x="7444519" y="2289505"/>
                <a:ext cx="785819" cy="812286"/>
                <a:chOff x="6193073" y="3391302"/>
                <a:chExt cx="890258" cy="852596"/>
              </a:xfrm>
            </p:grpSpPr>
            <p:sp>
              <p:nvSpPr>
                <p:cNvPr id="91" name="شكل حر 90"/>
                <p:cNvSpPr/>
                <p:nvPr/>
              </p:nvSpPr>
              <p:spPr>
                <a:xfrm>
                  <a:off x="6193073" y="3391302"/>
                  <a:ext cx="890258" cy="852596"/>
                </a:xfrm>
                <a:custGeom>
                  <a:avLst/>
                  <a:gdLst>
                    <a:gd name="connsiteX0" fmla="*/ 35819 w 890258"/>
                    <a:gd name="connsiteY0" fmla="*/ 329784 h 852596"/>
                    <a:gd name="connsiteX1" fmla="*/ 80790 w 890258"/>
                    <a:gd name="connsiteY1" fmla="*/ 74951 h 852596"/>
                    <a:gd name="connsiteX2" fmla="*/ 125760 w 890258"/>
                    <a:gd name="connsiteY2" fmla="*/ 59961 h 852596"/>
                    <a:gd name="connsiteX3" fmla="*/ 155740 w 890258"/>
                    <a:gd name="connsiteY3" fmla="*/ 29980 h 852596"/>
                    <a:gd name="connsiteX4" fmla="*/ 245681 w 890258"/>
                    <a:gd name="connsiteY4" fmla="*/ 0 h 852596"/>
                    <a:gd name="connsiteX5" fmla="*/ 440553 w 890258"/>
                    <a:gd name="connsiteY5" fmla="*/ 14990 h 852596"/>
                    <a:gd name="connsiteX6" fmla="*/ 470534 w 890258"/>
                    <a:gd name="connsiteY6" fmla="*/ 44971 h 852596"/>
                    <a:gd name="connsiteX7" fmla="*/ 515504 w 890258"/>
                    <a:gd name="connsiteY7" fmla="*/ 74951 h 852596"/>
                    <a:gd name="connsiteX8" fmla="*/ 560475 w 890258"/>
                    <a:gd name="connsiteY8" fmla="*/ 149902 h 852596"/>
                    <a:gd name="connsiteX9" fmla="*/ 620435 w 890258"/>
                    <a:gd name="connsiteY9" fmla="*/ 239843 h 852596"/>
                    <a:gd name="connsiteX10" fmla="*/ 650416 w 890258"/>
                    <a:gd name="connsiteY10" fmla="*/ 284813 h 852596"/>
                    <a:gd name="connsiteX11" fmla="*/ 680396 w 890258"/>
                    <a:gd name="connsiteY11" fmla="*/ 344774 h 852596"/>
                    <a:gd name="connsiteX12" fmla="*/ 725367 w 890258"/>
                    <a:gd name="connsiteY12" fmla="*/ 434715 h 852596"/>
                    <a:gd name="connsiteX13" fmla="*/ 755347 w 890258"/>
                    <a:gd name="connsiteY13" fmla="*/ 614597 h 852596"/>
                    <a:gd name="connsiteX14" fmla="*/ 815308 w 890258"/>
                    <a:gd name="connsiteY14" fmla="*/ 704538 h 852596"/>
                    <a:gd name="connsiteX15" fmla="*/ 890258 w 890258"/>
                    <a:gd name="connsiteY15" fmla="*/ 764499 h 852596"/>
                    <a:gd name="connsiteX16" fmla="*/ 815308 w 890258"/>
                    <a:gd name="connsiteY16" fmla="*/ 689548 h 852596"/>
                    <a:gd name="connsiteX17" fmla="*/ 785327 w 890258"/>
                    <a:gd name="connsiteY17" fmla="*/ 659567 h 852596"/>
                    <a:gd name="connsiteX18" fmla="*/ 740357 w 890258"/>
                    <a:gd name="connsiteY18" fmla="*/ 629587 h 852596"/>
                    <a:gd name="connsiteX19" fmla="*/ 755347 w 890258"/>
                    <a:gd name="connsiteY19" fmla="*/ 719528 h 852596"/>
                    <a:gd name="connsiteX20" fmla="*/ 785327 w 890258"/>
                    <a:gd name="connsiteY20" fmla="*/ 779489 h 852596"/>
                    <a:gd name="connsiteX21" fmla="*/ 800317 w 890258"/>
                    <a:gd name="connsiteY21" fmla="*/ 824459 h 852596"/>
                    <a:gd name="connsiteX22" fmla="*/ 755347 w 890258"/>
                    <a:gd name="connsiteY22" fmla="*/ 809469 h 852596"/>
                    <a:gd name="connsiteX23" fmla="*/ 680396 w 890258"/>
                    <a:gd name="connsiteY23" fmla="*/ 749508 h 852596"/>
                    <a:gd name="connsiteX24" fmla="*/ 665406 w 890258"/>
                    <a:gd name="connsiteY24" fmla="*/ 839449 h 852596"/>
                    <a:gd name="connsiteX25" fmla="*/ 650416 w 890258"/>
                    <a:gd name="connsiteY25" fmla="*/ 794479 h 852596"/>
                    <a:gd name="connsiteX26" fmla="*/ 620435 w 890258"/>
                    <a:gd name="connsiteY26" fmla="*/ 764499 h 852596"/>
                    <a:gd name="connsiteX27" fmla="*/ 590455 w 890258"/>
                    <a:gd name="connsiteY27" fmla="*/ 719528 h 852596"/>
                    <a:gd name="connsiteX28" fmla="*/ 575465 w 890258"/>
                    <a:gd name="connsiteY28" fmla="*/ 674558 h 852596"/>
                    <a:gd name="connsiteX29" fmla="*/ 485524 w 890258"/>
                    <a:gd name="connsiteY29" fmla="*/ 569626 h 852596"/>
                    <a:gd name="connsiteX30" fmla="*/ 455544 w 890258"/>
                    <a:gd name="connsiteY30" fmla="*/ 524656 h 852596"/>
                    <a:gd name="connsiteX31" fmla="*/ 350612 w 890258"/>
                    <a:gd name="connsiteY31" fmla="*/ 434715 h 852596"/>
                    <a:gd name="connsiteX32" fmla="*/ 305642 w 890258"/>
                    <a:gd name="connsiteY32" fmla="*/ 419725 h 852596"/>
                    <a:gd name="connsiteX33" fmla="*/ 185721 w 890258"/>
                    <a:gd name="connsiteY33" fmla="*/ 464695 h 852596"/>
                    <a:gd name="connsiteX34" fmla="*/ 185721 w 890258"/>
                    <a:gd name="connsiteY34" fmla="*/ 494676 h 8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0258" h="852596">
                      <a:moveTo>
                        <a:pt x="35819" y="329784"/>
                      </a:moveTo>
                      <a:cubicBezTo>
                        <a:pt x="39481" y="274847"/>
                        <a:pt x="0" y="123424"/>
                        <a:pt x="80790" y="74951"/>
                      </a:cubicBezTo>
                      <a:cubicBezTo>
                        <a:pt x="94339" y="66822"/>
                        <a:pt x="110770" y="64958"/>
                        <a:pt x="125760" y="59961"/>
                      </a:cubicBezTo>
                      <a:cubicBezTo>
                        <a:pt x="135753" y="49967"/>
                        <a:pt x="143099" y="36300"/>
                        <a:pt x="155740" y="29980"/>
                      </a:cubicBezTo>
                      <a:cubicBezTo>
                        <a:pt x="184006" y="15847"/>
                        <a:pt x="245681" y="0"/>
                        <a:pt x="245681" y="0"/>
                      </a:cubicBezTo>
                      <a:cubicBezTo>
                        <a:pt x="310638" y="4997"/>
                        <a:pt x="376669" y="2213"/>
                        <a:pt x="440553" y="14990"/>
                      </a:cubicBezTo>
                      <a:cubicBezTo>
                        <a:pt x="454412" y="17762"/>
                        <a:pt x="459498" y="36142"/>
                        <a:pt x="470534" y="44971"/>
                      </a:cubicBezTo>
                      <a:cubicBezTo>
                        <a:pt x="484602" y="56225"/>
                        <a:pt x="500514" y="64958"/>
                        <a:pt x="515504" y="74951"/>
                      </a:cubicBezTo>
                      <a:cubicBezTo>
                        <a:pt x="544166" y="160936"/>
                        <a:pt x="511090" y="84055"/>
                        <a:pt x="560475" y="149902"/>
                      </a:cubicBezTo>
                      <a:cubicBezTo>
                        <a:pt x="582094" y="178727"/>
                        <a:pt x="600448" y="209863"/>
                        <a:pt x="620435" y="239843"/>
                      </a:cubicBezTo>
                      <a:cubicBezTo>
                        <a:pt x="630428" y="254833"/>
                        <a:pt x="642359" y="268699"/>
                        <a:pt x="650416" y="284813"/>
                      </a:cubicBezTo>
                      <a:cubicBezTo>
                        <a:pt x="660409" y="304800"/>
                        <a:pt x="669309" y="325372"/>
                        <a:pt x="680396" y="344774"/>
                      </a:cubicBezTo>
                      <a:cubicBezTo>
                        <a:pt x="726891" y="426142"/>
                        <a:pt x="697881" y="352260"/>
                        <a:pt x="725367" y="434715"/>
                      </a:cubicBezTo>
                      <a:cubicBezTo>
                        <a:pt x="726229" y="440748"/>
                        <a:pt x="746214" y="594505"/>
                        <a:pt x="755347" y="614597"/>
                      </a:cubicBezTo>
                      <a:cubicBezTo>
                        <a:pt x="770257" y="647399"/>
                        <a:pt x="795321" y="674558"/>
                        <a:pt x="815308" y="704538"/>
                      </a:cubicBezTo>
                      <a:cubicBezTo>
                        <a:pt x="854053" y="762655"/>
                        <a:pt x="828197" y="743811"/>
                        <a:pt x="890258" y="764499"/>
                      </a:cubicBezTo>
                      <a:lnTo>
                        <a:pt x="815308" y="689548"/>
                      </a:lnTo>
                      <a:cubicBezTo>
                        <a:pt x="805314" y="679554"/>
                        <a:pt x="797087" y="667407"/>
                        <a:pt x="785327" y="659567"/>
                      </a:cubicBezTo>
                      <a:lnTo>
                        <a:pt x="740357" y="629587"/>
                      </a:lnTo>
                      <a:cubicBezTo>
                        <a:pt x="745354" y="659567"/>
                        <a:pt x="746613" y="690416"/>
                        <a:pt x="755347" y="719528"/>
                      </a:cubicBezTo>
                      <a:cubicBezTo>
                        <a:pt x="761768" y="740932"/>
                        <a:pt x="776525" y="758950"/>
                        <a:pt x="785327" y="779489"/>
                      </a:cubicBezTo>
                      <a:cubicBezTo>
                        <a:pt x="791551" y="794012"/>
                        <a:pt x="811490" y="813286"/>
                        <a:pt x="800317" y="824459"/>
                      </a:cubicBezTo>
                      <a:cubicBezTo>
                        <a:pt x="789144" y="835632"/>
                        <a:pt x="769480" y="816535"/>
                        <a:pt x="755347" y="809469"/>
                      </a:cubicBezTo>
                      <a:cubicBezTo>
                        <a:pt x="717524" y="790558"/>
                        <a:pt x="708283" y="777396"/>
                        <a:pt x="680396" y="749508"/>
                      </a:cubicBezTo>
                      <a:cubicBezTo>
                        <a:pt x="675399" y="779488"/>
                        <a:pt x="682265" y="814160"/>
                        <a:pt x="665406" y="839449"/>
                      </a:cubicBezTo>
                      <a:cubicBezTo>
                        <a:pt x="656641" y="852596"/>
                        <a:pt x="658546" y="808028"/>
                        <a:pt x="650416" y="794479"/>
                      </a:cubicBezTo>
                      <a:cubicBezTo>
                        <a:pt x="643145" y="782360"/>
                        <a:pt x="629264" y="775535"/>
                        <a:pt x="620435" y="764499"/>
                      </a:cubicBezTo>
                      <a:cubicBezTo>
                        <a:pt x="609180" y="750431"/>
                        <a:pt x="598512" y="735642"/>
                        <a:pt x="590455" y="719528"/>
                      </a:cubicBezTo>
                      <a:cubicBezTo>
                        <a:pt x="583389" y="705395"/>
                        <a:pt x="582531" y="688691"/>
                        <a:pt x="575465" y="674558"/>
                      </a:cubicBezTo>
                      <a:cubicBezTo>
                        <a:pt x="529127" y="581880"/>
                        <a:pt x="559290" y="680276"/>
                        <a:pt x="485524" y="569626"/>
                      </a:cubicBezTo>
                      <a:cubicBezTo>
                        <a:pt x="475531" y="554636"/>
                        <a:pt x="467268" y="538335"/>
                        <a:pt x="455544" y="524656"/>
                      </a:cubicBezTo>
                      <a:cubicBezTo>
                        <a:pt x="427881" y="492382"/>
                        <a:pt x="390396" y="454607"/>
                        <a:pt x="350612" y="434715"/>
                      </a:cubicBezTo>
                      <a:cubicBezTo>
                        <a:pt x="336479" y="427649"/>
                        <a:pt x="320632" y="424722"/>
                        <a:pt x="305642" y="419725"/>
                      </a:cubicBezTo>
                      <a:cubicBezTo>
                        <a:pt x="268072" y="427239"/>
                        <a:pt x="212967" y="428367"/>
                        <a:pt x="185721" y="464695"/>
                      </a:cubicBezTo>
                      <a:cubicBezTo>
                        <a:pt x="179725" y="472690"/>
                        <a:pt x="185721" y="484682"/>
                        <a:pt x="185721" y="494676"/>
                      </a:cubicBezTo>
                    </a:path>
                  </a:pathLst>
                </a:cu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92" name="شكل حر 91"/>
                <p:cNvSpPr/>
                <p:nvPr/>
              </p:nvSpPr>
              <p:spPr>
                <a:xfrm>
                  <a:off x="6220016" y="3659766"/>
                  <a:ext cx="134912" cy="254833"/>
                </a:xfrm>
                <a:custGeom>
                  <a:avLst/>
                  <a:gdLst>
                    <a:gd name="connsiteX0" fmla="*/ 0 w 134912"/>
                    <a:gd name="connsiteY0" fmla="*/ 0 h 254833"/>
                    <a:gd name="connsiteX1" fmla="*/ 14990 w 134912"/>
                    <a:gd name="connsiteY1" fmla="*/ 149902 h 254833"/>
                    <a:gd name="connsiteX2" fmla="*/ 119922 w 134912"/>
                    <a:gd name="connsiteY2" fmla="*/ 254833 h 254833"/>
                    <a:gd name="connsiteX3" fmla="*/ 134912 w 134912"/>
                    <a:gd name="connsiteY3" fmla="*/ 23984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912" h="254833">
                      <a:moveTo>
                        <a:pt x="0" y="0"/>
                      </a:moveTo>
                      <a:lnTo>
                        <a:pt x="14990" y="149902"/>
                      </a:lnTo>
                      <a:lnTo>
                        <a:pt x="119922" y="254833"/>
                      </a:lnTo>
                      <a:lnTo>
                        <a:pt x="134912" y="23984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</p:grpSp>
        <p:sp>
          <p:nvSpPr>
            <p:cNvPr id="76" name="شكل حر 75"/>
            <p:cNvSpPr/>
            <p:nvPr/>
          </p:nvSpPr>
          <p:spPr>
            <a:xfrm>
              <a:off x="6316492" y="5098542"/>
              <a:ext cx="389744" cy="194872"/>
            </a:xfrm>
            <a:custGeom>
              <a:avLst/>
              <a:gdLst>
                <a:gd name="connsiteX0" fmla="*/ 89941 w 389744"/>
                <a:gd name="connsiteY0" fmla="*/ 14990 h 194872"/>
                <a:gd name="connsiteX1" fmla="*/ 0 w 389744"/>
                <a:gd name="connsiteY1" fmla="*/ 194872 h 194872"/>
                <a:gd name="connsiteX2" fmla="*/ 389744 w 389744"/>
                <a:gd name="connsiteY2" fmla="*/ 194872 h 194872"/>
                <a:gd name="connsiteX3" fmla="*/ 329784 w 389744"/>
                <a:gd name="connsiteY3" fmla="*/ 0 h 194872"/>
                <a:gd name="connsiteX4" fmla="*/ 89941 w 389744"/>
                <a:gd name="connsiteY4" fmla="*/ 14990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44" h="194872">
                  <a:moveTo>
                    <a:pt x="89941" y="14990"/>
                  </a:moveTo>
                  <a:lnTo>
                    <a:pt x="0" y="194872"/>
                  </a:lnTo>
                  <a:lnTo>
                    <a:pt x="389744" y="194872"/>
                  </a:lnTo>
                  <a:lnTo>
                    <a:pt x="329784" y="0"/>
                  </a:lnTo>
                  <a:lnTo>
                    <a:pt x="89941" y="1499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7" name="شكل بيضاوي 76"/>
            <p:cNvSpPr/>
            <p:nvPr/>
          </p:nvSpPr>
          <p:spPr>
            <a:xfrm>
              <a:off x="853712" y="6872990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8" name="شكل بيضاوي 77"/>
            <p:cNvSpPr/>
            <p:nvPr/>
          </p:nvSpPr>
          <p:spPr>
            <a:xfrm>
              <a:off x="1142976" y="6858024"/>
              <a:ext cx="285752" cy="21433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9" name="شكل حر 78"/>
            <p:cNvSpPr/>
            <p:nvPr/>
          </p:nvSpPr>
          <p:spPr>
            <a:xfrm>
              <a:off x="857224" y="6541344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0" name="شكل بيضاوي 79"/>
            <p:cNvSpPr/>
            <p:nvPr/>
          </p:nvSpPr>
          <p:spPr>
            <a:xfrm>
              <a:off x="6283000" y="6765797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1" name="شكل بيضاوي 80"/>
            <p:cNvSpPr/>
            <p:nvPr/>
          </p:nvSpPr>
          <p:spPr>
            <a:xfrm>
              <a:off x="6572264" y="6750831"/>
              <a:ext cx="285752" cy="214338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2" name="شكل حر 81"/>
            <p:cNvSpPr/>
            <p:nvPr/>
          </p:nvSpPr>
          <p:spPr>
            <a:xfrm>
              <a:off x="6327970" y="6408296"/>
              <a:ext cx="524656" cy="404734"/>
            </a:xfrm>
            <a:custGeom>
              <a:avLst/>
              <a:gdLst>
                <a:gd name="connsiteX0" fmla="*/ 0 w 524656"/>
                <a:gd name="connsiteY0" fmla="*/ 29980 h 404734"/>
                <a:gd name="connsiteX1" fmla="*/ 44970 w 524656"/>
                <a:gd name="connsiteY1" fmla="*/ 404734 h 404734"/>
                <a:gd name="connsiteX2" fmla="*/ 194872 w 524656"/>
                <a:gd name="connsiteY2" fmla="*/ 389744 h 404734"/>
                <a:gd name="connsiteX3" fmla="*/ 179882 w 524656"/>
                <a:gd name="connsiteY3" fmla="*/ 29980 h 404734"/>
                <a:gd name="connsiteX4" fmla="*/ 179882 w 524656"/>
                <a:gd name="connsiteY4" fmla="*/ 0 h 404734"/>
                <a:gd name="connsiteX5" fmla="*/ 284813 w 524656"/>
                <a:gd name="connsiteY5" fmla="*/ 14990 h 404734"/>
                <a:gd name="connsiteX6" fmla="*/ 329783 w 524656"/>
                <a:gd name="connsiteY6" fmla="*/ 374754 h 404734"/>
                <a:gd name="connsiteX7" fmla="*/ 509665 w 524656"/>
                <a:gd name="connsiteY7" fmla="*/ 359764 h 404734"/>
                <a:gd name="connsiteX8" fmla="*/ 524656 w 524656"/>
                <a:gd name="connsiteY8" fmla="*/ 29980 h 404734"/>
                <a:gd name="connsiteX9" fmla="*/ 0 w 524656"/>
                <a:gd name="connsiteY9" fmla="*/ 2998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656" h="404734">
                  <a:moveTo>
                    <a:pt x="0" y="29980"/>
                  </a:moveTo>
                  <a:lnTo>
                    <a:pt x="44970" y="404734"/>
                  </a:lnTo>
                  <a:lnTo>
                    <a:pt x="194872" y="389744"/>
                  </a:lnTo>
                  <a:lnTo>
                    <a:pt x="179882" y="29980"/>
                  </a:lnTo>
                  <a:lnTo>
                    <a:pt x="179882" y="0"/>
                  </a:lnTo>
                  <a:lnTo>
                    <a:pt x="284813" y="14990"/>
                  </a:lnTo>
                  <a:lnTo>
                    <a:pt x="329783" y="374754"/>
                  </a:lnTo>
                  <a:lnTo>
                    <a:pt x="509665" y="359764"/>
                  </a:lnTo>
                  <a:lnTo>
                    <a:pt x="524656" y="29980"/>
                  </a:lnTo>
                  <a:lnTo>
                    <a:pt x="0" y="2998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83" name="شكل حر 82"/>
            <p:cNvSpPr/>
            <p:nvPr/>
          </p:nvSpPr>
          <p:spPr>
            <a:xfrm>
              <a:off x="7030387" y="5516380"/>
              <a:ext cx="119921" cy="719528"/>
            </a:xfrm>
            <a:custGeom>
              <a:avLst/>
              <a:gdLst>
                <a:gd name="connsiteX0" fmla="*/ 0 w 119921"/>
                <a:gd name="connsiteY0" fmla="*/ 0 h 719528"/>
                <a:gd name="connsiteX1" fmla="*/ 119921 w 119921"/>
                <a:gd name="connsiteY1" fmla="*/ 674558 h 719528"/>
                <a:gd name="connsiteX2" fmla="*/ 59961 w 119921"/>
                <a:gd name="connsiteY2" fmla="*/ 719528 h 719528"/>
                <a:gd name="connsiteX3" fmla="*/ 14990 w 119921"/>
                <a:gd name="connsiteY3" fmla="*/ 614597 h 719528"/>
                <a:gd name="connsiteX4" fmla="*/ 29980 w 119921"/>
                <a:gd name="connsiteY4" fmla="*/ 224853 h 719528"/>
                <a:gd name="connsiteX5" fmla="*/ 29980 w 119921"/>
                <a:gd name="connsiteY5" fmla="*/ 224853 h 71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21" h="719528">
                  <a:moveTo>
                    <a:pt x="0" y="0"/>
                  </a:moveTo>
                  <a:lnTo>
                    <a:pt x="119921" y="674558"/>
                  </a:lnTo>
                  <a:lnTo>
                    <a:pt x="59961" y="719528"/>
                  </a:lnTo>
                  <a:lnTo>
                    <a:pt x="14990" y="614597"/>
                  </a:lnTo>
                  <a:lnTo>
                    <a:pt x="29980" y="224853"/>
                  </a:lnTo>
                  <a:lnTo>
                    <a:pt x="29980" y="224853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grpSp>
          <p:nvGrpSpPr>
            <p:cNvPr id="84" name="مجموعة 228"/>
            <p:cNvGrpSpPr/>
            <p:nvPr/>
          </p:nvGrpSpPr>
          <p:grpSpPr>
            <a:xfrm rot="9234720" flipH="1" flipV="1">
              <a:off x="7092330" y="6120173"/>
              <a:ext cx="247079" cy="268578"/>
              <a:chOff x="3786182" y="3214686"/>
              <a:chExt cx="2632364" cy="3006436"/>
            </a:xfrm>
          </p:grpSpPr>
          <p:sp>
            <p:nvSpPr>
              <p:cNvPr id="85" name="شكل حر 84"/>
              <p:cNvSpPr/>
              <p:nvPr/>
            </p:nvSpPr>
            <p:spPr>
              <a:xfrm>
                <a:off x="3786182" y="3214686"/>
                <a:ext cx="2632364" cy="3006436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86" name="رابط مستقيم 85"/>
              <p:cNvCxnSpPr>
                <a:stCxn id="85" idx="7"/>
              </p:cNvCxnSpPr>
              <p:nvPr/>
            </p:nvCxnSpPr>
            <p:spPr>
              <a:xfrm flipV="1">
                <a:off x="4326510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رابط مستقيم 86"/>
              <p:cNvCxnSpPr/>
              <p:nvPr/>
            </p:nvCxnSpPr>
            <p:spPr>
              <a:xfrm flipV="1">
                <a:off x="4786314" y="4786322"/>
                <a:ext cx="31176" cy="4211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5" name="شكل حر 154"/>
          <p:cNvSpPr/>
          <p:nvPr/>
        </p:nvSpPr>
        <p:spPr>
          <a:xfrm>
            <a:off x="7929586" y="6395803"/>
            <a:ext cx="241520" cy="462197"/>
          </a:xfrm>
          <a:custGeom>
            <a:avLst/>
            <a:gdLst>
              <a:gd name="connsiteX0" fmla="*/ 0 w 269823"/>
              <a:gd name="connsiteY0" fmla="*/ 29980 h 599606"/>
              <a:gd name="connsiteX1" fmla="*/ 89941 w 269823"/>
              <a:gd name="connsiteY1" fmla="*/ 599606 h 599606"/>
              <a:gd name="connsiteX2" fmla="*/ 269823 w 269823"/>
              <a:gd name="connsiteY2" fmla="*/ 524656 h 599606"/>
              <a:gd name="connsiteX3" fmla="*/ 164892 w 269823"/>
              <a:gd name="connsiteY3" fmla="*/ 0 h 59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823" h="599606">
                <a:moveTo>
                  <a:pt x="0" y="29980"/>
                </a:moveTo>
                <a:lnTo>
                  <a:pt x="89941" y="599606"/>
                </a:lnTo>
                <a:lnTo>
                  <a:pt x="269823" y="524656"/>
                </a:lnTo>
                <a:lnTo>
                  <a:pt x="164892" y="0"/>
                </a:lnTo>
              </a:path>
            </a:pathLst>
          </a:custGeom>
          <a:solidFill>
            <a:srgbClr val="FFC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56" name="صورة 155" descr="pencil.pn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7042350" y="5470722"/>
            <a:ext cx="428628" cy="428628"/>
          </a:xfrm>
          <a:prstGeom prst="rect">
            <a:avLst/>
          </a:prstGeom>
        </p:spPr>
      </p:pic>
      <p:pic>
        <p:nvPicPr>
          <p:cNvPr id="157" name="صورة 197" descr="books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 rot="356410">
            <a:off x="1959362" y="2466288"/>
            <a:ext cx="755838" cy="629946"/>
          </a:xfrm>
          <a:prstGeom prst="rect">
            <a:avLst/>
          </a:prstGeom>
        </p:spPr>
      </p:pic>
      <p:pic>
        <p:nvPicPr>
          <p:cNvPr id="158" name="صورة 157" descr="book.pn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DFFFC"/>
              </a:clrFrom>
              <a:clrTo>
                <a:srgbClr val="FDFF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348" y="2786058"/>
            <a:ext cx="644893" cy="445103"/>
          </a:xfrm>
          <a:prstGeom prst="rect">
            <a:avLst/>
          </a:prstGeom>
        </p:spPr>
      </p:pic>
      <p:pic>
        <p:nvPicPr>
          <p:cNvPr id="159" name="صورة 158" descr="pencil.png"/>
          <p:cNvPicPr>
            <a:picLocks noChangeAspect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200000" flipV="1">
            <a:off x="1571604" y="2786058"/>
            <a:ext cx="357190" cy="357190"/>
          </a:xfrm>
          <a:prstGeom prst="rect">
            <a:avLst/>
          </a:prstGeom>
        </p:spPr>
      </p:pic>
      <p:grpSp>
        <p:nvGrpSpPr>
          <p:cNvPr id="160" name="مجموعة 159"/>
          <p:cNvGrpSpPr/>
          <p:nvPr/>
        </p:nvGrpSpPr>
        <p:grpSpPr>
          <a:xfrm>
            <a:off x="3214678" y="357166"/>
            <a:ext cx="1214446" cy="4429156"/>
            <a:chOff x="4286248" y="0"/>
            <a:chExt cx="1571636" cy="5643554"/>
          </a:xfrm>
        </p:grpSpPr>
        <p:grpSp>
          <p:nvGrpSpPr>
            <p:cNvPr id="161" name="مجموعة 263"/>
            <p:cNvGrpSpPr/>
            <p:nvPr/>
          </p:nvGrpSpPr>
          <p:grpSpPr>
            <a:xfrm>
              <a:off x="4286248" y="-129"/>
              <a:ext cx="1571636" cy="5643556"/>
              <a:chOff x="-2071734" y="357305"/>
              <a:chExt cx="1364105" cy="4714769"/>
            </a:xfrm>
          </p:grpSpPr>
          <p:sp>
            <p:nvSpPr>
              <p:cNvPr id="163" name="شكل حر 162"/>
              <p:cNvSpPr/>
              <p:nvPr/>
            </p:nvSpPr>
            <p:spPr>
              <a:xfrm>
                <a:off x="-1663138" y="4429131"/>
                <a:ext cx="445027" cy="374637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4" name="شكل حر 163"/>
              <p:cNvSpPr/>
              <p:nvPr/>
            </p:nvSpPr>
            <p:spPr>
              <a:xfrm>
                <a:off x="-1331937" y="4372412"/>
                <a:ext cx="445027" cy="412228"/>
              </a:xfrm>
              <a:custGeom>
                <a:avLst/>
                <a:gdLst>
                  <a:gd name="connsiteX0" fmla="*/ 329784 w 689548"/>
                  <a:gd name="connsiteY0" fmla="*/ 0 h 674557"/>
                  <a:gd name="connsiteX1" fmla="*/ 329784 w 689548"/>
                  <a:gd name="connsiteY1" fmla="*/ 209862 h 674557"/>
                  <a:gd name="connsiteX2" fmla="*/ 689548 w 689548"/>
                  <a:gd name="connsiteY2" fmla="*/ 494675 h 674557"/>
                  <a:gd name="connsiteX3" fmla="*/ 644577 w 689548"/>
                  <a:gd name="connsiteY3" fmla="*/ 644577 h 674557"/>
                  <a:gd name="connsiteX4" fmla="*/ 164892 w 689548"/>
                  <a:gd name="connsiteY4" fmla="*/ 449705 h 674557"/>
                  <a:gd name="connsiteX5" fmla="*/ 164892 w 689548"/>
                  <a:gd name="connsiteY5" fmla="*/ 674557 h 674557"/>
                  <a:gd name="connsiteX6" fmla="*/ 0 w 689548"/>
                  <a:gd name="connsiteY6" fmla="*/ 659567 h 674557"/>
                  <a:gd name="connsiteX7" fmla="*/ 0 w 689548"/>
                  <a:gd name="connsiteY7" fmla="*/ 0 h 674557"/>
                  <a:gd name="connsiteX8" fmla="*/ 329784 w 689548"/>
                  <a:gd name="connsiteY8" fmla="*/ 0 h 67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9548" h="674557">
                    <a:moveTo>
                      <a:pt x="329784" y="0"/>
                    </a:moveTo>
                    <a:lnTo>
                      <a:pt x="329784" y="209862"/>
                    </a:lnTo>
                    <a:lnTo>
                      <a:pt x="689548" y="494675"/>
                    </a:lnTo>
                    <a:lnTo>
                      <a:pt x="644577" y="644577"/>
                    </a:lnTo>
                    <a:lnTo>
                      <a:pt x="164892" y="449705"/>
                    </a:lnTo>
                    <a:lnTo>
                      <a:pt x="164892" y="674557"/>
                    </a:lnTo>
                    <a:lnTo>
                      <a:pt x="0" y="659567"/>
                    </a:lnTo>
                    <a:lnTo>
                      <a:pt x="0" y="0"/>
                    </a:lnTo>
                    <a:lnTo>
                      <a:pt x="32978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5" name="شكل حر 164"/>
              <p:cNvSpPr/>
              <p:nvPr/>
            </p:nvSpPr>
            <p:spPr>
              <a:xfrm>
                <a:off x="-2071734" y="1505940"/>
                <a:ext cx="1364105" cy="1491600"/>
              </a:xfrm>
              <a:custGeom>
                <a:avLst/>
                <a:gdLst>
                  <a:gd name="connsiteX0" fmla="*/ 749508 w 2113613"/>
                  <a:gd name="connsiteY0" fmla="*/ 224853 h 2440805"/>
                  <a:gd name="connsiteX1" fmla="*/ 704538 w 2113613"/>
                  <a:gd name="connsiteY1" fmla="*/ 389744 h 2440805"/>
                  <a:gd name="connsiteX2" fmla="*/ 344774 w 2113613"/>
                  <a:gd name="connsiteY2" fmla="*/ 449705 h 2440805"/>
                  <a:gd name="connsiteX3" fmla="*/ 0 w 2113613"/>
                  <a:gd name="connsiteY3" fmla="*/ 1349115 h 2440805"/>
                  <a:gd name="connsiteX4" fmla="*/ 404735 w 2113613"/>
                  <a:gd name="connsiteY4" fmla="*/ 2113613 h 2440805"/>
                  <a:gd name="connsiteX5" fmla="*/ 569626 w 2113613"/>
                  <a:gd name="connsiteY5" fmla="*/ 2023672 h 2440805"/>
                  <a:gd name="connsiteX6" fmla="*/ 299803 w 2113613"/>
                  <a:gd name="connsiteY6" fmla="*/ 1409076 h 2440805"/>
                  <a:gd name="connsiteX7" fmla="*/ 479685 w 2113613"/>
                  <a:gd name="connsiteY7" fmla="*/ 719528 h 2440805"/>
                  <a:gd name="connsiteX8" fmla="*/ 494675 w 2113613"/>
                  <a:gd name="connsiteY8" fmla="*/ 1798820 h 2440805"/>
                  <a:gd name="connsiteX9" fmla="*/ 1633928 w 2113613"/>
                  <a:gd name="connsiteY9" fmla="*/ 1798820 h 2440805"/>
                  <a:gd name="connsiteX10" fmla="*/ 1633928 w 2113613"/>
                  <a:gd name="connsiteY10" fmla="*/ 719528 h 2440805"/>
                  <a:gd name="connsiteX11" fmla="*/ 1828800 w 2113613"/>
                  <a:gd name="connsiteY11" fmla="*/ 1648918 h 2440805"/>
                  <a:gd name="connsiteX12" fmla="*/ 1723869 w 2113613"/>
                  <a:gd name="connsiteY12" fmla="*/ 2113613 h 2440805"/>
                  <a:gd name="connsiteX13" fmla="*/ 1993692 w 2113613"/>
                  <a:gd name="connsiteY13" fmla="*/ 2173574 h 2440805"/>
                  <a:gd name="connsiteX14" fmla="*/ 2113613 w 2113613"/>
                  <a:gd name="connsiteY14" fmla="*/ 1648918 h 2440805"/>
                  <a:gd name="connsiteX15" fmla="*/ 1783830 w 2113613"/>
                  <a:gd name="connsiteY15" fmla="*/ 509666 h 2440805"/>
                  <a:gd name="connsiteX16" fmla="*/ 1394085 w 2113613"/>
                  <a:gd name="connsiteY16" fmla="*/ 404735 h 2440805"/>
                  <a:gd name="connsiteX17" fmla="*/ 1304144 w 2113613"/>
                  <a:gd name="connsiteY17" fmla="*/ 194872 h 2440805"/>
                  <a:gd name="connsiteX18" fmla="*/ 1214203 w 2113613"/>
                  <a:gd name="connsiteY18" fmla="*/ 194872 h 2440805"/>
                  <a:gd name="connsiteX19" fmla="*/ 1169233 w 2113613"/>
                  <a:gd name="connsiteY19" fmla="*/ 194872 h 2440805"/>
                  <a:gd name="connsiteX20" fmla="*/ 1004341 w 2113613"/>
                  <a:gd name="connsiteY20" fmla="*/ 0 h 2440805"/>
                  <a:gd name="connsiteX21" fmla="*/ 839449 w 2113613"/>
                  <a:gd name="connsiteY21" fmla="*/ 254833 h 2440805"/>
                  <a:gd name="connsiteX22" fmla="*/ 749508 w 2113613"/>
                  <a:gd name="connsiteY22" fmla="*/ 224853 h 24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13613" h="2440805">
                    <a:moveTo>
                      <a:pt x="749508" y="224853"/>
                    </a:moveTo>
                    <a:lnTo>
                      <a:pt x="704538" y="389744"/>
                    </a:lnTo>
                    <a:lnTo>
                      <a:pt x="344774" y="449705"/>
                    </a:lnTo>
                    <a:lnTo>
                      <a:pt x="0" y="1349115"/>
                    </a:lnTo>
                    <a:cubicBezTo>
                      <a:pt x="409271" y="2152499"/>
                      <a:pt x="404735" y="2440805"/>
                      <a:pt x="404735" y="2113613"/>
                    </a:cubicBezTo>
                    <a:lnTo>
                      <a:pt x="569626" y="2023672"/>
                    </a:lnTo>
                    <a:lnTo>
                      <a:pt x="299803" y="1409076"/>
                    </a:lnTo>
                    <a:lnTo>
                      <a:pt x="479685" y="719528"/>
                    </a:lnTo>
                    <a:lnTo>
                      <a:pt x="494675" y="1798820"/>
                    </a:lnTo>
                    <a:lnTo>
                      <a:pt x="1633928" y="1798820"/>
                    </a:lnTo>
                    <a:lnTo>
                      <a:pt x="1633928" y="719528"/>
                    </a:lnTo>
                    <a:lnTo>
                      <a:pt x="1828800" y="1648918"/>
                    </a:lnTo>
                    <a:lnTo>
                      <a:pt x="1723869" y="2113613"/>
                    </a:lnTo>
                    <a:lnTo>
                      <a:pt x="1993692" y="2173574"/>
                    </a:lnTo>
                    <a:lnTo>
                      <a:pt x="2113613" y="1648918"/>
                    </a:lnTo>
                    <a:lnTo>
                      <a:pt x="1783830" y="509666"/>
                    </a:lnTo>
                    <a:lnTo>
                      <a:pt x="1394085" y="404735"/>
                    </a:lnTo>
                    <a:lnTo>
                      <a:pt x="1304144" y="194872"/>
                    </a:lnTo>
                    <a:lnTo>
                      <a:pt x="1214203" y="194872"/>
                    </a:lnTo>
                    <a:lnTo>
                      <a:pt x="1169233" y="194872"/>
                    </a:lnTo>
                    <a:lnTo>
                      <a:pt x="1004341" y="0"/>
                    </a:lnTo>
                    <a:lnTo>
                      <a:pt x="839449" y="254833"/>
                    </a:lnTo>
                    <a:lnTo>
                      <a:pt x="749508" y="22485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66" name="مجموعة 234"/>
              <p:cNvGrpSpPr/>
              <p:nvPr/>
            </p:nvGrpSpPr>
            <p:grpSpPr>
              <a:xfrm>
                <a:off x="-1454368" y="2214554"/>
                <a:ext cx="92211" cy="87313"/>
                <a:chOff x="5500694" y="1785926"/>
                <a:chExt cx="1143008" cy="1143008"/>
              </a:xfrm>
            </p:grpSpPr>
            <p:sp>
              <p:nvSpPr>
                <p:cNvPr id="196" name="شكل بيضاوي 195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7" name="شكل بيضاوي 196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8" name="شكل بيضاوي 197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grpSp>
            <p:nvGrpSpPr>
              <p:cNvPr id="167" name="مجموعة 235"/>
              <p:cNvGrpSpPr/>
              <p:nvPr/>
            </p:nvGrpSpPr>
            <p:grpSpPr>
              <a:xfrm>
                <a:off x="-1465063" y="2068481"/>
                <a:ext cx="92211" cy="87313"/>
                <a:chOff x="5500694" y="1785926"/>
                <a:chExt cx="1143008" cy="1143008"/>
              </a:xfrm>
            </p:grpSpPr>
            <p:sp>
              <p:nvSpPr>
                <p:cNvPr id="193" name="شكل بيضاوي 192"/>
                <p:cNvSpPr/>
                <p:nvPr/>
              </p:nvSpPr>
              <p:spPr>
                <a:xfrm>
                  <a:off x="5500694" y="1785926"/>
                  <a:ext cx="1143008" cy="114300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4" name="شكل بيضاوي 193"/>
                <p:cNvSpPr/>
                <p:nvPr/>
              </p:nvSpPr>
              <p:spPr>
                <a:xfrm>
                  <a:off x="5902854" y="205668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5" name="شكل بيضاوي 194"/>
                <p:cNvSpPr/>
                <p:nvPr/>
              </p:nvSpPr>
              <p:spPr>
                <a:xfrm>
                  <a:off x="5899342" y="2428868"/>
                  <a:ext cx="285752" cy="285752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68" name="شكل حر 167"/>
              <p:cNvSpPr/>
              <p:nvPr/>
            </p:nvSpPr>
            <p:spPr>
              <a:xfrm>
                <a:off x="-1752476" y="1762438"/>
                <a:ext cx="386980" cy="1126758"/>
              </a:xfrm>
              <a:custGeom>
                <a:avLst/>
                <a:gdLst>
                  <a:gd name="connsiteX0" fmla="*/ 224853 w 599607"/>
                  <a:gd name="connsiteY0" fmla="*/ 0 h 1843790"/>
                  <a:gd name="connsiteX1" fmla="*/ 239843 w 599607"/>
                  <a:gd name="connsiteY1" fmla="*/ 299803 h 1843790"/>
                  <a:gd name="connsiteX2" fmla="*/ 329784 w 599607"/>
                  <a:gd name="connsiteY2" fmla="*/ 764498 h 1843790"/>
                  <a:gd name="connsiteX3" fmla="*/ 464696 w 599607"/>
                  <a:gd name="connsiteY3" fmla="*/ 1079292 h 1843790"/>
                  <a:gd name="connsiteX4" fmla="*/ 599607 w 599607"/>
                  <a:gd name="connsiteY4" fmla="*/ 1843790 h 1843790"/>
                  <a:gd name="connsiteX5" fmla="*/ 29981 w 599607"/>
                  <a:gd name="connsiteY5" fmla="*/ 1379095 h 1843790"/>
                  <a:gd name="connsiteX6" fmla="*/ 0 w 599607"/>
                  <a:gd name="connsiteY6" fmla="*/ 329783 h 1843790"/>
                  <a:gd name="connsiteX7" fmla="*/ 0 w 599607"/>
                  <a:gd name="connsiteY7" fmla="*/ 14990 h 1843790"/>
                  <a:gd name="connsiteX8" fmla="*/ 224853 w 599607"/>
                  <a:gd name="connsiteY8" fmla="*/ 0 h 184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9607" h="1843790">
                    <a:moveTo>
                      <a:pt x="224853" y="0"/>
                    </a:moveTo>
                    <a:lnTo>
                      <a:pt x="239843" y="299803"/>
                    </a:lnTo>
                    <a:lnTo>
                      <a:pt x="329784" y="764498"/>
                    </a:lnTo>
                    <a:lnTo>
                      <a:pt x="464696" y="1079292"/>
                    </a:lnTo>
                    <a:lnTo>
                      <a:pt x="599607" y="1843790"/>
                    </a:lnTo>
                    <a:lnTo>
                      <a:pt x="29981" y="1379095"/>
                    </a:lnTo>
                    <a:lnTo>
                      <a:pt x="0" y="329783"/>
                    </a:lnTo>
                    <a:lnTo>
                      <a:pt x="0" y="14990"/>
                    </a:lnTo>
                    <a:lnTo>
                      <a:pt x="22485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69" name="شكل حر 168"/>
              <p:cNvSpPr/>
              <p:nvPr/>
            </p:nvSpPr>
            <p:spPr>
              <a:xfrm>
                <a:off x="-1249401" y="1697138"/>
                <a:ext cx="241863" cy="1146255"/>
              </a:xfrm>
              <a:custGeom>
                <a:avLst/>
                <a:gdLst>
                  <a:gd name="connsiteX0" fmla="*/ 89941 w 374754"/>
                  <a:gd name="connsiteY0" fmla="*/ 121844 h 1875693"/>
                  <a:gd name="connsiteX1" fmla="*/ 0 w 374754"/>
                  <a:gd name="connsiteY1" fmla="*/ 946303 h 1875693"/>
                  <a:gd name="connsiteX2" fmla="*/ 0 w 374754"/>
                  <a:gd name="connsiteY2" fmla="*/ 1875693 h 1875693"/>
                  <a:gd name="connsiteX3" fmla="*/ 374754 w 374754"/>
                  <a:gd name="connsiteY3" fmla="*/ 1500939 h 1875693"/>
                  <a:gd name="connsiteX4" fmla="*/ 374754 w 374754"/>
                  <a:gd name="connsiteY4" fmla="*/ 436637 h 1875693"/>
                  <a:gd name="connsiteX5" fmla="*/ 359764 w 374754"/>
                  <a:gd name="connsiteY5" fmla="*/ 196795 h 1875693"/>
                  <a:gd name="connsiteX6" fmla="*/ 89941 w 374754"/>
                  <a:gd name="connsiteY6" fmla="*/ 121844 h 18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754" h="1875693">
                    <a:moveTo>
                      <a:pt x="89941" y="121844"/>
                    </a:moveTo>
                    <a:lnTo>
                      <a:pt x="0" y="946303"/>
                    </a:lnTo>
                    <a:lnTo>
                      <a:pt x="0" y="1875693"/>
                    </a:lnTo>
                    <a:lnTo>
                      <a:pt x="374754" y="1500939"/>
                    </a:lnTo>
                    <a:lnTo>
                      <a:pt x="374754" y="436637"/>
                    </a:lnTo>
                    <a:lnTo>
                      <a:pt x="359764" y="196795"/>
                    </a:lnTo>
                    <a:cubicBezTo>
                      <a:pt x="100311" y="89962"/>
                      <a:pt x="104931" y="0"/>
                      <a:pt x="89941" y="121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0" name="شكل حر 169"/>
              <p:cNvSpPr/>
              <p:nvPr/>
            </p:nvSpPr>
            <p:spPr>
              <a:xfrm>
                <a:off x="-1752476" y="2596056"/>
                <a:ext cx="832008" cy="2476018"/>
              </a:xfrm>
              <a:custGeom>
                <a:avLst/>
                <a:gdLst>
                  <a:gd name="connsiteX0" fmla="*/ 0 w 1289155"/>
                  <a:gd name="connsiteY0" fmla="*/ 0 h 3897497"/>
                  <a:gd name="connsiteX1" fmla="*/ 0 w 1289155"/>
                  <a:gd name="connsiteY1" fmla="*/ 59960 h 3897497"/>
                  <a:gd name="connsiteX2" fmla="*/ 44971 w 1289155"/>
                  <a:gd name="connsiteY2" fmla="*/ 239842 h 3897497"/>
                  <a:gd name="connsiteX3" fmla="*/ 14991 w 1289155"/>
                  <a:gd name="connsiteY3" fmla="*/ 2983042 h 3897497"/>
                  <a:gd name="connsiteX4" fmla="*/ 1289155 w 1289155"/>
                  <a:gd name="connsiteY4" fmla="*/ 2983042 h 3897497"/>
                  <a:gd name="connsiteX5" fmla="*/ 1169233 w 1289155"/>
                  <a:gd name="connsiteY5" fmla="*/ 44970 h 3897497"/>
                  <a:gd name="connsiteX6" fmla="*/ 794479 w 1289155"/>
                  <a:gd name="connsiteY6" fmla="*/ 419724 h 3897497"/>
                  <a:gd name="connsiteX7" fmla="*/ 794479 w 1289155"/>
                  <a:gd name="connsiteY7" fmla="*/ 14990 h 3897497"/>
                  <a:gd name="connsiteX8" fmla="*/ 539646 w 1289155"/>
                  <a:gd name="connsiteY8" fmla="*/ 29980 h 3897497"/>
                  <a:gd name="connsiteX9" fmla="*/ 584617 w 1289155"/>
                  <a:gd name="connsiteY9" fmla="*/ 449705 h 3897497"/>
                  <a:gd name="connsiteX10" fmla="*/ 0 w 1289155"/>
                  <a:gd name="connsiteY10" fmla="*/ 0 h 389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155" h="3897497">
                    <a:moveTo>
                      <a:pt x="0" y="0"/>
                    </a:moveTo>
                    <a:lnTo>
                      <a:pt x="0" y="59960"/>
                    </a:lnTo>
                    <a:lnTo>
                      <a:pt x="44971" y="239842"/>
                    </a:lnTo>
                    <a:cubicBezTo>
                      <a:pt x="35032" y="1154243"/>
                      <a:pt x="14991" y="3897497"/>
                      <a:pt x="14991" y="2983042"/>
                    </a:cubicBezTo>
                    <a:lnTo>
                      <a:pt x="1289155" y="2983042"/>
                    </a:lnTo>
                    <a:lnTo>
                      <a:pt x="1169233" y="44970"/>
                    </a:lnTo>
                    <a:lnTo>
                      <a:pt x="794479" y="419724"/>
                    </a:lnTo>
                    <a:lnTo>
                      <a:pt x="794479" y="14990"/>
                    </a:lnTo>
                    <a:lnTo>
                      <a:pt x="539646" y="29980"/>
                    </a:lnTo>
                    <a:lnTo>
                      <a:pt x="584617" y="449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1" name="شكل حر 170"/>
              <p:cNvSpPr/>
              <p:nvPr/>
            </p:nvSpPr>
            <p:spPr>
              <a:xfrm rot="11493500" flipV="1">
                <a:off x="-1100933" y="2800433"/>
                <a:ext cx="350466" cy="276810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2" name="شكل حر 171"/>
              <p:cNvSpPr/>
              <p:nvPr/>
            </p:nvSpPr>
            <p:spPr>
              <a:xfrm rot="11493500" flipH="1" flipV="1">
                <a:off x="-1862295" y="2743145"/>
                <a:ext cx="291354" cy="278337"/>
              </a:xfrm>
              <a:custGeom>
                <a:avLst/>
                <a:gdLst>
                  <a:gd name="connsiteX0" fmla="*/ 304801 w 2632364"/>
                  <a:gd name="connsiteY0" fmla="*/ 191654 h 3006436"/>
                  <a:gd name="connsiteX1" fmla="*/ 124692 w 2632364"/>
                  <a:gd name="connsiteY1" fmla="*/ 468745 h 3006436"/>
                  <a:gd name="connsiteX2" fmla="*/ 27710 w 2632364"/>
                  <a:gd name="connsiteY2" fmla="*/ 1092200 h 3006436"/>
                  <a:gd name="connsiteX3" fmla="*/ 96982 w 2632364"/>
                  <a:gd name="connsiteY3" fmla="*/ 1369290 h 3006436"/>
                  <a:gd name="connsiteX4" fmla="*/ 13855 w 2632364"/>
                  <a:gd name="connsiteY4" fmla="*/ 2117436 h 3006436"/>
                  <a:gd name="connsiteX5" fmla="*/ 180110 w 2632364"/>
                  <a:gd name="connsiteY5" fmla="*/ 2727036 h 3006436"/>
                  <a:gd name="connsiteX6" fmla="*/ 401782 w 2632364"/>
                  <a:gd name="connsiteY6" fmla="*/ 2616200 h 3006436"/>
                  <a:gd name="connsiteX7" fmla="*/ 540328 w 2632364"/>
                  <a:gd name="connsiteY7" fmla="*/ 1992745 h 3006436"/>
                  <a:gd name="connsiteX8" fmla="*/ 568037 w 2632364"/>
                  <a:gd name="connsiteY8" fmla="*/ 2643909 h 3006436"/>
                  <a:gd name="connsiteX9" fmla="*/ 762001 w 2632364"/>
                  <a:gd name="connsiteY9" fmla="*/ 2990272 h 3006436"/>
                  <a:gd name="connsiteX10" fmla="*/ 942110 w 2632364"/>
                  <a:gd name="connsiteY10" fmla="*/ 2740890 h 3006436"/>
                  <a:gd name="connsiteX11" fmla="*/ 1025237 w 2632364"/>
                  <a:gd name="connsiteY11" fmla="*/ 1965036 h 3006436"/>
                  <a:gd name="connsiteX12" fmla="*/ 1122219 w 2632364"/>
                  <a:gd name="connsiteY12" fmla="*/ 2505363 h 3006436"/>
                  <a:gd name="connsiteX13" fmla="*/ 1316182 w 2632364"/>
                  <a:gd name="connsiteY13" fmla="*/ 2574636 h 3006436"/>
                  <a:gd name="connsiteX14" fmla="*/ 1510146 w 2632364"/>
                  <a:gd name="connsiteY14" fmla="*/ 2172854 h 3006436"/>
                  <a:gd name="connsiteX15" fmla="*/ 1510146 w 2632364"/>
                  <a:gd name="connsiteY15" fmla="*/ 1632527 h 3006436"/>
                  <a:gd name="connsiteX16" fmla="*/ 1731819 w 2632364"/>
                  <a:gd name="connsiteY16" fmla="*/ 1341581 h 3006436"/>
                  <a:gd name="connsiteX17" fmla="*/ 2438401 w 2632364"/>
                  <a:gd name="connsiteY17" fmla="*/ 1189181 h 3006436"/>
                  <a:gd name="connsiteX18" fmla="*/ 2632364 w 2632364"/>
                  <a:gd name="connsiteY18" fmla="*/ 898236 h 3006436"/>
                  <a:gd name="connsiteX19" fmla="*/ 2438401 w 2632364"/>
                  <a:gd name="connsiteY19" fmla="*/ 759690 h 3006436"/>
                  <a:gd name="connsiteX20" fmla="*/ 1814946 w 2632364"/>
                  <a:gd name="connsiteY20" fmla="*/ 745836 h 3006436"/>
                  <a:gd name="connsiteX21" fmla="*/ 1801092 w 2632364"/>
                  <a:gd name="connsiteY21" fmla="*/ 745836 h 3006436"/>
                  <a:gd name="connsiteX22" fmla="*/ 1690255 w 2632364"/>
                  <a:gd name="connsiteY22" fmla="*/ 468745 h 3006436"/>
                  <a:gd name="connsiteX23" fmla="*/ 1440873 w 2632364"/>
                  <a:gd name="connsiteY23" fmla="*/ 150090 h 3006436"/>
                  <a:gd name="connsiteX24" fmla="*/ 1136073 w 2632364"/>
                  <a:gd name="connsiteY24" fmla="*/ 39254 h 3006436"/>
                  <a:gd name="connsiteX25" fmla="*/ 720437 w 2632364"/>
                  <a:gd name="connsiteY25" fmla="*/ 25400 h 3006436"/>
                  <a:gd name="connsiteX26" fmla="*/ 304801 w 2632364"/>
                  <a:gd name="connsiteY26" fmla="*/ 191654 h 30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32364" h="3006436">
                    <a:moveTo>
                      <a:pt x="304801" y="191654"/>
                    </a:moveTo>
                    <a:cubicBezTo>
                      <a:pt x="205510" y="265545"/>
                      <a:pt x="170874" y="318654"/>
                      <a:pt x="124692" y="468745"/>
                    </a:cubicBezTo>
                    <a:cubicBezTo>
                      <a:pt x="78510" y="618836"/>
                      <a:pt x="32328" y="942109"/>
                      <a:pt x="27710" y="1092200"/>
                    </a:cubicBezTo>
                    <a:cubicBezTo>
                      <a:pt x="23092" y="1242291"/>
                      <a:pt x="99291" y="1198417"/>
                      <a:pt x="96982" y="1369290"/>
                    </a:cubicBezTo>
                    <a:cubicBezTo>
                      <a:pt x="94673" y="1540163"/>
                      <a:pt x="0" y="1891145"/>
                      <a:pt x="13855" y="2117436"/>
                    </a:cubicBezTo>
                    <a:cubicBezTo>
                      <a:pt x="27710" y="2343727"/>
                      <a:pt x="115456" y="2643909"/>
                      <a:pt x="180110" y="2727036"/>
                    </a:cubicBezTo>
                    <a:cubicBezTo>
                      <a:pt x="244765" y="2810163"/>
                      <a:pt x="341746" y="2738582"/>
                      <a:pt x="401782" y="2616200"/>
                    </a:cubicBezTo>
                    <a:cubicBezTo>
                      <a:pt x="461818" y="2493818"/>
                      <a:pt x="512619" y="1988127"/>
                      <a:pt x="540328" y="1992745"/>
                    </a:cubicBezTo>
                    <a:cubicBezTo>
                      <a:pt x="568037" y="1997363"/>
                      <a:pt x="531092" y="2477655"/>
                      <a:pt x="568037" y="2643909"/>
                    </a:cubicBezTo>
                    <a:cubicBezTo>
                      <a:pt x="604983" y="2810164"/>
                      <a:pt x="699655" y="2974108"/>
                      <a:pt x="762001" y="2990272"/>
                    </a:cubicBezTo>
                    <a:cubicBezTo>
                      <a:pt x="824347" y="3006436"/>
                      <a:pt x="898237" y="2911763"/>
                      <a:pt x="942110" y="2740890"/>
                    </a:cubicBezTo>
                    <a:cubicBezTo>
                      <a:pt x="985983" y="2570017"/>
                      <a:pt x="995219" y="2004290"/>
                      <a:pt x="1025237" y="1965036"/>
                    </a:cubicBezTo>
                    <a:cubicBezTo>
                      <a:pt x="1055255" y="1925782"/>
                      <a:pt x="1073728" y="2403763"/>
                      <a:pt x="1122219" y="2505363"/>
                    </a:cubicBezTo>
                    <a:cubicBezTo>
                      <a:pt x="1170710" y="2606963"/>
                      <a:pt x="1251528" y="2630054"/>
                      <a:pt x="1316182" y="2574636"/>
                    </a:cubicBezTo>
                    <a:cubicBezTo>
                      <a:pt x="1380837" y="2519218"/>
                      <a:pt x="1477819" y="2329872"/>
                      <a:pt x="1510146" y="2172854"/>
                    </a:cubicBezTo>
                    <a:cubicBezTo>
                      <a:pt x="1542473" y="2015836"/>
                      <a:pt x="1473201" y="1771072"/>
                      <a:pt x="1510146" y="1632527"/>
                    </a:cubicBezTo>
                    <a:cubicBezTo>
                      <a:pt x="1547091" y="1493982"/>
                      <a:pt x="1577110" y="1415472"/>
                      <a:pt x="1731819" y="1341581"/>
                    </a:cubicBezTo>
                    <a:cubicBezTo>
                      <a:pt x="1886528" y="1267690"/>
                      <a:pt x="2288310" y="1263072"/>
                      <a:pt x="2438401" y="1189181"/>
                    </a:cubicBezTo>
                    <a:cubicBezTo>
                      <a:pt x="2588492" y="1115290"/>
                      <a:pt x="2632364" y="969818"/>
                      <a:pt x="2632364" y="898236"/>
                    </a:cubicBezTo>
                    <a:cubicBezTo>
                      <a:pt x="2632364" y="826654"/>
                      <a:pt x="2574637" y="785090"/>
                      <a:pt x="2438401" y="759690"/>
                    </a:cubicBezTo>
                    <a:cubicBezTo>
                      <a:pt x="2302165" y="734290"/>
                      <a:pt x="1921164" y="748145"/>
                      <a:pt x="1814946" y="745836"/>
                    </a:cubicBezTo>
                    <a:cubicBezTo>
                      <a:pt x="1708728" y="743527"/>
                      <a:pt x="1821874" y="792018"/>
                      <a:pt x="1801092" y="745836"/>
                    </a:cubicBezTo>
                    <a:cubicBezTo>
                      <a:pt x="1780310" y="699654"/>
                      <a:pt x="1750291" y="568036"/>
                      <a:pt x="1690255" y="468745"/>
                    </a:cubicBezTo>
                    <a:cubicBezTo>
                      <a:pt x="1630219" y="369454"/>
                      <a:pt x="1533237" y="221672"/>
                      <a:pt x="1440873" y="150090"/>
                    </a:cubicBezTo>
                    <a:cubicBezTo>
                      <a:pt x="1348509" y="78508"/>
                      <a:pt x="1256146" y="60036"/>
                      <a:pt x="1136073" y="39254"/>
                    </a:cubicBezTo>
                    <a:cubicBezTo>
                      <a:pt x="1016000" y="18472"/>
                      <a:pt x="858982" y="0"/>
                      <a:pt x="720437" y="25400"/>
                    </a:cubicBezTo>
                    <a:cubicBezTo>
                      <a:pt x="581892" y="50800"/>
                      <a:pt x="404092" y="117763"/>
                      <a:pt x="304801" y="191654"/>
                    </a:cubicBez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3" name="شكل حر 172"/>
              <p:cNvSpPr/>
              <p:nvPr/>
            </p:nvSpPr>
            <p:spPr>
              <a:xfrm>
                <a:off x="-1617785" y="1480306"/>
                <a:ext cx="441214" cy="513540"/>
              </a:xfrm>
              <a:custGeom>
                <a:avLst/>
                <a:gdLst>
                  <a:gd name="connsiteX0" fmla="*/ 0 w 441214"/>
                  <a:gd name="connsiteY0" fmla="*/ 246184 h 431622"/>
                  <a:gd name="connsiteX1" fmla="*/ 169452 w 441214"/>
                  <a:gd name="connsiteY1" fmla="*/ 431622 h 431622"/>
                  <a:gd name="connsiteX2" fmla="*/ 441214 w 441214"/>
                  <a:gd name="connsiteY2" fmla="*/ 239790 h 431622"/>
                  <a:gd name="connsiteX3" fmla="*/ 393256 w 441214"/>
                  <a:gd name="connsiteY3" fmla="*/ 99113 h 431622"/>
                  <a:gd name="connsiteX4" fmla="*/ 306932 w 441214"/>
                  <a:gd name="connsiteY4" fmla="*/ 124690 h 431622"/>
                  <a:gd name="connsiteX5" fmla="*/ 214213 w 441214"/>
                  <a:gd name="connsiteY5" fmla="*/ 6394 h 431622"/>
                  <a:gd name="connsiteX6" fmla="*/ 191833 w 441214"/>
                  <a:gd name="connsiteY6" fmla="*/ 0 h 431622"/>
                  <a:gd name="connsiteX7" fmla="*/ 89522 w 441214"/>
                  <a:gd name="connsiteY7" fmla="*/ 156662 h 431622"/>
                  <a:gd name="connsiteX8" fmla="*/ 28775 w 441214"/>
                  <a:gd name="connsiteY8" fmla="*/ 115099 h 431622"/>
                  <a:gd name="connsiteX9" fmla="*/ 0 w 441214"/>
                  <a:gd name="connsiteY9" fmla="*/ 246184 h 4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214" h="431622">
                    <a:moveTo>
                      <a:pt x="0" y="246184"/>
                    </a:moveTo>
                    <a:lnTo>
                      <a:pt x="169452" y="431622"/>
                    </a:lnTo>
                    <a:lnTo>
                      <a:pt x="441214" y="239790"/>
                    </a:lnTo>
                    <a:lnTo>
                      <a:pt x="393256" y="99113"/>
                    </a:lnTo>
                    <a:lnTo>
                      <a:pt x="306932" y="124690"/>
                    </a:lnTo>
                    <a:lnTo>
                      <a:pt x="214213" y="6394"/>
                    </a:lnTo>
                    <a:lnTo>
                      <a:pt x="191833" y="0"/>
                    </a:lnTo>
                    <a:lnTo>
                      <a:pt x="89522" y="156662"/>
                    </a:lnTo>
                    <a:lnTo>
                      <a:pt x="28775" y="115099"/>
                    </a:lnTo>
                    <a:lnTo>
                      <a:pt x="0" y="246184"/>
                    </a:lnTo>
                    <a:close/>
                  </a:path>
                </a:pathLst>
              </a:cu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4" name="شكل حر 173"/>
              <p:cNvSpPr/>
              <p:nvPr/>
            </p:nvSpPr>
            <p:spPr>
              <a:xfrm>
                <a:off x="-1454913" y="1883152"/>
                <a:ext cx="25763" cy="111903"/>
              </a:xfrm>
              <a:custGeom>
                <a:avLst/>
                <a:gdLst>
                  <a:gd name="connsiteX0" fmla="*/ 9777 w 25763"/>
                  <a:gd name="connsiteY0" fmla="*/ 111903 h 111903"/>
                  <a:gd name="connsiteX1" fmla="*/ 9777 w 25763"/>
                  <a:gd name="connsiteY1" fmla="*/ 35170 h 111903"/>
                  <a:gd name="connsiteX2" fmla="*/ 16172 w 25763"/>
                  <a:gd name="connsiteY2" fmla="*/ 15986 h 111903"/>
                  <a:gd name="connsiteX3" fmla="*/ 19369 w 25763"/>
                  <a:gd name="connsiteY3" fmla="*/ 6395 h 111903"/>
                  <a:gd name="connsiteX4" fmla="*/ 25763 w 25763"/>
                  <a:gd name="connsiteY4" fmla="*/ 0 h 11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3" h="111903">
                    <a:moveTo>
                      <a:pt x="9777" y="111903"/>
                    </a:moveTo>
                    <a:cubicBezTo>
                      <a:pt x="0" y="82570"/>
                      <a:pt x="3062" y="95603"/>
                      <a:pt x="9777" y="35170"/>
                    </a:cubicBezTo>
                    <a:cubicBezTo>
                      <a:pt x="10521" y="28471"/>
                      <a:pt x="14040" y="22381"/>
                      <a:pt x="16172" y="15986"/>
                    </a:cubicBezTo>
                    <a:cubicBezTo>
                      <a:pt x="17238" y="12789"/>
                      <a:pt x="16986" y="8778"/>
                      <a:pt x="19369" y="6395"/>
                    </a:cubicBezTo>
                    <a:lnTo>
                      <a:pt x="25763" y="0"/>
                    </a:lnTo>
                  </a:path>
                </a:pathLst>
              </a:cu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grpSp>
            <p:nvGrpSpPr>
              <p:cNvPr id="175" name="مجموعة 262"/>
              <p:cNvGrpSpPr/>
              <p:nvPr/>
            </p:nvGrpSpPr>
            <p:grpSpPr>
              <a:xfrm>
                <a:off x="-2000296" y="357305"/>
                <a:ext cx="1218004" cy="1625283"/>
                <a:chOff x="-576392" y="247196"/>
                <a:chExt cx="1180968" cy="1638532"/>
              </a:xfrm>
            </p:grpSpPr>
            <p:sp>
              <p:nvSpPr>
                <p:cNvPr id="191" name="شكل حر 190"/>
                <p:cNvSpPr/>
                <p:nvPr/>
              </p:nvSpPr>
              <p:spPr>
                <a:xfrm>
                  <a:off x="-553266" y="285728"/>
                  <a:ext cx="1106531" cy="1597532"/>
                </a:xfrm>
                <a:custGeom>
                  <a:avLst/>
                  <a:gdLst>
                    <a:gd name="connsiteX0" fmla="*/ 295312 w 1106531"/>
                    <a:gd name="connsiteY0" fmla="*/ 64044 h 1597532"/>
                    <a:gd name="connsiteX1" fmla="*/ 117413 w 1106531"/>
                    <a:gd name="connsiteY1" fmla="*/ 156551 h 1597532"/>
                    <a:gd name="connsiteX2" fmla="*/ 49811 w 1106531"/>
                    <a:gd name="connsiteY2" fmla="*/ 245501 h 1597532"/>
                    <a:gd name="connsiteX3" fmla="*/ 17790 w 1106531"/>
                    <a:gd name="connsiteY3" fmla="*/ 345124 h 1597532"/>
                    <a:gd name="connsiteX4" fmla="*/ 0 w 1106531"/>
                    <a:gd name="connsiteY4" fmla="*/ 494559 h 1597532"/>
                    <a:gd name="connsiteX5" fmla="*/ 35580 w 1106531"/>
                    <a:gd name="connsiteY5" fmla="*/ 715153 h 1597532"/>
                    <a:gd name="connsiteX6" fmla="*/ 124529 w 1106531"/>
                    <a:gd name="connsiteY6" fmla="*/ 953538 h 1597532"/>
                    <a:gd name="connsiteX7" fmla="*/ 213478 w 1106531"/>
                    <a:gd name="connsiteY7" fmla="*/ 1053161 h 1597532"/>
                    <a:gd name="connsiteX8" fmla="*/ 320218 w 1106531"/>
                    <a:gd name="connsiteY8" fmla="*/ 1117205 h 1597532"/>
                    <a:gd name="connsiteX9" fmla="*/ 270406 w 1106531"/>
                    <a:gd name="connsiteY9" fmla="*/ 1191922 h 1597532"/>
                    <a:gd name="connsiteX10" fmla="*/ 245500 w 1106531"/>
                    <a:gd name="connsiteY10" fmla="*/ 1287988 h 1597532"/>
                    <a:gd name="connsiteX11" fmla="*/ 245500 w 1106531"/>
                    <a:gd name="connsiteY11" fmla="*/ 1398285 h 1597532"/>
                    <a:gd name="connsiteX12" fmla="*/ 338008 w 1106531"/>
                    <a:gd name="connsiteY12" fmla="*/ 1476560 h 1597532"/>
                    <a:gd name="connsiteX13" fmla="*/ 373587 w 1106531"/>
                    <a:gd name="connsiteY13" fmla="*/ 1476560 h 1597532"/>
                    <a:gd name="connsiteX14" fmla="*/ 437631 w 1106531"/>
                    <a:gd name="connsiteY14" fmla="*/ 1480118 h 1597532"/>
                    <a:gd name="connsiteX15" fmla="*/ 551486 w 1106531"/>
                    <a:gd name="connsiteY15" fmla="*/ 1483676 h 1597532"/>
                    <a:gd name="connsiteX16" fmla="*/ 690247 w 1106531"/>
                    <a:gd name="connsiteY16" fmla="*/ 1458771 h 1597532"/>
                    <a:gd name="connsiteX17" fmla="*/ 757849 w 1106531"/>
                    <a:gd name="connsiteY17" fmla="*/ 1597532 h 1597532"/>
                    <a:gd name="connsiteX18" fmla="*/ 836124 w 1106531"/>
                    <a:gd name="connsiteY18" fmla="*/ 1537046 h 1597532"/>
                    <a:gd name="connsiteX19" fmla="*/ 843240 w 1106531"/>
                    <a:gd name="connsiteY19" fmla="*/ 1526372 h 1597532"/>
                    <a:gd name="connsiteX20" fmla="*/ 846798 w 1106531"/>
                    <a:gd name="connsiteY20" fmla="*/ 1522814 h 1597532"/>
                    <a:gd name="connsiteX21" fmla="*/ 914400 w 1106531"/>
                    <a:gd name="connsiteY21" fmla="*/ 1465886 h 1597532"/>
                    <a:gd name="connsiteX22" fmla="*/ 992675 w 1106531"/>
                    <a:gd name="connsiteY22" fmla="*/ 1476560 h 1597532"/>
                    <a:gd name="connsiteX23" fmla="*/ 1038929 w 1106531"/>
                    <a:gd name="connsiteY23" fmla="*/ 1505024 h 1597532"/>
                    <a:gd name="connsiteX24" fmla="*/ 1106531 w 1106531"/>
                    <a:gd name="connsiteY24" fmla="*/ 1430307 h 1597532"/>
                    <a:gd name="connsiteX25" fmla="*/ 1074509 w 1106531"/>
                    <a:gd name="connsiteY25" fmla="*/ 1359147 h 1597532"/>
                    <a:gd name="connsiteX26" fmla="*/ 985559 w 1106531"/>
                    <a:gd name="connsiteY26" fmla="*/ 1227502 h 1597532"/>
                    <a:gd name="connsiteX27" fmla="*/ 957095 w 1106531"/>
                    <a:gd name="connsiteY27" fmla="*/ 1110089 h 1597532"/>
                    <a:gd name="connsiteX28" fmla="*/ 939306 w 1106531"/>
                    <a:gd name="connsiteY28" fmla="*/ 996234 h 1597532"/>
                    <a:gd name="connsiteX29" fmla="*/ 1042487 w 1106531"/>
                    <a:gd name="connsiteY29" fmla="*/ 764965 h 1597532"/>
                    <a:gd name="connsiteX30" fmla="*/ 1067393 w 1106531"/>
                    <a:gd name="connsiteY30" fmla="*/ 576392 h 1597532"/>
                    <a:gd name="connsiteX31" fmla="*/ 1024697 w 1106531"/>
                    <a:gd name="connsiteY31" fmla="*/ 419841 h 1597532"/>
                    <a:gd name="connsiteX32" fmla="*/ 964211 w 1106531"/>
                    <a:gd name="connsiteY32" fmla="*/ 245501 h 1597532"/>
                    <a:gd name="connsiteX33" fmla="*/ 893052 w 1106531"/>
                    <a:gd name="connsiteY33" fmla="*/ 113855 h 1597532"/>
                    <a:gd name="connsiteX34" fmla="*/ 818334 w 1106531"/>
                    <a:gd name="connsiteY34" fmla="*/ 49812 h 1597532"/>
                    <a:gd name="connsiteX35" fmla="*/ 693805 w 1106531"/>
                    <a:gd name="connsiteY35" fmla="*/ 7116 h 1597532"/>
                    <a:gd name="connsiteX36" fmla="*/ 416283 w 1106531"/>
                    <a:gd name="connsiteY36" fmla="*/ 0 h 159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06531" h="1597532">
                      <a:moveTo>
                        <a:pt x="295312" y="64044"/>
                      </a:moveTo>
                      <a:lnTo>
                        <a:pt x="117413" y="156551"/>
                      </a:lnTo>
                      <a:lnTo>
                        <a:pt x="49811" y="245501"/>
                      </a:lnTo>
                      <a:lnTo>
                        <a:pt x="17790" y="345124"/>
                      </a:lnTo>
                      <a:lnTo>
                        <a:pt x="0" y="494559"/>
                      </a:lnTo>
                      <a:lnTo>
                        <a:pt x="35580" y="715153"/>
                      </a:lnTo>
                      <a:lnTo>
                        <a:pt x="124529" y="953538"/>
                      </a:lnTo>
                      <a:lnTo>
                        <a:pt x="213478" y="1053161"/>
                      </a:lnTo>
                      <a:lnTo>
                        <a:pt x="320218" y="1117205"/>
                      </a:lnTo>
                      <a:lnTo>
                        <a:pt x="270406" y="1191922"/>
                      </a:lnTo>
                      <a:cubicBezTo>
                        <a:pt x="248801" y="1289146"/>
                        <a:pt x="281861" y="1287988"/>
                        <a:pt x="245500" y="1287988"/>
                      </a:cubicBezTo>
                      <a:lnTo>
                        <a:pt x="245500" y="1398285"/>
                      </a:lnTo>
                      <a:lnTo>
                        <a:pt x="338008" y="1476560"/>
                      </a:lnTo>
                      <a:lnTo>
                        <a:pt x="373587" y="1476560"/>
                      </a:lnTo>
                      <a:lnTo>
                        <a:pt x="437631" y="1480118"/>
                      </a:lnTo>
                      <a:lnTo>
                        <a:pt x="551486" y="1483676"/>
                      </a:lnTo>
                      <a:lnTo>
                        <a:pt x="690247" y="1458771"/>
                      </a:lnTo>
                      <a:lnTo>
                        <a:pt x="757849" y="1597532"/>
                      </a:lnTo>
                      <a:cubicBezTo>
                        <a:pt x="783941" y="1577370"/>
                        <a:pt x="810793" y="1558156"/>
                        <a:pt x="836124" y="1537046"/>
                      </a:cubicBezTo>
                      <a:cubicBezTo>
                        <a:pt x="839409" y="1534308"/>
                        <a:pt x="840674" y="1529793"/>
                        <a:pt x="843240" y="1526372"/>
                      </a:cubicBezTo>
                      <a:cubicBezTo>
                        <a:pt x="844246" y="1525030"/>
                        <a:pt x="845612" y="1524000"/>
                        <a:pt x="846798" y="1522814"/>
                      </a:cubicBezTo>
                      <a:cubicBezTo>
                        <a:pt x="906242" y="1463370"/>
                        <a:pt x="876890" y="1465886"/>
                        <a:pt x="914400" y="1465886"/>
                      </a:cubicBezTo>
                      <a:lnTo>
                        <a:pt x="992675" y="1476560"/>
                      </a:lnTo>
                      <a:cubicBezTo>
                        <a:pt x="1036358" y="1505682"/>
                        <a:pt x="1018266" y="1505024"/>
                        <a:pt x="1038929" y="1505024"/>
                      </a:cubicBezTo>
                      <a:lnTo>
                        <a:pt x="1106531" y="1430307"/>
                      </a:lnTo>
                      <a:cubicBezTo>
                        <a:pt x="1077627" y="1358046"/>
                        <a:pt x="1103614" y="1359147"/>
                        <a:pt x="1074509" y="1359147"/>
                      </a:cubicBezTo>
                      <a:lnTo>
                        <a:pt x="985559" y="1227502"/>
                      </a:lnTo>
                      <a:lnTo>
                        <a:pt x="957095" y="1110089"/>
                      </a:lnTo>
                      <a:lnTo>
                        <a:pt x="939306" y="996234"/>
                      </a:lnTo>
                      <a:lnTo>
                        <a:pt x="1042487" y="764965"/>
                      </a:lnTo>
                      <a:lnTo>
                        <a:pt x="1067393" y="576392"/>
                      </a:lnTo>
                      <a:lnTo>
                        <a:pt x="1024697" y="419841"/>
                      </a:lnTo>
                      <a:cubicBezTo>
                        <a:pt x="967239" y="247467"/>
                        <a:pt x="1010206" y="291483"/>
                        <a:pt x="964211" y="245501"/>
                      </a:cubicBezTo>
                      <a:lnTo>
                        <a:pt x="893052" y="113855"/>
                      </a:lnTo>
                      <a:lnTo>
                        <a:pt x="818334" y="49812"/>
                      </a:lnTo>
                      <a:cubicBezTo>
                        <a:pt x="692674" y="10318"/>
                        <a:pt x="693805" y="54185"/>
                        <a:pt x="693805" y="7116"/>
                      </a:cubicBezTo>
                      <a:lnTo>
                        <a:pt x="416283" y="0"/>
                      </a:ln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192" name="شكل حر 191"/>
                <p:cNvSpPr/>
                <p:nvPr/>
              </p:nvSpPr>
              <p:spPr>
                <a:xfrm>
                  <a:off x="-576392" y="247196"/>
                  <a:ext cx="1180968" cy="1638532"/>
                </a:xfrm>
                <a:custGeom>
                  <a:avLst/>
                  <a:gdLst>
                    <a:gd name="connsiteX0" fmla="*/ 957096 w 1180968"/>
                    <a:gd name="connsiteY0" fmla="*/ 1040792 h 1638532"/>
                    <a:gd name="connsiteX1" fmla="*/ 946422 w 1180968"/>
                    <a:gd name="connsiteY1" fmla="*/ 1026560 h 1638532"/>
                    <a:gd name="connsiteX2" fmla="*/ 932190 w 1180968"/>
                    <a:gd name="connsiteY2" fmla="*/ 1015886 h 1638532"/>
                    <a:gd name="connsiteX3" fmla="*/ 928632 w 1180968"/>
                    <a:gd name="connsiteY3" fmla="*/ 1001654 h 1638532"/>
                    <a:gd name="connsiteX4" fmla="*/ 939306 w 1180968"/>
                    <a:gd name="connsiteY4" fmla="*/ 976748 h 1638532"/>
                    <a:gd name="connsiteX5" fmla="*/ 953538 w 1180968"/>
                    <a:gd name="connsiteY5" fmla="*/ 980306 h 1638532"/>
                    <a:gd name="connsiteX6" fmla="*/ 974885 w 1180968"/>
                    <a:gd name="connsiteY6" fmla="*/ 976748 h 1638532"/>
                    <a:gd name="connsiteX7" fmla="*/ 978443 w 1180968"/>
                    <a:gd name="connsiteY7" fmla="*/ 966074 h 1638532"/>
                    <a:gd name="connsiteX8" fmla="*/ 964211 w 1180968"/>
                    <a:gd name="connsiteY8" fmla="*/ 923378 h 1638532"/>
                    <a:gd name="connsiteX9" fmla="*/ 992675 w 1180968"/>
                    <a:gd name="connsiteY9" fmla="*/ 909146 h 1638532"/>
                    <a:gd name="connsiteX10" fmla="*/ 1003349 w 1180968"/>
                    <a:gd name="connsiteY10" fmla="*/ 902030 h 1638532"/>
                    <a:gd name="connsiteX11" fmla="*/ 1010465 w 1180968"/>
                    <a:gd name="connsiteY11" fmla="*/ 880683 h 1638532"/>
                    <a:gd name="connsiteX12" fmla="*/ 1017581 w 1180968"/>
                    <a:gd name="connsiteY12" fmla="*/ 855777 h 1638532"/>
                    <a:gd name="connsiteX13" fmla="*/ 1017581 w 1180968"/>
                    <a:gd name="connsiteY13" fmla="*/ 823755 h 1638532"/>
                    <a:gd name="connsiteX14" fmla="*/ 1028255 w 1180968"/>
                    <a:gd name="connsiteY14" fmla="*/ 816639 h 1638532"/>
                    <a:gd name="connsiteX15" fmla="*/ 1031813 w 1180968"/>
                    <a:gd name="connsiteY15" fmla="*/ 805965 h 1638532"/>
                    <a:gd name="connsiteX16" fmla="*/ 1035371 w 1180968"/>
                    <a:gd name="connsiteY16" fmla="*/ 788175 h 1638532"/>
                    <a:gd name="connsiteX17" fmla="*/ 1042487 w 1180968"/>
                    <a:gd name="connsiteY17" fmla="*/ 777501 h 1638532"/>
                    <a:gd name="connsiteX18" fmla="*/ 1046045 w 1180968"/>
                    <a:gd name="connsiteY18" fmla="*/ 709900 h 1638532"/>
                    <a:gd name="connsiteX19" fmla="*/ 1056719 w 1180968"/>
                    <a:gd name="connsiteY19" fmla="*/ 706342 h 1638532"/>
                    <a:gd name="connsiteX20" fmla="*/ 1078067 w 1180968"/>
                    <a:gd name="connsiteY20" fmla="*/ 692110 h 1638532"/>
                    <a:gd name="connsiteX21" fmla="*/ 1081625 w 1180968"/>
                    <a:gd name="connsiteY21" fmla="*/ 581813 h 1638532"/>
                    <a:gd name="connsiteX22" fmla="*/ 1078067 w 1180968"/>
                    <a:gd name="connsiteY22" fmla="*/ 571139 h 1638532"/>
                    <a:gd name="connsiteX23" fmla="*/ 1067393 w 1180968"/>
                    <a:gd name="connsiteY23" fmla="*/ 560465 h 1638532"/>
                    <a:gd name="connsiteX24" fmla="*/ 1063835 w 1180968"/>
                    <a:gd name="connsiteY24" fmla="*/ 539117 h 1638532"/>
                    <a:gd name="connsiteX25" fmla="*/ 1042487 w 1180968"/>
                    <a:gd name="connsiteY25" fmla="*/ 542675 h 1638532"/>
                    <a:gd name="connsiteX26" fmla="*/ 1010465 w 1180968"/>
                    <a:gd name="connsiteY26" fmla="*/ 535559 h 1638532"/>
                    <a:gd name="connsiteX27" fmla="*/ 992675 w 1180968"/>
                    <a:gd name="connsiteY27" fmla="*/ 510653 h 1638532"/>
                    <a:gd name="connsiteX28" fmla="*/ 989117 w 1180968"/>
                    <a:gd name="connsiteY28" fmla="*/ 485747 h 1638532"/>
                    <a:gd name="connsiteX29" fmla="*/ 971327 w 1180968"/>
                    <a:gd name="connsiteY29" fmla="*/ 482189 h 1638532"/>
                    <a:gd name="connsiteX30" fmla="*/ 967769 w 1180968"/>
                    <a:gd name="connsiteY30" fmla="*/ 467957 h 1638532"/>
                    <a:gd name="connsiteX31" fmla="*/ 978443 w 1180968"/>
                    <a:gd name="connsiteY31" fmla="*/ 439493 h 1638532"/>
                    <a:gd name="connsiteX32" fmla="*/ 992675 w 1180968"/>
                    <a:gd name="connsiteY32" fmla="*/ 428820 h 1638532"/>
                    <a:gd name="connsiteX33" fmla="*/ 996233 w 1180968"/>
                    <a:gd name="connsiteY33" fmla="*/ 411030 h 1638532"/>
                    <a:gd name="connsiteX34" fmla="*/ 1003349 w 1180968"/>
                    <a:gd name="connsiteY34" fmla="*/ 396798 h 1638532"/>
                    <a:gd name="connsiteX35" fmla="*/ 1014023 w 1180968"/>
                    <a:gd name="connsiteY35" fmla="*/ 375450 h 1638532"/>
                    <a:gd name="connsiteX36" fmla="*/ 1010465 w 1180968"/>
                    <a:gd name="connsiteY36" fmla="*/ 332754 h 1638532"/>
                    <a:gd name="connsiteX37" fmla="*/ 1006907 w 1180968"/>
                    <a:gd name="connsiteY37" fmla="*/ 322080 h 1638532"/>
                    <a:gd name="connsiteX38" fmla="*/ 996233 w 1180968"/>
                    <a:gd name="connsiteY38" fmla="*/ 314964 h 1638532"/>
                    <a:gd name="connsiteX39" fmla="*/ 985559 w 1180968"/>
                    <a:gd name="connsiteY39" fmla="*/ 279385 h 1638532"/>
                    <a:gd name="connsiteX40" fmla="*/ 982001 w 1180968"/>
                    <a:gd name="connsiteY40" fmla="*/ 268711 h 1638532"/>
                    <a:gd name="connsiteX41" fmla="*/ 971327 w 1180968"/>
                    <a:gd name="connsiteY41" fmla="*/ 265153 h 1638532"/>
                    <a:gd name="connsiteX42" fmla="*/ 910842 w 1180968"/>
                    <a:gd name="connsiteY42" fmla="*/ 261595 h 1638532"/>
                    <a:gd name="connsiteX43" fmla="*/ 864588 w 1180968"/>
                    <a:gd name="connsiteY43" fmla="*/ 258037 h 1638532"/>
                    <a:gd name="connsiteX44" fmla="*/ 861030 w 1180968"/>
                    <a:gd name="connsiteY44" fmla="*/ 247363 h 1638532"/>
                    <a:gd name="connsiteX45" fmla="*/ 853914 w 1180968"/>
                    <a:gd name="connsiteY45" fmla="*/ 236689 h 1638532"/>
                    <a:gd name="connsiteX46" fmla="*/ 836124 w 1180968"/>
                    <a:gd name="connsiteY46" fmla="*/ 204667 h 1638532"/>
                    <a:gd name="connsiteX47" fmla="*/ 825450 w 1180968"/>
                    <a:gd name="connsiteY47" fmla="*/ 197551 h 1638532"/>
                    <a:gd name="connsiteX48" fmla="*/ 814776 w 1180968"/>
                    <a:gd name="connsiteY48" fmla="*/ 147739 h 1638532"/>
                    <a:gd name="connsiteX49" fmla="*/ 796987 w 1180968"/>
                    <a:gd name="connsiteY49" fmla="*/ 144181 h 1638532"/>
                    <a:gd name="connsiteX50" fmla="*/ 786313 w 1180968"/>
                    <a:gd name="connsiteY50" fmla="*/ 137065 h 1638532"/>
                    <a:gd name="connsiteX51" fmla="*/ 754291 w 1180968"/>
                    <a:gd name="connsiteY51" fmla="*/ 129950 h 1638532"/>
                    <a:gd name="connsiteX52" fmla="*/ 743617 w 1180968"/>
                    <a:gd name="connsiteY52" fmla="*/ 122834 h 1638532"/>
                    <a:gd name="connsiteX53" fmla="*/ 725827 w 1180968"/>
                    <a:gd name="connsiteY53" fmla="*/ 90812 h 1638532"/>
                    <a:gd name="connsiteX54" fmla="*/ 718711 w 1180968"/>
                    <a:gd name="connsiteY54" fmla="*/ 80138 h 1638532"/>
                    <a:gd name="connsiteX55" fmla="*/ 711595 w 1180968"/>
                    <a:gd name="connsiteY55" fmla="*/ 58790 h 1638532"/>
                    <a:gd name="connsiteX56" fmla="*/ 676015 w 1180968"/>
                    <a:gd name="connsiteY56" fmla="*/ 55232 h 1638532"/>
                    <a:gd name="connsiteX57" fmla="*/ 665341 w 1180968"/>
                    <a:gd name="connsiteY57" fmla="*/ 48116 h 1638532"/>
                    <a:gd name="connsiteX58" fmla="*/ 658225 w 1180968"/>
                    <a:gd name="connsiteY58" fmla="*/ 37442 h 1638532"/>
                    <a:gd name="connsiteX59" fmla="*/ 636878 w 1180968"/>
                    <a:gd name="connsiteY59" fmla="*/ 30326 h 1638532"/>
                    <a:gd name="connsiteX60" fmla="*/ 569276 w 1180968"/>
                    <a:gd name="connsiteY60" fmla="*/ 33884 h 1638532"/>
                    <a:gd name="connsiteX61" fmla="*/ 565718 w 1180968"/>
                    <a:gd name="connsiteY61" fmla="*/ 69464 h 1638532"/>
                    <a:gd name="connsiteX62" fmla="*/ 562160 w 1180968"/>
                    <a:gd name="connsiteY62" fmla="*/ 80138 h 1638532"/>
                    <a:gd name="connsiteX63" fmla="*/ 540812 w 1180968"/>
                    <a:gd name="connsiteY63" fmla="*/ 87254 h 1638532"/>
                    <a:gd name="connsiteX64" fmla="*/ 515906 w 1180968"/>
                    <a:gd name="connsiteY64" fmla="*/ 94370 h 1638532"/>
                    <a:gd name="connsiteX65" fmla="*/ 494559 w 1180968"/>
                    <a:gd name="connsiteY65" fmla="*/ 83696 h 1638532"/>
                    <a:gd name="connsiteX66" fmla="*/ 476769 w 1180968"/>
                    <a:gd name="connsiteY66" fmla="*/ 69464 h 1638532"/>
                    <a:gd name="connsiteX67" fmla="*/ 455421 w 1180968"/>
                    <a:gd name="connsiteY67" fmla="*/ 83696 h 1638532"/>
                    <a:gd name="connsiteX68" fmla="*/ 444747 w 1180968"/>
                    <a:gd name="connsiteY68" fmla="*/ 90812 h 1638532"/>
                    <a:gd name="connsiteX69" fmla="*/ 434073 w 1180968"/>
                    <a:gd name="connsiteY69" fmla="*/ 87254 h 1638532"/>
                    <a:gd name="connsiteX70" fmla="*/ 426957 w 1180968"/>
                    <a:gd name="connsiteY70" fmla="*/ 76580 h 1638532"/>
                    <a:gd name="connsiteX71" fmla="*/ 405609 w 1180968"/>
                    <a:gd name="connsiteY71" fmla="*/ 69464 h 1638532"/>
                    <a:gd name="connsiteX72" fmla="*/ 384261 w 1180968"/>
                    <a:gd name="connsiteY72" fmla="*/ 73022 h 1638532"/>
                    <a:gd name="connsiteX73" fmla="*/ 366471 w 1180968"/>
                    <a:gd name="connsiteY73" fmla="*/ 90812 h 1638532"/>
                    <a:gd name="connsiteX74" fmla="*/ 345124 w 1180968"/>
                    <a:gd name="connsiteY74" fmla="*/ 94370 h 1638532"/>
                    <a:gd name="connsiteX75" fmla="*/ 323776 w 1180968"/>
                    <a:gd name="connsiteY75" fmla="*/ 101486 h 1638532"/>
                    <a:gd name="connsiteX76" fmla="*/ 313102 w 1180968"/>
                    <a:gd name="connsiteY76" fmla="*/ 105044 h 1638532"/>
                    <a:gd name="connsiteX77" fmla="*/ 309544 w 1180968"/>
                    <a:gd name="connsiteY77" fmla="*/ 140623 h 1638532"/>
                    <a:gd name="connsiteX78" fmla="*/ 298870 w 1180968"/>
                    <a:gd name="connsiteY78" fmla="*/ 144181 h 1638532"/>
                    <a:gd name="connsiteX79" fmla="*/ 284638 w 1180968"/>
                    <a:gd name="connsiteY79" fmla="*/ 147739 h 1638532"/>
                    <a:gd name="connsiteX80" fmla="*/ 238384 w 1180968"/>
                    <a:gd name="connsiteY80" fmla="*/ 154855 h 1638532"/>
                    <a:gd name="connsiteX81" fmla="*/ 206362 w 1180968"/>
                    <a:gd name="connsiteY81" fmla="*/ 161971 h 1638532"/>
                    <a:gd name="connsiteX82" fmla="*/ 185015 w 1180968"/>
                    <a:gd name="connsiteY82" fmla="*/ 169087 h 1638532"/>
                    <a:gd name="connsiteX83" fmla="*/ 138761 w 1180968"/>
                    <a:gd name="connsiteY83" fmla="*/ 233131 h 1638532"/>
                    <a:gd name="connsiteX84" fmla="*/ 135203 w 1180968"/>
                    <a:gd name="connsiteY84" fmla="*/ 243805 h 1638532"/>
                    <a:gd name="connsiteX85" fmla="*/ 131645 w 1180968"/>
                    <a:gd name="connsiteY85" fmla="*/ 265153 h 1638532"/>
                    <a:gd name="connsiteX86" fmla="*/ 128087 w 1180968"/>
                    <a:gd name="connsiteY86" fmla="*/ 279385 h 1638532"/>
                    <a:gd name="connsiteX87" fmla="*/ 106739 w 1180968"/>
                    <a:gd name="connsiteY87" fmla="*/ 286500 h 1638532"/>
                    <a:gd name="connsiteX88" fmla="*/ 103181 w 1180968"/>
                    <a:gd name="connsiteY88" fmla="*/ 318522 h 1638532"/>
                    <a:gd name="connsiteX89" fmla="*/ 88949 w 1180968"/>
                    <a:gd name="connsiteY89" fmla="*/ 322080 h 1638532"/>
                    <a:gd name="connsiteX90" fmla="*/ 78275 w 1180968"/>
                    <a:gd name="connsiteY90" fmla="*/ 339870 h 1638532"/>
                    <a:gd name="connsiteX91" fmla="*/ 71159 w 1180968"/>
                    <a:gd name="connsiteY91" fmla="*/ 350544 h 1638532"/>
                    <a:gd name="connsiteX92" fmla="*/ 60485 w 1180968"/>
                    <a:gd name="connsiteY92" fmla="*/ 354102 h 1638532"/>
                    <a:gd name="connsiteX93" fmla="*/ 46253 w 1180968"/>
                    <a:gd name="connsiteY93" fmla="*/ 375450 h 1638532"/>
                    <a:gd name="connsiteX94" fmla="*/ 53369 w 1180968"/>
                    <a:gd name="connsiteY94" fmla="*/ 443051 h 1638532"/>
                    <a:gd name="connsiteX95" fmla="*/ 60485 w 1180968"/>
                    <a:gd name="connsiteY95" fmla="*/ 453725 h 1638532"/>
                    <a:gd name="connsiteX96" fmla="*/ 56927 w 1180968"/>
                    <a:gd name="connsiteY96" fmla="*/ 539117 h 1638532"/>
                    <a:gd name="connsiteX97" fmla="*/ 46253 w 1180968"/>
                    <a:gd name="connsiteY97" fmla="*/ 546233 h 1638532"/>
                    <a:gd name="connsiteX98" fmla="*/ 42696 w 1180968"/>
                    <a:gd name="connsiteY98" fmla="*/ 556907 h 1638532"/>
                    <a:gd name="connsiteX99" fmla="*/ 46253 w 1180968"/>
                    <a:gd name="connsiteY99" fmla="*/ 617392 h 1638532"/>
                    <a:gd name="connsiteX100" fmla="*/ 202804 w 1180968"/>
                    <a:gd name="connsiteY100" fmla="*/ 631624 h 1638532"/>
                    <a:gd name="connsiteX101" fmla="*/ 199246 w 1180968"/>
                    <a:gd name="connsiteY101" fmla="*/ 667204 h 1638532"/>
                    <a:gd name="connsiteX102" fmla="*/ 174341 w 1180968"/>
                    <a:gd name="connsiteY102" fmla="*/ 674320 h 1638532"/>
                    <a:gd name="connsiteX103" fmla="*/ 142319 w 1180968"/>
                    <a:gd name="connsiteY103" fmla="*/ 702784 h 1638532"/>
                    <a:gd name="connsiteX104" fmla="*/ 131645 w 1180968"/>
                    <a:gd name="connsiteY104" fmla="*/ 713458 h 1638532"/>
                    <a:gd name="connsiteX105" fmla="*/ 117413 w 1180968"/>
                    <a:gd name="connsiteY105" fmla="*/ 741922 h 1638532"/>
                    <a:gd name="connsiteX106" fmla="*/ 106739 w 1180968"/>
                    <a:gd name="connsiteY106" fmla="*/ 763269 h 1638532"/>
                    <a:gd name="connsiteX107" fmla="*/ 92507 w 1180968"/>
                    <a:gd name="connsiteY107" fmla="*/ 784617 h 1638532"/>
                    <a:gd name="connsiteX108" fmla="*/ 96065 w 1180968"/>
                    <a:gd name="connsiteY108" fmla="*/ 837987 h 1638532"/>
                    <a:gd name="connsiteX109" fmla="*/ 106739 w 1180968"/>
                    <a:gd name="connsiteY109" fmla="*/ 845103 h 1638532"/>
                    <a:gd name="connsiteX110" fmla="*/ 110297 w 1180968"/>
                    <a:gd name="connsiteY110" fmla="*/ 873567 h 1638532"/>
                    <a:gd name="connsiteX111" fmla="*/ 174341 w 1180968"/>
                    <a:gd name="connsiteY111" fmla="*/ 877125 h 1638532"/>
                    <a:gd name="connsiteX112" fmla="*/ 160109 w 1180968"/>
                    <a:gd name="connsiteY112" fmla="*/ 891357 h 1638532"/>
                    <a:gd name="connsiteX113" fmla="*/ 142319 w 1180968"/>
                    <a:gd name="connsiteY113" fmla="*/ 919820 h 1638532"/>
                    <a:gd name="connsiteX114" fmla="*/ 145877 w 1180968"/>
                    <a:gd name="connsiteY114" fmla="*/ 966074 h 1638532"/>
                    <a:gd name="connsiteX115" fmla="*/ 167225 w 1180968"/>
                    <a:gd name="connsiteY115" fmla="*/ 980306 h 1638532"/>
                    <a:gd name="connsiteX116" fmla="*/ 170783 w 1180968"/>
                    <a:gd name="connsiteY116" fmla="*/ 1001654 h 1638532"/>
                    <a:gd name="connsiteX117" fmla="*/ 174341 w 1180968"/>
                    <a:gd name="connsiteY117" fmla="*/ 1026560 h 1638532"/>
                    <a:gd name="connsiteX118" fmla="*/ 202804 w 1180968"/>
                    <a:gd name="connsiteY118" fmla="*/ 1030118 h 1638532"/>
                    <a:gd name="connsiteX119" fmla="*/ 206362 w 1180968"/>
                    <a:gd name="connsiteY119" fmla="*/ 1065697 h 1638532"/>
                    <a:gd name="connsiteX120" fmla="*/ 281080 w 1180968"/>
                    <a:gd name="connsiteY120" fmla="*/ 1079929 h 1638532"/>
                    <a:gd name="connsiteX121" fmla="*/ 284638 w 1180968"/>
                    <a:gd name="connsiteY121" fmla="*/ 1108393 h 1638532"/>
                    <a:gd name="connsiteX122" fmla="*/ 295312 w 1180968"/>
                    <a:gd name="connsiteY122" fmla="*/ 1111951 h 1638532"/>
                    <a:gd name="connsiteX123" fmla="*/ 323776 w 1180968"/>
                    <a:gd name="connsiteY123" fmla="*/ 1119067 h 1638532"/>
                    <a:gd name="connsiteX124" fmla="*/ 330892 w 1180968"/>
                    <a:gd name="connsiteY124" fmla="*/ 1129741 h 1638532"/>
                    <a:gd name="connsiteX125" fmla="*/ 359355 w 1180968"/>
                    <a:gd name="connsiteY125" fmla="*/ 1161763 h 1638532"/>
                    <a:gd name="connsiteX126" fmla="*/ 355797 w 1180968"/>
                    <a:gd name="connsiteY126" fmla="*/ 1183111 h 1638532"/>
                    <a:gd name="connsiteX127" fmla="*/ 338008 w 1180968"/>
                    <a:gd name="connsiteY127" fmla="*/ 1200900 h 1638532"/>
                    <a:gd name="connsiteX128" fmla="*/ 327334 w 1180968"/>
                    <a:gd name="connsiteY128" fmla="*/ 1204458 h 1638532"/>
                    <a:gd name="connsiteX129" fmla="*/ 313102 w 1180968"/>
                    <a:gd name="connsiteY129" fmla="*/ 1225806 h 1638532"/>
                    <a:gd name="connsiteX130" fmla="*/ 295312 w 1180968"/>
                    <a:gd name="connsiteY130" fmla="*/ 1293408 h 1638532"/>
                    <a:gd name="connsiteX131" fmla="*/ 291754 w 1180968"/>
                    <a:gd name="connsiteY131" fmla="*/ 1304082 h 1638532"/>
                    <a:gd name="connsiteX132" fmla="*/ 302428 w 1180968"/>
                    <a:gd name="connsiteY132" fmla="*/ 1307640 h 1638532"/>
                    <a:gd name="connsiteX133" fmla="*/ 313102 w 1180968"/>
                    <a:gd name="connsiteY133" fmla="*/ 1314756 h 1638532"/>
                    <a:gd name="connsiteX134" fmla="*/ 352239 w 1180968"/>
                    <a:gd name="connsiteY134" fmla="*/ 1307640 h 1638532"/>
                    <a:gd name="connsiteX135" fmla="*/ 387819 w 1180968"/>
                    <a:gd name="connsiteY135" fmla="*/ 1286292 h 1638532"/>
                    <a:gd name="connsiteX136" fmla="*/ 402051 w 1180968"/>
                    <a:gd name="connsiteY136" fmla="*/ 1279176 h 1638532"/>
                    <a:gd name="connsiteX137" fmla="*/ 423399 w 1180968"/>
                    <a:gd name="connsiteY137" fmla="*/ 1286292 h 1638532"/>
                    <a:gd name="connsiteX138" fmla="*/ 426957 w 1180968"/>
                    <a:gd name="connsiteY138" fmla="*/ 1296966 h 1638532"/>
                    <a:gd name="connsiteX139" fmla="*/ 430515 w 1180968"/>
                    <a:gd name="connsiteY139" fmla="*/ 1336104 h 1638532"/>
                    <a:gd name="connsiteX140" fmla="*/ 448305 w 1180968"/>
                    <a:gd name="connsiteY140" fmla="*/ 1321872 h 1638532"/>
                    <a:gd name="connsiteX141" fmla="*/ 469653 w 1180968"/>
                    <a:gd name="connsiteY141" fmla="*/ 1311198 h 1638532"/>
                    <a:gd name="connsiteX142" fmla="*/ 480327 w 1180968"/>
                    <a:gd name="connsiteY142" fmla="*/ 1304082 h 1638532"/>
                    <a:gd name="connsiteX143" fmla="*/ 498117 w 1180968"/>
                    <a:gd name="connsiteY143" fmla="*/ 1368125 h 1638532"/>
                    <a:gd name="connsiteX144" fmla="*/ 487443 w 1180968"/>
                    <a:gd name="connsiteY144" fmla="*/ 1375241 h 1638532"/>
                    <a:gd name="connsiteX145" fmla="*/ 466095 w 1180968"/>
                    <a:gd name="connsiteY145" fmla="*/ 1385915 h 1638532"/>
                    <a:gd name="connsiteX146" fmla="*/ 451863 w 1180968"/>
                    <a:gd name="connsiteY146" fmla="*/ 1396589 h 1638532"/>
                    <a:gd name="connsiteX147" fmla="*/ 441189 w 1180968"/>
                    <a:gd name="connsiteY147" fmla="*/ 1400147 h 1638532"/>
                    <a:gd name="connsiteX148" fmla="*/ 426957 w 1180968"/>
                    <a:gd name="connsiteY148" fmla="*/ 1407263 h 1638532"/>
                    <a:gd name="connsiteX149" fmla="*/ 412725 w 1180968"/>
                    <a:gd name="connsiteY149" fmla="*/ 1417937 h 1638532"/>
                    <a:gd name="connsiteX150" fmla="*/ 380703 w 1180968"/>
                    <a:gd name="connsiteY150" fmla="*/ 1425053 h 1638532"/>
                    <a:gd name="connsiteX151" fmla="*/ 359355 w 1180968"/>
                    <a:gd name="connsiteY151" fmla="*/ 1435727 h 1638532"/>
                    <a:gd name="connsiteX152" fmla="*/ 352239 w 1180968"/>
                    <a:gd name="connsiteY152" fmla="*/ 1446401 h 1638532"/>
                    <a:gd name="connsiteX153" fmla="*/ 341566 w 1180968"/>
                    <a:gd name="connsiteY153" fmla="*/ 1457075 h 1638532"/>
                    <a:gd name="connsiteX154" fmla="*/ 334450 w 1180968"/>
                    <a:gd name="connsiteY154" fmla="*/ 1478423 h 1638532"/>
                    <a:gd name="connsiteX155" fmla="*/ 338008 w 1180968"/>
                    <a:gd name="connsiteY155" fmla="*/ 1506886 h 1638532"/>
                    <a:gd name="connsiteX156" fmla="*/ 352239 w 1180968"/>
                    <a:gd name="connsiteY156" fmla="*/ 1510444 h 1638532"/>
                    <a:gd name="connsiteX157" fmla="*/ 402051 w 1180968"/>
                    <a:gd name="connsiteY157" fmla="*/ 1514002 h 1638532"/>
                    <a:gd name="connsiteX158" fmla="*/ 590624 w 1180968"/>
                    <a:gd name="connsiteY158" fmla="*/ 1510444 h 1638532"/>
                    <a:gd name="connsiteX159" fmla="*/ 594182 w 1180968"/>
                    <a:gd name="connsiteY159" fmla="*/ 1442843 h 1638532"/>
                    <a:gd name="connsiteX160" fmla="*/ 611972 w 1180968"/>
                    <a:gd name="connsiteY160" fmla="*/ 1385915 h 1638532"/>
                    <a:gd name="connsiteX161" fmla="*/ 619088 w 1180968"/>
                    <a:gd name="connsiteY161" fmla="*/ 1375241 h 1638532"/>
                    <a:gd name="connsiteX162" fmla="*/ 608414 w 1180968"/>
                    <a:gd name="connsiteY162" fmla="*/ 1339662 h 1638532"/>
                    <a:gd name="connsiteX163" fmla="*/ 604856 w 1180968"/>
                    <a:gd name="connsiteY163" fmla="*/ 1328988 h 1638532"/>
                    <a:gd name="connsiteX164" fmla="*/ 658225 w 1180968"/>
                    <a:gd name="connsiteY164" fmla="*/ 1325430 h 1638532"/>
                    <a:gd name="connsiteX165" fmla="*/ 672457 w 1180968"/>
                    <a:gd name="connsiteY165" fmla="*/ 1346778 h 1638532"/>
                    <a:gd name="connsiteX166" fmla="*/ 729385 w 1180968"/>
                    <a:gd name="connsiteY166" fmla="*/ 1382357 h 1638532"/>
                    <a:gd name="connsiteX167" fmla="*/ 725827 w 1180968"/>
                    <a:gd name="connsiteY167" fmla="*/ 1400147 h 1638532"/>
                    <a:gd name="connsiteX168" fmla="*/ 718711 w 1180968"/>
                    <a:gd name="connsiteY168" fmla="*/ 1421495 h 1638532"/>
                    <a:gd name="connsiteX169" fmla="*/ 711595 w 1180968"/>
                    <a:gd name="connsiteY169" fmla="*/ 1457075 h 1638532"/>
                    <a:gd name="connsiteX170" fmla="*/ 704479 w 1180968"/>
                    <a:gd name="connsiteY170" fmla="*/ 1467749 h 1638532"/>
                    <a:gd name="connsiteX171" fmla="*/ 715153 w 1180968"/>
                    <a:gd name="connsiteY171" fmla="*/ 1471307 h 1638532"/>
                    <a:gd name="connsiteX172" fmla="*/ 725827 w 1180968"/>
                    <a:gd name="connsiteY172" fmla="*/ 1499771 h 1638532"/>
                    <a:gd name="connsiteX173" fmla="*/ 747175 w 1180968"/>
                    <a:gd name="connsiteY173" fmla="*/ 1485539 h 1638532"/>
                    <a:gd name="connsiteX174" fmla="*/ 757849 w 1180968"/>
                    <a:gd name="connsiteY174" fmla="*/ 1478423 h 1638532"/>
                    <a:gd name="connsiteX175" fmla="*/ 772081 w 1180968"/>
                    <a:gd name="connsiteY175" fmla="*/ 1485539 h 1638532"/>
                    <a:gd name="connsiteX176" fmla="*/ 793429 w 1180968"/>
                    <a:gd name="connsiteY176" fmla="*/ 1506886 h 1638532"/>
                    <a:gd name="connsiteX177" fmla="*/ 814776 w 1180968"/>
                    <a:gd name="connsiteY177" fmla="*/ 1514002 h 1638532"/>
                    <a:gd name="connsiteX178" fmla="*/ 832566 w 1180968"/>
                    <a:gd name="connsiteY178" fmla="*/ 1499771 h 1638532"/>
                    <a:gd name="connsiteX179" fmla="*/ 853914 w 1180968"/>
                    <a:gd name="connsiteY179" fmla="*/ 1489097 h 1638532"/>
                    <a:gd name="connsiteX180" fmla="*/ 882378 w 1180968"/>
                    <a:gd name="connsiteY180" fmla="*/ 1492655 h 1638532"/>
                    <a:gd name="connsiteX181" fmla="*/ 885936 w 1180968"/>
                    <a:gd name="connsiteY181" fmla="*/ 1517560 h 1638532"/>
                    <a:gd name="connsiteX182" fmla="*/ 928632 w 1180968"/>
                    <a:gd name="connsiteY182" fmla="*/ 1514002 h 1638532"/>
                    <a:gd name="connsiteX183" fmla="*/ 932190 w 1180968"/>
                    <a:gd name="connsiteY183" fmla="*/ 1496213 h 1638532"/>
                    <a:gd name="connsiteX184" fmla="*/ 942864 w 1180968"/>
                    <a:gd name="connsiteY184" fmla="*/ 1492655 h 1638532"/>
                    <a:gd name="connsiteX185" fmla="*/ 949980 w 1180968"/>
                    <a:gd name="connsiteY185" fmla="*/ 1471307 h 1638532"/>
                    <a:gd name="connsiteX186" fmla="*/ 957096 w 1180968"/>
                    <a:gd name="connsiteY186" fmla="*/ 1460633 h 1638532"/>
                    <a:gd name="connsiteX187" fmla="*/ 960653 w 1180968"/>
                    <a:gd name="connsiteY187" fmla="*/ 1439285 h 1638532"/>
                    <a:gd name="connsiteX188" fmla="*/ 989117 w 1180968"/>
                    <a:gd name="connsiteY188" fmla="*/ 1432169 h 1638532"/>
                    <a:gd name="connsiteX189" fmla="*/ 992675 w 1180968"/>
                    <a:gd name="connsiteY189" fmla="*/ 1421495 h 1638532"/>
                    <a:gd name="connsiteX190" fmla="*/ 1024697 w 1180968"/>
                    <a:gd name="connsiteY190" fmla="*/ 1432169 h 1638532"/>
                    <a:gd name="connsiteX191" fmla="*/ 1031813 w 1180968"/>
                    <a:gd name="connsiteY191" fmla="*/ 1442843 h 1638532"/>
                    <a:gd name="connsiteX192" fmla="*/ 1042487 w 1180968"/>
                    <a:gd name="connsiteY192" fmla="*/ 1457075 h 1638532"/>
                    <a:gd name="connsiteX193" fmla="*/ 1046045 w 1180968"/>
                    <a:gd name="connsiteY193" fmla="*/ 1474865 h 1638532"/>
                    <a:gd name="connsiteX194" fmla="*/ 1074509 w 1180968"/>
                    <a:gd name="connsiteY194" fmla="*/ 1471307 h 1638532"/>
                    <a:gd name="connsiteX195" fmla="*/ 1085183 w 1180968"/>
                    <a:gd name="connsiteY195" fmla="*/ 1464191 h 1638532"/>
                    <a:gd name="connsiteX196" fmla="*/ 1081625 w 1180968"/>
                    <a:gd name="connsiteY196" fmla="*/ 1439285 h 1638532"/>
                    <a:gd name="connsiteX197" fmla="*/ 1070951 w 1180968"/>
                    <a:gd name="connsiteY197" fmla="*/ 1432169 h 1638532"/>
                    <a:gd name="connsiteX198" fmla="*/ 1060277 w 1180968"/>
                    <a:gd name="connsiteY198" fmla="*/ 1414379 h 1638532"/>
                    <a:gd name="connsiteX199" fmla="*/ 1053161 w 1180968"/>
                    <a:gd name="connsiteY199" fmla="*/ 1403705 h 1638532"/>
                    <a:gd name="connsiteX200" fmla="*/ 1042487 w 1180968"/>
                    <a:gd name="connsiteY200" fmla="*/ 1396589 h 1638532"/>
                    <a:gd name="connsiteX201" fmla="*/ 1035371 w 1180968"/>
                    <a:gd name="connsiteY201" fmla="*/ 1375241 h 1638532"/>
                    <a:gd name="connsiteX202" fmla="*/ 1031813 w 1180968"/>
                    <a:gd name="connsiteY202" fmla="*/ 1364567 h 1638532"/>
                    <a:gd name="connsiteX203" fmla="*/ 1006907 w 1180968"/>
                    <a:gd name="connsiteY203" fmla="*/ 1346778 h 1638532"/>
                    <a:gd name="connsiteX204" fmla="*/ 996233 w 1180968"/>
                    <a:gd name="connsiteY204" fmla="*/ 1339662 h 1638532"/>
                    <a:gd name="connsiteX205" fmla="*/ 992675 w 1180968"/>
                    <a:gd name="connsiteY205" fmla="*/ 1325430 h 1638532"/>
                    <a:gd name="connsiteX206" fmla="*/ 971327 w 1180968"/>
                    <a:gd name="connsiteY206" fmla="*/ 1307640 h 1638532"/>
                    <a:gd name="connsiteX207" fmla="*/ 953538 w 1180968"/>
                    <a:gd name="connsiteY207" fmla="*/ 1282734 h 1638532"/>
                    <a:gd name="connsiteX208" fmla="*/ 935748 w 1180968"/>
                    <a:gd name="connsiteY208" fmla="*/ 1286292 h 1638532"/>
                    <a:gd name="connsiteX209" fmla="*/ 796987 w 1180968"/>
                    <a:gd name="connsiteY209" fmla="*/ 1275618 h 1638532"/>
                    <a:gd name="connsiteX210" fmla="*/ 779197 w 1180968"/>
                    <a:gd name="connsiteY210" fmla="*/ 1257828 h 1638532"/>
                    <a:gd name="connsiteX211" fmla="*/ 754291 w 1180968"/>
                    <a:gd name="connsiteY211" fmla="*/ 1264944 h 1638532"/>
                    <a:gd name="connsiteX212" fmla="*/ 736501 w 1180968"/>
                    <a:gd name="connsiteY212" fmla="*/ 1279176 h 1638532"/>
                    <a:gd name="connsiteX213" fmla="*/ 722269 w 1180968"/>
                    <a:gd name="connsiteY213" fmla="*/ 1272060 h 1638532"/>
                    <a:gd name="connsiteX214" fmla="*/ 715153 w 1180968"/>
                    <a:gd name="connsiteY214" fmla="*/ 1261386 h 1638532"/>
                    <a:gd name="connsiteX215" fmla="*/ 786313 w 1180968"/>
                    <a:gd name="connsiteY215" fmla="*/ 1236480 h 1638532"/>
                    <a:gd name="connsiteX216" fmla="*/ 796987 w 1180968"/>
                    <a:gd name="connsiteY216" fmla="*/ 1225806 h 1638532"/>
                    <a:gd name="connsiteX217" fmla="*/ 800545 w 1180968"/>
                    <a:gd name="connsiteY217" fmla="*/ 1215132 h 1638532"/>
                    <a:gd name="connsiteX218" fmla="*/ 811218 w 1180968"/>
                    <a:gd name="connsiteY218" fmla="*/ 1211574 h 1638532"/>
                    <a:gd name="connsiteX219" fmla="*/ 850356 w 1180968"/>
                    <a:gd name="connsiteY219" fmla="*/ 1215132 h 1638532"/>
                    <a:gd name="connsiteX220" fmla="*/ 871704 w 1180968"/>
                    <a:gd name="connsiteY220" fmla="*/ 1222248 h 1638532"/>
                    <a:gd name="connsiteX221" fmla="*/ 882378 w 1180968"/>
                    <a:gd name="connsiteY221" fmla="*/ 1225806 h 1638532"/>
                    <a:gd name="connsiteX222" fmla="*/ 910842 w 1180968"/>
                    <a:gd name="connsiteY222" fmla="*/ 1222248 h 1638532"/>
                    <a:gd name="connsiteX223" fmla="*/ 921516 w 1180968"/>
                    <a:gd name="connsiteY223" fmla="*/ 1190227 h 1638532"/>
                    <a:gd name="connsiteX224" fmla="*/ 949980 w 1180968"/>
                    <a:gd name="connsiteY224" fmla="*/ 1158205 h 1638532"/>
                    <a:gd name="connsiteX225" fmla="*/ 949980 w 1180968"/>
                    <a:gd name="connsiteY225" fmla="*/ 1047908 h 1638532"/>
                    <a:gd name="connsiteX226" fmla="*/ 964211 w 1180968"/>
                    <a:gd name="connsiteY226" fmla="*/ 1051465 h 1638532"/>
                    <a:gd name="connsiteX227" fmla="*/ 967769 w 1180968"/>
                    <a:gd name="connsiteY227" fmla="*/ 1062139 h 1638532"/>
                    <a:gd name="connsiteX228" fmla="*/ 971327 w 1180968"/>
                    <a:gd name="connsiteY228" fmla="*/ 1111951 h 1638532"/>
                    <a:gd name="connsiteX229" fmla="*/ 982001 w 1180968"/>
                    <a:gd name="connsiteY229" fmla="*/ 1119067 h 1638532"/>
                    <a:gd name="connsiteX230" fmla="*/ 989117 w 1180968"/>
                    <a:gd name="connsiteY230" fmla="*/ 1193785 h 1638532"/>
                    <a:gd name="connsiteX231" fmla="*/ 996233 w 1180968"/>
                    <a:gd name="connsiteY231" fmla="*/ 1204458 h 1638532"/>
                    <a:gd name="connsiteX232" fmla="*/ 999791 w 1180968"/>
                    <a:gd name="connsiteY232" fmla="*/ 1215132 h 1638532"/>
                    <a:gd name="connsiteX233" fmla="*/ 1010465 w 1180968"/>
                    <a:gd name="connsiteY233" fmla="*/ 1222248 h 1638532"/>
                    <a:gd name="connsiteX234" fmla="*/ 1024697 w 1180968"/>
                    <a:gd name="connsiteY234" fmla="*/ 1232922 h 1638532"/>
                    <a:gd name="connsiteX235" fmla="*/ 1035371 w 1180968"/>
                    <a:gd name="connsiteY235" fmla="*/ 1275618 h 1638532"/>
                    <a:gd name="connsiteX236" fmla="*/ 1042487 w 1180968"/>
                    <a:gd name="connsiteY236" fmla="*/ 1286292 h 1638532"/>
                    <a:gd name="connsiteX237" fmla="*/ 1046045 w 1180968"/>
                    <a:gd name="connsiteY237" fmla="*/ 1304082 h 1638532"/>
                    <a:gd name="connsiteX238" fmla="*/ 1049603 w 1180968"/>
                    <a:gd name="connsiteY238" fmla="*/ 1325430 h 1638532"/>
                    <a:gd name="connsiteX239" fmla="*/ 1060277 w 1180968"/>
                    <a:gd name="connsiteY239" fmla="*/ 1332546 h 1638532"/>
                    <a:gd name="connsiteX240" fmla="*/ 1074509 w 1180968"/>
                    <a:gd name="connsiteY240" fmla="*/ 1357451 h 1638532"/>
                    <a:gd name="connsiteX241" fmla="*/ 1099415 w 1180968"/>
                    <a:gd name="connsiteY241" fmla="*/ 1364567 h 1638532"/>
                    <a:gd name="connsiteX242" fmla="*/ 1117204 w 1180968"/>
                    <a:gd name="connsiteY242" fmla="*/ 1385915 h 1638532"/>
                    <a:gd name="connsiteX243" fmla="*/ 1127878 w 1180968"/>
                    <a:gd name="connsiteY243" fmla="*/ 1407263 h 1638532"/>
                    <a:gd name="connsiteX244" fmla="*/ 1142110 w 1180968"/>
                    <a:gd name="connsiteY244" fmla="*/ 1417937 h 1638532"/>
                    <a:gd name="connsiteX245" fmla="*/ 1152784 w 1180968"/>
                    <a:gd name="connsiteY245" fmla="*/ 1439285 h 1638532"/>
                    <a:gd name="connsiteX246" fmla="*/ 1159900 w 1180968"/>
                    <a:gd name="connsiteY246" fmla="*/ 1449959 h 1638532"/>
                    <a:gd name="connsiteX247" fmla="*/ 1156342 w 1180968"/>
                    <a:gd name="connsiteY247" fmla="*/ 1510444 h 1638532"/>
                    <a:gd name="connsiteX248" fmla="*/ 1138552 w 1180968"/>
                    <a:gd name="connsiteY248" fmla="*/ 1528234 h 1638532"/>
                    <a:gd name="connsiteX249" fmla="*/ 1074509 w 1180968"/>
                    <a:gd name="connsiteY249" fmla="*/ 1542466 h 1638532"/>
                    <a:gd name="connsiteX250" fmla="*/ 1063835 w 1180968"/>
                    <a:gd name="connsiteY250" fmla="*/ 1549582 h 1638532"/>
                    <a:gd name="connsiteX251" fmla="*/ 1006907 w 1180968"/>
                    <a:gd name="connsiteY251" fmla="*/ 1546024 h 1638532"/>
                    <a:gd name="connsiteX252" fmla="*/ 996233 w 1180968"/>
                    <a:gd name="connsiteY252" fmla="*/ 1542466 h 1638532"/>
                    <a:gd name="connsiteX253" fmla="*/ 974885 w 1180968"/>
                    <a:gd name="connsiteY253" fmla="*/ 1538908 h 1638532"/>
                    <a:gd name="connsiteX254" fmla="*/ 964211 w 1180968"/>
                    <a:gd name="connsiteY254" fmla="*/ 1528234 h 1638532"/>
                    <a:gd name="connsiteX255" fmla="*/ 925074 w 1180968"/>
                    <a:gd name="connsiteY255" fmla="*/ 1528234 h 1638532"/>
                    <a:gd name="connsiteX256" fmla="*/ 907284 w 1180968"/>
                    <a:gd name="connsiteY256" fmla="*/ 1531792 h 1638532"/>
                    <a:gd name="connsiteX257" fmla="*/ 900168 w 1180968"/>
                    <a:gd name="connsiteY257" fmla="*/ 1542466 h 1638532"/>
                    <a:gd name="connsiteX258" fmla="*/ 889494 w 1180968"/>
                    <a:gd name="connsiteY258" fmla="*/ 1549582 h 1638532"/>
                    <a:gd name="connsiteX259" fmla="*/ 871704 w 1180968"/>
                    <a:gd name="connsiteY259" fmla="*/ 1578046 h 1638532"/>
                    <a:gd name="connsiteX260" fmla="*/ 861030 w 1180968"/>
                    <a:gd name="connsiteY260" fmla="*/ 1581604 h 1638532"/>
                    <a:gd name="connsiteX261" fmla="*/ 843240 w 1180968"/>
                    <a:gd name="connsiteY261" fmla="*/ 1599394 h 1638532"/>
                    <a:gd name="connsiteX262" fmla="*/ 825450 w 1180968"/>
                    <a:gd name="connsiteY262" fmla="*/ 1617184 h 1638532"/>
                    <a:gd name="connsiteX263" fmla="*/ 818334 w 1180968"/>
                    <a:gd name="connsiteY263" fmla="*/ 1627858 h 1638532"/>
                    <a:gd name="connsiteX264" fmla="*/ 807660 w 1180968"/>
                    <a:gd name="connsiteY264" fmla="*/ 1631416 h 1638532"/>
                    <a:gd name="connsiteX265" fmla="*/ 796987 w 1180968"/>
                    <a:gd name="connsiteY265" fmla="*/ 1638532 h 1638532"/>
                    <a:gd name="connsiteX266" fmla="*/ 750733 w 1180968"/>
                    <a:gd name="connsiteY266" fmla="*/ 1634974 h 1638532"/>
                    <a:gd name="connsiteX267" fmla="*/ 736501 w 1180968"/>
                    <a:gd name="connsiteY267" fmla="*/ 1617184 h 1638532"/>
                    <a:gd name="connsiteX268" fmla="*/ 725827 w 1180968"/>
                    <a:gd name="connsiteY268" fmla="*/ 1595836 h 1638532"/>
                    <a:gd name="connsiteX269" fmla="*/ 722269 w 1180968"/>
                    <a:gd name="connsiteY269" fmla="*/ 1549582 h 1638532"/>
                    <a:gd name="connsiteX270" fmla="*/ 718711 w 1180968"/>
                    <a:gd name="connsiteY270" fmla="*/ 1538908 h 1638532"/>
                    <a:gd name="connsiteX271" fmla="*/ 697363 w 1180968"/>
                    <a:gd name="connsiteY271" fmla="*/ 1528234 h 1638532"/>
                    <a:gd name="connsiteX272" fmla="*/ 633320 w 1180968"/>
                    <a:gd name="connsiteY272" fmla="*/ 1531792 h 1638532"/>
                    <a:gd name="connsiteX273" fmla="*/ 615530 w 1180968"/>
                    <a:gd name="connsiteY273" fmla="*/ 1535350 h 1638532"/>
                    <a:gd name="connsiteX274" fmla="*/ 540812 w 1180968"/>
                    <a:gd name="connsiteY274" fmla="*/ 1538908 h 1638532"/>
                    <a:gd name="connsiteX275" fmla="*/ 384261 w 1180968"/>
                    <a:gd name="connsiteY275" fmla="*/ 1546024 h 1638532"/>
                    <a:gd name="connsiteX276" fmla="*/ 298870 w 1180968"/>
                    <a:gd name="connsiteY276" fmla="*/ 1542466 h 1638532"/>
                    <a:gd name="connsiteX277" fmla="*/ 281080 w 1180968"/>
                    <a:gd name="connsiteY277" fmla="*/ 1524676 h 1638532"/>
                    <a:gd name="connsiteX278" fmla="*/ 263290 w 1180968"/>
                    <a:gd name="connsiteY278" fmla="*/ 1506886 h 1638532"/>
                    <a:gd name="connsiteX279" fmla="*/ 256174 w 1180968"/>
                    <a:gd name="connsiteY279" fmla="*/ 1496213 h 1638532"/>
                    <a:gd name="connsiteX280" fmla="*/ 245500 w 1180968"/>
                    <a:gd name="connsiteY280" fmla="*/ 1481981 h 1638532"/>
                    <a:gd name="connsiteX281" fmla="*/ 241942 w 1180968"/>
                    <a:gd name="connsiteY281" fmla="*/ 1467749 h 1638532"/>
                    <a:gd name="connsiteX282" fmla="*/ 245500 w 1180968"/>
                    <a:gd name="connsiteY282" fmla="*/ 1371683 h 1638532"/>
                    <a:gd name="connsiteX283" fmla="*/ 249058 w 1180968"/>
                    <a:gd name="connsiteY283" fmla="*/ 1343220 h 1638532"/>
                    <a:gd name="connsiteX284" fmla="*/ 252616 w 1180968"/>
                    <a:gd name="connsiteY284" fmla="*/ 1286292 h 1638532"/>
                    <a:gd name="connsiteX285" fmla="*/ 259732 w 1180968"/>
                    <a:gd name="connsiteY285" fmla="*/ 1272060 h 1638532"/>
                    <a:gd name="connsiteX286" fmla="*/ 270406 w 1180968"/>
                    <a:gd name="connsiteY286" fmla="*/ 1240038 h 1638532"/>
                    <a:gd name="connsiteX287" fmla="*/ 273964 w 1180968"/>
                    <a:gd name="connsiteY287" fmla="*/ 1229364 h 1638532"/>
                    <a:gd name="connsiteX288" fmla="*/ 284638 w 1180968"/>
                    <a:gd name="connsiteY288" fmla="*/ 1218690 h 1638532"/>
                    <a:gd name="connsiteX289" fmla="*/ 291754 w 1180968"/>
                    <a:gd name="connsiteY289" fmla="*/ 1208016 h 1638532"/>
                    <a:gd name="connsiteX290" fmla="*/ 298870 w 1180968"/>
                    <a:gd name="connsiteY290" fmla="*/ 1186669 h 1638532"/>
                    <a:gd name="connsiteX291" fmla="*/ 295312 w 1180968"/>
                    <a:gd name="connsiteY291" fmla="*/ 1165321 h 1638532"/>
                    <a:gd name="connsiteX292" fmla="*/ 266848 w 1180968"/>
                    <a:gd name="connsiteY292" fmla="*/ 1140415 h 1638532"/>
                    <a:gd name="connsiteX293" fmla="*/ 234826 w 1180968"/>
                    <a:gd name="connsiteY293" fmla="*/ 1126183 h 1638532"/>
                    <a:gd name="connsiteX294" fmla="*/ 224152 w 1180968"/>
                    <a:gd name="connsiteY294" fmla="*/ 1122625 h 1638532"/>
                    <a:gd name="connsiteX295" fmla="*/ 202804 w 1180968"/>
                    <a:gd name="connsiteY295" fmla="*/ 1108393 h 1638532"/>
                    <a:gd name="connsiteX296" fmla="*/ 174341 w 1180968"/>
                    <a:gd name="connsiteY296" fmla="*/ 1083487 h 1638532"/>
                    <a:gd name="connsiteX297" fmla="*/ 152993 w 1180968"/>
                    <a:gd name="connsiteY297" fmla="*/ 1076371 h 1638532"/>
                    <a:gd name="connsiteX298" fmla="*/ 128087 w 1180968"/>
                    <a:gd name="connsiteY298" fmla="*/ 1047908 h 1638532"/>
                    <a:gd name="connsiteX299" fmla="*/ 120971 w 1180968"/>
                    <a:gd name="connsiteY299" fmla="*/ 1037234 h 1638532"/>
                    <a:gd name="connsiteX300" fmla="*/ 103181 w 1180968"/>
                    <a:gd name="connsiteY300" fmla="*/ 1019444 h 1638532"/>
                    <a:gd name="connsiteX301" fmla="*/ 96065 w 1180968"/>
                    <a:gd name="connsiteY301" fmla="*/ 998096 h 1638532"/>
                    <a:gd name="connsiteX302" fmla="*/ 85391 w 1180968"/>
                    <a:gd name="connsiteY302" fmla="*/ 980306 h 1638532"/>
                    <a:gd name="connsiteX303" fmla="*/ 78275 w 1180968"/>
                    <a:gd name="connsiteY303" fmla="*/ 969632 h 1638532"/>
                    <a:gd name="connsiteX304" fmla="*/ 71159 w 1180968"/>
                    <a:gd name="connsiteY304" fmla="*/ 948284 h 1638532"/>
                    <a:gd name="connsiteX305" fmla="*/ 64043 w 1180968"/>
                    <a:gd name="connsiteY305" fmla="*/ 934052 h 1638532"/>
                    <a:gd name="connsiteX306" fmla="*/ 56927 w 1180968"/>
                    <a:gd name="connsiteY306" fmla="*/ 923378 h 1638532"/>
                    <a:gd name="connsiteX307" fmla="*/ 53369 w 1180968"/>
                    <a:gd name="connsiteY307" fmla="*/ 912704 h 1638532"/>
                    <a:gd name="connsiteX308" fmla="*/ 49811 w 1180968"/>
                    <a:gd name="connsiteY308" fmla="*/ 809523 h 1638532"/>
                    <a:gd name="connsiteX309" fmla="*/ 39138 w 1180968"/>
                    <a:gd name="connsiteY309" fmla="*/ 777501 h 1638532"/>
                    <a:gd name="connsiteX310" fmla="*/ 35580 w 1180968"/>
                    <a:gd name="connsiteY310" fmla="*/ 756153 h 1638532"/>
                    <a:gd name="connsiteX311" fmla="*/ 28464 w 1180968"/>
                    <a:gd name="connsiteY311" fmla="*/ 745479 h 1638532"/>
                    <a:gd name="connsiteX312" fmla="*/ 24906 w 1180968"/>
                    <a:gd name="connsiteY312" fmla="*/ 734806 h 1638532"/>
                    <a:gd name="connsiteX313" fmla="*/ 21348 w 1180968"/>
                    <a:gd name="connsiteY313" fmla="*/ 699226 h 1638532"/>
                    <a:gd name="connsiteX314" fmla="*/ 10674 w 1180968"/>
                    <a:gd name="connsiteY314" fmla="*/ 667204 h 1638532"/>
                    <a:gd name="connsiteX315" fmla="*/ 3558 w 1180968"/>
                    <a:gd name="connsiteY315" fmla="*/ 645856 h 1638532"/>
                    <a:gd name="connsiteX316" fmla="*/ 0 w 1180968"/>
                    <a:gd name="connsiteY316" fmla="*/ 635182 h 1638532"/>
                    <a:gd name="connsiteX317" fmla="*/ 3558 w 1180968"/>
                    <a:gd name="connsiteY317" fmla="*/ 457283 h 1638532"/>
                    <a:gd name="connsiteX318" fmla="*/ 7116 w 1180968"/>
                    <a:gd name="connsiteY318" fmla="*/ 435936 h 1638532"/>
                    <a:gd name="connsiteX319" fmla="*/ 14232 w 1180968"/>
                    <a:gd name="connsiteY319" fmla="*/ 411030 h 1638532"/>
                    <a:gd name="connsiteX320" fmla="*/ 17790 w 1180968"/>
                    <a:gd name="connsiteY320" fmla="*/ 396798 h 1638532"/>
                    <a:gd name="connsiteX321" fmla="*/ 21348 w 1180968"/>
                    <a:gd name="connsiteY321" fmla="*/ 307848 h 1638532"/>
                    <a:gd name="connsiteX322" fmla="*/ 24906 w 1180968"/>
                    <a:gd name="connsiteY322" fmla="*/ 282943 h 1638532"/>
                    <a:gd name="connsiteX323" fmla="*/ 39138 w 1180968"/>
                    <a:gd name="connsiteY323" fmla="*/ 240247 h 1638532"/>
                    <a:gd name="connsiteX324" fmla="*/ 49811 w 1180968"/>
                    <a:gd name="connsiteY324" fmla="*/ 226015 h 1638532"/>
                    <a:gd name="connsiteX325" fmla="*/ 67601 w 1180968"/>
                    <a:gd name="connsiteY325" fmla="*/ 208225 h 1638532"/>
                    <a:gd name="connsiteX326" fmla="*/ 74717 w 1180968"/>
                    <a:gd name="connsiteY326" fmla="*/ 193993 h 1638532"/>
                    <a:gd name="connsiteX327" fmla="*/ 85391 w 1180968"/>
                    <a:gd name="connsiteY327" fmla="*/ 183319 h 1638532"/>
                    <a:gd name="connsiteX328" fmla="*/ 92507 w 1180968"/>
                    <a:gd name="connsiteY328" fmla="*/ 161971 h 1638532"/>
                    <a:gd name="connsiteX329" fmla="*/ 103181 w 1180968"/>
                    <a:gd name="connsiteY329" fmla="*/ 158413 h 1638532"/>
                    <a:gd name="connsiteX330" fmla="*/ 128087 w 1180968"/>
                    <a:gd name="connsiteY330" fmla="*/ 144181 h 1638532"/>
                    <a:gd name="connsiteX331" fmla="*/ 152993 w 1180968"/>
                    <a:gd name="connsiteY331" fmla="*/ 137065 h 1638532"/>
                    <a:gd name="connsiteX332" fmla="*/ 185015 w 1180968"/>
                    <a:gd name="connsiteY332" fmla="*/ 119276 h 1638532"/>
                    <a:gd name="connsiteX333" fmla="*/ 206362 w 1180968"/>
                    <a:gd name="connsiteY333" fmla="*/ 101486 h 1638532"/>
                    <a:gd name="connsiteX334" fmla="*/ 217036 w 1180968"/>
                    <a:gd name="connsiteY334" fmla="*/ 90812 h 1638532"/>
                    <a:gd name="connsiteX335" fmla="*/ 238384 w 1180968"/>
                    <a:gd name="connsiteY335" fmla="*/ 76580 h 1638532"/>
                    <a:gd name="connsiteX336" fmla="*/ 245500 w 1180968"/>
                    <a:gd name="connsiteY336" fmla="*/ 65906 h 1638532"/>
                    <a:gd name="connsiteX337" fmla="*/ 295312 w 1180968"/>
                    <a:gd name="connsiteY337" fmla="*/ 51674 h 1638532"/>
                    <a:gd name="connsiteX338" fmla="*/ 316660 w 1180968"/>
                    <a:gd name="connsiteY338" fmla="*/ 44558 h 1638532"/>
                    <a:gd name="connsiteX339" fmla="*/ 327334 w 1180968"/>
                    <a:gd name="connsiteY339" fmla="*/ 37442 h 1638532"/>
                    <a:gd name="connsiteX340" fmla="*/ 352239 w 1180968"/>
                    <a:gd name="connsiteY340" fmla="*/ 30326 h 1638532"/>
                    <a:gd name="connsiteX341" fmla="*/ 430515 w 1180968"/>
                    <a:gd name="connsiteY341" fmla="*/ 26768 h 1638532"/>
                    <a:gd name="connsiteX342" fmla="*/ 451863 w 1180968"/>
                    <a:gd name="connsiteY342" fmla="*/ 16094 h 1638532"/>
                    <a:gd name="connsiteX343" fmla="*/ 469653 w 1180968"/>
                    <a:gd name="connsiteY343" fmla="*/ 1862 h 1638532"/>
                    <a:gd name="connsiteX344" fmla="*/ 697363 w 1180968"/>
                    <a:gd name="connsiteY344" fmla="*/ 5420 h 1638532"/>
                    <a:gd name="connsiteX345" fmla="*/ 708037 w 1180968"/>
                    <a:gd name="connsiteY345" fmla="*/ 12536 h 1638532"/>
                    <a:gd name="connsiteX346" fmla="*/ 736501 w 1180968"/>
                    <a:gd name="connsiteY346" fmla="*/ 19652 h 1638532"/>
                    <a:gd name="connsiteX347" fmla="*/ 747175 w 1180968"/>
                    <a:gd name="connsiteY347" fmla="*/ 26768 h 1638532"/>
                    <a:gd name="connsiteX348" fmla="*/ 846798 w 1180968"/>
                    <a:gd name="connsiteY348" fmla="*/ 41000 h 1638532"/>
                    <a:gd name="connsiteX349" fmla="*/ 871704 w 1180968"/>
                    <a:gd name="connsiteY349" fmla="*/ 44558 h 1638532"/>
                    <a:gd name="connsiteX350" fmla="*/ 889494 w 1180968"/>
                    <a:gd name="connsiteY350" fmla="*/ 62348 h 1638532"/>
                    <a:gd name="connsiteX351" fmla="*/ 900168 w 1180968"/>
                    <a:gd name="connsiteY351" fmla="*/ 69464 h 1638532"/>
                    <a:gd name="connsiteX352" fmla="*/ 921516 w 1180968"/>
                    <a:gd name="connsiteY352" fmla="*/ 90812 h 1638532"/>
                    <a:gd name="connsiteX353" fmla="*/ 942864 w 1180968"/>
                    <a:gd name="connsiteY353" fmla="*/ 112160 h 1638532"/>
                    <a:gd name="connsiteX354" fmla="*/ 953538 w 1180968"/>
                    <a:gd name="connsiteY354" fmla="*/ 122834 h 1638532"/>
                    <a:gd name="connsiteX355" fmla="*/ 964211 w 1180968"/>
                    <a:gd name="connsiteY355" fmla="*/ 133508 h 1638532"/>
                    <a:gd name="connsiteX356" fmla="*/ 982001 w 1180968"/>
                    <a:gd name="connsiteY356" fmla="*/ 151297 h 1638532"/>
                    <a:gd name="connsiteX357" fmla="*/ 989117 w 1180968"/>
                    <a:gd name="connsiteY357" fmla="*/ 172645 h 1638532"/>
                    <a:gd name="connsiteX358" fmla="*/ 996233 w 1180968"/>
                    <a:gd name="connsiteY358" fmla="*/ 218899 h 1638532"/>
                    <a:gd name="connsiteX359" fmla="*/ 1014023 w 1180968"/>
                    <a:gd name="connsiteY359" fmla="*/ 240247 h 1638532"/>
                    <a:gd name="connsiteX360" fmla="*/ 1028255 w 1180968"/>
                    <a:gd name="connsiteY360" fmla="*/ 275827 h 1638532"/>
                    <a:gd name="connsiteX361" fmla="*/ 1038929 w 1180968"/>
                    <a:gd name="connsiteY361" fmla="*/ 314964 h 1638532"/>
                    <a:gd name="connsiteX362" fmla="*/ 1046045 w 1180968"/>
                    <a:gd name="connsiteY362" fmla="*/ 325638 h 1638532"/>
                    <a:gd name="connsiteX363" fmla="*/ 1053161 w 1180968"/>
                    <a:gd name="connsiteY363" fmla="*/ 346986 h 1638532"/>
                    <a:gd name="connsiteX364" fmla="*/ 1056719 w 1180968"/>
                    <a:gd name="connsiteY364" fmla="*/ 357660 h 1638532"/>
                    <a:gd name="connsiteX365" fmla="*/ 1060277 w 1180968"/>
                    <a:gd name="connsiteY365" fmla="*/ 421704 h 1638532"/>
                    <a:gd name="connsiteX366" fmla="*/ 1067393 w 1180968"/>
                    <a:gd name="connsiteY366" fmla="*/ 443051 h 1638532"/>
                    <a:gd name="connsiteX367" fmla="*/ 1081625 w 1180968"/>
                    <a:gd name="connsiteY367" fmla="*/ 464399 h 1638532"/>
                    <a:gd name="connsiteX368" fmla="*/ 1085183 w 1180968"/>
                    <a:gd name="connsiteY368" fmla="*/ 485747 h 1638532"/>
                    <a:gd name="connsiteX369" fmla="*/ 1088741 w 1180968"/>
                    <a:gd name="connsiteY369" fmla="*/ 510653 h 1638532"/>
                    <a:gd name="connsiteX370" fmla="*/ 1099415 w 1180968"/>
                    <a:gd name="connsiteY370" fmla="*/ 535559 h 1638532"/>
                    <a:gd name="connsiteX371" fmla="*/ 1113646 w 1180968"/>
                    <a:gd name="connsiteY371" fmla="*/ 560465 h 1638532"/>
                    <a:gd name="connsiteX372" fmla="*/ 1117204 w 1180968"/>
                    <a:gd name="connsiteY372" fmla="*/ 571139 h 1638532"/>
                    <a:gd name="connsiteX373" fmla="*/ 1124320 w 1180968"/>
                    <a:gd name="connsiteY373" fmla="*/ 581813 h 1638532"/>
                    <a:gd name="connsiteX374" fmla="*/ 1127878 w 1180968"/>
                    <a:gd name="connsiteY374" fmla="*/ 617392 h 1638532"/>
                    <a:gd name="connsiteX375" fmla="*/ 1124320 w 1180968"/>
                    <a:gd name="connsiteY375" fmla="*/ 781059 h 1638532"/>
                    <a:gd name="connsiteX376" fmla="*/ 1113646 w 1180968"/>
                    <a:gd name="connsiteY376" fmla="*/ 805965 h 1638532"/>
                    <a:gd name="connsiteX377" fmla="*/ 1102973 w 1180968"/>
                    <a:gd name="connsiteY377" fmla="*/ 816639 h 1638532"/>
                    <a:gd name="connsiteX378" fmla="*/ 1085183 w 1180968"/>
                    <a:gd name="connsiteY378" fmla="*/ 834429 h 1638532"/>
                    <a:gd name="connsiteX379" fmla="*/ 1081625 w 1180968"/>
                    <a:gd name="connsiteY379" fmla="*/ 845103 h 1638532"/>
                    <a:gd name="connsiteX380" fmla="*/ 1070951 w 1180968"/>
                    <a:gd name="connsiteY380" fmla="*/ 866451 h 1638532"/>
                    <a:gd name="connsiteX381" fmla="*/ 1067393 w 1180968"/>
                    <a:gd name="connsiteY381" fmla="*/ 891357 h 1638532"/>
                    <a:gd name="connsiteX382" fmla="*/ 1060277 w 1180968"/>
                    <a:gd name="connsiteY382" fmla="*/ 902030 h 1638532"/>
                    <a:gd name="connsiteX383" fmla="*/ 1056719 w 1180968"/>
                    <a:gd name="connsiteY383" fmla="*/ 919820 h 1638532"/>
                    <a:gd name="connsiteX384" fmla="*/ 1046045 w 1180968"/>
                    <a:gd name="connsiteY384" fmla="*/ 941168 h 1638532"/>
                    <a:gd name="connsiteX385" fmla="*/ 1035371 w 1180968"/>
                    <a:gd name="connsiteY385" fmla="*/ 980306 h 1638532"/>
                    <a:gd name="connsiteX386" fmla="*/ 1031813 w 1180968"/>
                    <a:gd name="connsiteY386" fmla="*/ 990980 h 1638532"/>
                    <a:gd name="connsiteX387" fmla="*/ 1028255 w 1180968"/>
                    <a:gd name="connsiteY387" fmla="*/ 1001654 h 1638532"/>
                    <a:gd name="connsiteX388" fmla="*/ 1017581 w 1180968"/>
                    <a:gd name="connsiteY388" fmla="*/ 1012328 h 1638532"/>
                    <a:gd name="connsiteX389" fmla="*/ 1010465 w 1180968"/>
                    <a:gd name="connsiteY389" fmla="*/ 1033676 h 1638532"/>
                    <a:gd name="connsiteX390" fmla="*/ 1006907 w 1180968"/>
                    <a:gd name="connsiteY390" fmla="*/ 1044350 h 1638532"/>
                    <a:gd name="connsiteX391" fmla="*/ 999791 w 1180968"/>
                    <a:gd name="connsiteY391" fmla="*/ 1087045 h 1638532"/>
                    <a:gd name="connsiteX392" fmla="*/ 996233 w 1180968"/>
                    <a:gd name="connsiteY392" fmla="*/ 1204458 h 1638532"/>
                    <a:gd name="connsiteX393" fmla="*/ 989117 w 1180968"/>
                    <a:gd name="connsiteY393" fmla="*/ 1193785 h 1638532"/>
                    <a:gd name="connsiteX394" fmla="*/ 985559 w 1180968"/>
                    <a:gd name="connsiteY394" fmla="*/ 1183111 h 1638532"/>
                    <a:gd name="connsiteX395" fmla="*/ 971327 w 1180968"/>
                    <a:gd name="connsiteY395" fmla="*/ 1161763 h 1638532"/>
                    <a:gd name="connsiteX396" fmla="*/ 967769 w 1180968"/>
                    <a:gd name="connsiteY396" fmla="*/ 1065697 h 1638532"/>
                    <a:gd name="connsiteX397" fmla="*/ 960653 w 1180968"/>
                    <a:gd name="connsiteY397" fmla="*/ 1055023 h 1638532"/>
                    <a:gd name="connsiteX398" fmla="*/ 949980 w 1180968"/>
                    <a:gd name="connsiteY398" fmla="*/ 1051465 h 1638532"/>
                    <a:gd name="connsiteX399" fmla="*/ 957096 w 1180968"/>
                    <a:gd name="connsiteY399" fmla="*/ 1040792 h 163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</a:cxnLst>
                  <a:rect l="l" t="t" r="r" b="b"/>
                  <a:pathLst>
                    <a:path w="1180968" h="1638532">
                      <a:moveTo>
                        <a:pt x="957096" y="1040792"/>
                      </a:moveTo>
                      <a:cubicBezTo>
                        <a:pt x="953538" y="1036048"/>
                        <a:pt x="950615" y="1030753"/>
                        <a:pt x="946422" y="1026560"/>
                      </a:cubicBezTo>
                      <a:cubicBezTo>
                        <a:pt x="942229" y="1022367"/>
                        <a:pt x="935637" y="1020711"/>
                        <a:pt x="932190" y="1015886"/>
                      </a:cubicBezTo>
                      <a:cubicBezTo>
                        <a:pt x="929348" y="1011907"/>
                        <a:pt x="929818" y="1006398"/>
                        <a:pt x="928632" y="1001654"/>
                      </a:cubicBezTo>
                      <a:cubicBezTo>
                        <a:pt x="929651" y="997578"/>
                        <a:pt x="932605" y="978982"/>
                        <a:pt x="939306" y="976748"/>
                      </a:cubicBezTo>
                      <a:cubicBezTo>
                        <a:pt x="943945" y="975202"/>
                        <a:pt x="948794" y="979120"/>
                        <a:pt x="953538" y="980306"/>
                      </a:cubicBezTo>
                      <a:cubicBezTo>
                        <a:pt x="960654" y="979120"/>
                        <a:pt x="968622" y="980327"/>
                        <a:pt x="974885" y="976748"/>
                      </a:cubicBezTo>
                      <a:cubicBezTo>
                        <a:pt x="978141" y="974887"/>
                        <a:pt x="978443" y="969824"/>
                        <a:pt x="978443" y="966074"/>
                      </a:cubicBezTo>
                      <a:cubicBezTo>
                        <a:pt x="978443" y="928895"/>
                        <a:pt x="983373" y="936153"/>
                        <a:pt x="964211" y="923378"/>
                      </a:cubicBezTo>
                      <a:cubicBezTo>
                        <a:pt x="956723" y="900915"/>
                        <a:pt x="958453" y="917701"/>
                        <a:pt x="992675" y="909146"/>
                      </a:cubicBezTo>
                      <a:cubicBezTo>
                        <a:pt x="996824" y="908109"/>
                        <a:pt x="999791" y="904402"/>
                        <a:pt x="1003349" y="902030"/>
                      </a:cubicBezTo>
                      <a:cubicBezTo>
                        <a:pt x="1005721" y="894914"/>
                        <a:pt x="1008310" y="887867"/>
                        <a:pt x="1010465" y="880683"/>
                      </a:cubicBezTo>
                      <a:cubicBezTo>
                        <a:pt x="1023872" y="835995"/>
                        <a:pt x="1005621" y="891658"/>
                        <a:pt x="1017581" y="855777"/>
                      </a:cubicBezTo>
                      <a:cubicBezTo>
                        <a:pt x="1015454" y="845142"/>
                        <a:pt x="1010624" y="834191"/>
                        <a:pt x="1017581" y="823755"/>
                      </a:cubicBezTo>
                      <a:cubicBezTo>
                        <a:pt x="1019953" y="820197"/>
                        <a:pt x="1024697" y="819011"/>
                        <a:pt x="1028255" y="816639"/>
                      </a:cubicBezTo>
                      <a:cubicBezTo>
                        <a:pt x="1029441" y="813081"/>
                        <a:pt x="1030903" y="809603"/>
                        <a:pt x="1031813" y="805965"/>
                      </a:cubicBezTo>
                      <a:cubicBezTo>
                        <a:pt x="1033280" y="800098"/>
                        <a:pt x="1033248" y="793837"/>
                        <a:pt x="1035371" y="788175"/>
                      </a:cubicBezTo>
                      <a:cubicBezTo>
                        <a:pt x="1036872" y="784171"/>
                        <a:pt x="1040115" y="781059"/>
                        <a:pt x="1042487" y="777501"/>
                      </a:cubicBezTo>
                      <a:cubicBezTo>
                        <a:pt x="1043673" y="754967"/>
                        <a:pt x="1041620" y="732027"/>
                        <a:pt x="1046045" y="709900"/>
                      </a:cubicBezTo>
                      <a:cubicBezTo>
                        <a:pt x="1046781" y="706222"/>
                        <a:pt x="1053441" y="708163"/>
                        <a:pt x="1056719" y="706342"/>
                      </a:cubicBezTo>
                      <a:cubicBezTo>
                        <a:pt x="1064195" y="702189"/>
                        <a:pt x="1078067" y="692110"/>
                        <a:pt x="1078067" y="692110"/>
                      </a:cubicBezTo>
                      <a:cubicBezTo>
                        <a:pt x="1103264" y="654315"/>
                        <a:pt x="1088064" y="681617"/>
                        <a:pt x="1081625" y="581813"/>
                      </a:cubicBezTo>
                      <a:cubicBezTo>
                        <a:pt x="1081384" y="578070"/>
                        <a:pt x="1080147" y="574260"/>
                        <a:pt x="1078067" y="571139"/>
                      </a:cubicBezTo>
                      <a:cubicBezTo>
                        <a:pt x="1075276" y="566952"/>
                        <a:pt x="1070951" y="564023"/>
                        <a:pt x="1067393" y="560465"/>
                      </a:cubicBezTo>
                      <a:cubicBezTo>
                        <a:pt x="1066207" y="553349"/>
                        <a:pt x="1069705" y="543310"/>
                        <a:pt x="1063835" y="539117"/>
                      </a:cubicBezTo>
                      <a:cubicBezTo>
                        <a:pt x="1057965" y="534924"/>
                        <a:pt x="1049685" y="543155"/>
                        <a:pt x="1042487" y="542675"/>
                      </a:cubicBezTo>
                      <a:cubicBezTo>
                        <a:pt x="1031577" y="541948"/>
                        <a:pt x="1021139" y="537931"/>
                        <a:pt x="1010465" y="535559"/>
                      </a:cubicBezTo>
                      <a:cubicBezTo>
                        <a:pt x="1010452" y="535542"/>
                        <a:pt x="993542" y="513543"/>
                        <a:pt x="992675" y="510653"/>
                      </a:cubicBezTo>
                      <a:cubicBezTo>
                        <a:pt x="990265" y="502620"/>
                        <a:pt x="994149" y="492456"/>
                        <a:pt x="989117" y="485747"/>
                      </a:cubicBezTo>
                      <a:cubicBezTo>
                        <a:pt x="985489" y="480909"/>
                        <a:pt x="977257" y="483375"/>
                        <a:pt x="971327" y="482189"/>
                      </a:cubicBezTo>
                      <a:cubicBezTo>
                        <a:pt x="970141" y="477445"/>
                        <a:pt x="967769" y="472847"/>
                        <a:pt x="967769" y="467957"/>
                      </a:cubicBezTo>
                      <a:cubicBezTo>
                        <a:pt x="967769" y="457775"/>
                        <a:pt x="971081" y="446854"/>
                        <a:pt x="978443" y="439493"/>
                      </a:cubicBezTo>
                      <a:cubicBezTo>
                        <a:pt x="982636" y="435300"/>
                        <a:pt x="987931" y="432378"/>
                        <a:pt x="992675" y="428820"/>
                      </a:cubicBezTo>
                      <a:cubicBezTo>
                        <a:pt x="993861" y="422890"/>
                        <a:pt x="994321" y="416767"/>
                        <a:pt x="996233" y="411030"/>
                      </a:cubicBezTo>
                      <a:cubicBezTo>
                        <a:pt x="997910" y="405998"/>
                        <a:pt x="1001260" y="401673"/>
                        <a:pt x="1003349" y="396798"/>
                      </a:cubicBezTo>
                      <a:cubicBezTo>
                        <a:pt x="1012187" y="376175"/>
                        <a:pt x="1000348" y="395963"/>
                        <a:pt x="1014023" y="375450"/>
                      </a:cubicBezTo>
                      <a:cubicBezTo>
                        <a:pt x="1012837" y="361218"/>
                        <a:pt x="1012352" y="346910"/>
                        <a:pt x="1010465" y="332754"/>
                      </a:cubicBezTo>
                      <a:cubicBezTo>
                        <a:pt x="1009969" y="329036"/>
                        <a:pt x="1009250" y="325009"/>
                        <a:pt x="1006907" y="322080"/>
                      </a:cubicBezTo>
                      <a:cubicBezTo>
                        <a:pt x="1004236" y="318741"/>
                        <a:pt x="999791" y="317336"/>
                        <a:pt x="996233" y="314964"/>
                      </a:cubicBezTo>
                      <a:cubicBezTo>
                        <a:pt x="979322" y="264230"/>
                        <a:pt x="996314" y="317025"/>
                        <a:pt x="985559" y="279385"/>
                      </a:cubicBezTo>
                      <a:cubicBezTo>
                        <a:pt x="984529" y="275779"/>
                        <a:pt x="984653" y="271363"/>
                        <a:pt x="982001" y="268711"/>
                      </a:cubicBezTo>
                      <a:cubicBezTo>
                        <a:pt x="979349" y="266059"/>
                        <a:pt x="975059" y="265526"/>
                        <a:pt x="971327" y="265153"/>
                      </a:cubicBezTo>
                      <a:cubicBezTo>
                        <a:pt x="951231" y="263143"/>
                        <a:pt x="930994" y="262938"/>
                        <a:pt x="910842" y="261595"/>
                      </a:cubicBezTo>
                      <a:cubicBezTo>
                        <a:pt x="895413" y="260566"/>
                        <a:pt x="880006" y="259223"/>
                        <a:pt x="864588" y="258037"/>
                      </a:cubicBezTo>
                      <a:cubicBezTo>
                        <a:pt x="863402" y="254479"/>
                        <a:pt x="862707" y="250718"/>
                        <a:pt x="861030" y="247363"/>
                      </a:cubicBezTo>
                      <a:cubicBezTo>
                        <a:pt x="859118" y="243538"/>
                        <a:pt x="855039" y="240815"/>
                        <a:pt x="853914" y="236689"/>
                      </a:cubicBezTo>
                      <a:cubicBezTo>
                        <a:pt x="844468" y="202052"/>
                        <a:pt x="862334" y="211219"/>
                        <a:pt x="836124" y="204667"/>
                      </a:cubicBezTo>
                      <a:cubicBezTo>
                        <a:pt x="832566" y="202295"/>
                        <a:pt x="826708" y="201638"/>
                        <a:pt x="825450" y="197551"/>
                      </a:cubicBezTo>
                      <a:cubicBezTo>
                        <a:pt x="825364" y="197271"/>
                        <a:pt x="827899" y="155238"/>
                        <a:pt x="814776" y="147739"/>
                      </a:cubicBezTo>
                      <a:cubicBezTo>
                        <a:pt x="809526" y="144739"/>
                        <a:pt x="802917" y="145367"/>
                        <a:pt x="796987" y="144181"/>
                      </a:cubicBezTo>
                      <a:cubicBezTo>
                        <a:pt x="793429" y="141809"/>
                        <a:pt x="790138" y="138977"/>
                        <a:pt x="786313" y="137065"/>
                      </a:cubicBezTo>
                      <a:cubicBezTo>
                        <a:pt x="777558" y="132688"/>
                        <a:pt x="762482" y="131315"/>
                        <a:pt x="754291" y="129950"/>
                      </a:cubicBezTo>
                      <a:cubicBezTo>
                        <a:pt x="750733" y="127578"/>
                        <a:pt x="746433" y="126052"/>
                        <a:pt x="743617" y="122834"/>
                      </a:cubicBezTo>
                      <a:cubicBezTo>
                        <a:pt x="717441" y="92918"/>
                        <a:pt x="736415" y="111988"/>
                        <a:pt x="725827" y="90812"/>
                      </a:cubicBezTo>
                      <a:cubicBezTo>
                        <a:pt x="723915" y="86987"/>
                        <a:pt x="720448" y="84046"/>
                        <a:pt x="718711" y="80138"/>
                      </a:cubicBezTo>
                      <a:cubicBezTo>
                        <a:pt x="715665" y="73284"/>
                        <a:pt x="719059" y="59536"/>
                        <a:pt x="711595" y="58790"/>
                      </a:cubicBezTo>
                      <a:lnTo>
                        <a:pt x="676015" y="55232"/>
                      </a:lnTo>
                      <a:cubicBezTo>
                        <a:pt x="672457" y="52860"/>
                        <a:pt x="668365" y="51140"/>
                        <a:pt x="665341" y="48116"/>
                      </a:cubicBezTo>
                      <a:cubicBezTo>
                        <a:pt x="662317" y="45092"/>
                        <a:pt x="661851" y="39708"/>
                        <a:pt x="658225" y="37442"/>
                      </a:cubicBezTo>
                      <a:cubicBezTo>
                        <a:pt x="651865" y="33467"/>
                        <a:pt x="636878" y="30326"/>
                        <a:pt x="636878" y="30326"/>
                      </a:cubicBezTo>
                      <a:cubicBezTo>
                        <a:pt x="614344" y="31512"/>
                        <a:pt x="589048" y="23009"/>
                        <a:pt x="569276" y="33884"/>
                      </a:cubicBezTo>
                      <a:cubicBezTo>
                        <a:pt x="558832" y="39628"/>
                        <a:pt x="567530" y="57683"/>
                        <a:pt x="565718" y="69464"/>
                      </a:cubicBezTo>
                      <a:cubicBezTo>
                        <a:pt x="565148" y="73171"/>
                        <a:pt x="565212" y="77958"/>
                        <a:pt x="562160" y="80138"/>
                      </a:cubicBezTo>
                      <a:cubicBezTo>
                        <a:pt x="556056" y="84498"/>
                        <a:pt x="548089" y="85435"/>
                        <a:pt x="540812" y="87254"/>
                      </a:cubicBezTo>
                      <a:cubicBezTo>
                        <a:pt x="522942" y="91722"/>
                        <a:pt x="531219" y="89266"/>
                        <a:pt x="515906" y="94370"/>
                      </a:cubicBezTo>
                      <a:cubicBezTo>
                        <a:pt x="507224" y="91476"/>
                        <a:pt x="501456" y="90594"/>
                        <a:pt x="494559" y="83696"/>
                      </a:cubicBezTo>
                      <a:cubicBezTo>
                        <a:pt x="478467" y="67603"/>
                        <a:pt x="497548" y="76390"/>
                        <a:pt x="476769" y="69464"/>
                      </a:cubicBezTo>
                      <a:lnTo>
                        <a:pt x="455421" y="83696"/>
                      </a:lnTo>
                      <a:lnTo>
                        <a:pt x="444747" y="90812"/>
                      </a:lnTo>
                      <a:cubicBezTo>
                        <a:pt x="441189" y="89626"/>
                        <a:pt x="437002" y="89597"/>
                        <a:pt x="434073" y="87254"/>
                      </a:cubicBezTo>
                      <a:cubicBezTo>
                        <a:pt x="430734" y="84583"/>
                        <a:pt x="430583" y="78846"/>
                        <a:pt x="426957" y="76580"/>
                      </a:cubicBezTo>
                      <a:cubicBezTo>
                        <a:pt x="420596" y="72605"/>
                        <a:pt x="405609" y="69464"/>
                        <a:pt x="405609" y="69464"/>
                      </a:cubicBezTo>
                      <a:cubicBezTo>
                        <a:pt x="398493" y="70650"/>
                        <a:pt x="390714" y="69796"/>
                        <a:pt x="384261" y="73022"/>
                      </a:cubicBezTo>
                      <a:cubicBezTo>
                        <a:pt x="346306" y="91999"/>
                        <a:pt x="409170" y="76579"/>
                        <a:pt x="366471" y="90812"/>
                      </a:cubicBezTo>
                      <a:cubicBezTo>
                        <a:pt x="359627" y="93093"/>
                        <a:pt x="352122" y="92620"/>
                        <a:pt x="345124" y="94370"/>
                      </a:cubicBezTo>
                      <a:cubicBezTo>
                        <a:pt x="337847" y="96189"/>
                        <a:pt x="330892" y="99114"/>
                        <a:pt x="323776" y="101486"/>
                      </a:cubicBezTo>
                      <a:lnTo>
                        <a:pt x="313102" y="105044"/>
                      </a:lnTo>
                      <a:cubicBezTo>
                        <a:pt x="311916" y="116904"/>
                        <a:pt x="313617" y="129422"/>
                        <a:pt x="309544" y="140623"/>
                      </a:cubicBezTo>
                      <a:cubicBezTo>
                        <a:pt x="308262" y="144148"/>
                        <a:pt x="302476" y="143151"/>
                        <a:pt x="298870" y="144181"/>
                      </a:cubicBezTo>
                      <a:cubicBezTo>
                        <a:pt x="294168" y="145524"/>
                        <a:pt x="289340" y="146396"/>
                        <a:pt x="284638" y="147739"/>
                      </a:cubicBezTo>
                      <a:cubicBezTo>
                        <a:pt x="253081" y="156755"/>
                        <a:pt x="308126" y="145556"/>
                        <a:pt x="238384" y="154855"/>
                      </a:cubicBezTo>
                      <a:cubicBezTo>
                        <a:pt x="232290" y="155668"/>
                        <a:pt x="213126" y="159942"/>
                        <a:pt x="206362" y="161971"/>
                      </a:cubicBezTo>
                      <a:cubicBezTo>
                        <a:pt x="199178" y="164126"/>
                        <a:pt x="185015" y="169087"/>
                        <a:pt x="185015" y="169087"/>
                      </a:cubicBezTo>
                      <a:cubicBezTo>
                        <a:pt x="179424" y="264130"/>
                        <a:pt x="202428" y="213541"/>
                        <a:pt x="138761" y="233131"/>
                      </a:cubicBezTo>
                      <a:cubicBezTo>
                        <a:pt x="135176" y="234234"/>
                        <a:pt x="136017" y="240144"/>
                        <a:pt x="135203" y="243805"/>
                      </a:cubicBezTo>
                      <a:cubicBezTo>
                        <a:pt x="133638" y="250847"/>
                        <a:pt x="133060" y="258079"/>
                        <a:pt x="131645" y="265153"/>
                      </a:cubicBezTo>
                      <a:cubicBezTo>
                        <a:pt x="130686" y="269948"/>
                        <a:pt x="131800" y="276203"/>
                        <a:pt x="128087" y="279385"/>
                      </a:cubicBezTo>
                      <a:cubicBezTo>
                        <a:pt x="122392" y="284266"/>
                        <a:pt x="106739" y="286500"/>
                        <a:pt x="106739" y="286500"/>
                      </a:cubicBezTo>
                      <a:cubicBezTo>
                        <a:pt x="105553" y="297174"/>
                        <a:pt x="107984" y="308916"/>
                        <a:pt x="103181" y="318522"/>
                      </a:cubicBezTo>
                      <a:cubicBezTo>
                        <a:pt x="100994" y="322896"/>
                        <a:pt x="92662" y="318898"/>
                        <a:pt x="88949" y="322080"/>
                      </a:cubicBezTo>
                      <a:cubicBezTo>
                        <a:pt x="83698" y="326581"/>
                        <a:pt x="81940" y="334006"/>
                        <a:pt x="78275" y="339870"/>
                      </a:cubicBezTo>
                      <a:cubicBezTo>
                        <a:pt x="76009" y="343496"/>
                        <a:pt x="74498" y="347873"/>
                        <a:pt x="71159" y="350544"/>
                      </a:cubicBezTo>
                      <a:cubicBezTo>
                        <a:pt x="68230" y="352887"/>
                        <a:pt x="64043" y="352916"/>
                        <a:pt x="60485" y="354102"/>
                      </a:cubicBezTo>
                      <a:cubicBezTo>
                        <a:pt x="55741" y="361218"/>
                        <a:pt x="45543" y="366927"/>
                        <a:pt x="46253" y="375450"/>
                      </a:cubicBezTo>
                      <a:cubicBezTo>
                        <a:pt x="46489" y="378280"/>
                        <a:pt x="50151" y="432324"/>
                        <a:pt x="53369" y="443051"/>
                      </a:cubicBezTo>
                      <a:cubicBezTo>
                        <a:pt x="54598" y="447147"/>
                        <a:pt x="58113" y="450167"/>
                        <a:pt x="60485" y="453725"/>
                      </a:cubicBezTo>
                      <a:cubicBezTo>
                        <a:pt x="59299" y="482189"/>
                        <a:pt x="61259" y="510960"/>
                        <a:pt x="56927" y="539117"/>
                      </a:cubicBezTo>
                      <a:cubicBezTo>
                        <a:pt x="56277" y="543343"/>
                        <a:pt x="48924" y="542894"/>
                        <a:pt x="46253" y="546233"/>
                      </a:cubicBezTo>
                      <a:cubicBezTo>
                        <a:pt x="43910" y="549162"/>
                        <a:pt x="43882" y="553349"/>
                        <a:pt x="42696" y="556907"/>
                      </a:cubicBezTo>
                      <a:cubicBezTo>
                        <a:pt x="43882" y="577069"/>
                        <a:pt x="27689" y="609436"/>
                        <a:pt x="46253" y="617392"/>
                      </a:cubicBezTo>
                      <a:cubicBezTo>
                        <a:pt x="303882" y="727803"/>
                        <a:pt x="146699" y="575514"/>
                        <a:pt x="202804" y="631624"/>
                      </a:cubicBezTo>
                      <a:cubicBezTo>
                        <a:pt x="201618" y="643484"/>
                        <a:pt x="205857" y="657287"/>
                        <a:pt x="199246" y="667204"/>
                      </a:cubicBezTo>
                      <a:cubicBezTo>
                        <a:pt x="194457" y="674388"/>
                        <a:pt x="181662" y="669744"/>
                        <a:pt x="174341" y="674320"/>
                      </a:cubicBezTo>
                      <a:cubicBezTo>
                        <a:pt x="162231" y="681889"/>
                        <a:pt x="152847" y="693134"/>
                        <a:pt x="142319" y="702784"/>
                      </a:cubicBezTo>
                      <a:cubicBezTo>
                        <a:pt x="138610" y="706184"/>
                        <a:pt x="134866" y="709592"/>
                        <a:pt x="131645" y="713458"/>
                      </a:cubicBezTo>
                      <a:cubicBezTo>
                        <a:pt x="122435" y="724510"/>
                        <a:pt x="123953" y="727535"/>
                        <a:pt x="117413" y="741922"/>
                      </a:cubicBezTo>
                      <a:cubicBezTo>
                        <a:pt x="114121" y="749165"/>
                        <a:pt x="110748" y="756397"/>
                        <a:pt x="106739" y="763269"/>
                      </a:cubicBezTo>
                      <a:cubicBezTo>
                        <a:pt x="102430" y="770656"/>
                        <a:pt x="92507" y="784617"/>
                        <a:pt x="92507" y="784617"/>
                      </a:cubicBezTo>
                      <a:cubicBezTo>
                        <a:pt x="93693" y="802407"/>
                        <a:pt x="91981" y="820631"/>
                        <a:pt x="96065" y="837987"/>
                      </a:cubicBezTo>
                      <a:cubicBezTo>
                        <a:pt x="97044" y="842150"/>
                        <a:pt x="105151" y="841133"/>
                        <a:pt x="106739" y="845103"/>
                      </a:cubicBezTo>
                      <a:cubicBezTo>
                        <a:pt x="110290" y="853981"/>
                        <a:pt x="101656" y="869474"/>
                        <a:pt x="110297" y="873567"/>
                      </a:cubicBezTo>
                      <a:cubicBezTo>
                        <a:pt x="129620" y="882720"/>
                        <a:pt x="152993" y="875939"/>
                        <a:pt x="174341" y="877125"/>
                      </a:cubicBezTo>
                      <a:cubicBezTo>
                        <a:pt x="163588" y="909383"/>
                        <a:pt x="180350" y="868587"/>
                        <a:pt x="160109" y="891357"/>
                      </a:cubicBezTo>
                      <a:cubicBezTo>
                        <a:pt x="152676" y="899719"/>
                        <a:pt x="142319" y="919820"/>
                        <a:pt x="142319" y="919820"/>
                      </a:cubicBezTo>
                      <a:cubicBezTo>
                        <a:pt x="143505" y="935238"/>
                        <a:pt x="139989" y="951775"/>
                        <a:pt x="145877" y="966074"/>
                      </a:cubicBezTo>
                      <a:cubicBezTo>
                        <a:pt x="149133" y="973982"/>
                        <a:pt x="167225" y="980306"/>
                        <a:pt x="167225" y="980306"/>
                      </a:cubicBezTo>
                      <a:cubicBezTo>
                        <a:pt x="168411" y="987422"/>
                        <a:pt x="169686" y="994524"/>
                        <a:pt x="170783" y="1001654"/>
                      </a:cubicBezTo>
                      <a:cubicBezTo>
                        <a:pt x="172058" y="1009943"/>
                        <a:pt x="168073" y="1020988"/>
                        <a:pt x="174341" y="1026560"/>
                      </a:cubicBezTo>
                      <a:cubicBezTo>
                        <a:pt x="181487" y="1032912"/>
                        <a:pt x="193316" y="1028932"/>
                        <a:pt x="202804" y="1030118"/>
                      </a:cubicBezTo>
                      <a:cubicBezTo>
                        <a:pt x="203990" y="1041978"/>
                        <a:pt x="195918" y="1059953"/>
                        <a:pt x="206362" y="1065697"/>
                      </a:cubicBezTo>
                      <a:cubicBezTo>
                        <a:pt x="315861" y="1125920"/>
                        <a:pt x="254317" y="1039784"/>
                        <a:pt x="281080" y="1079929"/>
                      </a:cubicBezTo>
                      <a:cubicBezTo>
                        <a:pt x="282266" y="1089417"/>
                        <a:pt x="280755" y="1099655"/>
                        <a:pt x="284638" y="1108393"/>
                      </a:cubicBezTo>
                      <a:cubicBezTo>
                        <a:pt x="286161" y="1111820"/>
                        <a:pt x="291674" y="1111041"/>
                        <a:pt x="295312" y="1111951"/>
                      </a:cubicBezTo>
                      <a:lnTo>
                        <a:pt x="323776" y="1119067"/>
                      </a:lnTo>
                      <a:cubicBezTo>
                        <a:pt x="326148" y="1122625"/>
                        <a:pt x="328051" y="1126545"/>
                        <a:pt x="330892" y="1129741"/>
                      </a:cubicBezTo>
                      <a:cubicBezTo>
                        <a:pt x="363387" y="1166299"/>
                        <a:pt x="343205" y="1137538"/>
                        <a:pt x="359355" y="1161763"/>
                      </a:cubicBezTo>
                      <a:cubicBezTo>
                        <a:pt x="358169" y="1168879"/>
                        <a:pt x="358078" y="1176267"/>
                        <a:pt x="355797" y="1183111"/>
                      </a:cubicBezTo>
                      <a:cubicBezTo>
                        <a:pt x="352951" y="1191650"/>
                        <a:pt x="345598" y="1197105"/>
                        <a:pt x="338008" y="1200900"/>
                      </a:cubicBezTo>
                      <a:cubicBezTo>
                        <a:pt x="334653" y="1202577"/>
                        <a:pt x="330892" y="1203272"/>
                        <a:pt x="327334" y="1204458"/>
                      </a:cubicBezTo>
                      <a:cubicBezTo>
                        <a:pt x="322590" y="1211574"/>
                        <a:pt x="313576" y="1217267"/>
                        <a:pt x="313102" y="1225806"/>
                      </a:cubicBezTo>
                      <a:cubicBezTo>
                        <a:pt x="309273" y="1294732"/>
                        <a:pt x="330287" y="1284664"/>
                        <a:pt x="295312" y="1293408"/>
                      </a:cubicBezTo>
                      <a:cubicBezTo>
                        <a:pt x="294126" y="1296966"/>
                        <a:pt x="290077" y="1300727"/>
                        <a:pt x="291754" y="1304082"/>
                      </a:cubicBezTo>
                      <a:cubicBezTo>
                        <a:pt x="293431" y="1307437"/>
                        <a:pt x="299073" y="1305963"/>
                        <a:pt x="302428" y="1307640"/>
                      </a:cubicBezTo>
                      <a:cubicBezTo>
                        <a:pt x="306253" y="1309552"/>
                        <a:pt x="309544" y="1312384"/>
                        <a:pt x="313102" y="1314756"/>
                      </a:cubicBezTo>
                      <a:cubicBezTo>
                        <a:pt x="326148" y="1312384"/>
                        <a:pt x="339427" y="1311057"/>
                        <a:pt x="352239" y="1307640"/>
                      </a:cubicBezTo>
                      <a:cubicBezTo>
                        <a:pt x="363651" y="1304597"/>
                        <a:pt x="378939" y="1290732"/>
                        <a:pt x="387819" y="1286292"/>
                      </a:cubicBezTo>
                      <a:lnTo>
                        <a:pt x="402051" y="1279176"/>
                      </a:lnTo>
                      <a:cubicBezTo>
                        <a:pt x="409167" y="1281548"/>
                        <a:pt x="417295" y="1281932"/>
                        <a:pt x="423399" y="1286292"/>
                      </a:cubicBezTo>
                      <a:cubicBezTo>
                        <a:pt x="426451" y="1288472"/>
                        <a:pt x="426427" y="1293253"/>
                        <a:pt x="426957" y="1296966"/>
                      </a:cubicBezTo>
                      <a:cubicBezTo>
                        <a:pt x="428810" y="1309934"/>
                        <a:pt x="429329" y="1323058"/>
                        <a:pt x="430515" y="1336104"/>
                      </a:cubicBezTo>
                      <a:cubicBezTo>
                        <a:pt x="451295" y="1329177"/>
                        <a:pt x="432211" y="1337966"/>
                        <a:pt x="448305" y="1321872"/>
                      </a:cubicBezTo>
                      <a:cubicBezTo>
                        <a:pt x="458502" y="1311675"/>
                        <a:pt x="458078" y="1316986"/>
                        <a:pt x="469653" y="1311198"/>
                      </a:cubicBezTo>
                      <a:cubicBezTo>
                        <a:pt x="473478" y="1309286"/>
                        <a:pt x="476769" y="1306454"/>
                        <a:pt x="480327" y="1304082"/>
                      </a:cubicBezTo>
                      <a:cubicBezTo>
                        <a:pt x="518052" y="1310370"/>
                        <a:pt x="512018" y="1302092"/>
                        <a:pt x="498117" y="1368125"/>
                      </a:cubicBezTo>
                      <a:cubicBezTo>
                        <a:pt x="497236" y="1372309"/>
                        <a:pt x="491268" y="1373329"/>
                        <a:pt x="487443" y="1375241"/>
                      </a:cubicBezTo>
                      <a:cubicBezTo>
                        <a:pt x="463944" y="1386991"/>
                        <a:pt x="489887" y="1368920"/>
                        <a:pt x="466095" y="1385915"/>
                      </a:cubicBezTo>
                      <a:cubicBezTo>
                        <a:pt x="461270" y="1389362"/>
                        <a:pt x="457012" y="1393647"/>
                        <a:pt x="451863" y="1396589"/>
                      </a:cubicBezTo>
                      <a:cubicBezTo>
                        <a:pt x="448607" y="1398450"/>
                        <a:pt x="444636" y="1398670"/>
                        <a:pt x="441189" y="1400147"/>
                      </a:cubicBezTo>
                      <a:cubicBezTo>
                        <a:pt x="436314" y="1402236"/>
                        <a:pt x="431455" y="1404452"/>
                        <a:pt x="426957" y="1407263"/>
                      </a:cubicBezTo>
                      <a:cubicBezTo>
                        <a:pt x="421928" y="1410406"/>
                        <a:pt x="417874" y="1414995"/>
                        <a:pt x="412725" y="1417937"/>
                      </a:cubicBezTo>
                      <a:cubicBezTo>
                        <a:pt x="405079" y="1422306"/>
                        <a:pt x="386760" y="1423707"/>
                        <a:pt x="380703" y="1425053"/>
                      </a:cubicBezTo>
                      <a:cubicBezTo>
                        <a:pt x="369655" y="1427508"/>
                        <a:pt x="368951" y="1429330"/>
                        <a:pt x="359355" y="1435727"/>
                      </a:cubicBezTo>
                      <a:cubicBezTo>
                        <a:pt x="356983" y="1439285"/>
                        <a:pt x="354976" y="1443116"/>
                        <a:pt x="352239" y="1446401"/>
                      </a:cubicBezTo>
                      <a:cubicBezTo>
                        <a:pt x="349018" y="1450266"/>
                        <a:pt x="344009" y="1452677"/>
                        <a:pt x="341566" y="1457075"/>
                      </a:cubicBezTo>
                      <a:cubicBezTo>
                        <a:pt x="337923" y="1463632"/>
                        <a:pt x="334450" y="1478423"/>
                        <a:pt x="334450" y="1478423"/>
                      </a:cubicBezTo>
                      <a:cubicBezTo>
                        <a:pt x="335636" y="1487911"/>
                        <a:pt x="333365" y="1498528"/>
                        <a:pt x="338008" y="1506886"/>
                      </a:cubicBezTo>
                      <a:cubicBezTo>
                        <a:pt x="340383" y="1511160"/>
                        <a:pt x="347379" y="1509904"/>
                        <a:pt x="352239" y="1510444"/>
                      </a:cubicBezTo>
                      <a:cubicBezTo>
                        <a:pt x="368783" y="1512282"/>
                        <a:pt x="385447" y="1512816"/>
                        <a:pt x="402051" y="1514002"/>
                      </a:cubicBezTo>
                      <a:cubicBezTo>
                        <a:pt x="464909" y="1512816"/>
                        <a:pt x="531669" y="1532279"/>
                        <a:pt x="590624" y="1510444"/>
                      </a:cubicBezTo>
                      <a:cubicBezTo>
                        <a:pt x="611784" y="1502607"/>
                        <a:pt x="592857" y="1465369"/>
                        <a:pt x="594182" y="1442843"/>
                      </a:cubicBezTo>
                      <a:cubicBezTo>
                        <a:pt x="597602" y="1384710"/>
                        <a:pt x="580570" y="1393765"/>
                        <a:pt x="611972" y="1385915"/>
                      </a:cubicBezTo>
                      <a:cubicBezTo>
                        <a:pt x="614344" y="1382357"/>
                        <a:pt x="618662" y="1379496"/>
                        <a:pt x="619088" y="1375241"/>
                      </a:cubicBezTo>
                      <a:cubicBezTo>
                        <a:pt x="621784" y="1348282"/>
                        <a:pt x="616684" y="1356202"/>
                        <a:pt x="608414" y="1339662"/>
                      </a:cubicBezTo>
                      <a:cubicBezTo>
                        <a:pt x="606737" y="1336307"/>
                        <a:pt x="606042" y="1332546"/>
                        <a:pt x="604856" y="1328988"/>
                      </a:cubicBezTo>
                      <a:cubicBezTo>
                        <a:pt x="612670" y="1305546"/>
                        <a:pt x="609388" y="1303724"/>
                        <a:pt x="658225" y="1325430"/>
                      </a:cubicBezTo>
                      <a:cubicBezTo>
                        <a:pt x="666040" y="1328903"/>
                        <a:pt x="672457" y="1346778"/>
                        <a:pt x="672457" y="1346778"/>
                      </a:cubicBezTo>
                      <a:cubicBezTo>
                        <a:pt x="665392" y="1410365"/>
                        <a:pt x="660580" y="1356555"/>
                        <a:pt x="729385" y="1382357"/>
                      </a:cubicBezTo>
                      <a:cubicBezTo>
                        <a:pt x="735047" y="1384480"/>
                        <a:pt x="727418" y="1394313"/>
                        <a:pt x="725827" y="1400147"/>
                      </a:cubicBezTo>
                      <a:cubicBezTo>
                        <a:pt x="723853" y="1407384"/>
                        <a:pt x="721083" y="1414379"/>
                        <a:pt x="718711" y="1421495"/>
                      </a:cubicBezTo>
                      <a:cubicBezTo>
                        <a:pt x="717400" y="1430673"/>
                        <a:pt x="716563" y="1447139"/>
                        <a:pt x="711595" y="1457075"/>
                      </a:cubicBezTo>
                      <a:cubicBezTo>
                        <a:pt x="709683" y="1460900"/>
                        <a:pt x="706851" y="1464191"/>
                        <a:pt x="704479" y="1467749"/>
                      </a:cubicBezTo>
                      <a:cubicBezTo>
                        <a:pt x="708037" y="1468935"/>
                        <a:pt x="712224" y="1468964"/>
                        <a:pt x="715153" y="1471307"/>
                      </a:cubicBezTo>
                      <a:cubicBezTo>
                        <a:pt x="723878" y="1478287"/>
                        <a:pt x="723898" y="1490127"/>
                        <a:pt x="725827" y="1499771"/>
                      </a:cubicBezTo>
                      <a:lnTo>
                        <a:pt x="747175" y="1485539"/>
                      </a:lnTo>
                      <a:lnTo>
                        <a:pt x="757849" y="1478423"/>
                      </a:lnTo>
                      <a:cubicBezTo>
                        <a:pt x="762593" y="1480795"/>
                        <a:pt x="767939" y="1482226"/>
                        <a:pt x="772081" y="1485539"/>
                      </a:cubicBezTo>
                      <a:cubicBezTo>
                        <a:pt x="779939" y="1491825"/>
                        <a:pt x="783882" y="1503704"/>
                        <a:pt x="793429" y="1506886"/>
                      </a:cubicBezTo>
                      <a:lnTo>
                        <a:pt x="814776" y="1514002"/>
                      </a:lnTo>
                      <a:cubicBezTo>
                        <a:pt x="835556" y="1507075"/>
                        <a:pt x="816473" y="1515863"/>
                        <a:pt x="832566" y="1499771"/>
                      </a:cubicBezTo>
                      <a:cubicBezTo>
                        <a:pt x="839464" y="1492874"/>
                        <a:pt x="845232" y="1491991"/>
                        <a:pt x="853914" y="1489097"/>
                      </a:cubicBezTo>
                      <a:lnTo>
                        <a:pt x="882378" y="1492655"/>
                      </a:lnTo>
                      <a:cubicBezTo>
                        <a:pt x="888646" y="1498226"/>
                        <a:pt x="878322" y="1514046"/>
                        <a:pt x="885936" y="1517560"/>
                      </a:cubicBezTo>
                      <a:cubicBezTo>
                        <a:pt x="898903" y="1523544"/>
                        <a:pt x="914400" y="1515188"/>
                        <a:pt x="928632" y="1514002"/>
                      </a:cubicBezTo>
                      <a:cubicBezTo>
                        <a:pt x="929818" y="1508072"/>
                        <a:pt x="928836" y="1501244"/>
                        <a:pt x="932190" y="1496213"/>
                      </a:cubicBezTo>
                      <a:cubicBezTo>
                        <a:pt x="934270" y="1493092"/>
                        <a:pt x="940684" y="1495707"/>
                        <a:pt x="942864" y="1492655"/>
                      </a:cubicBezTo>
                      <a:cubicBezTo>
                        <a:pt x="947224" y="1486551"/>
                        <a:pt x="945819" y="1477548"/>
                        <a:pt x="949980" y="1471307"/>
                      </a:cubicBezTo>
                      <a:lnTo>
                        <a:pt x="957096" y="1460633"/>
                      </a:lnTo>
                      <a:cubicBezTo>
                        <a:pt x="958282" y="1453517"/>
                        <a:pt x="955261" y="1444078"/>
                        <a:pt x="960653" y="1439285"/>
                      </a:cubicBezTo>
                      <a:cubicBezTo>
                        <a:pt x="967963" y="1432787"/>
                        <a:pt x="989117" y="1432169"/>
                        <a:pt x="989117" y="1432169"/>
                      </a:cubicBezTo>
                      <a:cubicBezTo>
                        <a:pt x="990303" y="1428611"/>
                        <a:pt x="990023" y="1424147"/>
                        <a:pt x="992675" y="1421495"/>
                      </a:cubicBezTo>
                      <a:cubicBezTo>
                        <a:pt x="1003947" y="1410223"/>
                        <a:pt x="1017365" y="1427281"/>
                        <a:pt x="1024697" y="1432169"/>
                      </a:cubicBezTo>
                      <a:cubicBezTo>
                        <a:pt x="1027069" y="1435727"/>
                        <a:pt x="1029328" y="1439363"/>
                        <a:pt x="1031813" y="1442843"/>
                      </a:cubicBezTo>
                      <a:cubicBezTo>
                        <a:pt x="1035260" y="1447668"/>
                        <a:pt x="1040079" y="1451656"/>
                        <a:pt x="1042487" y="1457075"/>
                      </a:cubicBezTo>
                      <a:cubicBezTo>
                        <a:pt x="1044943" y="1462601"/>
                        <a:pt x="1044859" y="1468935"/>
                        <a:pt x="1046045" y="1474865"/>
                      </a:cubicBezTo>
                      <a:cubicBezTo>
                        <a:pt x="1055533" y="1473679"/>
                        <a:pt x="1065284" y="1473823"/>
                        <a:pt x="1074509" y="1471307"/>
                      </a:cubicBezTo>
                      <a:cubicBezTo>
                        <a:pt x="1078635" y="1470182"/>
                        <a:pt x="1084255" y="1468365"/>
                        <a:pt x="1085183" y="1464191"/>
                      </a:cubicBezTo>
                      <a:cubicBezTo>
                        <a:pt x="1087002" y="1456004"/>
                        <a:pt x="1085031" y="1446948"/>
                        <a:pt x="1081625" y="1439285"/>
                      </a:cubicBezTo>
                      <a:cubicBezTo>
                        <a:pt x="1079888" y="1435377"/>
                        <a:pt x="1074509" y="1434541"/>
                        <a:pt x="1070951" y="1432169"/>
                      </a:cubicBezTo>
                      <a:cubicBezTo>
                        <a:pt x="1067393" y="1426239"/>
                        <a:pt x="1063942" y="1420243"/>
                        <a:pt x="1060277" y="1414379"/>
                      </a:cubicBezTo>
                      <a:cubicBezTo>
                        <a:pt x="1058011" y="1410753"/>
                        <a:pt x="1056185" y="1406729"/>
                        <a:pt x="1053161" y="1403705"/>
                      </a:cubicBezTo>
                      <a:cubicBezTo>
                        <a:pt x="1050137" y="1400681"/>
                        <a:pt x="1046045" y="1398961"/>
                        <a:pt x="1042487" y="1396589"/>
                      </a:cubicBezTo>
                      <a:lnTo>
                        <a:pt x="1035371" y="1375241"/>
                      </a:lnTo>
                      <a:cubicBezTo>
                        <a:pt x="1034185" y="1371683"/>
                        <a:pt x="1034934" y="1366647"/>
                        <a:pt x="1031813" y="1364567"/>
                      </a:cubicBezTo>
                      <a:cubicBezTo>
                        <a:pt x="1006657" y="1347797"/>
                        <a:pt x="1037800" y="1368843"/>
                        <a:pt x="1006907" y="1346778"/>
                      </a:cubicBezTo>
                      <a:cubicBezTo>
                        <a:pt x="1003427" y="1344293"/>
                        <a:pt x="999791" y="1342034"/>
                        <a:pt x="996233" y="1339662"/>
                      </a:cubicBezTo>
                      <a:cubicBezTo>
                        <a:pt x="995047" y="1334918"/>
                        <a:pt x="995101" y="1329676"/>
                        <a:pt x="992675" y="1325430"/>
                      </a:cubicBezTo>
                      <a:cubicBezTo>
                        <a:pt x="988460" y="1318054"/>
                        <a:pt x="978129" y="1312174"/>
                        <a:pt x="971327" y="1307640"/>
                      </a:cubicBezTo>
                      <a:cubicBezTo>
                        <a:pt x="963025" y="1282734"/>
                        <a:pt x="971327" y="1288664"/>
                        <a:pt x="953538" y="1282734"/>
                      </a:cubicBezTo>
                      <a:cubicBezTo>
                        <a:pt x="947608" y="1283920"/>
                        <a:pt x="941794" y="1286439"/>
                        <a:pt x="935748" y="1286292"/>
                      </a:cubicBezTo>
                      <a:cubicBezTo>
                        <a:pt x="817213" y="1283401"/>
                        <a:pt x="847061" y="1292311"/>
                        <a:pt x="796987" y="1275618"/>
                      </a:cubicBezTo>
                      <a:cubicBezTo>
                        <a:pt x="792992" y="1269626"/>
                        <a:pt x="787936" y="1259076"/>
                        <a:pt x="779197" y="1257828"/>
                      </a:cubicBezTo>
                      <a:cubicBezTo>
                        <a:pt x="776070" y="1257381"/>
                        <a:pt x="758297" y="1263609"/>
                        <a:pt x="754291" y="1264944"/>
                      </a:cubicBezTo>
                      <a:cubicBezTo>
                        <a:pt x="749963" y="1271436"/>
                        <a:pt x="746962" y="1280670"/>
                        <a:pt x="736501" y="1279176"/>
                      </a:cubicBezTo>
                      <a:cubicBezTo>
                        <a:pt x="731250" y="1278426"/>
                        <a:pt x="727013" y="1274432"/>
                        <a:pt x="722269" y="1272060"/>
                      </a:cubicBezTo>
                      <a:cubicBezTo>
                        <a:pt x="719897" y="1268502"/>
                        <a:pt x="715625" y="1265636"/>
                        <a:pt x="715153" y="1261386"/>
                      </a:cubicBezTo>
                      <a:cubicBezTo>
                        <a:pt x="710378" y="1218414"/>
                        <a:pt x="749174" y="1238435"/>
                        <a:pt x="786313" y="1236480"/>
                      </a:cubicBezTo>
                      <a:cubicBezTo>
                        <a:pt x="789871" y="1232922"/>
                        <a:pt x="794196" y="1229993"/>
                        <a:pt x="796987" y="1225806"/>
                      </a:cubicBezTo>
                      <a:cubicBezTo>
                        <a:pt x="799067" y="1222685"/>
                        <a:pt x="797893" y="1217784"/>
                        <a:pt x="800545" y="1215132"/>
                      </a:cubicBezTo>
                      <a:cubicBezTo>
                        <a:pt x="803197" y="1212480"/>
                        <a:pt x="807660" y="1212760"/>
                        <a:pt x="811218" y="1211574"/>
                      </a:cubicBezTo>
                      <a:cubicBezTo>
                        <a:pt x="824264" y="1212760"/>
                        <a:pt x="837456" y="1212855"/>
                        <a:pt x="850356" y="1215132"/>
                      </a:cubicBezTo>
                      <a:cubicBezTo>
                        <a:pt x="857743" y="1216436"/>
                        <a:pt x="864588" y="1219876"/>
                        <a:pt x="871704" y="1222248"/>
                      </a:cubicBezTo>
                      <a:lnTo>
                        <a:pt x="882378" y="1225806"/>
                      </a:lnTo>
                      <a:cubicBezTo>
                        <a:pt x="891866" y="1224620"/>
                        <a:pt x="903009" y="1227731"/>
                        <a:pt x="910842" y="1222248"/>
                      </a:cubicBezTo>
                      <a:cubicBezTo>
                        <a:pt x="934561" y="1205645"/>
                        <a:pt x="907878" y="1203865"/>
                        <a:pt x="921516" y="1190227"/>
                      </a:cubicBezTo>
                      <a:cubicBezTo>
                        <a:pt x="945888" y="1165855"/>
                        <a:pt x="937282" y="1177252"/>
                        <a:pt x="949980" y="1158205"/>
                      </a:cubicBezTo>
                      <a:cubicBezTo>
                        <a:pt x="946815" y="1123389"/>
                        <a:pt x="941157" y="1081436"/>
                        <a:pt x="949980" y="1047908"/>
                      </a:cubicBezTo>
                      <a:cubicBezTo>
                        <a:pt x="951224" y="1043179"/>
                        <a:pt x="959467" y="1050279"/>
                        <a:pt x="964211" y="1051465"/>
                      </a:cubicBezTo>
                      <a:cubicBezTo>
                        <a:pt x="965397" y="1055023"/>
                        <a:pt x="967331" y="1058414"/>
                        <a:pt x="967769" y="1062139"/>
                      </a:cubicBezTo>
                      <a:cubicBezTo>
                        <a:pt x="969714" y="1078671"/>
                        <a:pt x="967290" y="1095802"/>
                        <a:pt x="971327" y="1111951"/>
                      </a:cubicBezTo>
                      <a:cubicBezTo>
                        <a:pt x="972364" y="1116100"/>
                        <a:pt x="978443" y="1116695"/>
                        <a:pt x="982001" y="1119067"/>
                      </a:cubicBezTo>
                      <a:cubicBezTo>
                        <a:pt x="982029" y="1119493"/>
                        <a:pt x="984250" y="1179185"/>
                        <a:pt x="989117" y="1193785"/>
                      </a:cubicBezTo>
                      <a:cubicBezTo>
                        <a:pt x="990469" y="1197841"/>
                        <a:pt x="993861" y="1200900"/>
                        <a:pt x="996233" y="1204458"/>
                      </a:cubicBezTo>
                      <a:cubicBezTo>
                        <a:pt x="997419" y="1208016"/>
                        <a:pt x="997448" y="1212203"/>
                        <a:pt x="999791" y="1215132"/>
                      </a:cubicBezTo>
                      <a:cubicBezTo>
                        <a:pt x="1002462" y="1218471"/>
                        <a:pt x="1006985" y="1219763"/>
                        <a:pt x="1010465" y="1222248"/>
                      </a:cubicBezTo>
                      <a:cubicBezTo>
                        <a:pt x="1015290" y="1225695"/>
                        <a:pt x="1019953" y="1229364"/>
                        <a:pt x="1024697" y="1232922"/>
                      </a:cubicBezTo>
                      <a:cubicBezTo>
                        <a:pt x="1026475" y="1243593"/>
                        <a:pt x="1029106" y="1266221"/>
                        <a:pt x="1035371" y="1275618"/>
                      </a:cubicBezTo>
                      <a:lnTo>
                        <a:pt x="1042487" y="1286292"/>
                      </a:lnTo>
                      <a:cubicBezTo>
                        <a:pt x="1043673" y="1292222"/>
                        <a:pt x="1044963" y="1298132"/>
                        <a:pt x="1046045" y="1304082"/>
                      </a:cubicBezTo>
                      <a:cubicBezTo>
                        <a:pt x="1047336" y="1311180"/>
                        <a:pt x="1046377" y="1318977"/>
                        <a:pt x="1049603" y="1325430"/>
                      </a:cubicBezTo>
                      <a:cubicBezTo>
                        <a:pt x="1051515" y="1329255"/>
                        <a:pt x="1056719" y="1330174"/>
                        <a:pt x="1060277" y="1332546"/>
                      </a:cubicBezTo>
                      <a:cubicBezTo>
                        <a:pt x="1062028" y="1336049"/>
                        <a:pt x="1070317" y="1354098"/>
                        <a:pt x="1074509" y="1357451"/>
                      </a:cubicBezTo>
                      <a:cubicBezTo>
                        <a:pt x="1076829" y="1359307"/>
                        <a:pt x="1098485" y="1364334"/>
                        <a:pt x="1099415" y="1364567"/>
                      </a:cubicBezTo>
                      <a:cubicBezTo>
                        <a:pt x="1107283" y="1372435"/>
                        <a:pt x="1112251" y="1376009"/>
                        <a:pt x="1117204" y="1385915"/>
                      </a:cubicBezTo>
                      <a:cubicBezTo>
                        <a:pt x="1122992" y="1397490"/>
                        <a:pt x="1117681" y="1397066"/>
                        <a:pt x="1127878" y="1407263"/>
                      </a:cubicBezTo>
                      <a:cubicBezTo>
                        <a:pt x="1132071" y="1411456"/>
                        <a:pt x="1137917" y="1413744"/>
                        <a:pt x="1142110" y="1417937"/>
                      </a:cubicBezTo>
                      <a:cubicBezTo>
                        <a:pt x="1152307" y="1428134"/>
                        <a:pt x="1146996" y="1427710"/>
                        <a:pt x="1152784" y="1439285"/>
                      </a:cubicBezTo>
                      <a:cubicBezTo>
                        <a:pt x="1154696" y="1443110"/>
                        <a:pt x="1157528" y="1446401"/>
                        <a:pt x="1159900" y="1449959"/>
                      </a:cubicBezTo>
                      <a:cubicBezTo>
                        <a:pt x="1158714" y="1470121"/>
                        <a:pt x="1159198" y="1490450"/>
                        <a:pt x="1156342" y="1510444"/>
                      </a:cubicBezTo>
                      <a:cubicBezTo>
                        <a:pt x="1153743" y="1528635"/>
                        <a:pt x="1149878" y="1522571"/>
                        <a:pt x="1138552" y="1528234"/>
                      </a:cubicBezTo>
                      <a:cubicBezTo>
                        <a:pt x="1101306" y="1546857"/>
                        <a:pt x="1180968" y="1528271"/>
                        <a:pt x="1074509" y="1542466"/>
                      </a:cubicBezTo>
                      <a:cubicBezTo>
                        <a:pt x="1070951" y="1544838"/>
                        <a:pt x="1068105" y="1549357"/>
                        <a:pt x="1063835" y="1549582"/>
                      </a:cubicBezTo>
                      <a:cubicBezTo>
                        <a:pt x="1044848" y="1550581"/>
                        <a:pt x="1025816" y="1548014"/>
                        <a:pt x="1006907" y="1546024"/>
                      </a:cubicBezTo>
                      <a:cubicBezTo>
                        <a:pt x="1003177" y="1545631"/>
                        <a:pt x="999894" y="1543280"/>
                        <a:pt x="996233" y="1542466"/>
                      </a:cubicBezTo>
                      <a:cubicBezTo>
                        <a:pt x="989191" y="1540901"/>
                        <a:pt x="982001" y="1540094"/>
                        <a:pt x="974885" y="1538908"/>
                      </a:cubicBezTo>
                      <a:cubicBezTo>
                        <a:pt x="971327" y="1535350"/>
                        <a:pt x="968398" y="1531025"/>
                        <a:pt x="964211" y="1528234"/>
                      </a:cubicBezTo>
                      <a:cubicBezTo>
                        <a:pt x="952931" y="1520714"/>
                        <a:pt x="935677" y="1526603"/>
                        <a:pt x="925074" y="1528234"/>
                      </a:cubicBezTo>
                      <a:cubicBezTo>
                        <a:pt x="919097" y="1529154"/>
                        <a:pt x="913214" y="1530606"/>
                        <a:pt x="907284" y="1531792"/>
                      </a:cubicBezTo>
                      <a:cubicBezTo>
                        <a:pt x="904912" y="1535350"/>
                        <a:pt x="903192" y="1539442"/>
                        <a:pt x="900168" y="1542466"/>
                      </a:cubicBezTo>
                      <a:cubicBezTo>
                        <a:pt x="897144" y="1545490"/>
                        <a:pt x="891760" y="1545956"/>
                        <a:pt x="889494" y="1549582"/>
                      </a:cubicBezTo>
                      <a:cubicBezTo>
                        <a:pt x="874744" y="1573183"/>
                        <a:pt x="892201" y="1567798"/>
                        <a:pt x="871704" y="1578046"/>
                      </a:cubicBezTo>
                      <a:cubicBezTo>
                        <a:pt x="868349" y="1579723"/>
                        <a:pt x="864588" y="1580418"/>
                        <a:pt x="861030" y="1581604"/>
                      </a:cubicBezTo>
                      <a:cubicBezTo>
                        <a:pt x="842054" y="1610068"/>
                        <a:pt x="866960" y="1575674"/>
                        <a:pt x="843240" y="1599394"/>
                      </a:cubicBezTo>
                      <a:cubicBezTo>
                        <a:pt x="819520" y="1623114"/>
                        <a:pt x="853914" y="1598208"/>
                        <a:pt x="825450" y="1617184"/>
                      </a:cubicBezTo>
                      <a:cubicBezTo>
                        <a:pt x="823078" y="1620742"/>
                        <a:pt x="821673" y="1625187"/>
                        <a:pt x="818334" y="1627858"/>
                      </a:cubicBezTo>
                      <a:cubicBezTo>
                        <a:pt x="815405" y="1630201"/>
                        <a:pt x="811014" y="1629739"/>
                        <a:pt x="807660" y="1631416"/>
                      </a:cubicBezTo>
                      <a:cubicBezTo>
                        <a:pt x="803836" y="1633328"/>
                        <a:pt x="800545" y="1636160"/>
                        <a:pt x="796987" y="1638532"/>
                      </a:cubicBezTo>
                      <a:cubicBezTo>
                        <a:pt x="781569" y="1637346"/>
                        <a:pt x="765932" y="1637824"/>
                        <a:pt x="750733" y="1634974"/>
                      </a:cubicBezTo>
                      <a:cubicBezTo>
                        <a:pt x="737496" y="1632492"/>
                        <a:pt x="740922" y="1626026"/>
                        <a:pt x="736501" y="1617184"/>
                      </a:cubicBezTo>
                      <a:cubicBezTo>
                        <a:pt x="722706" y="1589595"/>
                        <a:pt x="734770" y="1622665"/>
                        <a:pt x="725827" y="1595836"/>
                      </a:cubicBezTo>
                      <a:cubicBezTo>
                        <a:pt x="724641" y="1580418"/>
                        <a:pt x="724187" y="1564926"/>
                        <a:pt x="722269" y="1549582"/>
                      </a:cubicBezTo>
                      <a:cubicBezTo>
                        <a:pt x="721804" y="1545861"/>
                        <a:pt x="721054" y="1541837"/>
                        <a:pt x="718711" y="1538908"/>
                      </a:cubicBezTo>
                      <a:cubicBezTo>
                        <a:pt x="713695" y="1532638"/>
                        <a:pt x="704395" y="1530578"/>
                        <a:pt x="697363" y="1528234"/>
                      </a:cubicBezTo>
                      <a:cubicBezTo>
                        <a:pt x="676015" y="1529420"/>
                        <a:pt x="654620" y="1529940"/>
                        <a:pt x="633320" y="1531792"/>
                      </a:cubicBezTo>
                      <a:cubicBezTo>
                        <a:pt x="627295" y="1532316"/>
                        <a:pt x="621560" y="1534886"/>
                        <a:pt x="615530" y="1535350"/>
                      </a:cubicBezTo>
                      <a:cubicBezTo>
                        <a:pt x="590669" y="1537262"/>
                        <a:pt x="565718" y="1537722"/>
                        <a:pt x="540812" y="1538908"/>
                      </a:cubicBezTo>
                      <a:cubicBezTo>
                        <a:pt x="476813" y="1546908"/>
                        <a:pt x="491318" y="1546024"/>
                        <a:pt x="384261" y="1546024"/>
                      </a:cubicBezTo>
                      <a:cubicBezTo>
                        <a:pt x="355773" y="1546024"/>
                        <a:pt x="327334" y="1543652"/>
                        <a:pt x="298870" y="1542466"/>
                      </a:cubicBezTo>
                      <a:cubicBezTo>
                        <a:pt x="279894" y="1514002"/>
                        <a:pt x="304800" y="1548396"/>
                        <a:pt x="281080" y="1524676"/>
                      </a:cubicBezTo>
                      <a:cubicBezTo>
                        <a:pt x="257360" y="1500956"/>
                        <a:pt x="291754" y="1525862"/>
                        <a:pt x="263290" y="1506886"/>
                      </a:cubicBezTo>
                      <a:cubicBezTo>
                        <a:pt x="260918" y="1503328"/>
                        <a:pt x="258659" y="1499692"/>
                        <a:pt x="256174" y="1496213"/>
                      </a:cubicBezTo>
                      <a:cubicBezTo>
                        <a:pt x="252727" y="1491388"/>
                        <a:pt x="248152" y="1487285"/>
                        <a:pt x="245500" y="1481981"/>
                      </a:cubicBezTo>
                      <a:cubicBezTo>
                        <a:pt x="243313" y="1477607"/>
                        <a:pt x="243128" y="1472493"/>
                        <a:pt x="241942" y="1467749"/>
                      </a:cubicBezTo>
                      <a:cubicBezTo>
                        <a:pt x="243128" y="1435727"/>
                        <a:pt x="243672" y="1403675"/>
                        <a:pt x="245500" y="1371683"/>
                      </a:cubicBezTo>
                      <a:cubicBezTo>
                        <a:pt x="246045" y="1362137"/>
                        <a:pt x="248264" y="1352748"/>
                        <a:pt x="249058" y="1343220"/>
                      </a:cubicBezTo>
                      <a:cubicBezTo>
                        <a:pt x="250637" y="1324273"/>
                        <a:pt x="249796" y="1305095"/>
                        <a:pt x="252616" y="1286292"/>
                      </a:cubicBezTo>
                      <a:cubicBezTo>
                        <a:pt x="253403" y="1281047"/>
                        <a:pt x="257762" y="1276985"/>
                        <a:pt x="259732" y="1272060"/>
                      </a:cubicBezTo>
                      <a:cubicBezTo>
                        <a:pt x="263911" y="1261613"/>
                        <a:pt x="266848" y="1250712"/>
                        <a:pt x="270406" y="1240038"/>
                      </a:cubicBezTo>
                      <a:cubicBezTo>
                        <a:pt x="271592" y="1236480"/>
                        <a:pt x="271312" y="1232016"/>
                        <a:pt x="273964" y="1229364"/>
                      </a:cubicBezTo>
                      <a:cubicBezTo>
                        <a:pt x="277522" y="1225806"/>
                        <a:pt x="281417" y="1222556"/>
                        <a:pt x="284638" y="1218690"/>
                      </a:cubicBezTo>
                      <a:cubicBezTo>
                        <a:pt x="287376" y="1215405"/>
                        <a:pt x="290017" y="1211924"/>
                        <a:pt x="291754" y="1208016"/>
                      </a:cubicBezTo>
                      <a:cubicBezTo>
                        <a:pt x="294800" y="1201162"/>
                        <a:pt x="298870" y="1186669"/>
                        <a:pt x="298870" y="1186669"/>
                      </a:cubicBezTo>
                      <a:cubicBezTo>
                        <a:pt x="297684" y="1179553"/>
                        <a:pt x="297593" y="1172165"/>
                        <a:pt x="295312" y="1165321"/>
                      </a:cubicBezTo>
                      <a:cubicBezTo>
                        <a:pt x="291076" y="1152614"/>
                        <a:pt x="276505" y="1146853"/>
                        <a:pt x="266848" y="1140415"/>
                      </a:cubicBezTo>
                      <a:cubicBezTo>
                        <a:pt x="249933" y="1129138"/>
                        <a:pt x="260231" y="1134651"/>
                        <a:pt x="234826" y="1126183"/>
                      </a:cubicBezTo>
                      <a:cubicBezTo>
                        <a:pt x="231268" y="1124997"/>
                        <a:pt x="227273" y="1124705"/>
                        <a:pt x="224152" y="1122625"/>
                      </a:cubicBezTo>
                      <a:lnTo>
                        <a:pt x="202804" y="1108393"/>
                      </a:lnTo>
                      <a:cubicBezTo>
                        <a:pt x="194502" y="1095941"/>
                        <a:pt x="192130" y="1089417"/>
                        <a:pt x="174341" y="1083487"/>
                      </a:cubicBezTo>
                      <a:lnTo>
                        <a:pt x="152993" y="1076371"/>
                      </a:lnTo>
                      <a:cubicBezTo>
                        <a:pt x="136389" y="1051465"/>
                        <a:pt x="145877" y="1059767"/>
                        <a:pt x="128087" y="1047908"/>
                      </a:cubicBezTo>
                      <a:cubicBezTo>
                        <a:pt x="125715" y="1044350"/>
                        <a:pt x="123995" y="1040258"/>
                        <a:pt x="120971" y="1037234"/>
                      </a:cubicBezTo>
                      <a:cubicBezTo>
                        <a:pt x="108637" y="1024900"/>
                        <a:pt x="110771" y="1036522"/>
                        <a:pt x="103181" y="1019444"/>
                      </a:cubicBezTo>
                      <a:cubicBezTo>
                        <a:pt x="100135" y="1012590"/>
                        <a:pt x="99169" y="1004925"/>
                        <a:pt x="96065" y="998096"/>
                      </a:cubicBezTo>
                      <a:cubicBezTo>
                        <a:pt x="93203" y="991800"/>
                        <a:pt x="89056" y="986170"/>
                        <a:pt x="85391" y="980306"/>
                      </a:cubicBezTo>
                      <a:cubicBezTo>
                        <a:pt x="83125" y="976680"/>
                        <a:pt x="80012" y="973540"/>
                        <a:pt x="78275" y="969632"/>
                      </a:cubicBezTo>
                      <a:cubicBezTo>
                        <a:pt x="75229" y="962778"/>
                        <a:pt x="74514" y="954993"/>
                        <a:pt x="71159" y="948284"/>
                      </a:cubicBezTo>
                      <a:cubicBezTo>
                        <a:pt x="68787" y="943540"/>
                        <a:pt x="66674" y="938657"/>
                        <a:pt x="64043" y="934052"/>
                      </a:cubicBezTo>
                      <a:cubicBezTo>
                        <a:pt x="61921" y="930339"/>
                        <a:pt x="58839" y="927203"/>
                        <a:pt x="56927" y="923378"/>
                      </a:cubicBezTo>
                      <a:cubicBezTo>
                        <a:pt x="55250" y="920023"/>
                        <a:pt x="54555" y="916262"/>
                        <a:pt x="53369" y="912704"/>
                      </a:cubicBezTo>
                      <a:cubicBezTo>
                        <a:pt x="52183" y="878310"/>
                        <a:pt x="53413" y="843748"/>
                        <a:pt x="49811" y="809523"/>
                      </a:cubicBezTo>
                      <a:cubicBezTo>
                        <a:pt x="48633" y="798334"/>
                        <a:pt x="40988" y="788599"/>
                        <a:pt x="39138" y="777501"/>
                      </a:cubicBezTo>
                      <a:cubicBezTo>
                        <a:pt x="37952" y="770385"/>
                        <a:pt x="37861" y="762997"/>
                        <a:pt x="35580" y="756153"/>
                      </a:cubicBezTo>
                      <a:cubicBezTo>
                        <a:pt x="34228" y="752096"/>
                        <a:pt x="30376" y="749304"/>
                        <a:pt x="28464" y="745479"/>
                      </a:cubicBezTo>
                      <a:cubicBezTo>
                        <a:pt x="26787" y="742125"/>
                        <a:pt x="26092" y="738364"/>
                        <a:pt x="24906" y="734806"/>
                      </a:cubicBezTo>
                      <a:cubicBezTo>
                        <a:pt x="23720" y="722946"/>
                        <a:pt x="23545" y="710941"/>
                        <a:pt x="21348" y="699226"/>
                      </a:cubicBezTo>
                      <a:lnTo>
                        <a:pt x="10674" y="667204"/>
                      </a:lnTo>
                      <a:lnTo>
                        <a:pt x="3558" y="645856"/>
                      </a:lnTo>
                      <a:lnTo>
                        <a:pt x="0" y="635182"/>
                      </a:lnTo>
                      <a:cubicBezTo>
                        <a:pt x="1186" y="575882"/>
                        <a:pt x="1441" y="516557"/>
                        <a:pt x="3558" y="457283"/>
                      </a:cubicBezTo>
                      <a:cubicBezTo>
                        <a:pt x="3815" y="450074"/>
                        <a:pt x="5701" y="443010"/>
                        <a:pt x="7116" y="435936"/>
                      </a:cubicBezTo>
                      <a:cubicBezTo>
                        <a:pt x="10824" y="417397"/>
                        <a:pt x="9710" y="426856"/>
                        <a:pt x="14232" y="411030"/>
                      </a:cubicBezTo>
                      <a:cubicBezTo>
                        <a:pt x="15575" y="406328"/>
                        <a:pt x="16604" y="401542"/>
                        <a:pt x="17790" y="396798"/>
                      </a:cubicBezTo>
                      <a:cubicBezTo>
                        <a:pt x="18976" y="367148"/>
                        <a:pt x="19497" y="337464"/>
                        <a:pt x="21348" y="307848"/>
                      </a:cubicBezTo>
                      <a:cubicBezTo>
                        <a:pt x="21871" y="299478"/>
                        <a:pt x="23527" y="291215"/>
                        <a:pt x="24906" y="282943"/>
                      </a:cubicBezTo>
                      <a:cubicBezTo>
                        <a:pt x="27490" y="267442"/>
                        <a:pt x="30710" y="253733"/>
                        <a:pt x="39138" y="240247"/>
                      </a:cubicBezTo>
                      <a:cubicBezTo>
                        <a:pt x="42281" y="235218"/>
                        <a:pt x="46365" y="230840"/>
                        <a:pt x="49811" y="226015"/>
                      </a:cubicBezTo>
                      <a:cubicBezTo>
                        <a:pt x="60592" y="210921"/>
                        <a:pt x="52076" y="218575"/>
                        <a:pt x="67601" y="208225"/>
                      </a:cubicBezTo>
                      <a:cubicBezTo>
                        <a:pt x="69973" y="203481"/>
                        <a:pt x="71634" y="198309"/>
                        <a:pt x="74717" y="193993"/>
                      </a:cubicBezTo>
                      <a:cubicBezTo>
                        <a:pt x="77642" y="189898"/>
                        <a:pt x="82947" y="187718"/>
                        <a:pt x="85391" y="183319"/>
                      </a:cubicBezTo>
                      <a:cubicBezTo>
                        <a:pt x="89034" y="176762"/>
                        <a:pt x="85391" y="164343"/>
                        <a:pt x="92507" y="161971"/>
                      </a:cubicBezTo>
                      <a:cubicBezTo>
                        <a:pt x="96065" y="160785"/>
                        <a:pt x="99826" y="160090"/>
                        <a:pt x="103181" y="158413"/>
                      </a:cubicBezTo>
                      <a:cubicBezTo>
                        <a:pt x="138914" y="140547"/>
                        <a:pt x="84423" y="162894"/>
                        <a:pt x="128087" y="144181"/>
                      </a:cubicBezTo>
                      <a:cubicBezTo>
                        <a:pt x="135233" y="141118"/>
                        <a:pt x="145771" y="138871"/>
                        <a:pt x="152993" y="137065"/>
                      </a:cubicBezTo>
                      <a:cubicBezTo>
                        <a:pt x="177462" y="120754"/>
                        <a:pt x="166228" y="125538"/>
                        <a:pt x="185015" y="119276"/>
                      </a:cubicBezTo>
                      <a:cubicBezTo>
                        <a:pt x="216187" y="88101"/>
                        <a:pt x="176649" y="126247"/>
                        <a:pt x="206362" y="101486"/>
                      </a:cubicBezTo>
                      <a:cubicBezTo>
                        <a:pt x="210228" y="98265"/>
                        <a:pt x="213064" y="93901"/>
                        <a:pt x="217036" y="90812"/>
                      </a:cubicBezTo>
                      <a:cubicBezTo>
                        <a:pt x="223787" y="85561"/>
                        <a:pt x="238384" y="76580"/>
                        <a:pt x="238384" y="76580"/>
                      </a:cubicBezTo>
                      <a:cubicBezTo>
                        <a:pt x="240756" y="73022"/>
                        <a:pt x="241874" y="68172"/>
                        <a:pt x="245500" y="65906"/>
                      </a:cubicBezTo>
                      <a:cubicBezTo>
                        <a:pt x="253332" y="61011"/>
                        <a:pt x="289291" y="53681"/>
                        <a:pt x="295312" y="51674"/>
                      </a:cubicBezTo>
                      <a:cubicBezTo>
                        <a:pt x="302428" y="49302"/>
                        <a:pt x="310419" y="48719"/>
                        <a:pt x="316660" y="44558"/>
                      </a:cubicBezTo>
                      <a:cubicBezTo>
                        <a:pt x="320218" y="42186"/>
                        <a:pt x="323509" y="39354"/>
                        <a:pt x="327334" y="37442"/>
                      </a:cubicBezTo>
                      <a:cubicBezTo>
                        <a:pt x="331007" y="35606"/>
                        <a:pt x="349545" y="30533"/>
                        <a:pt x="352239" y="30326"/>
                      </a:cubicBezTo>
                      <a:cubicBezTo>
                        <a:pt x="378281" y="28323"/>
                        <a:pt x="404423" y="27954"/>
                        <a:pt x="430515" y="26768"/>
                      </a:cubicBezTo>
                      <a:cubicBezTo>
                        <a:pt x="439196" y="23874"/>
                        <a:pt x="444966" y="22991"/>
                        <a:pt x="451863" y="16094"/>
                      </a:cubicBezTo>
                      <a:cubicBezTo>
                        <a:pt x="467957" y="0"/>
                        <a:pt x="448873" y="8789"/>
                        <a:pt x="469653" y="1862"/>
                      </a:cubicBezTo>
                      <a:cubicBezTo>
                        <a:pt x="545556" y="3048"/>
                        <a:pt x="621526" y="2024"/>
                        <a:pt x="697363" y="5420"/>
                      </a:cubicBezTo>
                      <a:cubicBezTo>
                        <a:pt x="701635" y="5611"/>
                        <a:pt x="704212" y="10624"/>
                        <a:pt x="708037" y="12536"/>
                      </a:cubicBezTo>
                      <a:cubicBezTo>
                        <a:pt x="715331" y="16183"/>
                        <a:pt x="729735" y="18299"/>
                        <a:pt x="736501" y="19652"/>
                      </a:cubicBezTo>
                      <a:cubicBezTo>
                        <a:pt x="740059" y="22024"/>
                        <a:pt x="743695" y="24283"/>
                        <a:pt x="747175" y="26768"/>
                      </a:cubicBezTo>
                      <a:cubicBezTo>
                        <a:pt x="786163" y="54617"/>
                        <a:pt x="746038" y="36802"/>
                        <a:pt x="846798" y="41000"/>
                      </a:cubicBezTo>
                      <a:cubicBezTo>
                        <a:pt x="855100" y="42186"/>
                        <a:pt x="863671" y="42148"/>
                        <a:pt x="871704" y="44558"/>
                      </a:cubicBezTo>
                      <a:cubicBezTo>
                        <a:pt x="885258" y="48624"/>
                        <a:pt x="880684" y="53538"/>
                        <a:pt x="889494" y="62348"/>
                      </a:cubicBezTo>
                      <a:cubicBezTo>
                        <a:pt x="892518" y="65372"/>
                        <a:pt x="896610" y="67092"/>
                        <a:pt x="900168" y="69464"/>
                      </a:cubicBezTo>
                      <a:cubicBezTo>
                        <a:pt x="907052" y="90116"/>
                        <a:pt x="898409" y="71907"/>
                        <a:pt x="921516" y="90812"/>
                      </a:cubicBezTo>
                      <a:cubicBezTo>
                        <a:pt x="929305" y="97185"/>
                        <a:pt x="935748" y="105044"/>
                        <a:pt x="942864" y="112160"/>
                      </a:cubicBezTo>
                      <a:lnTo>
                        <a:pt x="953538" y="122834"/>
                      </a:lnTo>
                      <a:cubicBezTo>
                        <a:pt x="957096" y="126392"/>
                        <a:pt x="961420" y="129322"/>
                        <a:pt x="964211" y="133508"/>
                      </a:cubicBezTo>
                      <a:cubicBezTo>
                        <a:pt x="973699" y="147739"/>
                        <a:pt x="967769" y="141809"/>
                        <a:pt x="982001" y="151297"/>
                      </a:cubicBezTo>
                      <a:cubicBezTo>
                        <a:pt x="984373" y="158413"/>
                        <a:pt x="988289" y="165190"/>
                        <a:pt x="989117" y="172645"/>
                      </a:cubicBezTo>
                      <a:cubicBezTo>
                        <a:pt x="989831" y="179073"/>
                        <a:pt x="991611" y="208114"/>
                        <a:pt x="996233" y="218899"/>
                      </a:cubicBezTo>
                      <a:cubicBezTo>
                        <a:pt x="999948" y="227568"/>
                        <a:pt x="1007611" y="233835"/>
                        <a:pt x="1014023" y="240247"/>
                      </a:cubicBezTo>
                      <a:cubicBezTo>
                        <a:pt x="1022816" y="266627"/>
                        <a:pt x="1017784" y="254886"/>
                        <a:pt x="1028255" y="275827"/>
                      </a:cubicBezTo>
                      <a:cubicBezTo>
                        <a:pt x="1030165" y="285374"/>
                        <a:pt x="1033770" y="307226"/>
                        <a:pt x="1038929" y="314964"/>
                      </a:cubicBezTo>
                      <a:cubicBezTo>
                        <a:pt x="1041301" y="318522"/>
                        <a:pt x="1044308" y="321730"/>
                        <a:pt x="1046045" y="325638"/>
                      </a:cubicBezTo>
                      <a:cubicBezTo>
                        <a:pt x="1049091" y="332492"/>
                        <a:pt x="1050789" y="339870"/>
                        <a:pt x="1053161" y="346986"/>
                      </a:cubicBezTo>
                      <a:lnTo>
                        <a:pt x="1056719" y="357660"/>
                      </a:lnTo>
                      <a:cubicBezTo>
                        <a:pt x="1057905" y="379008"/>
                        <a:pt x="1057625" y="400488"/>
                        <a:pt x="1060277" y="421704"/>
                      </a:cubicBezTo>
                      <a:cubicBezTo>
                        <a:pt x="1061207" y="429147"/>
                        <a:pt x="1063232" y="436810"/>
                        <a:pt x="1067393" y="443051"/>
                      </a:cubicBezTo>
                      <a:lnTo>
                        <a:pt x="1081625" y="464399"/>
                      </a:lnTo>
                      <a:cubicBezTo>
                        <a:pt x="1082811" y="471515"/>
                        <a:pt x="1084086" y="478617"/>
                        <a:pt x="1085183" y="485747"/>
                      </a:cubicBezTo>
                      <a:cubicBezTo>
                        <a:pt x="1086458" y="494036"/>
                        <a:pt x="1087096" y="502430"/>
                        <a:pt x="1088741" y="510653"/>
                      </a:cubicBezTo>
                      <a:cubicBezTo>
                        <a:pt x="1090827" y="521083"/>
                        <a:pt x="1095075" y="525433"/>
                        <a:pt x="1099415" y="535559"/>
                      </a:cubicBezTo>
                      <a:cubicBezTo>
                        <a:pt x="1108471" y="556689"/>
                        <a:pt x="1094995" y="535595"/>
                        <a:pt x="1113646" y="560465"/>
                      </a:cubicBezTo>
                      <a:cubicBezTo>
                        <a:pt x="1114832" y="564023"/>
                        <a:pt x="1115527" y="567784"/>
                        <a:pt x="1117204" y="571139"/>
                      </a:cubicBezTo>
                      <a:cubicBezTo>
                        <a:pt x="1119116" y="574964"/>
                        <a:pt x="1123358" y="577646"/>
                        <a:pt x="1124320" y="581813"/>
                      </a:cubicBezTo>
                      <a:cubicBezTo>
                        <a:pt x="1127000" y="593427"/>
                        <a:pt x="1126692" y="605532"/>
                        <a:pt x="1127878" y="617392"/>
                      </a:cubicBezTo>
                      <a:cubicBezTo>
                        <a:pt x="1126692" y="671948"/>
                        <a:pt x="1126545" y="726536"/>
                        <a:pt x="1124320" y="781059"/>
                      </a:cubicBezTo>
                      <a:cubicBezTo>
                        <a:pt x="1124119" y="785986"/>
                        <a:pt x="1115320" y="803621"/>
                        <a:pt x="1113646" y="805965"/>
                      </a:cubicBezTo>
                      <a:cubicBezTo>
                        <a:pt x="1110722" y="810059"/>
                        <a:pt x="1106194" y="812774"/>
                        <a:pt x="1102973" y="816639"/>
                      </a:cubicBezTo>
                      <a:cubicBezTo>
                        <a:pt x="1088150" y="834428"/>
                        <a:pt x="1104750" y="821384"/>
                        <a:pt x="1085183" y="834429"/>
                      </a:cubicBezTo>
                      <a:cubicBezTo>
                        <a:pt x="1083997" y="837987"/>
                        <a:pt x="1083302" y="841748"/>
                        <a:pt x="1081625" y="845103"/>
                      </a:cubicBezTo>
                      <a:cubicBezTo>
                        <a:pt x="1067830" y="872692"/>
                        <a:pt x="1079894" y="839622"/>
                        <a:pt x="1070951" y="866451"/>
                      </a:cubicBezTo>
                      <a:cubicBezTo>
                        <a:pt x="1069765" y="874753"/>
                        <a:pt x="1069803" y="883324"/>
                        <a:pt x="1067393" y="891357"/>
                      </a:cubicBezTo>
                      <a:cubicBezTo>
                        <a:pt x="1066164" y="895453"/>
                        <a:pt x="1061778" y="898026"/>
                        <a:pt x="1060277" y="902030"/>
                      </a:cubicBezTo>
                      <a:cubicBezTo>
                        <a:pt x="1058154" y="907692"/>
                        <a:pt x="1058842" y="914158"/>
                        <a:pt x="1056719" y="919820"/>
                      </a:cubicBezTo>
                      <a:cubicBezTo>
                        <a:pt x="1043675" y="954605"/>
                        <a:pt x="1054330" y="908028"/>
                        <a:pt x="1046045" y="941168"/>
                      </a:cubicBezTo>
                      <a:cubicBezTo>
                        <a:pt x="1035987" y="981400"/>
                        <a:pt x="1050637" y="934508"/>
                        <a:pt x="1035371" y="980306"/>
                      </a:cubicBezTo>
                      <a:lnTo>
                        <a:pt x="1031813" y="990980"/>
                      </a:lnTo>
                      <a:cubicBezTo>
                        <a:pt x="1030627" y="994538"/>
                        <a:pt x="1030907" y="999002"/>
                        <a:pt x="1028255" y="1001654"/>
                      </a:cubicBezTo>
                      <a:lnTo>
                        <a:pt x="1017581" y="1012328"/>
                      </a:lnTo>
                      <a:lnTo>
                        <a:pt x="1010465" y="1033676"/>
                      </a:lnTo>
                      <a:cubicBezTo>
                        <a:pt x="1009279" y="1037234"/>
                        <a:pt x="1007524" y="1040651"/>
                        <a:pt x="1006907" y="1044350"/>
                      </a:cubicBezTo>
                      <a:lnTo>
                        <a:pt x="999791" y="1087045"/>
                      </a:lnTo>
                      <a:cubicBezTo>
                        <a:pt x="998605" y="1126183"/>
                        <a:pt x="1000129" y="1165497"/>
                        <a:pt x="996233" y="1204458"/>
                      </a:cubicBezTo>
                      <a:cubicBezTo>
                        <a:pt x="995808" y="1208713"/>
                        <a:pt x="991029" y="1197609"/>
                        <a:pt x="989117" y="1193785"/>
                      </a:cubicBezTo>
                      <a:cubicBezTo>
                        <a:pt x="987440" y="1190431"/>
                        <a:pt x="987380" y="1186389"/>
                        <a:pt x="985559" y="1183111"/>
                      </a:cubicBezTo>
                      <a:cubicBezTo>
                        <a:pt x="981406" y="1175635"/>
                        <a:pt x="971327" y="1161763"/>
                        <a:pt x="971327" y="1161763"/>
                      </a:cubicBezTo>
                      <a:cubicBezTo>
                        <a:pt x="970141" y="1129741"/>
                        <a:pt x="970957" y="1097582"/>
                        <a:pt x="967769" y="1065697"/>
                      </a:cubicBezTo>
                      <a:cubicBezTo>
                        <a:pt x="967344" y="1061442"/>
                        <a:pt x="963992" y="1057694"/>
                        <a:pt x="960653" y="1055023"/>
                      </a:cubicBezTo>
                      <a:cubicBezTo>
                        <a:pt x="957725" y="1052680"/>
                        <a:pt x="953538" y="1052651"/>
                        <a:pt x="949980" y="1051465"/>
                      </a:cubicBezTo>
                      <a:lnTo>
                        <a:pt x="957096" y="1040792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176" name="شكل بيضاوي 175"/>
              <p:cNvSpPr/>
              <p:nvPr/>
            </p:nvSpPr>
            <p:spPr>
              <a:xfrm>
                <a:off x="-1879263" y="456193"/>
                <a:ext cx="886154" cy="995795"/>
              </a:xfrm>
              <a:prstGeom prst="ellipse">
                <a:avLst/>
              </a:prstGeom>
              <a:solidFill>
                <a:srgbClr val="FFFFC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77" name="شكل بيضاوي 176"/>
              <p:cNvSpPr/>
              <p:nvPr/>
            </p:nvSpPr>
            <p:spPr>
              <a:xfrm>
                <a:off x="-1783779" y="1040609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8" name="شكل بيضاوي 177"/>
              <p:cNvSpPr/>
              <p:nvPr/>
            </p:nvSpPr>
            <p:spPr>
              <a:xfrm>
                <a:off x="-1315347" y="1046762"/>
                <a:ext cx="226754" cy="114899"/>
              </a:xfrm>
              <a:prstGeom prst="ellipse">
                <a:avLst/>
              </a:prstGeom>
              <a:solidFill>
                <a:srgbClr val="FF0000">
                  <a:alpha val="27000"/>
                </a:srgbClr>
              </a:solidFill>
              <a:ln w="31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شكل حر 178"/>
              <p:cNvSpPr/>
              <p:nvPr/>
            </p:nvSpPr>
            <p:spPr>
              <a:xfrm rot="21408060">
                <a:off x="-1565170" y="1198941"/>
                <a:ext cx="287172" cy="107551"/>
              </a:xfrm>
              <a:custGeom>
                <a:avLst/>
                <a:gdLst>
                  <a:gd name="connsiteX0" fmla="*/ 7813 w 4145098"/>
                  <a:gd name="connsiteY0" fmla="*/ 869429 h 1573967"/>
                  <a:gd name="connsiteX1" fmla="*/ 112744 w 4145098"/>
                  <a:gd name="connsiteY1" fmla="*/ 749508 h 1573967"/>
                  <a:gd name="connsiteX2" fmla="*/ 262646 w 4145098"/>
                  <a:gd name="connsiteY2" fmla="*/ 584616 h 1573967"/>
                  <a:gd name="connsiteX3" fmla="*/ 307616 w 4145098"/>
                  <a:gd name="connsiteY3" fmla="*/ 554636 h 1573967"/>
                  <a:gd name="connsiteX4" fmla="*/ 382567 w 4145098"/>
                  <a:gd name="connsiteY4" fmla="*/ 479685 h 1573967"/>
                  <a:gd name="connsiteX5" fmla="*/ 412547 w 4145098"/>
                  <a:gd name="connsiteY5" fmla="*/ 434715 h 1573967"/>
                  <a:gd name="connsiteX6" fmla="*/ 532469 w 4145098"/>
                  <a:gd name="connsiteY6" fmla="*/ 344774 h 1573967"/>
                  <a:gd name="connsiteX7" fmla="*/ 562449 w 4145098"/>
                  <a:gd name="connsiteY7" fmla="*/ 314793 h 1573967"/>
                  <a:gd name="connsiteX8" fmla="*/ 637400 w 4145098"/>
                  <a:gd name="connsiteY8" fmla="*/ 284813 h 1573967"/>
                  <a:gd name="connsiteX9" fmla="*/ 772311 w 4145098"/>
                  <a:gd name="connsiteY9" fmla="*/ 209862 h 1573967"/>
                  <a:gd name="connsiteX10" fmla="*/ 922213 w 4145098"/>
                  <a:gd name="connsiteY10" fmla="*/ 134911 h 1573967"/>
                  <a:gd name="connsiteX11" fmla="*/ 1042134 w 4145098"/>
                  <a:gd name="connsiteY11" fmla="*/ 74951 h 1573967"/>
                  <a:gd name="connsiteX12" fmla="*/ 1102095 w 4145098"/>
                  <a:gd name="connsiteY12" fmla="*/ 44970 h 1573967"/>
                  <a:gd name="connsiteX13" fmla="*/ 1177046 w 4145098"/>
                  <a:gd name="connsiteY13" fmla="*/ 29980 h 1573967"/>
                  <a:gd name="connsiteX14" fmla="*/ 1237006 w 4145098"/>
                  <a:gd name="connsiteY14" fmla="*/ 14990 h 1573967"/>
                  <a:gd name="connsiteX15" fmla="*/ 1341938 w 4145098"/>
                  <a:gd name="connsiteY15" fmla="*/ 0 h 1573967"/>
                  <a:gd name="connsiteX16" fmla="*/ 1476849 w 4145098"/>
                  <a:gd name="connsiteY16" fmla="*/ 14990 h 1573967"/>
                  <a:gd name="connsiteX17" fmla="*/ 1521820 w 4145098"/>
                  <a:gd name="connsiteY17" fmla="*/ 29980 h 1573967"/>
                  <a:gd name="connsiteX18" fmla="*/ 1566790 w 4145098"/>
                  <a:gd name="connsiteY18" fmla="*/ 74951 h 1573967"/>
                  <a:gd name="connsiteX19" fmla="*/ 1611760 w 4145098"/>
                  <a:gd name="connsiteY19" fmla="*/ 104931 h 1573967"/>
                  <a:gd name="connsiteX20" fmla="*/ 1626751 w 4145098"/>
                  <a:gd name="connsiteY20" fmla="*/ 149901 h 1573967"/>
                  <a:gd name="connsiteX21" fmla="*/ 1656731 w 4145098"/>
                  <a:gd name="connsiteY21" fmla="*/ 179882 h 1573967"/>
                  <a:gd name="connsiteX22" fmla="*/ 1686711 w 4145098"/>
                  <a:gd name="connsiteY22" fmla="*/ 224852 h 1573967"/>
                  <a:gd name="connsiteX23" fmla="*/ 1716692 w 4145098"/>
                  <a:gd name="connsiteY23" fmla="*/ 254833 h 1573967"/>
                  <a:gd name="connsiteX24" fmla="*/ 1746672 w 4145098"/>
                  <a:gd name="connsiteY24" fmla="*/ 299803 h 1573967"/>
                  <a:gd name="connsiteX25" fmla="*/ 1836613 w 4145098"/>
                  <a:gd name="connsiteY25" fmla="*/ 374754 h 1573967"/>
                  <a:gd name="connsiteX26" fmla="*/ 1881583 w 4145098"/>
                  <a:gd name="connsiteY26" fmla="*/ 434715 h 1573967"/>
                  <a:gd name="connsiteX27" fmla="*/ 1911564 w 4145098"/>
                  <a:gd name="connsiteY27" fmla="*/ 479685 h 1573967"/>
                  <a:gd name="connsiteX28" fmla="*/ 2001505 w 4145098"/>
                  <a:gd name="connsiteY28" fmla="*/ 524656 h 1573967"/>
                  <a:gd name="connsiteX29" fmla="*/ 2046475 w 4145098"/>
                  <a:gd name="connsiteY29" fmla="*/ 509665 h 1573967"/>
                  <a:gd name="connsiteX30" fmla="*/ 2076456 w 4145098"/>
                  <a:gd name="connsiteY30" fmla="*/ 479685 h 1573967"/>
                  <a:gd name="connsiteX31" fmla="*/ 2121426 w 4145098"/>
                  <a:gd name="connsiteY31" fmla="*/ 449705 h 1573967"/>
                  <a:gd name="connsiteX32" fmla="*/ 2226357 w 4145098"/>
                  <a:gd name="connsiteY32" fmla="*/ 359764 h 1573967"/>
                  <a:gd name="connsiteX33" fmla="*/ 2346279 w 4145098"/>
                  <a:gd name="connsiteY33" fmla="*/ 254833 h 1573967"/>
                  <a:gd name="connsiteX34" fmla="*/ 2481190 w 4145098"/>
                  <a:gd name="connsiteY34" fmla="*/ 149901 h 1573967"/>
                  <a:gd name="connsiteX35" fmla="*/ 2616101 w 4145098"/>
                  <a:gd name="connsiteY35" fmla="*/ 104931 h 1573967"/>
                  <a:gd name="connsiteX36" fmla="*/ 2661072 w 4145098"/>
                  <a:gd name="connsiteY36" fmla="*/ 89941 h 1573967"/>
                  <a:gd name="connsiteX37" fmla="*/ 2990856 w 4145098"/>
                  <a:gd name="connsiteY37" fmla="*/ 119921 h 1573967"/>
                  <a:gd name="connsiteX38" fmla="*/ 3140757 w 4145098"/>
                  <a:gd name="connsiteY38" fmla="*/ 179882 h 1573967"/>
                  <a:gd name="connsiteX39" fmla="*/ 3185728 w 4145098"/>
                  <a:gd name="connsiteY39" fmla="*/ 194872 h 1573967"/>
                  <a:gd name="connsiteX40" fmla="*/ 3245688 w 4145098"/>
                  <a:gd name="connsiteY40" fmla="*/ 239842 h 1573967"/>
                  <a:gd name="connsiteX41" fmla="*/ 3275669 w 4145098"/>
                  <a:gd name="connsiteY41" fmla="*/ 269823 h 1573967"/>
                  <a:gd name="connsiteX42" fmla="*/ 3395590 w 4145098"/>
                  <a:gd name="connsiteY42" fmla="*/ 359764 h 1573967"/>
                  <a:gd name="connsiteX43" fmla="*/ 3425570 w 4145098"/>
                  <a:gd name="connsiteY43" fmla="*/ 449705 h 1573967"/>
                  <a:gd name="connsiteX44" fmla="*/ 3455551 w 4145098"/>
                  <a:gd name="connsiteY44" fmla="*/ 479685 h 1573967"/>
                  <a:gd name="connsiteX45" fmla="*/ 3515511 w 4145098"/>
                  <a:gd name="connsiteY45" fmla="*/ 569626 h 1573967"/>
                  <a:gd name="connsiteX46" fmla="*/ 3575472 w 4145098"/>
                  <a:gd name="connsiteY46" fmla="*/ 629587 h 1573967"/>
                  <a:gd name="connsiteX47" fmla="*/ 3620442 w 4145098"/>
                  <a:gd name="connsiteY47" fmla="*/ 689547 h 1573967"/>
                  <a:gd name="connsiteX48" fmla="*/ 3695393 w 4145098"/>
                  <a:gd name="connsiteY48" fmla="*/ 764498 h 1573967"/>
                  <a:gd name="connsiteX49" fmla="*/ 3770344 w 4145098"/>
                  <a:gd name="connsiteY49" fmla="*/ 839449 h 1573967"/>
                  <a:gd name="connsiteX50" fmla="*/ 3845295 w 4145098"/>
                  <a:gd name="connsiteY50" fmla="*/ 944380 h 1573967"/>
                  <a:gd name="connsiteX51" fmla="*/ 3965216 w 4145098"/>
                  <a:gd name="connsiteY51" fmla="*/ 1049311 h 1573967"/>
                  <a:gd name="connsiteX52" fmla="*/ 4010187 w 4145098"/>
                  <a:gd name="connsiteY52" fmla="*/ 1109272 h 1573967"/>
                  <a:gd name="connsiteX53" fmla="*/ 4055157 w 4145098"/>
                  <a:gd name="connsiteY53" fmla="*/ 1154242 h 1573967"/>
                  <a:gd name="connsiteX54" fmla="*/ 4145098 w 4145098"/>
                  <a:gd name="connsiteY54" fmla="*/ 1214203 h 1573967"/>
                  <a:gd name="connsiteX55" fmla="*/ 4100128 w 4145098"/>
                  <a:gd name="connsiteY55" fmla="*/ 1229193 h 1573967"/>
                  <a:gd name="connsiteX56" fmla="*/ 4055157 w 4145098"/>
                  <a:gd name="connsiteY56" fmla="*/ 1199213 h 1573967"/>
                  <a:gd name="connsiteX57" fmla="*/ 3935236 w 4145098"/>
                  <a:gd name="connsiteY57" fmla="*/ 1154242 h 1573967"/>
                  <a:gd name="connsiteX58" fmla="*/ 3680403 w 4145098"/>
                  <a:gd name="connsiteY58" fmla="*/ 1139252 h 1573967"/>
                  <a:gd name="connsiteX59" fmla="*/ 3635433 w 4145098"/>
                  <a:gd name="connsiteY59" fmla="*/ 1124262 h 1573967"/>
                  <a:gd name="connsiteX60" fmla="*/ 3335629 w 4145098"/>
                  <a:gd name="connsiteY60" fmla="*/ 1094282 h 1573967"/>
                  <a:gd name="connsiteX61" fmla="*/ 3215708 w 4145098"/>
                  <a:gd name="connsiteY61" fmla="*/ 1064301 h 1573967"/>
                  <a:gd name="connsiteX62" fmla="*/ 3110777 w 4145098"/>
                  <a:gd name="connsiteY62" fmla="*/ 1019331 h 1573967"/>
                  <a:gd name="connsiteX63" fmla="*/ 2706042 w 4145098"/>
                  <a:gd name="connsiteY63" fmla="*/ 1004341 h 1573967"/>
                  <a:gd name="connsiteX64" fmla="*/ 2646082 w 4145098"/>
                  <a:gd name="connsiteY64" fmla="*/ 989351 h 1573967"/>
                  <a:gd name="connsiteX65" fmla="*/ 2601111 w 4145098"/>
                  <a:gd name="connsiteY65" fmla="*/ 959370 h 1573967"/>
                  <a:gd name="connsiteX66" fmla="*/ 2556141 w 4145098"/>
                  <a:gd name="connsiteY66" fmla="*/ 944380 h 1573967"/>
                  <a:gd name="connsiteX67" fmla="*/ 2526160 w 4145098"/>
                  <a:gd name="connsiteY67" fmla="*/ 914400 h 1573967"/>
                  <a:gd name="connsiteX68" fmla="*/ 292626 w 4145098"/>
                  <a:gd name="connsiteY68" fmla="*/ 884420 h 1573967"/>
                  <a:gd name="connsiteX69" fmla="*/ 22803 w 4145098"/>
                  <a:gd name="connsiteY69" fmla="*/ 869429 h 1573967"/>
                  <a:gd name="connsiteX70" fmla="*/ 112744 w 4145098"/>
                  <a:gd name="connsiteY70" fmla="*/ 929390 h 1573967"/>
                  <a:gd name="connsiteX71" fmla="*/ 217675 w 4145098"/>
                  <a:gd name="connsiteY71" fmla="*/ 1004341 h 1573967"/>
                  <a:gd name="connsiteX72" fmla="*/ 247656 w 4145098"/>
                  <a:gd name="connsiteY72" fmla="*/ 1034321 h 1573967"/>
                  <a:gd name="connsiteX73" fmla="*/ 292626 w 4145098"/>
                  <a:gd name="connsiteY73" fmla="*/ 1064301 h 1573967"/>
                  <a:gd name="connsiteX74" fmla="*/ 322606 w 4145098"/>
                  <a:gd name="connsiteY74" fmla="*/ 1094282 h 1573967"/>
                  <a:gd name="connsiteX75" fmla="*/ 367577 w 4145098"/>
                  <a:gd name="connsiteY75" fmla="*/ 1109272 h 1573967"/>
                  <a:gd name="connsiteX76" fmla="*/ 442528 w 4145098"/>
                  <a:gd name="connsiteY76" fmla="*/ 1169233 h 1573967"/>
                  <a:gd name="connsiteX77" fmla="*/ 547459 w 4145098"/>
                  <a:gd name="connsiteY77" fmla="*/ 1229193 h 1573967"/>
                  <a:gd name="connsiteX78" fmla="*/ 577439 w 4145098"/>
                  <a:gd name="connsiteY78" fmla="*/ 1259174 h 1573967"/>
                  <a:gd name="connsiteX79" fmla="*/ 637400 w 4145098"/>
                  <a:gd name="connsiteY79" fmla="*/ 1289154 h 1573967"/>
                  <a:gd name="connsiteX80" fmla="*/ 712351 w 4145098"/>
                  <a:gd name="connsiteY80" fmla="*/ 1334124 h 1573967"/>
                  <a:gd name="connsiteX81" fmla="*/ 772311 w 4145098"/>
                  <a:gd name="connsiteY81" fmla="*/ 1379095 h 1573967"/>
                  <a:gd name="connsiteX82" fmla="*/ 802292 w 4145098"/>
                  <a:gd name="connsiteY82" fmla="*/ 1409075 h 1573967"/>
                  <a:gd name="connsiteX83" fmla="*/ 847262 w 4145098"/>
                  <a:gd name="connsiteY83" fmla="*/ 1424065 h 1573967"/>
                  <a:gd name="connsiteX84" fmla="*/ 1476849 w 4145098"/>
                  <a:gd name="connsiteY84" fmla="*/ 1439056 h 1573967"/>
                  <a:gd name="connsiteX85" fmla="*/ 1551800 w 4145098"/>
                  <a:gd name="connsiteY85" fmla="*/ 1454046 h 1573967"/>
                  <a:gd name="connsiteX86" fmla="*/ 1611760 w 4145098"/>
                  <a:gd name="connsiteY86" fmla="*/ 1469036 h 1573967"/>
                  <a:gd name="connsiteX87" fmla="*/ 1731682 w 4145098"/>
                  <a:gd name="connsiteY87" fmla="*/ 1484026 h 1573967"/>
                  <a:gd name="connsiteX88" fmla="*/ 1881583 w 4145098"/>
                  <a:gd name="connsiteY88" fmla="*/ 1528997 h 1573967"/>
                  <a:gd name="connsiteX89" fmla="*/ 1926554 w 4145098"/>
                  <a:gd name="connsiteY89" fmla="*/ 1543987 h 1573967"/>
                  <a:gd name="connsiteX90" fmla="*/ 2586121 w 4145098"/>
                  <a:gd name="connsiteY90" fmla="*/ 1573967 h 1573967"/>
                  <a:gd name="connsiteX91" fmla="*/ 2975865 w 4145098"/>
                  <a:gd name="connsiteY91" fmla="*/ 1558977 h 1573967"/>
                  <a:gd name="connsiteX92" fmla="*/ 3020836 w 4145098"/>
                  <a:gd name="connsiteY92" fmla="*/ 1543987 h 1573967"/>
                  <a:gd name="connsiteX93" fmla="*/ 3080797 w 4145098"/>
                  <a:gd name="connsiteY93" fmla="*/ 1528997 h 1573967"/>
                  <a:gd name="connsiteX94" fmla="*/ 3155747 w 4145098"/>
                  <a:gd name="connsiteY94" fmla="*/ 1484026 h 1573967"/>
                  <a:gd name="connsiteX95" fmla="*/ 3230698 w 4145098"/>
                  <a:gd name="connsiteY95" fmla="*/ 1424065 h 1573967"/>
                  <a:gd name="connsiteX96" fmla="*/ 3320639 w 4145098"/>
                  <a:gd name="connsiteY96" fmla="*/ 1379095 h 1573967"/>
                  <a:gd name="connsiteX97" fmla="*/ 3350620 w 4145098"/>
                  <a:gd name="connsiteY97" fmla="*/ 1349115 h 1573967"/>
                  <a:gd name="connsiteX98" fmla="*/ 3530501 w 4145098"/>
                  <a:gd name="connsiteY98" fmla="*/ 1304144 h 1573967"/>
                  <a:gd name="connsiteX99" fmla="*/ 3575472 w 4145098"/>
                  <a:gd name="connsiteY99" fmla="*/ 1289154 h 1573967"/>
                  <a:gd name="connsiteX100" fmla="*/ 3620442 w 4145098"/>
                  <a:gd name="connsiteY100" fmla="*/ 1259174 h 1573967"/>
                  <a:gd name="connsiteX101" fmla="*/ 3740364 w 4145098"/>
                  <a:gd name="connsiteY101" fmla="*/ 1229193 h 1573967"/>
                  <a:gd name="connsiteX102" fmla="*/ 3830305 w 4145098"/>
                  <a:gd name="connsiteY102" fmla="*/ 1199213 h 1573967"/>
                  <a:gd name="connsiteX103" fmla="*/ 3830305 w 4145098"/>
                  <a:gd name="connsiteY103" fmla="*/ 1169233 h 157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145098" h="1573967">
                    <a:moveTo>
                      <a:pt x="7813" y="869429"/>
                    </a:moveTo>
                    <a:cubicBezTo>
                      <a:pt x="70167" y="775899"/>
                      <a:pt x="0" y="874779"/>
                      <a:pt x="112744" y="749508"/>
                    </a:cubicBezTo>
                    <a:cubicBezTo>
                      <a:pt x="162498" y="694226"/>
                      <a:pt x="198706" y="627242"/>
                      <a:pt x="262646" y="584616"/>
                    </a:cubicBezTo>
                    <a:cubicBezTo>
                      <a:pt x="277636" y="574623"/>
                      <a:pt x="294058" y="566499"/>
                      <a:pt x="307616" y="554636"/>
                    </a:cubicBezTo>
                    <a:cubicBezTo>
                      <a:pt x="334206" y="531370"/>
                      <a:pt x="359301" y="506275"/>
                      <a:pt x="382567" y="479685"/>
                    </a:cubicBezTo>
                    <a:cubicBezTo>
                      <a:pt x="394430" y="466127"/>
                      <a:pt x="399156" y="446767"/>
                      <a:pt x="412547" y="434715"/>
                    </a:cubicBezTo>
                    <a:cubicBezTo>
                      <a:pt x="449688" y="401289"/>
                      <a:pt x="497137" y="380107"/>
                      <a:pt x="532469" y="344774"/>
                    </a:cubicBezTo>
                    <a:cubicBezTo>
                      <a:pt x="542462" y="334780"/>
                      <a:pt x="550178" y="321805"/>
                      <a:pt x="562449" y="314793"/>
                    </a:cubicBezTo>
                    <a:cubicBezTo>
                      <a:pt x="585812" y="301443"/>
                      <a:pt x="613777" y="297698"/>
                      <a:pt x="637400" y="284813"/>
                    </a:cubicBezTo>
                    <a:cubicBezTo>
                      <a:pt x="799398" y="196451"/>
                      <a:pt x="667325" y="244857"/>
                      <a:pt x="772311" y="209862"/>
                    </a:cubicBezTo>
                    <a:cubicBezTo>
                      <a:pt x="917446" y="101012"/>
                      <a:pt x="732812" y="229611"/>
                      <a:pt x="922213" y="134911"/>
                    </a:cubicBezTo>
                    <a:lnTo>
                      <a:pt x="1042134" y="74951"/>
                    </a:lnTo>
                    <a:cubicBezTo>
                      <a:pt x="1062121" y="64957"/>
                      <a:pt x="1080183" y="49352"/>
                      <a:pt x="1102095" y="44970"/>
                    </a:cubicBezTo>
                    <a:cubicBezTo>
                      <a:pt x="1127079" y="39973"/>
                      <a:pt x="1152174" y="35507"/>
                      <a:pt x="1177046" y="29980"/>
                    </a:cubicBezTo>
                    <a:cubicBezTo>
                      <a:pt x="1197157" y="25511"/>
                      <a:pt x="1216737" y="18675"/>
                      <a:pt x="1237006" y="14990"/>
                    </a:cubicBezTo>
                    <a:cubicBezTo>
                      <a:pt x="1271769" y="8670"/>
                      <a:pt x="1306961" y="4997"/>
                      <a:pt x="1341938" y="0"/>
                    </a:cubicBezTo>
                    <a:cubicBezTo>
                      <a:pt x="1386908" y="4997"/>
                      <a:pt x="1432218" y="7552"/>
                      <a:pt x="1476849" y="14990"/>
                    </a:cubicBezTo>
                    <a:cubicBezTo>
                      <a:pt x="1492435" y="17588"/>
                      <a:pt x="1508673" y="21215"/>
                      <a:pt x="1521820" y="29980"/>
                    </a:cubicBezTo>
                    <a:cubicBezTo>
                      <a:pt x="1539459" y="41739"/>
                      <a:pt x="1550504" y="61379"/>
                      <a:pt x="1566790" y="74951"/>
                    </a:cubicBezTo>
                    <a:cubicBezTo>
                      <a:pt x="1580630" y="86484"/>
                      <a:pt x="1596770" y="94938"/>
                      <a:pt x="1611760" y="104931"/>
                    </a:cubicBezTo>
                    <a:cubicBezTo>
                      <a:pt x="1616757" y="119921"/>
                      <a:pt x="1618621" y="136352"/>
                      <a:pt x="1626751" y="149901"/>
                    </a:cubicBezTo>
                    <a:cubicBezTo>
                      <a:pt x="1634022" y="162020"/>
                      <a:pt x="1647902" y="168846"/>
                      <a:pt x="1656731" y="179882"/>
                    </a:cubicBezTo>
                    <a:cubicBezTo>
                      <a:pt x="1667985" y="193950"/>
                      <a:pt x="1675457" y="210784"/>
                      <a:pt x="1686711" y="224852"/>
                    </a:cubicBezTo>
                    <a:cubicBezTo>
                      <a:pt x="1695540" y="235888"/>
                      <a:pt x="1707863" y="243797"/>
                      <a:pt x="1716692" y="254833"/>
                    </a:cubicBezTo>
                    <a:cubicBezTo>
                      <a:pt x="1727946" y="268901"/>
                      <a:pt x="1735139" y="285963"/>
                      <a:pt x="1746672" y="299803"/>
                    </a:cubicBezTo>
                    <a:cubicBezTo>
                      <a:pt x="1782742" y="343088"/>
                      <a:pt x="1792393" y="345274"/>
                      <a:pt x="1836613" y="374754"/>
                    </a:cubicBezTo>
                    <a:cubicBezTo>
                      <a:pt x="1851603" y="394741"/>
                      <a:pt x="1867062" y="414385"/>
                      <a:pt x="1881583" y="434715"/>
                    </a:cubicBezTo>
                    <a:cubicBezTo>
                      <a:pt x="1892055" y="449375"/>
                      <a:pt x="1898825" y="466946"/>
                      <a:pt x="1911564" y="479685"/>
                    </a:cubicBezTo>
                    <a:cubicBezTo>
                      <a:pt x="1940623" y="508743"/>
                      <a:pt x="1964930" y="512464"/>
                      <a:pt x="2001505" y="524656"/>
                    </a:cubicBezTo>
                    <a:cubicBezTo>
                      <a:pt x="2016495" y="519659"/>
                      <a:pt x="2032926" y="517795"/>
                      <a:pt x="2046475" y="509665"/>
                    </a:cubicBezTo>
                    <a:cubicBezTo>
                      <a:pt x="2058594" y="502394"/>
                      <a:pt x="2065420" y="488514"/>
                      <a:pt x="2076456" y="479685"/>
                    </a:cubicBezTo>
                    <a:cubicBezTo>
                      <a:pt x="2090524" y="468431"/>
                      <a:pt x="2107747" y="461429"/>
                      <a:pt x="2121426" y="449705"/>
                    </a:cubicBezTo>
                    <a:cubicBezTo>
                      <a:pt x="2248650" y="340656"/>
                      <a:pt x="2123116" y="428591"/>
                      <a:pt x="2226357" y="359764"/>
                    </a:cubicBezTo>
                    <a:cubicBezTo>
                      <a:pt x="2311307" y="232340"/>
                      <a:pt x="2171385" y="429730"/>
                      <a:pt x="2346279" y="254833"/>
                    </a:cubicBezTo>
                    <a:cubicBezTo>
                      <a:pt x="2409884" y="191227"/>
                      <a:pt x="2406796" y="178514"/>
                      <a:pt x="2481190" y="149901"/>
                    </a:cubicBezTo>
                    <a:cubicBezTo>
                      <a:pt x="2525433" y="132884"/>
                      <a:pt x="2571131" y="119921"/>
                      <a:pt x="2616101" y="104931"/>
                    </a:cubicBezTo>
                    <a:lnTo>
                      <a:pt x="2661072" y="89941"/>
                    </a:lnTo>
                    <a:cubicBezTo>
                      <a:pt x="2716972" y="93668"/>
                      <a:pt x="2907613" y="100711"/>
                      <a:pt x="2990856" y="119921"/>
                    </a:cubicBezTo>
                    <a:cubicBezTo>
                      <a:pt x="3089432" y="142669"/>
                      <a:pt x="3061416" y="145878"/>
                      <a:pt x="3140757" y="179882"/>
                    </a:cubicBezTo>
                    <a:cubicBezTo>
                      <a:pt x="3155281" y="186106"/>
                      <a:pt x="3170738" y="189875"/>
                      <a:pt x="3185728" y="194872"/>
                    </a:cubicBezTo>
                    <a:cubicBezTo>
                      <a:pt x="3205715" y="209862"/>
                      <a:pt x="3226495" y="223848"/>
                      <a:pt x="3245688" y="239842"/>
                    </a:cubicBezTo>
                    <a:cubicBezTo>
                      <a:pt x="3256545" y="248890"/>
                      <a:pt x="3264362" y="261343"/>
                      <a:pt x="3275669" y="269823"/>
                    </a:cubicBezTo>
                    <a:cubicBezTo>
                      <a:pt x="3411266" y="371520"/>
                      <a:pt x="3326837" y="291008"/>
                      <a:pt x="3395590" y="359764"/>
                    </a:cubicBezTo>
                    <a:cubicBezTo>
                      <a:pt x="3405583" y="389744"/>
                      <a:pt x="3403224" y="427359"/>
                      <a:pt x="3425570" y="449705"/>
                    </a:cubicBezTo>
                    <a:cubicBezTo>
                      <a:pt x="3435564" y="459698"/>
                      <a:pt x="3447071" y="468379"/>
                      <a:pt x="3455551" y="479685"/>
                    </a:cubicBezTo>
                    <a:cubicBezTo>
                      <a:pt x="3477170" y="508510"/>
                      <a:pt x="3490033" y="544148"/>
                      <a:pt x="3515511" y="569626"/>
                    </a:cubicBezTo>
                    <a:cubicBezTo>
                      <a:pt x="3535498" y="589613"/>
                      <a:pt x="3558512" y="606974"/>
                      <a:pt x="3575472" y="629587"/>
                    </a:cubicBezTo>
                    <a:cubicBezTo>
                      <a:pt x="3590462" y="649574"/>
                      <a:pt x="3603844" y="670874"/>
                      <a:pt x="3620442" y="689547"/>
                    </a:cubicBezTo>
                    <a:cubicBezTo>
                      <a:pt x="3643915" y="715955"/>
                      <a:pt x="3675794" y="735100"/>
                      <a:pt x="3695393" y="764498"/>
                    </a:cubicBezTo>
                    <a:cubicBezTo>
                      <a:pt x="3735367" y="824459"/>
                      <a:pt x="3710384" y="799475"/>
                      <a:pt x="3770344" y="839449"/>
                    </a:cubicBezTo>
                    <a:cubicBezTo>
                      <a:pt x="3787370" y="864989"/>
                      <a:pt x="3826696" y="925781"/>
                      <a:pt x="3845295" y="944380"/>
                    </a:cubicBezTo>
                    <a:cubicBezTo>
                      <a:pt x="3949312" y="1048397"/>
                      <a:pt x="3819379" y="854863"/>
                      <a:pt x="3965216" y="1049311"/>
                    </a:cubicBezTo>
                    <a:cubicBezTo>
                      <a:pt x="3980206" y="1069298"/>
                      <a:pt x="3993928" y="1090303"/>
                      <a:pt x="4010187" y="1109272"/>
                    </a:cubicBezTo>
                    <a:cubicBezTo>
                      <a:pt x="4023983" y="1125368"/>
                      <a:pt x="4038423" y="1141227"/>
                      <a:pt x="4055157" y="1154242"/>
                    </a:cubicBezTo>
                    <a:cubicBezTo>
                      <a:pt x="4083599" y="1176363"/>
                      <a:pt x="4145098" y="1214203"/>
                      <a:pt x="4145098" y="1214203"/>
                    </a:cubicBezTo>
                    <a:cubicBezTo>
                      <a:pt x="4130108" y="1219200"/>
                      <a:pt x="4115714" y="1231791"/>
                      <a:pt x="4100128" y="1229193"/>
                    </a:cubicBezTo>
                    <a:cubicBezTo>
                      <a:pt x="4082357" y="1226231"/>
                      <a:pt x="4070799" y="1208151"/>
                      <a:pt x="4055157" y="1199213"/>
                    </a:cubicBezTo>
                    <a:cubicBezTo>
                      <a:pt x="4017308" y="1177585"/>
                      <a:pt x="3979500" y="1158458"/>
                      <a:pt x="3935236" y="1154242"/>
                    </a:cubicBezTo>
                    <a:cubicBezTo>
                      <a:pt x="3850528" y="1146174"/>
                      <a:pt x="3765347" y="1144249"/>
                      <a:pt x="3680403" y="1139252"/>
                    </a:cubicBezTo>
                    <a:cubicBezTo>
                      <a:pt x="3665413" y="1134255"/>
                      <a:pt x="3650858" y="1127690"/>
                      <a:pt x="3635433" y="1124262"/>
                    </a:cubicBezTo>
                    <a:cubicBezTo>
                      <a:pt x="3534937" y="1101930"/>
                      <a:pt x="3440538" y="1101775"/>
                      <a:pt x="3335629" y="1094282"/>
                    </a:cubicBezTo>
                    <a:cubicBezTo>
                      <a:pt x="3282338" y="1083624"/>
                      <a:pt x="3261807" y="1082741"/>
                      <a:pt x="3215708" y="1064301"/>
                    </a:cubicBezTo>
                    <a:cubicBezTo>
                      <a:pt x="3180376" y="1050168"/>
                      <a:pt x="3148570" y="1023777"/>
                      <a:pt x="3110777" y="1019331"/>
                    </a:cubicBezTo>
                    <a:cubicBezTo>
                      <a:pt x="2976698" y="1003557"/>
                      <a:pt x="2840954" y="1009338"/>
                      <a:pt x="2706042" y="1004341"/>
                    </a:cubicBezTo>
                    <a:cubicBezTo>
                      <a:pt x="2686055" y="999344"/>
                      <a:pt x="2665018" y="997467"/>
                      <a:pt x="2646082" y="989351"/>
                    </a:cubicBezTo>
                    <a:cubicBezTo>
                      <a:pt x="2629523" y="982254"/>
                      <a:pt x="2617225" y="967427"/>
                      <a:pt x="2601111" y="959370"/>
                    </a:cubicBezTo>
                    <a:cubicBezTo>
                      <a:pt x="2586978" y="952304"/>
                      <a:pt x="2571131" y="949377"/>
                      <a:pt x="2556141" y="944380"/>
                    </a:cubicBezTo>
                    <a:cubicBezTo>
                      <a:pt x="2546147" y="934387"/>
                      <a:pt x="2540288" y="914774"/>
                      <a:pt x="2526160" y="914400"/>
                    </a:cubicBezTo>
                    <a:cubicBezTo>
                      <a:pt x="1781843" y="894683"/>
                      <a:pt x="292626" y="884420"/>
                      <a:pt x="292626" y="884420"/>
                    </a:cubicBezTo>
                    <a:lnTo>
                      <a:pt x="22803" y="869429"/>
                    </a:lnTo>
                    <a:lnTo>
                      <a:pt x="112744" y="929390"/>
                    </a:lnTo>
                    <a:cubicBezTo>
                      <a:pt x="151697" y="955359"/>
                      <a:pt x="180474" y="973340"/>
                      <a:pt x="217675" y="1004341"/>
                    </a:cubicBezTo>
                    <a:cubicBezTo>
                      <a:pt x="228532" y="1013389"/>
                      <a:pt x="236620" y="1025492"/>
                      <a:pt x="247656" y="1034321"/>
                    </a:cubicBezTo>
                    <a:cubicBezTo>
                      <a:pt x="261724" y="1045575"/>
                      <a:pt x="278558" y="1053047"/>
                      <a:pt x="292626" y="1064301"/>
                    </a:cubicBezTo>
                    <a:cubicBezTo>
                      <a:pt x="303662" y="1073130"/>
                      <a:pt x="310487" y="1087011"/>
                      <a:pt x="322606" y="1094282"/>
                    </a:cubicBezTo>
                    <a:cubicBezTo>
                      <a:pt x="336155" y="1102412"/>
                      <a:pt x="352587" y="1104275"/>
                      <a:pt x="367577" y="1109272"/>
                    </a:cubicBezTo>
                    <a:cubicBezTo>
                      <a:pt x="505987" y="1201546"/>
                      <a:pt x="335730" y="1083794"/>
                      <a:pt x="442528" y="1169233"/>
                    </a:cubicBezTo>
                    <a:cubicBezTo>
                      <a:pt x="477841" y="1197484"/>
                      <a:pt x="506424" y="1208676"/>
                      <a:pt x="547459" y="1229193"/>
                    </a:cubicBezTo>
                    <a:cubicBezTo>
                      <a:pt x="557452" y="1239187"/>
                      <a:pt x="565680" y="1251334"/>
                      <a:pt x="577439" y="1259174"/>
                    </a:cubicBezTo>
                    <a:cubicBezTo>
                      <a:pt x="596032" y="1271569"/>
                      <a:pt x="617866" y="1278302"/>
                      <a:pt x="637400" y="1289154"/>
                    </a:cubicBezTo>
                    <a:cubicBezTo>
                      <a:pt x="662869" y="1303303"/>
                      <a:pt x="688109" y="1317962"/>
                      <a:pt x="712351" y="1334124"/>
                    </a:cubicBezTo>
                    <a:cubicBezTo>
                      <a:pt x="733139" y="1347982"/>
                      <a:pt x="753118" y="1363101"/>
                      <a:pt x="772311" y="1379095"/>
                    </a:cubicBezTo>
                    <a:cubicBezTo>
                      <a:pt x="783168" y="1388143"/>
                      <a:pt x="790173" y="1401804"/>
                      <a:pt x="802292" y="1409075"/>
                    </a:cubicBezTo>
                    <a:cubicBezTo>
                      <a:pt x="815841" y="1417204"/>
                      <a:pt x="831477" y="1423363"/>
                      <a:pt x="847262" y="1424065"/>
                    </a:cubicBezTo>
                    <a:cubicBezTo>
                      <a:pt x="1056977" y="1433386"/>
                      <a:pt x="1266987" y="1434059"/>
                      <a:pt x="1476849" y="1439056"/>
                    </a:cubicBezTo>
                    <a:cubicBezTo>
                      <a:pt x="1501833" y="1444053"/>
                      <a:pt x="1526928" y="1448519"/>
                      <a:pt x="1551800" y="1454046"/>
                    </a:cubicBezTo>
                    <a:cubicBezTo>
                      <a:pt x="1571911" y="1458515"/>
                      <a:pt x="1591439" y="1465649"/>
                      <a:pt x="1611760" y="1469036"/>
                    </a:cubicBezTo>
                    <a:cubicBezTo>
                      <a:pt x="1651497" y="1475659"/>
                      <a:pt x="1691708" y="1479029"/>
                      <a:pt x="1731682" y="1484026"/>
                    </a:cubicBezTo>
                    <a:cubicBezTo>
                      <a:pt x="1822305" y="1506682"/>
                      <a:pt x="1772091" y="1492499"/>
                      <a:pt x="1881583" y="1528997"/>
                    </a:cubicBezTo>
                    <a:cubicBezTo>
                      <a:pt x="1896573" y="1533994"/>
                      <a:pt x="1910818" y="1542556"/>
                      <a:pt x="1926554" y="1543987"/>
                    </a:cubicBezTo>
                    <a:cubicBezTo>
                      <a:pt x="2255736" y="1573912"/>
                      <a:pt x="2036281" y="1557305"/>
                      <a:pt x="2586121" y="1573967"/>
                    </a:cubicBezTo>
                    <a:cubicBezTo>
                      <a:pt x="2716036" y="1568970"/>
                      <a:pt x="2846162" y="1567922"/>
                      <a:pt x="2975865" y="1558977"/>
                    </a:cubicBezTo>
                    <a:cubicBezTo>
                      <a:pt x="2991629" y="1557890"/>
                      <a:pt x="3005643" y="1548328"/>
                      <a:pt x="3020836" y="1543987"/>
                    </a:cubicBezTo>
                    <a:cubicBezTo>
                      <a:pt x="3040645" y="1538327"/>
                      <a:pt x="3060810" y="1533994"/>
                      <a:pt x="3080797" y="1528997"/>
                    </a:cubicBezTo>
                    <a:cubicBezTo>
                      <a:pt x="3139353" y="1470439"/>
                      <a:pt x="3077912" y="1522943"/>
                      <a:pt x="3155747" y="1484026"/>
                    </a:cubicBezTo>
                    <a:cubicBezTo>
                      <a:pt x="3217272" y="1453264"/>
                      <a:pt x="3184218" y="1461249"/>
                      <a:pt x="3230698" y="1424065"/>
                    </a:cubicBezTo>
                    <a:cubicBezTo>
                      <a:pt x="3272209" y="1390856"/>
                      <a:pt x="3273143" y="1394927"/>
                      <a:pt x="3320639" y="1379095"/>
                    </a:cubicBezTo>
                    <a:cubicBezTo>
                      <a:pt x="3330633" y="1369102"/>
                      <a:pt x="3337979" y="1355435"/>
                      <a:pt x="3350620" y="1349115"/>
                    </a:cubicBezTo>
                    <a:cubicBezTo>
                      <a:pt x="3423318" y="1312765"/>
                      <a:pt x="3453703" y="1321210"/>
                      <a:pt x="3530501" y="1304144"/>
                    </a:cubicBezTo>
                    <a:cubicBezTo>
                      <a:pt x="3545926" y="1300716"/>
                      <a:pt x="3560482" y="1294151"/>
                      <a:pt x="3575472" y="1289154"/>
                    </a:cubicBezTo>
                    <a:cubicBezTo>
                      <a:pt x="3590462" y="1279161"/>
                      <a:pt x="3603511" y="1265331"/>
                      <a:pt x="3620442" y="1259174"/>
                    </a:cubicBezTo>
                    <a:cubicBezTo>
                      <a:pt x="3659166" y="1245093"/>
                      <a:pt x="3701274" y="1242223"/>
                      <a:pt x="3740364" y="1229193"/>
                    </a:cubicBezTo>
                    <a:cubicBezTo>
                      <a:pt x="3770344" y="1219200"/>
                      <a:pt x="3830305" y="1230815"/>
                      <a:pt x="3830305" y="1199213"/>
                    </a:cubicBezTo>
                    <a:lnTo>
                      <a:pt x="3830305" y="1169233"/>
                    </a:lnTo>
                  </a:path>
                </a:pathLst>
              </a:custGeom>
              <a:solidFill>
                <a:srgbClr val="FF0000"/>
              </a:solidFill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0" name="مستطيل 179"/>
              <p:cNvSpPr/>
              <p:nvPr/>
            </p:nvSpPr>
            <p:spPr>
              <a:xfrm>
                <a:off x="-1749971" y="823118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1" name="مستطيل 180"/>
              <p:cNvSpPr/>
              <p:nvPr/>
            </p:nvSpPr>
            <p:spPr>
              <a:xfrm>
                <a:off x="-1364078" y="821235"/>
                <a:ext cx="241678" cy="114899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  <a:alpha val="27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2" name="شكل حر 181"/>
              <p:cNvSpPr/>
              <p:nvPr/>
            </p:nvSpPr>
            <p:spPr>
              <a:xfrm rot="21051458">
                <a:off x="-1545760" y="962652"/>
                <a:ext cx="125478" cy="144365"/>
              </a:xfrm>
              <a:custGeom>
                <a:avLst/>
                <a:gdLst>
                  <a:gd name="connsiteX0" fmla="*/ 214020 w 214020"/>
                  <a:gd name="connsiteY0" fmla="*/ 0 h 524656"/>
                  <a:gd name="connsiteX1" fmla="*/ 184039 w 214020"/>
                  <a:gd name="connsiteY1" fmla="*/ 329783 h 524656"/>
                  <a:gd name="connsiteX2" fmla="*/ 4157 w 214020"/>
                  <a:gd name="connsiteY2" fmla="*/ 224852 h 524656"/>
                  <a:gd name="connsiteX3" fmla="*/ 109089 w 214020"/>
                  <a:gd name="connsiteY3" fmla="*/ 524656 h 524656"/>
                  <a:gd name="connsiteX4" fmla="*/ 109089 w 214020"/>
                  <a:gd name="connsiteY4" fmla="*/ 509665 h 52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020" h="524656">
                    <a:moveTo>
                      <a:pt x="214020" y="0"/>
                    </a:moveTo>
                    <a:lnTo>
                      <a:pt x="184039" y="329783"/>
                    </a:lnTo>
                    <a:cubicBezTo>
                      <a:pt x="0" y="207090"/>
                      <a:pt x="4157" y="137798"/>
                      <a:pt x="4157" y="224852"/>
                    </a:cubicBezTo>
                    <a:lnTo>
                      <a:pt x="109089" y="524656"/>
                    </a:lnTo>
                    <a:lnTo>
                      <a:pt x="109089" y="509665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3" name="رابط مستقيم 168"/>
              <p:cNvCxnSpPr/>
              <p:nvPr/>
            </p:nvCxnSpPr>
            <p:spPr>
              <a:xfrm flipV="1">
                <a:off x="-1508293" y="894758"/>
                <a:ext cx="144215" cy="18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شكل حر 183"/>
              <p:cNvSpPr/>
              <p:nvPr/>
            </p:nvSpPr>
            <p:spPr>
              <a:xfrm>
                <a:off x="-1800155" y="457959"/>
                <a:ext cx="329631" cy="225026"/>
              </a:xfrm>
              <a:custGeom>
                <a:avLst/>
                <a:gdLst>
                  <a:gd name="connsiteX0" fmla="*/ 584617 w 584617"/>
                  <a:gd name="connsiteY0" fmla="*/ 14990 h 419725"/>
                  <a:gd name="connsiteX1" fmla="*/ 554636 w 584617"/>
                  <a:gd name="connsiteY1" fmla="*/ 89941 h 419725"/>
                  <a:gd name="connsiteX2" fmla="*/ 404735 w 584617"/>
                  <a:gd name="connsiteY2" fmla="*/ 209863 h 419725"/>
                  <a:gd name="connsiteX3" fmla="*/ 269823 w 584617"/>
                  <a:gd name="connsiteY3" fmla="*/ 269823 h 419725"/>
                  <a:gd name="connsiteX4" fmla="*/ 89941 w 584617"/>
                  <a:gd name="connsiteY4" fmla="*/ 359764 h 419725"/>
                  <a:gd name="connsiteX5" fmla="*/ 0 w 584617"/>
                  <a:gd name="connsiteY5" fmla="*/ 419725 h 419725"/>
                  <a:gd name="connsiteX6" fmla="*/ 164892 w 584617"/>
                  <a:gd name="connsiteY6" fmla="*/ 179882 h 419725"/>
                  <a:gd name="connsiteX7" fmla="*/ 479685 w 584617"/>
                  <a:gd name="connsiteY7" fmla="*/ 0 h 419725"/>
                  <a:gd name="connsiteX8" fmla="*/ 584617 w 584617"/>
                  <a:gd name="connsiteY8" fmla="*/ 14990 h 4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617" h="419725">
                    <a:moveTo>
                      <a:pt x="584617" y="14990"/>
                    </a:moveTo>
                    <a:lnTo>
                      <a:pt x="554636" y="89941"/>
                    </a:lnTo>
                    <a:lnTo>
                      <a:pt x="404735" y="209863"/>
                    </a:lnTo>
                    <a:lnTo>
                      <a:pt x="269823" y="269823"/>
                    </a:lnTo>
                    <a:cubicBezTo>
                      <a:pt x="100544" y="362157"/>
                      <a:pt x="167540" y="359764"/>
                      <a:pt x="89941" y="359764"/>
                    </a:cubicBezTo>
                    <a:lnTo>
                      <a:pt x="0" y="419725"/>
                    </a:lnTo>
                    <a:lnTo>
                      <a:pt x="164892" y="179882"/>
                    </a:lnTo>
                    <a:lnTo>
                      <a:pt x="479685" y="0"/>
                    </a:lnTo>
                    <a:lnTo>
                      <a:pt x="584617" y="1499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5" name="شكل حر 184"/>
              <p:cNvSpPr/>
              <p:nvPr/>
            </p:nvSpPr>
            <p:spPr>
              <a:xfrm>
                <a:off x="-1800155" y="465996"/>
                <a:ext cx="464864" cy="257172"/>
              </a:xfrm>
              <a:custGeom>
                <a:avLst/>
                <a:gdLst>
                  <a:gd name="connsiteX0" fmla="*/ 824459 w 824459"/>
                  <a:gd name="connsiteY0" fmla="*/ 29981 h 479686"/>
                  <a:gd name="connsiteX1" fmla="*/ 644577 w 824459"/>
                  <a:gd name="connsiteY1" fmla="*/ 194873 h 479686"/>
                  <a:gd name="connsiteX2" fmla="*/ 524656 w 824459"/>
                  <a:gd name="connsiteY2" fmla="*/ 254833 h 479686"/>
                  <a:gd name="connsiteX3" fmla="*/ 404734 w 824459"/>
                  <a:gd name="connsiteY3" fmla="*/ 314794 h 479686"/>
                  <a:gd name="connsiteX4" fmla="*/ 209862 w 824459"/>
                  <a:gd name="connsiteY4" fmla="*/ 434715 h 479686"/>
                  <a:gd name="connsiteX5" fmla="*/ 29980 w 824459"/>
                  <a:gd name="connsiteY5" fmla="*/ 479686 h 479686"/>
                  <a:gd name="connsiteX6" fmla="*/ 0 w 824459"/>
                  <a:gd name="connsiteY6" fmla="*/ 479686 h 479686"/>
                  <a:gd name="connsiteX7" fmla="*/ 14990 w 824459"/>
                  <a:gd name="connsiteY7" fmla="*/ 374755 h 479686"/>
                  <a:gd name="connsiteX8" fmla="*/ 299803 w 824459"/>
                  <a:gd name="connsiteY8" fmla="*/ 239843 h 479686"/>
                  <a:gd name="connsiteX9" fmla="*/ 479685 w 824459"/>
                  <a:gd name="connsiteY9" fmla="*/ 119922 h 479686"/>
                  <a:gd name="connsiteX10" fmla="*/ 599606 w 824459"/>
                  <a:gd name="connsiteY10" fmla="*/ 0 h 479686"/>
                  <a:gd name="connsiteX11" fmla="*/ 824459 w 824459"/>
                  <a:gd name="connsiteY11" fmla="*/ 29981 h 47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4459" h="479686">
                    <a:moveTo>
                      <a:pt x="824459" y="29981"/>
                    </a:moveTo>
                    <a:lnTo>
                      <a:pt x="644577" y="194873"/>
                    </a:lnTo>
                    <a:cubicBezTo>
                      <a:pt x="519977" y="241597"/>
                      <a:pt x="524656" y="197151"/>
                      <a:pt x="524656" y="254833"/>
                    </a:cubicBezTo>
                    <a:lnTo>
                      <a:pt x="404734" y="314794"/>
                    </a:lnTo>
                    <a:cubicBezTo>
                      <a:pt x="230417" y="425724"/>
                      <a:pt x="298114" y="390590"/>
                      <a:pt x="209862" y="434715"/>
                    </a:cubicBezTo>
                    <a:lnTo>
                      <a:pt x="29980" y="479686"/>
                    </a:lnTo>
                    <a:lnTo>
                      <a:pt x="0" y="479686"/>
                    </a:lnTo>
                    <a:lnTo>
                      <a:pt x="14990" y="374755"/>
                    </a:lnTo>
                    <a:lnTo>
                      <a:pt x="299803" y="239843"/>
                    </a:lnTo>
                    <a:lnTo>
                      <a:pt x="479685" y="119922"/>
                    </a:lnTo>
                    <a:lnTo>
                      <a:pt x="599606" y="0"/>
                    </a:lnTo>
                    <a:lnTo>
                      <a:pt x="824459" y="2998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186" name="شكل حر 185"/>
              <p:cNvSpPr/>
              <p:nvPr/>
            </p:nvSpPr>
            <p:spPr>
              <a:xfrm>
                <a:off x="-1833963" y="457959"/>
                <a:ext cx="583194" cy="297355"/>
              </a:xfrm>
              <a:custGeom>
                <a:avLst/>
                <a:gdLst>
                  <a:gd name="connsiteX0" fmla="*/ 1034322 w 1034322"/>
                  <a:gd name="connsiteY0" fmla="*/ 119921 h 554636"/>
                  <a:gd name="connsiteX1" fmla="*/ 854440 w 1034322"/>
                  <a:gd name="connsiteY1" fmla="*/ 299803 h 554636"/>
                  <a:gd name="connsiteX2" fmla="*/ 644577 w 1034322"/>
                  <a:gd name="connsiteY2" fmla="*/ 479685 h 554636"/>
                  <a:gd name="connsiteX3" fmla="*/ 404735 w 1034322"/>
                  <a:gd name="connsiteY3" fmla="*/ 524656 h 554636"/>
                  <a:gd name="connsiteX4" fmla="*/ 164892 w 1034322"/>
                  <a:gd name="connsiteY4" fmla="*/ 554636 h 554636"/>
                  <a:gd name="connsiteX5" fmla="*/ 14991 w 1034322"/>
                  <a:gd name="connsiteY5" fmla="*/ 554636 h 554636"/>
                  <a:gd name="connsiteX6" fmla="*/ 0 w 1034322"/>
                  <a:gd name="connsiteY6" fmla="*/ 554636 h 554636"/>
                  <a:gd name="connsiteX7" fmla="*/ 44971 w 1034322"/>
                  <a:gd name="connsiteY7" fmla="*/ 479685 h 554636"/>
                  <a:gd name="connsiteX8" fmla="*/ 224853 w 1034322"/>
                  <a:gd name="connsiteY8" fmla="*/ 449705 h 554636"/>
                  <a:gd name="connsiteX9" fmla="*/ 569627 w 1034322"/>
                  <a:gd name="connsiteY9" fmla="*/ 299803 h 554636"/>
                  <a:gd name="connsiteX10" fmla="*/ 854440 w 1034322"/>
                  <a:gd name="connsiteY10" fmla="*/ 89941 h 554636"/>
                  <a:gd name="connsiteX11" fmla="*/ 884420 w 1034322"/>
                  <a:gd name="connsiteY11" fmla="*/ 0 h 554636"/>
                  <a:gd name="connsiteX12" fmla="*/ 1034322 w 1034322"/>
                  <a:gd name="connsiteY12" fmla="*/ 119921 h 5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4322" h="554636">
                    <a:moveTo>
                      <a:pt x="1034322" y="119921"/>
                    </a:moveTo>
                    <a:lnTo>
                      <a:pt x="854440" y="299803"/>
                    </a:lnTo>
                    <a:lnTo>
                      <a:pt x="644577" y="479685"/>
                    </a:lnTo>
                    <a:lnTo>
                      <a:pt x="404735" y="524656"/>
                    </a:lnTo>
                    <a:lnTo>
                      <a:pt x="164892" y="554636"/>
                    </a:lnTo>
                    <a:lnTo>
                      <a:pt x="14991" y="554636"/>
                    </a:lnTo>
                    <a:lnTo>
                      <a:pt x="0" y="554636"/>
                    </a:lnTo>
                    <a:lnTo>
                      <a:pt x="44971" y="479685"/>
                    </a:lnTo>
                    <a:lnTo>
                      <a:pt x="224853" y="449705"/>
                    </a:lnTo>
                    <a:lnTo>
                      <a:pt x="569627" y="299803"/>
                    </a:lnTo>
                    <a:lnTo>
                      <a:pt x="854440" y="89941"/>
                    </a:lnTo>
                    <a:lnTo>
                      <a:pt x="884420" y="0"/>
                    </a:lnTo>
                    <a:lnTo>
                      <a:pt x="1034322" y="119921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cxnSp>
            <p:nvCxnSpPr>
              <p:cNvPr id="187" name="رابط مستقيم 186"/>
              <p:cNvCxnSpPr/>
              <p:nvPr/>
            </p:nvCxnSpPr>
            <p:spPr>
              <a:xfrm rot="10800000" flipV="1">
                <a:off x="-1533649" y="60135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رابط مستقيم 187"/>
              <p:cNvCxnSpPr/>
              <p:nvPr/>
            </p:nvCxnSpPr>
            <p:spPr>
              <a:xfrm rot="10800000" flipV="1">
                <a:off x="-1726596" y="510566"/>
                <a:ext cx="161119" cy="76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رابط مستقيم 188"/>
              <p:cNvCxnSpPr/>
              <p:nvPr/>
            </p:nvCxnSpPr>
            <p:spPr>
              <a:xfrm flipV="1">
                <a:off x="-1120420" y="839191"/>
                <a:ext cx="127311" cy="4018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رابط مستقيم 189"/>
              <p:cNvCxnSpPr/>
              <p:nvPr/>
            </p:nvCxnSpPr>
            <p:spPr>
              <a:xfrm>
                <a:off x="-1879263" y="877491"/>
                <a:ext cx="120839" cy="1607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شكل حر 161"/>
            <p:cNvSpPr/>
            <p:nvPr/>
          </p:nvSpPr>
          <p:spPr>
            <a:xfrm>
              <a:off x="5243091" y="1011983"/>
              <a:ext cx="19539" cy="15631"/>
            </a:xfrm>
            <a:custGeom>
              <a:avLst/>
              <a:gdLst>
                <a:gd name="connsiteX0" fmla="*/ 15631 w 19539"/>
                <a:gd name="connsiteY0" fmla="*/ 3908 h 15631"/>
                <a:gd name="connsiteX1" fmla="*/ 0 w 19539"/>
                <a:gd name="connsiteY1" fmla="*/ 11723 h 15631"/>
                <a:gd name="connsiteX2" fmla="*/ 11723 w 19539"/>
                <a:gd name="connsiteY2" fmla="*/ 15631 h 15631"/>
                <a:gd name="connsiteX3" fmla="*/ 19539 w 19539"/>
                <a:gd name="connsiteY3" fmla="*/ 7815 h 15631"/>
                <a:gd name="connsiteX4" fmla="*/ 11723 w 19539"/>
                <a:gd name="connsiteY4" fmla="*/ 0 h 15631"/>
                <a:gd name="connsiteX5" fmla="*/ 15631 w 19539"/>
                <a:gd name="connsiteY5" fmla="*/ 3908 h 1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9" h="15631">
                  <a:moveTo>
                    <a:pt x="15631" y="3908"/>
                  </a:moveTo>
                  <a:lnTo>
                    <a:pt x="0" y="11723"/>
                  </a:lnTo>
                  <a:cubicBezTo>
                    <a:pt x="1842" y="15407"/>
                    <a:pt x="7815" y="14328"/>
                    <a:pt x="11723" y="15631"/>
                  </a:cubicBezTo>
                  <a:cubicBezTo>
                    <a:pt x="14328" y="13026"/>
                    <a:pt x="19539" y="11499"/>
                    <a:pt x="19539" y="7815"/>
                  </a:cubicBezTo>
                  <a:lnTo>
                    <a:pt x="11723" y="0"/>
                  </a:lnTo>
                  <a:lnTo>
                    <a:pt x="15631" y="390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99" name="مربع نص 198"/>
          <p:cNvSpPr txBox="1"/>
          <p:nvPr/>
        </p:nvSpPr>
        <p:spPr>
          <a:xfrm>
            <a:off x="6572264" y="71414"/>
            <a:ext cx="250029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 smtClean="0"/>
              <a:t>السمـاء – منتدى أنا مسلمة</a:t>
            </a:r>
            <a:endParaRPr lang="ar-SA" sz="2000" b="1" dirty="0"/>
          </a:p>
        </p:txBody>
      </p:sp>
      <p:sp>
        <p:nvSpPr>
          <p:cNvPr id="200" name="وسيلة شرح مستطيلة مستديرة الزوايا 199"/>
          <p:cNvSpPr/>
          <p:nvPr/>
        </p:nvSpPr>
        <p:spPr>
          <a:xfrm>
            <a:off x="4714876" y="1142984"/>
            <a:ext cx="1857388" cy="1571636"/>
          </a:xfrm>
          <a:prstGeom prst="wedgeRoundRectCallout">
            <a:avLst>
              <a:gd name="adj1" fmla="val -88662"/>
              <a:gd name="adj2" fmla="val -38565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أراكم غداً إن شاء الله ..</a:t>
            </a:r>
          </a:p>
          <a:p>
            <a:pPr algn="ctr"/>
            <a:r>
              <a:rPr lang="ar-SA" sz="2000" b="1" dirty="0" smtClean="0">
                <a:solidFill>
                  <a:schemeClr val="tx1"/>
                </a:solidFill>
              </a:rPr>
              <a:t>إلى اللقاء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 descr="6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900797"/>
          </a:xfrm>
          <a:prstGeom prst="rect">
            <a:avLst/>
          </a:prstGeom>
        </p:spPr>
      </p:pic>
      <p:sp>
        <p:nvSpPr>
          <p:cNvPr id="3" name="مستطيل 2"/>
          <p:cNvSpPr/>
          <p:nvPr/>
        </p:nvSpPr>
        <p:spPr>
          <a:xfrm>
            <a:off x="1714480" y="357166"/>
            <a:ext cx="5269391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ar-SA" sz="5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رن جرس الانصراف</a:t>
            </a:r>
          </a:p>
          <a:p>
            <a:pPr algn="ctr"/>
            <a:r>
              <a:rPr lang="ar-SA" sz="5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ورجعت حلا إلى المنزل</a:t>
            </a:r>
            <a:endParaRPr lang="ar-SA" sz="5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 descr="25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57035"/>
            <a:ext cx="9144000" cy="7015035"/>
          </a:xfrm>
          <a:prstGeom prst="rect">
            <a:avLst/>
          </a:prstGeom>
        </p:spPr>
      </p:pic>
      <p:sp>
        <p:nvSpPr>
          <p:cNvPr id="3" name="مستطيل 2"/>
          <p:cNvSpPr/>
          <p:nvPr/>
        </p:nvSpPr>
        <p:spPr>
          <a:xfrm>
            <a:off x="1500166" y="1857364"/>
            <a:ext cx="6538970" cy="2585323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ar-SA" sz="5400" b="1" cap="none" spc="0" dirty="0" smtClean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tint val="15000"/>
                    <a:satMod val="20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وعندما حان وقت النوم نامت</a:t>
            </a:r>
          </a:p>
          <a:p>
            <a:pPr algn="ctr"/>
            <a:r>
              <a:rPr lang="ar-SA" sz="5400" b="1" dirty="0" smtClean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tint val="15000"/>
                    <a:satMod val="20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حلا ثم استيقظت في الصباح </a:t>
            </a:r>
          </a:p>
          <a:p>
            <a:pPr algn="ctr"/>
            <a:r>
              <a:rPr lang="ar-SA" sz="5400" b="1" cap="none" spc="0" dirty="0" smtClean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tint val="15000"/>
                    <a:satMod val="20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وذهبت إلى المدرسة ....</a:t>
            </a:r>
            <a:endParaRPr lang="ar-SA" sz="5400" b="1" cap="none" spc="0" dirty="0">
              <a:ln w="31550" cmpd="sng">
                <a:gradFill>
                  <a:gsLst>
                    <a:gs pos="70000">
                      <a:schemeClr val="accent6">
                        <a:shade val="50000"/>
                        <a:satMod val="190000"/>
                      </a:schemeClr>
                    </a:gs>
                    <a:gs pos="0">
                      <a:schemeClr val="accent6">
                        <a:tint val="77000"/>
                        <a:satMod val="180000"/>
                      </a:schemeClr>
                    </a:gs>
                  </a:gsLst>
                  <a:lin ang="5400000"/>
                </a:gradFill>
                <a:prstDash val="solid"/>
              </a:ln>
              <a:solidFill>
                <a:schemeClr val="accent6">
                  <a:tint val="15000"/>
                  <a:satMod val="200000"/>
                </a:schemeClr>
              </a:solidFill>
              <a:effectLst>
                <a:outerShdw blurRad="50800" dist="40000" dir="5400000" algn="tl" rotWithShape="0">
                  <a:srgbClr val="000000">
                    <a:shade val="5000"/>
                    <a:satMod val="120000"/>
                    <a:alpha val="33000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سمة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847</TotalTime>
  <Words>1109</Words>
  <PresentationFormat>عرض على الشاشة (3:4)‏</PresentationFormat>
  <Paragraphs>237</Paragraphs>
  <Slides>114</Slides>
  <Notes>0</Notes>
  <HiddenSlides>0</HiddenSlides>
  <MMClips>0</MMClips>
  <ScaleCrop>false</ScaleCrop>
  <HeadingPairs>
    <vt:vector size="4" baseType="variant">
      <vt:variant>
        <vt:lpstr>سمة</vt:lpstr>
      </vt:variant>
      <vt:variant>
        <vt:i4>1</vt:i4>
      </vt:variant>
      <vt:variant>
        <vt:lpstr>عناوين الشرائح</vt:lpstr>
      </vt:variant>
      <vt:variant>
        <vt:i4>114</vt:i4>
      </vt:variant>
    </vt:vector>
  </HeadingPairs>
  <TitlesOfParts>
    <vt:vector size="115" baseType="lpstr">
      <vt:lpstr>سمة Office</vt:lpstr>
      <vt:lpstr>الشريحة 1</vt:lpstr>
      <vt:lpstr>الشريحة 2</vt:lpstr>
      <vt:lpstr>الشريحة 3</vt:lpstr>
      <vt:lpstr>الشريحة 4</vt:lpstr>
      <vt:lpstr>الشريحة 5</vt:lpstr>
      <vt:lpstr>الشريحة 6</vt:lpstr>
      <vt:lpstr>الشريحة 7</vt:lpstr>
      <vt:lpstr>الشريحة 8</vt:lpstr>
      <vt:lpstr>الشريحة 9</vt:lpstr>
      <vt:lpstr>الشريحة 10</vt:lpstr>
      <vt:lpstr>الشريحة 11</vt:lpstr>
      <vt:lpstr>الشريحة 12</vt:lpstr>
      <vt:lpstr>الشريحة 13</vt:lpstr>
      <vt:lpstr>الشريحة 14</vt:lpstr>
      <vt:lpstr>الشريحة 15</vt:lpstr>
      <vt:lpstr>الشريحة 16</vt:lpstr>
      <vt:lpstr>الشريحة 17</vt:lpstr>
      <vt:lpstr>الشريحة 18</vt:lpstr>
      <vt:lpstr>الشريحة 19</vt:lpstr>
      <vt:lpstr>الشريحة 20</vt:lpstr>
      <vt:lpstr>الشريحة 21</vt:lpstr>
      <vt:lpstr>الشريحة 22</vt:lpstr>
      <vt:lpstr>الشريحة 23</vt:lpstr>
      <vt:lpstr>الشريحة 24</vt:lpstr>
      <vt:lpstr>الشريحة 25</vt:lpstr>
      <vt:lpstr>الشريحة 26</vt:lpstr>
      <vt:lpstr>الشريحة 27</vt:lpstr>
      <vt:lpstr>الشريحة 28</vt:lpstr>
      <vt:lpstr>الشريحة 29</vt:lpstr>
      <vt:lpstr>الشريحة 30</vt:lpstr>
      <vt:lpstr>الشريحة 31</vt:lpstr>
      <vt:lpstr>الشريحة 32</vt:lpstr>
      <vt:lpstr>الشريحة 33</vt:lpstr>
      <vt:lpstr>الشريحة 34</vt:lpstr>
      <vt:lpstr>الشريحة 35</vt:lpstr>
      <vt:lpstr>الشريحة 36</vt:lpstr>
      <vt:lpstr>الشريحة 37</vt:lpstr>
      <vt:lpstr>الشريحة 38</vt:lpstr>
      <vt:lpstr>الشريحة 39</vt:lpstr>
      <vt:lpstr>الشريحة 40</vt:lpstr>
      <vt:lpstr>الشريحة 41</vt:lpstr>
      <vt:lpstr>الشريحة 42</vt:lpstr>
      <vt:lpstr>الشريحة 43</vt:lpstr>
      <vt:lpstr>الشريحة 44</vt:lpstr>
      <vt:lpstr>الشريحة 45</vt:lpstr>
      <vt:lpstr>الشريحة 46</vt:lpstr>
      <vt:lpstr>الشريحة 47</vt:lpstr>
      <vt:lpstr>الشريحة 48</vt:lpstr>
      <vt:lpstr>الشريحة 49</vt:lpstr>
      <vt:lpstr>الشريحة 50</vt:lpstr>
      <vt:lpstr>الشريحة 51</vt:lpstr>
      <vt:lpstr>الشريحة 52</vt:lpstr>
      <vt:lpstr>الشريحة 53</vt:lpstr>
      <vt:lpstr>الشريحة 54</vt:lpstr>
      <vt:lpstr>الشريحة 55</vt:lpstr>
      <vt:lpstr>الشريحة 56</vt:lpstr>
      <vt:lpstr>الشريحة 57</vt:lpstr>
      <vt:lpstr>الشريحة 58</vt:lpstr>
      <vt:lpstr>الشريحة 59</vt:lpstr>
      <vt:lpstr>الشريحة 60</vt:lpstr>
      <vt:lpstr>الشريحة 61</vt:lpstr>
      <vt:lpstr>الشريحة 62</vt:lpstr>
      <vt:lpstr>الشريحة 63</vt:lpstr>
      <vt:lpstr>الشريحة 64</vt:lpstr>
      <vt:lpstr>الشريحة 65</vt:lpstr>
      <vt:lpstr>الشريحة 66</vt:lpstr>
      <vt:lpstr>الشريحة 67</vt:lpstr>
      <vt:lpstr>الشريحة 68</vt:lpstr>
      <vt:lpstr>الشريحة 69</vt:lpstr>
      <vt:lpstr>الشريحة 70</vt:lpstr>
      <vt:lpstr>الشريحة 71</vt:lpstr>
      <vt:lpstr>الشريحة 72</vt:lpstr>
      <vt:lpstr>الشريحة 73</vt:lpstr>
      <vt:lpstr>الشريحة 74</vt:lpstr>
      <vt:lpstr>الشريحة 75</vt:lpstr>
      <vt:lpstr>الشريحة 76</vt:lpstr>
      <vt:lpstr>الشريحة 77</vt:lpstr>
      <vt:lpstr>الشريحة 78</vt:lpstr>
      <vt:lpstr>الشريحة 79</vt:lpstr>
      <vt:lpstr>الشريحة 80</vt:lpstr>
      <vt:lpstr>الشريحة 81</vt:lpstr>
      <vt:lpstr>الشريحة 82</vt:lpstr>
      <vt:lpstr>الشريحة 83</vt:lpstr>
      <vt:lpstr>الشريحة 84</vt:lpstr>
      <vt:lpstr>الشريحة 85</vt:lpstr>
      <vt:lpstr>الشريحة 86</vt:lpstr>
      <vt:lpstr>الشريحة 87</vt:lpstr>
      <vt:lpstr>الشريحة 88</vt:lpstr>
      <vt:lpstr>الشريحة 89</vt:lpstr>
      <vt:lpstr>الشريحة 90</vt:lpstr>
      <vt:lpstr>الشريحة 91</vt:lpstr>
      <vt:lpstr>الشريحة 92</vt:lpstr>
      <vt:lpstr>الشريحة 93</vt:lpstr>
      <vt:lpstr>الشريحة 94</vt:lpstr>
      <vt:lpstr>الشريحة 95</vt:lpstr>
      <vt:lpstr>الشريحة 96</vt:lpstr>
      <vt:lpstr>الشريحة 97</vt:lpstr>
      <vt:lpstr>الشريحة 98</vt:lpstr>
      <vt:lpstr>الشريحة 99</vt:lpstr>
      <vt:lpstr>الشريحة 100</vt:lpstr>
      <vt:lpstr>الشريحة 101</vt:lpstr>
      <vt:lpstr>الشريحة 102</vt:lpstr>
      <vt:lpstr>الشريحة 103</vt:lpstr>
      <vt:lpstr>الشريحة 104</vt:lpstr>
      <vt:lpstr>الشريحة 105</vt:lpstr>
      <vt:lpstr>الشريحة 106</vt:lpstr>
      <vt:lpstr>الشريحة 107</vt:lpstr>
      <vt:lpstr>الشريحة 108</vt:lpstr>
      <vt:lpstr>الشريحة 109</vt:lpstr>
      <vt:lpstr>الشريحة 110</vt:lpstr>
      <vt:lpstr>الشريحة 111</vt:lpstr>
      <vt:lpstr>الشريحة 112</vt:lpstr>
      <vt:lpstr>الشريحة 113</vt:lpstr>
      <vt:lpstr>الشريحة 114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الشريحة 1</dc:title>
  <cp:lastModifiedBy>xp</cp:lastModifiedBy>
  <cp:revision>68</cp:revision>
  <dcterms:modified xsi:type="dcterms:W3CDTF">2012-08-31T11:42:10Z</dcterms:modified>
</cp:coreProperties>
</file>