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443" r:id="rId3"/>
    <p:sldId id="442" r:id="rId4"/>
    <p:sldId id="441" r:id="rId5"/>
    <p:sldId id="281" r:id="rId6"/>
    <p:sldId id="431" r:id="rId7"/>
    <p:sldId id="310" r:id="rId8"/>
    <p:sldId id="435" r:id="rId9"/>
    <p:sldId id="444" r:id="rId10"/>
    <p:sldId id="315" r:id="rId11"/>
    <p:sldId id="316" r:id="rId12"/>
    <p:sldId id="437" r:id="rId13"/>
    <p:sldId id="445" r:id="rId14"/>
    <p:sldId id="308" r:id="rId15"/>
    <p:sldId id="432" r:id="rId16"/>
    <p:sldId id="312" r:id="rId17"/>
    <p:sldId id="433" r:id="rId18"/>
    <p:sldId id="286" r:id="rId19"/>
    <p:sldId id="4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5" autoAdjust="0"/>
    <p:restoredTop sz="88738" autoAdjust="0"/>
  </p:normalViewPr>
  <p:slideViewPr>
    <p:cSldViewPr snapToGrid="0">
      <p:cViewPr varScale="1">
        <p:scale>
          <a:sx n="61" d="100"/>
          <a:sy n="61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80FFAB9F-970A-40DE-9EE2-959C66458223}"/>
    <pc:docChg chg="modSld">
      <pc:chgData name="nadia alghamdi" userId="ff15695cc4030d6b" providerId="LiveId" clId="{80FFAB9F-970A-40DE-9EE2-959C66458223}" dt="2021-09-18T11:59:29.755" v="36"/>
      <pc:docMkLst>
        <pc:docMk/>
      </pc:docMkLst>
      <pc:sldChg chg="modAnim">
        <pc:chgData name="nadia alghamdi" userId="ff15695cc4030d6b" providerId="LiveId" clId="{80FFAB9F-970A-40DE-9EE2-959C66458223}" dt="2021-09-18T11:59:29.755" v="36"/>
        <pc:sldMkLst>
          <pc:docMk/>
          <pc:sldMk cId="269874241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iveworksheets.com/ej332989k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ordwall.net/play/8255/197/9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1B8C97-D495-496A-AD7D-534A58838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5B5995F6-3523-4FD7-BD1C-62F6BE4DBD01}"/>
              </a:ext>
            </a:extLst>
          </p:cNvPr>
          <p:cNvSpPr/>
          <p:nvPr/>
        </p:nvSpPr>
        <p:spPr>
          <a:xfrm>
            <a:off x="6096000" y="454624"/>
            <a:ext cx="5378131" cy="40823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920" tIns="60960" rIns="121920" bIns="60960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Unit 3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When Are You Travelling?</a:t>
            </a:r>
          </a:p>
          <a:p>
            <a:pPr algn="ctr" rtl="0">
              <a:lnSpc>
                <a:spcPct val="80000"/>
              </a:lnSpc>
            </a:pPr>
            <a:endParaRPr lang="en-US" sz="6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F4982-F288-D08A-5E08-118D86EF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16F2A-76DF-507B-C485-1E937E42F129}"/>
              </a:ext>
            </a:extLst>
          </p:cNvPr>
          <p:cNvSpPr txBox="1"/>
          <p:nvPr/>
        </p:nvSpPr>
        <p:spPr>
          <a:xfrm>
            <a:off x="6096000" y="4783332"/>
            <a:ext cx="6096000" cy="6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80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Grammar</a:t>
            </a:r>
            <a:endParaRPr lang="ar-SA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9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239074-14F4-4CC1-A1EA-9C4581E6AF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3074" name="Picture 2" descr="Test English - Prepare for your English exam">
            <a:extLst>
              <a:ext uri="{FF2B5EF4-FFF2-40B4-BE49-F238E27FC236}">
                <a16:creationId xmlns:a16="http://schemas.microsoft.com/office/drawing/2014/main" id="{37776A1F-341A-47F8-B930-5B7FEA853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2"/>
          <a:stretch/>
        </p:blipFill>
        <p:spPr bwMode="auto">
          <a:xfrm>
            <a:off x="291321" y="735725"/>
            <a:ext cx="11609357" cy="511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8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44336-4DB7-400A-BE3B-EC997610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B5C24-F51C-431A-8111-83243AD62996}"/>
              </a:ext>
            </a:extLst>
          </p:cNvPr>
          <p:cNvSpPr/>
          <p:nvPr/>
        </p:nvSpPr>
        <p:spPr>
          <a:xfrm>
            <a:off x="591937" y="420080"/>
            <a:ext cx="4556504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1" u="none" strike="noStrike" kern="1200" cap="none" spc="0" normalizeH="0" baseline="0" noProof="0" dirty="0">
                <a:ln w="22225">
                  <a:solidFill>
                    <a:srgbClr val="82D9F7"/>
                  </a:solidFill>
                  <a:prstDash val="solid"/>
                </a:ln>
                <a:solidFill>
                  <a:srgbClr val="82D9F7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Let’s Practice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EA7FC2B-E305-4629-A3DC-2D57CF98E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91" y="1785691"/>
            <a:ext cx="3286618" cy="32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8" name="صورة 2">
            <a:extLst>
              <a:ext uri="{FF2B5EF4-FFF2-40B4-BE49-F238E27FC236}">
                <a16:creationId xmlns:a16="http://schemas.microsoft.com/office/drawing/2014/main" id="{4DB89B0E-3E8C-4FCB-9088-CE7FBFB8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56"/>
          <a:stretch/>
        </p:blipFill>
        <p:spPr>
          <a:xfrm>
            <a:off x="283000" y="1563084"/>
            <a:ext cx="11436814" cy="207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5">
            <a:extLst>
              <a:ext uri="{FF2B5EF4-FFF2-40B4-BE49-F238E27FC236}">
                <a16:creationId xmlns:a16="http://schemas.microsoft.com/office/drawing/2014/main" id="{2CCD82DD-1963-C523-A0AC-7DA2B838472D}"/>
              </a:ext>
            </a:extLst>
          </p:cNvPr>
          <p:cNvSpPr txBox="1"/>
          <p:nvPr/>
        </p:nvSpPr>
        <p:spPr>
          <a:xfrm>
            <a:off x="190746" y="232045"/>
            <a:ext cx="255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 24 &amp;25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EA9C5E-E7DE-41D3-A4D5-1CDF4FC018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2D2460F-1D44-4E35-AFC4-4403C9E40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48" y="216814"/>
            <a:ext cx="10079585" cy="462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1">
            <a:extLst>
              <a:ext uri="{FF2B5EF4-FFF2-40B4-BE49-F238E27FC236}">
                <a16:creationId xmlns:a16="http://schemas.microsoft.com/office/drawing/2014/main" id="{A21D2B10-1DEF-409F-9CB1-A790957D9511}"/>
              </a:ext>
            </a:extLst>
          </p:cNvPr>
          <p:cNvSpPr/>
          <p:nvPr/>
        </p:nvSpPr>
        <p:spPr>
          <a:xfrm>
            <a:off x="1670779" y="5058800"/>
            <a:ext cx="849272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Comic Sans MS" panose="030F0702030302020204" pitchFamily="66" charset="0"/>
              </a:rPr>
              <a:t>Sample: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A: Where is flight EK720 coming from?</a:t>
            </a:r>
          </a:p>
          <a:p>
            <a:pPr algn="l" rtl="0"/>
            <a:r>
              <a:rPr lang="en-US" b="1" dirty="0">
                <a:latin typeface="Comic Sans MS" panose="030F0702030302020204" pitchFamily="66" charset="0"/>
              </a:rPr>
              <a:t>B: It’s coming from DUBAI.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A: What time is it going to arrive?</a:t>
            </a:r>
          </a:p>
          <a:p>
            <a:pPr algn="l" rtl="0"/>
            <a:r>
              <a:rPr lang="en-US" b="1" dirty="0">
                <a:latin typeface="Comic Sans MS" panose="030F0702030302020204" pitchFamily="66" charset="0"/>
              </a:rPr>
              <a:t>B: It’s going to arrive at 9:45 a.m.</a:t>
            </a:r>
            <a:endParaRPr lang="ar-SA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C8906A-9091-4C27-A2C5-86E1B73BBA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0D57BD4-8F8E-463D-B08F-5A200479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23"/>
          <a:stretch/>
        </p:blipFill>
        <p:spPr>
          <a:xfrm>
            <a:off x="275421" y="210208"/>
            <a:ext cx="11706371" cy="465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B38A8C6-A5E7-477B-9EF7-7829C5F303CA}"/>
              </a:ext>
            </a:extLst>
          </p:cNvPr>
          <p:cNvSpPr txBox="1"/>
          <p:nvPr/>
        </p:nvSpPr>
        <p:spPr>
          <a:xfrm>
            <a:off x="275420" y="5073562"/>
            <a:ext cx="381310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1.A: Why is Sam going to Paris?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B: He’s going to Paris to study French. 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0D3533-9FE6-4C8A-94E0-A6A1B6CB5967}"/>
              </a:ext>
            </a:extLst>
          </p:cNvPr>
          <p:cNvSpPr txBox="1"/>
          <p:nvPr/>
        </p:nvSpPr>
        <p:spPr>
          <a:xfrm>
            <a:off x="4541041" y="5073561"/>
            <a:ext cx="3562437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Why are Ali and </a:t>
            </a:r>
            <a:r>
              <a:rPr lang="en-US" sz="2000" dirty="0" err="1">
                <a:latin typeface="Comic Sans MS" panose="030F0702030302020204" pitchFamily="66" charset="0"/>
              </a:rPr>
              <a:t>Maha</a:t>
            </a:r>
            <a:r>
              <a:rPr lang="en-US" sz="2000" dirty="0">
                <a:latin typeface="Comic Sans MS" panose="030F0702030302020204" pitchFamily="66" charset="0"/>
              </a:rPr>
              <a:t> going to the airport?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B: They’re going to the airport to meet their son.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38C912-AEFC-4362-96F1-4FC038649E47}"/>
              </a:ext>
            </a:extLst>
          </p:cNvPr>
          <p:cNvSpPr txBox="1"/>
          <p:nvPr/>
        </p:nvSpPr>
        <p:spPr>
          <a:xfrm>
            <a:off x="8531243" y="5059041"/>
            <a:ext cx="338533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Why is </a:t>
            </a:r>
            <a:r>
              <a:rPr lang="en-US" sz="2000" dirty="0" err="1">
                <a:latin typeface="Comic Sans MS" panose="030F0702030302020204" pitchFamily="66" charset="0"/>
              </a:rPr>
              <a:t>Badr</a:t>
            </a:r>
            <a:r>
              <a:rPr lang="en-US" sz="2000" dirty="0">
                <a:latin typeface="Comic Sans MS" panose="030F0702030302020204" pitchFamily="66" charset="0"/>
              </a:rPr>
              <a:t> going to the travel agency?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 He’s going to the travel agency to plan a trip.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C8906A-9091-4C27-A2C5-86E1B73BBA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0D57BD4-8F8E-463D-B08F-5A200479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314"/>
          <a:stretch/>
        </p:blipFill>
        <p:spPr>
          <a:xfrm>
            <a:off x="275421" y="210208"/>
            <a:ext cx="11706371" cy="239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072369B-7BFD-4198-832C-1C67F37C6307}"/>
              </a:ext>
            </a:extLst>
          </p:cNvPr>
          <p:cNvSpPr txBox="1"/>
          <p:nvPr/>
        </p:nvSpPr>
        <p:spPr>
          <a:xfrm>
            <a:off x="394927" y="4935942"/>
            <a:ext cx="346064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A: Why are Ted and his son going to the mall?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B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They’re going to the mall to buy a suitcase.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8647AF-297D-4715-8219-45F888D205E8}"/>
              </a:ext>
            </a:extLst>
          </p:cNvPr>
          <p:cNvSpPr txBox="1"/>
          <p:nvPr/>
        </p:nvSpPr>
        <p:spPr>
          <a:xfrm>
            <a:off x="4306505" y="4935941"/>
            <a:ext cx="346064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 Why is Sabah going to the bank?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B: She’s going to the bank to get foreign currency.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970A620-B8B2-41CB-9021-4544ECA5F0F8}"/>
              </a:ext>
            </a:extLst>
          </p:cNvPr>
          <p:cNvSpPr txBox="1"/>
          <p:nvPr/>
        </p:nvSpPr>
        <p:spPr>
          <a:xfrm>
            <a:off x="8218083" y="4935940"/>
            <a:ext cx="367962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 Why is Rudy going to the consulate? </a:t>
            </a:r>
          </a:p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B: He’s going to the consulate to get a visa.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F0EBB664-EA59-42D6-A1F8-59E0DEAF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1" y="2606566"/>
            <a:ext cx="11706370" cy="200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54E88C-4563-4C41-A53D-4605A7F8A4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05" y="33878"/>
            <a:ext cx="9520183" cy="65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944225" y="3492776"/>
            <a:ext cx="2976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gym at 9:00 a.m.</a:t>
            </a:r>
            <a:endParaRPr lang="en-US" sz="20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13265" y="3501367"/>
            <a:ext cx="3039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dentist at 10:15 a.m.</a:t>
            </a:r>
            <a:endParaRPr lang="en-US" sz="20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44225" y="4470922"/>
            <a:ext cx="2321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Clean my room</a:t>
            </a:r>
            <a:endParaRPr lang="en-US" sz="20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872296" y="4409366"/>
            <a:ext cx="2321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 shopping</a:t>
            </a:r>
            <a:endParaRPr lang="en-US" sz="20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40974" y="2525710"/>
            <a:ext cx="2321058" cy="29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Sample answers</a:t>
            </a:r>
            <a:endParaRPr lang="en-US" sz="1319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 rot="2700000">
            <a:off x="4716910" y="2236616"/>
            <a:ext cx="2663198" cy="273517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04466" y="2773041"/>
            <a:ext cx="2100771" cy="1989958"/>
            <a:chOff x="6191250" y="2102308"/>
            <a:chExt cx="2476500" cy="2345868"/>
          </a:xfrm>
        </p:grpSpPr>
        <p:pic>
          <p:nvPicPr>
            <p:cNvPr id="27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9674" y="2774161"/>
              <a:ext cx="2219242" cy="110661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Workbook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Page </a:t>
              </a:r>
              <a:r>
                <a:rPr kumimoji="0" lang="ar-SA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180</a:t>
              </a: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pic>
        <p:nvPicPr>
          <p:cNvPr id="17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64" y="4121327"/>
            <a:ext cx="4043986" cy="2275856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 rot="2700000">
            <a:off x="2293707" y="1683745"/>
            <a:ext cx="3663394" cy="3635031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8658" y="3125307"/>
            <a:ext cx="3109652" cy="11576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Homework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3581400" y="6324600"/>
            <a:ext cx="48818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 SINGLE LARGE HEADER )</a:t>
            </a:r>
          </a:p>
        </p:txBody>
      </p:sp>
    </p:spTree>
    <p:extLst>
      <p:ext uri="{BB962C8B-B14F-4D97-AF65-F5344CB8AC3E}">
        <p14:creationId xmlns:p14="http://schemas.microsoft.com/office/powerpoint/2010/main" val="156011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640F64-0819-4AFC-A7DA-C3B69A504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4546A">
                  <a:shade val="30000"/>
                  <a:satMod val="115000"/>
                </a:srgbClr>
              </a:gs>
              <a:gs pos="50000">
                <a:srgbClr val="44546A">
                  <a:shade val="67500"/>
                  <a:satMod val="115000"/>
                </a:srgbClr>
              </a:gs>
              <a:gs pos="100000">
                <a:srgbClr val="44546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67" y="0"/>
            <a:ext cx="6382910" cy="68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362197" y="4185156"/>
            <a:ext cx="1378232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only one </a:t>
            </a:r>
            <a:endParaRPr lang="ar-SA" sz="1465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33466" y="4560175"/>
            <a:ext cx="3503328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65" b="1" dirty="0">
                <a:solidFill>
                  <a:srgbClr val="7030A0"/>
                </a:solidFill>
                <a:latin typeface="Comic Sans MS" panose="030F0702030302020204" pitchFamily="66" charset="0"/>
              </a:rPr>
              <a:t>We’re staying in Miami , Florida .</a:t>
            </a:r>
            <a:endParaRPr lang="ar-SA" sz="1465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341166" y="4982186"/>
            <a:ext cx="264097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65" b="1" dirty="0">
                <a:solidFill>
                  <a:srgbClr val="002060"/>
                </a:solidFill>
                <a:latin typeface="Comic Sans MS" panose="030F0702030302020204" pitchFamily="66" charset="0"/>
              </a:rPr>
              <a:t>About two weeks . </a:t>
            </a:r>
            <a:endParaRPr lang="ar-SA" sz="1465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341166" y="5351445"/>
            <a:ext cx="264097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65" b="1" dirty="0">
                <a:solidFill>
                  <a:srgbClr val="003300"/>
                </a:solidFill>
                <a:latin typeface="Comic Sans MS" panose="030F0702030302020204" pitchFamily="66" charset="0"/>
              </a:rPr>
              <a:t>No , I’m not . </a:t>
            </a:r>
            <a:endParaRPr lang="ar-SA" sz="1465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360416" y="5773456"/>
            <a:ext cx="2640971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65" b="1" dirty="0">
                <a:solidFill>
                  <a:srgbClr val="FF3300"/>
                </a:solidFill>
                <a:latin typeface="Comic Sans MS" panose="030F0702030302020204" pitchFamily="66" charset="0"/>
              </a:rPr>
              <a:t>No , I’m not . </a:t>
            </a:r>
            <a:endParaRPr lang="ar-SA" sz="1465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306081" y="6142715"/>
            <a:ext cx="3137596" cy="317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65" b="1" dirty="0">
                <a:solidFill>
                  <a:srgbClr val="663300"/>
                </a:solidFill>
                <a:latin typeface="Comic Sans MS" panose="030F0702030302020204" pitchFamily="66" charset="0"/>
              </a:rPr>
              <a:t>We’re coming for pleasure </a:t>
            </a:r>
            <a:endParaRPr lang="ar-SA" sz="1465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5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12FF7-9DC1-AE4B-BC1B-57A2D092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FC68E-F95E-1E44-8A0B-47DB8476C54E}"/>
              </a:ext>
            </a:extLst>
          </p:cNvPr>
          <p:cNvSpPr/>
          <p:nvPr/>
        </p:nvSpPr>
        <p:spPr>
          <a:xfrm>
            <a:off x="7113494" y="4585447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6AC64-587E-8445-8602-FA469018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" y="457200"/>
            <a:ext cx="10563758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F6FC8C-EC1E-C446-9229-FB677181544C}"/>
              </a:ext>
            </a:extLst>
          </p:cNvPr>
          <p:cNvSpPr/>
          <p:nvPr/>
        </p:nvSpPr>
        <p:spPr>
          <a:xfrm>
            <a:off x="3215725" y="1059919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867" b="1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2A2F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DecoType Thuluth" panose="02010000000000000000" pitchFamily="2" charset="-78"/>
              </a:rPr>
              <a:t>بسم الله الرحمن الرحيم</a:t>
            </a:r>
            <a:endParaRPr kumimoji="0" lang="en-US" sz="5867" b="1" i="0" u="none" strike="noStrike" kern="1200" cap="none" spc="0" normalizeH="0" baseline="0" noProof="0" dirty="0">
              <a:ln w="10160">
                <a:solidFill>
                  <a:prstClr val="white"/>
                </a:solidFill>
                <a:prstDash val="solid"/>
              </a:ln>
              <a:solidFill>
                <a:srgbClr val="2A2F4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DecoType Thuluth" panose="02010000000000000000" pitchFamily="2" charset="-78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3227C7B5-F34A-EE45-BBCF-417E87765ED8}"/>
              </a:ext>
            </a:extLst>
          </p:cNvPr>
          <p:cNvSpPr/>
          <p:nvPr/>
        </p:nvSpPr>
        <p:spPr>
          <a:xfrm>
            <a:off x="1377797" y="2707172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Day: </a:t>
            </a: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213F5D34-2A5A-9246-BA88-DE62A3C0556D}"/>
              </a:ext>
            </a:extLst>
          </p:cNvPr>
          <p:cNvSpPr/>
          <p:nvPr/>
        </p:nvSpPr>
        <p:spPr>
          <a:xfrm>
            <a:off x="1377797" y="3637876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Date: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27712-82DD-864B-8098-3619D86C138E}"/>
              </a:ext>
            </a:extLst>
          </p:cNvPr>
          <p:cNvSpPr/>
          <p:nvPr/>
        </p:nvSpPr>
        <p:spPr>
          <a:xfrm>
            <a:off x="2541910" y="5443885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02" y="3311508"/>
            <a:ext cx="3942050" cy="2386443"/>
          </a:xfrm>
          <a:prstGeom prst="rect">
            <a:avLst/>
          </a:prstGeom>
        </p:spPr>
      </p:pic>
      <p:sp>
        <p:nvSpPr>
          <p:cNvPr id="25" name="Rectangle: Rounded Corners 38"/>
          <p:cNvSpPr/>
          <p:nvPr/>
        </p:nvSpPr>
        <p:spPr>
          <a:xfrm rot="2700000">
            <a:off x="-1930475" y="-695424"/>
            <a:ext cx="7612926" cy="8038423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2926" h="8038423">
                <a:moveTo>
                  <a:pt x="0" y="3067900"/>
                </a:moveTo>
                <a:lnTo>
                  <a:pt x="3033370" y="24870"/>
                </a:lnTo>
                <a:lnTo>
                  <a:pt x="6887532" y="0"/>
                </a:lnTo>
                <a:cubicBezTo>
                  <a:pt x="7278999" y="0"/>
                  <a:pt x="7596345" y="317346"/>
                  <a:pt x="7596345" y="708813"/>
                </a:cubicBezTo>
                <a:cubicBezTo>
                  <a:pt x="7601871" y="2253119"/>
                  <a:pt x="7607400" y="3837834"/>
                  <a:pt x="7612926" y="5382140"/>
                </a:cubicBezTo>
                <a:lnTo>
                  <a:pt x="4972226" y="8038423"/>
                </a:lnTo>
                <a:lnTo>
                  <a:pt x="0" y="3067900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 rot="2700000">
            <a:off x="7119408" y="1323225"/>
            <a:ext cx="3316219" cy="3398211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4" name="Group 3"/>
          <p:cNvGrpSpPr/>
          <p:nvPr/>
        </p:nvGrpSpPr>
        <p:grpSpPr>
          <a:xfrm>
            <a:off x="6074987" y="3921582"/>
            <a:ext cx="2476500" cy="2345868"/>
            <a:chOff x="6191250" y="2102308"/>
            <a:chExt cx="2476500" cy="2345868"/>
          </a:xfrm>
        </p:grpSpPr>
        <p:pic>
          <p:nvPicPr>
            <p:cNvPr id="17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9" name="Rectangle: Rounded Corners 1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5648" y="2457842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Illustrate a reason with the infinitive 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463674" y="1879017"/>
            <a:ext cx="3056884" cy="2754300"/>
            <a:chOff x="6191250" y="1693876"/>
            <a:chExt cx="2476500" cy="2754300"/>
          </a:xfrm>
        </p:grpSpPr>
        <p:pic>
          <p:nvPicPr>
            <p:cNvPr id="41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40" name="Rectangle: Rounded Corners 39"/>
            <p:cNvSpPr/>
            <p:nvPr/>
          </p:nvSpPr>
          <p:spPr>
            <a:xfrm rot="2700000">
              <a:off x="6217757" y="1865851"/>
              <a:ext cx="2255826" cy="1911875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30768" y="2228103"/>
              <a:ext cx="2219242" cy="175945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Formulate correct sentences with present progressive tense 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1"/>
          <p:cNvGrpSpPr/>
          <p:nvPr/>
        </p:nvGrpSpPr>
        <p:grpSpPr>
          <a:xfrm>
            <a:off x="6088502" y="685800"/>
            <a:ext cx="2476500" cy="2345868"/>
            <a:chOff x="6191250" y="2102308"/>
            <a:chExt cx="2476500" cy="2345868"/>
          </a:xfrm>
        </p:grpSpPr>
        <p:pic>
          <p:nvPicPr>
            <p:cNvPr id="22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72133" y="2555750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use the present progressive correctly 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32B1F610-748A-4A42-B291-BDD69D151FD4}"/>
              </a:ext>
            </a:extLst>
          </p:cNvPr>
          <p:cNvGrpSpPr/>
          <p:nvPr/>
        </p:nvGrpSpPr>
        <p:grpSpPr>
          <a:xfrm>
            <a:off x="9470582" y="678406"/>
            <a:ext cx="2476500" cy="2345868"/>
            <a:chOff x="6191250" y="2102308"/>
            <a:chExt cx="2476500" cy="2345868"/>
          </a:xfrm>
        </p:grpSpPr>
        <p:pic>
          <p:nvPicPr>
            <p:cNvPr id="28" name="shadow">
              <a:extLst>
                <a:ext uri="{FF2B5EF4-FFF2-40B4-BE49-F238E27FC236}">
                  <a16:creationId xmlns:a16="http://schemas.microsoft.com/office/drawing/2014/main" id="{08E8C842-3D06-4FB6-84C0-9FA8E1DB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30AEF5-A8F0-4062-B718-48780D1A59D5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38C6B-1908-4B3A-80CE-8D41DDAAE13B}"/>
                </a:ext>
              </a:extLst>
            </p:cNvPr>
            <p:cNvSpPr txBox="1"/>
            <p:nvPr/>
          </p:nvSpPr>
          <p:spPr>
            <a:xfrm>
              <a:off x="6312526" y="2515289"/>
              <a:ext cx="2093069" cy="13919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Use ( be + going to ) to talk about future plans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57B63B72-072F-4450-9B5B-A078A6426D19}"/>
              </a:ext>
            </a:extLst>
          </p:cNvPr>
          <p:cNvGrpSpPr/>
          <p:nvPr/>
        </p:nvGrpSpPr>
        <p:grpSpPr>
          <a:xfrm>
            <a:off x="9394299" y="3759719"/>
            <a:ext cx="2476500" cy="2345868"/>
            <a:chOff x="6191250" y="2102308"/>
            <a:chExt cx="2476500" cy="2345868"/>
          </a:xfrm>
        </p:grpSpPr>
        <p:pic>
          <p:nvPicPr>
            <p:cNvPr id="32" name="shadow">
              <a:extLst>
                <a:ext uri="{FF2B5EF4-FFF2-40B4-BE49-F238E27FC236}">
                  <a16:creationId xmlns:a16="http://schemas.microsoft.com/office/drawing/2014/main" id="{85E87DAA-1186-4C6E-A61B-FC2A6A45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0CA4F7-6585-4D35-BD02-ACFD5166923E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C3E61E-562D-49CE-947C-069FBA01A906}"/>
                </a:ext>
              </a:extLst>
            </p:cNvPr>
            <p:cNvSpPr txBox="1"/>
            <p:nvPr/>
          </p:nvSpPr>
          <p:spPr>
            <a:xfrm>
              <a:off x="6284087" y="2647239"/>
              <a:ext cx="2219242" cy="106471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use infinitives to give reasons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7152EA-BC4A-5440-B362-CDE6DC2A77A8}"/>
              </a:ext>
            </a:extLst>
          </p:cNvPr>
          <p:cNvGrpSpPr/>
          <p:nvPr/>
        </p:nvGrpSpPr>
        <p:grpSpPr>
          <a:xfrm>
            <a:off x="136208" y="1769009"/>
            <a:ext cx="6419305" cy="2855695"/>
            <a:chOff x="4782995" y="3698539"/>
            <a:chExt cx="13672981" cy="6082568"/>
          </a:xfrm>
          <a:solidFill>
            <a:schemeClr val="bg1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0F475EB-1190-0846-AE64-B1C17CDD8BE6}"/>
                </a:ext>
              </a:extLst>
            </p:cNvPr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44" name="Freeform 1">
                <a:extLst>
                  <a:ext uri="{FF2B5EF4-FFF2-40B4-BE49-F238E27FC236}">
                    <a16:creationId xmlns:a16="http://schemas.microsoft.com/office/drawing/2014/main" id="{D51127C8-D789-2745-8BF8-03FB9E1C0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2">
                <a:extLst>
                  <a:ext uri="{FF2B5EF4-FFF2-40B4-BE49-F238E27FC236}">
                    <a16:creationId xmlns:a16="http://schemas.microsoft.com/office/drawing/2014/main" id="{BF45B59F-9273-B44F-9536-FAA9A4425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3">
                <a:extLst>
                  <a:ext uri="{FF2B5EF4-FFF2-40B4-BE49-F238E27FC236}">
                    <a16:creationId xmlns:a16="http://schemas.microsoft.com/office/drawing/2014/main" id="{0A9A9D50-CDC9-6342-902A-8E3DEC067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CCC23516-B466-294D-8417-D41AA7C4A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E0010293-8BFB-F940-95CD-024BCDD9E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BBE9F2DD-3A0C-7848-95FA-D9A7E5E18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CB00B1B9-A61E-9D41-9AD4-99352F1D9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7915B21D-0860-6141-9F3D-9DBF134E2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26EC634B-2C63-E843-80D5-D6E9575D3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04A7C311-6830-8B4C-A47C-84ACB3AB0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2F297E3C-7FE4-584A-8850-8ADCF8C90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83D4366A-5049-2744-991B-82301A331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61712071-18BA-AA43-A283-AFA35448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A25B5B41-4074-ED44-B54A-3F244FB6A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3492C4FF-2FA1-2743-BDB0-65166A145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8DCA096B-A4A1-B94F-BA39-71039FD1D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4B2E0D3B-0092-B047-96EA-86B0C33BD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33B9720A-242D-714B-A329-EA0725D54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19">
                <a:extLst>
                  <a:ext uri="{FF2B5EF4-FFF2-40B4-BE49-F238E27FC236}">
                    <a16:creationId xmlns:a16="http://schemas.microsoft.com/office/drawing/2014/main" id="{EDE9A37F-AECD-C248-9CA3-E8920481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0F0F4AF3-5E44-C944-82D3-2E5D67E98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94BC4A1E-064C-1647-8007-88A1C99C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22">
                <a:extLst>
                  <a:ext uri="{FF2B5EF4-FFF2-40B4-BE49-F238E27FC236}">
                    <a16:creationId xmlns:a16="http://schemas.microsoft.com/office/drawing/2014/main" id="{998B7A69-1826-CD43-AB38-35AAD598D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08918F84-CACD-7F42-9F21-4CD5DD3CB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24">
                <a:extLst>
                  <a:ext uri="{FF2B5EF4-FFF2-40B4-BE49-F238E27FC236}">
                    <a16:creationId xmlns:a16="http://schemas.microsoft.com/office/drawing/2014/main" id="{B357E204-098E-1945-A768-BAD79ACF7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5">
                <a:extLst>
                  <a:ext uri="{FF2B5EF4-FFF2-40B4-BE49-F238E27FC236}">
                    <a16:creationId xmlns:a16="http://schemas.microsoft.com/office/drawing/2014/main" id="{A69E7947-AABD-9B44-B9F3-D68705FAD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38DE71C8-D774-BF45-BC5C-B908E24A4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7">
                <a:extLst>
                  <a:ext uri="{FF2B5EF4-FFF2-40B4-BE49-F238E27FC236}">
                    <a16:creationId xmlns:a16="http://schemas.microsoft.com/office/drawing/2014/main" id="{2F7602C7-CA35-FE43-B0B0-5486C59E0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28">
                <a:extLst>
                  <a:ext uri="{FF2B5EF4-FFF2-40B4-BE49-F238E27FC236}">
                    <a16:creationId xmlns:a16="http://schemas.microsoft.com/office/drawing/2014/main" id="{DD21DE27-976D-424E-B154-3D42548CC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9">
                <a:extLst>
                  <a:ext uri="{FF2B5EF4-FFF2-40B4-BE49-F238E27FC236}">
                    <a16:creationId xmlns:a16="http://schemas.microsoft.com/office/drawing/2014/main" id="{5D677555-AE6F-F545-B126-337469D6C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0">
                <a:extLst>
                  <a:ext uri="{FF2B5EF4-FFF2-40B4-BE49-F238E27FC236}">
                    <a16:creationId xmlns:a16="http://schemas.microsoft.com/office/drawing/2014/main" id="{2BB31A10-757E-9642-A785-F18BCC59E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31">
                <a:extLst>
                  <a:ext uri="{FF2B5EF4-FFF2-40B4-BE49-F238E27FC236}">
                    <a16:creationId xmlns:a16="http://schemas.microsoft.com/office/drawing/2014/main" id="{D95AD0AB-8401-C449-858F-FA58B2CA9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32">
                <a:extLst>
                  <a:ext uri="{FF2B5EF4-FFF2-40B4-BE49-F238E27FC236}">
                    <a16:creationId xmlns:a16="http://schemas.microsoft.com/office/drawing/2014/main" id="{DC5A9F1F-73D4-3147-9899-4741A6D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E73CF12E-8F00-6646-A183-717E4CD57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34">
                <a:extLst>
                  <a:ext uri="{FF2B5EF4-FFF2-40B4-BE49-F238E27FC236}">
                    <a16:creationId xmlns:a16="http://schemas.microsoft.com/office/drawing/2014/main" id="{476AA058-F5BC-9E49-B1C3-BC5C1EB0B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F933FAA0-64BF-2F47-80F4-8DDAC4843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AE4A9947-5898-7243-B29B-ADA8C1CF4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37">
                <a:extLst>
                  <a:ext uri="{FF2B5EF4-FFF2-40B4-BE49-F238E27FC236}">
                    <a16:creationId xmlns:a16="http://schemas.microsoft.com/office/drawing/2014/main" id="{5019D0CD-876C-E746-B19E-0EBB77820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38">
                <a:extLst>
                  <a:ext uri="{FF2B5EF4-FFF2-40B4-BE49-F238E27FC236}">
                    <a16:creationId xmlns:a16="http://schemas.microsoft.com/office/drawing/2014/main" id="{D731FDE5-7DC3-FF47-A6E9-8D0A3B79D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39">
                <a:extLst>
                  <a:ext uri="{FF2B5EF4-FFF2-40B4-BE49-F238E27FC236}">
                    <a16:creationId xmlns:a16="http://schemas.microsoft.com/office/drawing/2014/main" id="{D4AABCBE-27AE-5048-AADB-FD1EB6C62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40">
                <a:extLst>
                  <a:ext uri="{FF2B5EF4-FFF2-40B4-BE49-F238E27FC236}">
                    <a16:creationId xmlns:a16="http://schemas.microsoft.com/office/drawing/2014/main" id="{A1795252-DAE2-5544-8E92-DD65F3564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41">
                <a:extLst>
                  <a:ext uri="{FF2B5EF4-FFF2-40B4-BE49-F238E27FC236}">
                    <a16:creationId xmlns:a16="http://schemas.microsoft.com/office/drawing/2014/main" id="{189364D3-1460-9148-AB21-50E2C86F1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42">
                <a:extLst>
                  <a:ext uri="{FF2B5EF4-FFF2-40B4-BE49-F238E27FC236}">
                    <a16:creationId xmlns:a16="http://schemas.microsoft.com/office/drawing/2014/main" id="{89C07208-237F-AA40-9261-22F70FB4B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43">
                <a:extLst>
                  <a:ext uri="{FF2B5EF4-FFF2-40B4-BE49-F238E27FC236}">
                    <a16:creationId xmlns:a16="http://schemas.microsoft.com/office/drawing/2014/main" id="{1389ED28-310D-224E-A936-6F6C90834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44">
                <a:extLst>
                  <a:ext uri="{FF2B5EF4-FFF2-40B4-BE49-F238E27FC236}">
                    <a16:creationId xmlns:a16="http://schemas.microsoft.com/office/drawing/2014/main" id="{F0EDE62E-A545-B144-93EC-6D8B6EE5C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45">
                <a:extLst>
                  <a:ext uri="{FF2B5EF4-FFF2-40B4-BE49-F238E27FC236}">
                    <a16:creationId xmlns:a16="http://schemas.microsoft.com/office/drawing/2014/main" id="{3F9678D4-2E37-B542-B050-ED8BD5302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46">
                <a:extLst>
                  <a:ext uri="{FF2B5EF4-FFF2-40B4-BE49-F238E27FC236}">
                    <a16:creationId xmlns:a16="http://schemas.microsoft.com/office/drawing/2014/main" id="{78CCF719-E46F-E948-B40E-B2A2BD137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47">
                <a:extLst>
                  <a:ext uri="{FF2B5EF4-FFF2-40B4-BE49-F238E27FC236}">
                    <a16:creationId xmlns:a16="http://schemas.microsoft.com/office/drawing/2014/main" id="{3F963D4B-F79D-B44F-9295-F90842041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48">
                <a:extLst>
                  <a:ext uri="{FF2B5EF4-FFF2-40B4-BE49-F238E27FC236}">
                    <a16:creationId xmlns:a16="http://schemas.microsoft.com/office/drawing/2014/main" id="{0B550EF1-F581-8E46-8B06-5E54031A1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49">
                <a:extLst>
                  <a:ext uri="{FF2B5EF4-FFF2-40B4-BE49-F238E27FC236}">
                    <a16:creationId xmlns:a16="http://schemas.microsoft.com/office/drawing/2014/main" id="{36C8D36B-F84C-5842-A6A9-4CDA4B202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50">
                <a:extLst>
                  <a:ext uri="{FF2B5EF4-FFF2-40B4-BE49-F238E27FC236}">
                    <a16:creationId xmlns:a16="http://schemas.microsoft.com/office/drawing/2014/main" id="{D1782225-2DE2-1B48-8D41-FF5768619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51">
                <a:extLst>
                  <a:ext uri="{FF2B5EF4-FFF2-40B4-BE49-F238E27FC236}">
                    <a16:creationId xmlns:a16="http://schemas.microsoft.com/office/drawing/2014/main" id="{6186A9A5-73FC-8C45-864D-CDCF2692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52">
                <a:extLst>
                  <a:ext uri="{FF2B5EF4-FFF2-40B4-BE49-F238E27FC236}">
                    <a16:creationId xmlns:a16="http://schemas.microsoft.com/office/drawing/2014/main" id="{AF8F9E25-65EB-D646-BB6A-92A27267F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53">
                <a:extLst>
                  <a:ext uri="{FF2B5EF4-FFF2-40B4-BE49-F238E27FC236}">
                    <a16:creationId xmlns:a16="http://schemas.microsoft.com/office/drawing/2014/main" id="{E9C2E5C1-1355-FE41-A743-C74EDC28A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54">
                <a:extLst>
                  <a:ext uri="{FF2B5EF4-FFF2-40B4-BE49-F238E27FC236}">
                    <a16:creationId xmlns:a16="http://schemas.microsoft.com/office/drawing/2014/main" id="{DB6C1907-0FB1-764B-B1EA-9A9C692EE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55">
                <a:extLst>
                  <a:ext uri="{FF2B5EF4-FFF2-40B4-BE49-F238E27FC236}">
                    <a16:creationId xmlns:a16="http://schemas.microsoft.com/office/drawing/2014/main" id="{DB9B4C89-434B-D348-ADA4-9BA521F98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56">
                <a:extLst>
                  <a:ext uri="{FF2B5EF4-FFF2-40B4-BE49-F238E27FC236}">
                    <a16:creationId xmlns:a16="http://schemas.microsoft.com/office/drawing/2014/main" id="{34F3F05E-D7D0-7C45-BCCE-2383CB6DE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57">
                <a:extLst>
                  <a:ext uri="{FF2B5EF4-FFF2-40B4-BE49-F238E27FC236}">
                    <a16:creationId xmlns:a16="http://schemas.microsoft.com/office/drawing/2014/main" id="{0AC8F3B7-922E-8743-9C01-622A628E4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58">
                <a:extLst>
                  <a:ext uri="{FF2B5EF4-FFF2-40B4-BE49-F238E27FC236}">
                    <a16:creationId xmlns:a16="http://schemas.microsoft.com/office/drawing/2014/main" id="{71F67129-5DFE-B14F-85C6-FFC2B4879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59">
                <a:extLst>
                  <a:ext uri="{FF2B5EF4-FFF2-40B4-BE49-F238E27FC236}">
                    <a16:creationId xmlns:a16="http://schemas.microsoft.com/office/drawing/2014/main" id="{C0E9BD0F-4C98-4940-B44E-0DF6C838B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60">
                <a:extLst>
                  <a:ext uri="{FF2B5EF4-FFF2-40B4-BE49-F238E27FC236}">
                    <a16:creationId xmlns:a16="http://schemas.microsoft.com/office/drawing/2014/main" id="{577B5EA3-E6E0-1D44-A54D-5FA5B1FC4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61">
                <a:extLst>
                  <a:ext uri="{FF2B5EF4-FFF2-40B4-BE49-F238E27FC236}">
                    <a16:creationId xmlns:a16="http://schemas.microsoft.com/office/drawing/2014/main" id="{E562600B-6294-CE42-964E-C0DC08478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62">
                <a:extLst>
                  <a:ext uri="{FF2B5EF4-FFF2-40B4-BE49-F238E27FC236}">
                    <a16:creationId xmlns:a16="http://schemas.microsoft.com/office/drawing/2014/main" id="{395584A7-129B-DF4B-AB31-7A3793CD9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63">
                <a:extLst>
                  <a:ext uri="{FF2B5EF4-FFF2-40B4-BE49-F238E27FC236}">
                    <a16:creationId xmlns:a16="http://schemas.microsoft.com/office/drawing/2014/main" id="{4DE42A82-8C5B-174D-A4BD-D9CD7E905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64">
                <a:extLst>
                  <a:ext uri="{FF2B5EF4-FFF2-40B4-BE49-F238E27FC236}">
                    <a16:creationId xmlns:a16="http://schemas.microsoft.com/office/drawing/2014/main" id="{BDC0FCFF-A67B-2E45-887A-3A67C86D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65">
                <a:extLst>
                  <a:ext uri="{FF2B5EF4-FFF2-40B4-BE49-F238E27FC236}">
                    <a16:creationId xmlns:a16="http://schemas.microsoft.com/office/drawing/2014/main" id="{9B5F4B3E-AAE8-EC40-9230-2F7667925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66">
                <a:extLst>
                  <a:ext uri="{FF2B5EF4-FFF2-40B4-BE49-F238E27FC236}">
                    <a16:creationId xmlns:a16="http://schemas.microsoft.com/office/drawing/2014/main" id="{447981B9-F82F-AF41-B4F1-5396A6A0D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67">
                <a:extLst>
                  <a:ext uri="{FF2B5EF4-FFF2-40B4-BE49-F238E27FC236}">
                    <a16:creationId xmlns:a16="http://schemas.microsoft.com/office/drawing/2014/main" id="{C2686997-5ED0-9F49-B940-06BD6AD1C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68">
                <a:extLst>
                  <a:ext uri="{FF2B5EF4-FFF2-40B4-BE49-F238E27FC236}">
                    <a16:creationId xmlns:a16="http://schemas.microsoft.com/office/drawing/2014/main" id="{0973712F-343F-5C48-9E08-7D2CC3FDB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69">
                <a:extLst>
                  <a:ext uri="{FF2B5EF4-FFF2-40B4-BE49-F238E27FC236}">
                    <a16:creationId xmlns:a16="http://schemas.microsoft.com/office/drawing/2014/main" id="{402DCFA9-2EAB-6A46-B377-9161B5B5E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70">
                <a:extLst>
                  <a:ext uri="{FF2B5EF4-FFF2-40B4-BE49-F238E27FC236}">
                    <a16:creationId xmlns:a16="http://schemas.microsoft.com/office/drawing/2014/main" id="{14BD36D0-8968-0F46-A1FF-6E2382A76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71">
                <a:extLst>
                  <a:ext uri="{FF2B5EF4-FFF2-40B4-BE49-F238E27FC236}">
                    <a16:creationId xmlns:a16="http://schemas.microsoft.com/office/drawing/2014/main" id="{B37449BD-B427-9241-9AE2-69E7F04AE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72">
                <a:extLst>
                  <a:ext uri="{FF2B5EF4-FFF2-40B4-BE49-F238E27FC236}">
                    <a16:creationId xmlns:a16="http://schemas.microsoft.com/office/drawing/2014/main" id="{F39A21C8-57D5-9843-97F8-9D06E52D9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73">
                <a:extLst>
                  <a:ext uri="{FF2B5EF4-FFF2-40B4-BE49-F238E27FC236}">
                    <a16:creationId xmlns:a16="http://schemas.microsoft.com/office/drawing/2014/main" id="{596B91E7-F224-8548-893C-AC92B1995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74">
                <a:extLst>
                  <a:ext uri="{FF2B5EF4-FFF2-40B4-BE49-F238E27FC236}">
                    <a16:creationId xmlns:a16="http://schemas.microsoft.com/office/drawing/2014/main" id="{FDD571AE-42B5-1548-A8E9-F2B8FB7B5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75">
                <a:extLst>
                  <a:ext uri="{FF2B5EF4-FFF2-40B4-BE49-F238E27FC236}">
                    <a16:creationId xmlns:a16="http://schemas.microsoft.com/office/drawing/2014/main" id="{CF5C348F-BE68-864C-8434-12FA8BB1C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76">
                <a:extLst>
                  <a:ext uri="{FF2B5EF4-FFF2-40B4-BE49-F238E27FC236}">
                    <a16:creationId xmlns:a16="http://schemas.microsoft.com/office/drawing/2014/main" id="{71CAC4A2-1CE1-454D-86EF-8B986CDB5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77">
                <a:extLst>
                  <a:ext uri="{FF2B5EF4-FFF2-40B4-BE49-F238E27FC236}">
                    <a16:creationId xmlns:a16="http://schemas.microsoft.com/office/drawing/2014/main" id="{46A31242-AEE4-D84A-8055-93A060A46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78">
                <a:extLst>
                  <a:ext uri="{FF2B5EF4-FFF2-40B4-BE49-F238E27FC236}">
                    <a16:creationId xmlns:a16="http://schemas.microsoft.com/office/drawing/2014/main" id="{6D15362F-2C79-944F-9A2C-CCDE9742A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79">
                <a:extLst>
                  <a:ext uri="{FF2B5EF4-FFF2-40B4-BE49-F238E27FC236}">
                    <a16:creationId xmlns:a16="http://schemas.microsoft.com/office/drawing/2014/main" id="{386814CD-2E52-AA44-8027-0E00CDCDC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80">
                <a:extLst>
                  <a:ext uri="{FF2B5EF4-FFF2-40B4-BE49-F238E27FC236}">
                    <a16:creationId xmlns:a16="http://schemas.microsoft.com/office/drawing/2014/main" id="{657327B7-223E-004D-AF41-C21FD9232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81">
                <a:extLst>
                  <a:ext uri="{FF2B5EF4-FFF2-40B4-BE49-F238E27FC236}">
                    <a16:creationId xmlns:a16="http://schemas.microsoft.com/office/drawing/2014/main" id="{30E9B356-5C12-AD4A-88D9-909397C29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82">
                <a:extLst>
                  <a:ext uri="{FF2B5EF4-FFF2-40B4-BE49-F238E27FC236}">
                    <a16:creationId xmlns:a16="http://schemas.microsoft.com/office/drawing/2014/main" id="{828B8122-2F91-6D40-B570-7BDDAB383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83">
                <a:extLst>
                  <a:ext uri="{FF2B5EF4-FFF2-40B4-BE49-F238E27FC236}">
                    <a16:creationId xmlns:a16="http://schemas.microsoft.com/office/drawing/2014/main" id="{47500ED7-52D3-BC45-A562-A7FBB23F1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Freeform 84">
                <a:extLst>
                  <a:ext uri="{FF2B5EF4-FFF2-40B4-BE49-F238E27FC236}">
                    <a16:creationId xmlns:a16="http://schemas.microsoft.com/office/drawing/2014/main" id="{B9D548E5-2FEC-1843-A2A2-7C887EFFA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 85">
                <a:extLst>
                  <a:ext uri="{FF2B5EF4-FFF2-40B4-BE49-F238E27FC236}">
                    <a16:creationId xmlns:a16="http://schemas.microsoft.com/office/drawing/2014/main" id="{E9627DBD-7780-DC44-B4C6-7DC2BFC78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86">
                <a:extLst>
                  <a:ext uri="{FF2B5EF4-FFF2-40B4-BE49-F238E27FC236}">
                    <a16:creationId xmlns:a16="http://schemas.microsoft.com/office/drawing/2014/main" id="{DC406939-068A-BF41-9161-822286950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87">
                <a:extLst>
                  <a:ext uri="{FF2B5EF4-FFF2-40B4-BE49-F238E27FC236}">
                    <a16:creationId xmlns:a16="http://schemas.microsoft.com/office/drawing/2014/main" id="{184CF984-228F-CA49-BB24-22457BC93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 88">
                <a:extLst>
                  <a:ext uri="{FF2B5EF4-FFF2-40B4-BE49-F238E27FC236}">
                    <a16:creationId xmlns:a16="http://schemas.microsoft.com/office/drawing/2014/main" id="{0438F5D7-939A-5A4E-8789-D26E719C7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89">
                <a:extLst>
                  <a:ext uri="{FF2B5EF4-FFF2-40B4-BE49-F238E27FC236}">
                    <a16:creationId xmlns:a16="http://schemas.microsoft.com/office/drawing/2014/main" id="{6ECA2AF2-7450-E046-802F-FC97EF23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90">
                <a:extLst>
                  <a:ext uri="{FF2B5EF4-FFF2-40B4-BE49-F238E27FC236}">
                    <a16:creationId xmlns:a16="http://schemas.microsoft.com/office/drawing/2014/main" id="{C3B4DFA4-4B99-7643-81D4-A1B467742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91">
                <a:extLst>
                  <a:ext uri="{FF2B5EF4-FFF2-40B4-BE49-F238E27FC236}">
                    <a16:creationId xmlns:a16="http://schemas.microsoft.com/office/drawing/2014/main" id="{44FFE2CC-0E3E-094B-9F35-9E4C76E67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92">
                <a:extLst>
                  <a:ext uri="{FF2B5EF4-FFF2-40B4-BE49-F238E27FC236}">
                    <a16:creationId xmlns:a16="http://schemas.microsoft.com/office/drawing/2014/main" id="{2420289F-4F3C-C144-9C33-1A09CFB47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 93">
                <a:extLst>
                  <a:ext uri="{FF2B5EF4-FFF2-40B4-BE49-F238E27FC236}">
                    <a16:creationId xmlns:a16="http://schemas.microsoft.com/office/drawing/2014/main" id="{8FF62B10-EC07-F745-B235-657BBBE88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Freeform 94">
                <a:extLst>
                  <a:ext uri="{FF2B5EF4-FFF2-40B4-BE49-F238E27FC236}">
                    <a16:creationId xmlns:a16="http://schemas.microsoft.com/office/drawing/2014/main" id="{5B3EA7AE-C117-A547-9209-BA5B4F66B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Freeform 95">
                <a:extLst>
                  <a:ext uri="{FF2B5EF4-FFF2-40B4-BE49-F238E27FC236}">
                    <a16:creationId xmlns:a16="http://schemas.microsoft.com/office/drawing/2014/main" id="{6069E351-78CA-2044-8198-8577BBECC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 96">
                <a:extLst>
                  <a:ext uri="{FF2B5EF4-FFF2-40B4-BE49-F238E27FC236}">
                    <a16:creationId xmlns:a16="http://schemas.microsoft.com/office/drawing/2014/main" id="{7BEB3107-2376-B948-AB94-8FA649417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97">
                <a:extLst>
                  <a:ext uri="{FF2B5EF4-FFF2-40B4-BE49-F238E27FC236}">
                    <a16:creationId xmlns:a16="http://schemas.microsoft.com/office/drawing/2014/main" id="{BB1444A7-1D19-FC4D-AAC5-4D5B56856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98">
                <a:extLst>
                  <a:ext uri="{FF2B5EF4-FFF2-40B4-BE49-F238E27FC236}">
                    <a16:creationId xmlns:a16="http://schemas.microsoft.com/office/drawing/2014/main" id="{07F05FD6-CBCD-4740-B022-654FE223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99">
                <a:extLst>
                  <a:ext uri="{FF2B5EF4-FFF2-40B4-BE49-F238E27FC236}">
                    <a16:creationId xmlns:a16="http://schemas.microsoft.com/office/drawing/2014/main" id="{020EDA4B-88DE-2D44-9A31-65109DD6D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100">
                <a:extLst>
                  <a:ext uri="{FF2B5EF4-FFF2-40B4-BE49-F238E27FC236}">
                    <a16:creationId xmlns:a16="http://schemas.microsoft.com/office/drawing/2014/main" id="{FC06A876-218B-814B-AF52-9E17AA243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101">
                <a:extLst>
                  <a:ext uri="{FF2B5EF4-FFF2-40B4-BE49-F238E27FC236}">
                    <a16:creationId xmlns:a16="http://schemas.microsoft.com/office/drawing/2014/main" id="{423D7FF3-61E6-9049-8173-4EAE51EAA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102">
                <a:extLst>
                  <a:ext uri="{FF2B5EF4-FFF2-40B4-BE49-F238E27FC236}">
                    <a16:creationId xmlns:a16="http://schemas.microsoft.com/office/drawing/2014/main" id="{D8952AF9-3A51-0A4C-B97A-452A57BD1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103">
                <a:extLst>
                  <a:ext uri="{FF2B5EF4-FFF2-40B4-BE49-F238E27FC236}">
                    <a16:creationId xmlns:a16="http://schemas.microsoft.com/office/drawing/2014/main" id="{D4F41D23-E240-2D4B-B2E2-8827112D9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104">
                <a:extLst>
                  <a:ext uri="{FF2B5EF4-FFF2-40B4-BE49-F238E27FC236}">
                    <a16:creationId xmlns:a16="http://schemas.microsoft.com/office/drawing/2014/main" id="{950DBD14-DDA1-2440-882B-AA106E965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 105">
                <a:extLst>
                  <a:ext uri="{FF2B5EF4-FFF2-40B4-BE49-F238E27FC236}">
                    <a16:creationId xmlns:a16="http://schemas.microsoft.com/office/drawing/2014/main" id="{811C5760-3399-A345-B54E-AC11EB4F4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106">
                <a:extLst>
                  <a:ext uri="{FF2B5EF4-FFF2-40B4-BE49-F238E27FC236}">
                    <a16:creationId xmlns:a16="http://schemas.microsoft.com/office/drawing/2014/main" id="{F7D8A05F-E01E-B846-9B78-94C6E6844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 107">
                <a:extLst>
                  <a:ext uri="{FF2B5EF4-FFF2-40B4-BE49-F238E27FC236}">
                    <a16:creationId xmlns:a16="http://schemas.microsoft.com/office/drawing/2014/main" id="{D8198F13-8326-2143-815E-12E752F44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108">
                <a:extLst>
                  <a:ext uri="{FF2B5EF4-FFF2-40B4-BE49-F238E27FC236}">
                    <a16:creationId xmlns:a16="http://schemas.microsoft.com/office/drawing/2014/main" id="{5F3FE529-2B9F-1648-B183-34406274D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109">
                <a:extLst>
                  <a:ext uri="{FF2B5EF4-FFF2-40B4-BE49-F238E27FC236}">
                    <a16:creationId xmlns:a16="http://schemas.microsoft.com/office/drawing/2014/main" id="{E44F0465-DAD7-BF43-9DC7-282A0132C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110">
                <a:extLst>
                  <a:ext uri="{FF2B5EF4-FFF2-40B4-BE49-F238E27FC236}">
                    <a16:creationId xmlns:a16="http://schemas.microsoft.com/office/drawing/2014/main" id="{00DE317C-AD64-AC4F-A89B-E853A4FF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111">
                <a:extLst>
                  <a:ext uri="{FF2B5EF4-FFF2-40B4-BE49-F238E27FC236}">
                    <a16:creationId xmlns:a16="http://schemas.microsoft.com/office/drawing/2014/main" id="{0EA038CC-43AC-0F4E-9720-DDA60EA21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112">
                <a:extLst>
                  <a:ext uri="{FF2B5EF4-FFF2-40B4-BE49-F238E27FC236}">
                    <a16:creationId xmlns:a16="http://schemas.microsoft.com/office/drawing/2014/main" id="{DF1B4028-72C5-DD4C-97C2-2F3E0004D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113">
                <a:extLst>
                  <a:ext uri="{FF2B5EF4-FFF2-40B4-BE49-F238E27FC236}">
                    <a16:creationId xmlns:a16="http://schemas.microsoft.com/office/drawing/2014/main" id="{B99FFBE6-8D62-4E49-ADCA-E3927FEE3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114">
                <a:extLst>
                  <a:ext uri="{FF2B5EF4-FFF2-40B4-BE49-F238E27FC236}">
                    <a16:creationId xmlns:a16="http://schemas.microsoft.com/office/drawing/2014/main" id="{FD7D5174-8907-D44B-81F8-1B55327EF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115">
                <a:extLst>
                  <a:ext uri="{FF2B5EF4-FFF2-40B4-BE49-F238E27FC236}">
                    <a16:creationId xmlns:a16="http://schemas.microsoft.com/office/drawing/2014/main" id="{2733A943-F155-A942-A304-284F01760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116">
                <a:extLst>
                  <a:ext uri="{FF2B5EF4-FFF2-40B4-BE49-F238E27FC236}">
                    <a16:creationId xmlns:a16="http://schemas.microsoft.com/office/drawing/2014/main" id="{C65A5B46-1C9E-9D42-84FB-FC46187D0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117">
                <a:extLst>
                  <a:ext uri="{FF2B5EF4-FFF2-40B4-BE49-F238E27FC236}">
                    <a16:creationId xmlns:a16="http://schemas.microsoft.com/office/drawing/2014/main" id="{DAA19443-40C5-4740-9513-13E115AB7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 118">
                <a:extLst>
                  <a:ext uri="{FF2B5EF4-FFF2-40B4-BE49-F238E27FC236}">
                    <a16:creationId xmlns:a16="http://schemas.microsoft.com/office/drawing/2014/main" id="{52740B51-F7E7-434D-8A88-094384F1D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119">
                <a:extLst>
                  <a:ext uri="{FF2B5EF4-FFF2-40B4-BE49-F238E27FC236}">
                    <a16:creationId xmlns:a16="http://schemas.microsoft.com/office/drawing/2014/main" id="{414370F4-5B4F-2642-B2FF-B8608D434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120">
                <a:extLst>
                  <a:ext uri="{FF2B5EF4-FFF2-40B4-BE49-F238E27FC236}">
                    <a16:creationId xmlns:a16="http://schemas.microsoft.com/office/drawing/2014/main" id="{A0184F21-4C9C-0E4C-92BA-8F42EFD6B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121">
                <a:extLst>
                  <a:ext uri="{FF2B5EF4-FFF2-40B4-BE49-F238E27FC236}">
                    <a16:creationId xmlns:a16="http://schemas.microsoft.com/office/drawing/2014/main" id="{2FB36288-356A-7447-801E-67C8A8F42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122">
                <a:extLst>
                  <a:ext uri="{FF2B5EF4-FFF2-40B4-BE49-F238E27FC236}">
                    <a16:creationId xmlns:a16="http://schemas.microsoft.com/office/drawing/2014/main" id="{C611811F-BCE3-0B47-9145-93E008467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123">
                <a:extLst>
                  <a:ext uri="{FF2B5EF4-FFF2-40B4-BE49-F238E27FC236}">
                    <a16:creationId xmlns:a16="http://schemas.microsoft.com/office/drawing/2014/main" id="{422613FD-DB41-CC4B-BB01-A010C9CFC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124">
                <a:extLst>
                  <a:ext uri="{FF2B5EF4-FFF2-40B4-BE49-F238E27FC236}">
                    <a16:creationId xmlns:a16="http://schemas.microsoft.com/office/drawing/2014/main" id="{001C7D64-8144-6542-8382-7E3F84C33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125">
                <a:extLst>
                  <a:ext uri="{FF2B5EF4-FFF2-40B4-BE49-F238E27FC236}">
                    <a16:creationId xmlns:a16="http://schemas.microsoft.com/office/drawing/2014/main" id="{A4AA07BB-CE20-D642-BABD-95019BAE6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126">
                <a:extLst>
                  <a:ext uri="{FF2B5EF4-FFF2-40B4-BE49-F238E27FC236}">
                    <a16:creationId xmlns:a16="http://schemas.microsoft.com/office/drawing/2014/main" id="{A4951446-C3A6-7546-BFC0-A93A2CCEA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127">
                <a:extLst>
                  <a:ext uri="{FF2B5EF4-FFF2-40B4-BE49-F238E27FC236}">
                    <a16:creationId xmlns:a16="http://schemas.microsoft.com/office/drawing/2014/main" id="{E79676DB-846F-514C-A0F7-635DA9AB4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128">
                <a:extLst>
                  <a:ext uri="{FF2B5EF4-FFF2-40B4-BE49-F238E27FC236}">
                    <a16:creationId xmlns:a16="http://schemas.microsoft.com/office/drawing/2014/main" id="{028408FA-3609-844E-B846-A4AFBE98D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129">
                <a:extLst>
                  <a:ext uri="{FF2B5EF4-FFF2-40B4-BE49-F238E27FC236}">
                    <a16:creationId xmlns:a16="http://schemas.microsoft.com/office/drawing/2014/main" id="{1FD35017-E439-FB44-A8C4-D0DDD5D12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130">
                <a:extLst>
                  <a:ext uri="{FF2B5EF4-FFF2-40B4-BE49-F238E27FC236}">
                    <a16:creationId xmlns:a16="http://schemas.microsoft.com/office/drawing/2014/main" id="{8F70FF02-E4FD-674D-9DBB-C47156F56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131">
                <a:extLst>
                  <a:ext uri="{FF2B5EF4-FFF2-40B4-BE49-F238E27FC236}">
                    <a16:creationId xmlns:a16="http://schemas.microsoft.com/office/drawing/2014/main" id="{EDEB85E2-70ED-084B-BA30-2E6E49269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132">
                <a:extLst>
                  <a:ext uri="{FF2B5EF4-FFF2-40B4-BE49-F238E27FC236}">
                    <a16:creationId xmlns:a16="http://schemas.microsoft.com/office/drawing/2014/main" id="{FCEB677E-FCE4-9C4E-B2F7-7204EF975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 133">
                <a:extLst>
                  <a:ext uri="{FF2B5EF4-FFF2-40B4-BE49-F238E27FC236}">
                    <a16:creationId xmlns:a16="http://schemas.microsoft.com/office/drawing/2014/main" id="{E722C422-C556-2748-91C7-02AC48785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 134">
                <a:extLst>
                  <a:ext uri="{FF2B5EF4-FFF2-40B4-BE49-F238E27FC236}">
                    <a16:creationId xmlns:a16="http://schemas.microsoft.com/office/drawing/2014/main" id="{758FA4DC-2DFF-0A4C-8818-B7841ED60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 135">
                <a:extLst>
                  <a:ext uri="{FF2B5EF4-FFF2-40B4-BE49-F238E27FC236}">
                    <a16:creationId xmlns:a16="http://schemas.microsoft.com/office/drawing/2014/main" id="{9FC95DF1-401A-5F4A-B931-AAF6CCDD6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 136">
                <a:extLst>
                  <a:ext uri="{FF2B5EF4-FFF2-40B4-BE49-F238E27FC236}">
                    <a16:creationId xmlns:a16="http://schemas.microsoft.com/office/drawing/2014/main" id="{C19C9F83-19E5-B643-99F5-A05393F87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137">
                <a:extLst>
                  <a:ext uri="{FF2B5EF4-FFF2-40B4-BE49-F238E27FC236}">
                    <a16:creationId xmlns:a16="http://schemas.microsoft.com/office/drawing/2014/main" id="{7B6351CE-B50E-E149-A6AB-4105345D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138">
                <a:extLst>
                  <a:ext uri="{FF2B5EF4-FFF2-40B4-BE49-F238E27FC236}">
                    <a16:creationId xmlns:a16="http://schemas.microsoft.com/office/drawing/2014/main" id="{775F9DDF-0878-9245-A36A-73EF24E01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139">
                <a:extLst>
                  <a:ext uri="{FF2B5EF4-FFF2-40B4-BE49-F238E27FC236}">
                    <a16:creationId xmlns:a16="http://schemas.microsoft.com/office/drawing/2014/main" id="{4C7E5667-374B-E544-BBC1-186CE4E4F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140">
                <a:extLst>
                  <a:ext uri="{FF2B5EF4-FFF2-40B4-BE49-F238E27FC236}">
                    <a16:creationId xmlns:a16="http://schemas.microsoft.com/office/drawing/2014/main" id="{7429ED09-797A-E541-BD25-A579915EA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141">
                <a:extLst>
                  <a:ext uri="{FF2B5EF4-FFF2-40B4-BE49-F238E27FC236}">
                    <a16:creationId xmlns:a16="http://schemas.microsoft.com/office/drawing/2014/main" id="{EF61B41A-109A-BA43-A45A-D40C0375C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142">
                <a:extLst>
                  <a:ext uri="{FF2B5EF4-FFF2-40B4-BE49-F238E27FC236}">
                    <a16:creationId xmlns:a16="http://schemas.microsoft.com/office/drawing/2014/main" id="{B0B0A03A-B1C3-7F43-9522-A2672AB3F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143">
                <a:extLst>
                  <a:ext uri="{FF2B5EF4-FFF2-40B4-BE49-F238E27FC236}">
                    <a16:creationId xmlns:a16="http://schemas.microsoft.com/office/drawing/2014/main" id="{38EB13DE-3416-474E-A541-3B6550B33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144">
                <a:extLst>
                  <a:ext uri="{FF2B5EF4-FFF2-40B4-BE49-F238E27FC236}">
                    <a16:creationId xmlns:a16="http://schemas.microsoft.com/office/drawing/2014/main" id="{C8A969CE-E32B-3147-9DA1-1ED214743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145">
                <a:extLst>
                  <a:ext uri="{FF2B5EF4-FFF2-40B4-BE49-F238E27FC236}">
                    <a16:creationId xmlns:a16="http://schemas.microsoft.com/office/drawing/2014/main" id="{E15AE055-19CA-0A45-BBC7-4A175BC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146">
                <a:extLst>
                  <a:ext uri="{FF2B5EF4-FFF2-40B4-BE49-F238E27FC236}">
                    <a16:creationId xmlns:a16="http://schemas.microsoft.com/office/drawing/2014/main" id="{CE0050B8-DD73-414C-B0CE-928423741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147">
                <a:extLst>
                  <a:ext uri="{FF2B5EF4-FFF2-40B4-BE49-F238E27FC236}">
                    <a16:creationId xmlns:a16="http://schemas.microsoft.com/office/drawing/2014/main" id="{AFD7AA19-1616-FF42-9740-DDE547A11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148">
                <a:extLst>
                  <a:ext uri="{FF2B5EF4-FFF2-40B4-BE49-F238E27FC236}">
                    <a16:creationId xmlns:a16="http://schemas.microsoft.com/office/drawing/2014/main" id="{380BA4E7-3DEC-0343-9BC0-EC282B915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149">
                <a:extLst>
                  <a:ext uri="{FF2B5EF4-FFF2-40B4-BE49-F238E27FC236}">
                    <a16:creationId xmlns:a16="http://schemas.microsoft.com/office/drawing/2014/main" id="{871424AF-495D-2B49-AC77-FD1FDB987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150">
                <a:extLst>
                  <a:ext uri="{FF2B5EF4-FFF2-40B4-BE49-F238E27FC236}">
                    <a16:creationId xmlns:a16="http://schemas.microsoft.com/office/drawing/2014/main" id="{19A4317E-3234-F34D-B370-B9BE677D8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151">
                <a:extLst>
                  <a:ext uri="{FF2B5EF4-FFF2-40B4-BE49-F238E27FC236}">
                    <a16:creationId xmlns:a16="http://schemas.microsoft.com/office/drawing/2014/main" id="{17304B2A-581E-484B-88DB-BE41AC6E6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152">
                <a:extLst>
                  <a:ext uri="{FF2B5EF4-FFF2-40B4-BE49-F238E27FC236}">
                    <a16:creationId xmlns:a16="http://schemas.microsoft.com/office/drawing/2014/main" id="{4A6B7D02-72E9-7347-A1FE-C3126AD29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153">
                <a:extLst>
                  <a:ext uri="{FF2B5EF4-FFF2-40B4-BE49-F238E27FC236}">
                    <a16:creationId xmlns:a16="http://schemas.microsoft.com/office/drawing/2014/main" id="{7ED771D7-16E0-5C4B-A395-AACF6F884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154">
                <a:extLst>
                  <a:ext uri="{FF2B5EF4-FFF2-40B4-BE49-F238E27FC236}">
                    <a16:creationId xmlns:a16="http://schemas.microsoft.com/office/drawing/2014/main" id="{06D2C537-733E-1245-A04B-3CE172792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Freeform 155">
                <a:extLst>
                  <a:ext uri="{FF2B5EF4-FFF2-40B4-BE49-F238E27FC236}">
                    <a16:creationId xmlns:a16="http://schemas.microsoft.com/office/drawing/2014/main" id="{302A39FC-E8E6-4F4B-88C5-19849A523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156">
                <a:extLst>
                  <a:ext uri="{FF2B5EF4-FFF2-40B4-BE49-F238E27FC236}">
                    <a16:creationId xmlns:a16="http://schemas.microsoft.com/office/drawing/2014/main" id="{DAC0FC62-3029-144F-88CE-7387F7A5F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157">
                <a:extLst>
                  <a:ext uri="{FF2B5EF4-FFF2-40B4-BE49-F238E27FC236}">
                    <a16:creationId xmlns:a16="http://schemas.microsoft.com/office/drawing/2014/main" id="{4D4E7CCC-5EFE-E743-9ACE-F28BEE47A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158">
                <a:extLst>
                  <a:ext uri="{FF2B5EF4-FFF2-40B4-BE49-F238E27FC236}">
                    <a16:creationId xmlns:a16="http://schemas.microsoft.com/office/drawing/2014/main" id="{8380E6A8-4336-7947-B5DC-8CD15B987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159">
                <a:extLst>
                  <a:ext uri="{FF2B5EF4-FFF2-40B4-BE49-F238E27FC236}">
                    <a16:creationId xmlns:a16="http://schemas.microsoft.com/office/drawing/2014/main" id="{4D0A9152-7534-0847-A562-C04BF4DA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160">
                <a:extLst>
                  <a:ext uri="{FF2B5EF4-FFF2-40B4-BE49-F238E27FC236}">
                    <a16:creationId xmlns:a16="http://schemas.microsoft.com/office/drawing/2014/main" id="{C3C678ED-DDF4-5544-83A6-1C5F38054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161">
                <a:extLst>
                  <a:ext uri="{FF2B5EF4-FFF2-40B4-BE49-F238E27FC236}">
                    <a16:creationId xmlns:a16="http://schemas.microsoft.com/office/drawing/2014/main" id="{7A341FFB-4105-6942-88C8-BCD857F63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162">
                <a:extLst>
                  <a:ext uri="{FF2B5EF4-FFF2-40B4-BE49-F238E27FC236}">
                    <a16:creationId xmlns:a16="http://schemas.microsoft.com/office/drawing/2014/main" id="{FD8E5242-3DF8-2B44-A830-02F077DD4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163">
                <a:extLst>
                  <a:ext uri="{FF2B5EF4-FFF2-40B4-BE49-F238E27FC236}">
                    <a16:creationId xmlns:a16="http://schemas.microsoft.com/office/drawing/2014/main" id="{1B117749-3D74-6E47-B39E-2439CDC05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164">
                <a:extLst>
                  <a:ext uri="{FF2B5EF4-FFF2-40B4-BE49-F238E27FC236}">
                    <a16:creationId xmlns:a16="http://schemas.microsoft.com/office/drawing/2014/main" id="{68AE08BC-FD85-DD4A-9D74-357276587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165">
                <a:extLst>
                  <a:ext uri="{FF2B5EF4-FFF2-40B4-BE49-F238E27FC236}">
                    <a16:creationId xmlns:a16="http://schemas.microsoft.com/office/drawing/2014/main" id="{F3F8BB55-3381-4B4E-894F-746BE93E7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166">
                <a:extLst>
                  <a:ext uri="{FF2B5EF4-FFF2-40B4-BE49-F238E27FC236}">
                    <a16:creationId xmlns:a16="http://schemas.microsoft.com/office/drawing/2014/main" id="{708CC526-01D2-024E-8765-0B2D18DCA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167">
                <a:extLst>
                  <a:ext uri="{FF2B5EF4-FFF2-40B4-BE49-F238E27FC236}">
                    <a16:creationId xmlns:a16="http://schemas.microsoft.com/office/drawing/2014/main" id="{16DE8A04-BBD7-4A40-9241-DC1F74350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168">
                <a:extLst>
                  <a:ext uri="{FF2B5EF4-FFF2-40B4-BE49-F238E27FC236}">
                    <a16:creationId xmlns:a16="http://schemas.microsoft.com/office/drawing/2014/main" id="{BC2A5CE1-52CC-C04F-BA3A-BA17188C4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Freeform 169">
                <a:extLst>
                  <a:ext uri="{FF2B5EF4-FFF2-40B4-BE49-F238E27FC236}">
                    <a16:creationId xmlns:a16="http://schemas.microsoft.com/office/drawing/2014/main" id="{629EFD00-9CC7-424A-B42C-1E6A2753E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Freeform 170">
                <a:extLst>
                  <a:ext uri="{FF2B5EF4-FFF2-40B4-BE49-F238E27FC236}">
                    <a16:creationId xmlns:a16="http://schemas.microsoft.com/office/drawing/2014/main" id="{E6131873-36DF-0A4A-9292-ABF0C572D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Freeform 171">
                <a:extLst>
                  <a:ext uri="{FF2B5EF4-FFF2-40B4-BE49-F238E27FC236}">
                    <a16:creationId xmlns:a16="http://schemas.microsoft.com/office/drawing/2014/main" id="{288BC5F5-D588-6941-B165-ABDD71649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Freeform 172">
                <a:extLst>
                  <a:ext uri="{FF2B5EF4-FFF2-40B4-BE49-F238E27FC236}">
                    <a16:creationId xmlns:a16="http://schemas.microsoft.com/office/drawing/2014/main" id="{A6581CE6-20DC-0E4C-A8F4-760147530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Freeform 173">
                <a:extLst>
                  <a:ext uri="{FF2B5EF4-FFF2-40B4-BE49-F238E27FC236}">
                    <a16:creationId xmlns:a16="http://schemas.microsoft.com/office/drawing/2014/main" id="{75F256B8-5D6C-AA4E-A16C-60538FBDD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Freeform 174">
                <a:extLst>
                  <a:ext uri="{FF2B5EF4-FFF2-40B4-BE49-F238E27FC236}">
                    <a16:creationId xmlns:a16="http://schemas.microsoft.com/office/drawing/2014/main" id="{4618A2CA-E6F9-2544-9B9C-244BC7373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Freeform 175">
                <a:extLst>
                  <a:ext uri="{FF2B5EF4-FFF2-40B4-BE49-F238E27FC236}">
                    <a16:creationId xmlns:a16="http://schemas.microsoft.com/office/drawing/2014/main" id="{94C3B812-0D12-9648-B12B-7E4B2D1A3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Freeform 176">
                <a:extLst>
                  <a:ext uri="{FF2B5EF4-FFF2-40B4-BE49-F238E27FC236}">
                    <a16:creationId xmlns:a16="http://schemas.microsoft.com/office/drawing/2014/main" id="{EB6B82E9-9677-314D-AA8F-73BF9670A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Freeform 177">
                <a:extLst>
                  <a:ext uri="{FF2B5EF4-FFF2-40B4-BE49-F238E27FC236}">
                    <a16:creationId xmlns:a16="http://schemas.microsoft.com/office/drawing/2014/main" id="{9732CFA3-6564-6A48-BDFB-DF9C72F54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Freeform 178">
                <a:extLst>
                  <a:ext uri="{FF2B5EF4-FFF2-40B4-BE49-F238E27FC236}">
                    <a16:creationId xmlns:a16="http://schemas.microsoft.com/office/drawing/2014/main" id="{EDCC5635-4BD3-484D-A8BB-FF86A243D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Freeform 179">
                <a:extLst>
                  <a:ext uri="{FF2B5EF4-FFF2-40B4-BE49-F238E27FC236}">
                    <a16:creationId xmlns:a16="http://schemas.microsoft.com/office/drawing/2014/main" id="{A50EB58F-49FF-364E-BF2A-C1A84B833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Freeform 180">
                <a:extLst>
                  <a:ext uri="{FF2B5EF4-FFF2-40B4-BE49-F238E27FC236}">
                    <a16:creationId xmlns:a16="http://schemas.microsoft.com/office/drawing/2014/main" id="{65149D90-F614-254D-A44B-991E954DB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Freeform 181">
                <a:extLst>
                  <a:ext uri="{FF2B5EF4-FFF2-40B4-BE49-F238E27FC236}">
                    <a16:creationId xmlns:a16="http://schemas.microsoft.com/office/drawing/2014/main" id="{F540D88E-323D-DA49-9E54-CBD525B58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Freeform 182">
                <a:extLst>
                  <a:ext uri="{FF2B5EF4-FFF2-40B4-BE49-F238E27FC236}">
                    <a16:creationId xmlns:a16="http://schemas.microsoft.com/office/drawing/2014/main" id="{B04190EC-BF26-9147-8EC2-70DCA1C32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Freeform 183">
                <a:extLst>
                  <a:ext uri="{FF2B5EF4-FFF2-40B4-BE49-F238E27FC236}">
                    <a16:creationId xmlns:a16="http://schemas.microsoft.com/office/drawing/2014/main" id="{07D496C7-2065-7741-AFAC-E164677E2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Freeform 184">
                <a:extLst>
                  <a:ext uri="{FF2B5EF4-FFF2-40B4-BE49-F238E27FC236}">
                    <a16:creationId xmlns:a16="http://schemas.microsoft.com/office/drawing/2014/main" id="{CAAA4224-D144-9B4A-82E0-AFBA11FF1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Freeform 185">
                <a:extLst>
                  <a:ext uri="{FF2B5EF4-FFF2-40B4-BE49-F238E27FC236}">
                    <a16:creationId xmlns:a16="http://schemas.microsoft.com/office/drawing/2014/main" id="{40DFB653-7CBA-0448-847F-9ABB528C8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Freeform 186">
                <a:extLst>
                  <a:ext uri="{FF2B5EF4-FFF2-40B4-BE49-F238E27FC236}">
                    <a16:creationId xmlns:a16="http://schemas.microsoft.com/office/drawing/2014/main" id="{52FB7EC4-CFD9-8749-8458-D9DFAF748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Freeform 187">
                <a:extLst>
                  <a:ext uri="{FF2B5EF4-FFF2-40B4-BE49-F238E27FC236}">
                    <a16:creationId xmlns:a16="http://schemas.microsoft.com/office/drawing/2014/main" id="{207E7E71-341D-B54D-AF99-0CB1E376B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Freeform 188">
                <a:extLst>
                  <a:ext uri="{FF2B5EF4-FFF2-40B4-BE49-F238E27FC236}">
                    <a16:creationId xmlns:a16="http://schemas.microsoft.com/office/drawing/2014/main" id="{34DD5140-DF53-B440-9850-9ED7EC708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Freeform 189">
                <a:extLst>
                  <a:ext uri="{FF2B5EF4-FFF2-40B4-BE49-F238E27FC236}">
                    <a16:creationId xmlns:a16="http://schemas.microsoft.com/office/drawing/2014/main" id="{3724CC32-9560-DF47-B4AE-D7C754007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Freeform 190">
                <a:extLst>
                  <a:ext uri="{FF2B5EF4-FFF2-40B4-BE49-F238E27FC236}">
                    <a16:creationId xmlns:a16="http://schemas.microsoft.com/office/drawing/2014/main" id="{7D330081-4640-E04A-B134-39DCB5F6E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Freeform 191">
                <a:extLst>
                  <a:ext uri="{FF2B5EF4-FFF2-40B4-BE49-F238E27FC236}">
                    <a16:creationId xmlns:a16="http://schemas.microsoft.com/office/drawing/2014/main" id="{B0D3CA52-D321-4F44-9C1B-A50FDAE18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Freeform 192">
                <a:extLst>
                  <a:ext uri="{FF2B5EF4-FFF2-40B4-BE49-F238E27FC236}">
                    <a16:creationId xmlns:a16="http://schemas.microsoft.com/office/drawing/2014/main" id="{5A0DCCB4-BB93-374F-AAF6-860C16E3C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Freeform 193">
                <a:extLst>
                  <a:ext uri="{FF2B5EF4-FFF2-40B4-BE49-F238E27FC236}">
                    <a16:creationId xmlns:a16="http://schemas.microsoft.com/office/drawing/2014/main" id="{A8C96FD4-49AC-CF4A-B0ED-249A790D4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Freeform 194">
                <a:extLst>
                  <a:ext uri="{FF2B5EF4-FFF2-40B4-BE49-F238E27FC236}">
                    <a16:creationId xmlns:a16="http://schemas.microsoft.com/office/drawing/2014/main" id="{569BE1F8-540F-074E-885B-FF9C26E8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Freeform 195">
                <a:extLst>
                  <a:ext uri="{FF2B5EF4-FFF2-40B4-BE49-F238E27FC236}">
                    <a16:creationId xmlns:a16="http://schemas.microsoft.com/office/drawing/2014/main" id="{A5211703-8501-574F-BDD6-964168CFD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Freeform 196">
                <a:extLst>
                  <a:ext uri="{FF2B5EF4-FFF2-40B4-BE49-F238E27FC236}">
                    <a16:creationId xmlns:a16="http://schemas.microsoft.com/office/drawing/2014/main" id="{B65E9081-19D6-A447-BE27-5ABBDDCF6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Freeform 197">
                <a:extLst>
                  <a:ext uri="{FF2B5EF4-FFF2-40B4-BE49-F238E27FC236}">
                    <a16:creationId xmlns:a16="http://schemas.microsoft.com/office/drawing/2014/main" id="{F7207738-AE9F-3B40-A871-AC4CB1320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Freeform 198">
                <a:extLst>
                  <a:ext uri="{FF2B5EF4-FFF2-40B4-BE49-F238E27FC236}">
                    <a16:creationId xmlns:a16="http://schemas.microsoft.com/office/drawing/2014/main" id="{A2C59D12-0FD0-5F41-BB59-9C2047F2A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Freeform 199">
                <a:extLst>
                  <a:ext uri="{FF2B5EF4-FFF2-40B4-BE49-F238E27FC236}">
                    <a16:creationId xmlns:a16="http://schemas.microsoft.com/office/drawing/2014/main" id="{946AD5D4-BB05-E940-AC40-EA243D39E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Freeform 200">
                <a:extLst>
                  <a:ext uri="{FF2B5EF4-FFF2-40B4-BE49-F238E27FC236}">
                    <a16:creationId xmlns:a16="http://schemas.microsoft.com/office/drawing/2014/main" id="{FAA3E185-BB6D-934B-B106-EF7F5A940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Freeform 201">
                <a:extLst>
                  <a:ext uri="{FF2B5EF4-FFF2-40B4-BE49-F238E27FC236}">
                    <a16:creationId xmlns:a16="http://schemas.microsoft.com/office/drawing/2014/main" id="{40241DE6-90D6-9B42-8064-9CA673894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Freeform 202">
                <a:extLst>
                  <a:ext uri="{FF2B5EF4-FFF2-40B4-BE49-F238E27FC236}">
                    <a16:creationId xmlns:a16="http://schemas.microsoft.com/office/drawing/2014/main" id="{508E8A78-C1E3-AF47-B3EE-FA8D5E5FE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Freeform 203">
                <a:extLst>
                  <a:ext uri="{FF2B5EF4-FFF2-40B4-BE49-F238E27FC236}">
                    <a16:creationId xmlns:a16="http://schemas.microsoft.com/office/drawing/2014/main" id="{3ABC8603-1C23-424D-B1E1-229F98699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Freeform 204">
                <a:extLst>
                  <a:ext uri="{FF2B5EF4-FFF2-40B4-BE49-F238E27FC236}">
                    <a16:creationId xmlns:a16="http://schemas.microsoft.com/office/drawing/2014/main" id="{C57B11B8-E308-4F47-8EA2-AAC2726A7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Freeform 205">
                <a:extLst>
                  <a:ext uri="{FF2B5EF4-FFF2-40B4-BE49-F238E27FC236}">
                    <a16:creationId xmlns:a16="http://schemas.microsoft.com/office/drawing/2014/main" id="{512DC9A2-7597-7F4C-B127-4F092EA78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Freeform 206">
                <a:extLst>
                  <a:ext uri="{FF2B5EF4-FFF2-40B4-BE49-F238E27FC236}">
                    <a16:creationId xmlns:a16="http://schemas.microsoft.com/office/drawing/2014/main" id="{4DD3A386-264B-B443-9376-72BE9E93B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Freeform 207">
                <a:extLst>
                  <a:ext uri="{FF2B5EF4-FFF2-40B4-BE49-F238E27FC236}">
                    <a16:creationId xmlns:a16="http://schemas.microsoft.com/office/drawing/2014/main" id="{78C4F16E-50AD-C84E-A658-58F64B154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Freeform 208">
                <a:extLst>
                  <a:ext uri="{FF2B5EF4-FFF2-40B4-BE49-F238E27FC236}">
                    <a16:creationId xmlns:a16="http://schemas.microsoft.com/office/drawing/2014/main" id="{E7810F0F-A771-2142-A3DC-D3D9A1516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Freeform 209">
                <a:extLst>
                  <a:ext uri="{FF2B5EF4-FFF2-40B4-BE49-F238E27FC236}">
                    <a16:creationId xmlns:a16="http://schemas.microsoft.com/office/drawing/2014/main" id="{F2ED4035-B2D2-4941-BA70-4935C740A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Freeform 210">
                <a:extLst>
                  <a:ext uri="{FF2B5EF4-FFF2-40B4-BE49-F238E27FC236}">
                    <a16:creationId xmlns:a16="http://schemas.microsoft.com/office/drawing/2014/main" id="{6EB769F2-EB10-F642-933C-4B5629908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Freeform 211">
                <a:extLst>
                  <a:ext uri="{FF2B5EF4-FFF2-40B4-BE49-F238E27FC236}">
                    <a16:creationId xmlns:a16="http://schemas.microsoft.com/office/drawing/2014/main" id="{0E3A0E82-2AB5-2D41-9A5A-5FF8541CC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Freeform 212">
                <a:extLst>
                  <a:ext uri="{FF2B5EF4-FFF2-40B4-BE49-F238E27FC236}">
                    <a16:creationId xmlns:a16="http://schemas.microsoft.com/office/drawing/2014/main" id="{A5B755DC-42BE-0E4A-9854-A214E0527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Freeform 213">
                <a:extLst>
                  <a:ext uri="{FF2B5EF4-FFF2-40B4-BE49-F238E27FC236}">
                    <a16:creationId xmlns:a16="http://schemas.microsoft.com/office/drawing/2014/main" id="{8EEDA647-59BB-A84B-8E8A-B416BD415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Freeform 214">
                <a:extLst>
                  <a:ext uri="{FF2B5EF4-FFF2-40B4-BE49-F238E27FC236}">
                    <a16:creationId xmlns:a16="http://schemas.microsoft.com/office/drawing/2014/main" id="{8DDED61B-F99E-0040-B6EE-32BDDF334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Freeform 215">
                <a:extLst>
                  <a:ext uri="{FF2B5EF4-FFF2-40B4-BE49-F238E27FC236}">
                    <a16:creationId xmlns:a16="http://schemas.microsoft.com/office/drawing/2014/main" id="{556065B9-71D2-FE40-BDBD-05FA470CC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Freeform 216">
                <a:extLst>
                  <a:ext uri="{FF2B5EF4-FFF2-40B4-BE49-F238E27FC236}">
                    <a16:creationId xmlns:a16="http://schemas.microsoft.com/office/drawing/2014/main" id="{B80793B2-5767-A444-90BF-34B70AF99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Freeform 217">
                <a:extLst>
                  <a:ext uri="{FF2B5EF4-FFF2-40B4-BE49-F238E27FC236}">
                    <a16:creationId xmlns:a16="http://schemas.microsoft.com/office/drawing/2014/main" id="{03E6FF16-5E11-F24F-831F-0946ECF2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0FC3980B-861B-8D43-B2DC-06A624D29AF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9" name="Freeform 55">
              <a:extLst>
                <a:ext uri="{FF2B5EF4-FFF2-40B4-BE49-F238E27FC236}">
                  <a16:creationId xmlns:a16="http://schemas.microsoft.com/office/drawing/2014/main" id="{49499BA9-86E4-4147-B7CA-06F19B4E4D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63780205-034B-8646-BF86-994D5EBD608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CBEFF498-A7AA-4B47-A1FE-CC3375EDD27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4999302-1455-CE48-8D70-1279D767CC71}"/>
              </a:ext>
            </a:extLst>
          </p:cNvPr>
          <p:cNvGrpSpPr/>
          <p:nvPr/>
        </p:nvGrpSpPr>
        <p:grpSpPr>
          <a:xfrm>
            <a:off x="-127973" y="57823"/>
            <a:ext cx="4632738" cy="868055"/>
            <a:chOff x="-1023142" y="206918"/>
            <a:chExt cx="5286376" cy="1020763"/>
          </a:xfrm>
        </p:grpSpPr>
        <p:sp>
          <p:nvSpPr>
            <p:cNvPr id="262" name="Freeform 208">
              <a:extLst>
                <a:ext uri="{FF2B5EF4-FFF2-40B4-BE49-F238E27FC236}">
                  <a16:creationId xmlns:a16="http://schemas.microsoft.com/office/drawing/2014/main" id="{5945FCB8-DB9B-7048-8898-CD43F9626A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3" name="Freeform 209">
              <a:extLst>
                <a:ext uri="{FF2B5EF4-FFF2-40B4-BE49-F238E27FC236}">
                  <a16:creationId xmlns:a16="http://schemas.microsoft.com/office/drawing/2014/main" id="{3CAD22DB-2BB2-D044-984E-7775412D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  <p:sp>
          <p:nvSpPr>
            <p:cNvPr id="264" name="Freeform 210">
              <a:extLst>
                <a:ext uri="{FF2B5EF4-FFF2-40B4-BE49-F238E27FC236}">
                  <a16:creationId xmlns:a16="http://schemas.microsoft.com/office/drawing/2014/main" id="{4633C849-267C-DD4E-AD7F-72108F7CB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5" name="Freeform 211">
              <a:extLst>
                <a:ext uri="{FF2B5EF4-FFF2-40B4-BE49-F238E27FC236}">
                  <a16:creationId xmlns:a16="http://schemas.microsoft.com/office/drawing/2014/main" id="{9DA7333A-14C5-A94C-8104-E597F3473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  <p:sp>
          <p:nvSpPr>
            <p:cNvPr id="266" name="Freeform 212">
              <a:extLst>
                <a:ext uri="{FF2B5EF4-FFF2-40B4-BE49-F238E27FC236}">
                  <a16:creationId xmlns:a16="http://schemas.microsoft.com/office/drawing/2014/main" id="{D430308D-5E92-1E4A-943D-FCE59362C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7" name="Freeform 213">
              <a:extLst>
                <a:ext uri="{FF2B5EF4-FFF2-40B4-BE49-F238E27FC236}">
                  <a16:creationId xmlns:a16="http://schemas.microsoft.com/office/drawing/2014/main" id="{1AAEF309-D31C-1747-821A-A19DB4BFC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</p:grpSp>
      <p:sp>
        <p:nvSpPr>
          <p:cNvPr id="268" name="Rectangle 267">
            <a:extLst>
              <a:ext uri="{FF2B5EF4-FFF2-40B4-BE49-F238E27FC236}">
                <a16:creationId xmlns:a16="http://schemas.microsoft.com/office/drawing/2014/main" id="{A1DE8B74-7D4C-C94B-9BC0-626484E5705B}"/>
              </a:ext>
            </a:extLst>
          </p:cNvPr>
          <p:cNvSpPr/>
          <p:nvPr/>
        </p:nvSpPr>
        <p:spPr>
          <a:xfrm>
            <a:off x="659094" y="228891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Learning Objectives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37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8" name="صورة 2">
            <a:extLst>
              <a:ext uri="{FF2B5EF4-FFF2-40B4-BE49-F238E27FC236}">
                <a16:creationId xmlns:a16="http://schemas.microsoft.com/office/drawing/2014/main" id="{4DB89B0E-3E8C-4FCB-9088-CE7FBFB8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378"/>
          <a:stretch/>
        </p:blipFill>
        <p:spPr>
          <a:xfrm>
            <a:off x="377593" y="1510530"/>
            <a:ext cx="11436814" cy="336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ربع نص 5">
            <a:extLst>
              <a:ext uri="{FF2B5EF4-FFF2-40B4-BE49-F238E27FC236}">
                <a16:creationId xmlns:a16="http://schemas.microsoft.com/office/drawing/2014/main" id="{A6DC77BF-218C-417C-8329-BC628E446C0F}"/>
              </a:ext>
            </a:extLst>
          </p:cNvPr>
          <p:cNvSpPr txBox="1"/>
          <p:nvPr/>
        </p:nvSpPr>
        <p:spPr>
          <a:xfrm>
            <a:off x="190746" y="232045"/>
            <a:ext cx="255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 24 &amp;25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44336-4DB7-400A-BE3B-EC997610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1026" name="Picture 2" descr="Present Continuous Tense ">
            <a:extLst>
              <a:ext uri="{FF2B5EF4-FFF2-40B4-BE49-F238E27FC236}">
                <a16:creationId xmlns:a16="http://schemas.microsoft.com/office/drawing/2014/main" id="{3558B5C3-2A78-4770-9332-B05BBDDB4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69"/>
          <a:stretch/>
        </p:blipFill>
        <p:spPr bwMode="auto">
          <a:xfrm>
            <a:off x="904159" y="1355834"/>
            <a:ext cx="10121193" cy="38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Manual Operation 1">
            <a:extLst>
              <a:ext uri="{FF2B5EF4-FFF2-40B4-BE49-F238E27FC236}">
                <a16:creationId xmlns:a16="http://schemas.microsoft.com/office/drawing/2014/main" id="{CE5E5276-FDC1-789A-78DE-105BDF14047F}"/>
              </a:ext>
            </a:extLst>
          </p:cNvPr>
          <p:cNvSpPr/>
          <p:nvPr/>
        </p:nvSpPr>
        <p:spPr>
          <a:xfrm flipV="1">
            <a:off x="1334814" y="3867808"/>
            <a:ext cx="683174" cy="819806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44336-4DB7-400A-BE3B-EC997610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B5C24-F51C-431A-8111-83243AD62996}"/>
              </a:ext>
            </a:extLst>
          </p:cNvPr>
          <p:cNvSpPr/>
          <p:nvPr/>
        </p:nvSpPr>
        <p:spPr>
          <a:xfrm>
            <a:off x="591937" y="420080"/>
            <a:ext cx="4556504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Let’s Practice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4C078A5-29E5-BC58-F8DF-5A3076A1D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7" y="1847088"/>
            <a:ext cx="4212336" cy="316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41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8" name="صورة 2">
            <a:extLst>
              <a:ext uri="{FF2B5EF4-FFF2-40B4-BE49-F238E27FC236}">
                <a16:creationId xmlns:a16="http://schemas.microsoft.com/office/drawing/2014/main" id="{4DB89B0E-3E8C-4FCB-9088-CE7FBFB8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83" b="25487"/>
          <a:stretch/>
        </p:blipFill>
        <p:spPr>
          <a:xfrm>
            <a:off x="377593" y="1376856"/>
            <a:ext cx="11436814" cy="336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5">
            <a:extLst>
              <a:ext uri="{FF2B5EF4-FFF2-40B4-BE49-F238E27FC236}">
                <a16:creationId xmlns:a16="http://schemas.microsoft.com/office/drawing/2014/main" id="{60C99434-19CF-C7DD-A424-F71520BEC6A3}"/>
              </a:ext>
            </a:extLst>
          </p:cNvPr>
          <p:cNvSpPr txBox="1"/>
          <p:nvPr/>
        </p:nvSpPr>
        <p:spPr>
          <a:xfrm>
            <a:off x="190746" y="232045"/>
            <a:ext cx="255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 24 &amp;25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8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66A26D-04BD-49DF-AA23-757BA1582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A2E00C-7252-4B3E-8EDD-CDE967EE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885825"/>
            <a:ext cx="10296525" cy="508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96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AEC844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11016</TotalTime>
  <Words>318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Boulder</vt:lpstr>
      <vt:lpstr>BRADDON</vt:lpstr>
      <vt:lpstr>Calibri</vt:lpstr>
      <vt:lpstr>Comic Sans MS</vt:lpstr>
      <vt:lpstr>Franklin Gothic Book</vt:lpstr>
      <vt:lpstr>Franklin Gothic Medium</vt:lpstr>
      <vt:lpstr>Impact</vt:lpstr>
      <vt:lpstr>Lato Light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312</cp:revision>
  <dcterms:created xsi:type="dcterms:W3CDTF">2017-05-03T16:18:16Z</dcterms:created>
  <dcterms:modified xsi:type="dcterms:W3CDTF">2022-10-01T13:13:39Z</dcterms:modified>
</cp:coreProperties>
</file>