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9"/>
  </p:notesMasterIdLst>
  <p:sldIdLst>
    <p:sldId id="289" r:id="rId2"/>
    <p:sldId id="293" r:id="rId3"/>
    <p:sldId id="326" r:id="rId4"/>
    <p:sldId id="327" r:id="rId5"/>
    <p:sldId id="328" r:id="rId6"/>
    <p:sldId id="329" r:id="rId7"/>
    <p:sldId id="341" r:id="rId8"/>
    <p:sldId id="330" r:id="rId9"/>
    <p:sldId id="331" r:id="rId10"/>
    <p:sldId id="332" r:id="rId11"/>
    <p:sldId id="333" r:id="rId12"/>
    <p:sldId id="342" r:id="rId13"/>
    <p:sldId id="335" r:id="rId14"/>
    <p:sldId id="334" r:id="rId15"/>
    <p:sldId id="336" r:id="rId16"/>
    <p:sldId id="337" r:id="rId17"/>
    <p:sldId id="338" r:id="rId18"/>
    <p:sldId id="322" r:id="rId19"/>
    <p:sldId id="323" r:id="rId20"/>
    <p:sldId id="324" r:id="rId21"/>
    <p:sldId id="325" r:id="rId22"/>
    <p:sldId id="340" r:id="rId23"/>
    <p:sldId id="318" r:id="rId24"/>
    <p:sldId id="319" r:id="rId25"/>
    <p:sldId id="320" r:id="rId26"/>
    <p:sldId id="321" r:id="rId27"/>
    <p:sldId id="339" r:id="rId28"/>
  </p:sldIdLst>
  <p:sldSz cx="12192000" cy="6858000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B91"/>
    <a:srgbClr val="13A1D9"/>
    <a:srgbClr val="4CC1EF"/>
    <a:srgbClr val="FF0066"/>
    <a:srgbClr val="FF99FF"/>
    <a:srgbClr val="5CC3BB"/>
    <a:srgbClr val="CB1B4A"/>
    <a:srgbClr val="42AFB6"/>
    <a:srgbClr val="074D67"/>
    <a:srgbClr val="FA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8" autoAdjust="0"/>
    <p:restoredTop sz="94660"/>
  </p:normalViewPr>
  <p:slideViewPr>
    <p:cSldViewPr>
      <p:cViewPr varScale="1">
        <p:scale>
          <a:sx n="64" d="100"/>
          <a:sy n="64" d="100"/>
        </p:scale>
        <p:origin x="556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94F775-7527-4F01-A8CC-A8A518B01305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6F3EF1-70D3-402D-B2DB-816634A333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644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953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8774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90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7393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796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965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3683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367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403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8865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185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718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6768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897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0041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6839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1103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5079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0445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587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12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165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16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638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427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900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00F95D-803B-4DAB-84E0-F253EDD0245A}" type="slidenum">
              <a:rPr lang="ar-SA"/>
              <a:pPr/>
              <a:t>‹#›</a:t>
            </a:fld>
            <a:endParaRPr lang="en-US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B00736B-865C-4D97-8728-A72C25CE0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12192000" cy="119062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E90A8D0-1EFE-43B3-A659-9FFE9FDA65D8}"/>
              </a:ext>
            </a:extLst>
          </p:cNvPr>
          <p:cNvSpPr/>
          <p:nvPr userDrawn="1"/>
        </p:nvSpPr>
        <p:spPr>
          <a:xfrm>
            <a:off x="9309" y="-47423"/>
            <a:ext cx="12192000" cy="7295748"/>
          </a:xfrm>
          <a:prstGeom prst="rect">
            <a:avLst/>
          </a:prstGeom>
          <a:gradFill>
            <a:gsLst>
              <a:gs pos="0">
                <a:srgbClr val="F9F9F7">
                  <a:alpha val="0"/>
                </a:srgbClr>
              </a:gs>
              <a:gs pos="18000">
                <a:srgbClr val="F9F9F7"/>
              </a:gs>
              <a:gs pos="13000">
                <a:srgbClr val="F9F9F7">
                  <a:alpha val="90000"/>
                </a:srgb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9" name="그래픽 5">
            <a:extLst>
              <a:ext uri="{FF2B5EF4-FFF2-40B4-BE49-F238E27FC236}">
                <a16:creationId xmlns:a16="http://schemas.microsoft.com/office/drawing/2014/main" id="{B57F3434-42BF-4E6D-90CD-CC24736E4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3" t="1631" r="341"/>
          <a:stretch/>
        </p:blipFill>
        <p:spPr>
          <a:xfrm flipV="1">
            <a:off x="0" y="6420252"/>
            <a:ext cx="12192000" cy="875495"/>
          </a:xfrm>
          <a:prstGeom prst="rect">
            <a:avLst/>
          </a:prstGeom>
        </p:spPr>
      </p:pic>
      <p:sp>
        <p:nvSpPr>
          <p:cNvPr id="10" name="副标题 2">
            <a:extLst>
              <a:ext uri="{FF2B5EF4-FFF2-40B4-BE49-F238E27FC236}">
                <a16:creationId xmlns:a16="http://schemas.microsoft.com/office/drawing/2014/main" id="{7E9A0BD3-CD5D-4483-89F6-8C6DA4E97FB8}"/>
              </a:ext>
            </a:extLst>
          </p:cNvPr>
          <p:cNvSpPr txBox="1">
            <a:spLocks/>
          </p:cNvSpPr>
          <p:nvPr userDrawn="1"/>
        </p:nvSpPr>
        <p:spPr>
          <a:xfrm>
            <a:off x="-123564" y="7341331"/>
            <a:ext cx="255190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Game done By: Essa Al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3118AE4-A985-4A95-8718-2D2F33B657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33" y="6544793"/>
            <a:ext cx="255444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7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02BE20-6DFD-47FC-8C76-84985E57740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50C751-B8C0-47D1-B872-6C92A354952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6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63BF9-FF4A-4D6E-98AC-3D6E6E02512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6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728C0A-A0C5-46D9-9A20-A4521F8EEA6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CF35E0-D74E-4718-885B-E1D7C534EB3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8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2C747E-5C5C-49B2-B3E1-FB8246CA3C8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2AC351-8E47-49E3-9868-18136C99354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78DCE-E2D2-4D68-B3C9-99A51157011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6946FC-6577-4FF4-B16D-C3BEC74AD6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6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323EDC-950E-4A7F-98D5-CC0496A1337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4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5">
            <a:extLst>
              <a:ext uri="{FF2B5EF4-FFF2-40B4-BE49-F238E27FC236}">
                <a16:creationId xmlns:a16="http://schemas.microsoft.com/office/drawing/2014/main" id="{3341497F-1A1C-43D2-A9CD-31871546C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343" t="1631" r="341"/>
          <a:stretch/>
        </p:blipFill>
        <p:spPr>
          <a:xfrm flipV="1">
            <a:off x="0" y="5982505"/>
            <a:ext cx="12192000" cy="875495"/>
          </a:xfrm>
          <a:prstGeom prst="rect">
            <a:avLst/>
          </a:prstGeom>
        </p:spPr>
      </p:pic>
      <p:sp>
        <p:nvSpPr>
          <p:cNvPr id="4" name="副标题 2">
            <a:extLst>
              <a:ext uri="{FF2B5EF4-FFF2-40B4-BE49-F238E27FC236}">
                <a16:creationId xmlns:a16="http://schemas.microsoft.com/office/drawing/2014/main" id="{6B4DEDCC-3EF2-4905-B064-5E64A2B651F0}"/>
              </a:ext>
            </a:extLst>
          </p:cNvPr>
          <p:cNvSpPr txBox="1">
            <a:spLocks/>
          </p:cNvSpPr>
          <p:nvPr userDrawn="1"/>
        </p:nvSpPr>
        <p:spPr>
          <a:xfrm>
            <a:off x="-123564" y="6858000"/>
            <a:ext cx="255190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Game done By: Essa Al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69D83B7-4EAC-4A93-A103-F96018DD980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06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2.wdp"/><Relationship Id="rId3" Type="http://schemas.openxmlformats.org/officeDocument/2006/relationships/audio" Target="../media/audio5.wav"/><Relationship Id="rId7" Type="http://schemas.openxmlformats.org/officeDocument/2006/relationships/slide" Target="slide2.xml"/><Relationship Id="rId12" Type="http://schemas.openxmlformats.org/officeDocument/2006/relationships/image" Target="../media/image26.png"/><Relationship Id="rId2" Type="http://schemas.openxmlformats.org/officeDocument/2006/relationships/audio" Target="../media/audio4.wav"/><Relationship Id="rId16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microsoft.com/office/2007/relationships/hdphoto" Target="../media/hdphoto1.wdp"/><Relationship Id="rId5" Type="http://schemas.openxmlformats.org/officeDocument/2006/relationships/image" Target="../media/image24.png"/><Relationship Id="rId15" Type="http://schemas.openxmlformats.org/officeDocument/2006/relationships/audio" Target="../media/audio5.wav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svg"/><Relationship Id="rId1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microsoft.com/office/2007/relationships/hdphoto" Target="../media/hdphoto3.wdp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0.svg"/><Relationship Id="rId5" Type="http://schemas.openxmlformats.org/officeDocument/2006/relationships/image" Target="../media/image30.png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8.svg"/><Relationship Id="rId12" Type="http://schemas.microsoft.com/office/2007/relationships/hdphoto" Target="../media/hdphoto1.wdp"/><Relationship Id="rId17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5" Type="http://schemas.openxmlformats.org/officeDocument/2006/relationships/audio" Target="../media/audio4.wav"/><Relationship Id="rId10" Type="http://schemas.openxmlformats.org/officeDocument/2006/relationships/image" Target="../media/image20.svg"/><Relationship Id="rId4" Type="http://schemas.openxmlformats.org/officeDocument/2006/relationships/audio" Target="../media/audio5.wav"/><Relationship Id="rId9" Type="http://schemas.openxmlformats.org/officeDocument/2006/relationships/image" Target="../media/image19.png"/><Relationship Id="rId1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3.xml"/><Relationship Id="rId18" Type="http://schemas.openxmlformats.org/officeDocument/2006/relationships/slide" Target="slide19.xml"/><Relationship Id="rId26" Type="http://schemas.openxmlformats.org/officeDocument/2006/relationships/slide" Target="slide9.xml"/><Relationship Id="rId21" Type="http://schemas.openxmlformats.org/officeDocument/2006/relationships/slide" Target="slide13.xml"/><Relationship Id="rId34" Type="http://schemas.openxmlformats.org/officeDocument/2006/relationships/slide" Target="slide22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slide" Target="slide18.xml"/><Relationship Id="rId25" Type="http://schemas.openxmlformats.org/officeDocument/2006/relationships/slide" Target="slide8.xml"/><Relationship Id="rId33" Type="http://schemas.openxmlformats.org/officeDocument/2006/relationships/slide" Target="slide27.xml"/><Relationship Id="rId38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slide" Target="slide26.xml"/><Relationship Id="rId20" Type="http://schemas.openxmlformats.org/officeDocument/2006/relationships/slide" Target="slide21.xml"/><Relationship Id="rId29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slide" Target="slide16.xml"/><Relationship Id="rId32" Type="http://schemas.openxmlformats.org/officeDocument/2006/relationships/slide" Target="slide6.xml"/><Relationship Id="rId37" Type="http://schemas.openxmlformats.org/officeDocument/2006/relationships/slide" Target="slide7.xml"/><Relationship Id="rId5" Type="http://schemas.openxmlformats.org/officeDocument/2006/relationships/image" Target="../media/image8.png"/><Relationship Id="rId15" Type="http://schemas.openxmlformats.org/officeDocument/2006/relationships/slide" Target="slide25.xml"/><Relationship Id="rId23" Type="http://schemas.openxmlformats.org/officeDocument/2006/relationships/slide" Target="slide15.xml"/><Relationship Id="rId28" Type="http://schemas.openxmlformats.org/officeDocument/2006/relationships/slide" Target="slide11.xml"/><Relationship Id="rId36" Type="http://schemas.openxmlformats.org/officeDocument/2006/relationships/slide" Target="slide12.xml"/><Relationship Id="rId10" Type="http://schemas.openxmlformats.org/officeDocument/2006/relationships/image" Target="../media/image13.svg"/><Relationship Id="rId19" Type="http://schemas.openxmlformats.org/officeDocument/2006/relationships/slide" Target="slide20.xml"/><Relationship Id="rId31" Type="http://schemas.openxmlformats.org/officeDocument/2006/relationships/slide" Target="slide5.xml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slide" Target="slide24.xml"/><Relationship Id="rId22" Type="http://schemas.openxmlformats.org/officeDocument/2006/relationships/slide" Target="slide14.xml"/><Relationship Id="rId27" Type="http://schemas.openxmlformats.org/officeDocument/2006/relationships/slide" Target="slide10.xml"/><Relationship Id="rId30" Type="http://schemas.openxmlformats.org/officeDocument/2006/relationships/slide" Target="slide4.xml"/><Relationship Id="rId35" Type="http://schemas.openxmlformats.org/officeDocument/2006/relationships/slide" Target="slide17.xml"/><Relationship Id="rId8" Type="http://schemas.openxmlformats.org/officeDocument/2006/relationships/image" Target="../media/image11.sv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3.jpeg"/><Relationship Id="rId4" Type="http://schemas.openxmlformats.org/officeDocument/2006/relationships/audio" Target="../media/audio1.wav"/><Relationship Id="rId9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2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2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20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audio" Target="../media/audio2.wav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12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audio" Target="../media/audio4.wav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12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B9B410BA-E3C4-49BD-BAC1-B4084B68DD52}"/>
              </a:ext>
            </a:extLst>
          </p:cNvPr>
          <p:cNvSpPr/>
          <p:nvPr/>
        </p:nvSpPr>
        <p:spPr>
          <a:xfrm>
            <a:off x="3181443" y="909519"/>
            <a:ext cx="5829112" cy="5038963"/>
          </a:xfrm>
          <a:custGeom>
            <a:avLst/>
            <a:gdLst>
              <a:gd name="connsiteX0" fmla="*/ 3098638 w 6883400"/>
              <a:gd name="connsiteY0" fmla="*/ 6578586 h 6654802"/>
              <a:gd name="connsiteX1" fmla="*/ 3129205 w 6883400"/>
              <a:gd name="connsiteY1" fmla="*/ 6578586 h 6654802"/>
              <a:gd name="connsiteX2" fmla="*/ 3129205 w 6883400"/>
              <a:gd name="connsiteY2" fmla="*/ 6599373 h 6654802"/>
              <a:gd name="connsiteX3" fmla="*/ 3098638 w 6883400"/>
              <a:gd name="connsiteY3" fmla="*/ 6599373 h 6654802"/>
              <a:gd name="connsiteX4" fmla="*/ 2697457 w 6883400"/>
              <a:gd name="connsiteY4" fmla="*/ 6502369 h 6654802"/>
              <a:gd name="connsiteX5" fmla="*/ 2720381 w 6883400"/>
              <a:gd name="connsiteY5" fmla="*/ 6502369 h 6654802"/>
              <a:gd name="connsiteX6" fmla="*/ 2720381 w 6883400"/>
              <a:gd name="connsiteY6" fmla="*/ 6512763 h 6654802"/>
              <a:gd name="connsiteX7" fmla="*/ 2697457 w 6883400"/>
              <a:gd name="connsiteY7" fmla="*/ 6530085 h 6654802"/>
              <a:gd name="connsiteX8" fmla="*/ 2678354 w 6883400"/>
              <a:gd name="connsiteY8" fmla="*/ 6530085 h 6654802"/>
              <a:gd name="connsiteX9" fmla="*/ 2678354 w 6883400"/>
              <a:gd name="connsiteY9" fmla="*/ 6519691 h 6654802"/>
              <a:gd name="connsiteX10" fmla="*/ 2697457 w 6883400"/>
              <a:gd name="connsiteY10" fmla="*/ 6502369 h 6654802"/>
              <a:gd name="connsiteX11" fmla="*/ 2500506 w 6883400"/>
              <a:gd name="connsiteY11" fmla="*/ 6495183 h 6654802"/>
              <a:gd name="connsiteX12" fmla="*/ 2531072 w 6883400"/>
              <a:gd name="connsiteY12" fmla="*/ 6495183 h 6654802"/>
              <a:gd name="connsiteX13" fmla="*/ 2531072 w 6883400"/>
              <a:gd name="connsiteY13" fmla="*/ 6515970 h 6654802"/>
              <a:gd name="connsiteX14" fmla="*/ 2500506 w 6883400"/>
              <a:gd name="connsiteY14" fmla="*/ 6515970 h 6654802"/>
              <a:gd name="connsiteX15" fmla="*/ 2099324 w 6883400"/>
              <a:gd name="connsiteY15" fmla="*/ 6418966 h 6654802"/>
              <a:gd name="connsiteX16" fmla="*/ 2122249 w 6883400"/>
              <a:gd name="connsiteY16" fmla="*/ 6418966 h 6654802"/>
              <a:gd name="connsiteX17" fmla="*/ 2122249 w 6883400"/>
              <a:gd name="connsiteY17" fmla="*/ 6429360 h 6654802"/>
              <a:gd name="connsiteX18" fmla="*/ 2099324 w 6883400"/>
              <a:gd name="connsiteY18" fmla="*/ 6446682 h 6654802"/>
              <a:gd name="connsiteX19" fmla="*/ 2080220 w 6883400"/>
              <a:gd name="connsiteY19" fmla="*/ 6446682 h 6654802"/>
              <a:gd name="connsiteX20" fmla="*/ 2080220 w 6883400"/>
              <a:gd name="connsiteY20" fmla="*/ 6436288 h 6654802"/>
              <a:gd name="connsiteX21" fmla="*/ 2099324 w 6883400"/>
              <a:gd name="connsiteY21" fmla="*/ 6418966 h 6654802"/>
              <a:gd name="connsiteX22" fmla="*/ 1824434 w 6883400"/>
              <a:gd name="connsiteY22" fmla="*/ 6331733 h 6654802"/>
              <a:gd name="connsiteX23" fmla="*/ 1855000 w 6883400"/>
              <a:gd name="connsiteY23" fmla="*/ 6331733 h 6654802"/>
              <a:gd name="connsiteX24" fmla="*/ 1855000 w 6883400"/>
              <a:gd name="connsiteY24" fmla="*/ 6352520 h 6654802"/>
              <a:gd name="connsiteX25" fmla="*/ 1824434 w 6883400"/>
              <a:gd name="connsiteY25" fmla="*/ 6352520 h 6654802"/>
              <a:gd name="connsiteX26" fmla="*/ 3983494 w 6883400"/>
              <a:gd name="connsiteY26" fmla="*/ 6319734 h 6654802"/>
              <a:gd name="connsiteX27" fmla="*/ 4014061 w 6883400"/>
              <a:gd name="connsiteY27" fmla="*/ 6319734 h 6654802"/>
              <a:gd name="connsiteX28" fmla="*/ 4014061 w 6883400"/>
              <a:gd name="connsiteY28" fmla="*/ 6340521 h 6654802"/>
              <a:gd name="connsiteX29" fmla="*/ 3983494 w 6883400"/>
              <a:gd name="connsiteY29" fmla="*/ 6340521 h 6654802"/>
              <a:gd name="connsiteX30" fmla="*/ 1423251 w 6883400"/>
              <a:gd name="connsiteY30" fmla="*/ 6255517 h 6654802"/>
              <a:gd name="connsiteX31" fmla="*/ 1446176 w 6883400"/>
              <a:gd name="connsiteY31" fmla="*/ 6255517 h 6654802"/>
              <a:gd name="connsiteX32" fmla="*/ 1446176 w 6883400"/>
              <a:gd name="connsiteY32" fmla="*/ 6265910 h 6654802"/>
              <a:gd name="connsiteX33" fmla="*/ 1423251 w 6883400"/>
              <a:gd name="connsiteY33" fmla="*/ 6283232 h 6654802"/>
              <a:gd name="connsiteX34" fmla="*/ 1404147 w 6883400"/>
              <a:gd name="connsiteY34" fmla="*/ 6283232 h 6654802"/>
              <a:gd name="connsiteX35" fmla="*/ 1404147 w 6883400"/>
              <a:gd name="connsiteY35" fmla="*/ 6272839 h 6654802"/>
              <a:gd name="connsiteX36" fmla="*/ 1423251 w 6883400"/>
              <a:gd name="connsiteY36" fmla="*/ 6255517 h 6654802"/>
              <a:gd name="connsiteX37" fmla="*/ 3297319 w 6883400"/>
              <a:gd name="connsiteY37" fmla="*/ 6214825 h 6654802"/>
              <a:gd name="connsiteX38" fmla="*/ 3308782 w 6883400"/>
              <a:gd name="connsiteY38" fmla="*/ 6214825 h 6654802"/>
              <a:gd name="connsiteX39" fmla="*/ 3327885 w 6883400"/>
              <a:gd name="connsiteY39" fmla="*/ 6235611 h 6654802"/>
              <a:gd name="connsiteX40" fmla="*/ 3327885 w 6883400"/>
              <a:gd name="connsiteY40" fmla="*/ 6246004 h 6654802"/>
              <a:gd name="connsiteX41" fmla="*/ 3297319 w 6883400"/>
              <a:gd name="connsiteY41" fmla="*/ 6246004 h 6654802"/>
              <a:gd name="connsiteX42" fmla="*/ 3320243 w 6883400"/>
              <a:gd name="connsiteY42" fmla="*/ 6149002 h 6654802"/>
              <a:gd name="connsiteX43" fmla="*/ 3339348 w 6883400"/>
              <a:gd name="connsiteY43" fmla="*/ 6149002 h 6654802"/>
              <a:gd name="connsiteX44" fmla="*/ 3362272 w 6883400"/>
              <a:gd name="connsiteY44" fmla="*/ 6169788 h 6654802"/>
              <a:gd name="connsiteX45" fmla="*/ 3362272 w 6883400"/>
              <a:gd name="connsiteY45" fmla="*/ 6187110 h 6654802"/>
              <a:gd name="connsiteX46" fmla="*/ 3339348 w 6883400"/>
              <a:gd name="connsiteY46" fmla="*/ 6187110 h 6654802"/>
              <a:gd name="connsiteX47" fmla="*/ 3320243 w 6883400"/>
              <a:gd name="connsiteY47" fmla="*/ 6169788 h 6654802"/>
              <a:gd name="connsiteX48" fmla="*/ 4328556 w 6883400"/>
              <a:gd name="connsiteY48" fmla="*/ 6145541 h 6654802"/>
              <a:gd name="connsiteX49" fmla="*/ 4351481 w 6883400"/>
              <a:gd name="connsiteY49" fmla="*/ 6145541 h 6654802"/>
              <a:gd name="connsiteX50" fmla="*/ 4351481 w 6883400"/>
              <a:gd name="connsiteY50" fmla="*/ 6155935 h 6654802"/>
              <a:gd name="connsiteX51" fmla="*/ 4328556 w 6883400"/>
              <a:gd name="connsiteY51" fmla="*/ 6173257 h 6654802"/>
              <a:gd name="connsiteX52" fmla="*/ 4309453 w 6883400"/>
              <a:gd name="connsiteY52" fmla="*/ 6173257 h 6654802"/>
              <a:gd name="connsiteX53" fmla="*/ 4309453 w 6883400"/>
              <a:gd name="connsiteY53" fmla="*/ 6162863 h 6654802"/>
              <a:gd name="connsiteX54" fmla="*/ 4328556 w 6883400"/>
              <a:gd name="connsiteY54" fmla="*/ 6145541 h 6654802"/>
              <a:gd name="connsiteX55" fmla="*/ 3832227 w 6883400"/>
              <a:gd name="connsiteY55" fmla="*/ 6131680 h 6654802"/>
              <a:gd name="connsiteX56" fmla="*/ 3843690 w 6883400"/>
              <a:gd name="connsiteY56" fmla="*/ 6131680 h 6654802"/>
              <a:gd name="connsiteX57" fmla="*/ 3866614 w 6883400"/>
              <a:gd name="connsiteY57" fmla="*/ 6149002 h 6654802"/>
              <a:gd name="connsiteX58" fmla="*/ 3866614 w 6883400"/>
              <a:gd name="connsiteY58" fmla="*/ 6159394 h 6654802"/>
              <a:gd name="connsiteX59" fmla="*/ 3843690 w 6883400"/>
              <a:gd name="connsiteY59" fmla="*/ 6176717 h 6654802"/>
              <a:gd name="connsiteX60" fmla="*/ 3832227 w 6883400"/>
              <a:gd name="connsiteY60" fmla="*/ 6176717 h 6654802"/>
              <a:gd name="connsiteX61" fmla="*/ 3813123 w 6883400"/>
              <a:gd name="connsiteY61" fmla="*/ 6159394 h 6654802"/>
              <a:gd name="connsiteX62" fmla="*/ 3813123 w 6883400"/>
              <a:gd name="connsiteY62" fmla="*/ 6149002 h 6654802"/>
              <a:gd name="connsiteX63" fmla="*/ 3832227 w 6883400"/>
              <a:gd name="connsiteY63" fmla="*/ 6131680 h 6654802"/>
              <a:gd name="connsiteX64" fmla="*/ 2699186 w 6883400"/>
              <a:gd name="connsiteY64" fmla="*/ 6131422 h 6654802"/>
              <a:gd name="connsiteX65" fmla="*/ 2710649 w 6883400"/>
              <a:gd name="connsiteY65" fmla="*/ 6131422 h 6654802"/>
              <a:gd name="connsiteX66" fmla="*/ 2729753 w 6883400"/>
              <a:gd name="connsiteY66" fmla="*/ 6152208 h 6654802"/>
              <a:gd name="connsiteX67" fmla="*/ 2729753 w 6883400"/>
              <a:gd name="connsiteY67" fmla="*/ 6162602 h 6654802"/>
              <a:gd name="connsiteX68" fmla="*/ 2699186 w 6883400"/>
              <a:gd name="connsiteY68" fmla="*/ 6162602 h 6654802"/>
              <a:gd name="connsiteX69" fmla="*/ 3897180 w 6883400"/>
              <a:gd name="connsiteY69" fmla="*/ 6093572 h 6654802"/>
              <a:gd name="connsiteX70" fmla="*/ 3920106 w 6883400"/>
              <a:gd name="connsiteY70" fmla="*/ 6093572 h 6654802"/>
              <a:gd name="connsiteX71" fmla="*/ 3920106 w 6883400"/>
              <a:gd name="connsiteY71" fmla="*/ 6121287 h 6654802"/>
              <a:gd name="connsiteX72" fmla="*/ 3897180 w 6883400"/>
              <a:gd name="connsiteY72" fmla="*/ 6100500 h 6654802"/>
              <a:gd name="connsiteX73" fmla="*/ 2087862 w 6883400"/>
              <a:gd name="connsiteY73" fmla="*/ 6075992 h 6654802"/>
              <a:gd name="connsiteX74" fmla="*/ 2129890 w 6883400"/>
              <a:gd name="connsiteY74" fmla="*/ 6103707 h 6654802"/>
              <a:gd name="connsiteX75" fmla="*/ 2129890 w 6883400"/>
              <a:gd name="connsiteY75" fmla="*/ 6124494 h 6654802"/>
              <a:gd name="connsiteX76" fmla="*/ 2057295 w 6883400"/>
              <a:gd name="connsiteY76" fmla="*/ 6169531 h 6654802"/>
              <a:gd name="connsiteX77" fmla="*/ 2068757 w 6883400"/>
              <a:gd name="connsiteY77" fmla="*/ 6218032 h 6654802"/>
              <a:gd name="connsiteX78" fmla="*/ 2034370 w 6883400"/>
              <a:gd name="connsiteY78" fmla="*/ 6245748 h 6654802"/>
              <a:gd name="connsiteX79" fmla="*/ 1992342 w 6883400"/>
              <a:gd name="connsiteY79" fmla="*/ 6245748 h 6654802"/>
              <a:gd name="connsiteX80" fmla="*/ 1973238 w 6883400"/>
              <a:gd name="connsiteY80" fmla="*/ 6228426 h 6654802"/>
              <a:gd name="connsiteX81" fmla="*/ 1973238 w 6883400"/>
              <a:gd name="connsiteY81" fmla="*/ 6207639 h 6654802"/>
              <a:gd name="connsiteX82" fmla="*/ 2045833 w 6883400"/>
              <a:gd name="connsiteY82" fmla="*/ 6169531 h 6654802"/>
              <a:gd name="connsiteX83" fmla="*/ 2026729 w 6883400"/>
              <a:gd name="connsiteY83" fmla="*/ 6114100 h 6654802"/>
              <a:gd name="connsiteX84" fmla="*/ 2087862 w 6883400"/>
              <a:gd name="connsiteY84" fmla="*/ 6075992 h 6654802"/>
              <a:gd name="connsiteX85" fmla="*/ 2546625 w 6883400"/>
              <a:gd name="connsiteY85" fmla="*/ 6067955 h 6654802"/>
              <a:gd name="connsiteX86" fmla="*/ 2488986 w 6883400"/>
              <a:gd name="connsiteY86" fmla="*/ 6122152 h 6654802"/>
              <a:gd name="connsiteX87" fmla="*/ 2468894 w 6883400"/>
              <a:gd name="connsiteY87" fmla="*/ 6137696 h 6654802"/>
              <a:gd name="connsiteX88" fmla="*/ 2496890 w 6883400"/>
              <a:gd name="connsiteY88" fmla="*/ 6168907 h 6654802"/>
              <a:gd name="connsiteX89" fmla="*/ 2515039 w 6883400"/>
              <a:gd name="connsiteY89" fmla="*/ 6206799 h 6654802"/>
              <a:gd name="connsiteX90" fmla="*/ 2525248 w 6883400"/>
              <a:gd name="connsiteY90" fmla="*/ 6218370 h 6654802"/>
              <a:gd name="connsiteX91" fmla="*/ 2542535 w 6883400"/>
              <a:gd name="connsiteY91" fmla="*/ 6155673 h 6654802"/>
              <a:gd name="connsiteX92" fmla="*/ 2550176 w 6883400"/>
              <a:gd name="connsiteY92" fmla="*/ 6093315 h 6654802"/>
              <a:gd name="connsiteX93" fmla="*/ 3950672 w 6883400"/>
              <a:gd name="connsiteY93" fmla="*/ 6024283 h 6654802"/>
              <a:gd name="connsiteX94" fmla="*/ 3962134 w 6883400"/>
              <a:gd name="connsiteY94" fmla="*/ 6024283 h 6654802"/>
              <a:gd name="connsiteX95" fmla="*/ 4004163 w 6883400"/>
              <a:gd name="connsiteY95" fmla="*/ 6072786 h 6654802"/>
              <a:gd name="connsiteX96" fmla="*/ 3981237 w 6883400"/>
              <a:gd name="connsiteY96" fmla="*/ 6083178 h 6654802"/>
              <a:gd name="connsiteX97" fmla="*/ 3950672 w 6883400"/>
              <a:gd name="connsiteY97" fmla="*/ 6055463 h 6654802"/>
              <a:gd name="connsiteX98" fmla="*/ 3022222 w 6883400"/>
              <a:gd name="connsiteY98" fmla="*/ 5996569 h 6654802"/>
              <a:gd name="connsiteX99" fmla="*/ 2992850 w 6883400"/>
              <a:gd name="connsiteY99" fmla="*/ 6089024 h 6654802"/>
              <a:gd name="connsiteX100" fmla="*/ 2985515 w 6883400"/>
              <a:gd name="connsiteY100" fmla="*/ 6106977 h 6654802"/>
              <a:gd name="connsiteX101" fmla="*/ 2998162 w 6883400"/>
              <a:gd name="connsiteY101" fmla="*/ 6127092 h 6654802"/>
              <a:gd name="connsiteX102" fmla="*/ 3070995 w 6883400"/>
              <a:gd name="connsiteY102" fmla="*/ 6218681 h 6654802"/>
              <a:gd name="connsiteX103" fmla="*/ 3128588 w 6883400"/>
              <a:gd name="connsiteY103" fmla="*/ 6282887 h 6654802"/>
              <a:gd name="connsiteX104" fmla="*/ 3140668 w 6883400"/>
              <a:gd name="connsiteY104" fmla="*/ 6239076 h 6654802"/>
              <a:gd name="connsiteX105" fmla="*/ 3148309 w 6883400"/>
              <a:gd name="connsiteY105" fmla="*/ 6176717 h 6654802"/>
              <a:gd name="connsiteX106" fmla="*/ 3096728 w 6883400"/>
              <a:gd name="connsiteY106" fmla="*/ 6089024 h 6654802"/>
              <a:gd name="connsiteX107" fmla="*/ 3068007 w 6883400"/>
              <a:gd name="connsiteY107" fmla="*/ 6084839 h 6654802"/>
              <a:gd name="connsiteX108" fmla="*/ 3065980 w 6883400"/>
              <a:gd name="connsiteY108" fmla="*/ 6093315 h 6654802"/>
              <a:gd name="connsiteX109" fmla="*/ 3046877 w 6883400"/>
              <a:gd name="connsiteY109" fmla="*/ 6093315 h 6654802"/>
              <a:gd name="connsiteX110" fmla="*/ 3050286 w 6883400"/>
              <a:gd name="connsiteY110" fmla="*/ 6065498 h 6654802"/>
              <a:gd name="connsiteX111" fmla="*/ 3045148 w 6883400"/>
              <a:gd name="connsiteY111" fmla="*/ 6062392 h 6654802"/>
              <a:gd name="connsiteX112" fmla="*/ 3052524 w 6883400"/>
              <a:gd name="connsiteY112" fmla="*/ 6047233 h 6654802"/>
              <a:gd name="connsiteX113" fmla="*/ 3057658 w 6883400"/>
              <a:gd name="connsiteY113" fmla="*/ 6005331 h 6654802"/>
              <a:gd name="connsiteX114" fmla="*/ 2023114 w 6883400"/>
              <a:gd name="connsiteY114" fmla="*/ 5967973 h 6654802"/>
              <a:gd name="connsiteX115" fmla="*/ 2034575 w 6883400"/>
              <a:gd name="connsiteY115" fmla="*/ 5967973 h 6654802"/>
              <a:gd name="connsiteX116" fmla="*/ 2053680 w 6883400"/>
              <a:gd name="connsiteY116" fmla="*/ 5988758 h 6654802"/>
              <a:gd name="connsiteX117" fmla="*/ 2053680 w 6883400"/>
              <a:gd name="connsiteY117" fmla="*/ 5999152 h 6654802"/>
              <a:gd name="connsiteX118" fmla="*/ 2023114 w 6883400"/>
              <a:gd name="connsiteY118" fmla="*/ 5999152 h 6654802"/>
              <a:gd name="connsiteX119" fmla="*/ 2964002 w 6883400"/>
              <a:gd name="connsiteY119" fmla="*/ 5950289 h 6654802"/>
              <a:gd name="connsiteX120" fmla="*/ 2963775 w 6883400"/>
              <a:gd name="connsiteY120" fmla="*/ 5950407 h 6654802"/>
              <a:gd name="connsiteX121" fmla="*/ 2939895 w 6883400"/>
              <a:gd name="connsiteY121" fmla="*/ 5978989 h 6654802"/>
              <a:gd name="connsiteX122" fmla="*/ 2939895 w 6883400"/>
              <a:gd name="connsiteY122" fmla="*/ 6010169 h 6654802"/>
              <a:gd name="connsiteX123" fmla="*/ 2953810 w 6883400"/>
              <a:gd name="connsiteY123" fmla="*/ 6055463 h 6654802"/>
              <a:gd name="connsiteX124" fmla="*/ 2972552 w 6883400"/>
              <a:gd name="connsiteY124" fmla="*/ 6055463 h 6654802"/>
              <a:gd name="connsiteX125" fmla="*/ 2980195 w 6883400"/>
              <a:gd name="connsiteY125" fmla="*/ 5958460 h 6654802"/>
              <a:gd name="connsiteX126" fmla="*/ 2424090 w 6883400"/>
              <a:gd name="connsiteY126" fmla="*/ 5913166 h 6654802"/>
              <a:gd name="connsiteX127" fmla="*/ 2394718 w 6883400"/>
              <a:gd name="connsiteY127" fmla="*/ 6005622 h 6654802"/>
              <a:gd name="connsiteX128" fmla="*/ 2381397 w 6883400"/>
              <a:gd name="connsiteY128" fmla="*/ 6038223 h 6654802"/>
              <a:gd name="connsiteX129" fmla="*/ 2394923 w 6883400"/>
              <a:gd name="connsiteY129" fmla="*/ 6055232 h 6654802"/>
              <a:gd name="connsiteX130" fmla="*/ 2454960 w 6883400"/>
              <a:gd name="connsiteY130" fmla="*/ 6122161 h 6654802"/>
              <a:gd name="connsiteX131" fmla="*/ 2456748 w 6883400"/>
              <a:gd name="connsiteY131" fmla="*/ 6121287 h 6654802"/>
              <a:gd name="connsiteX132" fmla="*/ 2517881 w 6883400"/>
              <a:gd name="connsiteY132" fmla="*/ 6055463 h 6654802"/>
              <a:gd name="connsiteX133" fmla="*/ 2544875 w 6883400"/>
              <a:gd name="connsiteY133" fmla="*/ 6055463 h 6654802"/>
              <a:gd name="connsiteX134" fmla="*/ 2544446 w 6883400"/>
              <a:gd name="connsiteY134" fmla="*/ 6052391 h 6654802"/>
              <a:gd name="connsiteX135" fmla="*/ 2458477 w 6883400"/>
              <a:gd name="connsiteY135" fmla="*/ 5999775 h 6654802"/>
              <a:gd name="connsiteX136" fmla="*/ 2447015 w 6883400"/>
              <a:gd name="connsiteY136" fmla="*/ 5978989 h 6654802"/>
              <a:gd name="connsiteX137" fmla="*/ 2466119 w 6883400"/>
              <a:gd name="connsiteY137" fmla="*/ 5923559 h 6654802"/>
              <a:gd name="connsiteX138" fmla="*/ 1411789 w 6883400"/>
              <a:gd name="connsiteY138" fmla="*/ 5912542 h 6654802"/>
              <a:gd name="connsiteX139" fmla="*/ 1453817 w 6883400"/>
              <a:gd name="connsiteY139" fmla="*/ 5940257 h 6654802"/>
              <a:gd name="connsiteX140" fmla="*/ 1453817 w 6883400"/>
              <a:gd name="connsiteY140" fmla="*/ 5961044 h 6654802"/>
              <a:gd name="connsiteX141" fmla="*/ 1381223 w 6883400"/>
              <a:gd name="connsiteY141" fmla="*/ 6006081 h 6654802"/>
              <a:gd name="connsiteX142" fmla="*/ 1392684 w 6883400"/>
              <a:gd name="connsiteY142" fmla="*/ 6054583 h 6654802"/>
              <a:gd name="connsiteX143" fmla="*/ 1358297 w 6883400"/>
              <a:gd name="connsiteY143" fmla="*/ 6082298 h 6654802"/>
              <a:gd name="connsiteX144" fmla="*/ 1316270 w 6883400"/>
              <a:gd name="connsiteY144" fmla="*/ 6082298 h 6654802"/>
              <a:gd name="connsiteX145" fmla="*/ 1297166 w 6883400"/>
              <a:gd name="connsiteY145" fmla="*/ 6064976 h 6654802"/>
              <a:gd name="connsiteX146" fmla="*/ 1297166 w 6883400"/>
              <a:gd name="connsiteY146" fmla="*/ 6044189 h 6654802"/>
              <a:gd name="connsiteX147" fmla="*/ 1369760 w 6883400"/>
              <a:gd name="connsiteY147" fmla="*/ 6006081 h 6654802"/>
              <a:gd name="connsiteX148" fmla="*/ 1350656 w 6883400"/>
              <a:gd name="connsiteY148" fmla="*/ 5950651 h 6654802"/>
              <a:gd name="connsiteX149" fmla="*/ 1411789 w 6883400"/>
              <a:gd name="connsiteY149" fmla="*/ 5912542 h 6654802"/>
              <a:gd name="connsiteX150" fmla="*/ 2080220 w 6883400"/>
              <a:gd name="connsiteY150" fmla="*/ 5875057 h 6654802"/>
              <a:gd name="connsiteX151" fmla="*/ 2073533 w 6883400"/>
              <a:gd name="connsiteY151" fmla="*/ 5887616 h 6654802"/>
              <a:gd name="connsiteX152" fmla="*/ 2059211 w 6883400"/>
              <a:gd name="connsiteY152" fmla="*/ 5902150 h 6654802"/>
              <a:gd name="connsiteX153" fmla="*/ 2065141 w 6883400"/>
              <a:gd name="connsiteY153" fmla="*/ 5902150 h 6654802"/>
              <a:gd name="connsiteX154" fmla="*/ 2082335 w 6883400"/>
              <a:gd name="connsiteY154" fmla="*/ 5909079 h 6654802"/>
              <a:gd name="connsiteX155" fmla="*/ 2087862 w 6883400"/>
              <a:gd name="connsiteY155" fmla="*/ 5922440 h 6654802"/>
              <a:gd name="connsiteX156" fmla="*/ 2087862 w 6883400"/>
              <a:gd name="connsiteY156" fmla="*/ 5913166 h 6654802"/>
              <a:gd name="connsiteX157" fmla="*/ 2110786 w 6883400"/>
              <a:gd name="connsiteY157" fmla="*/ 5885451 h 6654802"/>
              <a:gd name="connsiteX158" fmla="*/ 2110786 w 6883400"/>
              <a:gd name="connsiteY158" fmla="*/ 5875057 h 6654802"/>
              <a:gd name="connsiteX159" fmla="*/ 4717083 w 6883400"/>
              <a:gd name="connsiteY159" fmla="*/ 5872828 h 6654802"/>
              <a:gd name="connsiteX160" fmla="*/ 4728546 w 6883400"/>
              <a:gd name="connsiteY160" fmla="*/ 5872828 h 6654802"/>
              <a:gd name="connsiteX161" fmla="*/ 4751470 w 6883400"/>
              <a:gd name="connsiteY161" fmla="*/ 5890150 h 6654802"/>
              <a:gd name="connsiteX162" fmla="*/ 4751470 w 6883400"/>
              <a:gd name="connsiteY162" fmla="*/ 5900543 h 6654802"/>
              <a:gd name="connsiteX163" fmla="*/ 4728546 w 6883400"/>
              <a:gd name="connsiteY163" fmla="*/ 5917866 h 6654802"/>
              <a:gd name="connsiteX164" fmla="*/ 4717083 w 6883400"/>
              <a:gd name="connsiteY164" fmla="*/ 5917866 h 6654802"/>
              <a:gd name="connsiteX165" fmla="*/ 4697979 w 6883400"/>
              <a:gd name="connsiteY165" fmla="*/ 5900543 h 6654802"/>
              <a:gd name="connsiteX166" fmla="*/ 4697979 w 6883400"/>
              <a:gd name="connsiteY166" fmla="*/ 5890150 h 6654802"/>
              <a:gd name="connsiteX167" fmla="*/ 4717083 w 6883400"/>
              <a:gd name="connsiteY167" fmla="*/ 5872828 h 6654802"/>
              <a:gd name="connsiteX168" fmla="*/ 4928418 w 6883400"/>
              <a:gd name="connsiteY168" fmla="*/ 5857997 h 6654802"/>
              <a:gd name="connsiteX169" fmla="*/ 4939881 w 6883400"/>
              <a:gd name="connsiteY169" fmla="*/ 5857997 h 6654802"/>
              <a:gd name="connsiteX170" fmla="*/ 4958985 w 6883400"/>
              <a:gd name="connsiteY170" fmla="*/ 5878783 h 6654802"/>
              <a:gd name="connsiteX171" fmla="*/ 4958985 w 6883400"/>
              <a:gd name="connsiteY171" fmla="*/ 5889177 h 6654802"/>
              <a:gd name="connsiteX172" fmla="*/ 4928418 w 6883400"/>
              <a:gd name="connsiteY172" fmla="*/ 5889177 h 6654802"/>
              <a:gd name="connsiteX173" fmla="*/ 1407042 w 6883400"/>
              <a:gd name="connsiteY173" fmla="*/ 5842705 h 6654802"/>
              <a:gd name="connsiteX174" fmla="*/ 1437608 w 6883400"/>
              <a:gd name="connsiteY174" fmla="*/ 5842705 h 6654802"/>
              <a:gd name="connsiteX175" fmla="*/ 1437608 w 6883400"/>
              <a:gd name="connsiteY175" fmla="*/ 5863492 h 6654802"/>
              <a:gd name="connsiteX176" fmla="*/ 1407042 w 6883400"/>
              <a:gd name="connsiteY176" fmla="*/ 5863492 h 6654802"/>
              <a:gd name="connsiteX177" fmla="*/ 2263823 w 6883400"/>
              <a:gd name="connsiteY177" fmla="*/ 5819728 h 6654802"/>
              <a:gd name="connsiteX178" fmla="*/ 2263823 w 6883400"/>
              <a:gd name="connsiteY178" fmla="*/ 5846719 h 6654802"/>
              <a:gd name="connsiteX179" fmla="*/ 2278389 w 6883400"/>
              <a:gd name="connsiteY179" fmla="*/ 5894137 h 6654802"/>
              <a:gd name="connsiteX180" fmla="*/ 2317769 w 6883400"/>
              <a:gd name="connsiteY180" fmla="*/ 5956770 h 6654802"/>
              <a:gd name="connsiteX181" fmla="*/ 2351495 w 6883400"/>
              <a:gd name="connsiteY181" fmla="*/ 5972060 h 6654802"/>
              <a:gd name="connsiteX182" fmla="*/ 2374420 w 6883400"/>
              <a:gd name="connsiteY182" fmla="*/ 5972060 h 6654802"/>
              <a:gd name="connsiteX183" fmla="*/ 2377763 w 6883400"/>
              <a:gd name="connsiteY183" fmla="*/ 5933519 h 6654802"/>
              <a:gd name="connsiteX184" fmla="*/ 2378064 w 6883400"/>
              <a:gd name="connsiteY184" fmla="*/ 5929865 h 6654802"/>
              <a:gd name="connsiteX185" fmla="*/ 2370804 w 6883400"/>
              <a:gd name="connsiteY185" fmla="*/ 5929865 h 6654802"/>
              <a:gd name="connsiteX186" fmla="*/ 2377785 w 6883400"/>
              <a:gd name="connsiteY186" fmla="*/ 5872899 h 6654802"/>
              <a:gd name="connsiteX187" fmla="*/ 2324989 w 6883400"/>
              <a:gd name="connsiteY187" fmla="*/ 5846259 h 6654802"/>
              <a:gd name="connsiteX188" fmla="*/ 2279856 w 6883400"/>
              <a:gd name="connsiteY188" fmla="*/ 5825690 h 6654802"/>
              <a:gd name="connsiteX189" fmla="*/ 1243675 w 6883400"/>
              <a:gd name="connsiteY189" fmla="*/ 5808610 h 6654802"/>
              <a:gd name="connsiteX190" fmla="*/ 1285703 w 6883400"/>
              <a:gd name="connsiteY190" fmla="*/ 5808610 h 6654802"/>
              <a:gd name="connsiteX191" fmla="*/ 1044995 w 6883400"/>
              <a:gd name="connsiteY191" fmla="*/ 5961044 h 6654802"/>
              <a:gd name="connsiteX192" fmla="*/ 1033532 w 6883400"/>
              <a:gd name="connsiteY192" fmla="*/ 5940257 h 6654802"/>
              <a:gd name="connsiteX193" fmla="*/ 1033532 w 6883400"/>
              <a:gd name="connsiteY193" fmla="*/ 5929865 h 6654802"/>
              <a:gd name="connsiteX194" fmla="*/ 1182542 w 6883400"/>
              <a:gd name="connsiteY194" fmla="*/ 5874434 h 6654802"/>
              <a:gd name="connsiteX195" fmla="*/ 1243675 w 6883400"/>
              <a:gd name="connsiteY195" fmla="*/ 5808610 h 6654802"/>
              <a:gd name="connsiteX196" fmla="*/ 4951342 w 6883400"/>
              <a:gd name="connsiteY196" fmla="*/ 5792174 h 6654802"/>
              <a:gd name="connsiteX197" fmla="*/ 4970447 w 6883400"/>
              <a:gd name="connsiteY197" fmla="*/ 5792174 h 6654802"/>
              <a:gd name="connsiteX198" fmla="*/ 4993371 w 6883400"/>
              <a:gd name="connsiteY198" fmla="*/ 5812960 h 6654802"/>
              <a:gd name="connsiteX199" fmla="*/ 4993371 w 6883400"/>
              <a:gd name="connsiteY199" fmla="*/ 5830282 h 6654802"/>
              <a:gd name="connsiteX200" fmla="*/ 4970447 w 6883400"/>
              <a:gd name="connsiteY200" fmla="*/ 5830282 h 6654802"/>
              <a:gd name="connsiteX201" fmla="*/ 4951342 w 6883400"/>
              <a:gd name="connsiteY201" fmla="*/ 5812960 h 6654802"/>
              <a:gd name="connsiteX202" fmla="*/ 5463326 w 6883400"/>
              <a:gd name="connsiteY202" fmla="*/ 5774852 h 6654802"/>
              <a:gd name="connsiteX203" fmla="*/ 5474789 w 6883400"/>
              <a:gd name="connsiteY203" fmla="*/ 5774852 h 6654802"/>
              <a:gd name="connsiteX204" fmla="*/ 5497713 w 6883400"/>
              <a:gd name="connsiteY204" fmla="*/ 5792174 h 6654802"/>
              <a:gd name="connsiteX205" fmla="*/ 5497713 w 6883400"/>
              <a:gd name="connsiteY205" fmla="*/ 5802567 h 6654802"/>
              <a:gd name="connsiteX206" fmla="*/ 5474789 w 6883400"/>
              <a:gd name="connsiteY206" fmla="*/ 5819889 h 6654802"/>
              <a:gd name="connsiteX207" fmla="*/ 5463326 w 6883400"/>
              <a:gd name="connsiteY207" fmla="*/ 5819889 h 6654802"/>
              <a:gd name="connsiteX208" fmla="*/ 5444223 w 6883400"/>
              <a:gd name="connsiteY208" fmla="*/ 5802567 h 6654802"/>
              <a:gd name="connsiteX209" fmla="*/ 5444223 w 6883400"/>
              <a:gd name="connsiteY209" fmla="*/ 5792174 h 6654802"/>
              <a:gd name="connsiteX210" fmla="*/ 5463326 w 6883400"/>
              <a:gd name="connsiteY210" fmla="*/ 5774852 h 6654802"/>
              <a:gd name="connsiteX211" fmla="*/ 1005859 w 6883400"/>
              <a:gd name="connsiteY211" fmla="*/ 5766488 h 6654802"/>
              <a:gd name="connsiteX212" fmla="*/ 1028785 w 6883400"/>
              <a:gd name="connsiteY212" fmla="*/ 5766488 h 6654802"/>
              <a:gd name="connsiteX213" fmla="*/ 1028785 w 6883400"/>
              <a:gd name="connsiteY213" fmla="*/ 5776882 h 6654802"/>
              <a:gd name="connsiteX214" fmla="*/ 1005859 w 6883400"/>
              <a:gd name="connsiteY214" fmla="*/ 5794204 h 6654802"/>
              <a:gd name="connsiteX215" fmla="*/ 986755 w 6883400"/>
              <a:gd name="connsiteY215" fmla="*/ 5794204 h 6654802"/>
              <a:gd name="connsiteX216" fmla="*/ 986755 w 6883400"/>
              <a:gd name="connsiteY216" fmla="*/ 5783810 h 6654802"/>
              <a:gd name="connsiteX217" fmla="*/ 1005859 w 6883400"/>
              <a:gd name="connsiteY217" fmla="*/ 5766488 h 6654802"/>
              <a:gd name="connsiteX218" fmla="*/ 3907078 w 6883400"/>
              <a:gd name="connsiteY218" fmla="*/ 5737717 h 6654802"/>
              <a:gd name="connsiteX219" fmla="*/ 3897471 w 6883400"/>
              <a:gd name="connsiteY219" fmla="*/ 5767959 h 6654802"/>
              <a:gd name="connsiteX220" fmla="*/ 3938971 w 6883400"/>
              <a:gd name="connsiteY220" fmla="*/ 5773765 h 6654802"/>
              <a:gd name="connsiteX221" fmla="*/ 3943264 w 6883400"/>
              <a:gd name="connsiteY221" fmla="*/ 5776288 h 6654802"/>
              <a:gd name="connsiteX222" fmla="*/ 3944331 w 6883400"/>
              <a:gd name="connsiteY222" fmla="*/ 5774093 h 6654802"/>
              <a:gd name="connsiteX223" fmla="*/ 3949108 w 6883400"/>
              <a:gd name="connsiteY223" fmla="*/ 5748110 h 6654802"/>
              <a:gd name="connsiteX224" fmla="*/ 5525056 w 6883400"/>
              <a:gd name="connsiteY224" fmla="*/ 5733133 h 6654802"/>
              <a:gd name="connsiteX225" fmla="*/ 5555622 w 6883400"/>
              <a:gd name="connsiteY225" fmla="*/ 5733133 h 6654802"/>
              <a:gd name="connsiteX226" fmla="*/ 5555622 w 6883400"/>
              <a:gd name="connsiteY226" fmla="*/ 5753920 h 6654802"/>
              <a:gd name="connsiteX227" fmla="*/ 5551205 w 6883400"/>
              <a:gd name="connsiteY227" fmla="*/ 5753920 h 6654802"/>
              <a:gd name="connsiteX228" fmla="*/ 5551205 w 6883400"/>
              <a:gd name="connsiteY228" fmla="*/ 5764459 h 6654802"/>
              <a:gd name="connsiteX229" fmla="*/ 5534012 w 6883400"/>
              <a:gd name="connsiteY229" fmla="*/ 5759262 h 6654802"/>
              <a:gd name="connsiteX230" fmla="*/ 5532047 w 6883400"/>
              <a:gd name="connsiteY230" fmla="*/ 5753920 h 6654802"/>
              <a:gd name="connsiteX231" fmla="*/ 5525056 w 6883400"/>
              <a:gd name="connsiteY231" fmla="*/ 5753920 h 6654802"/>
              <a:gd name="connsiteX232" fmla="*/ 5581772 w 6883400"/>
              <a:gd name="connsiteY232" fmla="*/ 5667455 h 6654802"/>
              <a:gd name="connsiteX233" fmla="*/ 5593233 w 6883400"/>
              <a:gd name="connsiteY233" fmla="*/ 5667455 h 6654802"/>
              <a:gd name="connsiteX234" fmla="*/ 5635262 w 6883400"/>
              <a:gd name="connsiteY234" fmla="*/ 5715958 h 6654802"/>
              <a:gd name="connsiteX235" fmla="*/ 5612337 w 6883400"/>
              <a:gd name="connsiteY235" fmla="*/ 5726350 h 6654802"/>
              <a:gd name="connsiteX236" fmla="*/ 5581772 w 6883400"/>
              <a:gd name="connsiteY236" fmla="*/ 5698635 h 6654802"/>
              <a:gd name="connsiteX237" fmla="*/ 1062198 w 6883400"/>
              <a:gd name="connsiteY237" fmla="*/ 5607535 h 6654802"/>
              <a:gd name="connsiteX238" fmla="*/ 1092765 w 6883400"/>
              <a:gd name="connsiteY238" fmla="*/ 5607535 h 6654802"/>
              <a:gd name="connsiteX239" fmla="*/ 1092765 w 6883400"/>
              <a:gd name="connsiteY239" fmla="*/ 5628322 h 6654802"/>
              <a:gd name="connsiteX240" fmla="*/ 1062198 w 6883400"/>
              <a:gd name="connsiteY240" fmla="*/ 5628322 h 6654802"/>
              <a:gd name="connsiteX241" fmla="*/ 5665829 w 6883400"/>
              <a:gd name="connsiteY241" fmla="*/ 5601632 h 6654802"/>
              <a:gd name="connsiteX242" fmla="*/ 5719319 w 6883400"/>
              <a:gd name="connsiteY242" fmla="*/ 5639741 h 6654802"/>
              <a:gd name="connsiteX243" fmla="*/ 5684932 w 6883400"/>
              <a:gd name="connsiteY243" fmla="*/ 5677849 h 6654802"/>
              <a:gd name="connsiteX244" fmla="*/ 5623799 w 6883400"/>
              <a:gd name="connsiteY244" fmla="*/ 5650134 h 6654802"/>
              <a:gd name="connsiteX245" fmla="*/ 5665829 w 6883400"/>
              <a:gd name="connsiteY245" fmla="*/ 5601632 h 6654802"/>
              <a:gd name="connsiteX246" fmla="*/ 661016 w 6883400"/>
              <a:gd name="connsiteY246" fmla="*/ 5531319 h 6654802"/>
              <a:gd name="connsiteX247" fmla="*/ 683941 w 6883400"/>
              <a:gd name="connsiteY247" fmla="*/ 5531319 h 6654802"/>
              <a:gd name="connsiteX248" fmla="*/ 683941 w 6883400"/>
              <a:gd name="connsiteY248" fmla="*/ 5541712 h 6654802"/>
              <a:gd name="connsiteX249" fmla="*/ 661016 w 6883400"/>
              <a:gd name="connsiteY249" fmla="*/ 5559034 h 6654802"/>
              <a:gd name="connsiteX250" fmla="*/ 641912 w 6883400"/>
              <a:gd name="connsiteY250" fmla="*/ 5559034 h 6654802"/>
              <a:gd name="connsiteX251" fmla="*/ 641912 w 6883400"/>
              <a:gd name="connsiteY251" fmla="*/ 5548640 h 6654802"/>
              <a:gd name="connsiteX252" fmla="*/ 661016 w 6883400"/>
              <a:gd name="connsiteY252" fmla="*/ 5531319 h 6654802"/>
              <a:gd name="connsiteX253" fmla="*/ 994398 w 6883400"/>
              <a:gd name="connsiteY253" fmla="*/ 5423514 h 6654802"/>
              <a:gd name="connsiteX254" fmla="*/ 1036426 w 6883400"/>
              <a:gd name="connsiteY254" fmla="*/ 5451229 h 6654802"/>
              <a:gd name="connsiteX255" fmla="*/ 1036426 w 6883400"/>
              <a:gd name="connsiteY255" fmla="*/ 5472016 h 6654802"/>
              <a:gd name="connsiteX256" fmla="*/ 963831 w 6883400"/>
              <a:gd name="connsiteY256" fmla="*/ 5517053 h 6654802"/>
              <a:gd name="connsiteX257" fmla="*/ 975294 w 6883400"/>
              <a:gd name="connsiteY257" fmla="*/ 5565554 h 6654802"/>
              <a:gd name="connsiteX258" fmla="*/ 940907 w 6883400"/>
              <a:gd name="connsiteY258" fmla="*/ 5593270 h 6654802"/>
              <a:gd name="connsiteX259" fmla="*/ 898878 w 6883400"/>
              <a:gd name="connsiteY259" fmla="*/ 5593270 h 6654802"/>
              <a:gd name="connsiteX260" fmla="*/ 879774 w 6883400"/>
              <a:gd name="connsiteY260" fmla="*/ 5575948 h 6654802"/>
              <a:gd name="connsiteX261" fmla="*/ 879774 w 6883400"/>
              <a:gd name="connsiteY261" fmla="*/ 5555161 h 6654802"/>
              <a:gd name="connsiteX262" fmla="*/ 952369 w 6883400"/>
              <a:gd name="connsiteY262" fmla="*/ 5517053 h 6654802"/>
              <a:gd name="connsiteX263" fmla="*/ 933265 w 6883400"/>
              <a:gd name="connsiteY263" fmla="*/ 5461622 h 6654802"/>
              <a:gd name="connsiteX264" fmla="*/ 994398 w 6883400"/>
              <a:gd name="connsiteY264" fmla="*/ 5423514 h 6654802"/>
              <a:gd name="connsiteX265" fmla="*/ 5539742 w 6883400"/>
              <a:gd name="connsiteY265" fmla="*/ 5362589 h 6654802"/>
              <a:gd name="connsiteX266" fmla="*/ 5528280 w 6883400"/>
              <a:gd name="connsiteY266" fmla="*/ 5383375 h 6654802"/>
              <a:gd name="connsiteX267" fmla="*/ 5528280 w 6883400"/>
              <a:gd name="connsiteY267" fmla="*/ 5411091 h 6654802"/>
              <a:gd name="connsiteX268" fmla="*/ 5561006 w 6883400"/>
              <a:gd name="connsiteY268" fmla="*/ 5415669 h 6654802"/>
              <a:gd name="connsiteX269" fmla="*/ 5567085 w 6883400"/>
              <a:gd name="connsiteY269" fmla="*/ 5393623 h 6654802"/>
              <a:gd name="connsiteX270" fmla="*/ 5570764 w 6883400"/>
              <a:gd name="connsiteY270" fmla="*/ 5363597 h 6654802"/>
              <a:gd name="connsiteX271" fmla="*/ 5562906 w 6883400"/>
              <a:gd name="connsiteY271" fmla="*/ 5363240 h 6654802"/>
              <a:gd name="connsiteX272" fmla="*/ 5539742 w 6883400"/>
              <a:gd name="connsiteY272" fmla="*/ 5362589 h 6654802"/>
              <a:gd name="connsiteX273" fmla="*/ 826284 w 6883400"/>
              <a:gd name="connsiteY273" fmla="*/ 5319582 h 6654802"/>
              <a:gd name="connsiteX274" fmla="*/ 868312 w 6883400"/>
              <a:gd name="connsiteY274" fmla="*/ 5319582 h 6654802"/>
              <a:gd name="connsiteX275" fmla="*/ 627603 w 6883400"/>
              <a:gd name="connsiteY275" fmla="*/ 5472016 h 6654802"/>
              <a:gd name="connsiteX276" fmla="*/ 616141 w 6883400"/>
              <a:gd name="connsiteY276" fmla="*/ 5451229 h 6654802"/>
              <a:gd name="connsiteX277" fmla="*/ 616141 w 6883400"/>
              <a:gd name="connsiteY277" fmla="*/ 5440837 h 6654802"/>
              <a:gd name="connsiteX278" fmla="*/ 765151 w 6883400"/>
              <a:gd name="connsiteY278" fmla="*/ 5385406 h 6654802"/>
              <a:gd name="connsiteX279" fmla="*/ 826284 w 6883400"/>
              <a:gd name="connsiteY279" fmla="*/ 5319582 h 6654802"/>
              <a:gd name="connsiteX280" fmla="*/ 6258644 w 6883400"/>
              <a:gd name="connsiteY280" fmla="*/ 5286228 h 6654802"/>
              <a:gd name="connsiteX281" fmla="*/ 6270107 w 6883400"/>
              <a:gd name="connsiteY281" fmla="*/ 5286228 h 6654802"/>
              <a:gd name="connsiteX282" fmla="*/ 6293031 w 6883400"/>
              <a:gd name="connsiteY282" fmla="*/ 5303549 h 6654802"/>
              <a:gd name="connsiteX283" fmla="*/ 6293031 w 6883400"/>
              <a:gd name="connsiteY283" fmla="*/ 5313942 h 6654802"/>
              <a:gd name="connsiteX284" fmla="*/ 6270107 w 6883400"/>
              <a:gd name="connsiteY284" fmla="*/ 5331265 h 6654802"/>
              <a:gd name="connsiteX285" fmla="*/ 6258644 w 6883400"/>
              <a:gd name="connsiteY285" fmla="*/ 5331265 h 6654802"/>
              <a:gd name="connsiteX286" fmla="*/ 6239541 w 6883400"/>
              <a:gd name="connsiteY286" fmla="*/ 5313942 h 6654802"/>
              <a:gd name="connsiteX287" fmla="*/ 6239541 w 6883400"/>
              <a:gd name="connsiteY287" fmla="*/ 5303549 h 6654802"/>
              <a:gd name="connsiteX288" fmla="*/ 6258644 w 6883400"/>
              <a:gd name="connsiteY288" fmla="*/ 5286228 h 6654802"/>
              <a:gd name="connsiteX289" fmla="*/ 5558846 w 6883400"/>
              <a:gd name="connsiteY289" fmla="*/ 5273088 h 6654802"/>
              <a:gd name="connsiteX290" fmla="*/ 5558846 w 6883400"/>
              <a:gd name="connsiteY290" fmla="*/ 5314088 h 6654802"/>
              <a:gd name="connsiteX291" fmla="*/ 5567443 w 6883400"/>
              <a:gd name="connsiteY291" fmla="*/ 5327729 h 6654802"/>
              <a:gd name="connsiteX292" fmla="*/ 5574610 w 6883400"/>
              <a:gd name="connsiteY292" fmla="*/ 5330436 h 6654802"/>
              <a:gd name="connsiteX293" fmla="*/ 5568995 w 6883400"/>
              <a:gd name="connsiteY293" fmla="*/ 5290341 h 6654802"/>
              <a:gd name="connsiteX294" fmla="*/ 6323598 w 6883400"/>
              <a:gd name="connsiteY294" fmla="*/ 5248119 h 6654802"/>
              <a:gd name="connsiteX295" fmla="*/ 6346522 w 6883400"/>
              <a:gd name="connsiteY295" fmla="*/ 5248119 h 6654802"/>
              <a:gd name="connsiteX296" fmla="*/ 6346522 w 6883400"/>
              <a:gd name="connsiteY296" fmla="*/ 5275834 h 6654802"/>
              <a:gd name="connsiteX297" fmla="*/ 6323598 w 6883400"/>
              <a:gd name="connsiteY297" fmla="*/ 5255047 h 6654802"/>
              <a:gd name="connsiteX298" fmla="*/ 649554 w 6883400"/>
              <a:gd name="connsiteY298" fmla="*/ 5188344 h 6654802"/>
              <a:gd name="connsiteX299" fmla="*/ 691582 w 6883400"/>
              <a:gd name="connsiteY299" fmla="*/ 5216059 h 6654802"/>
              <a:gd name="connsiteX300" fmla="*/ 691582 w 6883400"/>
              <a:gd name="connsiteY300" fmla="*/ 5236846 h 6654802"/>
              <a:gd name="connsiteX301" fmla="*/ 618988 w 6883400"/>
              <a:gd name="connsiteY301" fmla="*/ 5281883 h 6654802"/>
              <a:gd name="connsiteX302" fmla="*/ 630451 w 6883400"/>
              <a:gd name="connsiteY302" fmla="*/ 5330384 h 6654802"/>
              <a:gd name="connsiteX303" fmla="*/ 596064 w 6883400"/>
              <a:gd name="connsiteY303" fmla="*/ 5358100 h 6654802"/>
              <a:gd name="connsiteX304" fmla="*/ 554035 w 6883400"/>
              <a:gd name="connsiteY304" fmla="*/ 5358100 h 6654802"/>
              <a:gd name="connsiteX305" fmla="*/ 534931 w 6883400"/>
              <a:gd name="connsiteY305" fmla="*/ 5340778 h 6654802"/>
              <a:gd name="connsiteX306" fmla="*/ 534931 w 6883400"/>
              <a:gd name="connsiteY306" fmla="*/ 5319991 h 6654802"/>
              <a:gd name="connsiteX307" fmla="*/ 607525 w 6883400"/>
              <a:gd name="connsiteY307" fmla="*/ 5281883 h 6654802"/>
              <a:gd name="connsiteX308" fmla="*/ 588422 w 6883400"/>
              <a:gd name="connsiteY308" fmla="*/ 5226453 h 6654802"/>
              <a:gd name="connsiteX309" fmla="*/ 649554 w 6883400"/>
              <a:gd name="connsiteY309" fmla="*/ 5188344 h 6654802"/>
              <a:gd name="connsiteX310" fmla="*/ 6377088 w 6883400"/>
              <a:gd name="connsiteY310" fmla="*/ 5178830 h 6654802"/>
              <a:gd name="connsiteX311" fmla="*/ 6388551 w 6883400"/>
              <a:gd name="connsiteY311" fmla="*/ 5178830 h 6654802"/>
              <a:gd name="connsiteX312" fmla="*/ 6430580 w 6883400"/>
              <a:gd name="connsiteY312" fmla="*/ 5227333 h 6654802"/>
              <a:gd name="connsiteX313" fmla="*/ 6407655 w 6883400"/>
              <a:gd name="connsiteY313" fmla="*/ 5237725 h 6654802"/>
              <a:gd name="connsiteX314" fmla="*/ 6377088 w 6883400"/>
              <a:gd name="connsiteY314" fmla="*/ 5210010 h 6654802"/>
              <a:gd name="connsiteX315" fmla="*/ 1189325 w 6883400"/>
              <a:gd name="connsiteY315" fmla="*/ 5174548 h 6654802"/>
              <a:gd name="connsiteX316" fmla="*/ 1172045 w 6883400"/>
              <a:gd name="connsiteY316" fmla="*/ 5188778 h 6654802"/>
              <a:gd name="connsiteX317" fmla="*/ 1118555 w 6883400"/>
              <a:gd name="connsiteY317" fmla="*/ 5289245 h 6654802"/>
              <a:gd name="connsiteX318" fmla="*/ 1117303 w 6883400"/>
              <a:gd name="connsiteY318" fmla="*/ 5300832 h 6654802"/>
              <a:gd name="connsiteX319" fmla="*/ 1117618 w 6883400"/>
              <a:gd name="connsiteY319" fmla="*/ 5300528 h 6654802"/>
              <a:gd name="connsiteX320" fmla="*/ 1173974 w 6883400"/>
              <a:gd name="connsiteY320" fmla="*/ 5281474 h 6654802"/>
              <a:gd name="connsiteX321" fmla="*/ 1258031 w 6883400"/>
              <a:gd name="connsiteY321" fmla="*/ 5319582 h 6654802"/>
              <a:gd name="connsiteX322" fmla="*/ 1280955 w 6883400"/>
              <a:gd name="connsiteY322" fmla="*/ 5319582 h 6654802"/>
              <a:gd name="connsiteX323" fmla="*/ 1284299 w 6883400"/>
              <a:gd name="connsiteY323" fmla="*/ 5281040 h 6654802"/>
              <a:gd name="connsiteX324" fmla="*/ 1284800 w 6883400"/>
              <a:gd name="connsiteY324" fmla="*/ 5274954 h 6654802"/>
              <a:gd name="connsiteX325" fmla="*/ 1260879 w 6883400"/>
              <a:gd name="connsiteY325" fmla="*/ 5274954 h 6654802"/>
              <a:gd name="connsiteX326" fmla="*/ 1260879 w 6883400"/>
              <a:gd name="connsiteY326" fmla="*/ 5243774 h 6654802"/>
              <a:gd name="connsiteX327" fmla="*/ 1272340 w 6883400"/>
              <a:gd name="connsiteY327" fmla="*/ 5243774 h 6654802"/>
              <a:gd name="connsiteX328" fmla="*/ 1286669 w 6883400"/>
              <a:gd name="connsiteY328" fmla="*/ 5250704 h 6654802"/>
              <a:gd name="connsiteX329" fmla="*/ 1286763 w 6883400"/>
              <a:gd name="connsiteY329" fmla="*/ 5250979 h 6654802"/>
              <a:gd name="connsiteX330" fmla="*/ 1288119 w 6883400"/>
              <a:gd name="connsiteY330" fmla="*/ 5232539 h 6654802"/>
              <a:gd name="connsiteX331" fmla="*/ 1288596 w 6883400"/>
              <a:gd name="connsiteY331" fmla="*/ 5222579 h 6654802"/>
              <a:gd name="connsiteX332" fmla="*/ 1231524 w 6883400"/>
              <a:gd name="connsiteY332" fmla="*/ 5193781 h 6654802"/>
              <a:gd name="connsiteX333" fmla="*/ 6461146 w 6883400"/>
              <a:gd name="connsiteY333" fmla="*/ 5113008 h 6654802"/>
              <a:gd name="connsiteX334" fmla="*/ 6514637 w 6883400"/>
              <a:gd name="connsiteY334" fmla="*/ 5151116 h 6654802"/>
              <a:gd name="connsiteX335" fmla="*/ 6480249 w 6883400"/>
              <a:gd name="connsiteY335" fmla="*/ 5189224 h 6654802"/>
              <a:gd name="connsiteX336" fmla="*/ 6419117 w 6883400"/>
              <a:gd name="connsiteY336" fmla="*/ 5161509 h 6654802"/>
              <a:gd name="connsiteX337" fmla="*/ 6461146 w 6883400"/>
              <a:gd name="connsiteY337" fmla="*/ 5113008 h 6654802"/>
              <a:gd name="connsiteX338" fmla="*/ 481440 w 6883400"/>
              <a:gd name="connsiteY338" fmla="*/ 5084412 h 6654802"/>
              <a:gd name="connsiteX339" fmla="*/ 523468 w 6883400"/>
              <a:gd name="connsiteY339" fmla="*/ 5084412 h 6654802"/>
              <a:gd name="connsiteX340" fmla="*/ 282760 w 6883400"/>
              <a:gd name="connsiteY340" fmla="*/ 5236846 h 6654802"/>
              <a:gd name="connsiteX341" fmla="*/ 271297 w 6883400"/>
              <a:gd name="connsiteY341" fmla="*/ 5216059 h 6654802"/>
              <a:gd name="connsiteX342" fmla="*/ 271297 w 6883400"/>
              <a:gd name="connsiteY342" fmla="*/ 5205667 h 6654802"/>
              <a:gd name="connsiteX343" fmla="*/ 420308 w 6883400"/>
              <a:gd name="connsiteY343" fmla="*/ 5150236 h 6654802"/>
              <a:gd name="connsiteX344" fmla="*/ 481440 w 6883400"/>
              <a:gd name="connsiteY344" fmla="*/ 5084412 h 6654802"/>
              <a:gd name="connsiteX345" fmla="*/ 941876 w 6883400"/>
              <a:gd name="connsiteY345" fmla="*/ 5016412 h 6654802"/>
              <a:gd name="connsiteX346" fmla="*/ 932310 w 6883400"/>
              <a:gd name="connsiteY346" fmla="*/ 5019913 h 6654802"/>
              <a:gd name="connsiteX347" fmla="*/ 869029 w 6883400"/>
              <a:gd name="connsiteY347" fmla="*/ 5052392 h 6654802"/>
              <a:gd name="connsiteX348" fmla="*/ 857851 w 6883400"/>
              <a:gd name="connsiteY348" fmla="*/ 5059325 h 6654802"/>
              <a:gd name="connsiteX349" fmla="*/ 913188 w 6883400"/>
              <a:gd name="connsiteY349" fmla="*/ 5084412 h 6654802"/>
              <a:gd name="connsiteX350" fmla="*/ 936112 w 6883400"/>
              <a:gd name="connsiteY350" fmla="*/ 5084412 h 6654802"/>
              <a:gd name="connsiteX351" fmla="*/ 941843 w 6883400"/>
              <a:gd name="connsiteY351" fmla="*/ 5016857 h 6654802"/>
              <a:gd name="connsiteX352" fmla="*/ 790901 w 6883400"/>
              <a:gd name="connsiteY352" fmla="*/ 4982786 h 6654802"/>
              <a:gd name="connsiteX353" fmla="*/ 821468 w 6883400"/>
              <a:gd name="connsiteY353" fmla="*/ 4982786 h 6654802"/>
              <a:gd name="connsiteX354" fmla="*/ 821468 w 6883400"/>
              <a:gd name="connsiteY354" fmla="*/ 5003573 h 6654802"/>
              <a:gd name="connsiteX355" fmla="*/ 790901 w 6883400"/>
              <a:gd name="connsiteY355" fmla="*/ 5003573 h 6654802"/>
              <a:gd name="connsiteX356" fmla="*/ 389719 w 6883400"/>
              <a:gd name="connsiteY356" fmla="*/ 4906569 h 6654802"/>
              <a:gd name="connsiteX357" fmla="*/ 412644 w 6883400"/>
              <a:gd name="connsiteY357" fmla="*/ 4906569 h 6654802"/>
              <a:gd name="connsiteX358" fmla="*/ 412644 w 6883400"/>
              <a:gd name="connsiteY358" fmla="*/ 4916963 h 6654802"/>
              <a:gd name="connsiteX359" fmla="*/ 389719 w 6883400"/>
              <a:gd name="connsiteY359" fmla="*/ 4934285 h 6654802"/>
              <a:gd name="connsiteX360" fmla="*/ 370615 w 6883400"/>
              <a:gd name="connsiteY360" fmla="*/ 4934285 h 6654802"/>
              <a:gd name="connsiteX361" fmla="*/ 370615 w 6883400"/>
              <a:gd name="connsiteY361" fmla="*/ 4923891 h 6654802"/>
              <a:gd name="connsiteX362" fmla="*/ 389719 w 6883400"/>
              <a:gd name="connsiteY362" fmla="*/ 4906569 h 6654802"/>
              <a:gd name="connsiteX363" fmla="*/ 378257 w 6883400"/>
              <a:gd name="connsiteY363" fmla="*/ 4563595 h 6654802"/>
              <a:gd name="connsiteX364" fmla="*/ 420285 w 6883400"/>
              <a:gd name="connsiteY364" fmla="*/ 4591310 h 6654802"/>
              <a:gd name="connsiteX365" fmla="*/ 420285 w 6883400"/>
              <a:gd name="connsiteY365" fmla="*/ 4612097 h 6654802"/>
              <a:gd name="connsiteX366" fmla="*/ 347691 w 6883400"/>
              <a:gd name="connsiteY366" fmla="*/ 4657134 h 6654802"/>
              <a:gd name="connsiteX367" fmla="*/ 359154 w 6883400"/>
              <a:gd name="connsiteY367" fmla="*/ 4705635 h 6654802"/>
              <a:gd name="connsiteX368" fmla="*/ 324767 w 6883400"/>
              <a:gd name="connsiteY368" fmla="*/ 4733351 h 6654802"/>
              <a:gd name="connsiteX369" fmla="*/ 282738 w 6883400"/>
              <a:gd name="connsiteY369" fmla="*/ 4733351 h 6654802"/>
              <a:gd name="connsiteX370" fmla="*/ 263634 w 6883400"/>
              <a:gd name="connsiteY370" fmla="*/ 4716029 h 6654802"/>
              <a:gd name="connsiteX371" fmla="*/ 263634 w 6883400"/>
              <a:gd name="connsiteY371" fmla="*/ 4695242 h 6654802"/>
              <a:gd name="connsiteX372" fmla="*/ 336228 w 6883400"/>
              <a:gd name="connsiteY372" fmla="*/ 4657134 h 6654802"/>
              <a:gd name="connsiteX373" fmla="*/ 317125 w 6883400"/>
              <a:gd name="connsiteY373" fmla="*/ 4601704 h 6654802"/>
              <a:gd name="connsiteX374" fmla="*/ 378257 w 6883400"/>
              <a:gd name="connsiteY374" fmla="*/ 4563595 h 6654802"/>
              <a:gd name="connsiteX375" fmla="*/ 6407109 w 6883400"/>
              <a:gd name="connsiteY375" fmla="*/ 4515941 h 6654802"/>
              <a:gd name="connsiteX376" fmla="*/ 6418572 w 6883400"/>
              <a:gd name="connsiteY376" fmla="*/ 4515941 h 6654802"/>
              <a:gd name="connsiteX377" fmla="*/ 6441496 w 6883400"/>
              <a:gd name="connsiteY377" fmla="*/ 4533263 h 6654802"/>
              <a:gd name="connsiteX378" fmla="*/ 6441496 w 6883400"/>
              <a:gd name="connsiteY378" fmla="*/ 4543655 h 6654802"/>
              <a:gd name="connsiteX379" fmla="*/ 6418572 w 6883400"/>
              <a:gd name="connsiteY379" fmla="*/ 4560978 h 6654802"/>
              <a:gd name="connsiteX380" fmla="*/ 6407109 w 6883400"/>
              <a:gd name="connsiteY380" fmla="*/ 4560978 h 6654802"/>
              <a:gd name="connsiteX381" fmla="*/ 6388005 w 6883400"/>
              <a:gd name="connsiteY381" fmla="*/ 4543655 h 6654802"/>
              <a:gd name="connsiteX382" fmla="*/ 6388005 w 6883400"/>
              <a:gd name="connsiteY382" fmla="*/ 4533263 h 6654802"/>
              <a:gd name="connsiteX383" fmla="*/ 6407109 w 6883400"/>
              <a:gd name="connsiteY383" fmla="*/ 4515941 h 6654802"/>
              <a:gd name="connsiteX384" fmla="*/ 6472062 w 6883400"/>
              <a:gd name="connsiteY384" fmla="*/ 4477832 h 6654802"/>
              <a:gd name="connsiteX385" fmla="*/ 6494986 w 6883400"/>
              <a:gd name="connsiteY385" fmla="*/ 4477832 h 6654802"/>
              <a:gd name="connsiteX386" fmla="*/ 6494986 w 6883400"/>
              <a:gd name="connsiteY386" fmla="*/ 4505547 h 6654802"/>
              <a:gd name="connsiteX387" fmla="*/ 6472062 w 6883400"/>
              <a:gd name="connsiteY387" fmla="*/ 4484760 h 6654802"/>
              <a:gd name="connsiteX388" fmla="*/ 210143 w 6883400"/>
              <a:gd name="connsiteY388" fmla="*/ 4459663 h 6654802"/>
              <a:gd name="connsiteX389" fmla="*/ 252171 w 6883400"/>
              <a:gd name="connsiteY389" fmla="*/ 4459663 h 6654802"/>
              <a:gd name="connsiteX390" fmla="*/ 11463 w 6883400"/>
              <a:gd name="connsiteY390" fmla="*/ 4612097 h 6654802"/>
              <a:gd name="connsiteX391" fmla="*/ 0 w 6883400"/>
              <a:gd name="connsiteY391" fmla="*/ 4591310 h 6654802"/>
              <a:gd name="connsiteX392" fmla="*/ 0 w 6883400"/>
              <a:gd name="connsiteY392" fmla="*/ 4580918 h 6654802"/>
              <a:gd name="connsiteX393" fmla="*/ 149011 w 6883400"/>
              <a:gd name="connsiteY393" fmla="*/ 4525487 h 6654802"/>
              <a:gd name="connsiteX394" fmla="*/ 210143 w 6883400"/>
              <a:gd name="connsiteY394" fmla="*/ 4459663 h 6654802"/>
              <a:gd name="connsiteX395" fmla="*/ 6176293 w 6883400"/>
              <a:gd name="connsiteY395" fmla="*/ 4422421 h 6654802"/>
              <a:gd name="connsiteX396" fmla="*/ 6174587 w 6883400"/>
              <a:gd name="connsiteY396" fmla="*/ 4427058 h 6654802"/>
              <a:gd name="connsiteX397" fmla="*/ 6183429 w 6883400"/>
              <a:gd name="connsiteY397" fmla="*/ 4427058 h 6654802"/>
              <a:gd name="connsiteX398" fmla="*/ 6525553 w 6883400"/>
              <a:gd name="connsiteY398" fmla="*/ 4408544 h 6654802"/>
              <a:gd name="connsiteX399" fmla="*/ 6537016 w 6883400"/>
              <a:gd name="connsiteY399" fmla="*/ 4408544 h 6654802"/>
              <a:gd name="connsiteX400" fmla="*/ 6579045 w 6883400"/>
              <a:gd name="connsiteY400" fmla="*/ 4457046 h 6654802"/>
              <a:gd name="connsiteX401" fmla="*/ 6556119 w 6883400"/>
              <a:gd name="connsiteY401" fmla="*/ 4467439 h 6654802"/>
              <a:gd name="connsiteX402" fmla="*/ 6525553 w 6883400"/>
              <a:gd name="connsiteY402" fmla="*/ 4439723 h 6654802"/>
              <a:gd name="connsiteX403" fmla="*/ 714485 w 6883400"/>
              <a:gd name="connsiteY403" fmla="*/ 4400769 h 6654802"/>
              <a:gd name="connsiteX404" fmla="*/ 691779 w 6883400"/>
              <a:gd name="connsiteY404" fmla="*/ 4472244 h 6654802"/>
              <a:gd name="connsiteX405" fmla="*/ 725969 w 6883400"/>
              <a:gd name="connsiteY405" fmla="*/ 4482475 h 6654802"/>
              <a:gd name="connsiteX406" fmla="*/ 748351 w 6883400"/>
              <a:gd name="connsiteY406" fmla="*/ 4484542 h 6654802"/>
              <a:gd name="connsiteX407" fmla="*/ 746007 w 6883400"/>
              <a:gd name="connsiteY407" fmla="*/ 4471789 h 6654802"/>
              <a:gd name="connsiteX408" fmla="*/ 737409 w 6883400"/>
              <a:gd name="connsiteY408" fmla="*/ 4466592 h 6654802"/>
              <a:gd name="connsiteX409" fmla="*/ 756514 w 6883400"/>
              <a:gd name="connsiteY409" fmla="*/ 4411162 h 6654802"/>
              <a:gd name="connsiteX410" fmla="*/ 6442041 w 6883400"/>
              <a:gd name="connsiteY410" fmla="*/ 4392414 h 6654802"/>
              <a:gd name="connsiteX411" fmla="*/ 6464967 w 6883400"/>
              <a:gd name="connsiteY411" fmla="*/ 4392414 h 6654802"/>
              <a:gd name="connsiteX412" fmla="*/ 6487891 w 6883400"/>
              <a:gd name="connsiteY412" fmla="*/ 4409736 h 6654802"/>
              <a:gd name="connsiteX413" fmla="*/ 6487891 w 6883400"/>
              <a:gd name="connsiteY413" fmla="*/ 4430522 h 6654802"/>
              <a:gd name="connsiteX414" fmla="*/ 6464967 w 6883400"/>
              <a:gd name="connsiteY414" fmla="*/ 4430522 h 6654802"/>
              <a:gd name="connsiteX415" fmla="*/ 6442041 w 6883400"/>
              <a:gd name="connsiteY415" fmla="*/ 4409736 h 6654802"/>
              <a:gd name="connsiteX416" fmla="*/ 6609611 w 6883400"/>
              <a:gd name="connsiteY416" fmla="*/ 4342721 h 6654802"/>
              <a:gd name="connsiteX417" fmla="*/ 6663102 w 6883400"/>
              <a:gd name="connsiteY417" fmla="*/ 4380830 h 6654802"/>
              <a:gd name="connsiteX418" fmla="*/ 6628714 w 6883400"/>
              <a:gd name="connsiteY418" fmla="*/ 4418937 h 6654802"/>
              <a:gd name="connsiteX419" fmla="*/ 6567582 w 6883400"/>
              <a:gd name="connsiteY419" fmla="*/ 4391222 h 6654802"/>
              <a:gd name="connsiteX420" fmla="*/ 6609611 w 6883400"/>
              <a:gd name="connsiteY420" fmla="*/ 4342721 h 6654802"/>
              <a:gd name="connsiteX421" fmla="*/ 156652 w 6883400"/>
              <a:gd name="connsiteY421" fmla="*/ 3742535 h 6654802"/>
              <a:gd name="connsiteX422" fmla="*/ 179577 w 6883400"/>
              <a:gd name="connsiteY422" fmla="*/ 3742535 h 6654802"/>
              <a:gd name="connsiteX423" fmla="*/ 233068 w 6883400"/>
              <a:gd name="connsiteY423" fmla="*/ 3770249 h 6654802"/>
              <a:gd name="connsiteX424" fmla="*/ 233068 w 6883400"/>
              <a:gd name="connsiteY424" fmla="*/ 3780643 h 6654802"/>
              <a:gd name="connsiteX425" fmla="*/ 198681 w 6883400"/>
              <a:gd name="connsiteY425" fmla="*/ 3780643 h 6654802"/>
              <a:gd name="connsiteX426" fmla="*/ 156652 w 6883400"/>
              <a:gd name="connsiteY426" fmla="*/ 3770249 h 6654802"/>
              <a:gd name="connsiteX427" fmla="*/ 6515321 w 6883400"/>
              <a:gd name="connsiteY427" fmla="*/ 3707545 h 6654802"/>
              <a:gd name="connsiteX428" fmla="*/ 6538245 w 6883400"/>
              <a:gd name="connsiteY428" fmla="*/ 3707545 h 6654802"/>
              <a:gd name="connsiteX429" fmla="*/ 6538245 w 6883400"/>
              <a:gd name="connsiteY429" fmla="*/ 3735261 h 6654802"/>
              <a:gd name="connsiteX430" fmla="*/ 6515321 w 6883400"/>
              <a:gd name="connsiteY430" fmla="*/ 3714474 h 6654802"/>
              <a:gd name="connsiteX431" fmla="*/ 509439 w 6883400"/>
              <a:gd name="connsiteY431" fmla="*/ 3651910 h 6654802"/>
              <a:gd name="connsiteX432" fmla="*/ 483946 w 6883400"/>
              <a:gd name="connsiteY432" fmla="*/ 3673373 h 6654802"/>
              <a:gd name="connsiteX433" fmla="*/ 441709 w 6883400"/>
              <a:gd name="connsiteY433" fmla="*/ 3705808 h 6654802"/>
              <a:gd name="connsiteX434" fmla="*/ 523447 w 6883400"/>
              <a:gd name="connsiteY434" fmla="*/ 3746865 h 6654802"/>
              <a:gd name="connsiteX435" fmla="*/ 599862 w 6883400"/>
              <a:gd name="connsiteY435" fmla="*/ 3780643 h 6654802"/>
              <a:gd name="connsiteX436" fmla="*/ 611325 w 6883400"/>
              <a:gd name="connsiteY436" fmla="*/ 3770249 h 6654802"/>
              <a:gd name="connsiteX437" fmla="*/ 551148 w 6883400"/>
              <a:gd name="connsiteY437" fmla="*/ 3697498 h 6654802"/>
              <a:gd name="connsiteX438" fmla="*/ 544123 w 6883400"/>
              <a:gd name="connsiteY438" fmla="*/ 3612313 h 6654802"/>
              <a:gd name="connsiteX439" fmla="*/ 537438 w 6883400"/>
              <a:gd name="connsiteY439" fmla="*/ 3624872 h 6654802"/>
              <a:gd name="connsiteX440" fmla="*/ 522036 w 6883400"/>
              <a:gd name="connsiteY440" fmla="*/ 3640499 h 6654802"/>
              <a:gd name="connsiteX441" fmla="*/ 529178 w 6883400"/>
              <a:gd name="connsiteY441" fmla="*/ 3648779 h 6654802"/>
              <a:gd name="connsiteX442" fmla="*/ 551765 w 6883400"/>
              <a:gd name="connsiteY442" fmla="*/ 3670889 h 6654802"/>
              <a:gd name="connsiteX443" fmla="*/ 551765 w 6883400"/>
              <a:gd name="connsiteY443" fmla="*/ 3650422 h 6654802"/>
              <a:gd name="connsiteX444" fmla="*/ 574689 w 6883400"/>
              <a:gd name="connsiteY444" fmla="*/ 3622707 h 6654802"/>
              <a:gd name="connsiteX445" fmla="*/ 574689 w 6883400"/>
              <a:gd name="connsiteY445" fmla="*/ 3612313 h 6654802"/>
              <a:gd name="connsiteX446" fmla="*/ 6652869 w 6883400"/>
              <a:gd name="connsiteY446" fmla="*/ 3572434 h 6654802"/>
              <a:gd name="connsiteX447" fmla="*/ 6706360 w 6883400"/>
              <a:gd name="connsiteY447" fmla="*/ 3610543 h 6654802"/>
              <a:gd name="connsiteX448" fmla="*/ 6671972 w 6883400"/>
              <a:gd name="connsiteY448" fmla="*/ 3648651 h 6654802"/>
              <a:gd name="connsiteX449" fmla="*/ 6637586 w 6883400"/>
              <a:gd name="connsiteY449" fmla="*/ 3641722 h 6654802"/>
              <a:gd name="connsiteX450" fmla="*/ 6636356 w 6883400"/>
              <a:gd name="connsiteY450" fmla="*/ 3640766 h 6654802"/>
              <a:gd name="connsiteX451" fmla="*/ 6636356 w 6883400"/>
              <a:gd name="connsiteY451" fmla="*/ 3660235 h 6654802"/>
              <a:gd name="connsiteX452" fmla="*/ 6613432 w 6883400"/>
              <a:gd name="connsiteY452" fmla="*/ 3660235 h 6654802"/>
              <a:gd name="connsiteX453" fmla="*/ 6613357 w 6883400"/>
              <a:gd name="connsiteY453" fmla="*/ 3660213 h 6654802"/>
              <a:gd name="connsiteX454" fmla="*/ 6622303 w 6883400"/>
              <a:gd name="connsiteY454" fmla="*/ 3686760 h 6654802"/>
              <a:gd name="connsiteX455" fmla="*/ 6599378 w 6883400"/>
              <a:gd name="connsiteY455" fmla="*/ 3697152 h 6654802"/>
              <a:gd name="connsiteX456" fmla="*/ 6568811 w 6883400"/>
              <a:gd name="connsiteY456" fmla="*/ 3669437 h 6654802"/>
              <a:gd name="connsiteX457" fmla="*/ 6568811 w 6883400"/>
              <a:gd name="connsiteY457" fmla="*/ 3638257 h 6654802"/>
              <a:gd name="connsiteX458" fmla="*/ 6580274 w 6883400"/>
              <a:gd name="connsiteY458" fmla="*/ 3638257 h 6654802"/>
              <a:gd name="connsiteX459" fmla="*/ 6592548 w 6883400"/>
              <a:gd name="connsiteY459" fmla="*/ 3645002 h 6654802"/>
              <a:gd name="connsiteX460" fmla="*/ 6590506 w 6883400"/>
              <a:gd name="connsiteY460" fmla="*/ 3639449 h 6654802"/>
              <a:gd name="connsiteX461" fmla="*/ 6590506 w 6883400"/>
              <a:gd name="connsiteY461" fmla="*/ 3622128 h 6654802"/>
              <a:gd name="connsiteX462" fmla="*/ 6612374 w 6883400"/>
              <a:gd name="connsiteY462" fmla="*/ 3622128 h 6654802"/>
              <a:gd name="connsiteX463" fmla="*/ 6610840 w 6883400"/>
              <a:gd name="connsiteY463" fmla="*/ 3620935 h 6654802"/>
              <a:gd name="connsiteX464" fmla="*/ 6652869 w 6883400"/>
              <a:gd name="connsiteY464" fmla="*/ 3572434 h 6654802"/>
              <a:gd name="connsiteX465" fmla="*/ 745555 w 6883400"/>
              <a:gd name="connsiteY465" fmla="*/ 3563764 h 6654802"/>
              <a:gd name="connsiteX466" fmla="*/ 756514 w 6883400"/>
              <a:gd name="connsiteY466" fmla="*/ 3581441 h 6654802"/>
              <a:gd name="connsiteX467" fmla="*/ 810005 w 6883400"/>
              <a:gd name="connsiteY467" fmla="*/ 3645531 h 6654802"/>
              <a:gd name="connsiteX468" fmla="*/ 845172 w 6883400"/>
              <a:gd name="connsiteY468" fmla="*/ 3626551 h 6654802"/>
              <a:gd name="connsiteX469" fmla="*/ 845487 w 6883400"/>
              <a:gd name="connsiteY469" fmla="*/ 3622273 h 6654802"/>
              <a:gd name="connsiteX470" fmla="*/ 845964 w 6883400"/>
              <a:gd name="connsiteY470" fmla="*/ 3612313 h 6654802"/>
              <a:gd name="connsiteX471" fmla="*/ 788892 w 6883400"/>
              <a:gd name="connsiteY471" fmla="*/ 3583515 h 6654802"/>
              <a:gd name="connsiteX472" fmla="*/ 689313 w 6883400"/>
              <a:gd name="connsiteY472" fmla="*/ 3546490 h 6654802"/>
              <a:gd name="connsiteX473" fmla="*/ 563227 w 6883400"/>
              <a:gd name="connsiteY473" fmla="*/ 3671208 h 6654802"/>
              <a:gd name="connsiteX474" fmla="*/ 552091 w 6883400"/>
              <a:gd name="connsiteY474" fmla="*/ 3671208 h 6654802"/>
              <a:gd name="connsiteX475" fmla="*/ 592221 w 6883400"/>
              <a:gd name="connsiteY475" fmla="*/ 3710489 h 6654802"/>
              <a:gd name="connsiteX476" fmla="*/ 633192 w 6883400"/>
              <a:gd name="connsiteY476" fmla="*/ 3739899 h 6654802"/>
              <a:gd name="connsiteX477" fmla="*/ 650388 w 6883400"/>
              <a:gd name="connsiteY477" fmla="*/ 3714079 h 6654802"/>
              <a:gd name="connsiteX478" fmla="*/ 664757 w 6883400"/>
              <a:gd name="connsiteY478" fmla="*/ 3700166 h 6654802"/>
              <a:gd name="connsiteX479" fmla="*/ 663861 w 6883400"/>
              <a:gd name="connsiteY479" fmla="*/ 3699230 h 6654802"/>
              <a:gd name="connsiteX480" fmla="*/ 653352 w 6883400"/>
              <a:gd name="connsiteY480" fmla="*/ 3683640 h 6654802"/>
              <a:gd name="connsiteX481" fmla="*/ 653352 w 6883400"/>
              <a:gd name="connsiteY481" fmla="*/ 3645531 h 6654802"/>
              <a:gd name="connsiteX482" fmla="*/ 672456 w 6883400"/>
              <a:gd name="connsiteY482" fmla="*/ 3645531 h 6654802"/>
              <a:gd name="connsiteX483" fmla="*/ 680814 w 6883400"/>
              <a:gd name="connsiteY483" fmla="*/ 3675845 h 6654802"/>
              <a:gd name="connsiteX484" fmla="*/ 684948 w 6883400"/>
              <a:gd name="connsiteY484" fmla="*/ 3684986 h 6654802"/>
              <a:gd name="connsiteX485" fmla="*/ 701970 w 6883400"/>
              <a:gd name="connsiteY485" fmla="*/ 3675972 h 6654802"/>
              <a:gd name="connsiteX486" fmla="*/ 731342 w 6883400"/>
              <a:gd name="connsiteY486" fmla="*/ 3671208 h 6654802"/>
              <a:gd name="connsiteX487" fmla="*/ 747399 w 6883400"/>
              <a:gd name="connsiteY487" fmla="*/ 3676589 h 6654802"/>
              <a:gd name="connsiteX488" fmla="*/ 748872 w 6883400"/>
              <a:gd name="connsiteY488" fmla="*/ 3673584 h 6654802"/>
              <a:gd name="connsiteX489" fmla="*/ 748872 w 6883400"/>
              <a:gd name="connsiteY489" fmla="*/ 3645531 h 6654802"/>
              <a:gd name="connsiteX490" fmla="*/ 716097 w 6883400"/>
              <a:gd name="connsiteY490" fmla="*/ 3556540 h 6654802"/>
              <a:gd name="connsiteX491" fmla="*/ 713631 w 6883400"/>
              <a:gd name="connsiteY491" fmla="*/ 3551744 h 6654802"/>
              <a:gd name="connsiteX492" fmla="*/ 710567 w 6883400"/>
              <a:gd name="connsiteY492" fmla="*/ 3550604 h 6654802"/>
              <a:gd name="connsiteX493" fmla="*/ 689313 w 6883400"/>
              <a:gd name="connsiteY493" fmla="*/ 3546490 h 6654802"/>
              <a:gd name="connsiteX494" fmla="*/ 6515321 w 6883400"/>
              <a:gd name="connsiteY494" fmla="*/ 3367593 h 6654802"/>
              <a:gd name="connsiteX495" fmla="*/ 6515321 w 6883400"/>
              <a:gd name="connsiteY495" fmla="*/ 3381892 h 6654802"/>
              <a:gd name="connsiteX496" fmla="*/ 6521200 w 6883400"/>
              <a:gd name="connsiteY496" fmla="*/ 3382715 h 6654802"/>
              <a:gd name="connsiteX497" fmla="*/ 233068 w 6883400"/>
              <a:gd name="connsiteY497" fmla="*/ 3361451 h 6654802"/>
              <a:gd name="connsiteX498" fmla="*/ 252171 w 6883400"/>
              <a:gd name="connsiteY498" fmla="*/ 3361451 h 6654802"/>
              <a:gd name="connsiteX499" fmla="*/ 252171 w 6883400"/>
              <a:gd name="connsiteY499" fmla="*/ 3389167 h 6654802"/>
              <a:gd name="connsiteX500" fmla="*/ 210143 w 6883400"/>
              <a:gd name="connsiteY500" fmla="*/ 3389167 h 6654802"/>
              <a:gd name="connsiteX501" fmla="*/ 210143 w 6883400"/>
              <a:gd name="connsiteY501" fmla="*/ 3378773 h 6654802"/>
              <a:gd name="connsiteX502" fmla="*/ 233068 w 6883400"/>
              <a:gd name="connsiteY502" fmla="*/ 3361451 h 6654802"/>
              <a:gd name="connsiteX503" fmla="*/ 605786 w 6883400"/>
              <a:gd name="connsiteY503" fmla="*/ 3322482 h 6654802"/>
              <a:gd name="connsiteX504" fmla="*/ 624172 w 6883400"/>
              <a:gd name="connsiteY504" fmla="*/ 3356438 h 6654802"/>
              <a:gd name="connsiteX505" fmla="*/ 628180 w 6883400"/>
              <a:gd name="connsiteY505" fmla="*/ 3355949 h 6654802"/>
              <a:gd name="connsiteX506" fmla="*/ 628180 w 6883400"/>
              <a:gd name="connsiteY506" fmla="*/ 3345555 h 6654802"/>
              <a:gd name="connsiteX507" fmla="*/ 465011 w 6883400"/>
              <a:gd name="connsiteY507" fmla="*/ 3241885 h 6654802"/>
              <a:gd name="connsiteX508" fmla="*/ 507039 w 6883400"/>
              <a:gd name="connsiteY508" fmla="*/ 3269600 h 6654802"/>
              <a:gd name="connsiteX509" fmla="*/ 507039 w 6883400"/>
              <a:gd name="connsiteY509" fmla="*/ 3290387 h 6654802"/>
              <a:gd name="connsiteX510" fmla="*/ 434445 w 6883400"/>
              <a:gd name="connsiteY510" fmla="*/ 3335424 h 6654802"/>
              <a:gd name="connsiteX511" fmla="*/ 445908 w 6883400"/>
              <a:gd name="connsiteY511" fmla="*/ 3383925 h 6654802"/>
              <a:gd name="connsiteX512" fmla="*/ 411521 w 6883400"/>
              <a:gd name="connsiteY512" fmla="*/ 3411641 h 6654802"/>
              <a:gd name="connsiteX513" fmla="*/ 369492 w 6883400"/>
              <a:gd name="connsiteY513" fmla="*/ 3411641 h 6654802"/>
              <a:gd name="connsiteX514" fmla="*/ 350388 w 6883400"/>
              <a:gd name="connsiteY514" fmla="*/ 3394319 h 6654802"/>
              <a:gd name="connsiteX515" fmla="*/ 350388 w 6883400"/>
              <a:gd name="connsiteY515" fmla="*/ 3373532 h 6654802"/>
              <a:gd name="connsiteX516" fmla="*/ 422982 w 6883400"/>
              <a:gd name="connsiteY516" fmla="*/ 3335424 h 6654802"/>
              <a:gd name="connsiteX517" fmla="*/ 403878 w 6883400"/>
              <a:gd name="connsiteY517" fmla="*/ 3279994 h 6654802"/>
              <a:gd name="connsiteX518" fmla="*/ 465011 w 6883400"/>
              <a:gd name="connsiteY518" fmla="*/ 3241885 h 6654802"/>
              <a:gd name="connsiteX519" fmla="*/ 296897 w 6883400"/>
              <a:gd name="connsiteY519" fmla="*/ 3137953 h 6654802"/>
              <a:gd name="connsiteX520" fmla="*/ 338925 w 6883400"/>
              <a:gd name="connsiteY520" fmla="*/ 3137953 h 6654802"/>
              <a:gd name="connsiteX521" fmla="*/ 98217 w 6883400"/>
              <a:gd name="connsiteY521" fmla="*/ 3290387 h 6654802"/>
              <a:gd name="connsiteX522" fmla="*/ 86754 w 6883400"/>
              <a:gd name="connsiteY522" fmla="*/ 3269600 h 6654802"/>
              <a:gd name="connsiteX523" fmla="*/ 86754 w 6883400"/>
              <a:gd name="connsiteY523" fmla="*/ 3259208 h 6654802"/>
              <a:gd name="connsiteX524" fmla="*/ 235764 w 6883400"/>
              <a:gd name="connsiteY524" fmla="*/ 3203777 h 6654802"/>
              <a:gd name="connsiteX525" fmla="*/ 296897 w 6883400"/>
              <a:gd name="connsiteY525" fmla="*/ 3137953 h 6654802"/>
              <a:gd name="connsiteX526" fmla="*/ 330159 w 6883400"/>
              <a:gd name="connsiteY526" fmla="*/ 2992188 h 6654802"/>
              <a:gd name="connsiteX527" fmla="*/ 353085 w 6883400"/>
              <a:gd name="connsiteY527" fmla="*/ 2992188 h 6654802"/>
              <a:gd name="connsiteX528" fmla="*/ 406575 w 6883400"/>
              <a:gd name="connsiteY528" fmla="*/ 3019902 h 6654802"/>
              <a:gd name="connsiteX529" fmla="*/ 406575 w 6883400"/>
              <a:gd name="connsiteY529" fmla="*/ 3030296 h 6654802"/>
              <a:gd name="connsiteX530" fmla="*/ 372189 w 6883400"/>
              <a:gd name="connsiteY530" fmla="*/ 3030296 h 6654802"/>
              <a:gd name="connsiteX531" fmla="*/ 330159 w 6883400"/>
              <a:gd name="connsiteY531" fmla="*/ 3019902 h 6654802"/>
              <a:gd name="connsiteX532" fmla="*/ 6608304 w 6883400"/>
              <a:gd name="connsiteY532" fmla="*/ 2962665 h 6654802"/>
              <a:gd name="connsiteX533" fmla="*/ 6631229 w 6883400"/>
              <a:gd name="connsiteY533" fmla="*/ 2962665 h 6654802"/>
              <a:gd name="connsiteX534" fmla="*/ 6631229 w 6883400"/>
              <a:gd name="connsiteY534" fmla="*/ 2990380 h 6654802"/>
              <a:gd name="connsiteX535" fmla="*/ 6608304 w 6883400"/>
              <a:gd name="connsiteY535" fmla="*/ 2969593 h 6654802"/>
              <a:gd name="connsiteX536" fmla="*/ 6661794 w 6883400"/>
              <a:gd name="connsiteY536" fmla="*/ 2893377 h 6654802"/>
              <a:gd name="connsiteX537" fmla="*/ 6673257 w 6883400"/>
              <a:gd name="connsiteY537" fmla="*/ 2893377 h 6654802"/>
              <a:gd name="connsiteX538" fmla="*/ 6715286 w 6883400"/>
              <a:gd name="connsiteY538" fmla="*/ 2941879 h 6654802"/>
              <a:gd name="connsiteX539" fmla="*/ 6692361 w 6883400"/>
              <a:gd name="connsiteY539" fmla="*/ 2952272 h 6654802"/>
              <a:gd name="connsiteX540" fmla="*/ 6661794 w 6883400"/>
              <a:gd name="connsiteY540" fmla="*/ 2924556 h 6654802"/>
              <a:gd name="connsiteX541" fmla="*/ 6745851 w 6883400"/>
              <a:gd name="connsiteY541" fmla="*/ 2827554 h 6654802"/>
              <a:gd name="connsiteX542" fmla="*/ 6799343 w 6883400"/>
              <a:gd name="connsiteY542" fmla="*/ 2865663 h 6654802"/>
              <a:gd name="connsiteX543" fmla="*/ 6764956 w 6883400"/>
              <a:gd name="connsiteY543" fmla="*/ 2903770 h 6654802"/>
              <a:gd name="connsiteX544" fmla="*/ 6703823 w 6883400"/>
              <a:gd name="connsiteY544" fmla="*/ 2876055 h 6654802"/>
              <a:gd name="connsiteX545" fmla="*/ 6745851 w 6883400"/>
              <a:gd name="connsiteY545" fmla="*/ 2827554 h 6654802"/>
              <a:gd name="connsiteX546" fmla="*/ 406575 w 6883400"/>
              <a:gd name="connsiteY546" fmla="*/ 2611104 h 6654802"/>
              <a:gd name="connsiteX547" fmla="*/ 425679 w 6883400"/>
              <a:gd name="connsiteY547" fmla="*/ 2611104 h 6654802"/>
              <a:gd name="connsiteX548" fmla="*/ 425679 w 6883400"/>
              <a:gd name="connsiteY548" fmla="*/ 2638820 h 6654802"/>
              <a:gd name="connsiteX549" fmla="*/ 383651 w 6883400"/>
              <a:gd name="connsiteY549" fmla="*/ 2638820 h 6654802"/>
              <a:gd name="connsiteX550" fmla="*/ 383651 w 6883400"/>
              <a:gd name="connsiteY550" fmla="*/ 2628426 h 6654802"/>
              <a:gd name="connsiteX551" fmla="*/ 406575 w 6883400"/>
              <a:gd name="connsiteY551" fmla="*/ 2611104 h 6654802"/>
              <a:gd name="connsiteX552" fmla="*/ 589797 w 6883400"/>
              <a:gd name="connsiteY552" fmla="*/ 2569614 h 6654802"/>
              <a:gd name="connsiteX553" fmla="*/ 522090 w 6883400"/>
              <a:gd name="connsiteY553" fmla="*/ 2633279 h 6654802"/>
              <a:gd name="connsiteX554" fmla="*/ 486501 w 6883400"/>
              <a:gd name="connsiteY554" fmla="*/ 2659868 h 6654802"/>
              <a:gd name="connsiteX555" fmla="*/ 541426 w 6883400"/>
              <a:gd name="connsiteY555" fmla="*/ 2659868 h 6654802"/>
              <a:gd name="connsiteX556" fmla="*/ 602559 w 6883400"/>
              <a:gd name="connsiteY556" fmla="*/ 2573258 h 6654802"/>
              <a:gd name="connsiteX557" fmla="*/ 683773 w 6883400"/>
              <a:gd name="connsiteY557" fmla="*/ 2503289 h 6654802"/>
              <a:gd name="connsiteX558" fmla="*/ 651279 w 6883400"/>
              <a:gd name="connsiteY558" fmla="*/ 2530646 h 6654802"/>
              <a:gd name="connsiteX559" fmla="*/ 633246 w 6883400"/>
              <a:gd name="connsiteY559" fmla="*/ 2544496 h 6654802"/>
              <a:gd name="connsiteX560" fmla="*/ 644588 w 6883400"/>
              <a:gd name="connsiteY560" fmla="*/ 2545543 h 6654802"/>
              <a:gd name="connsiteX561" fmla="*/ 686616 w 6883400"/>
              <a:gd name="connsiteY561" fmla="*/ 2507434 h 6654802"/>
              <a:gd name="connsiteX562" fmla="*/ 243405 w 6883400"/>
              <a:gd name="connsiteY562" fmla="*/ 2420825 h 6654802"/>
              <a:gd name="connsiteX563" fmla="*/ 266331 w 6883400"/>
              <a:gd name="connsiteY563" fmla="*/ 2420825 h 6654802"/>
              <a:gd name="connsiteX564" fmla="*/ 319821 w 6883400"/>
              <a:gd name="connsiteY564" fmla="*/ 2448540 h 6654802"/>
              <a:gd name="connsiteX565" fmla="*/ 319821 w 6883400"/>
              <a:gd name="connsiteY565" fmla="*/ 2458933 h 6654802"/>
              <a:gd name="connsiteX566" fmla="*/ 285435 w 6883400"/>
              <a:gd name="connsiteY566" fmla="*/ 2458933 h 6654802"/>
              <a:gd name="connsiteX567" fmla="*/ 243405 w 6883400"/>
              <a:gd name="connsiteY567" fmla="*/ 2448540 h 6654802"/>
              <a:gd name="connsiteX568" fmla="*/ 670209 w 6883400"/>
              <a:gd name="connsiteY568" fmla="*/ 2285452 h 6654802"/>
              <a:gd name="connsiteX569" fmla="*/ 700775 w 6883400"/>
              <a:gd name="connsiteY569" fmla="*/ 2285452 h 6654802"/>
              <a:gd name="connsiteX570" fmla="*/ 700775 w 6883400"/>
              <a:gd name="connsiteY570" fmla="*/ 2306238 h 6654802"/>
              <a:gd name="connsiteX571" fmla="*/ 677850 w 6883400"/>
              <a:gd name="connsiteY571" fmla="*/ 2323560 h 6654802"/>
              <a:gd name="connsiteX572" fmla="*/ 670209 w 6883400"/>
              <a:gd name="connsiteY572" fmla="*/ 2323560 h 6654802"/>
              <a:gd name="connsiteX573" fmla="*/ 647284 w 6883400"/>
              <a:gd name="connsiteY573" fmla="*/ 2306238 h 6654802"/>
              <a:gd name="connsiteX574" fmla="*/ 670209 w 6883400"/>
              <a:gd name="connsiteY574" fmla="*/ 2285452 h 6654802"/>
              <a:gd name="connsiteX575" fmla="*/ 753486 w 6883400"/>
              <a:gd name="connsiteY575" fmla="*/ 2240937 h 6654802"/>
              <a:gd name="connsiteX576" fmla="*/ 593730 w 6883400"/>
              <a:gd name="connsiteY576" fmla="*/ 2299399 h 6654802"/>
              <a:gd name="connsiteX577" fmla="*/ 592647 w 6883400"/>
              <a:gd name="connsiteY577" fmla="*/ 2300070 h 6654802"/>
              <a:gd name="connsiteX578" fmla="*/ 615932 w 6883400"/>
              <a:gd name="connsiteY578" fmla="*/ 2327070 h 6654802"/>
              <a:gd name="connsiteX579" fmla="*/ 730555 w 6883400"/>
              <a:gd name="connsiteY579" fmla="*/ 2425805 h 6654802"/>
              <a:gd name="connsiteX580" fmla="*/ 735364 w 6883400"/>
              <a:gd name="connsiteY580" fmla="*/ 2427285 h 6654802"/>
              <a:gd name="connsiteX581" fmla="*/ 759216 w 6883400"/>
              <a:gd name="connsiteY581" fmla="*/ 2402897 h 6654802"/>
              <a:gd name="connsiteX582" fmla="*/ 766614 w 6883400"/>
              <a:gd name="connsiteY582" fmla="*/ 2394224 h 6654802"/>
              <a:gd name="connsiteX583" fmla="*/ 750613 w 6883400"/>
              <a:gd name="connsiteY583" fmla="*/ 2377520 h 6654802"/>
              <a:gd name="connsiteX584" fmla="*/ 740106 w 6883400"/>
              <a:gd name="connsiteY584" fmla="*/ 2361930 h 6654802"/>
              <a:gd name="connsiteX585" fmla="*/ 740106 w 6883400"/>
              <a:gd name="connsiteY585" fmla="*/ 2323822 h 6654802"/>
              <a:gd name="connsiteX586" fmla="*/ 759210 w 6883400"/>
              <a:gd name="connsiteY586" fmla="*/ 2323822 h 6654802"/>
              <a:gd name="connsiteX587" fmla="*/ 777359 w 6883400"/>
              <a:gd name="connsiteY587" fmla="*/ 2375788 h 6654802"/>
              <a:gd name="connsiteX588" fmla="*/ 779865 w 6883400"/>
              <a:gd name="connsiteY588" fmla="*/ 2378688 h 6654802"/>
              <a:gd name="connsiteX589" fmla="*/ 800767 w 6883400"/>
              <a:gd name="connsiteY589" fmla="*/ 2354180 h 6654802"/>
              <a:gd name="connsiteX590" fmla="*/ 814617 w 6883400"/>
              <a:gd name="connsiteY590" fmla="*/ 2327547 h 6654802"/>
              <a:gd name="connsiteX591" fmla="*/ 814617 w 6883400"/>
              <a:gd name="connsiteY591" fmla="*/ 2268653 h 6654802"/>
              <a:gd name="connsiteX592" fmla="*/ 753486 w 6883400"/>
              <a:gd name="connsiteY592" fmla="*/ 2240937 h 6654802"/>
              <a:gd name="connsiteX593" fmla="*/ 6726747 w 6883400"/>
              <a:gd name="connsiteY593" fmla="*/ 2106961 h 6654802"/>
              <a:gd name="connsiteX594" fmla="*/ 6749673 w 6883400"/>
              <a:gd name="connsiteY594" fmla="*/ 2106961 h 6654802"/>
              <a:gd name="connsiteX595" fmla="*/ 6772597 w 6883400"/>
              <a:gd name="connsiteY595" fmla="*/ 2124283 h 6654802"/>
              <a:gd name="connsiteX596" fmla="*/ 6772597 w 6883400"/>
              <a:gd name="connsiteY596" fmla="*/ 2145068 h 6654802"/>
              <a:gd name="connsiteX597" fmla="*/ 6749673 w 6883400"/>
              <a:gd name="connsiteY597" fmla="*/ 2145068 h 6654802"/>
              <a:gd name="connsiteX598" fmla="*/ 6726747 w 6883400"/>
              <a:gd name="connsiteY598" fmla="*/ 2124283 h 6654802"/>
              <a:gd name="connsiteX599" fmla="*/ 6053955 w 6883400"/>
              <a:gd name="connsiteY599" fmla="*/ 2049492 h 6654802"/>
              <a:gd name="connsiteX600" fmla="*/ 6053628 w 6883400"/>
              <a:gd name="connsiteY600" fmla="*/ 2049603 h 6654802"/>
              <a:gd name="connsiteX601" fmla="*/ 6054155 w 6883400"/>
              <a:gd name="connsiteY601" fmla="*/ 2049574 h 6654802"/>
              <a:gd name="connsiteX602" fmla="*/ 319821 w 6883400"/>
              <a:gd name="connsiteY602" fmla="*/ 2039742 h 6654802"/>
              <a:gd name="connsiteX603" fmla="*/ 338925 w 6883400"/>
              <a:gd name="connsiteY603" fmla="*/ 2039742 h 6654802"/>
              <a:gd name="connsiteX604" fmla="*/ 338925 w 6883400"/>
              <a:gd name="connsiteY604" fmla="*/ 2067457 h 6654802"/>
              <a:gd name="connsiteX605" fmla="*/ 296897 w 6883400"/>
              <a:gd name="connsiteY605" fmla="*/ 2067457 h 6654802"/>
              <a:gd name="connsiteX606" fmla="*/ 296897 w 6883400"/>
              <a:gd name="connsiteY606" fmla="*/ 2057065 h 6654802"/>
              <a:gd name="connsiteX607" fmla="*/ 319821 w 6883400"/>
              <a:gd name="connsiteY607" fmla="*/ 2039742 h 6654802"/>
              <a:gd name="connsiteX608" fmla="*/ 6631229 w 6883400"/>
              <a:gd name="connsiteY608" fmla="*/ 1968385 h 6654802"/>
              <a:gd name="connsiteX609" fmla="*/ 6673257 w 6883400"/>
              <a:gd name="connsiteY609" fmla="*/ 1968385 h 6654802"/>
              <a:gd name="connsiteX610" fmla="*/ 6673257 w 6883400"/>
              <a:gd name="connsiteY610" fmla="*/ 1996101 h 6654802"/>
              <a:gd name="connsiteX611" fmla="*/ 6631229 w 6883400"/>
              <a:gd name="connsiteY611" fmla="*/ 1996101 h 6654802"/>
              <a:gd name="connsiteX612" fmla="*/ 6317925 w 6883400"/>
              <a:gd name="connsiteY612" fmla="*/ 1930278 h 6654802"/>
              <a:gd name="connsiteX613" fmla="*/ 6371416 w 6883400"/>
              <a:gd name="connsiteY613" fmla="*/ 1985707 h 6654802"/>
              <a:gd name="connsiteX614" fmla="*/ 6359953 w 6883400"/>
              <a:gd name="connsiteY614" fmla="*/ 1985707 h 6654802"/>
              <a:gd name="connsiteX615" fmla="*/ 6317925 w 6883400"/>
              <a:gd name="connsiteY615" fmla="*/ 1947598 h 6654802"/>
              <a:gd name="connsiteX616" fmla="*/ 6241509 w 6883400"/>
              <a:gd name="connsiteY616" fmla="*/ 1881775 h 6654802"/>
              <a:gd name="connsiteX617" fmla="*/ 6264435 w 6883400"/>
              <a:gd name="connsiteY617" fmla="*/ 1881775 h 6654802"/>
              <a:gd name="connsiteX618" fmla="*/ 6283538 w 6883400"/>
              <a:gd name="connsiteY618" fmla="*/ 1899097 h 6654802"/>
              <a:gd name="connsiteX619" fmla="*/ 6283538 w 6883400"/>
              <a:gd name="connsiteY619" fmla="*/ 1919883 h 6654802"/>
              <a:gd name="connsiteX620" fmla="*/ 6264435 w 6883400"/>
              <a:gd name="connsiteY620" fmla="*/ 1919883 h 6654802"/>
              <a:gd name="connsiteX621" fmla="*/ 6241509 w 6883400"/>
              <a:gd name="connsiteY621" fmla="*/ 1899097 h 6654802"/>
              <a:gd name="connsiteX622" fmla="*/ 497493 w 6883400"/>
              <a:gd name="connsiteY622" fmla="*/ 1849461 h 6654802"/>
              <a:gd name="connsiteX623" fmla="*/ 520418 w 6883400"/>
              <a:gd name="connsiteY623" fmla="*/ 1849461 h 6654802"/>
              <a:gd name="connsiteX624" fmla="*/ 573909 w 6883400"/>
              <a:gd name="connsiteY624" fmla="*/ 1877175 h 6654802"/>
              <a:gd name="connsiteX625" fmla="*/ 573909 w 6883400"/>
              <a:gd name="connsiteY625" fmla="*/ 1887569 h 6654802"/>
              <a:gd name="connsiteX626" fmla="*/ 539522 w 6883400"/>
              <a:gd name="connsiteY626" fmla="*/ 1887569 h 6654802"/>
              <a:gd name="connsiteX627" fmla="*/ 497493 w 6883400"/>
              <a:gd name="connsiteY627" fmla="*/ 1877175 h 6654802"/>
              <a:gd name="connsiteX628" fmla="*/ 759210 w 6883400"/>
              <a:gd name="connsiteY628" fmla="*/ 1828414 h 6654802"/>
              <a:gd name="connsiteX629" fmla="*/ 885296 w 6883400"/>
              <a:gd name="connsiteY629" fmla="*/ 1942739 h 6654802"/>
              <a:gd name="connsiteX630" fmla="*/ 885296 w 6883400"/>
              <a:gd name="connsiteY630" fmla="*/ 1953132 h 6654802"/>
              <a:gd name="connsiteX631" fmla="*/ 877655 w 6883400"/>
              <a:gd name="connsiteY631" fmla="*/ 1953132 h 6654802"/>
              <a:gd name="connsiteX632" fmla="*/ 740106 w 6883400"/>
              <a:gd name="connsiteY632" fmla="*/ 1856129 h 6654802"/>
              <a:gd name="connsiteX633" fmla="*/ 740106 w 6883400"/>
              <a:gd name="connsiteY633" fmla="*/ 1838807 h 6654802"/>
              <a:gd name="connsiteX634" fmla="*/ 759210 w 6883400"/>
              <a:gd name="connsiteY634" fmla="*/ 1828414 h 6654802"/>
              <a:gd name="connsiteX635" fmla="*/ 6497501 w 6883400"/>
              <a:gd name="connsiteY635" fmla="*/ 1812487 h 6654802"/>
              <a:gd name="connsiteX636" fmla="*/ 6539530 w 6883400"/>
              <a:gd name="connsiteY636" fmla="*/ 1812487 h 6654802"/>
              <a:gd name="connsiteX637" fmla="*/ 6539530 w 6883400"/>
              <a:gd name="connsiteY637" fmla="*/ 1822881 h 6654802"/>
              <a:gd name="connsiteX638" fmla="*/ 6516606 w 6883400"/>
              <a:gd name="connsiteY638" fmla="*/ 1840202 h 6654802"/>
              <a:gd name="connsiteX639" fmla="*/ 6497501 w 6883400"/>
              <a:gd name="connsiteY639" fmla="*/ 1840202 h 6654802"/>
              <a:gd name="connsiteX640" fmla="*/ 1007030 w 6883400"/>
              <a:gd name="connsiteY640" fmla="*/ 1808587 h 6654802"/>
              <a:gd name="connsiteX641" fmla="*/ 960750 w 6883400"/>
              <a:gd name="connsiteY641" fmla="*/ 1837291 h 6654802"/>
              <a:gd name="connsiteX642" fmla="*/ 984643 w 6883400"/>
              <a:gd name="connsiteY642" fmla="*/ 1854441 h 6654802"/>
              <a:gd name="connsiteX643" fmla="*/ 1024760 w 6883400"/>
              <a:gd name="connsiteY643" fmla="*/ 1866783 h 6654802"/>
              <a:gd name="connsiteX644" fmla="*/ 1036223 w 6883400"/>
              <a:gd name="connsiteY644" fmla="*/ 1849461 h 6654802"/>
              <a:gd name="connsiteX645" fmla="*/ 1036223 w 6883400"/>
              <a:gd name="connsiteY645" fmla="*/ 1839068 h 6654802"/>
              <a:gd name="connsiteX646" fmla="*/ 1089714 w 6883400"/>
              <a:gd name="connsiteY646" fmla="*/ 1764559 h 6654802"/>
              <a:gd name="connsiteX647" fmla="*/ 1087811 w 6883400"/>
              <a:gd name="connsiteY647" fmla="*/ 1765255 h 6654802"/>
              <a:gd name="connsiteX648" fmla="*/ 1028414 w 6883400"/>
              <a:gd name="connsiteY648" fmla="*/ 1795739 h 6654802"/>
              <a:gd name="connsiteX649" fmla="*/ 1031447 w 6883400"/>
              <a:gd name="connsiteY649" fmla="*/ 1804424 h 6654802"/>
              <a:gd name="connsiteX650" fmla="*/ 1055327 w 6883400"/>
              <a:gd name="connsiteY650" fmla="*/ 1821746 h 6654802"/>
              <a:gd name="connsiteX651" fmla="*/ 1089714 w 6883400"/>
              <a:gd name="connsiteY651" fmla="*/ 1790567 h 6654802"/>
              <a:gd name="connsiteX652" fmla="*/ 1171803 w 6883400"/>
              <a:gd name="connsiteY652" fmla="*/ 1741148 h 6654802"/>
              <a:gd name="connsiteX653" fmla="*/ 1142594 w 6883400"/>
              <a:gd name="connsiteY653" fmla="*/ 1745537 h 6654802"/>
              <a:gd name="connsiteX654" fmla="*/ 1150846 w 6883400"/>
              <a:gd name="connsiteY654" fmla="*/ 1752458 h 6654802"/>
              <a:gd name="connsiteX655" fmla="*/ 583455 w 6883400"/>
              <a:gd name="connsiteY655" fmla="*/ 1714090 h 6654802"/>
              <a:gd name="connsiteX656" fmla="*/ 614022 w 6883400"/>
              <a:gd name="connsiteY656" fmla="*/ 1714090 h 6654802"/>
              <a:gd name="connsiteX657" fmla="*/ 614022 w 6883400"/>
              <a:gd name="connsiteY657" fmla="*/ 1734876 h 6654802"/>
              <a:gd name="connsiteX658" fmla="*/ 591096 w 6883400"/>
              <a:gd name="connsiteY658" fmla="*/ 1752197 h 6654802"/>
              <a:gd name="connsiteX659" fmla="*/ 583455 w 6883400"/>
              <a:gd name="connsiteY659" fmla="*/ 1752197 h 6654802"/>
              <a:gd name="connsiteX660" fmla="*/ 560530 w 6883400"/>
              <a:gd name="connsiteY660" fmla="*/ 1734876 h 6654802"/>
              <a:gd name="connsiteX661" fmla="*/ 583455 w 6883400"/>
              <a:gd name="connsiteY661" fmla="*/ 1714090 h 6654802"/>
              <a:gd name="connsiteX662" fmla="*/ 573909 w 6883400"/>
              <a:gd name="connsiteY662" fmla="*/ 1468380 h 6654802"/>
              <a:gd name="connsiteX663" fmla="*/ 593013 w 6883400"/>
              <a:gd name="connsiteY663" fmla="*/ 1468380 h 6654802"/>
              <a:gd name="connsiteX664" fmla="*/ 593013 w 6883400"/>
              <a:gd name="connsiteY664" fmla="*/ 1496095 h 6654802"/>
              <a:gd name="connsiteX665" fmla="*/ 550985 w 6883400"/>
              <a:gd name="connsiteY665" fmla="*/ 1496095 h 6654802"/>
              <a:gd name="connsiteX666" fmla="*/ 550985 w 6883400"/>
              <a:gd name="connsiteY666" fmla="*/ 1485702 h 6654802"/>
              <a:gd name="connsiteX667" fmla="*/ 573909 w 6883400"/>
              <a:gd name="connsiteY667" fmla="*/ 1468380 h 6654802"/>
              <a:gd name="connsiteX668" fmla="*/ 6202965 w 6883400"/>
              <a:gd name="connsiteY668" fmla="*/ 1356615 h 6654802"/>
              <a:gd name="connsiteX669" fmla="*/ 6225891 w 6883400"/>
              <a:gd name="connsiteY669" fmla="*/ 1356615 h 6654802"/>
              <a:gd name="connsiteX670" fmla="*/ 6248815 w 6883400"/>
              <a:gd name="connsiteY670" fmla="*/ 1373937 h 6654802"/>
              <a:gd name="connsiteX671" fmla="*/ 6248815 w 6883400"/>
              <a:gd name="connsiteY671" fmla="*/ 1394723 h 6654802"/>
              <a:gd name="connsiteX672" fmla="*/ 6225891 w 6883400"/>
              <a:gd name="connsiteY672" fmla="*/ 1394723 h 6654802"/>
              <a:gd name="connsiteX673" fmla="*/ 6202965 w 6883400"/>
              <a:gd name="connsiteY673" fmla="*/ 1373937 h 6654802"/>
              <a:gd name="connsiteX674" fmla="*/ 928292 w 6883400"/>
              <a:gd name="connsiteY674" fmla="*/ 1347797 h 6654802"/>
              <a:gd name="connsiteX675" fmla="*/ 951218 w 6883400"/>
              <a:gd name="connsiteY675" fmla="*/ 1347797 h 6654802"/>
              <a:gd name="connsiteX676" fmla="*/ 1004708 w 6883400"/>
              <a:gd name="connsiteY676" fmla="*/ 1375512 h 6654802"/>
              <a:gd name="connsiteX677" fmla="*/ 1004708 w 6883400"/>
              <a:gd name="connsiteY677" fmla="*/ 1385906 h 6654802"/>
              <a:gd name="connsiteX678" fmla="*/ 970321 w 6883400"/>
              <a:gd name="connsiteY678" fmla="*/ 1385906 h 6654802"/>
              <a:gd name="connsiteX679" fmla="*/ 928292 w 6883400"/>
              <a:gd name="connsiteY679" fmla="*/ 1375512 h 6654802"/>
              <a:gd name="connsiteX680" fmla="*/ 5324343 w 6883400"/>
              <a:gd name="connsiteY680" fmla="*/ 1338651 h 6654802"/>
              <a:gd name="connsiteX681" fmla="*/ 5315681 w 6883400"/>
              <a:gd name="connsiteY681" fmla="*/ 1354360 h 6654802"/>
              <a:gd name="connsiteX682" fmla="*/ 5343776 w 6883400"/>
              <a:gd name="connsiteY682" fmla="*/ 1339196 h 6654802"/>
              <a:gd name="connsiteX683" fmla="*/ 5343447 w 6883400"/>
              <a:gd name="connsiteY683" fmla="*/ 1263219 h 6654802"/>
              <a:gd name="connsiteX684" fmla="*/ 5343447 w 6883400"/>
              <a:gd name="connsiteY684" fmla="*/ 1290150 h 6654802"/>
              <a:gd name="connsiteX685" fmla="*/ 5352044 w 6883400"/>
              <a:gd name="connsiteY685" fmla="*/ 1303791 h 6654802"/>
              <a:gd name="connsiteX686" fmla="*/ 5355314 w 6883400"/>
              <a:gd name="connsiteY686" fmla="*/ 1305026 h 6654802"/>
              <a:gd name="connsiteX687" fmla="*/ 5358574 w 6883400"/>
              <a:gd name="connsiteY687" fmla="*/ 1294256 h 6654802"/>
              <a:gd name="connsiteX688" fmla="*/ 5358574 w 6883400"/>
              <a:gd name="connsiteY688" fmla="*/ 1276934 h 6654802"/>
              <a:gd name="connsiteX689" fmla="*/ 1013297 w 6883400"/>
              <a:gd name="connsiteY689" fmla="*/ 1257052 h 6654802"/>
              <a:gd name="connsiteX690" fmla="*/ 1139384 w 6883400"/>
              <a:gd name="connsiteY690" fmla="*/ 1371376 h 6654802"/>
              <a:gd name="connsiteX691" fmla="*/ 1139384 w 6883400"/>
              <a:gd name="connsiteY691" fmla="*/ 1381770 h 6654802"/>
              <a:gd name="connsiteX692" fmla="*/ 1131743 w 6883400"/>
              <a:gd name="connsiteY692" fmla="*/ 1381770 h 6654802"/>
              <a:gd name="connsiteX693" fmla="*/ 994194 w 6883400"/>
              <a:gd name="connsiteY693" fmla="*/ 1284768 h 6654802"/>
              <a:gd name="connsiteX694" fmla="*/ 994194 w 6883400"/>
              <a:gd name="connsiteY694" fmla="*/ 1267445 h 6654802"/>
              <a:gd name="connsiteX695" fmla="*/ 1013297 w 6883400"/>
              <a:gd name="connsiteY695" fmla="*/ 1257052 h 6654802"/>
              <a:gd name="connsiteX696" fmla="*/ 6107447 w 6883400"/>
              <a:gd name="connsiteY696" fmla="*/ 1218039 h 6654802"/>
              <a:gd name="connsiteX697" fmla="*/ 6149475 w 6883400"/>
              <a:gd name="connsiteY697" fmla="*/ 1218039 h 6654802"/>
              <a:gd name="connsiteX698" fmla="*/ 6149475 w 6883400"/>
              <a:gd name="connsiteY698" fmla="*/ 1245755 h 6654802"/>
              <a:gd name="connsiteX699" fmla="*/ 6107447 w 6883400"/>
              <a:gd name="connsiteY699" fmla="*/ 1245755 h 6654802"/>
              <a:gd name="connsiteX700" fmla="*/ 5794143 w 6883400"/>
              <a:gd name="connsiteY700" fmla="*/ 1179931 h 6654802"/>
              <a:gd name="connsiteX701" fmla="*/ 5847633 w 6883400"/>
              <a:gd name="connsiteY701" fmla="*/ 1235361 h 6654802"/>
              <a:gd name="connsiteX702" fmla="*/ 5836171 w 6883400"/>
              <a:gd name="connsiteY702" fmla="*/ 1235361 h 6654802"/>
              <a:gd name="connsiteX703" fmla="*/ 5794143 w 6883400"/>
              <a:gd name="connsiteY703" fmla="*/ 1197253 h 6654802"/>
              <a:gd name="connsiteX704" fmla="*/ 5568717 w 6883400"/>
              <a:gd name="connsiteY704" fmla="*/ 1169537 h 6654802"/>
              <a:gd name="connsiteX705" fmla="*/ 5580179 w 6883400"/>
              <a:gd name="connsiteY705" fmla="*/ 1169537 h 6654802"/>
              <a:gd name="connsiteX706" fmla="*/ 5599283 w 6883400"/>
              <a:gd name="connsiteY706" fmla="*/ 1190324 h 6654802"/>
              <a:gd name="connsiteX707" fmla="*/ 5515226 w 6883400"/>
              <a:gd name="connsiteY707" fmla="*/ 1256147 h 6654802"/>
              <a:gd name="connsiteX708" fmla="*/ 5496122 w 6883400"/>
              <a:gd name="connsiteY708" fmla="*/ 1228432 h 6654802"/>
              <a:gd name="connsiteX709" fmla="*/ 5484660 w 6883400"/>
              <a:gd name="connsiteY709" fmla="*/ 1228432 h 6654802"/>
              <a:gd name="connsiteX710" fmla="*/ 5412066 w 6883400"/>
              <a:gd name="connsiteY710" fmla="*/ 1245755 h 6654802"/>
              <a:gd name="connsiteX711" fmla="*/ 5484660 w 6883400"/>
              <a:gd name="connsiteY711" fmla="*/ 1200718 h 6654802"/>
              <a:gd name="connsiteX712" fmla="*/ 5507584 w 6883400"/>
              <a:gd name="connsiteY712" fmla="*/ 1207646 h 6654802"/>
              <a:gd name="connsiteX713" fmla="*/ 5568717 w 6883400"/>
              <a:gd name="connsiteY713" fmla="*/ 1169537 h 6654802"/>
              <a:gd name="connsiteX714" fmla="*/ 837543 w 6883400"/>
              <a:gd name="connsiteY714" fmla="*/ 1142727 h 6654802"/>
              <a:gd name="connsiteX715" fmla="*/ 868109 w 6883400"/>
              <a:gd name="connsiteY715" fmla="*/ 1142727 h 6654802"/>
              <a:gd name="connsiteX716" fmla="*/ 868109 w 6883400"/>
              <a:gd name="connsiteY716" fmla="*/ 1163513 h 6654802"/>
              <a:gd name="connsiteX717" fmla="*/ 845184 w 6883400"/>
              <a:gd name="connsiteY717" fmla="*/ 1180836 h 6654802"/>
              <a:gd name="connsiteX718" fmla="*/ 837543 w 6883400"/>
              <a:gd name="connsiteY718" fmla="*/ 1180836 h 6654802"/>
              <a:gd name="connsiteX719" fmla="*/ 814617 w 6883400"/>
              <a:gd name="connsiteY719" fmla="*/ 1163513 h 6654802"/>
              <a:gd name="connsiteX720" fmla="*/ 837543 w 6883400"/>
              <a:gd name="connsiteY720" fmla="*/ 1142727 h 6654802"/>
              <a:gd name="connsiteX721" fmla="*/ 5717727 w 6883400"/>
              <a:gd name="connsiteY721" fmla="*/ 1131430 h 6654802"/>
              <a:gd name="connsiteX722" fmla="*/ 5740652 w 6883400"/>
              <a:gd name="connsiteY722" fmla="*/ 1131430 h 6654802"/>
              <a:gd name="connsiteX723" fmla="*/ 5759756 w 6883400"/>
              <a:gd name="connsiteY723" fmla="*/ 1148751 h 6654802"/>
              <a:gd name="connsiteX724" fmla="*/ 5759756 w 6883400"/>
              <a:gd name="connsiteY724" fmla="*/ 1169537 h 6654802"/>
              <a:gd name="connsiteX725" fmla="*/ 5740652 w 6883400"/>
              <a:gd name="connsiteY725" fmla="*/ 1169537 h 6654802"/>
              <a:gd name="connsiteX726" fmla="*/ 5717727 w 6883400"/>
              <a:gd name="connsiteY726" fmla="*/ 1148751 h 6654802"/>
              <a:gd name="connsiteX727" fmla="*/ 5591642 w 6883400"/>
              <a:gd name="connsiteY727" fmla="*/ 1072535 h 6654802"/>
              <a:gd name="connsiteX728" fmla="*/ 5614566 w 6883400"/>
              <a:gd name="connsiteY728" fmla="*/ 1072535 h 6654802"/>
              <a:gd name="connsiteX729" fmla="*/ 5645133 w 6883400"/>
              <a:gd name="connsiteY729" fmla="*/ 1103714 h 6654802"/>
              <a:gd name="connsiteX730" fmla="*/ 5645133 w 6883400"/>
              <a:gd name="connsiteY730" fmla="*/ 1110644 h 6654802"/>
              <a:gd name="connsiteX731" fmla="*/ 5626029 w 6883400"/>
              <a:gd name="connsiteY731" fmla="*/ 1110644 h 6654802"/>
              <a:gd name="connsiteX732" fmla="*/ 5591642 w 6883400"/>
              <a:gd name="connsiteY732" fmla="*/ 1082928 h 6654802"/>
              <a:gd name="connsiteX733" fmla="*/ 5973720 w 6883400"/>
              <a:gd name="connsiteY733" fmla="*/ 1062141 h 6654802"/>
              <a:gd name="connsiteX734" fmla="*/ 6015747 w 6883400"/>
              <a:gd name="connsiteY734" fmla="*/ 1062141 h 6654802"/>
              <a:gd name="connsiteX735" fmla="*/ 6015747 w 6883400"/>
              <a:gd name="connsiteY735" fmla="*/ 1072535 h 6654802"/>
              <a:gd name="connsiteX736" fmla="*/ 5992823 w 6883400"/>
              <a:gd name="connsiteY736" fmla="*/ 1089857 h 6654802"/>
              <a:gd name="connsiteX737" fmla="*/ 5973720 w 6883400"/>
              <a:gd name="connsiteY737" fmla="*/ 1089857 h 6654802"/>
              <a:gd name="connsiteX738" fmla="*/ 1004708 w 6883400"/>
              <a:gd name="connsiteY738" fmla="*/ 966714 h 6654802"/>
              <a:gd name="connsiteX739" fmla="*/ 1023812 w 6883400"/>
              <a:gd name="connsiteY739" fmla="*/ 966714 h 6654802"/>
              <a:gd name="connsiteX740" fmla="*/ 1023812 w 6883400"/>
              <a:gd name="connsiteY740" fmla="*/ 994430 h 6654802"/>
              <a:gd name="connsiteX741" fmla="*/ 981784 w 6883400"/>
              <a:gd name="connsiteY741" fmla="*/ 994430 h 6654802"/>
              <a:gd name="connsiteX742" fmla="*/ 981784 w 6883400"/>
              <a:gd name="connsiteY742" fmla="*/ 984036 h 6654802"/>
              <a:gd name="connsiteX743" fmla="*/ 1004708 w 6883400"/>
              <a:gd name="connsiteY743" fmla="*/ 966714 h 6654802"/>
              <a:gd name="connsiteX744" fmla="*/ 5656594 w 6883400"/>
              <a:gd name="connsiteY744" fmla="*/ 913172 h 6654802"/>
              <a:gd name="connsiteX745" fmla="*/ 5668057 w 6883400"/>
              <a:gd name="connsiteY745" fmla="*/ 913172 h 6654802"/>
              <a:gd name="connsiteX746" fmla="*/ 5687161 w 6883400"/>
              <a:gd name="connsiteY746" fmla="*/ 930494 h 6654802"/>
              <a:gd name="connsiteX747" fmla="*/ 5687161 w 6883400"/>
              <a:gd name="connsiteY747" fmla="*/ 940888 h 6654802"/>
              <a:gd name="connsiteX748" fmla="*/ 5668057 w 6883400"/>
              <a:gd name="connsiteY748" fmla="*/ 958210 h 6654802"/>
              <a:gd name="connsiteX749" fmla="*/ 5656594 w 6883400"/>
              <a:gd name="connsiteY749" fmla="*/ 958210 h 6654802"/>
              <a:gd name="connsiteX750" fmla="*/ 5633670 w 6883400"/>
              <a:gd name="connsiteY750" fmla="*/ 940888 h 6654802"/>
              <a:gd name="connsiteX751" fmla="*/ 5633670 w 6883400"/>
              <a:gd name="connsiteY751" fmla="*/ 930494 h 6654802"/>
              <a:gd name="connsiteX752" fmla="*/ 5656594 w 6883400"/>
              <a:gd name="connsiteY752" fmla="*/ 913172 h 6654802"/>
              <a:gd name="connsiteX753" fmla="*/ 5431325 w 6883400"/>
              <a:gd name="connsiteY753" fmla="*/ 857101 h 6654802"/>
              <a:gd name="connsiteX754" fmla="*/ 5454250 w 6883400"/>
              <a:gd name="connsiteY754" fmla="*/ 857101 h 6654802"/>
              <a:gd name="connsiteX755" fmla="*/ 5477174 w 6883400"/>
              <a:gd name="connsiteY755" fmla="*/ 874422 h 6654802"/>
              <a:gd name="connsiteX756" fmla="*/ 5477174 w 6883400"/>
              <a:gd name="connsiteY756" fmla="*/ 895208 h 6654802"/>
              <a:gd name="connsiteX757" fmla="*/ 5454250 w 6883400"/>
              <a:gd name="connsiteY757" fmla="*/ 895208 h 6654802"/>
              <a:gd name="connsiteX758" fmla="*/ 5431325 w 6883400"/>
              <a:gd name="connsiteY758" fmla="*/ 874422 h 6654802"/>
              <a:gd name="connsiteX759" fmla="*/ 1444097 w 6883400"/>
              <a:gd name="connsiteY759" fmla="*/ 755387 h 6654802"/>
              <a:gd name="connsiteX760" fmla="*/ 1536512 w 6883400"/>
              <a:gd name="connsiteY760" fmla="*/ 819694 h 6654802"/>
              <a:gd name="connsiteX761" fmla="*/ 1558497 w 6883400"/>
              <a:gd name="connsiteY761" fmla="*/ 852352 h 6654802"/>
              <a:gd name="connsiteX762" fmla="*/ 1579916 w 6883400"/>
              <a:gd name="connsiteY762" fmla="*/ 866918 h 6654802"/>
              <a:gd name="connsiteX763" fmla="*/ 1602841 w 6883400"/>
              <a:gd name="connsiteY763" fmla="*/ 873847 h 6654802"/>
              <a:gd name="connsiteX764" fmla="*/ 1602841 w 6883400"/>
              <a:gd name="connsiteY764" fmla="*/ 884240 h 6654802"/>
              <a:gd name="connsiteX765" fmla="*/ 1568454 w 6883400"/>
              <a:gd name="connsiteY765" fmla="*/ 884240 h 6654802"/>
              <a:gd name="connsiteX766" fmla="*/ 1529848 w 6883400"/>
              <a:gd name="connsiteY766" fmla="*/ 874693 h 6654802"/>
              <a:gd name="connsiteX767" fmla="*/ 1502365 w 6883400"/>
              <a:gd name="connsiteY767" fmla="*/ 870144 h 6654802"/>
              <a:gd name="connsiteX768" fmla="*/ 1424993 w 6883400"/>
              <a:gd name="connsiteY768" fmla="*/ 783101 h 6654802"/>
              <a:gd name="connsiteX769" fmla="*/ 1424993 w 6883400"/>
              <a:gd name="connsiteY769" fmla="*/ 765779 h 6654802"/>
              <a:gd name="connsiteX770" fmla="*/ 1444097 w 6883400"/>
              <a:gd name="connsiteY770" fmla="*/ 755387 h 6654802"/>
              <a:gd name="connsiteX771" fmla="*/ 4991779 w 6883400"/>
              <a:gd name="connsiteY771" fmla="*/ 750347 h 6654802"/>
              <a:gd name="connsiteX772" fmla="*/ 5022346 w 6883400"/>
              <a:gd name="connsiteY772" fmla="*/ 750347 h 6654802"/>
              <a:gd name="connsiteX773" fmla="*/ 5022346 w 6883400"/>
              <a:gd name="connsiteY773" fmla="*/ 771133 h 6654802"/>
              <a:gd name="connsiteX774" fmla="*/ 4999422 w 6883400"/>
              <a:gd name="connsiteY774" fmla="*/ 788455 h 6654802"/>
              <a:gd name="connsiteX775" fmla="*/ 4991779 w 6883400"/>
              <a:gd name="connsiteY775" fmla="*/ 788455 h 6654802"/>
              <a:gd name="connsiteX776" fmla="*/ 4968855 w 6883400"/>
              <a:gd name="connsiteY776" fmla="*/ 771133 h 6654802"/>
              <a:gd name="connsiteX777" fmla="*/ 4991779 w 6883400"/>
              <a:gd name="connsiteY777" fmla="*/ 750347 h 6654802"/>
              <a:gd name="connsiteX778" fmla="*/ 2174669 w 6883400"/>
              <a:gd name="connsiteY778" fmla="*/ 744844 h 6654802"/>
              <a:gd name="connsiteX779" fmla="*/ 2179778 w 6883400"/>
              <a:gd name="connsiteY779" fmla="*/ 749129 h 6654802"/>
              <a:gd name="connsiteX780" fmla="*/ 2187718 w 6883400"/>
              <a:gd name="connsiteY780" fmla="*/ 744844 h 6654802"/>
              <a:gd name="connsiteX781" fmla="*/ 5335806 w 6883400"/>
              <a:gd name="connsiteY781" fmla="*/ 718525 h 6654802"/>
              <a:gd name="connsiteX782" fmla="*/ 5377834 w 6883400"/>
              <a:gd name="connsiteY782" fmla="*/ 718525 h 6654802"/>
              <a:gd name="connsiteX783" fmla="*/ 5377834 w 6883400"/>
              <a:gd name="connsiteY783" fmla="*/ 746241 h 6654802"/>
              <a:gd name="connsiteX784" fmla="*/ 5335806 w 6883400"/>
              <a:gd name="connsiteY784" fmla="*/ 746241 h 6654802"/>
              <a:gd name="connsiteX785" fmla="*/ 5022502 w 6883400"/>
              <a:gd name="connsiteY785" fmla="*/ 680417 h 6654802"/>
              <a:gd name="connsiteX786" fmla="*/ 5075993 w 6883400"/>
              <a:gd name="connsiteY786" fmla="*/ 735847 h 6654802"/>
              <a:gd name="connsiteX787" fmla="*/ 5064530 w 6883400"/>
              <a:gd name="connsiteY787" fmla="*/ 735847 h 6654802"/>
              <a:gd name="connsiteX788" fmla="*/ 5022502 w 6883400"/>
              <a:gd name="connsiteY788" fmla="*/ 697738 h 6654802"/>
              <a:gd name="connsiteX789" fmla="*/ 4797076 w 6883400"/>
              <a:gd name="connsiteY789" fmla="*/ 670023 h 6654802"/>
              <a:gd name="connsiteX790" fmla="*/ 4808539 w 6883400"/>
              <a:gd name="connsiteY790" fmla="*/ 670023 h 6654802"/>
              <a:gd name="connsiteX791" fmla="*/ 4827642 w 6883400"/>
              <a:gd name="connsiteY791" fmla="*/ 690810 h 6654802"/>
              <a:gd name="connsiteX792" fmla="*/ 4743585 w 6883400"/>
              <a:gd name="connsiteY792" fmla="*/ 756633 h 6654802"/>
              <a:gd name="connsiteX793" fmla="*/ 4724482 w 6883400"/>
              <a:gd name="connsiteY793" fmla="*/ 728918 h 6654802"/>
              <a:gd name="connsiteX794" fmla="*/ 4713019 w 6883400"/>
              <a:gd name="connsiteY794" fmla="*/ 728918 h 6654802"/>
              <a:gd name="connsiteX795" fmla="*/ 4640425 w 6883400"/>
              <a:gd name="connsiteY795" fmla="*/ 746241 h 6654802"/>
              <a:gd name="connsiteX796" fmla="*/ 4713019 w 6883400"/>
              <a:gd name="connsiteY796" fmla="*/ 701204 h 6654802"/>
              <a:gd name="connsiteX797" fmla="*/ 4735943 w 6883400"/>
              <a:gd name="connsiteY797" fmla="*/ 708132 h 6654802"/>
              <a:gd name="connsiteX798" fmla="*/ 4797076 w 6883400"/>
              <a:gd name="connsiteY798" fmla="*/ 670023 h 6654802"/>
              <a:gd name="connsiteX799" fmla="*/ 1268342 w 6883400"/>
              <a:gd name="connsiteY799" fmla="*/ 641061 h 6654802"/>
              <a:gd name="connsiteX800" fmla="*/ 1298908 w 6883400"/>
              <a:gd name="connsiteY800" fmla="*/ 641061 h 6654802"/>
              <a:gd name="connsiteX801" fmla="*/ 1298908 w 6883400"/>
              <a:gd name="connsiteY801" fmla="*/ 661847 h 6654802"/>
              <a:gd name="connsiteX802" fmla="*/ 1275983 w 6883400"/>
              <a:gd name="connsiteY802" fmla="*/ 679170 h 6654802"/>
              <a:gd name="connsiteX803" fmla="*/ 1268342 w 6883400"/>
              <a:gd name="connsiteY803" fmla="*/ 679170 h 6654802"/>
              <a:gd name="connsiteX804" fmla="*/ 1245416 w 6883400"/>
              <a:gd name="connsiteY804" fmla="*/ 661847 h 6654802"/>
              <a:gd name="connsiteX805" fmla="*/ 1268342 w 6883400"/>
              <a:gd name="connsiteY805" fmla="*/ 641061 h 6654802"/>
              <a:gd name="connsiteX806" fmla="*/ 4946086 w 6883400"/>
              <a:gd name="connsiteY806" fmla="*/ 631915 h 6654802"/>
              <a:gd name="connsiteX807" fmla="*/ 4969012 w 6883400"/>
              <a:gd name="connsiteY807" fmla="*/ 631915 h 6654802"/>
              <a:gd name="connsiteX808" fmla="*/ 4988115 w 6883400"/>
              <a:gd name="connsiteY808" fmla="*/ 649237 h 6654802"/>
              <a:gd name="connsiteX809" fmla="*/ 4988115 w 6883400"/>
              <a:gd name="connsiteY809" fmla="*/ 670023 h 6654802"/>
              <a:gd name="connsiteX810" fmla="*/ 4969012 w 6883400"/>
              <a:gd name="connsiteY810" fmla="*/ 670023 h 6654802"/>
              <a:gd name="connsiteX811" fmla="*/ 4946086 w 6883400"/>
              <a:gd name="connsiteY811" fmla="*/ 649237 h 6654802"/>
              <a:gd name="connsiteX812" fmla="*/ 2454321 w 6883400"/>
              <a:gd name="connsiteY812" fmla="*/ 601547 h 6654802"/>
              <a:gd name="connsiteX813" fmla="*/ 2452965 w 6883400"/>
              <a:gd name="connsiteY813" fmla="*/ 602759 h 6654802"/>
              <a:gd name="connsiteX814" fmla="*/ 2389922 w 6883400"/>
              <a:gd name="connsiteY814" fmla="*/ 645197 h 6654802"/>
              <a:gd name="connsiteX815" fmla="*/ 2370818 w 6883400"/>
              <a:gd name="connsiteY815" fmla="*/ 617482 h 6654802"/>
              <a:gd name="connsiteX816" fmla="*/ 2359355 w 6883400"/>
              <a:gd name="connsiteY816" fmla="*/ 617482 h 6654802"/>
              <a:gd name="connsiteX817" fmla="*/ 2317469 w 6883400"/>
              <a:gd name="connsiteY817" fmla="*/ 627476 h 6654802"/>
              <a:gd name="connsiteX818" fmla="*/ 2397684 w 6883400"/>
              <a:gd name="connsiteY818" fmla="*/ 668843 h 6654802"/>
              <a:gd name="connsiteX819" fmla="*/ 2433282 w 6883400"/>
              <a:gd name="connsiteY819" fmla="*/ 686725 h 6654802"/>
              <a:gd name="connsiteX820" fmla="*/ 2448188 w 6883400"/>
              <a:gd name="connsiteY820" fmla="*/ 685904 h 6654802"/>
              <a:gd name="connsiteX821" fmla="*/ 2527469 w 6883400"/>
              <a:gd name="connsiteY821" fmla="*/ 683305 h 6654802"/>
              <a:gd name="connsiteX822" fmla="*/ 2528811 w 6883400"/>
              <a:gd name="connsiteY822" fmla="*/ 684071 h 6654802"/>
              <a:gd name="connsiteX823" fmla="*/ 2509442 w 6883400"/>
              <a:gd name="connsiteY823" fmla="*/ 661699 h 6654802"/>
              <a:gd name="connsiteX824" fmla="*/ 2457146 w 6883400"/>
              <a:gd name="connsiteY824" fmla="*/ 604536 h 6654802"/>
              <a:gd name="connsiteX825" fmla="*/ 4820001 w 6883400"/>
              <a:gd name="connsiteY825" fmla="*/ 573021 h 6654802"/>
              <a:gd name="connsiteX826" fmla="*/ 4842926 w 6883400"/>
              <a:gd name="connsiteY826" fmla="*/ 573021 h 6654802"/>
              <a:gd name="connsiteX827" fmla="*/ 4873492 w 6883400"/>
              <a:gd name="connsiteY827" fmla="*/ 604200 h 6654802"/>
              <a:gd name="connsiteX828" fmla="*/ 4873492 w 6883400"/>
              <a:gd name="connsiteY828" fmla="*/ 611129 h 6654802"/>
              <a:gd name="connsiteX829" fmla="*/ 4854388 w 6883400"/>
              <a:gd name="connsiteY829" fmla="*/ 611129 h 6654802"/>
              <a:gd name="connsiteX830" fmla="*/ 4820001 w 6883400"/>
              <a:gd name="connsiteY830" fmla="*/ 583413 h 6654802"/>
              <a:gd name="connsiteX831" fmla="*/ 5202079 w 6883400"/>
              <a:gd name="connsiteY831" fmla="*/ 562627 h 6654802"/>
              <a:gd name="connsiteX832" fmla="*/ 5244107 w 6883400"/>
              <a:gd name="connsiteY832" fmla="*/ 562627 h 6654802"/>
              <a:gd name="connsiteX833" fmla="*/ 5244107 w 6883400"/>
              <a:gd name="connsiteY833" fmla="*/ 573021 h 6654802"/>
              <a:gd name="connsiteX834" fmla="*/ 5221183 w 6883400"/>
              <a:gd name="connsiteY834" fmla="*/ 590342 h 6654802"/>
              <a:gd name="connsiteX835" fmla="*/ 5202079 w 6883400"/>
              <a:gd name="connsiteY835" fmla="*/ 590342 h 6654802"/>
              <a:gd name="connsiteX836" fmla="*/ 4308596 w 6883400"/>
              <a:gd name="connsiteY836" fmla="*/ 538198 h 6654802"/>
              <a:gd name="connsiteX837" fmla="*/ 4278921 w 6883400"/>
              <a:gd name="connsiteY837" fmla="*/ 557767 h 6654802"/>
              <a:gd name="connsiteX838" fmla="*/ 4247399 w 6883400"/>
              <a:gd name="connsiteY838" fmla="*/ 609732 h 6654802"/>
              <a:gd name="connsiteX839" fmla="*/ 4235936 w 6883400"/>
              <a:gd name="connsiteY839" fmla="*/ 640913 h 6654802"/>
              <a:gd name="connsiteX840" fmla="*/ 4258862 w 6883400"/>
              <a:gd name="connsiteY840" fmla="*/ 640913 h 6654802"/>
              <a:gd name="connsiteX841" fmla="*/ 4277965 w 6883400"/>
              <a:gd name="connsiteY841" fmla="*/ 630519 h 6654802"/>
              <a:gd name="connsiteX842" fmla="*/ 4365843 w 6883400"/>
              <a:gd name="connsiteY842" fmla="*/ 755236 h 6654802"/>
              <a:gd name="connsiteX843" fmla="*/ 4354380 w 6883400"/>
              <a:gd name="connsiteY843" fmla="*/ 762165 h 6654802"/>
              <a:gd name="connsiteX844" fmla="*/ 4331456 w 6883400"/>
              <a:gd name="connsiteY844" fmla="*/ 755236 h 6654802"/>
              <a:gd name="connsiteX845" fmla="*/ 4300890 w 6883400"/>
              <a:gd name="connsiteY845" fmla="*/ 755236 h 6654802"/>
              <a:gd name="connsiteX846" fmla="*/ 4300890 w 6883400"/>
              <a:gd name="connsiteY846" fmla="*/ 772559 h 6654802"/>
              <a:gd name="connsiteX847" fmla="*/ 4331456 w 6883400"/>
              <a:gd name="connsiteY847" fmla="*/ 800274 h 6654802"/>
              <a:gd name="connsiteX848" fmla="*/ 4415513 w 6883400"/>
              <a:gd name="connsiteY848" fmla="*/ 772559 h 6654802"/>
              <a:gd name="connsiteX849" fmla="*/ 4449900 w 6883400"/>
              <a:gd name="connsiteY849" fmla="*/ 821061 h 6654802"/>
              <a:gd name="connsiteX850" fmla="*/ 4461375 w 6883400"/>
              <a:gd name="connsiteY850" fmla="*/ 821061 h 6654802"/>
              <a:gd name="connsiteX851" fmla="*/ 4457743 w 6883400"/>
              <a:gd name="connsiteY851" fmla="*/ 811198 h 6654802"/>
              <a:gd name="connsiteX852" fmla="*/ 4341210 w 6883400"/>
              <a:gd name="connsiteY852" fmla="*/ 592941 h 6654802"/>
              <a:gd name="connsiteX853" fmla="*/ 2592422 w 6883400"/>
              <a:gd name="connsiteY853" fmla="*/ 520478 h 6654802"/>
              <a:gd name="connsiteX854" fmla="*/ 2615348 w 6883400"/>
              <a:gd name="connsiteY854" fmla="*/ 520478 h 6654802"/>
              <a:gd name="connsiteX855" fmla="*/ 2634452 w 6883400"/>
              <a:gd name="connsiteY855" fmla="*/ 537801 h 6654802"/>
              <a:gd name="connsiteX856" fmla="*/ 2634452 w 6883400"/>
              <a:gd name="connsiteY856" fmla="*/ 558587 h 6654802"/>
              <a:gd name="connsiteX857" fmla="*/ 2615348 w 6883400"/>
              <a:gd name="connsiteY857" fmla="*/ 558587 h 6654802"/>
              <a:gd name="connsiteX858" fmla="*/ 2592422 w 6883400"/>
              <a:gd name="connsiteY858" fmla="*/ 537801 h 6654802"/>
              <a:gd name="connsiteX859" fmla="*/ 3510227 w 6883400"/>
              <a:gd name="connsiteY859" fmla="*/ 518070 h 6654802"/>
              <a:gd name="connsiteX860" fmla="*/ 3481114 w 6883400"/>
              <a:gd name="connsiteY860" fmla="*/ 531783 h 6654802"/>
              <a:gd name="connsiteX861" fmla="*/ 3410190 w 6883400"/>
              <a:gd name="connsiteY861" fmla="*/ 609732 h 6654802"/>
              <a:gd name="connsiteX862" fmla="*/ 3398727 w 6883400"/>
              <a:gd name="connsiteY862" fmla="*/ 640913 h 6654802"/>
              <a:gd name="connsiteX863" fmla="*/ 3421653 w 6883400"/>
              <a:gd name="connsiteY863" fmla="*/ 640913 h 6654802"/>
              <a:gd name="connsiteX864" fmla="*/ 3440756 w 6883400"/>
              <a:gd name="connsiteY864" fmla="*/ 630519 h 6654802"/>
              <a:gd name="connsiteX865" fmla="*/ 3448857 w 6883400"/>
              <a:gd name="connsiteY865" fmla="*/ 632162 h 6654802"/>
              <a:gd name="connsiteX866" fmla="*/ 3448857 w 6883400"/>
              <a:gd name="connsiteY866" fmla="*/ 609732 h 6654802"/>
              <a:gd name="connsiteX867" fmla="*/ 3467961 w 6883400"/>
              <a:gd name="connsiteY867" fmla="*/ 609732 h 6654802"/>
              <a:gd name="connsiteX868" fmla="*/ 3477846 w 6883400"/>
              <a:gd name="connsiteY868" fmla="*/ 638039 h 6654802"/>
              <a:gd name="connsiteX869" fmla="*/ 3479202 w 6883400"/>
              <a:gd name="connsiteY869" fmla="*/ 638314 h 6654802"/>
              <a:gd name="connsiteX870" fmla="*/ 3506664 w 6883400"/>
              <a:gd name="connsiteY870" fmla="*/ 661699 h 6654802"/>
              <a:gd name="connsiteX871" fmla="*/ 3513313 w 6883400"/>
              <a:gd name="connsiteY871" fmla="*/ 677425 h 6654802"/>
              <a:gd name="connsiteX872" fmla="*/ 3526228 w 6883400"/>
              <a:gd name="connsiteY872" fmla="*/ 671225 h 6654802"/>
              <a:gd name="connsiteX873" fmla="*/ 3544375 w 6883400"/>
              <a:gd name="connsiteY873" fmla="*/ 647841 h 6654802"/>
              <a:gd name="connsiteX874" fmla="*/ 3544375 w 6883400"/>
              <a:gd name="connsiteY874" fmla="*/ 609732 h 6654802"/>
              <a:gd name="connsiteX875" fmla="*/ 3511601 w 6883400"/>
              <a:gd name="connsiteY875" fmla="*/ 520741 h 6654802"/>
              <a:gd name="connsiteX876" fmla="*/ 1602841 w 6883400"/>
              <a:gd name="connsiteY876" fmla="*/ 465048 h 6654802"/>
              <a:gd name="connsiteX877" fmla="*/ 1621945 w 6883400"/>
              <a:gd name="connsiteY877" fmla="*/ 465048 h 6654802"/>
              <a:gd name="connsiteX878" fmla="*/ 1621945 w 6883400"/>
              <a:gd name="connsiteY878" fmla="*/ 492764 h 6654802"/>
              <a:gd name="connsiteX879" fmla="*/ 1579917 w 6883400"/>
              <a:gd name="connsiteY879" fmla="*/ 492764 h 6654802"/>
              <a:gd name="connsiteX880" fmla="*/ 1579917 w 6883400"/>
              <a:gd name="connsiteY880" fmla="*/ 482371 h 6654802"/>
              <a:gd name="connsiteX881" fmla="*/ 1602841 w 6883400"/>
              <a:gd name="connsiteY881" fmla="*/ 465048 h 6654802"/>
              <a:gd name="connsiteX882" fmla="*/ 2466338 w 6883400"/>
              <a:gd name="connsiteY882" fmla="*/ 461584 h 6654802"/>
              <a:gd name="connsiteX883" fmla="*/ 2489262 w 6883400"/>
              <a:gd name="connsiteY883" fmla="*/ 461584 h 6654802"/>
              <a:gd name="connsiteX884" fmla="*/ 2519828 w 6883400"/>
              <a:gd name="connsiteY884" fmla="*/ 492764 h 6654802"/>
              <a:gd name="connsiteX885" fmla="*/ 2519828 w 6883400"/>
              <a:gd name="connsiteY885" fmla="*/ 499692 h 6654802"/>
              <a:gd name="connsiteX886" fmla="*/ 2500724 w 6883400"/>
              <a:gd name="connsiteY886" fmla="*/ 499692 h 6654802"/>
              <a:gd name="connsiteX887" fmla="*/ 2466338 w 6883400"/>
              <a:gd name="connsiteY887" fmla="*/ 471978 h 6654802"/>
              <a:gd name="connsiteX888" fmla="*/ 2848416 w 6883400"/>
              <a:gd name="connsiteY888" fmla="*/ 451191 h 6654802"/>
              <a:gd name="connsiteX889" fmla="*/ 2890443 w 6883400"/>
              <a:gd name="connsiteY889" fmla="*/ 451191 h 6654802"/>
              <a:gd name="connsiteX890" fmla="*/ 2890443 w 6883400"/>
              <a:gd name="connsiteY890" fmla="*/ 461584 h 6654802"/>
              <a:gd name="connsiteX891" fmla="*/ 2867519 w 6883400"/>
              <a:gd name="connsiteY891" fmla="*/ 478906 h 6654802"/>
              <a:gd name="connsiteX892" fmla="*/ 2848416 w 6883400"/>
              <a:gd name="connsiteY892" fmla="*/ 478906 h 6654802"/>
              <a:gd name="connsiteX893" fmla="*/ 4094568 w 6883400"/>
              <a:gd name="connsiteY893" fmla="*/ 429584 h 6654802"/>
              <a:gd name="connsiteX894" fmla="*/ 4148059 w 6883400"/>
              <a:gd name="connsiteY894" fmla="*/ 485014 h 6654802"/>
              <a:gd name="connsiteX895" fmla="*/ 4136596 w 6883400"/>
              <a:gd name="connsiteY895" fmla="*/ 485014 h 6654802"/>
              <a:gd name="connsiteX896" fmla="*/ 4094568 w 6883400"/>
              <a:gd name="connsiteY896" fmla="*/ 446906 h 6654802"/>
              <a:gd name="connsiteX897" fmla="*/ 3257359 w 6883400"/>
              <a:gd name="connsiteY897" fmla="*/ 429584 h 6654802"/>
              <a:gd name="connsiteX898" fmla="*/ 3310850 w 6883400"/>
              <a:gd name="connsiteY898" fmla="*/ 485014 h 6654802"/>
              <a:gd name="connsiteX899" fmla="*/ 3299387 w 6883400"/>
              <a:gd name="connsiteY899" fmla="*/ 485014 h 6654802"/>
              <a:gd name="connsiteX900" fmla="*/ 3257359 w 6883400"/>
              <a:gd name="connsiteY900" fmla="*/ 446906 h 6654802"/>
              <a:gd name="connsiteX901" fmla="*/ 3869142 w 6883400"/>
              <a:gd name="connsiteY901" fmla="*/ 419190 h 6654802"/>
              <a:gd name="connsiteX902" fmla="*/ 3880605 w 6883400"/>
              <a:gd name="connsiteY902" fmla="*/ 419190 h 6654802"/>
              <a:gd name="connsiteX903" fmla="*/ 3899708 w 6883400"/>
              <a:gd name="connsiteY903" fmla="*/ 439977 h 6654802"/>
              <a:gd name="connsiteX904" fmla="*/ 3815651 w 6883400"/>
              <a:gd name="connsiteY904" fmla="*/ 505801 h 6654802"/>
              <a:gd name="connsiteX905" fmla="*/ 3796548 w 6883400"/>
              <a:gd name="connsiteY905" fmla="*/ 478085 h 6654802"/>
              <a:gd name="connsiteX906" fmla="*/ 3785085 w 6883400"/>
              <a:gd name="connsiteY906" fmla="*/ 478085 h 6654802"/>
              <a:gd name="connsiteX907" fmla="*/ 3712491 w 6883400"/>
              <a:gd name="connsiteY907" fmla="*/ 495408 h 6654802"/>
              <a:gd name="connsiteX908" fmla="*/ 3785085 w 6883400"/>
              <a:gd name="connsiteY908" fmla="*/ 450371 h 6654802"/>
              <a:gd name="connsiteX909" fmla="*/ 3808009 w 6883400"/>
              <a:gd name="connsiteY909" fmla="*/ 457299 h 6654802"/>
              <a:gd name="connsiteX910" fmla="*/ 3869142 w 6883400"/>
              <a:gd name="connsiteY910" fmla="*/ 419190 h 6654802"/>
              <a:gd name="connsiteX911" fmla="*/ 3031933 w 6883400"/>
              <a:gd name="connsiteY911" fmla="*/ 419190 h 6654802"/>
              <a:gd name="connsiteX912" fmla="*/ 3043395 w 6883400"/>
              <a:gd name="connsiteY912" fmla="*/ 419190 h 6654802"/>
              <a:gd name="connsiteX913" fmla="*/ 3062499 w 6883400"/>
              <a:gd name="connsiteY913" fmla="*/ 439977 h 6654802"/>
              <a:gd name="connsiteX914" fmla="*/ 2978442 w 6883400"/>
              <a:gd name="connsiteY914" fmla="*/ 505801 h 6654802"/>
              <a:gd name="connsiteX915" fmla="*/ 2959338 w 6883400"/>
              <a:gd name="connsiteY915" fmla="*/ 478085 h 6654802"/>
              <a:gd name="connsiteX916" fmla="*/ 2947876 w 6883400"/>
              <a:gd name="connsiteY916" fmla="*/ 478085 h 6654802"/>
              <a:gd name="connsiteX917" fmla="*/ 2875281 w 6883400"/>
              <a:gd name="connsiteY917" fmla="*/ 495408 h 6654802"/>
              <a:gd name="connsiteX918" fmla="*/ 2947876 w 6883400"/>
              <a:gd name="connsiteY918" fmla="*/ 450371 h 6654802"/>
              <a:gd name="connsiteX919" fmla="*/ 2970800 w 6883400"/>
              <a:gd name="connsiteY919" fmla="*/ 457299 h 6654802"/>
              <a:gd name="connsiteX920" fmla="*/ 3031933 w 6883400"/>
              <a:gd name="connsiteY920" fmla="*/ 419190 h 6654802"/>
              <a:gd name="connsiteX921" fmla="*/ 4884954 w 6883400"/>
              <a:gd name="connsiteY921" fmla="*/ 413658 h 6654802"/>
              <a:gd name="connsiteX922" fmla="*/ 4896416 w 6883400"/>
              <a:gd name="connsiteY922" fmla="*/ 413658 h 6654802"/>
              <a:gd name="connsiteX923" fmla="*/ 4915520 w 6883400"/>
              <a:gd name="connsiteY923" fmla="*/ 430980 h 6654802"/>
              <a:gd name="connsiteX924" fmla="*/ 4915520 w 6883400"/>
              <a:gd name="connsiteY924" fmla="*/ 441374 h 6654802"/>
              <a:gd name="connsiteX925" fmla="*/ 4896416 w 6883400"/>
              <a:gd name="connsiteY925" fmla="*/ 458695 h 6654802"/>
              <a:gd name="connsiteX926" fmla="*/ 4884954 w 6883400"/>
              <a:gd name="connsiteY926" fmla="*/ 458695 h 6654802"/>
              <a:gd name="connsiteX927" fmla="*/ 4862029 w 6883400"/>
              <a:gd name="connsiteY927" fmla="*/ 441374 h 6654802"/>
              <a:gd name="connsiteX928" fmla="*/ 4862029 w 6883400"/>
              <a:gd name="connsiteY928" fmla="*/ 430980 h 6654802"/>
              <a:gd name="connsiteX929" fmla="*/ 4884954 w 6883400"/>
              <a:gd name="connsiteY929" fmla="*/ 413658 h 6654802"/>
              <a:gd name="connsiteX930" fmla="*/ 4018152 w 6883400"/>
              <a:gd name="connsiteY930" fmla="*/ 381083 h 6654802"/>
              <a:gd name="connsiteX931" fmla="*/ 4041078 w 6883400"/>
              <a:gd name="connsiteY931" fmla="*/ 381083 h 6654802"/>
              <a:gd name="connsiteX932" fmla="*/ 4060181 w 6883400"/>
              <a:gd name="connsiteY932" fmla="*/ 398404 h 6654802"/>
              <a:gd name="connsiteX933" fmla="*/ 4060181 w 6883400"/>
              <a:gd name="connsiteY933" fmla="*/ 419190 h 6654802"/>
              <a:gd name="connsiteX934" fmla="*/ 4041078 w 6883400"/>
              <a:gd name="connsiteY934" fmla="*/ 419190 h 6654802"/>
              <a:gd name="connsiteX935" fmla="*/ 4018152 w 6883400"/>
              <a:gd name="connsiteY935" fmla="*/ 398404 h 6654802"/>
              <a:gd name="connsiteX936" fmla="*/ 3180943 w 6883400"/>
              <a:gd name="connsiteY936" fmla="*/ 381083 h 6654802"/>
              <a:gd name="connsiteX937" fmla="*/ 3203868 w 6883400"/>
              <a:gd name="connsiteY937" fmla="*/ 381083 h 6654802"/>
              <a:gd name="connsiteX938" fmla="*/ 3222972 w 6883400"/>
              <a:gd name="connsiteY938" fmla="*/ 398404 h 6654802"/>
              <a:gd name="connsiteX939" fmla="*/ 3222972 w 6883400"/>
              <a:gd name="connsiteY939" fmla="*/ 419190 h 6654802"/>
              <a:gd name="connsiteX940" fmla="*/ 3203868 w 6883400"/>
              <a:gd name="connsiteY940" fmla="*/ 419190 h 6654802"/>
              <a:gd name="connsiteX941" fmla="*/ 3180943 w 6883400"/>
              <a:gd name="connsiteY941" fmla="*/ 398404 h 6654802"/>
              <a:gd name="connsiteX942" fmla="*/ 4395895 w 6883400"/>
              <a:gd name="connsiteY942" fmla="*/ 365157 h 6654802"/>
              <a:gd name="connsiteX943" fmla="*/ 4521980 w 6883400"/>
              <a:gd name="connsiteY943" fmla="*/ 479482 h 6654802"/>
              <a:gd name="connsiteX944" fmla="*/ 4521980 w 6883400"/>
              <a:gd name="connsiteY944" fmla="*/ 489875 h 6654802"/>
              <a:gd name="connsiteX945" fmla="*/ 4514339 w 6883400"/>
              <a:gd name="connsiteY945" fmla="*/ 489875 h 6654802"/>
              <a:gd name="connsiteX946" fmla="*/ 4454162 w 6883400"/>
              <a:gd name="connsiteY946" fmla="*/ 479915 h 6654802"/>
              <a:gd name="connsiteX947" fmla="*/ 4449900 w 6883400"/>
              <a:gd name="connsiteY947" fmla="*/ 477984 h 6654802"/>
              <a:gd name="connsiteX948" fmla="*/ 4449900 w 6883400"/>
              <a:gd name="connsiteY948" fmla="*/ 495408 h 6654802"/>
              <a:gd name="connsiteX949" fmla="*/ 4407872 w 6883400"/>
              <a:gd name="connsiteY949" fmla="*/ 495408 h 6654802"/>
              <a:gd name="connsiteX950" fmla="*/ 4407872 w 6883400"/>
              <a:gd name="connsiteY950" fmla="*/ 467692 h 6654802"/>
              <a:gd name="connsiteX951" fmla="*/ 4427202 w 6883400"/>
              <a:gd name="connsiteY951" fmla="*/ 467692 h 6654802"/>
              <a:gd name="connsiteX952" fmla="*/ 4411178 w 6883400"/>
              <a:gd name="connsiteY952" fmla="*/ 460427 h 6654802"/>
              <a:gd name="connsiteX953" fmla="*/ 4376791 w 6883400"/>
              <a:gd name="connsiteY953" fmla="*/ 392871 h 6654802"/>
              <a:gd name="connsiteX954" fmla="*/ 4376791 w 6883400"/>
              <a:gd name="connsiteY954" fmla="*/ 375549 h 6654802"/>
              <a:gd name="connsiteX955" fmla="*/ 4395895 w 6883400"/>
              <a:gd name="connsiteY955" fmla="*/ 365157 h 6654802"/>
              <a:gd name="connsiteX956" fmla="*/ 3028571 w 6883400"/>
              <a:gd name="connsiteY956" fmla="*/ 325652 h 6654802"/>
              <a:gd name="connsiteX957" fmla="*/ 3047675 w 6883400"/>
              <a:gd name="connsiteY957" fmla="*/ 325652 h 6654802"/>
              <a:gd name="connsiteX958" fmla="*/ 3047675 w 6883400"/>
              <a:gd name="connsiteY958" fmla="*/ 353367 h 6654802"/>
              <a:gd name="connsiteX959" fmla="*/ 3005647 w 6883400"/>
              <a:gd name="connsiteY959" fmla="*/ 353367 h 6654802"/>
              <a:gd name="connsiteX960" fmla="*/ 3005647 w 6883400"/>
              <a:gd name="connsiteY960" fmla="*/ 342974 h 6654802"/>
              <a:gd name="connsiteX961" fmla="*/ 3028571 w 6883400"/>
              <a:gd name="connsiteY961" fmla="*/ 325652 h 6654802"/>
              <a:gd name="connsiteX962" fmla="*/ 2191362 w 6883400"/>
              <a:gd name="connsiteY962" fmla="*/ 325652 h 6654802"/>
              <a:gd name="connsiteX963" fmla="*/ 2210465 w 6883400"/>
              <a:gd name="connsiteY963" fmla="*/ 325652 h 6654802"/>
              <a:gd name="connsiteX964" fmla="*/ 2210465 w 6883400"/>
              <a:gd name="connsiteY964" fmla="*/ 353367 h 6654802"/>
              <a:gd name="connsiteX965" fmla="*/ 2168438 w 6883400"/>
              <a:gd name="connsiteY965" fmla="*/ 353367 h 6654802"/>
              <a:gd name="connsiteX966" fmla="*/ 2168438 w 6883400"/>
              <a:gd name="connsiteY966" fmla="*/ 342974 h 6654802"/>
              <a:gd name="connsiteX967" fmla="*/ 2191362 w 6883400"/>
              <a:gd name="connsiteY967" fmla="*/ 325652 h 6654802"/>
              <a:gd name="connsiteX968" fmla="*/ 3054858 w 6883400"/>
              <a:gd name="connsiteY968" fmla="*/ 322188 h 6654802"/>
              <a:gd name="connsiteX969" fmla="*/ 3077783 w 6883400"/>
              <a:gd name="connsiteY969" fmla="*/ 322188 h 6654802"/>
              <a:gd name="connsiteX970" fmla="*/ 3108349 w 6883400"/>
              <a:gd name="connsiteY970" fmla="*/ 353367 h 6654802"/>
              <a:gd name="connsiteX971" fmla="*/ 3108349 w 6883400"/>
              <a:gd name="connsiteY971" fmla="*/ 360297 h 6654802"/>
              <a:gd name="connsiteX972" fmla="*/ 3089245 w 6883400"/>
              <a:gd name="connsiteY972" fmla="*/ 360297 h 6654802"/>
              <a:gd name="connsiteX973" fmla="*/ 3054858 w 6883400"/>
              <a:gd name="connsiteY973" fmla="*/ 332581 h 6654802"/>
              <a:gd name="connsiteX974" fmla="*/ 3892067 w 6883400"/>
              <a:gd name="connsiteY974" fmla="*/ 322187 h 6654802"/>
              <a:gd name="connsiteX975" fmla="*/ 3914992 w 6883400"/>
              <a:gd name="connsiteY975" fmla="*/ 322187 h 6654802"/>
              <a:gd name="connsiteX976" fmla="*/ 3945558 w 6883400"/>
              <a:gd name="connsiteY976" fmla="*/ 353367 h 6654802"/>
              <a:gd name="connsiteX977" fmla="*/ 3945558 w 6883400"/>
              <a:gd name="connsiteY977" fmla="*/ 360297 h 6654802"/>
              <a:gd name="connsiteX978" fmla="*/ 3926454 w 6883400"/>
              <a:gd name="connsiteY978" fmla="*/ 360297 h 6654802"/>
              <a:gd name="connsiteX979" fmla="*/ 3892067 w 6883400"/>
              <a:gd name="connsiteY979" fmla="*/ 332580 h 6654802"/>
              <a:gd name="connsiteX980" fmla="*/ 4274145 w 6883400"/>
              <a:gd name="connsiteY980" fmla="*/ 311794 h 6654802"/>
              <a:gd name="connsiteX981" fmla="*/ 4316173 w 6883400"/>
              <a:gd name="connsiteY981" fmla="*/ 311794 h 6654802"/>
              <a:gd name="connsiteX982" fmla="*/ 4316173 w 6883400"/>
              <a:gd name="connsiteY982" fmla="*/ 322187 h 6654802"/>
              <a:gd name="connsiteX983" fmla="*/ 4293249 w 6883400"/>
              <a:gd name="connsiteY983" fmla="*/ 339510 h 6654802"/>
              <a:gd name="connsiteX984" fmla="*/ 4274145 w 6883400"/>
              <a:gd name="connsiteY984" fmla="*/ 339510 h 6654802"/>
              <a:gd name="connsiteX985" fmla="*/ 3436936 w 6883400"/>
              <a:gd name="connsiteY985" fmla="*/ 311794 h 6654802"/>
              <a:gd name="connsiteX986" fmla="*/ 3478964 w 6883400"/>
              <a:gd name="connsiteY986" fmla="*/ 311794 h 6654802"/>
              <a:gd name="connsiteX987" fmla="*/ 3478964 w 6883400"/>
              <a:gd name="connsiteY987" fmla="*/ 322188 h 6654802"/>
              <a:gd name="connsiteX988" fmla="*/ 3456039 w 6883400"/>
              <a:gd name="connsiteY988" fmla="*/ 339510 h 6654802"/>
              <a:gd name="connsiteX989" fmla="*/ 3436936 w 6883400"/>
              <a:gd name="connsiteY989" fmla="*/ 339510 h 6654802"/>
              <a:gd name="connsiteX990" fmla="*/ 2042230 w 6883400"/>
              <a:gd name="connsiteY990" fmla="*/ 253720 h 6654802"/>
              <a:gd name="connsiteX991" fmla="*/ 2168316 w 6883400"/>
              <a:gd name="connsiteY991" fmla="*/ 368045 h 6654802"/>
              <a:gd name="connsiteX992" fmla="*/ 2168316 w 6883400"/>
              <a:gd name="connsiteY992" fmla="*/ 378439 h 6654802"/>
              <a:gd name="connsiteX993" fmla="*/ 2160675 w 6883400"/>
              <a:gd name="connsiteY993" fmla="*/ 378439 h 6654802"/>
              <a:gd name="connsiteX994" fmla="*/ 2023126 w 6883400"/>
              <a:gd name="connsiteY994" fmla="*/ 281435 h 6654802"/>
              <a:gd name="connsiteX995" fmla="*/ 2023126 w 6883400"/>
              <a:gd name="connsiteY995" fmla="*/ 264114 h 6654802"/>
              <a:gd name="connsiteX996" fmla="*/ 2042230 w 6883400"/>
              <a:gd name="connsiteY996" fmla="*/ 253720 h 6654802"/>
              <a:gd name="connsiteX997" fmla="*/ 4220139 w 6883400"/>
              <a:gd name="connsiteY997" fmla="*/ 250833 h 6654802"/>
              <a:gd name="connsiteX998" fmla="*/ 4250705 w 6883400"/>
              <a:gd name="connsiteY998" fmla="*/ 250833 h 6654802"/>
              <a:gd name="connsiteX999" fmla="*/ 4250705 w 6883400"/>
              <a:gd name="connsiteY999" fmla="*/ 271618 h 6654802"/>
              <a:gd name="connsiteX1000" fmla="*/ 4227781 w 6883400"/>
              <a:gd name="connsiteY1000" fmla="*/ 288941 h 6654802"/>
              <a:gd name="connsiteX1001" fmla="*/ 4220139 w 6883400"/>
              <a:gd name="connsiteY1001" fmla="*/ 288941 h 6654802"/>
              <a:gd name="connsiteX1002" fmla="*/ 4197214 w 6883400"/>
              <a:gd name="connsiteY1002" fmla="*/ 271618 h 6654802"/>
              <a:gd name="connsiteX1003" fmla="*/ 4220139 w 6883400"/>
              <a:gd name="connsiteY1003" fmla="*/ 250833 h 6654802"/>
              <a:gd name="connsiteX1004" fmla="*/ 3957019 w 6883400"/>
              <a:gd name="connsiteY1004" fmla="*/ 162825 h 6654802"/>
              <a:gd name="connsiteX1005" fmla="*/ 3968482 w 6883400"/>
              <a:gd name="connsiteY1005" fmla="*/ 162825 h 6654802"/>
              <a:gd name="connsiteX1006" fmla="*/ 3987586 w 6883400"/>
              <a:gd name="connsiteY1006" fmla="*/ 180148 h 6654802"/>
              <a:gd name="connsiteX1007" fmla="*/ 3987586 w 6883400"/>
              <a:gd name="connsiteY1007" fmla="*/ 190541 h 6654802"/>
              <a:gd name="connsiteX1008" fmla="*/ 3968482 w 6883400"/>
              <a:gd name="connsiteY1008" fmla="*/ 207863 h 6654802"/>
              <a:gd name="connsiteX1009" fmla="*/ 3957019 w 6883400"/>
              <a:gd name="connsiteY1009" fmla="*/ 207863 h 6654802"/>
              <a:gd name="connsiteX1010" fmla="*/ 3934095 w 6883400"/>
              <a:gd name="connsiteY1010" fmla="*/ 190541 h 6654802"/>
              <a:gd name="connsiteX1011" fmla="*/ 3934095 w 6883400"/>
              <a:gd name="connsiteY1011" fmla="*/ 180148 h 6654802"/>
              <a:gd name="connsiteX1012" fmla="*/ 3957019 w 6883400"/>
              <a:gd name="connsiteY1012" fmla="*/ 162825 h 6654802"/>
              <a:gd name="connsiteX1013" fmla="*/ 3119810 w 6883400"/>
              <a:gd name="connsiteY1013" fmla="*/ 162825 h 6654802"/>
              <a:gd name="connsiteX1014" fmla="*/ 3131273 w 6883400"/>
              <a:gd name="connsiteY1014" fmla="*/ 162825 h 6654802"/>
              <a:gd name="connsiteX1015" fmla="*/ 3150377 w 6883400"/>
              <a:gd name="connsiteY1015" fmla="*/ 180148 h 6654802"/>
              <a:gd name="connsiteX1016" fmla="*/ 3150377 w 6883400"/>
              <a:gd name="connsiteY1016" fmla="*/ 190541 h 6654802"/>
              <a:gd name="connsiteX1017" fmla="*/ 3131273 w 6883400"/>
              <a:gd name="connsiteY1017" fmla="*/ 207863 h 6654802"/>
              <a:gd name="connsiteX1018" fmla="*/ 3119810 w 6883400"/>
              <a:gd name="connsiteY1018" fmla="*/ 207863 h 6654802"/>
              <a:gd name="connsiteX1019" fmla="*/ 3096886 w 6883400"/>
              <a:gd name="connsiteY1019" fmla="*/ 190541 h 6654802"/>
              <a:gd name="connsiteX1020" fmla="*/ 3096886 w 6883400"/>
              <a:gd name="connsiteY1020" fmla="*/ 180148 h 6654802"/>
              <a:gd name="connsiteX1021" fmla="*/ 3119810 w 6883400"/>
              <a:gd name="connsiteY1021" fmla="*/ 162825 h 6654802"/>
              <a:gd name="connsiteX1022" fmla="*/ 2474100 w 6883400"/>
              <a:gd name="connsiteY1022" fmla="*/ 162825 h 6654802"/>
              <a:gd name="connsiteX1023" fmla="*/ 2497025 w 6883400"/>
              <a:gd name="connsiteY1023" fmla="*/ 162825 h 6654802"/>
              <a:gd name="connsiteX1024" fmla="*/ 2600185 w 6883400"/>
              <a:gd name="connsiteY1024" fmla="*/ 353367 h 6654802"/>
              <a:gd name="connsiteX1025" fmla="*/ 2768299 w 6883400"/>
              <a:gd name="connsiteY1025" fmla="*/ 609732 h 6654802"/>
              <a:gd name="connsiteX1026" fmla="*/ 2821790 w 6883400"/>
              <a:gd name="connsiteY1026" fmla="*/ 543909 h 6654802"/>
              <a:gd name="connsiteX1027" fmla="*/ 2821790 w 6883400"/>
              <a:gd name="connsiteY1027" fmla="*/ 526587 h 6654802"/>
              <a:gd name="connsiteX1028" fmla="*/ 2756836 w 6883400"/>
              <a:gd name="connsiteY1028" fmla="*/ 488479 h 6654802"/>
              <a:gd name="connsiteX1029" fmla="*/ 2779762 w 6883400"/>
              <a:gd name="connsiteY1029" fmla="*/ 450371 h 6654802"/>
              <a:gd name="connsiteX1030" fmla="*/ 2768299 w 6883400"/>
              <a:gd name="connsiteY1030" fmla="*/ 391476 h 6654802"/>
              <a:gd name="connsiteX1031" fmla="*/ 2791224 w 6883400"/>
              <a:gd name="connsiteY1031" fmla="*/ 391476 h 6654802"/>
              <a:gd name="connsiteX1032" fmla="*/ 2875281 w 6883400"/>
              <a:gd name="connsiteY1032" fmla="*/ 505801 h 6654802"/>
              <a:gd name="connsiteX1033" fmla="*/ 2905847 w 6883400"/>
              <a:gd name="connsiteY1033" fmla="*/ 554302 h 6654802"/>
              <a:gd name="connsiteX1034" fmla="*/ 3115990 w 6883400"/>
              <a:gd name="connsiteY1034" fmla="*/ 543909 h 6654802"/>
              <a:gd name="connsiteX1035" fmla="*/ 3188585 w 6883400"/>
              <a:gd name="connsiteY1035" fmla="*/ 602804 h 6654802"/>
              <a:gd name="connsiteX1036" fmla="*/ 3265000 w 6883400"/>
              <a:gd name="connsiteY1036" fmla="*/ 602804 h 6654802"/>
              <a:gd name="connsiteX1037" fmla="*/ 3287208 w 6883400"/>
              <a:gd name="connsiteY1037" fmla="*/ 598040 h 6654802"/>
              <a:gd name="connsiteX1038" fmla="*/ 3287893 w 6883400"/>
              <a:gd name="connsiteY1038" fmla="*/ 597697 h 6654802"/>
              <a:gd name="connsiteX1039" fmla="*/ 3227251 w 6883400"/>
              <a:gd name="connsiteY1039" fmla="*/ 533516 h 6654802"/>
              <a:gd name="connsiteX1040" fmla="*/ 3227251 w 6883400"/>
              <a:gd name="connsiteY1040" fmla="*/ 526587 h 6654802"/>
              <a:gd name="connsiteX1041" fmla="*/ 3250177 w 6883400"/>
              <a:gd name="connsiteY1041" fmla="*/ 526587 h 6654802"/>
              <a:gd name="connsiteX1042" fmla="*/ 3304359 w 6883400"/>
              <a:gd name="connsiteY1042" fmla="*/ 589415 h 6654802"/>
              <a:gd name="connsiteX1043" fmla="*/ 3315626 w 6883400"/>
              <a:gd name="connsiteY1043" fmla="*/ 583749 h 6654802"/>
              <a:gd name="connsiteX1044" fmla="*/ 3391086 w 6883400"/>
              <a:gd name="connsiteY1044" fmla="*/ 526587 h 6654802"/>
              <a:gd name="connsiteX1045" fmla="*/ 3456039 w 6883400"/>
              <a:gd name="connsiteY1045" fmla="*/ 518792 h 6654802"/>
              <a:gd name="connsiteX1046" fmla="*/ 3503490 w 6883400"/>
              <a:gd name="connsiteY1046" fmla="*/ 504963 h 6654802"/>
              <a:gd name="connsiteX1047" fmla="*/ 3486109 w 6883400"/>
              <a:gd name="connsiteY1047" fmla="*/ 471157 h 6654802"/>
              <a:gd name="connsiteX1048" fmla="*/ 3311308 w 6883400"/>
              <a:gd name="connsiteY1048" fmla="*/ 173219 h 6654802"/>
              <a:gd name="connsiteX1049" fmla="*/ 3311308 w 6883400"/>
              <a:gd name="connsiteY1049" fmla="*/ 162825 h 6654802"/>
              <a:gd name="connsiteX1050" fmla="*/ 3334234 w 6883400"/>
              <a:gd name="connsiteY1050" fmla="*/ 162825 h 6654802"/>
              <a:gd name="connsiteX1051" fmla="*/ 3437394 w 6883400"/>
              <a:gd name="connsiteY1051" fmla="*/ 353367 h 6654802"/>
              <a:gd name="connsiteX1052" fmla="*/ 3502348 w 6883400"/>
              <a:gd name="connsiteY1052" fmla="*/ 465527 h 6654802"/>
              <a:gd name="connsiteX1053" fmla="*/ 3523230 w 6883400"/>
              <a:gd name="connsiteY1053" fmla="*/ 499210 h 6654802"/>
              <a:gd name="connsiteX1054" fmla="*/ 3536276 w 6883400"/>
              <a:gd name="connsiteY1054" fmla="*/ 495408 h 6654802"/>
              <a:gd name="connsiteX1055" fmla="*/ 3536276 w 6883400"/>
              <a:gd name="connsiteY1055" fmla="*/ 505801 h 6654802"/>
              <a:gd name="connsiteX1056" fmla="*/ 3529342 w 6883400"/>
              <a:gd name="connsiteY1056" fmla="*/ 509067 h 6654802"/>
              <a:gd name="connsiteX1057" fmla="*/ 3552018 w 6883400"/>
              <a:gd name="connsiteY1057" fmla="*/ 545641 h 6654802"/>
              <a:gd name="connsiteX1058" fmla="*/ 3605508 w 6883400"/>
              <a:gd name="connsiteY1058" fmla="*/ 609732 h 6654802"/>
              <a:gd name="connsiteX1059" fmla="*/ 3658999 w 6883400"/>
              <a:gd name="connsiteY1059" fmla="*/ 543909 h 6654802"/>
              <a:gd name="connsiteX1060" fmla="*/ 3658999 w 6883400"/>
              <a:gd name="connsiteY1060" fmla="*/ 526587 h 6654802"/>
              <a:gd name="connsiteX1061" fmla="*/ 3642761 w 6883400"/>
              <a:gd name="connsiteY1061" fmla="*/ 511863 h 6654802"/>
              <a:gd name="connsiteX1062" fmla="*/ 3608480 w 6883400"/>
              <a:gd name="connsiteY1062" fmla="*/ 495408 h 6654802"/>
              <a:gd name="connsiteX1063" fmla="*/ 3570663 w 6883400"/>
              <a:gd name="connsiteY1063" fmla="*/ 495408 h 6654802"/>
              <a:gd name="connsiteX1064" fmla="*/ 3570663 w 6883400"/>
              <a:gd name="connsiteY1064" fmla="*/ 467693 h 6654802"/>
              <a:gd name="connsiteX1065" fmla="*/ 3606551 w 6883400"/>
              <a:gd name="connsiteY1065" fmla="*/ 467693 h 6654802"/>
              <a:gd name="connsiteX1066" fmla="*/ 3616971 w 6883400"/>
              <a:gd name="connsiteY1066" fmla="*/ 450371 h 6654802"/>
              <a:gd name="connsiteX1067" fmla="*/ 3605508 w 6883400"/>
              <a:gd name="connsiteY1067" fmla="*/ 391476 h 6654802"/>
              <a:gd name="connsiteX1068" fmla="*/ 3628434 w 6883400"/>
              <a:gd name="connsiteY1068" fmla="*/ 391476 h 6654802"/>
              <a:gd name="connsiteX1069" fmla="*/ 3712491 w 6883400"/>
              <a:gd name="connsiteY1069" fmla="*/ 505801 h 6654802"/>
              <a:gd name="connsiteX1070" fmla="*/ 3743056 w 6883400"/>
              <a:gd name="connsiteY1070" fmla="*/ 554302 h 6654802"/>
              <a:gd name="connsiteX1071" fmla="*/ 3953199 w 6883400"/>
              <a:gd name="connsiteY1071" fmla="*/ 543909 h 6654802"/>
              <a:gd name="connsiteX1072" fmla="*/ 4025794 w 6883400"/>
              <a:gd name="connsiteY1072" fmla="*/ 602804 h 6654802"/>
              <a:gd name="connsiteX1073" fmla="*/ 4102209 w 6883400"/>
              <a:gd name="connsiteY1073" fmla="*/ 602804 h 6654802"/>
              <a:gd name="connsiteX1074" fmla="*/ 4228295 w 6883400"/>
              <a:gd name="connsiteY1074" fmla="*/ 526587 h 6654802"/>
              <a:gd name="connsiteX1075" fmla="*/ 4293249 w 6883400"/>
              <a:gd name="connsiteY1075" fmla="*/ 518791 h 6654802"/>
              <a:gd name="connsiteX1076" fmla="*/ 4296475 w 6883400"/>
              <a:gd name="connsiteY1076" fmla="*/ 517852 h 6654802"/>
              <a:gd name="connsiteX1077" fmla="*/ 4293868 w 6883400"/>
              <a:gd name="connsiteY1077" fmla="*/ 513477 h 6654802"/>
              <a:gd name="connsiteX1078" fmla="*/ 4239242 w 6883400"/>
              <a:gd name="connsiteY1078" fmla="*/ 424052 h 6654802"/>
              <a:gd name="connsiteX1079" fmla="*/ 4239242 w 6883400"/>
              <a:gd name="connsiteY1079" fmla="*/ 413658 h 6654802"/>
              <a:gd name="connsiteX1080" fmla="*/ 4262168 w 6883400"/>
              <a:gd name="connsiteY1080" fmla="*/ 413658 h 6654802"/>
              <a:gd name="connsiteX1081" fmla="*/ 4315566 w 6883400"/>
              <a:gd name="connsiteY1081" fmla="*/ 512287 h 6654802"/>
              <a:gd name="connsiteX1082" fmla="*/ 4373485 w 6883400"/>
              <a:gd name="connsiteY1082" fmla="*/ 495408 h 6654802"/>
              <a:gd name="connsiteX1083" fmla="*/ 4373485 w 6883400"/>
              <a:gd name="connsiteY1083" fmla="*/ 505801 h 6654802"/>
              <a:gd name="connsiteX1084" fmla="*/ 4324537 w 6883400"/>
              <a:gd name="connsiteY1084" fmla="*/ 528857 h 6654802"/>
              <a:gd name="connsiteX1085" fmla="*/ 4365328 w 6883400"/>
              <a:gd name="connsiteY1085" fmla="*/ 604200 h 6654802"/>
              <a:gd name="connsiteX1086" fmla="*/ 4479952 w 6883400"/>
              <a:gd name="connsiteY1086" fmla="*/ 796474 h 6654802"/>
              <a:gd name="connsiteX1087" fmla="*/ 4495188 w 6883400"/>
              <a:gd name="connsiteY1087" fmla="*/ 817771 h 6654802"/>
              <a:gd name="connsiteX1088" fmla="*/ 4496944 w 6883400"/>
              <a:gd name="connsiteY1088" fmla="*/ 817379 h 6654802"/>
              <a:gd name="connsiteX1089" fmla="*/ 4559986 w 6883400"/>
              <a:gd name="connsiteY1089" fmla="*/ 787932 h 6654802"/>
              <a:gd name="connsiteX1090" fmla="*/ 4583920 w 6883400"/>
              <a:gd name="connsiteY1090" fmla="*/ 774688 h 6654802"/>
              <a:gd name="connsiteX1091" fmla="*/ 4570695 w 6883400"/>
              <a:gd name="connsiteY1091" fmla="*/ 762696 h 6654802"/>
              <a:gd name="connsiteX1092" fmla="*/ 4521980 w 6883400"/>
              <a:gd name="connsiteY1092" fmla="*/ 739311 h 6654802"/>
              <a:gd name="connsiteX1093" fmla="*/ 4544905 w 6883400"/>
              <a:gd name="connsiteY1093" fmla="*/ 701204 h 6654802"/>
              <a:gd name="connsiteX1094" fmla="*/ 4533845 w 6883400"/>
              <a:gd name="connsiteY1094" fmla="*/ 644376 h 6654802"/>
              <a:gd name="connsiteX1095" fmla="*/ 4526316 w 6883400"/>
              <a:gd name="connsiteY1095" fmla="*/ 644376 h 6654802"/>
              <a:gd name="connsiteX1096" fmla="*/ 4503390 w 6883400"/>
              <a:gd name="connsiteY1096" fmla="*/ 623590 h 6654802"/>
              <a:gd name="connsiteX1097" fmla="*/ 4503390 w 6883400"/>
              <a:gd name="connsiteY1097" fmla="*/ 606268 h 6654802"/>
              <a:gd name="connsiteX1098" fmla="*/ 4526316 w 6883400"/>
              <a:gd name="connsiteY1098" fmla="*/ 606268 h 6654802"/>
              <a:gd name="connsiteX1099" fmla="*/ 4549240 w 6883400"/>
              <a:gd name="connsiteY1099" fmla="*/ 623590 h 6654802"/>
              <a:gd name="connsiteX1100" fmla="*/ 4549240 w 6883400"/>
              <a:gd name="connsiteY1100" fmla="*/ 642309 h 6654802"/>
              <a:gd name="connsiteX1101" fmla="*/ 4556368 w 6883400"/>
              <a:gd name="connsiteY1101" fmla="*/ 642309 h 6654802"/>
              <a:gd name="connsiteX1102" fmla="*/ 4640425 w 6883400"/>
              <a:gd name="connsiteY1102" fmla="*/ 756633 h 6654802"/>
              <a:gd name="connsiteX1103" fmla="*/ 4649622 w 6883400"/>
              <a:gd name="connsiteY1103" fmla="*/ 791658 h 6654802"/>
              <a:gd name="connsiteX1104" fmla="*/ 4654214 w 6883400"/>
              <a:gd name="connsiteY1104" fmla="*/ 795454 h 6654802"/>
              <a:gd name="connsiteX1105" fmla="*/ 4670990 w 6883400"/>
              <a:gd name="connsiteY1105" fmla="*/ 805134 h 6654802"/>
              <a:gd name="connsiteX1106" fmla="*/ 4881133 w 6883400"/>
              <a:gd name="connsiteY1106" fmla="*/ 794742 h 6654802"/>
              <a:gd name="connsiteX1107" fmla="*/ 4953729 w 6883400"/>
              <a:gd name="connsiteY1107" fmla="*/ 853637 h 6654802"/>
              <a:gd name="connsiteX1108" fmla="*/ 5030143 w 6883400"/>
              <a:gd name="connsiteY1108" fmla="*/ 853637 h 6654802"/>
              <a:gd name="connsiteX1109" fmla="*/ 5156229 w 6883400"/>
              <a:gd name="connsiteY1109" fmla="*/ 777420 h 6654802"/>
              <a:gd name="connsiteX1110" fmla="*/ 5301419 w 6883400"/>
              <a:gd name="connsiteY1110" fmla="*/ 746241 h 6654802"/>
              <a:gd name="connsiteX1111" fmla="*/ 5301419 w 6883400"/>
              <a:gd name="connsiteY1111" fmla="*/ 756633 h 6654802"/>
              <a:gd name="connsiteX1112" fmla="*/ 5175333 w 6883400"/>
              <a:gd name="connsiteY1112" fmla="*/ 860565 h 6654802"/>
              <a:gd name="connsiteX1113" fmla="*/ 5173307 w 6883400"/>
              <a:gd name="connsiteY1113" fmla="*/ 866075 h 6654802"/>
              <a:gd name="connsiteX1114" fmla="*/ 5196908 w 6883400"/>
              <a:gd name="connsiteY1114" fmla="*/ 871817 h 6654802"/>
              <a:gd name="connsiteX1115" fmla="*/ 5212546 w 6883400"/>
              <a:gd name="connsiteY1115" fmla="*/ 882700 h 6654802"/>
              <a:gd name="connsiteX1116" fmla="*/ 5244346 w 6883400"/>
              <a:gd name="connsiteY1116" fmla="*/ 889147 h 6654802"/>
              <a:gd name="connsiteX1117" fmla="*/ 5288285 w 6883400"/>
              <a:gd name="connsiteY1117" fmla="*/ 951506 h 6654802"/>
              <a:gd name="connsiteX1118" fmla="*/ 5290600 w 6883400"/>
              <a:gd name="connsiteY1118" fmla="*/ 974509 h 6654802"/>
              <a:gd name="connsiteX1119" fmla="*/ 5293620 w 6883400"/>
              <a:gd name="connsiteY1119" fmla="*/ 978995 h 6654802"/>
              <a:gd name="connsiteX1120" fmla="*/ 5293620 w 6883400"/>
              <a:gd name="connsiteY1120" fmla="*/ 989389 h 6654802"/>
              <a:gd name="connsiteX1121" fmla="*/ 5292098 w 6883400"/>
              <a:gd name="connsiteY1121" fmla="*/ 989389 h 6654802"/>
              <a:gd name="connsiteX1122" fmla="*/ 5293777 w 6883400"/>
              <a:gd name="connsiteY1122" fmla="*/ 1006070 h 6654802"/>
              <a:gd name="connsiteX1123" fmla="*/ 5282314 w 6883400"/>
              <a:gd name="connsiteY1123" fmla="*/ 1012998 h 6654802"/>
              <a:gd name="connsiteX1124" fmla="*/ 5259390 w 6883400"/>
              <a:gd name="connsiteY1124" fmla="*/ 1006070 h 6654802"/>
              <a:gd name="connsiteX1125" fmla="*/ 5228824 w 6883400"/>
              <a:gd name="connsiteY1125" fmla="*/ 1006070 h 6654802"/>
              <a:gd name="connsiteX1126" fmla="*/ 5228824 w 6883400"/>
              <a:gd name="connsiteY1126" fmla="*/ 1023391 h 6654802"/>
              <a:gd name="connsiteX1127" fmla="*/ 5259390 w 6883400"/>
              <a:gd name="connsiteY1127" fmla="*/ 1051107 h 6654802"/>
              <a:gd name="connsiteX1128" fmla="*/ 5343447 w 6883400"/>
              <a:gd name="connsiteY1128" fmla="*/ 1023391 h 6654802"/>
              <a:gd name="connsiteX1129" fmla="*/ 5377834 w 6883400"/>
              <a:gd name="connsiteY1129" fmla="*/ 1071893 h 6654802"/>
              <a:gd name="connsiteX1130" fmla="*/ 5408400 w 6883400"/>
              <a:gd name="connsiteY1130" fmla="*/ 1071893 h 6654802"/>
              <a:gd name="connsiteX1131" fmla="*/ 5534486 w 6883400"/>
              <a:gd name="connsiteY1131" fmla="*/ 1012998 h 6654802"/>
              <a:gd name="connsiteX1132" fmla="*/ 5587977 w 6883400"/>
              <a:gd name="connsiteY1132" fmla="*/ 1051107 h 6654802"/>
              <a:gd name="connsiteX1133" fmla="*/ 5427504 w 6883400"/>
              <a:gd name="connsiteY1133" fmla="*/ 1130787 h 6654802"/>
              <a:gd name="connsiteX1134" fmla="*/ 5396938 w 6883400"/>
              <a:gd name="connsiteY1134" fmla="*/ 1182754 h 6654802"/>
              <a:gd name="connsiteX1135" fmla="*/ 5357147 w 6883400"/>
              <a:gd name="connsiteY1135" fmla="*/ 1221410 h 6654802"/>
              <a:gd name="connsiteX1136" fmla="*/ 5375290 w 6883400"/>
              <a:gd name="connsiteY1136" fmla="*/ 1238609 h 6654802"/>
              <a:gd name="connsiteX1137" fmla="*/ 5412066 w 6883400"/>
              <a:gd name="connsiteY1137" fmla="*/ 1256147 h 6654802"/>
              <a:gd name="connsiteX1138" fmla="*/ 5442631 w 6883400"/>
              <a:gd name="connsiteY1138" fmla="*/ 1304649 h 6654802"/>
              <a:gd name="connsiteX1139" fmla="*/ 5652774 w 6883400"/>
              <a:gd name="connsiteY1139" fmla="*/ 1294256 h 6654802"/>
              <a:gd name="connsiteX1140" fmla="*/ 5725369 w 6883400"/>
              <a:gd name="connsiteY1140" fmla="*/ 1353151 h 6654802"/>
              <a:gd name="connsiteX1141" fmla="*/ 5801784 w 6883400"/>
              <a:gd name="connsiteY1141" fmla="*/ 1353151 h 6654802"/>
              <a:gd name="connsiteX1142" fmla="*/ 5927870 w 6883400"/>
              <a:gd name="connsiteY1142" fmla="*/ 1276934 h 6654802"/>
              <a:gd name="connsiteX1143" fmla="*/ 6073060 w 6883400"/>
              <a:gd name="connsiteY1143" fmla="*/ 1245755 h 6654802"/>
              <a:gd name="connsiteX1144" fmla="*/ 6073060 w 6883400"/>
              <a:gd name="connsiteY1144" fmla="*/ 1256147 h 6654802"/>
              <a:gd name="connsiteX1145" fmla="*/ 5946974 w 6883400"/>
              <a:gd name="connsiteY1145" fmla="*/ 1360079 h 6654802"/>
              <a:gd name="connsiteX1146" fmla="*/ 5935511 w 6883400"/>
              <a:gd name="connsiteY1146" fmla="*/ 1391259 h 6654802"/>
              <a:gd name="connsiteX1147" fmla="*/ 5958436 w 6883400"/>
              <a:gd name="connsiteY1147" fmla="*/ 1391259 h 6654802"/>
              <a:gd name="connsiteX1148" fmla="*/ 5977540 w 6883400"/>
              <a:gd name="connsiteY1148" fmla="*/ 1380866 h 6654802"/>
              <a:gd name="connsiteX1149" fmla="*/ 6065417 w 6883400"/>
              <a:gd name="connsiteY1149" fmla="*/ 1505584 h 6654802"/>
              <a:gd name="connsiteX1150" fmla="*/ 6053955 w 6883400"/>
              <a:gd name="connsiteY1150" fmla="*/ 1512512 h 6654802"/>
              <a:gd name="connsiteX1151" fmla="*/ 6031031 w 6883400"/>
              <a:gd name="connsiteY1151" fmla="*/ 1505584 h 6654802"/>
              <a:gd name="connsiteX1152" fmla="*/ 6000464 w 6883400"/>
              <a:gd name="connsiteY1152" fmla="*/ 1505584 h 6654802"/>
              <a:gd name="connsiteX1153" fmla="*/ 6000464 w 6883400"/>
              <a:gd name="connsiteY1153" fmla="*/ 1522906 h 6654802"/>
              <a:gd name="connsiteX1154" fmla="*/ 6031031 w 6883400"/>
              <a:gd name="connsiteY1154" fmla="*/ 1550621 h 6654802"/>
              <a:gd name="connsiteX1155" fmla="*/ 6115088 w 6883400"/>
              <a:gd name="connsiteY1155" fmla="*/ 1522906 h 6654802"/>
              <a:gd name="connsiteX1156" fmla="*/ 6149475 w 6883400"/>
              <a:gd name="connsiteY1156" fmla="*/ 1571407 h 6654802"/>
              <a:gd name="connsiteX1157" fmla="*/ 6180041 w 6883400"/>
              <a:gd name="connsiteY1157" fmla="*/ 1571407 h 6654802"/>
              <a:gd name="connsiteX1158" fmla="*/ 6306127 w 6883400"/>
              <a:gd name="connsiteY1158" fmla="*/ 1512512 h 6654802"/>
              <a:gd name="connsiteX1159" fmla="*/ 6359618 w 6883400"/>
              <a:gd name="connsiteY1159" fmla="*/ 1550621 h 6654802"/>
              <a:gd name="connsiteX1160" fmla="*/ 6199145 w 6883400"/>
              <a:gd name="connsiteY1160" fmla="*/ 1630302 h 6654802"/>
              <a:gd name="connsiteX1161" fmla="*/ 6179452 w 6883400"/>
              <a:gd name="connsiteY1161" fmla="*/ 1663781 h 6654802"/>
              <a:gd name="connsiteX1162" fmla="*/ 6180377 w 6883400"/>
              <a:gd name="connsiteY1162" fmla="*/ 1663518 h 6654802"/>
              <a:gd name="connsiteX1163" fmla="*/ 6191839 w 6883400"/>
              <a:gd name="connsiteY1163" fmla="*/ 1663518 h 6654802"/>
              <a:gd name="connsiteX1164" fmla="*/ 6210943 w 6883400"/>
              <a:gd name="connsiteY1164" fmla="*/ 1680841 h 6654802"/>
              <a:gd name="connsiteX1165" fmla="*/ 6210943 w 6883400"/>
              <a:gd name="connsiteY1165" fmla="*/ 1691234 h 6654802"/>
              <a:gd name="connsiteX1166" fmla="*/ 6191839 w 6883400"/>
              <a:gd name="connsiteY1166" fmla="*/ 1708555 h 6654802"/>
              <a:gd name="connsiteX1167" fmla="*/ 6180377 w 6883400"/>
              <a:gd name="connsiteY1167" fmla="*/ 1708555 h 6654802"/>
              <a:gd name="connsiteX1168" fmla="*/ 6163184 w 6883400"/>
              <a:gd name="connsiteY1168" fmla="*/ 1704225 h 6654802"/>
              <a:gd name="connsiteX1169" fmla="*/ 6158021 w 6883400"/>
              <a:gd name="connsiteY1169" fmla="*/ 1692523 h 6654802"/>
              <a:gd name="connsiteX1170" fmla="*/ 6115088 w 6883400"/>
              <a:gd name="connsiteY1170" fmla="*/ 1734232 h 6654802"/>
              <a:gd name="connsiteX1171" fmla="*/ 6115088 w 6883400"/>
              <a:gd name="connsiteY1171" fmla="*/ 1789663 h 6654802"/>
              <a:gd name="connsiteX1172" fmla="*/ 6252635 w 6883400"/>
              <a:gd name="connsiteY1172" fmla="*/ 1820842 h 6654802"/>
              <a:gd name="connsiteX1173" fmla="*/ 6283202 w 6883400"/>
              <a:gd name="connsiteY1173" fmla="*/ 1820842 h 6654802"/>
              <a:gd name="connsiteX1174" fmla="*/ 6359618 w 6883400"/>
              <a:gd name="connsiteY1174" fmla="*/ 1810449 h 6654802"/>
              <a:gd name="connsiteX1175" fmla="*/ 6359618 w 6883400"/>
              <a:gd name="connsiteY1175" fmla="*/ 1838164 h 6654802"/>
              <a:gd name="connsiteX1176" fmla="*/ 6306127 w 6883400"/>
              <a:gd name="connsiteY1176" fmla="*/ 1848557 h 6654802"/>
              <a:gd name="connsiteX1177" fmla="*/ 6161892 w 6883400"/>
              <a:gd name="connsiteY1177" fmla="*/ 1840763 h 6654802"/>
              <a:gd name="connsiteX1178" fmla="*/ 6160173 w 6883400"/>
              <a:gd name="connsiteY1178" fmla="*/ 1840684 h 6654802"/>
              <a:gd name="connsiteX1179" fmla="*/ 6168915 w 6883400"/>
              <a:gd name="connsiteY1179" fmla="*/ 1854060 h 6654802"/>
              <a:gd name="connsiteX1180" fmla="*/ 6168915 w 6883400"/>
              <a:gd name="connsiteY1180" fmla="*/ 1860990 h 6654802"/>
              <a:gd name="connsiteX1181" fmla="*/ 6149811 w 6883400"/>
              <a:gd name="connsiteY1181" fmla="*/ 1860990 h 6654802"/>
              <a:gd name="connsiteX1182" fmla="*/ 6133572 w 6883400"/>
              <a:gd name="connsiteY1182" fmla="*/ 1854060 h 6654802"/>
              <a:gd name="connsiteX1183" fmla="*/ 6120308 w 6883400"/>
              <a:gd name="connsiteY1183" fmla="*/ 1838866 h 6654802"/>
              <a:gd name="connsiteX1184" fmla="*/ 6119148 w 6883400"/>
              <a:gd name="connsiteY1184" fmla="*/ 1838814 h 6654802"/>
              <a:gd name="connsiteX1185" fmla="*/ 6095984 w 6883400"/>
              <a:gd name="connsiteY1185" fmla="*/ 1838164 h 6654802"/>
              <a:gd name="connsiteX1186" fmla="*/ 6084521 w 6883400"/>
              <a:gd name="connsiteY1186" fmla="*/ 1858950 h 6654802"/>
              <a:gd name="connsiteX1187" fmla="*/ 6084521 w 6883400"/>
              <a:gd name="connsiteY1187" fmla="*/ 1886665 h 6654802"/>
              <a:gd name="connsiteX1188" fmla="*/ 6180041 w 6883400"/>
              <a:gd name="connsiteY1188" fmla="*/ 1980205 h 6654802"/>
              <a:gd name="connsiteX1189" fmla="*/ 6180041 w 6883400"/>
              <a:gd name="connsiteY1189" fmla="*/ 1990597 h 6654802"/>
              <a:gd name="connsiteX1190" fmla="*/ 6157117 w 6883400"/>
              <a:gd name="connsiteY1190" fmla="*/ 1990597 h 6654802"/>
              <a:gd name="connsiteX1191" fmla="*/ 6118935 w 6883400"/>
              <a:gd name="connsiteY1191" fmla="*/ 1947990 h 6654802"/>
              <a:gd name="connsiteX1192" fmla="*/ 6117812 w 6883400"/>
              <a:gd name="connsiteY1192" fmla="*/ 1949981 h 6654802"/>
              <a:gd name="connsiteX1193" fmla="*/ 6102051 w 6883400"/>
              <a:gd name="connsiteY1193" fmla="*/ 1964055 h 6654802"/>
              <a:gd name="connsiteX1194" fmla="*/ 6094218 w 6883400"/>
              <a:gd name="connsiteY1194" fmla="*/ 1969672 h 6654802"/>
              <a:gd name="connsiteX1195" fmla="*/ 6107447 w 6883400"/>
              <a:gd name="connsiteY1195" fmla="*/ 2000990 h 6654802"/>
              <a:gd name="connsiteX1196" fmla="*/ 6095984 w 6883400"/>
              <a:gd name="connsiteY1196" fmla="*/ 2028706 h 6654802"/>
              <a:gd name="connsiteX1197" fmla="*/ 6106450 w 6883400"/>
              <a:gd name="connsiteY1197" fmla="*/ 2046812 h 6654802"/>
              <a:gd name="connsiteX1198" fmla="*/ 6143363 w 6883400"/>
              <a:gd name="connsiteY1198" fmla="*/ 2045251 h 6654802"/>
              <a:gd name="connsiteX1199" fmla="*/ 6176556 w 6883400"/>
              <a:gd name="connsiteY1199" fmla="*/ 2044602 h 6654802"/>
              <a:gd name="connsiteX1200" fmla="*/ 6202346 w 6883400"/>
              <a:gd name="connsiteY1200" fmla="*/ 2059325 h 6654802"/>
              <a:gd name="connsiteX1201" fmla="*/ 6221680 w 6883400"/>
              <a:gd name="connsiteY1201" fmla="*/ 2077571 h 6654802"/>
              <a:gd name="connsiteX1202" fmla="*/ 6222070 w 6883400"/>
              <a:gd name="connsiteY1202" fmla="*/ 2077207 h 6654802"/>
              <a:gd name="connsiteX1203" fmla="*/ 6243084 w 6883400"/>
              <a:gd name="connsiteY1203" fmla="*/ 2086734 h 6654802"/>
              <a:gd name="connsiteX1204" fmla="*/ 6262131 w 6883400"/>
              <a:gd name="connsiteY1204" fmla="*/ 2103497 h 6654802"/>
              <a:gd name="connsiteX1205" fmla="*/ 6325566 w 6883400"/>
              <a:gd name="connsiteY1205" fmla="*/ 2103497 h 6654802"/>
              <a:gd name="connsiteX1206" fmla="*/ 6451652 w 6883400"/>
              <a:gd name="connsiteY1206" fmla="*/ 2027280 h 6654802"/>
              <a:gd name="connsiteX1207" fmla="*/ 6596841 w 6883400"/>
              <a:gd name="connsiteY1207" fmla="*/ 1996101 h 6654802"/>
              <a:gd name="connsiteX1208" fmla="*/ 6596841 w 6883400"/>
              <a:gd name="connsiteY1208" fmla="*/ 2006493 h 6654802"/>
              <a:gd name="connsiteX1209" fmla="*/ 6470756 w 6883400"/>
              <a:gd name="connsiteY1209" fmla="*/ 2110425 h 6654802"/>
              <a:gd name="connsiteX1210" fmla="*/ 6459293 w 6883400"/>
              <a:gd name="connsiteY1210" fmla="*/ 2141604 h 6654802"/>
              <a:gd name="connsiteX1211" fmla="*/ 6482218 w 6883400"/>
              <a:gd name="connsiteY1211" fmla="*/ 2141604 h 6654802"/>
              <a:gd name="connsiteX1212" fmla="*/ 6501322 w 6883400"/>
              <a:gd name="connsiteY1212" fmla="*/ 2131212 h 6654802"/>
              <a:gd name="connsiteX1213" fmla="*/ 6589200 w 6883400"/>
              <a:gd name="connsiteY1213" fmla="*/ 2255930 h 6654802"/>
              <a:gd name="connsiteX1214" fmla="*/ 6577737 w 6883400"/>
              <a:gd name="connsiteY1214" fmla="*/ 2262858 h 6654802"/>
              <a:gd name="connsiteX1215" fmla="*/ 6554813 w 6883400"/>
              <a:gd name="connsiteY1215" fmla="*/ 2255930 h 6654802"/>
              <a:gd name="connsiteX1216" fmla="*/ 6524247 w 6883400"/>
              <a:gd name="connsiteY1216" fmla="*/ 2255930 h 6654802"/>
              <a:gd name="connsiteX1217" fmla="*/ 6524247 w 6883400"/>
              <a:gd name="connsiteY1217" fmla="*/ 2273251 h 6654802"/>
              <a:gd name="connsiteX1218" fmla="*/ 6554813 w 6883400"/>
              <a:gd name="connsiteY1218" fmla="*/ 2300967 h 6654802"/>
              <a:gd name="connsiteX1219" fmla="*/ 6638870 w 6883400"/>
              <a:gd name="connsiteY1219" fmla="*/ 2273251 h 6654802"/>
              <a:gd name="connsiteX1220" fmla="*/ 6673257 w 6883400"/>
              <a:gd name="connsiteY1220" fmla="*/ 2321753 h 6654802"/>
              <a:gd name="connsiteX1221" fmla="*/ 6703823 w 6883400"/>
              <a:gd name="connsiteY1221" fmla="*/ 2321753 h 6654802"/>
              <a:gd name="connsiteX1222" fmla="*/ 6829909 w 6883400"/>
              <a:gd name="connsiteY1222" fmla="*/ 2262858 h 6654802"/>
              <a:gd name="connsiteX1223" fmla="*/ 6883400 w 6883400"/>
              <a:gd name="connsiteY1223" fmla="*/ 2300967 h 6654802"/>
              <a:gd name="connsiteX1224" fmla="*/ 6722927 w 6883400"/>
              <a:gd name="connsiteY1224" fmla="*/ 2380647 h 6654802"/>
              <a:gd name="connsiteX1225" fmla="*/ 6638870 w 6883400"/>
              <a:gd name="connsiteY1225" fmla="*/ 2484579 h 6654802"/>
              <a:gd name="connsiteX1226" fmla="*/ 6638870 w 6883400"/>
              <a:gd name="connsiteY1226" fmla="*/ 2540010 h 6654802"/>
              <a:gd name="connsiteX1227" fmla="*/ 6776418 w 6883400"/>
              <a:gd name="connsiteY1227" fmla="*/ 2571189 h 6654802"/>
              <a:gd name="connsiteX1228" fmla="*/ 6806984 w 6883400"/>
              <a:gd name="connsiteY1228" fmla="*/ 2571189 h 6654802"/>
              <a:gd name="connsiteX1229" fmla="*/ 6883400 w 6883400"/>
              <a:gd name="connsiteY1229" fmla="*/ 2560796 h 6654802"/>
              <a:gd name="connsiteX1230" fmla="*/ 6883400 w 6883400"/>
              <a:gd name="connsiteY1230" fmla="*/ 2588511 h 6654802"/>
              <a:gd name="connsiteX1231" fmla="*/ 6829909 w 6883400"/>
              <a:gd name="connsiteY1231" fmla="*/ 2598904 h 6654802"/>
              <a:gd name="connsiteX1232" fmla="*/ 6619766 w 6883400"/>
              <a:gd name="connsiteY1232" fmla="*/ 2588511 h 6654802"/>
              <a:gd name="connsiteX1233" fmla="*/ 6608304 w 6883400"/>
              <a:gd name="connsiteY1233" fmla="*/ 2609297 h 6654802"/>
              <a:gd name="connsiteX1234" fmla="*/ 6608304 w 6883400"/>
              <a:gd name="connsiteY1234" fmla="*/ 2637012 h 6654802"/>
              <a:gd name="connsiteX1235" fmla="*/ 6703823 w 6883400"/>
              <a:gd name="connsiteY1235" fmla="*/ 2730551 h 6654802"/>
              <a:gd name="connsiteX1236" fmla="*/ 6703823 w 6883400"/>
              <a:gd name="connsiteY1236" fmla="*/ 2740944 h 6654802"/>
              <a:gd name="connsiteX1237" fmla="*/ 6680898 w 6883400"/>
              <a:gd name="connsiteY1237" fmla="*/ 2740944 h 6654802"/>
              <a:gd name="connsiteX1238" fmla="*/ 6631229 w 6883400"/>
              <a:gd name="connsiteY1238" fmla="*/ 2685514 h 6654802"/>
              <a:gd name="connsiteX1239" fmla="*/ 6608304 w 6883400"/>
              <a:gd name="connsiteY1239" fmla="*/ 2685514 h 6654802"/>
              <a:gd name="connsiteX1240" fmla="*/ 6631229 w 6883400"/>
              <a:gd name="connsiteY1240" fmla="*/ 2751337 h 6654802"/>
              <a:gd name="connsiteX1241" fmla="*/ 6619766 w 6883400"/>
              <a:gd name="connsiteY1241" fmla="*/ 2779053 h 6654802"/>
              <a:gd name="connsiteX1242" fmla="*/ 6659884 w 6883400"/>
              <a:gd name="connsiteY1242" fmla="*/ 2850938 h 6654802"/>
              <a:gd name="connsiteX1243" fmla="*/ 6660969 w 6883400"/>
              <a:gd name="connsiteY1243" fmla="*/ 2853350 h 6654802"/>
              <a:gd name="connsiteX1244" fmla="*/ 6673883 w 6883400"/>
              <a:gd name="connsiteY1244" fmla="*/ 2857904 h 6654802"/>
              <a:gd name="connsiteX1245" fmla="*/ 6679614 w 6883400"/>
              <a:gd name="connsiteY1245" fmla="*/ 2869163 h 6654802"/>
              <a:gd name="connsiteX1246" fmla="*/ 6679614 w 6883400"/>
              <a:gd name="connsiteY1246" fmla="*/ 2889949 h 6654802"/>
              <a:gd name="connsiteX1247" fmla="*/ 6656690 w 6883400"/>
              <a:gd name="connsiteY1247" fmla="*/ 2889949 h 6654802"/>
              <a:gd name="connsiteX1248" fmla="*/ 6633764 w 6883400"/>
              <a:gd name="connsiteY1248" fmla="*/ 2869163 h 6654802"/>
              <a:gd name="connsiteX1249" fmla="*/ 6633764 w 6883400"/>
              <a:gd name="connsiteY1249" fmla="*/ 2851841 h 6654802"/>
              <a:gd name="connsiteX1250" fmla="*/ 6641632 w 6883400"/>
              <a:gd name="connsiteY1250" fmla="*/ 2851841 h 6654802"/>
              <a:gd name="connsiteX1251" fmla="*/ 6638631 w 6883400"/>
              <a:gd name="connsiteY1251" fmla="*/ 2848556 h 6654802"/>
              <a:gd name="connsiteX1252" fmla="*/ 6577737 w 6883400"/>
              <a:gd name="connsiteY1252" fmla="*/ 2799839 h 6654802"/>
              <a:gd name="connsiteX1253" fmla="*/ 6409623 w 6883400"/>
              <a:gd name="connsiteY1253" fmla="*/ 2865663 h 6654802"/>
              <a:gd name="connsiteX1254" fmla="*/ 6416960 w 6883400"/>
              <a:gd name="connsiteY1254" fmla="*/ 2877840 h 6654802"/>
              <a:gd name="connsiteX1255" fmla="*/ 6446785 w 6883400"/>
              <a:gd name="connsiteY1255" fmla="*/ 2883887 h 6654802"/>
              <a:gd name="connsiteX1256" fmla="*/ 6474247 w 6883400"/>
              <a:gd name="connsiteY1256" fmla="*/ 2907272 h 6654802"/>
              <a:gd name="connsiteX1257" fmla="*/ 6478385 w 6883400"/>
              <a:gd name="connsiteY1257" fmla="*/ 2917058 h 6654802"/>
              <a:gd name="connsiteX1258" fmla="*/ 6492009 w 6883400"/>
              <a:gd name="connsiteY1258" fmla="*/ 2920876 h 6654802"/>
              <a:gd name="connsiteX1259" fmla="*/ 6543350 w 6883400"/>
              <a:gd name="connsiteY1259" fmla="*/ 2924556 h 6654802"/>
              <a:gd name="connsiteX1260" fmla="*/ 6543350 w 6883400"/>
              <a:gd name="connsiteY1260" fmla="*/ 2941879 h 6654802"/>
              <a:gd name="connsiteX1261" fmla="*/ 6535709 w 6883400"/>
              <a:gd name="connsiteY1261" fmla="*/ 2941879 h 6654802"/>
              <a:gd name="connsiteX1262" fmla="*/ 6485251 w 6883400"/>
              <a:gd name="connsiteY1262" fmla="*/ 2933300 h 6654802"/>
              <a:gd name="connsiteX1263" fmla="*/ 6490725 w 6883400"/>
              <a:gd name="connsiteY1263" fmla="*/ 2946246 h 6654802"/>
              <a:gd name="connsiteX1264" fmla="*/ 6496217 w 6883400"/>
              <a:gd name="connsiteY1264" fmla="*/ 3000810 h 6654802"/>
              <a:gd name="connsiteX1265" fmla="*/ 6484754 w 6883400"/>
              <a:gd name="connsiteY1265" fmla="*/ 3007738 h 6654802"/>
              <a:gd name="connsiteX1266" fmla="*/ 6461830 w 6883400"/>
              <a:gd name="connsiteY1266" fmla="*/ 3000810 h 6654802"/>
              <a:gd name="connsiteX1267" fmla="*/ 6431264 w 6883400"/>
              <a:gd name="connsiteY1267" fmla="*/ 3000810 h 6654802"/>
              <a:gd name="connsiteX1268" fmla="*/ 6431264 w 6883400"/>
              <a:gd name="connsiteY1268" fmla="*/ 3018132 h 6654802"/>
              <a:gd name="connsiteX1269" fmla="*/ 6461830 w 6883400"/>
              <a:gd name="connsiteY1269" fmla="*/ 3045847 h 6654802"/>
              <a:gd name="connsiteX1270" fmla="*/ 6505769 w 6883400"/>
              <a:gd name="connsiteY1270" fmla="*/ 3038919 h 6654802"/>
              <a:gd name="connsiteX1271" fmla="*/ 6524511 w 6883400"/>
              <a:gd name="connsiteY1271" fmla="*/ 3029207 h 6654802"/>
              <a:gd name="connsiteX1272" fmla="*/ 6524247 w 6883400"/>
              <a:gd name="connsiteY1272" fmla="*/ 3028488 h 6654802"/>
              <a:gd name="connsiteX1273" fmla="*/ 6524247 w 6883400"/>
              <a:gd name="connsiteY1273" fmla="*/ 3018096 h 6654802"/>
              <a:gd name="connsiteX1274" fmla="*/ 6543350 w 6883400"/>
              <a:gd name="connsiteY1274" fmla="*/ 3000774 h 6654802"/>
              <a:gd name="connsiteX1275" fmla="*/ 6554813 w 6883400"/>
              <a:gd name="connsiteY1275" fmla="*/ 3000774 h 6654802"/>
              <a:gd name="connsiteX1276" fmla="*/ 6577737 w 6883400"/>
              <a:gd name="connsiteY1276" fmla="*/ 3018096 h 6654802"/>
              <a:gd name="connsiteX1277" fmla="*/ 6577737 w 6883400"/>
              <a:gd name="connsiteY1277" fmla="*/ 3028488 h 6654802"/>
              <a:gd name="connsiteX1278" fmla="*/ 6573519 w 6883400"/>
              <a:gd name="connsiteY1278" fmla="*/ 3038051 h 6654802"/>
              <a:gd name="connsiteX1279" fmla="*/ 6580274 w 6883400"/>
              <a:gd name="connsiteY1279" fmla="*/ 3066633 h 6654802"/>
              <a:gd name="connsiteX1280" fmla="*/ 6610840 w 6883400"/>
              <a:gd name="connsiteY1280" fmla="*/ 3066633 h 6654802"/>
              <a:gd name="connsiteX1281" fmla="*/ 6736925 w 6883400"/>
              <a:gd name="connsiteY1281" fmla="*/ 3007738 h 6654802"/>
              <a:gd name="connsiteX1282" fmla="*/ 6790417 w 6883400"/>
              <a:gd name="connsiteY1282" fmla="*/ 3045847 h 6654802"/>
              <a:gd name="connsiteX1283" fmla="*/ 6629944 w 6883400"/>
              <a:gd name="connsiteY1283" fmla="*/ 3125528 h 6654802"/>
              <a:gd name="connsiteX1284" fmla="*/ 6545887 w 6883400"/>
              <a:gd name="connsiteY1284" fmla="*/ 3229459 h 6654802"/>
              <a:gd name="connsiteX1285" fmla="*/ 6545887 w 6883400"/>
              <a:gd name="connsiteY1285" fmla="*/ 3284890 h 6654802"/>
              <a:gd name="connsiteX1286" fmla="*/ 6683435 w 6883400"/>
              <a:gd name="connsiteY1286" fmla="*/ 3316069 h 6654802"/>
              <a:gd name="connsiteX1287" fmla="*/ 6714001 w 6883400"/>
              <a:gd name="connsiteY1287" fmla="*/ 3316069 h 6654802"/>
              <a:gd name="connsiteX1288" fmla="*/ 6790417 w 6883400"/>
              <a:gd name="connsiteY1288" fmla="*/ 3305676 h 6654802"/>
              <a:gd name="connsiteX1289" fmla="*/ 6790417 w 6883400"/>
              <a:gd name="connsiteY1289" fmla="*/ 3333391 h 6654802"/>
              <a:gd name="connsiteX1290" fmla="*/ 6736925 w 6883400"/>
              <a:gd name="connsiteY1290" fmla="*/ 3343785 h 6654802"/>
              <a:gd name="connsiteX1291" fmla="*/ 6526783 w 6883400"/>
              <a:gd name="connsiteY1291" fmla="*/ 3333391 h 6654802"/>
              <a:gd name="connsiteX1292" fmla="*/ 6520236 w 6883400"/>
              <a:gd name="connsiteY1292" fmla="*/ 3345264 h 6654802"/>
              <a:gd name="connsiteX1293" fmla="*/ 6524247 w 6883400"/>
              <a:gd name="connsiteY1293" fmla="*/ 3349810 h 6654802"/>
              <a:gd name="connsiteX1294" fmla="*/ 6589200 w 6883400"/>
              <a:gd name="connsiteY1294" fmla="*/ 3371463 h 6654802"/>
              <a:gd name="connsiteX1295" fmla="*/ 6599707 w 6883400"/>
              <a:gd name="connsiteY1295" fmla="*/ 3421480 h 6654802"/>
              <a:gd name="connsiteX1296" fmla="*/ 6601530 w 6883400"/>
              <a:gd name="connsiteY1296" fmla="*/ 3429057 h 6654802"/>
              <a:gd name="connsiteX1297" fmla="*/ 6604870 w 6883400"/>
              <a:gd name="connsiteY1297" fmla="*/ 3434508 h 6654802"/>
              <a:gd name="connsiteX1298" fmla="*/ 6607993 w 6883400"/>
              <a:gd name="connsiteY1298" fmla="*/ 3455915 h 6654802"/>
              <a:gd name="connsiteX1299" fmla="*/ 6608304 w 6883400"/>
              <a:gd name="connsiteY1299" fmla="*/ 3457206 h 6654802"/>
              <a:gd name="connsiteX1300" fmla="*/ 6619766 w 6883400"/>
              <a:gd name="connsiteY1300" fmla="*/ 3485788 h 6654802"/>
              <a:gd name="connsiteX1301" fmla="*/ 6608304 w 6883400"/>
              <a:gd name="connsiteY1301" fmla="*/ 3523896 h 6654802"/>
              <a:gd name="connsiteX1302" fmla="*/ 6589200 w 6883400"/>
              <a:gd name="connsiteY1302" fmla="*/ 3523896 h 6654802"/>
              <a:gd name="connsiteX1303" fmla="*/ 6562454 w 6883400"/>
              <a:gd name="connsiteY1303" fmla="*/ 3483189 h 6654802"/>
              <a:gd name="connsiteX1304" fmla="*/ 6540974 w 6883400"/>
              <a:gd name="connsiteY1304" fmla="*/ 3433441 h 6654802"/>
              <a:gd name="connsiteX1305" fmla="*/ 6538245 w 6883400"/>
              <a:gd name="connsiteY1305" fmla="*/ 3430395 h 6654802"/>
              <a:gd name="connsiteX1306" fmla="*/ 6515321 w 6883400"/>
              <a:gd name="connsiteY1306" fmla="*/ 3430395 h 6654802"/>
              <a:gd name="connsiteX1307" fmla="*/ 6521051 w 6883400"/>
              <a:gd name="connsiteY1307" fmla="*/ 3455511 h 6654802"/>
              <a:gd name="connsiteX1308" fmla="*/ 6532896 w 6883400"/>
              <a:gd name="connsiteY1308" fmla="*/ 3483552 h 6654802"/>
              <a:gd name="connsiteX1309" fmla="*/ 6537016 w 6883400"/>
              <a:gd name="connsiteY1309" fmla="*/ 3483552 h 6654802"/>
              <a:gd name="connsiteX1310" fmla="*/ 6537016 w 6883400"/>
              <a:gd name="connsiteY1310" fmla="*/ 3493307 h 6654802"/>
              <a:gd name="connsiteX1311" fmla="*/ 6538245 w 6883400"/>
              <a:gd name="connsiteY1311" fmla="*/ 3496218 h 6654802"/>
              <a:gd name="connsiteX1312" fmla="*/ 6537016 w 6883400"/>
              <a:gd name="connsiteY1312" fmla="*/ 3499189 h 6654802"/>
              <a:gd name="connsiteX1313" fmla="*/ 6537016 w 6883400"/>
              <a:gd name="connsiteY1313" fmla="*/ 3511268 h 6654802"/>
              <a:gd name="connsiteX1314" fmla="*/ 6532021 w 6883400"/>
              <a:gd name="connsiteY1314" fmla="*/ 3511268 h 6654802"/>
              <a:gd name="connsiteX1315" fmla="*/ 6526783 w 6883400"/>
              <a:gd name="connsiteY1315" fmla="*/ 3523933 h 6654802"/>
              <a:gd name="connsiteX1316" fmla="*/ 6580274 w 6883400"/>
              <a:gd name="connsiteY1316" fmla="*/ 3631329 h 6654802"/>
              <a:gd name="connsiteX1317" fmla="*/ 6484754 w 6883400"/>
              <a:gd name="connsiteY1317" fmla="*/ 3544719 h 6654802"/>
              <a:gd name="connsiteX1318" fmla="*/ 6364400 w 6883400"/>
              <a:gd name="connsiteY1318" fmla="*/ 3587157 h 6654802"/>
              <a:gd name="connsiteX1319" fmla="*/ 6346938 w 6883400"/>
              <a:gd name="connsiteY1319" fmla="*/ 3594615 h 6654802"/>
              <a:gd name="connsiteX1320" fmla="*/ 6342396 w 6883400"/>
              <a:gd name="connsiteY1320" fmla="*/ 3599609 h 6654802"/>
              <a:gd name="connsiteX1321" fmla="*/ 6334515 w 6883400"/>
              <a:gd name="connsiteY1321" fmla="*/ 3625592 h 6654802"/>
              <a:gd name="connsiteX1322" fmla="*/ 6331176 w 6883400"/>
              <a:gd name="connsiteY1322" fmla="*/ 3634672 h 6654802"/>
              <a:gd name="connsiteX1323" fmla="*/ 6332162 w 6883400"/>
              <a:gd name="connsiteY1323" fmla="*/ 3636309 h 6654802"/>
              <a:gd name="connsiteX1324" fmla="*/ 6355204 w 6883400"/>
              <a:gd name="connsiteY1324" fmla="*/ 3651752 h 6654802"/>
              <a:gd name="connsiteX1325" fmla="*/ 6365081 w 6883400"/>
              <a:gd name="connsiteY1325" fmla="*/ 3646379 h 6654802"/>
              <a:gd name="connsiteX1326" fmla="*/ 6403527 w 6883400"/>
              <a:gd name="connsiteY1326" fmla="*/ 3654174 h 6654802"/>
              <a:gd name="connsiteX1327" fmla="*/ 6418794 w 6883400"/>
              <a:gd name="connsiteY1327" fmla="*/ 3667173 h 6654802"/>
              <a:gd name="connsiteX1328" fmla="*/ 6450367 w 6883400"/>
              <a:gd name="connsiteY1328" fmla="*/ 3669437 h 6654802"/>
              <a:gd name="connsiteX1329" fmla="*/ 6450367 w 6883400"/>
              <a:gd name="connsiteY1329" fmla="*/ 3686760 h 6654802"/>
              <a:gd name="connsiteX1330" fmla="*/ 6442726 w 6883400"/>
              <a:gd name="connsiteY1330" fmla="*/ 3686760 h 6654802"/>
              <a:gd name="connsiteX1331" fmla="*/ 6434271 w 6883400"/>
              <a:gd name="connsiteY1331" fmla="*/ 3685322 h 6654802"/>
              <a:gd name="connsiteX1332" fmla="*/ 6447466 w 6883400"/>
              <a:gd name="connsiteY1332" fmla="*/ 3716533 h 6654802"/>
              <a:gd name="connsiteX1333" fmla="*/ 6450397 w 6883400"/>
              <a:gd name="connsiteY1333" fmla="*/ 3745654 h 6654802"/>
              <a:gd name="connsiteX1334" fmla="*/ 6461830 w 6883400"/>
              <a:gd name="connsiteY1334" fmla="*/ 3745654 h 6654802"/>
              <a:gd name="connsiteX1335" fmla="*/ 6484754 w 6883400"/>
              <a:gd name="connsiteY1335" fmla="*/ 3762976 h 6654802"/>
              <a:gd name="connsiteX1336" fmla="*/ 6484754 w 6883400"/>
              <a:gd name="connsiteY1336" fmla="*/ 3773368 h 6654802"/>
              <a:gd name="connsiteX1337" fmla="*/ 6461830 w 6883400"/>
              <a:gd name="connsiteY1337" fmla="*/ 3790691 h 6654802"/>
              <a:gd name="connsiteX1338" fmla="*/ 6450367 w 6883400"/>
              <a:gd name="connsiteY1338" fmla="*/ 3790691 h 6654802"/>
              <a:gd name="connsiteX1339" fmla="*/ 6436040 w 6883400"/>
              <a:gd name="connsiteY1339" fmla="*/ 3786361 h 6654802"/>
              <a:gd name="connsiteX1340" fmla="*/ 6431910 w 6883400"/>
              <a:gd name="connsiteY1340" fmla="*/ 3775128 h 6654802"/>
              <a:gd name="connsiteX1341" fmla="*/ 6418572 w 6883400"/>
              <a:gd name="connsiteY1341" fmla="*/ 3771097 h 6654802"/>
              <a:gd name="connsiteX1342" fmla="*/ 6388005 w 6883400"/>
              <a:gd name="connsiteY1342" fmla="*/ 3771097 h 6654802"/>
              <a:gd name="connsiteX1343" fmla="*/ 6388005 w 6883400"/>
              <a:gd name="connsiteY1343" fmla="*/ 3788418 h 6654802"/>
              <a:gd name="connsiteX1344" fmla="*/ 6418572 w 6883400"/>
              <a:gd name="connsiteY1344" fmla="*/ 3816134 h 6654802"/>
              <a:gd name="connsiteX1345" fmla="*/ 6502629 w 6883400"/>
              <a:gd name="connsiteY1345" fmla="*/ 3788418 h 6654802"/>
              <a:gd name="connsiteX1346" fmla="*/ 6537016 w 6883400"/>
              <a:gd name="connsiteY1346" fmla="*/ 3836920 h 6654802"/>
              <a:gd name="connsiteX1347" fmla="*/ 6567582 w 6883400"/>
              <a:gd name="connsiteY1347" fmla="*/ 3836920 h 6654802"/>
              <a:gd name="connsiteX1348" fmla="*/ 6693667 w 6883400"/>
              <a:gd name="connsiteY1348" fmla="*/ 3778025 h 6654802"/>
              <a:gd name="connsiteX1349" fmla="*/ 6747159 w 6883400"/>
              <a:gd name="connsiteY1349" fmla="*/ 3816134 h 6654802"/>
              <a:gd name="connsiteX1350" fmla="*/ 6586686 w 6883400"/>
              <a:gd name="connsiteY1350" fmla="*/ 3895814 h 6654802"/>
              <a:gd name="connsiteX1351" fmla="*/ 6502629 w 6883400"/>
              <a:gd name="connsiteY1351" fmla="*/ 3999746 h 6654802"/>
              <a:gd name="connsiteX1352" fmla="*/ 6502629 w 6883400"/>
              <a:gd name="connsiteY1352" fmla="*/ 4055177 h 6654802"/>
              <a:gd name="connsiteX1353" fmla="*/ 6640176 w 6883400"/>
              <a:gd name="connsiteY1353" fmla="*/ 4086356 h 6654802"/>
              <a:gd name="connsiteX1354" fmla="*/ 6670743 w 6883400"/>
              <a:gd name="connsiteY1354" fmla="*/ 4086356 h 6654802"/>
              <a:gd name="connsiteX1355" fmla="*/ 6747159 w 6883400"/>
              <a:gd name="connsiteY1355" fmla="*/ 4075963 h 6654802"/>
              <a:gd name="connsiteX1356" fmla="*/ 6747159 w 6883400"/>
              <a:gd name="connsiteY1356" fmla="*/ 4103678 h 6654802"/>
              <a:gd name="connsiteX1357" fmla="*/ 6693667 w 6883400"/>
              <a:gd name="connsiteY1357" fmla="*/ 4114071 h 6654802"/>
              <a:gd name="connsiteX1358" fmla="*/ 6483525 w 6883400"/>
              <a:gd name="connsiteY1358" fmla="*/ 4103678 h 6654802"/>
              <a:gd name="connsiteX1359" fmla="*/ 6478073 w 6883400"/>
              <a:gd name="connsiteY1359" fmla="*/ 4113564 h 6654802"/>
              <a:gd name="connsiteX1360" fmla="*/ 6496217 w 6883400"/>
              <a:gd name="connsiteY1360" fmla="*/ 4116343 h 6654802"/>
              <a:gd name="connsiteX1361" fmla="*/ 6504704 w 6883400"/>
              <a:gd name="connsiteY1361" fmla="*/ 4156745 h 6654802"/>
              <a:gd name="connsiteX1362" fmla="*/ 6513852 w 6883400"/>
              <a:gd name="connsiteY1362" fmla="*/ 4158025 h 6654802"/>
              <a:gd name="connsiteX1363" fmla="*/ 6567582 w 6883400"/>
              <a:gd name="connsiteY1363" fmla="*/ 4245719 h 6654802"/>
              <a:gd name="connsiteX1364" fmla="*/ 6567582 w 6883400"/>
              <a:gd name="connsiteY1364" fmla="*/ 4256111 h 6654802"/>
              <a:gd name="connsiteX1365" fmla="*/ 6544658 w 6883400"/>
              <a:gd name="connsiteY1365" fmla="*/ 4256111 h 6654802"/>
              <a:gd name="connsiteX1366" fmla="*/ 6525545 w 6883400"/>
              <a:gd name="connsiteY1366" fmla="*/ 4234783 h 6654802"/>
              <a:gd name="connsiteX1367" fmla="*/ 6515321 w 6883400"/>
              <a:gd name="connsiteY1367" fmla="*/ 4268776 h 6654802"/>
              <a:gd name="connsiteX1368" fmla="*/ 6496217 w 6883400"/>
              <a:gd name="connsiteY1368" fmla="*/ 4268776 h 6654802"/>
              <a:gd name="connsiteX1369" fmla="*/ 6494667 w 6883400"/>
              <a:gd name="connsiteY1369" fmla="*/ 4267276 h 6654802"/>
              <a:gd name="connsiteX1370" fmla="*/ 6483525 w 6883400"/>
              <a:gd name="connsiteY1370" fmla="*/ 4294220 h 6654802"/>
              <a:gd name="connsiteX1371" fmla="*/ 6537016 w 6883400"/>
              <a:gd name="connsiteY1371" fmla="*/ 4401616 h 6654802"/>
              <a:gd name="connsiteX1372" fmla="*/ 6441496 w 6883400"/>
              <a:gd name="connsiteY1372" fmla="*/ 4315006 h 6654802"/>
              <a:gd name="connsiteX1373" fmla="*/ 6273382 w 6883400"/>
              <a:gd name="connsiteY1373" fmla="*/ 4380830 h 6654802"/>
              <a:gd name="connsiteX1374" fmla="*/ 6407109 w 6883400"/>
              <a:gd name="connsiteY1374" fmla="*/ 4439723 h 6654802"/>
              <a:gd name="connsiteX1375" fmla="*/ 6407109 w 6883400"/>
              <a:gd name="connsiteY1375" fmla="*/ 4457046 h 6654802"/>
              <a:gd name="connsiteX1376" fmla="*/ 6399468 w 6883400"/>
              <a:gd name="connsiteY1376" fmla="*/ 4457046 h 6654802"/>
              <a:gd name="connsiteX1377" fmla="*/ 6323052 w 6883400"/>
              <a:gd name="connsiteY1377" fmla="*/ 4444054 h 6654802"/>
              <a:gd name="connsiteX1378" fmla="*/ 6273992 w 6883400"/>
              <a:gd name="connsiteY1378" fmla="*/ 4440579 h 6654802"/>
              <a:gd name="connsiteX1379" fmla="*/ 6282524 w 6883400"/>
              <a:gd name="connsiteY1379" fmla="*/ 4447845 h 6654802"/>
              <a:gd name="connsiteX1380" fmla="*/ 6304494 w 6883400"/>
              <a:gd name="connsiteY1380" fmla="*/ 4541383 h 6654802"/>
              <a:gd name="connsiteX1381" fmla="*/ 6293031 w 6883400"/>
              <a:gd name="connsiteY1381" fmla="*/ 4548312 h 6654802"/>
              <a:gd name="connsiteX1382" fmla="*/ 6270107 w 6883400"/>
              <a:gd name="connsiteY1382" fmla="*/ 4541383 h 6654802"/>
              <a:gd name="connsiteX1383" fmla="*/ 6243682 w 6883400"/>
              <a:gd name="connsiteY1383" fmla="*/ 4541383 h 6654802"/>
              <a:gd name="connsiteX1384" fmla="*/ 6239541 w 6883400"/>
              <a:gd name="connsiteY1384" fmla="*/ 4558696 h 6654802"/>
              <a:gd name="connsiteX1385" fmla="*/ 6239541 w 6883400"/>
              <a:gd name="connsiteY1385" fmla="*/ 4558705 h 6654802"/>
              <a:gd name="connsiteX1386" fmla="*/ 6270107 w 6883400"/>
              <a:gd name="connsiteY1386" fmla="*/ 4586420 h 6654802"/>
              <a:gd name="connsiteX1387" fmla="*/ 6354164 w 6883400"/>
              <a:gd name="connsiteY1387" fmla="*/ 4558705 h 6654802"/>
              <a:gd name="connsiteX1388" fmla="*/ 6388551 w 6883400"/>
              <a:gd name="connsiteY1388" fmla="*/ 4607206 h 6654802"/>
              <a:gd name="connsiteX1389" fmla="*/ 6419117 w 6883400"/>
              <a:gd name="connsiteY1389" fmla="*/ 4607206 h 6654802"/>
              <a:gd name="connsiteX1390" fmla="*/ 6545202 w 6883400"/>
              <a:gd name="connsiteY1390" fmla="*/ 4548312 h 6654802"/>
              <a:gd name="connsiteX1391" fmla="*/ 6598694 w 6883400"/>
              <a:gd name="connsiteY1391" fmla="*/ 4586420 h 6654802"/>
              <a:gd name="connsiteX1392" fmla="*/ 6438221 w 6883400"/>
              <a:gd name="connsiteY1392" fmla="*/ 4666101 h 6654802"/>
              <a:gd name="connsiteX1393" fmla="*/ 6354164 w 6883400"/>
              <a:gd name="connsiteY1393" fmla="*/ 4770033 h 6654802"/>
              <a:gd name="connsiteX1394" fmla="*/ 6354164 w 6883400"/>
              <a:gd name="connsiteY1394" fmla="*/ 4817113 h 6654802"/>
              <a:gd name="connsiteX1395" fmla="*/ 6364125 w 6883400"/>
              <a:gd name="connsiteY1395" fmla="*/ 4837912 h 6654802"/>
              <a:gd name="connsiteX1396" fmla="*/ 6366385 w 6883400"/>
              <a:gd name="connsiteY1396" fmla="*/ 4840474 h 6654802"/>
              <a:gd name="connsiteX1397" fmla="*/ 6388551 w 6883400"/>
              <a:gd name="connsiteY1397" fmla="*/ 4848848 h 6654802"/>
              <a:gd name="connsiteX1398" fmla="*/ 6491712 w 6883400"/>
              <a:gd name="connsiteY1398" fmla="*/ 4856643 h 6654802"/>
              <a:gd name="connsiteX1399" fmla="*/ 6522278 w 6883400"/>
              <a:gd name="connsiteY1399" fmla="*/ 4856643 h 6654802"/>
              <a:gd name="connsiteX1400" fmla="*/ 6598694 w 6883400"/>
              <a:gd name="connsiteY1400" fmla="*/ 4846249 h 6654802"/>
              <a:gd name="connsiteX1401" fmla="*/ 6598694 w 6883400"/>
              <a:gd name="connsiteY1401" fmla="*/ 4873965 h 6654802"/>
              <a:gd name="connsiteX1402" fmla="*/ 6545202 w 6883400"/>
              <a:gd name="connsiteY1402" fmla="*/ 4884358 h 6654802"/>
              <a:gd name="connsiteX1403" fmla="*/ 6463294 w 6883400"/>
              <a:gd name="connsiteY1403" fmla="*/ 4879811 h 6654802"/>
              <a:gd name="connsiteX1404" fmla="*/ 6409986 w 6883400"/>
              <a:gd name="connsiteY1404" fmla="*/ 4877033 h 6654802"/>
              <a:gd name="connsiteX1405" fmla="*/ 6417616 w 6883400"/>
              <a:gd name="connsiteY1405" fmla="*/ 4881217 h 6654802"/>
              <a:gd name="connsiteX1406" fmla="*/ 6452959 w 6883400"/>
              <a:gd name="connsiteY1406" fmla="*/ 4886630 h 6654802"/>
              <a:gd name="connsiteX1407" fmla="*/ 6483525 w 6883400"/>
              <a:gd name="connsiteY1407" fmla="*/ 5000955 h 6654802"/>
              <a:gd name="connsiteX1408" fmla="*/ 6472062 w 6883400"/>
              <a:gd name="connsiteY1408" fmla="*/ 5039063 h 6654802"/>
              <a:gd name="connsiteX1409" fmla="*/ 6452959 w 6883400"/>
              <a:gd name="connsiteY1409" fmla="*/ 5039063 h 6654802"/>
              <a:gd name="connsiteX1410" fmla="*/ 6376543 w 6883400"/>
              <a:gd name="connsiteY1410" fmla="*/ 4876238 h 6654802"/>
              <a:gd name="connsiteX1411" fmla="*/ 6375905 w 6883400"/>
              <a:gd name="connsiteY1411" fmla="*/ 4875420 h 6654802"/>
              <a:gd name="connsiteX1412" fmla="*/ 6358223 w 6883400"/>
              <a:gd name="connsiteY1412" fmla="*/ 4874615 h 6654802"/>
              <a:gd name="connsiteX1413" fmla="*/ 6335060 w 6883400"/>
              <a:gd name="connsiteY1413" fmla="*/ 4873965 h 6654802"/>
              <a:gd name="connsiteX1414" fmla="*/ 6323598 w 6883400"/>
              <a:gd name="connsiteY1414" fmla="*/ 4894750 h 6654802"/>
              <a:gd name="connsiteX1415" fmla="*/ 6323598 w 6883400"/>
              <a:gd name="connsiteY1415" fmla="*/ 4922466 h 6654802"/>
              <a:gd name="connsiteX1416" fmla="*/ 6419117 w 6883400"/>
              <a:gd name="connsiteY1416" fmla="*/ 5016005 h 6654802"/>
              <a:gd name="connsiteX1417" fmla="*/ 6419117 w 6883400"/>
              <a:gd name="connsiteY1417" fmla="*/ 5026398 h 6654802"/>
              <a:gd name="connsiteX1418" fmla="*/ 6396193 w 6883400"/>
              <a:gd name="connsiteY1418" fmla="*/ 5026398 h 6654802"/>
              <a:gd name="connsiteX1419" fmla="*/ 6346522 w 6883400"/>
              <a:gd name="connsiteY1419" fmla="*/ 4970968 h 6654802"/>
              <a:gd name="connsiteX1420" fmla="*/ 6323598 w 6883400"/>
              <a:gd name="connsiteY1420" fmla="*/ 4970968 h 6654802"/>
              <a:gd name="connsiteX1421" fmla="*/ 6346522 w 6883400"/>
              <a:gd name="connsiteY1421" fmla="*/ 5036791 h 6654802"/>
              <a:gd name="connsiteX1422" fmla="*/ 6335060 w 6883400"/>
              <a:gd name="connsiteY1422" fmla="*/ 5064506 h 6654802"/>
              <a:gd name="connsiteX1423" fmla="*/ 6388551 w 6883400"/>
              <a:gd name="connsiteY1423" fmla="*/ 5171902 h 6654802"/>
              <a:gd name="connsiteX1424" fmla="*/ 6293031 w 6883400"/>
              <a:gd name="connsiteY1424" fmla="*/ 5085292 h 6654802"/>
              <a:gd name="connsiteX1425" fmla="*/ 6124917 w 6883400"/>
              <a:gd name="connsiteY1425" fmla="*/ 5151116 h 6654802"/>
              <a:gd name="connsiteX1426" fmla="*/ 6258644 w 6883400"/>
              <a:gd name="connsiteY1426" fmla="*/ 5210010 h 6654802"/>
              <a:gd name="connsiteX1427" fmla="*/ 6258644 w 6883400"/>
              <a:gd name="connsiteY1427" fmla="*/ 5227333 h 6654802"/>
              <a:gd name="connsiteX1428" fmla="*/ 6251003 w 6883400"/>
              <a:gd name="connsiteY1428" fmla="*/ 5227333 h 6654802"/>
              <a:gd name="connsiteX1429" fmla="*/ 6113456 w 6883400"/>
              <a:gd name="connsiteY1429" fmla="*/ 5210010 h 6654802"/>
              <a:gd name="connsiteX1430" fmla="*/ 6090530 w 6883400"/>
              <a:gd name="connsiteY1430" fmla="*/ 5331265 h 6654802"/>
              <a:gd name="connsiteX1431" fmla="*/ 6071427 w 6883400"/>
              <a:gd name="connsiteY1431" fmla="*/ 5331265 h 6654802"/>
              <a:gd name="connsiteX1432" fmla="*/ 6082889 w 6883400"/>
              <a:gd name="connsiteY1432" fmla="*/ 5237725 h 6654802"/>
              <a:gd name="connsiteX1433" fmla="*/ 6006473 w 6883400"/>
              <a:gd name="connsiteY1433" fmla="*/ 5178830 h 6654802"/>
              <a:gd name="connsiteX1434" fmla="*/ 5964445 w 6883400"/>
              <a:gd name="connsiteY1434" fmla="*/ 5216939 h 6654802"/>
              <a:gd name="connsiteX1435" fmla="*/ 5964445 w 6883400"/>
              <a:gd name="connsiteY1435" fmla="*/ 5248119 h 6654802"/>
              <a:gd name="connsiteX1436" fmla="*/ 6197513 w 6883400"/>
              <a:gd name="connsiteY1436" fmla="*/ 5570306 h 6654802"/>
              <a:gd name="connsiteX1437" fmla="*/ 6304494 w 6883400"/>
              <a:gd name="connsiteY1437" fmla="*/ 5656916 h 6654802"/>
              <a:gd name="connsiteX1438" fmla="*/ 6335060 w 6883400"/>
              <a:gd name="connsiteY1438" fmla="*/ 5771242 h 6654802"/>
              <a:gd name="connsiteX1439" fmla="*/ 6323598 w 6883400"/>
              <a:gd name="connsiteY1439" fmla="*/ 5809349 h 6654802"/>
              <a:gd name="connsiteX1440" fmla="*/ 6304494 w 6883400"/>
              <a:gd name="connsiteY1440" fmla="*/ 5809349 h 6654802"/>
              <a:gd name="connsiteX1441" fmla="*/ 6228079 w 6883400"/>
              <a:gd name="connsiteY1441" fmla="*/ 5646524 h 6654802"/>
              <a:gd name="connsiteX1442" fmla="*/ 5872746 w 6883400"/>
              <a:gd name="connsiteY1442" fmla="*/ 5255047 h 6654802"/>
              <a:gd name="connsiteX1443" fmla="*/ 5765765 w 6883400"/>
              <a:gd name="connsiteY1443" fmla="*/ 5255047 h 6654802"/>
              <a:gd name="connsiteX1444" fmla="*/ 5723736 w 6883400"/>
              <a:gd name="connsiteY1444" fmla="*/ 5286228 h 6654802"/>
              <a:gd name="connsiteX1445" fmla="*/ 5704632 w 6883400"/>
              <a:gd name="connsiteY1445" fmla="*/ 5275834 h 6654802"/>
              <a:gd name="connsiteX1446" fmla="*/ 5681707 w 6883400"/>
              <a:gd name="connsiteY1446" fmla="*/ 5275834 h 6654802"/>
              <a:gd name="connsiteX1447" fmla="*/ 5634903 w 6883400"/>
              <a:gd name="connsiteY1447" fmla="*/ 5314376 h 6654802"/>
              <a:gd name="connsiteX1448" fmla="*/ 5616004 w 6883400"/>
              <a:gd name="connsiteY1448" fmla="*/ 5340570 h 6654802"/>
              <a:gd name="connsiteX1449" fmla="*/ 5636217 w 6883400"/>
              <a:gd name="connsiteY1449" fmla="*/ 5343319 h 6654802"/>
              <a:gd name="connsiteX1450" fmla="*/ 5696394 w 6883400"/>
              <a:gd name="connsiteY1450" fmla="*/ 5345268 h 6654802"/>
              <a:gd name="connsiteX1451" fmla="*/ 5726960 w 6883400"/>
              <a:gd name="connsiteY1451" fmla="*/ 5345268 h 6654802"/>
              <a:gd name="connsiteX1452" fmla="*/ 5761959 w 6883400"/>
              <a:gd name="connsiteY1452" fmla="*/ 5340508 h 6654802"/>
              <a:gd name="connsiteX1453" fmla="*/ 5751436 w 6883400"/>
              <a:gd name="connsiteY1453" fmla="*/ 5337327 h 6654802"/>
              <a:gd name="connsiteX1454" fmla="*/ 5746660 w 6883400"/>
              <a:gd name="connsiteY1454" fmla="*/ 5324335 h 6654802"/>
              <a:gd name="connsiteX1455" fmla="*/ 5746660 w 6883400"/>
              <a:gd name="connsiteY1455" fmla="*/ 5303549 h 6654802"/>
              <a:gd name="connsiteX1456" fmla="*/ 5765765 w 6883400"/>
              <a:gd name="connsiteY1456" fmla="*/ 5303549 h 6654802"/>
              <a:gd name="connsiteX1457" fmla="*/ 5788689 w 6883400"/>
              <a:gd name="connsiteY1457" fmla="*/ 5324335 h 6654802"/>
              <a:gd name="connsiteX1458" fmla="*/ 5788689 w 6883400"/>
              <a:gd name="connsiteY1458" fmla="*/ 5336872 h 6654802"/>
              <a:gd name="connsiteX1459" fmla="*/ 5803376 w 6883400"/>
              <a:gd name="connsiteY1459" fmla="*/ 5334874 h 6654802"/>
              <a:gd name="connsiteX1460" fmla="*/ 5803376 w 6883400"/>
              <a:gd name="connsiteY1460" fmla="*/ 5362589 h 6654802"/>
              <a:gd name="connsiteX1461" fmla="*/ 5749885 w 6883400"/>
              <a:gd name="connsiteY1461" fmla="*/ 5372983 h 6654802"/>
              <a:gd name="connsiteX1462" fmla="*/ 5741727 w 6883400"/>
              <a:gd name="connsiteY1462" fmla="*/ 5372530 h 6654802"/>
              <a:gd name="connsiteX1463" fmla="*/ 5749526 w 6883400"/>
              <a:gd name="connsiteY1463" fmla="*/ 5376302 h 6654802"/>
              <a:gd name="connsiteX1464" fmla="*/ 5754302 w 6883400"/>
              <a:gd name="connsiteY1464" fmla="*/ 5390158 h 6654802"/>
              <a:gd name="connsiteX1465" fmla="*/ 5754302 w 6883400"/>
              <a:gd name="connsiteY1465" fmla="*/ 5400552 h 6654802"/>
              <a:gd name="connsiteX1466" fmla="*/ 5723736 w 6883400"/>
              <a:gd name="connsiteY1466" fmla="*/ 5400552 h 6654802"/>
              <a:gd name="connsiteX1467" fmla="*/ 5723736 w 6883400"/>
              <a:gd name="connsiteY1467" fmla="*/ 5371531 h 6654802"/>
              <a:gd name="connsiteX1468" fmla="*/ 5667977 w 6883400"/>
              <a:gd name="connsiteY1468" fmla="*/ 5368436 h 6654802"/>
              <a:gd name="connsiteX1469" fmla="*/ 5605650 w 6883400"/>
              <a:gd name="connsiteY1469" fmla="*/ 5365188 h 6654802"/>
              <a:gd name="connsiteX1470" fmla="*/ 5599910 w 6883400"/>
              <a:gd name="connsiteY1470" fmla="*/ 5364927 h 6654802"/>
              <a:gd name="connsiteX1471" fmla="*/ 5581412 w 6883400"/>
              <a:gd name="connsiteY1471" fmla="*/ 5414843 h 6654802"/>
              <a:gd name="connsiteX1472" fmla="*/ 5580524 w 6883400"/>
              <a:gd name="connsiteY1472" fmla="*/ 5423079 h 6654802"/>
              <a:gd name="connsiteX1473" fmla="*/ 5599920 w 6883400"/>
              <a:gd name="connsiteY1473" fmla="*/ 5434475 h 6654802"/>
              <a:gd name="connsiteX1474" fmla="*/ 5623799 w 6883400"/>
              <a:gd name="connsiteY1474" fmla="*/ 5504630 h 6654802"/>
              <a:gd name="connsiteX1475" fmla="*/ 5623799 w 6883400"/>
              <a:gd name="connsiteY1475" fmla="*/ 5515022 h 6654802"/>
              <a:gd name="connsiteX1476" fmla="*/ 5600875 w 6883400"/>
              <a:gd name="connsiteY1476" fmla="*/ 5515022 h 6654802"/>
              <a:gd name="connsiteX1477" fmla="*/ 5566596 w 6883400"/>
              <a:gd name="connsiteY1477" fmla="*/ 5476768 h 6654802"/>
              <a:gd name="connsiteX1478" fmla="*/ 5544159 w 6883400"/>
              <a:gd name="connsiteY1478" fmla="*/ 5476768 h 6654802"/>
              <a:gd name="connsiteX1479" fmla="*/ 5548896 w 6883400"/>
              <a:gd name="connsiteY1479" fmla="*/ 5459593 h 6654802"/>
              <a:gd name="connsiteX1480" fmla="*/ 5528280 w 6883400"/>
              <a:gd name="connsiteY1480" fmla="*/ 5459593 h 6654802"/>
              <a:gd name="connsiteX1481" fmla="*/ 5551205 w 6883400"/>
              <a:gd name="connsiteY1481" fmla="*/ 5525416 h 6654802"/>
              <a:gd name="connsiteX1482" fmla="*/ 5539742 w 6883400"/>
              <a:gd name="connsiteY1482" fmla="*/ 5553131 h 6654802"/>
              <a:gd name="connsiteX1483" fmla="*/ 5593233 w 6883400"/>
              <a:gd name="connsiteY1483" fmla="*/ 5660527 h 6654802"/>
              <a:gd name="connsiteX1484" fmla="*/ 5497713 w 6883400"/>
              <a:gd name="connsiteY1484" fmla="*/ 5573917 h 6654802"/>
              <a:gd name="connsiteX1485" fmla="*/ 5329599 w 6883400"/>
              <a:gd name="connsiteY1485" fmla="*/ 5639741 h 6654802"/>
              <a:gd name="connsiteX1486" fmla="*/ 5463326 w 6883400"/>
              <a:gd name="connsiteY1486" fmla="*/ 5698635 h 6654802"/>
              <a:gd name="connsiteX1487" fmla="*/ 5463326 w 6883400"/>
              <a:gd name="connsiteY1487" fmla="*/ 5715958 h 6654802"/>
              <a:gd name="connsiteX1488" fmla="*/ 5455685 w 6883400"/>
              <a:gd name="connsiteY1488" fmla="*/ 5715958 h 6654802"/>
              <a:gd name="connsiteX1489" fmla="*/ 5318138 w 6883400"/>
              <a:gd name="connsiteY1489" fmla="*/ 5698635 h 6654802"/>
              <a:gd name="connsiteX1490" fmla="*/ 5295212 w 6883400"/>
              <a:gd name="connsiteY1490" fmla="*/ 5819889 h 6654802"/>
              <a:gd name="connsiteX1491" fmla="*/ 5276109 w 6883400"/>
              <a:gd name="connsiteY1491" fmla="*/ 5819889 h 6654802"/>
              <a:gd name="connsiteX1492" fmla="*/ 5287571 w 6883400"/>
              <a:gd name="connsiteY1492" fmla="*/ 5726350 h 6654802"/>
              <a:gd name="connsiteX1493" fmla="*/ 5211155 w 6883400"/>
              <a:gd name="connsiteY1493" fmla="*/ 5667455 h 6654802"/>
              <a:gd name="connsiteX1494" fmla="*/ 5169128 w 6883400"/>
              <a:gd name="connsiteY1494" fmla="*/ 5705564 h 6654802"/>
              <a:gd name="connsiteX1495" fmla="*/ 5169128 w 6883400"/>
              <a:gd name="connsiteY1495" fmla="*/ 5736744 h 6654802"/>
              <a:gd name="connsiteX1496" fmla="*/ 5402195 w 6883400"/>
              <a:gd name="connsiteY1496" fmla="*/ 6058931 h 6654802"/>
              <a:gd name="connsiteX1497" fmla="*/ 5509176 w 6883400"/>
              <a:gd name="connsiteY1497" fmla="*/ 6145541 h 6654802"/>
              <a:gd name="connsiteX1498" fmla="*/ 5539742 w 6883400"/>
              <a:gd name="connsiteY1498" fmla="*/ 6259867 h 6654802"/>
              <a:gd name="connsiteX1499" fmla="*/ 5528280 w 6883400"/>
              <a:gd name="connsiteY1499" fmla="*/ 6297974 h 6654802"/>
              <a:gd name="connsiteX1500" fmla="*/ 5509176 w 6883400"/>
              <a:gd name="connsiteY1500" fmla="*/ 6297974 h 6654802"/>
              <a:gd name="connsiteX1501" fmla="*/ 5432761 w 6883400"/>
              <a:gd name="connsiteY1501" fmla="*/ 6135149 h 6654802"/>
              <a:gd name="connsiteX1502" fmla="*/ 5077428 w 6883400"/>
              <a:gd name="connsiteY1502" fmla="*/ 5743672 h 6654802"/>
              <a:gd name="connsiteX1503" fmla="*/ 4970447 w 6883400"/>
              <a:gd name="connsiteY1503" fmla="*/ 5743672 h 6654802"/>
              <a:gd name="connsiteX1504" fmla="*/ 4968628 w 6883400"/>
              <a:gd name="connsiteY1504" fmla="*/ 5744722 h 6654802"/>
              <a:gd name="connsiteX1505" fmla="*/ 4954927 w 6883400"/>
              <a:gd name="connsiteY1505" fmla="*/ 5766298 h 6654802"/>
              <a:gd name="connsiteX1506" fmla="*/ 4938689 w 6883400"/>
              <a:gd name="connsiteY1506" fmla="*/ 5775825 h 6654802"/>
              <a:gd name="connsiteX1507" fmla="*/ 4929181 w 6883400"/>
              <a:gd name="connsiteY1507" fmla="*/ 5773909 h 6654802"/>
              <a:gd name="connsiteX1508" fmla="*/ 4928418 w 6883400"/>
              <a:gd name="connsiteY1508" fmla="*/ 5774852 h 6654802"/>
              <a:gd name="connsiteX1509" fmla="*/ 4925218 w 6883400"/>
              <a:gd name="connsiteY1509" fmla="*/ 5773111 h 6654802"/>
              <a:gd name="connsiteX1510" fmla="*/ 4904302 w 6883400"/>
              <a:gd name="connsiteY1510" fmla="*/ 5768897 h 6654802"/>
              <a:gd name="connsiteX1511" fmla="*/ 4898592 w 6883400"/>
              <a:gd name="connsiteY1511" fmla="*/ 5764459 h 6654802"/>
              <a:gd name="connsiteX1512" fmla="*/ 4886389 w 6883400"/>
              <a:gd name="connsiteY1512" fmla="*/ 5764459 h 6654802"/>
              <a:gd name="connsiteX1513" fmla="*/ 4869911 w 6883400"/>
              <a:gd name="connsiteY1513" fmla="*/ 5778028 h 6654802"/>
              <a:gd name="connsiteX1514" fmla="*/ 4878512 w 6883400"/>
              <a:gd name="connsiteY1514" fmla="*/ 5782754 h 6654802"/>
              <a:gd name="connsiteX1515" fmla="*/ 4889019 w 6883400"/>
              <a:gd name="connsiteY1515" fmla="*/ 5813934 h 6654802"/>
              <a:gd name="connsiteX1516" fmla="*/ 4866093 w 6883400"/>
              <a:gd name="connsiteY1516" fmla="*/ 5824326 h 6654802"/>
              <a:gd name="connsiteX1517" fmla="*/ 4850810 w 6883400"/>
              <a:gd name="connsiteY1517" fmla="*/ 5817398 h 6654802"/>
              <a:gd name="connsiteX1518" fmla="*/ 4839984 w 6883400"/>
              <a:gd name="connsiteY1518" fmla="*/ 5802671 h 6654802"/>
              <a:gd name="connsiteX1519" fmla="*/ 4839585 w 6883400"/>
              <a:gd name="connsiteY1519" fmla="*/ 5803000 h 6654802"/>
              <a:gd name="connsiteX1520" fmla="*/ 4806154 w 6883400"/>
              <a:gd name="connsiteY1520" fmla="*/ 5849337 h 6654802"/>
              <a:gd name="connsiteX1521" fmla="*/ 4804962 w 6883400"/>
              <a:gd name="connsiteY1521" fmla="*/ 5852553 h 6654802"/>
              <a:gd name="connsiteX1522" fmla="*/ 4804962 w 6883400"/>
              <a:gd name="connsiteY1522" fmla="*/ 5862435 h 6654802"/>
              <a:gd name="connsiteX1523" fmla="*/ 4801668 w 6883400"/>
              <a:gd name="connsiteY1523" fmla="*/ 5861440 h 6654802"/>
              <a:gd name="connsiteX1524" fmla="*/ 4786094 w 6883400"/>
              <a:gd name="connsiteY1524" fmla="*/ 5903468 h 6654802"/>
              <a:gd name="connsiteX1525" fmla="*/ 4779408 w 6883400"/>
              <a:gd name="connsiteY1525" fmla="*/ 5965393 h 6654802"/>
              <a:gd name="connsiteX1526" fmla="*/ 4748841 w 6883400"/>
              <a:gd name="connsiteY1526" fmla="*/ 5965393 h 6654802"/>
              <a:gd name="connsiteX1527" fmla="*/ 4779408 w 6883400"/>
              <a:gd name="connsiteY1527" fmla="*/ 5819889 h 6654802"/>
              <a:gd name="connsiteX1528" fmla="*/ 4687709 w 6883400"/>
              <a:gd name="connsiteY1528" fmla="*/ 5726350 h 6654802"/>
              <a:gd name="connsiteX1529" fmla="*/ 4676247 w 6883400"/>
              <a:gd name="connsiteY1529" fmla="*/ 5705564 h 6654802"/>
              <a:gd name="connsiteX1530" fmla="*/ 4680911 w 6883400"/>
              <a:gd name="connsiteY1530" fmla="*/ 5695976 h 6654802"/>
              <a:gd name="connsiteX1531" fmla="*/ 4631116 w 6883400"/>
              <a:gd name="connsiteY1531" fmla="*/ 5714333 h 6654802"/>
              <a:gd name="connsiteX1532" fmla="*/ 4629391 w 6883400"/>
              <a:gd name="connsiteY1532" fmla="*/ 5715069 h 6654802"/>
              <a:gd name="connsiteX1533" fmla="*/ 4623950 w 6883400"/>
              <a:gd name="connsiteY1533" fmla="*/ 5732197 h 6654802"/>
              <a:gd name="connsiteX1534" fmla="*/ 4608525 w 6883400"/>
              <a:gd name="connsiteY1534" fmla="*/ 5769948 h 6654802"/>
              <a:gd name="connsiteX1535" fmla="*/ 4626340 w 6883400"/>
              <a:gd name="connsiteY1535" fmla="*/ 5781888 h 6654802"/>
              <a:gd name="connsiteX1536" fmla="*/ 4717083 w 6883400"/>
              <a:gd name="connsiteY1536" fmla="*/ 5796611 h 6654802"/>
              <a:gd name="connsiteX1537" fmla="*/ 4717083 w 6883400"/>
              <a:gd name="connsiteY1537" fmla="*/ 5813934 h 6654802"/>
              <a:gd name="connsiteX1538" fmla="*/ 4709442 w 6883400"/>
              <a:gd name="connsiteY1538" fmla="*/ 5813934 h 6654802"/>
              <a:gd name="connsiteX1539" fmla="*/ 4633026 w 6883400"/>
              <a:gd name="connsiteY1539" fmla="*/ 5800942 h 6654802"/>
              <a:gd name="connsiteX1540" fmla="*/ 4596876 w 6883400"/>
              <a:gd name="connsiteY1540" fmla="*/ 5798381 h 6654802"/>
              <a:gd name="connsiteX1541" fmla="*/ 4572369 w 6883400"/>
              <a:gd name="connsiteY1541" fmla="*/ 5837860 h 6654802"/>
              <a:gd name="connsiteX1542" fmla="*/ 4566716 w 6883400"/>
              <a:gd name="connsiteY1542" fmla="*/ 5841223 h 6654802"/>
              <a:gd name="connsiteX1543" fmla="*/ 4566163 w 6883400"/>
              <a:gd name="connsiteY1543" fmla="*/ 5845979 h 6654802"/>
              <a:gd name="connsiteX1544" fmla="*/ 4548969 w 6883400"/>
              <a:gd name="connsiteY1544" fmla="*/ 5917866 h 6654802"/>
              <a:gd name="connsiteX1545" fmla="*/ 4529865 w 6883400"/>
              <a:gd name="connsiteY1545" fmla="*/ 5917866 h 6654802"/>
              <a:gd name="connsiteX1546" fmla="*/ 4538051 w 6883400"/>
              <a:gd name="connsiteY1546" fmla="*/ 5851069 h 6654802"/>
              <a:gd name="connsiteX1547" fmla="*/ 4485208 w 6883400"/>
              <a:gd name="connsiteY1547" fmla="*/ 5851069 h 6654802"/>
              <a:gd name="connsiteX1548" fmla="*/ 4445090 w 6883400"/>
              <a:gd name="connsiteY1548" fmla="*/ 5817941 h 6654802"/>
              <a:gd name="connsiteX1549" fmla="*/ 4426854 w 6883400"/>
              <a:gd name="connsiteY1549" fmla="*/ 5798788 h 6654802"/>
              <a:gd name="connsiteX1550" fmla="*/ 4422884 w 6883400"/>
              <a:gd name="connsiteY1550" fmla="*/ 5803540 h 6654802"/>
              <a:gd name="connsiteX1551" fmla="*/ 4422884 w 6883400"/>
              <a:gd name="connsiteY1551" fmla="*/ 5834720 h 6654802"/>
              <a:gd name="connsiteX1552" fmla="*/ 4655952 w 6883400"/>
              <a:gd name="connsiteY1552" fmla="*/ 6156907 h 6654802"/>
              <a:gd name="connsiteX1553" fmla="*/ 4727590 w 6883400"/>
              <a:gd name="connsiteY1553" fmla="*/ 6238105 h 6654802"/>
              <a:gd name="connsiteX1554" fmla="*/ 4729738 w 6883400"/>
              <a:gd name="connsiteY1554" fmla="*/ 6238434 h 6654802"/>
              <a:gd name="connsiteX1555" fmla="*/ 4729738 w 6883400"/>
              <a:gd name="connsiteY1555" fmla="*/ 6221758 h 6654802"/>
              <a:gd name="connsiteX1556" fmla="*/ 4760304 w 6883400"/>
              <a:gd name="connsiteY1556" fmla="*/ 6221758 h 6654802"/>
              <a:gd name="connsiteX1557" fmla="*/ 4760304 w 6883400"/>
              <a:gd name="connsiteY1557" fmla="*/ 6242545 h 6654802"/>
              <a:gd name="connsiteX1558" fmla="*/ 4756579 w 6883400"/>
              <a:gd name="connsiteY1558" fmla="*/ 6242545 h 6654802"/>
              <a:gd name="connsiteX1559" fmla="*/ 4762933 w 6883400"/>
              <a:gd name="connsiteY1559" fmla="*/ 6243517 h 6654802"/>
              <a:gd name="connsiteX1560" fmla="*/ 4793499 w 6883400"/>
              <a:gd name="connsiteY1560" fmla="*/ 6357843 h 6654802"/>
              <a:gd name="connsiteX1561" fmla="*/ 4782036 w 6883400"/>
              <a:gd name="connsiteY1561" fmla="*/ 6395950 h 6654802"/>
              <a:gd name="connsiteX1562" fmla="*/ 4762933 w 6883400"/>
              <a:gd name="connsiteY1562" fmla="*/ 6395950 h 6654802"/>
              <a:gd name="connsiteX1563" fmla="*/ 4686518 w 6883400"/>
              <a:gd name="connsiteY1563" fmla="*/ 6233125 h 6654802"/>
              <a:gd name="connsiteX1564" fmla="*/ 4393511 w 6883400"/>
              <a:gd name="connsiteY1564" fmla="*/ 5889500 h 6654802"/>
              <a:gd name="connsiteX1565" fmla="*/ 4352358 w 6883400"/>
              <a:gd name="connsiteY1565" fmla="*/ 5857904 h 6654802"/>
              <a:gd name="connsiteX1566" fmla="*/ 4325690 w 6883400"/>
              <a:gd name="connsiteY1566" fmla="*/ 5884847 h 6654802"/>
              <a:gd name="connsiteX1567" fmla="*/ 4286527 w 6883400"/>
              <a:gd name="connsiteY1567" fmla="*/ 5896106 h 6654802"/>
              <a:gd name="connsiteX1568" fmla="*/ 4297990 w 6883400"/>
              <a:gd name="connsiteY1568" fmla="*/ 5944607 h 6654802"/>
              <a:gd name="connsiteX1569" fmla="*/ 4263603 w 6883400"/>
              <a:gd name="connsiteY1569" fmla="*/ 5972322 h 6654802"/>
              <a:gd name="connsiteX1570" fmla="*/ 4221574 w 6883400"/>
              <a:gd name="connsiteY1570" fmla="*/ 5972322 h 6654802"/>
              <a:gd name="connsiteX1571" fmla="*/ 4210007 w 6883400"/>
              <a:gd name="connsiteY1571" fmla="*/ 5968826 h 6654802"/>
              <a:gd name="connsiteX1572" fmla="*/ 4212741 w 6883400"/>
              <a:gd name="connsiteY1572" fmla="*/ 5976759 h 6654802"/>
              <a:gd name="connsiteX1573" fmla="*/ 4212741 w 6883400"/>
              <a:gd name="connsiteY1573" fmla="*/ 5987153 h 6654802"/>
              <a:gd name="connsiteX1574" fmla="*/ 4182175 w 6883400"/>
              <a:gd name="connsiteY1574" fmla="*/ 5987153 h 6654802"/>
              <a:gd name="connsiteX1575" fmla="*/ 4182175 w 6883400"/>
              <a:gd name="connsiteY1575" fmla="*/ 5955973 h 6654802"/>
              <a:gd name="connsiteX1576" fmla="*/ 4193637 w 6883400"/>
              <a:gd name="connsiteY1576" fmla="*/ 5955973 h 6654802"/>
              <a:gd name="connsiteX1577" fmla="*/ 4204816 w 6883400"/>
              <a:gd name="connsiteY1577" fmla="*/ 5961379 h 6654802"/>
              <a:gd name="connsiteX1578" fmla="*/ 4202470 w 6883400"/>
              <a:gd name="connsiteY1578" fmla="*/ 5955001 h 6654802"/>
              <a:gd name="connsiteX1579" fmla="*/ 4202470 w 6883400"/>
              <a:gd name="connsiteY1579" fmla="*/ 5934214 h 6654802"/>
              <a:gd name="connsiteX1580" fmla="*/ 4211350 w 6883400"/>
              <a:gd name="connsiteY1580" fmla="*/ 5924373 h 6654802"/>
              <a:gd name="connsiteX1581" fmla="*/ 4209875 w 6883400"/>
              <a:gd name="connsiteY1581" fmla="*/ 5923928 h 6654802"/>
              <a:gd name="connsiteX1582" fmla="*/ 4205099 w 6883400"/>
              <a:gd name="connsiteY1582" fmla="*/ 5910936 h 6654802"/>
              <a:gd name="connsiteX1583" fmla="*/ 4205099 w 6883400"/>
              <a:gd name="connsiteY1583" fmla="*/ 5890150 h 6654802"/>
              <a:gd name="connsiteX1584" fmla="*/ 4224204 w 6883400"/>
              <a:gd name="connsiteY1584" fmla="*/ 5890150 h 6654802"/>
              <a:gd name="connsiteX1585" fmla="*/ 4241397 w 6883400"/>
              <a:gd name="connsiteY1585" fmla="*/ 5897080 h 6654802"/>
              <a:gd name="connsiteX1586" fmla="*/ 4243641 w 6883400"/>
              <a:gd name="connsiteY1586" fmla="*/ 5902502 h 6654802"/>
              <a:gd name="connsiteX1587" fmla="*/ 4275066 w 6883400"/>
              <a:gd name="connsiteY1587" fmla="*/ 5896106 h 6654802"/>
              <a:gd name="connsiteX1588" fmla="*/ 4260737 w 6883400"/>
              <a:gd name="connsiteY1588" fmla="*/ 5866659 h 6654802"/>
              <a:gd name="connsiteX1589" fmla="*/ 4256140 w 6883400"/>
              <a:gd name="connsiteY1589" fmla="*/ 5841648 h 6654802"/>
              <a:gd name="connsiteX1590" fmla="*/ 4224204 w 6883400"/>
              <a:gd name="connsiteY1590" fmla="*/ 5841648 h 6654802"/>
              <a:gd name="connsiteX1591" fmla="*/ 4182175 w 6883400"/>
              <a:gd name="connsiteY1591" fmla="*/ 5872828 h 6654802"/>
              <a:gd name="connsiteX1592" fmla="*/ 4163071 w 6883400"/>
              <a:gd name="connsiteY1592" fmla="*/ 5862435 h 6654802"/>
              <a:gd name="connsiteX1593" fmla="*/ 4140146 w 6883400"/>
              <a:gd name="connsiteY1593" fmla="*/ 5862435 h 6654802"/>
              <a:gd name="connsiteX1594" fmla="*/ 4059910 w 6883400"/>
              <a:gd name="connsiteY1594" fmla="*/ 5947313 h 6654802"/>
              <a:gd name="connsiteX1595" fmla="*/ 4052752 w 6883400"/>
              <a:gd name="connsiteY1595" fmla="*/ 5966632 h 6654802"/>
              <a:gd name="connsiteX1596" fmla="*/ 4055743 w 6883400"/>
              <a:gd name="connsiteY1596" fmla="*/ 5967987 h 6654802"/>
              <a:gd name="connsiteX1597" fmla="*/ 4088220 w 6883400"/>
              <a:gd name="connsiteY1597" fmla="*/ 5996569 h 6654802"/>
              <a:gd name="connsiteX1598" fmla="*/ 4053833 w 6883400"/>
              <a:gd name="connsiteY1598" fmla="*/ 6034677 h 6654802"/>
              <a:gd name="connsiteX1599" fmla="*/ 4036637 w 6883400"/>
              <a:gd name="connsiteY1599" fmla="*/ 6031213 h 6654802"/>
              <a:gd name="connsiteX1600" fmla="*/ 4033164 w 6883400"/>
              <a:gd name="connsiteY1600" fmla="*/ 6063369 h 6654802"/>
              <a:gd name="connsiteX1601" fmla="*/ 4002598 w 6883400"/>
              <a:gd name="connsiteY1601" fmla="*/ 6063369 h 6654802"/>
              <a:gd name="connsiteX1602" fmla="*/ 4013659 w 6883400"/>
              <a:gd name="connsiteY1602" fmla="*/ 6023251 h 6654802"/>
              <a:gd name="connsiteX1603" fmla="*/ 3992700 w 6883400"/>
              <a:gd name="connsiteY1603" fmla="*/ 6006962 h 6654802"/>
              <a:gd name="connsiteX1604" fmla="*/ 4003207 w 6883400"/>
              <a:gd name="connsiteY1604" fmla="*/ 5987908 h 6654802"/>
              <a:gd name="connsiteX1605" fmla="*/ 4027344 w 6883400"/>
              <a:gd name="connsiteY1605" fmla="*/ 5965358 h 6654802"/>
              <a:gd name="connsiteX1606" fmla="*/ 4033164 w 6883400"/>
              <a:gd name="connsiteY1606" fmla="*/ 5917866 h 6654802"/>
              <a:gd name="connsiteX1607" fmla="*/ 4010240 w 6883400"/>
              <a:gd name="connsiteY1607" fmla="*/ 5847711 h 6654802"/>
              <a:gd name="connsiteX1608" fmla="*/ 3999966 w 6883400"/>
              <a:gd name="connsiteY1608" fmla="*/ 5841423 h 6654802"/>
              <a:gd name="connsiteX1609" fmla="*/ 3999731 w 6883400"/>
              <a:gd name="connsiteY1609" fmla="*/ 5841542 h 6654802"/>
              <a:gd name="connsiteX1610" fmla="*/ 3990067 w 6883400"/>
              <a:gd name="connsiteY1610" fmla="*/ 5843405 h 6654802"/>
              <a:gd name="connsiteX1611" fmla="*/ 3992700 w 6883400"/>
              <a:gd name="connsiteY1611" fmla="*/ 5861458 h 6654802"/>
              <a:gd name="connsiteX1612" fmla="*/ 3992700 w 6883400"/>
              <a:gd name="connsiteY1612" fmla="*/ 5871850 h 6654802"/>
              <a:gd name="connsiteX1613" fmla="*/ 3969776 w 6883400"/>
              <a:gd name="connsiteY1613" fmla="*/ 5871850 h 6654802"/>
              <a:gd name="connsiteX1614" fmla="*/ 3951028 w 6883400"/>
              <a:gd name="connsiteY1614" fmla="*/ 5850928 h 6654802"/>
              <a:gd name="connsiteX1615" fmla="*/ 3950299 w 6883400"/>
              <a:gd name="connsiteY1615" fmla="*/ 5851069 h 6654802"/>
              <a:gd name="connsiteX1616" fmla="*/ 3948934 w 6883400"/>
              <a:gd name="connsiteY1616" fmla="*/ 5848592 h 6654802"/>
              <a:gd name="connsiteX1617" fmla="*/ 3920106 w 6883400"/>
              <a:gd name="connsiteY1617" fmla="*/ 5816421 h 6654802"/>
              <a:gd name="connsiteX1618" fmla="*/ 3897180 w 6883400"/>
              <a:gd name="connsiteY1618" fmla="*/ 5816421 h 6654802"/>
              <a:gd name="connsiteX1619" fmla="*/ 3920106 w 6883400"/>
              <a:gd name="connsiteY1619" fmla="*/ 5882244 h 6654802"/>
              <a:gd name="connsiteX1620" fmla="*/ 3908643 w 6883400"/>
              <a:gd name="connsiteY1620" fmla="*/ 5909959 h 6654802"/>
              <a:gd name="connsiteX1621" fmla="*/ 3962134 w 6883400"/>
              <a:gd name="connsiteY1621" fmla="*/ 6017355 h 6654802"/>
              <a:gd name="connsiteX1622" fmla="*/ 3866614 w 6883400"/>
              <a:gd name="connsiteY1622" fmla="*/ 5930745 h 6654802"/>
              <a:gd name="connsiteX1623" fmla="*/ 3698500 w 6883400"/>
              <a:gd name="connsiteY1623" fmla="*/ 5996569 h 6654802"/>
              <a:gd name="connsiteX1624" fmla="*/ 3832227 w 6883400"/>
              <a:gd name="connsiteY1624" fmla="*/ 6055463 h 6654802"/>
              <a:gd name="connsiteX1625" fmla="*/ 3832227 w 6883400"/>
              <a:gd name="connsiteY1625" fmla="*/ 6072786 h 6654802"/>
              <a:gd name="connsiteX1626" fmla="*/ 3824586 w 6883400"/>
              <a:gd name="connsiteY1626" fmla="*/ 6072786 h 6654802"/>
              <a:gd name="connsiteX1627" fmla="*/ 3687039 w 6883400"/>
              <a:gd name="connsiteY1627" fmla="*/ 6055463 h 6654802"/>
              <a:gd name="connsiteX1628" fmla="*/ 3664113 w 6883400"/>
              <a:gd name="connsiteY1628" fmla="*/ 6176717 h 6654802"/>
              <a:gd name="connsiteX1629" fmla="*/ 3645009 w 6883400"/>
              <a:gd name="connsiteY1629" fmla="*/ 6176717 h 6654802"/>
              <a:gd name="connsiteX1630" fmla="*/ 3656472 w 6883400"/>
              <a:gd name="connsiteY1630" fmla="*/ 6083178 h 6654802"/>
              <a:gd name="connsiteX1631" fmla="*/ 3580056 w 6883400"/>
              <a:gd name="connsiteY1631" fmla="*/ 6024283 h 6654802"/>
              <a:gd name="connsiteX1632" fmla="*/ 3561908 w 6883400"/>
              <a:gd name="connsiteY1632" fmla="*/ 6033811 h 6654802"/>
              <a:gd name="connsiteX1633" fmla="*/ 3543581 w 6883400"/>
              <a:gd name="connsiteY1633" fmla="*/ 6055746 h 6654802"/>
              <a:gd name="connsiteX1634" fmla="*/ 3543150 w 6883400"/>
              <a:gd name="connsiteY1634" fmla="*/ 6056441 h 6654802"/>
              <a:gd name="connsiteX1635" fmla="*/ 3542878 w 6883400"/>
              <a:gd name="connsiteY1635" fmla="*/ 6056586 h 6654802"/>
              <a:gd name="connsiteX1636" fmla="*/ 3538028 w 6883400"/>
              <a:gd name="connsiteY1636" fmla="*/ 6062392 h 6654802"/>
              <a:gd name="connsiteX1637" fmla="*/ 3538028 w 6883400"/>
              <a:gd name="connsiteY1637" fmla="*/ 6093572 h 6654802"/>
              <a:gd name="connsiteX1638" fmla="*/ 3771096 w 6883400"/>
              <a:gd name="connsiteY1638" fmla="*/ 6415759 h 6654802"/>
              <a:gd name="connsiteX1639" fmla="*/ 3878077 w 6883400"/>
              <a:gd name="connsiteY1639" fmla="*/ 6502369 h 6654802"/>
              <a:gd name="connsiteX1640" fmla="*/ 3908643 w 6883400"/>
              <a:gd name="connsiteY1640" fmla="*/ 6616695 h 6654802"/>
              <a:gd name="connsiteX1641" fmla="*/ 3897180 w 6883400"/>
              <a:gd name="connsiteY1641" fmla="*/ 6654802 h 6654802"/>
              <a:gd name="connsiteX1642" fmla="*/ 3878077 w 6883400"/>
              <a:gd name="connsiteY1642" fmla="*/ 6654802 h 6654802"/>
              <a:gd name="connsiteX1643" fmla="*/ 3801662 w 6883400"/>
              <a:gd name="connsiteY1643" fmla="*/ 6491977 h 6654802"/>
              <a:gd name="connsiteX1644" fmla="*/ 3686321 w 6883400"/>
              <a:gd name="connsiteY1644" fmla="*/ 6344091 h 6654802"/>
              <a:gd name="connsiteX1645" fmla="*/ 3605237 w 6883400"/>
              <a:gd name="connsiteY1645" fmla="*/ 6248999 h 6654802"/>
              <a:gd name="connsiteX1646" fmla="*/ 3605237 w 6883400"/>
              <a:gd name="connsiteY1646" fmla="*/ 6253911 h 6654802"/>
              <a:gd name="connsiteX1647" fmla="*/ 3582313 w 6883400"/>
              <a:gd name="connsiteY1647" fmla="*/ 6271233 h 6654802"/>
              <a:gd name="connsiteX1648" fmla="*/ 3563209 w 6883400"/>
              <a:gd name="connsiteY1648" fmla="*/ 6271233 h 6654802"/>
              <a:gd name="connsiteX1649" fmla="*/ 3563209 w 6883400"/>
              <a:gd name="connsiteY1649" fmla="*/ 6260839 h 6654802"/>
              <a:gd name="connsiteX1650" fmla="*/ 3582313 w 6883400"/>
              <a:gd name="connsiteY1650" fmla="*/ 6243517 h 6654802"/>
              <a:gd name="connsiteX1651" fmla="*/ 3600564 w 6883400"/>
              <a:gd name="connsiteY1651" fmla="*/ 6243517 h 6654802"/>
              <a:gd name="connsiteX1652" fmla="*/ 3588653 w 6883400"/>
              <a:gd name="connsiteY1652" fmla="*/ 6229549 h 6654802"/>
              <a:gd name="connsiteX1653" fmla="*/ 3446329 w 6883400"/>
              <a:gd name="connsiteY1653" fmla="*/ 6100500 h 6654802"/>
              <a:gd name="connsiteX1654" fmla="*/ 3339348 w 6883400"/>
              <a:gd name="connsiteY1654" fmla="*/ 6100500 h 6654802"/>
              <a:gd name="connsiteX1655" fmla="*/ 3297319 w 6883400"/>
              <a:gd name="connsiteY1655" fmla="*/ 6131680 h 6654802"/>
              <a:gd name="connsiteX1656" fmla="*/ 3278215 w 6883400"/>
              <a:gd name="connsiteY1656" fmla="*/ 6121287 h 6654802"/>
              <a:gd name="connsiteX1657" fmla="*/ 3255290 w 6883400"/>
              <a:gd name="connsiteY1657" fmla="*/ 6121287 h 6654802"/>
              <a:gd name="connsiteX1658" fmla="*/ 3154995 w 6883400"/>
              <a:gd name="connsiteY1658" fmla="*/ 6260296 h 6654802"/>
              <a:gd name="connsiteX1659" fmla="*/ 3149981 w 6883400"/>
              <a:gd name="connsiteY1659" fmla="*/ 6306736 h 6654802"/>
              <a:gd name="connsiteX1660" fmla="*/ 3172963 w 6883400"/>
              <a:gd name="connsiteY1660" fmla="*/ 6332356 h 6654802"/>
              <a:gd name="connsiteX1661" fmla="*/ 3279944 w 6883400"/>
              <a:gd name="connsiteY1661" fmla="*/ 6418966 h 6654802"/>
              <a:gd name="connsiteX1662" fmla="*/ 3310510 w 6883400"/>
              <a:gd name="connsiteY1662" fmla="*/ 6533292 h 6654802"/>
              <a:gd name="connsiteX1663" fmla="*/ 3299048 w 6883400"/>
              <a:gd name="connsiteY1663" fmla="*/ 6571399 h 6654802"/>
              <a:gd name="connsiteX1664" fmla="*/ 3279944 w 6883400"/>
              <a:gd name="connsiteY1664" fmla="*/ 6571399 h 6654802"/>
              <a:gd name="connsiteX1665" fmla="*/ 3203529 w 6883400"/>
              <a:gd name="connsiteY1665" fmla="*/ 6408574 h 6654802"/>
              <a:gd name="connsiteX1666" fmla="*/ 3136181 w 6883400"/>
              <a:gd name="connsiteY1666" fmla="*/ 6322221 h 6654802"/>
              <a:gd name="connsiteX1667" fmla="*/ 3117742 w 6883400"/>
              <a:gd name="connsiteY1667" fmla="*/ 6322221 h 6654802"/>
              <a:gd name="connsiteX1668" fmla="*/ 3122558 w 6883400"/>
              <a:gd name="connsiteY1668" fmla="*/ 6304755 h 6654802"/>
              <a:gd name="connsiteX1669" fmla="*/ 3088189 w 6883400"/>
              <a:gd name="connsiteY1669" fmla="*/ 6260688 h 6654802"/>
              <a:gd name="connsiteX1670" fmla="*/ 2990520 w 6883400"/>
              <a:gd name="connsiteY1670" fmla="*/ 6146147 h 6654802"/>
              <a:gd name="connsiteX1671" fmla="*/ 2975669 w 6883400"/>
              <a:gd name="connsiteY1671" fmla="*/ 6131073 h 6654802"/>
              <a:gd name="connsiteX1672" fmla="*/ 2965867 w 6883400"/>
              <a:gd name="connsiteY1672" fmla="*/ 6155065 h 6654802"/>
              <a:gd name="connsiteX1673" fmla="*/ 2919062 w 6883400"/>
              <a:gd name="connsiteY1673" fmla="*/ 6207897 h 6654802"/>
              <a:gd name="connsiteX1674" fmla="*/ 2854108 w 6883400"/>
              <a:gd name="connsiteY1674" fmla="*/ 6207897 h 6654802"/>
              <a:gd name="connsiteX1675" fmla="*/ 2768141 w 6883400"/>
              <a:gd name="connsiteY1675" fmla="*/ 6117606 h 6654802"/>
              <a:gd name="connsiteX1676" fmla="*/ 2764139 w 6883400"/>
              <a:gd name="connsiteY1676" fmla="*/ 6100823 h 6654802"/>
              <a:gd name="connsiteX1677" fmla="*/ 2764139 w 6883400"/>
              <a:gd name="connsiteY1677" fmla="*/ 6103707 h 6654802"/>
              <a:gd name="connsiteX1678" fmla="*/ 2741215 w 6883400"/>
              <a:gd name="connsiteY1678" fmla="*/ 6103707 h 6654802"/>
              <a:gd name="connsiteX1679" fmla="*/ 2722110 w 6883400"/>
              <a:gd name="connsiteY1679" fmla="*/ 6086385 h 6654802"/>
              <a:gd name="connsiteX1680" fmla="*/ 2722110 w 6883400"/>
              <a:gd name="connsiteY1680" fmla="*/ 6065599 h 6654802"/>
              <a:gd name="connsiteX1681" fmla="*/ 2741215 w 6883400"/>
              <a:gd name="connsiteY1681" fmla="*/ 6065599 h 6654802"/>
              <a:gd name="connsiteX1682" fmla="*/ 2764139 w 6883400"/>
              <a:gd name="connsiteY1682" fmla="*/ 6086385 h 6654802"/>
              <a:gd name="connsiteX1683" fmla="*/ 2764139 w 6883400"/>
              <a:gd name="connsiteY1683" fmla="*/ 6090975 h 6654802"/>
              <a:gd name="connsiteX1684" fmla="*/ 2784619 w 6883400"/>
              <a:gd name="connsiteY1684" fmla="*/ 6060226 h 6654802"/>
              <a:gd name="connsiteX1685" fmla="*/ 2836200 w 6883400"/>
              <a:gd name="connsiteY1685" fmla="*/ 6022118 h 6654802"/>
              <a:gd name="connsiteX1686" fmla="*/ 2851503 w 6883400"/>
              <a:gd name="connsiteY1686" fmla="*/ 6019636 h 6654802"/>
              <a:gd name="connsiteX1687" fmla="*/ 2848196 w 6883400"/>
              <a:gd name="connsiteY1687" fmla="*/ 6017097 h 6654802"/>
              <a:gd name="connsiteX1688" fmla="*/ 2741215 w 6883400"/>
              <a:gd name="connsiteY1688" fmla="*/ 6017097 h 6654802"/>
              <a:gd name="connsiteX1689" fmla="*/ 2699186 w 6883400"/>
              <a:gd name="connsiteY1689" fmla="*/ 6048278 h 6654802"/>
              <a:gd name="connsiteX1690" fmla="*/ 2680082 w 6883400"/>
              <a:gd name="connsiteY1690" fmla="*/ 6037884 h 6654802"/>
              <a:gd name="connsiteX1691" fmla="*/ 2657157 w 6883400"/>
              <a:gd name="connsiteY1691" fmla="*/ 6037884 h 6654802"/>
              <a:gd name="connsiteX1692" fmla="*/ 2550176 w 6883400"/>
              <a:gd name="connsiteY1692" fmla="*/ 6238818 h 6654802"/>
              <a:gd name="connsiteX1693" fmla="*/ 2547951 w 6883400"/>
              <a:gd name="connsiteY1693" fmla="*/ 6238818 h 6654802"/>
              <a:gd name="connsiteX1694" fmla="*/ 2568530 w 6883400"/>
              <a:gd name="connsiteY1694" fmla="*/ 6250104 h 6654802"/>
              <a:gd name="connsiteX1695" fmla="*/ 2603871 w 6883400"/>
              <a:gd name="connsiteY1695" fmla="*/ 6255517 h 6654802"/>
              <a:gd name="connsiteX1696" fmla="*/ 2604995 w 6883400"/>
              <a:gd name="connsiteY1696" fmla="*/ 6260866 h 6654802"/>
              <a:gd name="connsiteX1697" fmla="*/ 2643967 w 6883400"/>
              <a:gd name="connsiteY1697" fmla="*/ 6252934 h 6654802"/>
              <a:gd name="connsiteX1698" fmla="*/ 2624862 w 6883400"/>
              <a:gd name="connsiteY1698" fmla="*/ 6197503 h 6654802"/>
              <a:gd name="connsiteX1699" fmla="*/ 2685995 w 6883400"/>
              <a:gd name="connsiteY1699" fmla="*/ 6159394 h 6654802"/>
              <a:gd name="connsiteX1700" fmla="*/ 2728024 w 6883400"/>
              <a:gd name="connsiteY1700" fmla="*/ 6187110 h 6654802"/>
              <a:gd name="connsiteX1701" fmla="*/ 2728024 w 6883400"/>
              <a:gd name="connsiteY1701" fmla="*/ 6207897 h 6654802"/>
              <a:gd name="connsiteX1702" fmla="*/ 2655428 w 6883400"/>
              <a:gd name="connsiteY1702" fmla="*/ 6252934 h 6654802"/>
              <a:gd name="connsiteX1703" fmla="*/ 2666891 w 6883400"/>
              <a:gd name="connsiteY1703" fmla="*/ 6301435 h 6654802"/>
              <a:gd name="connsiteX1704" fmla="*/ 2632504 w 6883400"/>
              <a:gd name="connsiteY1704" fmla="*/ 6329150 h 6654802"/>
              <a:gd name="connsiteX1705" fmla="*/ 2620062 w 6883400"/>
              <a:gd name="connsiteY1705" fmla="*/ 6329150 h 6654802"/>
              <a:gd name="connsiteX1706" fmla="*/ 2622977 w 6883400"/>
              <a:gd name="connsiteY1706" fmla="*/ 6341260 h 6654802"/>
              <a:gd name="connsiteX1707" fmla="*/ 2634438 w 6883400"/>
              <a:gd name="connsiteY1707" fmla="*/ 6369842 h 6654802"/>
              <a:gd name="connsiteX1708" fmla="*/ 2622975 w 6883400"/>
              <a:gd name="connsiteY1708" fmla="*/ 6407950 h 6654802"/>
              <a:gd name="connsiteX1709" fmla="*/ 2603871 w 6883400"/>
              <a:gd name="connsiteY1709" fmla="*/ 6407950 h 6654802"/>
              <a:gd name="connsiteX1710" fmla="*/ 2527457 w 6883400"/>
              <a:gd name="connsiteY1710" fmla="*/ 6245124 h 6654802"/>
              <a:gd name="connsiteX1711" fmla="*/ 2522539 w 6883400"/>
              <a:gd name="connsiteY1711" fmla="*/ 6238818 h 6654802"/>
              <a:gd name="connsiteX1712" fmla="*/ 2519609 w 6883400"/>
              <a:gd name="connsiteY1712" fmla="*/ 6238818 h 6654802"/>
              <a:gd name="connsiteX1713" fmla="*/ 2520375 w 6883400"/>
              <a:gd name="connsiteY1713" fmla="*/ 6236044 h 6654802"/>
              <a:gd name="connsiteX1714" fmla="*/ 2453162 w 6883400"/>
              <a:gd name="connsiteY1714" fmla="*/ 6149865 h 6654802"/>
              <a:gd name="connsiteX1715" fmla="*/ 2440495 w 6883400"/>
              <a:gd name="connsiteY1715" fmla="*/ 6159666 h 6654802"/>
              <a:gd name="connsiteX1716" fmla="*/ 2319200 w 6883400"/>
              <a:gd name="connsiteY1716" fmla="*/ 6207897 h 6654802"/>
              <a:gd name="connsiteX1717" fmla="*/ 2307738 w 6883400"/>
              <a:gd name="connsiteY1717" fmla="*/ 6187110 h 6654802"/>
              <a:gd name="connsiteX1718" fmla="*/ 2307738 w 6883400"/>
              <a:gd name="connsiteY1718" fmla="*/ 6176717 h 6654802"/>
              <a:gd name="connsiteX1719" fmla="*/ 2371736 w 6883400"/>
              <a:gd name="connsiteY1719" fmla="*/ 6162860 h 6654802"/>
              <a:gd name="connsiteX1720" fmla="*/ 2438017 w 6883400"/>
              <a:gd name="connsiteY1720" fmla="*/ 6130446 h 6654802"/>
              <a:gd name="connsiteX1721" fmla="*/ 2412116 w 6883400"/>
              <a:gd name="connsiteY1721" fmla="*/ 6097238 h 6654802"/>
              <a:gd name="connsiteX1722" fmla="*/ 2375047 w 6883400"/>
              <a:gd name="connsiteY1722" fmla="*/ 6053764 h 6654802"/>
              <a:gd name="connsiteX1723" fmla="*/ 2367733 w 6883400"/>
              <a:gd name="connsiteY1723" fmla="*/ 6071662 h 6654802"/>
              <a:gd name="connsiteX1724" fmla="*/ 2320929 w 6883400"/>
              <a:gd name="connsiteY1724" fmla="*/ 6124494 h 6654802"/>
              <a:gd name="connsiteX1725" fmla="*/ 2255976 w 6883400"/>
              <a:gd name="connsiteY1725" fmla="*/ 6124494 h 6654802"/>
              <a:gd name="connsiteX1726" fmla="*/ 2164277 w 6883400"/>
              <a:gd name="connsiteY1726" fmla="*/ 6010169 h 6654802"/>
              <a:gd name="connsiteX1727" fmla="*/ 2238067 w 6883400"/>
              <a:gd name="connsiteY1727" fmla="*/ 5938716 h 6654802"/>
              <a:gd name="connsiteX1728" fmla="*/ 2266564 w 6883400"/>
              <a:gd name="connsiteY1728" fmla="*/ 5934094 h 6654802"/>
              <a:gd name="connsiteX1729" fmla="*/ 2234450 w 6883400"/>
              <a:gd name="connsiteY1729" fmla="*/ 5901499 h 6654802"/>
              <a:gd name="connsiteX1730" fmla="*/ 2215257 w 6883400"/>
              <a:gd name="connsiteY1730" fmla="*/ 5886764 h 6654802"/>
              <a:gd name="connsiteX1731" fmla="*/ 2205584 w 6883400"/>
              <a:gd name="connsiteY1731" fmla="*/ 5918921 h 6654802"/>
              <a:gd name="connsiteX1732" fmla="*/ 2186480 w 6883400"/>
              <a:gd name="connsiteY1732" fmla="*/ 5918921 h 6654802"/>
              <a:gd name="connsiteX1733" fmla="*/ 2159734 w 6883400"/>
              <a:gd name="connsiteY1733" fmla="*/ 5878215 h 6654802"/>
              <a:gd name="connsiteX1734" fmla="*/ 2154713 w 6883400"/>
              <a:gd name="connsiteY1734" fmla="*/ 5866584 h 6654802"/>
              <a:gd name="connsiteX1735" fmla="*/ 2143024 w 6883400"/>
              <a:gd name="connsiteY1735" fmla="*/ 5879388 h 6654802"/>
              <a:gd name="connsiteX1736" fmla="*/ 2099324 w 6883400"/>
              <a:gd name="connsiteY1736" fmla="*/ 5933952 h 6654802"/>
              <a:gd name="connsiteX1737" fmla="*/ 2088067 w 6883400"/>
              <a:gd name="connsiteY1737" fmla="*/ 5933952 h 6654802"/>
              <a:gd name="connsiteX1738" fmla="*/ 2088067 w 6883400"/>
              <a:gd name="connsiteY1738" fmla="*/ 5940257 h 6654802"/>
              <a:gd name="connsiteX1739" fmla="*/ 2065141 w 6883400"/>
              <a:gd name="connsiteY1739" fmla="*/ 5940257 h 6654802"/>
              <a:gd name="connsiteX1740" fmla="*/ 2046038 w 6883400"/>
              <a:gd name="connsiteY1740" fmla="*/ 5922936 h 6654802"/>
              <a:gd name="connsiteX1741" fmla="*/ 2046038 w 6883400"/>
              <a:gd name="connsiteY1741" fmla="*/ 5914231 h 6654802"/>
              <a:gd name="connsiteX1742" fmla="*/ 2020042 w 6883400"/>
              <a:gd name="connsiteY1742" fmla="*/ 5936118 h 6654802"/>
              <a:gd name="connsiteX1743" fmla="*/ 1973238 w 6883400"/>
              <a:gd name="connsiteY1743" fmla="*/ 5972060 h 6654802"/>
              <a:gd name="connsiteX1744" fmla="*/ 1961776 w 6883400"/>
              <a:gd name="connsiteY1744" fmla="*/ 5972060 h 6654802"/>
              <a:gd name="connsiteX1745" fmla="*/ 2058728 w 6883400"/>
              <a:gd name="connsiteY1745" fmla="*/ 5879172 h 6654802"/>
              <a:gd name="connsiteX1746" fmla="*/ 2083692 w 6883400"/>
              <a:gd name="connsiteY1746" fmla="*/ 5853647 h 6654802"/>
              <a:gd name="connsiteX1747" fmla="*/ 2065141 w 6883400"/>
              <a:gd name="connsiteY1747" fmla="*/ 5853647 h 6654802"/>
              <a:gd name="connsiteX1748" fmla="*/ 2023114 w 6883400"/>
              <a:gd name="connsiteY1748" fmla="*/ 5884828 h 6654802"/>
              <a:gd name="connsiteX1749" fmla="*/ 2004010 w 6883400"/>
              <a:gd name="connsiteY1749" fmla="*/ 5874434 h 6654802"/>
              <a:gd name="connsiteX1750" fmla="*/ 1981084 w 6883400"/>
              <a:gd name="connsiteY1750" fmla="*/ 5874434 h 6654802"/>
              <a:gd name="connsiteX1751" fmla="*/ 1900848 w 6883400"/>
              <a:gd name="connsiteY1751" fmla="*/ 5959312 h 6654802"/>
              <a:gd name="connsiteX1752" fmla="*/ 1887807 w 6883400"/>
              <a:gd name="connsiteY1752" fmla="*/ 5994505 h 6654802"/>
              <a:gd name="connsiteX1753" fmla="*/ 1919748 w 6883400"/>
              <a:gd name="connsiteY1753" fmla="*/ 5972060 h 6654802"/>
              <a:gd name="connsiteX1754" fmla="*/ 1961776 w 6883400"/>
              <a:gd name="connsiteY1754" fmla="*/ 5972060 h 6654802"/>
              <a:gd name="connsiteX1755" fmla="*/ 1890852 w 6883400"/>
              <a:gd name="connsiteY1755" fmla="*/ 6038751 h 6654802"/>
              <a:gd name="connsiteX1756" fmla="*/ 1876934 w 6883400"/>
              <a:gd name="connsiteY1756" fmla="*/ 6049149 h 6654802"/>
              <a:gd name="connsiteX1757" fmla="*/ 1874103 w 6883400"/>
              <a:gd name="connsiteY1757" fmla="*/ 6075368 h 6654802"/>
              <a:gd name="connsiteX1758" fmla="*/ 1843537 w 6883400"/>
              <a:gd name="connsiteY1758" fmla="*/ 6075368 h 6654802"/>
              <a:gd name="connsiteX1759" fmla="*/ 1843977 w 6883400"/>
              <a:gd name="connsiteY1759" fmla="*/ 6073772 h 6654802"/>
              <a:gd name="connsiteX1760" fmla="*/ 1827093 w 6883400"/>
              <a:gd name="connsiteY1760" fmla="*/ 6086385 h 6654802"/>
              <a:gd name="connsiteX1761" fmla="*/ 1721067 w 6883400"/>
              <a:gd name="connsiteY1761" fmla="*/ 6124494 h 6654802"/>
              <a:gd name="connsiteX1762" fmla="*/ 1709605 w 6883400"/>
              <a:gd name="connsiteY1762" fmla="*/ 6103707 h 6654802"/>
              <a:gd name="connsiteX1763" fmla="*/ 1709605 w 6883400"/>
              <a:gd name="connsiteY1763" fmla="*/ 6093315 h 6654802"/>
              <a:gd name="connsiteX1764" fmla="*/ 1773602 w 6883400"/>
              <a:gd name="connsiteY1764" fmla="*/ 6079457 h 6654802"/>
              <a:gd name="connsiteX1765" fmla="*/ 1853133 w 6883400"/>
              <a:gd name="connsiteY1765" fmla="*/ 6040565 h 6654802"/>
              <a:gd name="connsiteX1766" fmla="*/ 1866461 w 6883400"/>
              <a:gd name="connsiteY1766" fmla="*/ 5992224 h 6654802"/>
              <a:gd name="connsiteX1767" fmla="*/ 1874103 w 6883400"/>
              <a:gd name="connsiteY1767" fmla="*/ 5929865 h 6654802"/>
              <a:gd name="connsiteX1768" fmla="*/ 1782404 w 6883400"/>
              <a:gd name="connsiteY1768" fmla="*/ 5836325 h 6654802"/>
              <a:gd name="connsiteX1769" fmla="*/ 1770941 w 6883400"/>
              <a:gd name="connsiteY1769" fmla="*/ 5815540 h 6654802"/>
              <a:gd name="connsiteX1770" fmla="*/ 1790046 w 6883400"/>
              <a:gd name="connsiteY1770" fmla="*/ 5760109 h 6654802"/>
              <a:gd name="connsiteX1771" fmla="*/ 1748017 w 6883400"/>
              <a:gd name="connsiteY1771" fmla="*/ 5749717 h 6654802"/>
              <a:gd name="connsiteX1772" fmla="*/ 1644856 w 6883400"/>
              <a:gd name="connsiteY1772" fmla="*/ 5961044 h 6654802"/>
              <a:gd name="connsiteX1773" fmla="*/ 1579903 w 6883400"/>
              <a:gd name="connsiteY1773" fmla="*/ 5961044 h 6654802"/>
              <a:gd name="connsiteX1774" fmla="*/ 1488204 w 6883400"/>
              <a:gd name="connsiteY1774" fmla="*/ 5846719 h 6654802"/>
              <a:gd name="connsiteX1775" fmla="*/ 1591366 w 6883400"/>
              <a:gd name="connsiteY1775" fmla="*/ 5770503 h 6654802"/>
              <a:gd name="connsiteX1776" fmla="*/ 1675423 w 6883400"/>
              <a:gd name="connsiteY1776" fmla="*/ 5808610 h 6654802"/>
              <a:gd name="connsiteX1777" fmla="*/ 1698347 w 6883400"/>
              <a:gd name="connsiteY1777" fmla="*/ 5808610 h 6654802"/>
              <a:gd name="connsiteX1778" fmla="*/ 1705989 w 6883400"/>
              <a:gd name="connsiteY1778" fmla="*/ 5711608 h 6654802"/>
              <a:gd name="connsiteX1779" fmla="*/ 1549337 w 6883400"/>
              <a:gd name="connsiteY1779" fmla="*/ 5645785 h 6654802"/>
              <a:gd name="connsiteX1780" fmla="*/ 1423251 w 6883400"/>
              <a:gd name="connsiteY1780" fmla="*/ 5770503 h 6654802"/>
              <a:gd name="connsiteX1781" fmla="*/ 1411789 w 6883400"/>
              <a:gd name="connsiteY1781" fmla="*/ 5770503 h 6654802"/>
              <a:gd name="connsiteX1782" fmla="*/ 1411789 w 6883400"/>
              <a:gd name="connsiteY1782" fmla="*/ 5749717 h 6654802"/>
              <a:gd name="connsiteX1783" fmla="*/ 1434713 w 6883400"/>
              <a:gd name="connsiteY1783" fmla="*/ 5722001 h 6654802"/>
              <a:gd name="connsiteX1784" fmla="*/ 1434713 w 6883400"/>
              <a:gd name="connsiteY1784" fmla="*/ 5711608 h 6654802"/>
              <a:gd name="connsiteX1785" fmla="*/ 1404147 w 6883400"/>
              <a:gd name="connsiteY1785" fmla="*/ 5711608 h 6654802"/>
              <a:gd name="connsiteX1786" fmla="*/ 1297166 w 6883400"/>
              <a:gd name="connsiteY1786" fmla="*/ 5808610 h 6654802"/>
              <a:gd name="connsiteX1787" fmla="*/ 1285703 w 6883400"/>
              <a:gd name="connsiteY1787" fmla="*/ 5808610 h 6654802"/>
              <a:gd name="connsiteX1788" fmla="*/ 1507308 w 6883400"/>
              <a:gd name="connsiteY1788" fmla="*/ 5569568 h 6654802"/>
              <a:gd name="connsiteX1789" fmla="*/ 1507308 w 6883400"/>
              <a:gd name="connsiteY1789" fmla="*/ 5510674 h 6654802"/>
              <a:gd name="connsiteX1790" fmla="*/ 1486294 w 6883400"/>
              <a:gd name="connsiteY1790" fmla="*/ 5489887 h 6654802"/>
              <a:gd name="connsiteX1791" fmla="*/ 1476800 w 6883400"/>
              <a:gd name="connsiteY1791" fmla="*/ 5488247 h 6654802"/>
              <a:gd name="connsiteX1792" fmla="*/ 1463398 w 6883400"/>
              <a:gd name="connsiteY1792" fmla="*/ 5524415 h 6654802"/>
              <a:gd name="connsiteX1793" fmla="*/ 1456712 w 6883400"/>
              <a:gd name="connsiteY1793" fmla="*/ 5586340 h 6654802"/>
              <a:gd name="connsiteX1794" fmla="*/ 1426145 w 6883400"/>
              <a:gd name="connsiteY1794" fmla="*/ 5586340 h 6654802"/>
              <a:gd name="connsiteX1795" fmla="*/ 1449069 w 6883400"/>
              <a:gd name="connsiteY1795" fmla="*/ 5503195 h 6654802"/>
              <a:gd name="connsiteX1796" fmla="*/ 1451438 w 6883400"/>
              <a:gd name="connsiteY1796" fmla="*/ 5483867 h 6654802"/>
              <a:gd name="connsiteX1797" fmla="*/ 1446176 w 6883400"/>
              <a:gd name="connsiteY1797" fmla="*/ 5482958 h 6654802"/>
              <a:gd name="connsiteX1798" fmla="*/ 1213109 w 6883400"/>
              <a:gd name="connsiteY1798" fmla="*/ 5586890 h 6654802"/>
              <a:gd name="connsiteX1799" fmla="*/ 1190183 w 6883400"/>
              <a:gd name="connsiteY1799" fmla="*/ 5586890 h 6654802"/>
              <a:gd name="connsiteX1800" fmla="*/ 1420863 w 6883400"/>
              <a:gd name="connsiteY1800" fmla="*/ 5463471 h 6654802"/>
              <a:gd name="connsiteX1801" fmla="*/ 1454441 w 6883400"/>
              <a:gd name="connsiteY1801" fmla="*/ 5459369 h 6654802"/>
              <a:gd name="connsiteX1802" fmla="*/ 1456712 w 6883400"/>
              <a:gd name="connsiteY1802" fmla="*/ 5440837 h 6654802"/>
              <a:gd name="connsiteX1803" fmla="*/ 1452057 w 6883400"/>
              <a:gd name="connsiteY1803" fmla="*/ 5407605 h 6654802"/>
              <a:gd name="connsiteX1804" fmla="*/ 1404147 w 6883400"/>
              <a:gd name="connsiteY1804" fmla="*/ 5358240 h 6654802"/>
              <a:gd name="connsiteX1805" fmla="*/ 1405492 w 6883400"/>
              <a:gd name="connsiteY1805" fmla="*/ 5353364 h 6654802"/>
              <a:gd name="connsiteX1806" fmla="*/ 1405130 w 6883400"/>
              <a:gd name="connsiteY1806" fmla="*/ 5353144 h 6654802"/>
              <a:gd name="connsiteX1807" fmla="*/ 1365012 w 6883400"/>
              <a:gd name="connsiteY1807" fmla="*/ 5347297 h 6654802"/>
              <a:gd name="connsiteX1808" fmla="*/ 1353550 w 6883400"/>
              <a:gd name="connsiteY1808" fmla="*/ 5326511 h 6654802"/>
              <a:gd name="connsiteX1809" fmla="*/ 1372655 w 6883400"/>
              <a:gd name="connsiteY1809" fmla="*/ 5271081 h 6654802"/>
              <a:gd name="connsiteX1810" fmla="*/ 1330626 w 6883400"/>
              <a:gd name="connsiteY1810" fmla="*/ 5260688 h 6654802"/>
              <a:gd name="connsiteX1811" fmla="*/ 1227465 w 6883400"/>
              <a:gd name="connsiteY1811" fmla="*/ 5472016 h 6654802"/>
              <a:gd name="connsiteX1812" fmla="*/ 1162512 w 6883400"/>
              <a:gd name="connsiteY1812" fmla="*/ 5472016 h 6654802"/>
              <a:gd name="connsiteX1813" fmla="*/ 1070812 w 6883400"/>
              <a:gd name="connsiteY1813" fmla="*/ 5357691 h 6654802"/>
              <a:gd name="connsiteX1814" fmla="*/ 1085644 w 6883400"/>
              <a:gd name="connsiteY1814" fmla="*/ 5335423 h 6654802"/>
              <a:gd name="connsiteX1815" fmla="*/ 1104226 w 6883400"/>
              <a:gd name="connsiteY1815" fmla="*/ 5268026 h 6654802"/>
              <a:gd name="connsiteX1816" fmla="*/ 1111868 w 6883400"/>
              <a:gd name="connsiteY1816" fmla="*/ 5205667 h 6654802"/>
              <a:gd name="connsiteX1817" fmla="*/ 1106803 w 6883400"/>
              <a:gd name="connsiteY1817" fmla="*/ 5169491 h 6654802"/>
              <a:gd name="connsiteX1818" fmla="*/ 1085141 w 6883400"/>
              <a:gd name="connsiteY1818" fmla="*/ 5187936 h 6654802"/>
              <a:gd name="connsiteX1819" fmla="*/ 1005859 w 6883400"/>
              <a:gd name="connsiteY1819" fmla="*/ 5281474 h 6654802"/>
              <a:gd name="connsiteX1820" fmla="*/ 994398 w 6883400"/>
              <a:gd name="connsiteY1820" fmla="*/ 5281474 h 6654802"/>
              <a:gd name="connsiteX1821" fmla="*/ 994398 w 6883400"/>
              <a:gd name="connsiteY1821" fmla="*/ 5260688 h 6654802"/>
              <a:gd name="connsiteX1822" fmla="*/ 1017322 w 6883400"/>
              <a:gd name="connsiteY1822" fmla="*/ 5232973 h 6654802"/>
              <a:gd name="connsiteX1823" fmla="*/ 1017322 w 6883400"/>
              <a:gd name="connsiteY1823" fmla="*/ 5222579 h 6654802"/>
              <a:gd name="connsiteX1824" fmla="*/ 986755 w 6883400"/>
              <a:gd name="connsiteY1824" fmla="*/ 5222579 h 6654802"/>
              <a:gd name="connsiteX1825" fmla="*/ 879774 w 6883400"/>
              <a:gd name="connsiteY1825" fmla="*/ 5319582 h 6654802"/>
              <a:gd name="connsiteX1826" fmla="*/ 868312 w 6883400"/>
              <a:gd name="connsiteY1826" fmla="*/ 5319582 h 6654802"/>
              <a:gd name="connsiteX1827" fmla="*/ 1034515 w 6883400"/>
              <a:gd name="connsiteY1827" fmla="*/ 5155890 h 6654802"/>
              <a:gd name="connsiteX1828" fmla="*/ 1064602 w 6883400"/>
              <a:gd name="connsiteY1828" fmla="*/ 5120614 h 6654802"/>
              <a:gd name="connsiteX1829" fmla="*/ 1060288 w 6883400"/>
              <a:gd name="connsiteY1829" fmla="*/ 5117974 h 6654802"/>
              <a:gd name="connsiteX1830" fmla="*/ 1020169 w 6883400"/>
              <a:gd name="connsiteY1830" fmla="*/ 5112127 h 6654802"/>
              <a:gd name="connsiteX1831" fmla="*/ 1008706 w 6883400"/>
              <a:gd name="connsiteY1831" fmla="*/ 5091341 h 6654802"/>
              <a:gd name="connsiteX1832" fmla="*/ 1027811 w 6883400"/>
              <a:gd name="connsiteY1832" fmla="*/ 5035911 h 6654802"/>
              <a:gd name="connsiteX1833" fmla="*/ 985782 w 6883400"/>
              <a:gd name="connsiteY1833" fmla="*/ 5025519 h 6654802"/>
              <a:gd name="connsiteX1834" fmla="*/ 882622 w 6883400"/>
              <a:gd name="connsiteY1834" fmla="*/ 5236846 h 6654802"/>
              <a:gd name="connsiteX1835" fmla="*/ 817668 w 6883400"/>
              <a:gd name="connsiteY1835" fmla="*/ 5236846 h 6654802"/>
              <a:gd name="connsiteX1836" fmla="*/ 725969 w 6883400"/>
              <a:gd name="connsiteY1836" fmla="*/ 5122521 h 6654802"/>
              <a:gd name="connsiteX1837" fmla="*/ 829131 w 6883400"/>
              <a:gd name="connsiteY1837" fmla="*/ 5046304 h 6654802"/>
              <a:gd name="connsiteX1838" fmla="*/ 839338 w 6883400"/>
              <a:gd name="connsiteY1838" fmla="*/ 5050932 h 6654802"/>
              <a:gd name="connsiteX1839" fmla="*/ 854461 w 6883400"/>
              <a:gd name="connsiteY1839" fmla="*/ 5040266 h 6654802"/>
              <a:gd name="connsiteX1840" fmla="*/ 931355 w 6883400"/>
              <a:gd name="connsiteY1840" fmla="*/ 4999126 h 6654802"/>
              <a:gd name="connsiteX1841" fmla="*/ 943389 w 6883400"/>
              <a:gd name="connsiteY1841" fmla="*/ 4995007 h 6654802"/>
              <a:gd name="connsiteX1842" fmla="*/ 943753 w 6883400"/>
              <a:gd name="connsiteY1842" fmla="*/ 4987410 h 6654802"/>
              <a:gd name="connsiteX1843" fmla="*/ 787102 w 6883400"/>
              <a:gd name="connsiteY1843" fmla="*/ 4921587 h 6654802"/>
              <a:gd name="connsiteX1844" fmla="*/ 661016 w 6883400"/>
              <a:gd name="connsiteY1844" fmla="*/ 5046304 h 6654802"/>
              <a:gd name="connsiteX1845" fmla="*/ 649554 w 6883400"/>
              <a:gd name="connsiteY1845" fmla="*/ 5046304 h 6654802"/>
              <a:gd name="connsiteX1846" fmla="*/ 649554 w 6883400"/>
              <a:gd name="connsiteY1846" fmla="*/ 5025519 h 6654802"/>
              <a:gd name="connsiteX1847" fmla="*/ 672479 w 6883400"/>
              <a:gd name="connsiteY1847" fmla="*/ 4997803 h 6654802"/>
              <a:gd name="connsiteX1848" fmla="*/ 672479 w 6883400"/>
              <a:gd name="connsiteY1848" fmla="*/ 4987410 h 6654802"/>
              <a:gd name="connsiteX1849" fmla="*/ 641912 w 6883400"/>
              <a:gd name="connsiteY1849" fmla="*/ 4987410 h 6654802"/>
              <a:gd name="connsiteX1850" fmla="*/ 534931 w 6883400"/>
              <a:gd name="connsiteY1850" fmla="*/ 5084412 h 6654802"/>
              <a:gd name="connsiteX1851" fmla="*/ 523468 w 6883400"/>
              <a:gd name="connsiteY1851" fmla="*/ 5084412 h 6654802"/>
              <a:gd name="connsiteX1852" fmla="*/ 745073 w 6883400"/>
              <a:gd name="connsiteY1852" fmla="*/ 4845370 h 6654802"/>
              <a:gd name="connsiteX1853" fmla="*/ 745073 w 6883400"/>
              <a:gd name="connsiteY1853" fmla="*/ 4786476 h 6654802"/>
              <a:gd name="connsiteX1854" fmla="*/ 683941 w 6883400"/>
              <a:gd name="connsiteY1854" fmla="*/ 4758760 h 6654802"/>
              <a:gd name="connsiteX1855" fmla="*/ 450874 w 6883400"/>
              <a:gd name="connsiteY1855" fmla="*/ 4862692 h 6654802"/>
              <a:gd name="connsiteX1856" fmla="*/ 427949 w 6883400"/>
              <a:gd name="connsiteY1856" fmla="*/ 4862692 h 6654802"/>
              <a:gd name="connsiteX1857" fmla="*/ 725969 w 6883400"/>
              <a:gd name="connsiteY1857" fmla="*/ 4731045 h 6654802"/>
              <a:gd name="connsiteX1858" fmla="*/ 725969 w 6883400"/>
              <a:gd name="connsiteY1858" fmla="*/ 4720651 h 6654802"/>
              <a:gd name="connsiteX1859" fmla="*/ 641912 w 6883400"/>
              <a:gd name="connsiteY1859" fmla="*/ 4634041 h 6654802"/>
              <a:gd name="connsiteX1860" fmla="*/ 649554 w 6883400"/>
              <a:gd name="connsiteY1860" fmla="*/ 4606327 h 6654802"/>
              <a:gd name="connsiteX1861" fmla="*/ 725969 w 6883400"/>
              <a:gd name="connsiteY1861" fmla="*/ 4606327 h 6654802"/>
              <a:gd name="connsiteX1862" fmla="*/ 787102 w 6883400"/>
              <a:gd name="connsiteY1862" fmla="*/ 4519717 h 6654802"/>
              <a:gd name="connsiteX1863" fmla="*/ 713552 w 6883400"/>
              <a:gd name="connsiteY1863" fmla="*/ 4498714 h 6654802"/>
              <a:gd name="connsiteX1864" fmla="*/ 686327 w 6883400"/>
              <a:gd name="connsiteY1864" fmla="*/ 4489401 h 6654802"/>
              <a:gd name="connsiteX1865" fmla="*/ 685113 w 6883400"/>
              <a:gd name="connsiteY1865" fmla="*/ 4493225 h 6654802"/>
              <a:gd name="connsiteX1866" fmla="*/ 611325 w 6883400"/>
              <a:gd name="connsiteY1866" fmla="*/ 4612097 h 6654802"/>
              <a:gd name="connsiteX1867" fmla="*/ 546371 w 6883400"/>
              <a:gd name="connsiteY1867" fmla="*/ 4612097 h 6654802"/>
              <a:gd name="connsiteX1868" fmla="*/ 454672 w 6883400"/>
              <a:gd name="connsiteY1868" fmla="*/ 4497772 h 6654802"/>
              <a:gd name="connsiteX1869" fmla="*/ 557834 w 6883400"/>
              <a:gd name="connsiteY1869" fmla="*/ 4421555 h 6654802"/>
              <a:gd name="connsiteX1870" fmla="*/ 601772 w 6883400"/>
              <a:gd name="connsiteY1870" fmla="*/ 4436278 h 6654802"/>
              <a:gd name="connsiteX1871" fmla="*/ 633619 w 6883400"/>
              <a:gd name="connsiteY1871" fmla="*/ 4454841 h 6654802"/>
              <a:gd name="connsiteX1872" fmla="*/ 649733 w 6883400"/>
              <a:gd name="connsiteY1872" fmla="*/ 4459663 h 6654802"/>
              <a:gd name="connsiteX1873" fmla="*/ 664815 w 6883400"/>
              <a:gd name="connsiteY1873" fmla="*/ 4459663 h 6654802"/>
              <a:gd name="connsiteX1874" fmla="*/ 672456 w 6883400"/>
              <a:gd name="connsiteY1874" fmla="*/ 4362661 h 6654802"/>
              <a:gd name="connsiteX1875" fmla="*/ 515805 w 6883400"/>
              <a:gd name="connsiteY1875" fmla="*/ 4296838 h 6654802"/>
              <a:gd name="connsiteX1876" fmla="*/ 433420 w 6883400"/>
              <a:gd name="connsiteY1876" fmla="*/ 4366991 h 6654802"/>
              <a:gd name="connsiteX1877" fmla="*/ 433185 w 6883400"/>
              <a:gd name="connsiteY1877" fmla="*/ 4367284 h 6654802"/>
              <a:gd name="connsiteX1878" fmla="*/ 450874 w 6883400"/>
              <a:gd name="connsiteY1878" fmla="*/ 4367284 h 6654802"/>
              <a:gd name="connsiteX1879" fmla="*/ 504365 w 6883400"/>
              <a:gd name="connsiteY1879" fmla="*/ 4394998 h 6654802"/>
              <a:gd name="connsiteX1880" fmla="*/ 504365 w 6883400"/>
              <a:gd name="connsiteY1880" fmla="*/ 4405392 h 6654802"/>
              <a:gd name="connsiteX1881" fmla="*/ 469978 w 6883400"/>
              <a:gd name="connsiteY1881" fmla="*/ 4405392 h 6654802"/>
              <a:gd name="connsiteX1882" fmla="*/ 427949 w 6883400"/>
              <a:gd name="connsiteY1882" fmla="*/ 4394998 h 6654802"/>
              <a:gd name="connsiteX1883" fmla="*/ 427949 w 6883400"/>
              <a:gd name="connsiteY1883" fmla="*/ 4373821 h 6654802"/>
              <a:gd name="connsiteX1884" fmla="*/ 389719 w 6883400"/>
              <a:gd name="connsiteY1884" fmla="*/ 4421555 h 6654802"/>
              <a:gd name="connsiteX1885" fmla="*/ 378257 w 6883400"/>
              <a:gd name="connsiteY1885" fmla="*/ 4421555 h 6654802"/>
              <a:gd name="connsiteX1886" fmla="*/ 378257 w 6883400"/>
              <a:gd name="connsiteY1886" fmla="*/ 4400769 h 6654802"/>
              <a:gd name="connsiteX1887" fmla="*/ 401181 w 6883400"/>
              <a:gd name="connsiteY1887" fmla="*/ 4373054 h 6654802"/>
              <a:gd name="connsiteX1888" fmla="*/ 401181 w 6883400"/>
              <a:gd name="connsiteY1888" fmla="*/ 4362661 h 6654802"/>
              <a:gd name="connsiteX1889" fmla="*/ 370615 w 6883400"/>
              <a:gd name="connsiteY1889" fmla="*/ 4362661 h 6654802"/>
              <a:gd name="connsiteX1890" fmla="*/ 263634 w 6883400"/>
              <a:gd name="connsiteY1890" fmla="*/ 4459663 h 6654802"/>
              <a:gd name="connsiteX1891" fmla="*/ 252171 w 6883400"/>
              <a:gd name="connsiteY1891" fmla="*/ 4459663 h 6654802"/>
              <a:gd name="connsiteX1892" fmla="*/ 473776 w 6883400"/>
              <a:gd name="connsiteY1892" fmla="*/ 4220621 h 6654802"/>
              <a:gd name="connsiteX1893" fmla="*/ 473776 w 6883400"/>
              <a:gd name="connsiteY1893" fmla="*/ 4161726 h 6654802"/>
              <a:gd name="connsiteX1894" fmla="*/ 412644 w 6883400"/>
              <a:gd name="connsiteY1894" fmla="*/ 4134011 h 6654802"/>
              <a:gd name="connsiteX1895" fmla="*/ 179577 w 6883400"/>
              <a:gd name="connsiteY1895" fmla="*/ 4237943 h 6654802"/>
              <a:gd name="connsiteX1896" fmla="*/ 156652 w 6883400"/>
              <a:gd name="connsiteY1896" fmla="*/ 4237943 h 6654802"/>
              <a:gd name="connsiteX1897" fmla="*/ 454672 w 6883400"/>
              <a:gd name="connsiteY1897" fmla="*/ 4106296 h 6654802"/>
              <a:gd name="connsiteX1898" fmla="*/ 454672 w 6883400"/>
              <a:gd name="connsiteY1898" fmla="*/ 4095902 h 6654802"/>
              <a:gd name="connsiteX1899" fmla="*/ 370615 w 6883400"/>
              <a:gd name="connsiteY1899" fmla="*/ 4009292 h 6654802"/>
              <a:gd name="connsiteX1900" fmla="*/ 378257 w 6883400"/>
              <a:gd name="connsiteY1900" fmla="*/ 3981578 h 6654802"/>
              <a:gd name="connsiteX1901" fmla="*/ 451529 w 6883400"/>
              <a:gd name="connsiteY1901" fmla="*/ 3981578 h 6654802"/>
              <a:gd name="connsiteX1902" fmla="*/ 441918 w 6883400"/>
              <a:gd name="connsiteY1902" fmla="*/ 3978673 h 6654802"/>
              <a:gd name="connsiteX1903" fmla="*/ 437142 w 6883400"/>
              <a:gd name="connsiteY1903" fmla="*/ 3965682 h 6654802"/>
              <a:gd name="connsiteX1904" fmla="*/ 437142 w 6883400"/>
              <a:gd name="connsiteY1904" fmla="*/ 3944895 h 6654802"/>
              <a:gd name="connsiteX1905" fmla="*/ 509736 w 6883400"/>
              <a:gd name="connsiteY1905" fmla="*/ 3906787 h 6654802"/>
              <a:gd name="connsiteX1906" fmla="*/ 502079 w 6883400"/>
              <a:gd name="connsiteY1906" fmla="*/ 3891047 h 6654802"/>
              <a:gd name="connsiteX1907" fmla="*/ 442255 w 6883400"/>
              <a:gd name="connsiteY1907" fmla="*/ 3873965 h 6654802"/>
              <a:gd name="connsiteX1908" fmla="*/ 347691 w 6883400"/>
              <a:gd name="connsiteY1908" fmla="*/ 3829144 h 6654802"/>
              <a:gd name="connsiteX1909" fmla="*/ 359154 w 6883400"/>
              <a:gd name="connsiteY1909" fmla="*/ 3829144 h 6654802"/>
              <a:gd name="connsiteX1910" fmla="*/ 454672 w 6883400"/>
              <a:gd name="connsiteY1910" fmla="*/ 3857726 h 6654802"/>
              <a:gd name="connsiteX1911" fmla="*/ 492444 w 6883400"/>
              <a:gd name="connsiteY1911" fmla="*/ 3861214 h 6654802"/>
              <a:gd name="connsiteX1912" fmla="*/ 490632 w 6883400"/>
              <a:gd name="connsiteY1912" fmla="*/ 3851356 h 6654802"/>
              <a:gd name="connsiteX1913" fmla="*/ 551765 w 6883400"/>
              <a:gd name="connsiteY1913" fmla="*/ 3813248 h 6654802"/>
              <a:gd name="connsiteX1914" fmla="*/ 583286 w 6883400"/>
              <a:gd name="connsiteY1914" fmla="*/ 3827105 h 6654802"/>
              <a:gd name="connsiteX1915" fmla="*/ 593144 w 6883400"/>
              <a:gd name="connsiteY1915" fmla="*/ 3840108 h 6654802"/>
              <a:gd name="connsiteX1916" fmla="*/ 599862 w 6883400"/>
              <a:gd name="connsiteY1916" fmla="*/ 3829144 h 6654802"/>
              <a:gd name="connsiteX1917" fmla="*/ 440822 w 6883400"/>
              <a:gd name="connsiteY1917" fmla="*/ 3721964 h 6654802"/>
              <a:gd name="connsiteX1918" fmla="*/ 421481 w 6883400"/>
              <a:gd name="connsiteY1918" fmla="*/ 3713263 h 6654802"/>
              <a:gd name="connsiteX1919" fmla="*/ 354756 w 6883400"/>
              <a:gd name="connsiteY1919" fmla="*/ 3776005 h 6654802"/>
              <a:gd name="connsiteX1920" fmla="*/ 184971 w 6883400"/>
              <a:gd name="connsiteY1920" fmla="*/ 3861750 h 6654802"/>
              <a:gd name="connsiteX1921" fmla="*/ 173508 w 6883400"/>
              <a:gd name="connsiteY1921" fmla="*/ 3840963 h 6654802"/>
              <a:gd name="connsiteX1922" fmla="*/ 173508 w 6883400"/>
              <a:gd name="connsiteY1922" fmla="*/ 3830570 h 6654802"/>
              <a:gd name="connsiteX1923" fmla="*/ 322518 w 6883400"/>
              <a:gd name="connsiteY1923" fmla="*/ 3775140 h 6654802"/>
              <a:gd name="connsiteX1924" fmla="*/ 383651 w 6883400"/>
              <a:gd name="connsiteY1924" fmla="*/ 3709316 h 6654802"/>
              <a:gd name="connsiteX1925" fmla="*/ 412705 w 6883400"/>
              <a:gd name="connsiteY1925" fmla="*/ 3709316 h 6654802"/>
              <a:gd name="connsiteX1926" fmla="*/ 317125 w 6883400"/>
              <a:gd name="connsiteY1926" fmla="*/ 3666318 h 6654802"/>
              <a:gd name="connsiteX1927" fmla="*/ 317125 w 6883400"/>
              <a:gd name="connsiteY1927" fmla="*/ 3645531 h 6654802"/>
              <a:gd name="connsiteX1928" fmla="*/ 324767 w 6883400"/>
              <a:gd name="connsiteY1928" fmla="*/ 3645531 h 6654802"/>
              <a:gd name="connsiteX1929" fmla="*/ 433648 w 6883400"/>
              <a:gd name="connsiteY1929" fmla="*/ 3701682 h 6654802"/>
              <a:gd name="connsiteX1930" fmla="*/ 498293 w 6883400"/>
              <a:gd name="connsiteY1930" fmla="*/ 3639746 h 6654802"/>
              <a:gd name="connsiteX1931" fmla="*/ 472621 w 6883400"/>
              <a:gd name="connsiteY1931" fmla="*/ 3612575 h 6654802"/>
              <a:gd name="connsiteX1932" fmla="*/ 457369 w 6883400"/>
              <a:gd name="connsiteY1932" fmla="*/ 3612575 h 6654802"/>
              <a:gd name="connsiteX1933" fmla="*/ 457369 w 6883400"/>
              <a:gd name="connsiteY1933" fmla="*/ 3602181 h 6654802"/>
              <a:gd name="connsiteX1934" fmla="*/ 458892 w 6883400"/>
              <a:gd name="connsiteY1934" fmla="*/ 3598043 h 6654802"/>
              <a:gd name="connsiteX1935" fmla="*/ 431748 w 6883400"/>
              <a:gd name="connsiteY1935" fmla="*/ 3569315 h 6654802"/>
              <a:gd name="connsiteX1936" fmla="*/ 431748 w 6883400"/>
              <a:gd name="connsiteY1936" fmla="*/ 3562387 h 6654802"/>
              <a:gd name="connsiteX1937" fmla="*/ 454672 w 6883400"/>
              <a:gd name="connsiteY1937" fmla="*/ 3562387 h 6654802"/>
              <a:gd name="connsiteX1938" fmla="*/ 474554 w 6883400"/>
              <a:gd name="connsiteY1938" fmla="*/ 3585440 h 6654802"/>
              <a:gd name="connsiteX1939" fmla="*/ 476473 w 6883400"/>
              <a:gd name="connsiteY1939" fmla="*/ 3584860 h 6654802"/>
              <a:gd name="connsiteX1940" fmla="*/ 499398 w 6883400"/>
              <a:gd name="connsiteY1940" fmla="*/ 3584860 h 6654802"/>
              <a:gd name="connsiteX1941" fmla="*/ 499398 w 6883400"/>
              <a:gd name="connsiteY1941" fmla="*/ 3595253 h 6654802"/>
              <a:gd name="connsiteX1942" fmla="*/ 493854 w 6883400"/>
              <a:gd name="connsiteY1942" fmla="*/ 3607819 h 6654802"/>
              <a:gd name="connsiteX1943" fmla="*/ 510939 w 6883400"/>
              <a:gd name="connsiteY1943" fmla="*/ 3627630 h 6654802"/>
              <a:gd name="connsiteX1944" fmla="*/ 522632 w 6883400"/>
              <a:gd name="connsiteY1944" fmla="*/ 3616427 h 6654802"/>
              <a:gd name="connsiteX1945" fmla="*/ 647284 w 6883400"/>
              <a:gd name="connsiteY1945" fmla="*/ 3470274 h 6654802"/>
              <a:gd name="connsiteX1946" fmla="*/ 647284 w 6883400"/>
              <a:gd name="connsiteY1946" fmla="*/ 3429113 h 6654802"/>
              <a:gd name="connsiteX1947" fmla="*/ 624952 w 6883400"/>
              <a:gd name="connsiteY1947" fmla="*/ 3390365 h 6654802"/>
              <a:gd name="connsiteX1948" fmla="*/ 586152 w 6883400"/>
              <a:gd name="connsiteY1948" fmla="*/ 3383664 h 6654802"/>
              <a:gd name="connsiteX1949" fmla="*/ 353085 w 6883400"/>
              <a:gd name="connsiteY1949" fmla="*/ 3487596 h 6654802"/>
              <a:gd name="connsiteX1950" fmla="*/ 330159 w 6883400"/>
              <a:gd name="connsiteY1950" fmla="*/ 3487596 h 6654802"/>
              <a:gd name="connsiteX1951" fmla="*/ 560839 w 6883400"/>
              <a:gd name="connsiteY1951" fmla="*/ 3364176 h 6654802"/>
              <a:gd name="connsiteX1952" fmla="*/ 606284 w 6883400"/>
              <a:gd name="connsiteY1952" fmla="*/ 3358624 h 6654802"/>
              <a:gd name="connsiteX1953" fmla="*/ 570430 w 6883400"/>
              <a:gd name="connsiteY1953" fmla="*/ 3298443 h 6654802"/>
              <a:gd name="connsiteX1954" fmla="*/ 550004 w 6883400"/>
              <a:gd name="connsiteY1954" fmla="*/ 3265005 h 6654802"/>
              <a:gd name="connsiteX1955" fmla="*/ 544123 w 6883400"/>
              <a:gd name="connsiteY1955" fmla="*/ 3258945 h 6654802"/>
              <a:gd name="connsiteX1956" fmla="*/ 544802 w 6883400"/>
              <a:gd name="connsiteY1956" fmla="*/ 3256487 h 6654802"/>
              <a:gd name="connsiteX1957" fmla="*/ 515805 w 6883400"/>
              <a:gd name="connsiteY1957" fmla="*/ 3209018 h 6654802"/>
              <a:gd name="connsiteX1958" fmla="*/ 515805 w 6883400"/>
              <a:gd name="connsiteY1958" fmla="*/ 3198625 h 6654802"/>
              <a:gd name="connsiteX1959" fmla="*/ 538729 w 6883400"/>
              <a:gd name="connsiteY1959" fmla="*/ 3198625 h 6654802"/>
              <a:gd name="connsiteX1960" fmla="*/ 556382 w 6883400"/>
              <a:gd name="connsiteY1960" fmla="*/ 3231231 h 6654802"/>
              <a:gd name="connsiteX1961" fmla="*/ 568225 w 6883400"/>
              <a:gd name="connsiteY1961" fmla="*/ 3231231 h 6654802"/>
              <a:gd name="connsiteX1962" fmla="*/ 564351 w 6883400"/>
              <a:gd name="connsiteY1962" fmla="*/ 3227162 h 6654802"/>
              <a:gd name="connsiteX1963" fmla="*/ 541426 w 6883400"/>
              <a:gd name="connsiteY1963" fmla="*/ 3176062 h 6654802"/>
              <a:gd name="connsiteX1964" fmla="*/ 588231 w 6883400"/>
              <a:gd name="connsiteY1964" fmla="*/ 3118899 h 6654802"/>
              <a:gd name="connsiteX1965" fmla="*/ 593623 w 6883400"/>
              <a:gd name="connsiteY1965" fmla="*/ 3116044 h 6654802"/>
              <a:gd name="connsiteX1966" fmla="*/ 563227 w 6883400"/>
              <a:gd name="connsiteY1966" fmla="*/ 3105647 h 6654802"/>
              <a:gd name="connsiteX1967" fmla="*/ 521199 w 6883400"/>
              <a:gd name="connsiteY1967" fmla="*/ 3078797 h 6654802"/>
              <a:gd name="connsiteX1968" fmla="*/ 532662 w 6883400"/>
              <a:gd name="connsiteY1968" fmla="*/ 3078797 h 6654802"/>
              <a:gd name="connsiteX1969" fmla="*/ 617621 w 6883400"/>
              <a:gd name="connsiteY1969" fmla="*/ 3104219 h 6654802"/>
              <a:gd name="connsiteX1970" fmla="*/ 644588 w 6883400"/>
              <a:gd name="connsiteY1970" fmla="*/ 3099845 h 6654802"/>
              <a:gd name="connsiteX1971" fmla="*/ 681863 w 6883400"/>
              <a:gd name="connsiteY1971" fmla="*/ 3112336 h 6654802"/>
              <a:gd name="connsiteX1972" fmla="*/ 731342 w 6883400"/>
              <a:gd name="connsiteY1972" fmla="*/ 3116906 h 6654802"/>
              <a:gd name="connsiteX1973" fmla="*/ 754461 w 6883400"/>
              <a:gd name="connsiteY1973" fmla="*/ 3104617 h 6654802"/>
              <a:gd name="connsiteX1974" fmla="*/ 754912 w 6883400"/>
              <a:gd name="connsiteY1974" fmla="*/ 3099411 h 6654802"/>
              <a:gd name="connsiteX1975" fmla="*/ 757300 w 6883400"/>
              <a:gd name="connsiteY1975" fmla="*/ 3070398 h 6654802"/>
              <a:gd name="connsiteX1976" fmla="*/ 758299 w 6883400"/>
              <a:gd name="connsiteY1976" fmla="*/ 3056822 h 6654802"/>
              <a:gd name="connsiteX1977" fmla="*/ 755699 w 6883400"/>
              <a:gd name="connsiteY1977" fmla="*/ 3053031 h 6654802"/>
              <a:gd name="connsiteX1978" fmla="*/ 736092 w 6883400"/>
              <a:gd name="connsiteY1978" fmla="*/ 3039818 h 6654802"/>
              <a:gd name="connsiteX1979" fmla="*/ 730560 w 6883400"/>
              <a:gd name="connsiteY1979" fmla="*/ 3041211 h 6654802"/>
              <a:gd name="connsiteX1980" fmla="*/ 711456 w 6883400"/>
              <a:gd name="connsiteY1980" fmla="*/ 3041211 h 6654802"/>
              <a:gd name="connsiteX1981" fmla="*/ 711456 w 6883400"/>
              <a:gd name="connsiteY1981" fmla="*/ 3030819 h 6654802"/>
              <a:gd name="connsiteX1982" fmla="*/ 713697 w 6883400"/>
              <a:gd name="connsiteY1982" fmla="*/ 3024726 h 6654802"/>
              <a:gd name="connsiteX1983" fmla="*/ 702686 w 6883400"/>
              <a:gd name="connsiteY1983" fmla="*/ 3017305 h 6654802"/>
              <a:gd name="connsiteX1984" fmla="*/ 639597 w 6883400"/>
              <a:gd name="connsiteY1984" fmla="*/ 2984683 h 6654802"/>
              <a:gd name="connsiteX1985" fmla="*/ 638916 w 6883400"/>
              <a:gd name="connsiteY1985" fmla="*/ 2984384 h 6654802"/>
              <a:gd name="connsiteX1986" fmla="*/ 602559 w 6883400"/>
              <a:gd name="connsiteY1986" fmla="*/ 2975128 h 6654802"/>
              <a:gd name="connsiteX1987" fmla="*/ 555755 w 6883400"/>
              <a:gd name="connsiteY1987" fmla="*/ 3006307 h 6654802"/>
              <a:gd name="connsiteX1988" fmla="*/ 527268 w 6883400"/>
              <a:gd name="connsiteY1988" fmla="*/ 3037510 h 6654802"/>
              <a:gd name="connsiteX1989" fmla="*/ 527268 w 6883400"/>
              <a:gd name="connsiteY1989" fmla="*/ 3056585 h 6654802"/>
              <a:gd name="connsiteX1990" fmla="*/ 504342 w 6883400"/>
              <a:gd name="connsiteY1990" fmla="*/ 3073907 h 6654802"/>
              <a:gd name="connsiteX1991" fmla="*/ 497247 w 6883400"/>
              <a:gd name="connsiteY1991" fmla="*/ 3073907 h 6654802"/>
              <a:gd name="connsiteX1992" fmla="*/ 476473 w 6883400"/>
              <a:gd name="connsiteY1992" fmla="*/ 3099845 h 6654802"/>
              <a:gd name="connsiteX1993" fmla="*/ 465011 w 6883400"/>
              <a:gd name="connsiteY1993" fmla="*/ 3099845 h 6654802"/>
              <a:gd name="connsiteX1994" fmla="*/ 465011 w 6883400"/>
              <a:gd name="connsiteY1994" fmla="*/ 3079059 h 6654802"/>
              <a:gd name="connsiteX1995" fmla="*/ 477556 w 6883400"/>
              <a:gd name="connsiteY1995" fmla="*/ 3065156 h 6654802"/>
              <a:gd name="connsiteX1996" fmla="*/ 473776 w 6883400"/>
              <a:gd name="connsiteY1996" fmla="*/ 3056585 h 6654802"/>
              <a:gd name="connsiteX1997" fmla="*/ 481418 w 6883400"/>
              <a:gd name="connsiteY1997" fmla="*/ 3040996 h 6654802"/>
              <a:gd name="connsiteX1998" fmla="*/ 481551 w 6883400"/>
              <a:gd name="connsiteY1998" fmla="*/ 3040951 h 6654802"/>
              <a:gd name="connsiteX1999" fmla="*/ 457369 w 6883400"/>
              <a:gd name="connsiteY1999" fmla="*/ 3040951 h 6654802"/>
              <a:gd name="connsiteX2000" fmla="*/ 350388 w 6883400"/>
              <a:gd name="connsiteY2000" fmla="*/ 3137953 h 6654802"/>
              <a:gd name="connsiteX2001" fmla="*/ 338925 w 6883400"/>
              <a:gd name="connsiteY2001" fmla="*/ 3137953 h 6654802"/>
              <a:gd name="connsiteX2002" fmla="*/ 505129 w 6883400"/>
              <a:gd name="connsiteY2002" fmla="*/ 2974261 h 6654802"/>
              <a:gd name="connsiteX2003" fmla="*/ 537039 w 6883400"/>
              <a:gd name="connsiteY2003" fmla="*/ 2936848 h 6654802"/>
              <a:gd name="connsiteX2004" fmla="*/ 490632 w 6883400"/>
              <a:gd name="connsiteY2004" fmla="*/ 2915971 h 6654802"/>
              <a:gd name="connsiteX2005" fmla="*/ 490632 w 6883400"/>
              <a:gd name="connsiteY2005" fmla="*/ 2895184 h 6654802"/>
              <a:gd name="connsiteX2006" fmla="*/ 498275 w 6883400"/>
              <a:gd name="connsiteY2006" fmla="*/ 2895184 h 6654802"/>
              <a:gd name="connsiteX2007" fmla="*/ 548893 w 6883400"/>
              <a:gd name="connsiteY2007" fmla="*/ 2921288 h 6654802"/>
              <a:gd name="connsiteX2008" fmla="*/ 560530 w 6883400"/>
              <a:gd name="connsiteY2008" fmla="*/ 2898911 h 6654802"/>
              <a:gd name="connsiteX2009" fmla="*/ 560530 w 6883400"/>
              <a:gd name="connsiteY2009" fmla="*/ 2840016 h 6654802"/>
              <a:gd name="connsiteX2010" fmla="*/ 499398 w 6883400"/>
              <a:gd name="connsiteY2010" fmla="*/ 2812301 h 6654802"/>
              <a:gd name="connsiteX2011" fmla="*/ 266331 w 6883400"/>
              <a:gd name="connsiteY2011" fmla="*/ 2916233 h 6654802"/>
              <a:gd name="connsiteX2012" fmla="*/ 243405 w 6883400"/>
              <a:gd name="connsiteY2012" fmla="*/ 2916233 h 6654802"/>
              <a:gd name="connsiteX2013" fmla="*/ 541426 w 6883400"/>
              <a:gd name="connsiteY2013" fmla="*/ 2784586 h 6654802"/>
              <a:gd name="connsiteX2014" fmla="*/ 541426 w 6883400"/>
              <a:gd name="connsiteY2014" fmla="*/ 2774192 h 6654802"/>
              <a:gd name="connsiteX2015" fmla="*/ 457369 w 6883400"/>
              <a:gd name="connsiteY2015" fmla="*/ 2687582 h 6654802"/>
              <a:gd name="connsiteX2016" fmla="*/ 459436 w 6883400"/>
              <a:gd name="connsiteY2016" fmla="*/ 2680088 h 6654802"/>
              <a:gd name="connsiteX2017" fmla="*/ 458331 w 6883400"/>
              <a:gd name="connsiteY2017" fmla="*/ 2680914 h 6654802"/>
              <a:gd name="connsiteX2018" fmla="*/ 352304 w 6883400"/>
              <a:gd name="connsiteY2018" fmla="*/ 2719023 h 6654802"/>
              <a:gd name="connsiteX2019" fmla="*/ 340842 w 6883400"/>
              <a:gd name="connsiteY2019" fmla="*/ 2698236 h 6654802"/>
              <a:gd name="connsiteX2020" fmla="*/ 340842 w 6883400"/>
              <a:gd name="connsiteY2020" fmla="*/ 2687844 h 6654802"/>
              <a:gd name="connsiteX2021" fmla="*/ 489852 w 6883400"/>
              <a:gd name="connsiteY2021" fmla="*/ 2632413 h 6654802"/>
              <a:gd name="connsiteX2022" fmla="*/ 550985 w 6883400"/>
              <a:gd name="connsiteY2022" fmla="*/ 2566589 h 6654802"/>
              <a:gd name="connsiteX2023" fmla="*/ 579207 w 6883400"/>
              <a:gd name="connsiteY2023" fmla="*/ 2566589 h 6654802"/>
              <a:gd name="connsiteX2024" fmla="*/ 529009 w 6883400"/>
              <a:gd name="connsiteY2024" fmla="*/ 2552255 h 6654802"/>
              <a:gd name="connsiteX2025" fmla="*/ 434445 w 6883400"/>
              <a:gd name="connsiteY2025" fmla="*/ 2507434 h 6654802"/>
              <a:gd name="connsiteX2026" fmla="*/ 445908 w 6883400"/>
              <a:gd name="connsiteY2026" fmla="*/ 2507434 h 6654802"/>
              <a:gd name="connsiteX2027" fmla="*/ 541426 w 6883400"/>
              <a:gd name="connsiteY2027" fmla="*/ 2536016 h 6654802"/>
              <a:gd name="connsiteX2028" fmla="*/ 617584 w 6883400"/>
              <a:gd name="connsiteY2028" fmla="*/ 2543049 h 6654802"/>
              <a:gd name="connsiteX2029" fmla="*/ 673982 w 6883400"/>
              <a:gd name="connsiteY2029" fmla="*/ 2489014 h 6654802"/>
              <a:gd name="connsiteX2030" fmla="*/ 668945 w 6883400"/>
              <a:gd name="connsiteY2030" fmla="*/ 2481668 h 6654802"/>
              <a:gd name="connsiteX2031" fmla="*/ 403878 w 6883400"/>
              <a:gd name="connsiteY2031" fmla="*/ 2344609 h 6654802"/>
              <a:gd name="connsiteX2032" fmla="*/ 403878 w 6883400"/>
              <a:gd name="connsiteY2032" fmla="*/ 2323822 h 6654802"/>
              <a:gd name="connsiteX2033" fmla="*/ 411521 w 6883400"/>
              <a:gd name="connsiteY2033" fmla="*/ 2323822 h 6654802"/>
              <a:gd name="connsiteX2034" fmla="*/ 686616 w 6883400"/>
              <a:gd name="connsiteY2034" fmla="*/ 2458933 h 6654802"/>
              <a:gd name="connsiteX2035" fmla="*/ 689313 w 6883400"/>
              <a:gd name="connsiteY2035" fmla="*/ 2456488 h 6654802"/>
              <a:gd name="connsiteX2036" fmla="*/ 689313 w 6883400"/>
              <a:gd name="connsiteY2036" fmla="*/ 2448278 h 6654802"/>
              <a:gd name="connsiteX2037" fmla="*/ 697868 w 6883400"/>
              <a:gd name="connsiteY2037" fmla="*/ 2448278 h 6654802"/>
              <a:gd name="connsiteX2038" fmla="*/ 658498 w 6883400"/>
              <a:gd name="connsiteY2038" fmla="*/ 2399173 h 6654802"/>
              <a:gd name="connsiteX2039" fmla="*/ 585604 w 6883400"/>
              <a:gd name="connsiteY2039" fmla="*/ 2318625 h 6654802"/>
              <a:gd name="connsiteX2040" fmla="*/ 577153 w 6883400"/>
              <a:gd name="connsiteY2040" fmla="*/ 2309680 h 6654802"/>
              <a:gd name="connsiteX2041" fmla="*/ 520418 w 6883400"/>
              <a:gd name="connsiteY2041" fmla="*/ 2344869 h 6654802"/>
              <a:gd name="connsiteX2042" fmla="*/ 497493 w 6883400"/>
              <a:gd name="connsiteY2042" fmla="*/ 2344869 h 6654802"/>
              <a:gd name="connsiteX2043" fmla="*/ 559194 w 6883400"/>
              <a:gd name="connsiteY2043" fmla="*/ 2300130 h 6654802"/>
              <a:gd name="connsiteX2044" fmla="*/ 564891 w 6883400"/>
              <a:gd name="connsiteY2044" fmla="*/ 2296704 h 6654802"/>
              <a:gd name="connsiteX2045" fmla="*/ 518502 w 6883400"/>
              <a:gd name="connsiteY2045" fmla="*/ 2247605 h 6654802"/>
              <a:gd name="connsiteX2046" fmla="*/ 518502 w 6883400"/>
              <a:gd name="connsiteY2046" fmla="*/ 2240677 h 6654802"/>
              <a:gd name="connsiteX2047" fmla="*/ 541426 w 6883400"/>
              <a:gd name="connsiteY2047" fmla="*/ 2240677 h 6654802"/>
              <a:gd name="connsiteX2048" fmla="*/ 581258 w 6883400"/>
              <a:gd name="connsiteY2048" fmla="*/ 2286862 h 6654802"/>
              <a:gd name="connsiteX2049" fmla="*/ 618206 w 6883400"/>
              <a:gd name="connsiteY2049" fmla="*/ 2264646 h 6654802"/>
              <a:gd name="connsiteX2050" fmla="*/ 728173 w 6883400"/>
              <a:gd name="connsiteY2050" fmla="*/ 2221449 h 6654802"/>
              <a:gd name="connsiteX2051" fmla="*/ 781750 w 6883400"/>
              <a:gd name="connsiteY2051" fmla="*/ 2214903 h 6654802"/>
              <a:gd name="connsiteX2052" fmla="*/ 771641 w 6883400"/>
              <a:gd name="connsiteY2052" fmla="*/ 2196571 h 6654802"/>
              <a:gd name="connsiteX2053" fmla="*/ 771641 w 6883400"/>
              <a:gd name="connsiteY2053" fmla="*/ 2186178 h 6654802"/>
              <a:gd name="connsiteX2054" fmla="*/ 777209 w 6883400"/>
              <a:gd name="connsiteY2054" fmla="*/ 2184972 h 6654802"/>
              <a:gd name="connsiteX2055" fmla="*/ 775931 w 6883400"/>
              <a:gd name="connsiteY2055" fmla="*/ 2182651 h 6654802"/>
              <a:gd name="connsiteX2056" fmla="*/ 711456 w 6883400"/>
              <a:gd name="connsiteY2056" fmla="*/ 2116218 h 6654802"/>
              <a:gd name="connsiteX2057" fmla="*/ 719099 w 6883400"/>
              <a:gd name="connsiteY2057" fmla="*/ 2088504 h 6654802"/>
              <a:gd name="connsiteX2058" fmla="*/ 723145 w 6883400"/>
              <a:gd name="connsiteY2058" fmla="*/ 2088504 h 6654802"/>
              <a:gd name="connsiteX2059" fmla="*/ 704526 w 6883400"/>
              <a:gd name="connsiteY2059" fmla="*/ 2056198 h 6654802"/>
              <a:gd name="connsiteX2060" fmla="*/ 602559 w 6883400"/>
              <a:gd name="connsiteY2060" fmla="*/ 1887309 h 6654802"/>
              <a:gd name="connsiteX2061" fmla="*/ 602559 w 6883400"/>
              <a:gd name="connsiteY2061" fmla="*/ 1876915 h 6654802"/>
              <a:gd name="connsiteX2062" fmla="*/ 625483 w 6883400"/>
              <a:gd name="connsiteY2062" fmla="*/ 1876915 h 6654802"/>
              <a:gd name="connsiteX2063" fmla="*/ 728645 w 6883400"/>
              <a:gd name="connsiteY2063" fmla="*/ 2067457 h 6654802"/>
              <a:gd name="connsiteX2064" fmla="*/ 740833 w 6883400"/>
              <a:gd name="connsiteY2064" fmla="*/ 2088504 h 6654802"/>
              <a:gd name="connsiteX2065" fmla="*/ 795513 w 6883400"/>
              <a:gd name="connsiteY2065" fmla="*/ 2088504 h 6654802"/>
              <a:gd name="connsiteX2066" fmla="*/ 856646 w 6883400"/>
              <a:gd name="connsiteY2066" fmla="*/ 2001894 h 6654802"/>
              <a:gd name="connsiteX2067" fmla="*/ 688532 w 6883400"/>
              <a:gd name="connsiteY2067" fmla="*/ 1936070 h 6654802"/>
              <a:gd name="connsiteX2068" fmla="*/ 699995 w 6883400"/>
              <a:gd name="connsiteY2068" fmla="*/ 1936070 h 6654802"/>
              <a:gd name="connsiteX2069" fmla="*/ 898675 w 6883400"/>
              <a:gd name="connsiteY2069" fmla="*/ 1974179 h 6654802"/>
              <a:gd name="connsiteX2070" fmla="*/ 940703 w 6883400"/>
              <a:gd name="connsiteY2070" fmla="*/ 1936070 h 6654802"/>
              <a:gd name="connsiteX2071" fmla="*/ 657966 w 6883400"/>
              <a:gd name="connsiteY2071" fmla="*/ 1773245 h 6654802"/>
              <a:gd name="connsiteX2072" fmla="*/ 657966 w 6883400"/>
              <a:gd name="connsiteY2072" fmla="*/ 1752458 h 6654802"/>
              <a:gd name="connsiteX2073" fmla="*/ 665608 w 6883400"/>
              <a:gd name="connsiteY2073" fmla="*/ 1752458 h 6654802"/>
              <a:gd name="connsiteX2074" fmla="*/ 940703 w 6883400"/>
              <a:gd name="connsiteY2074" fmla="*/ 1887569 h 6654802"/>
              <a:gd name="connsiteX2075" fmla="*/ 952166 w 6883400"/>
              <a:gd name="connsiteY2075" fmla="*/ 1877175 h 6654802"/>
              <a:gd name="connsiteX2076" fmla="*/ 772589 w 6883400"/>
              <a:gd name="connsiteY2076" fmla="*/ 1676241 h 6654802"/>
              <a:gd name="connsiteX2077" fmla="*/ 772589 w 6883400"/>
              <a:gd name="connsiteY2077" fmla="*/ 1669313 h 6654802"/>
              <a:gd name="connsiteX2078" fmla="*/ 795513 w 6883400"/>
              <a:gd name="connsiteY2078" fmla="*/ 1669313 h 6654802"/>
              <a:gd name="connsiteX2079" fmla="*/ 933062 w 6883400"/>
              <a:gd name="connsiteY2079" fmla="*/ 1817415 h 6654802"/>
              <a:gd name="connsiteX2080" fmla="*/ 948820 w 6883400"/>
              <a:gd name="connsiteY2080" fmla="*/ 1828727 h 6654802"/>
              <a:gd name="connsiteX2081" fmla="*/ 997009 w 6883400"/>
              <a:gd name="connsiteY2081" fmla="*/ 1794743 h 6654802"/>
              <a:gd name="connsiteX2082" fmla="*/ 994194 w 6883400"/>
              <a:gd name="connsiteY2082" fmla="*/ 1790567 h 6654802"/>
              <a:gd name="connsiteX2083" fmla="*/ 994194 w 6883400"/>
              <a:gd name="connsiteY2083" fmla="*/ 1752458 h 6654802"/>
              <a:gd name="connsiteX2084" fmla="*/ 1013297 w 6883400"/>
              <a:gd name="connsiteY2084" fmla="*/ 1752458 h 6654802"/>
              <a:gd name="connsiteX2085" fmla="*/ 1022528 w 6883400"/>
              <a:gd name="connsiteY2085" fmla="*/ 1778885 h 6654802"/>
              <a:gd name="connsiteX2086" fmla="*/ 1086855 w 6883400"/>
              <a:gd name="connsiteY2086" fmla="*/ 1744468 h 6654802"/>
              <a:gd name="connsiteX2087" fmla="*/ 1088155 w 6883400"/>
              <a:gd name="connsiteY2087" fmla="*/ 1744023 h 6654802"/>
              <a:gd name="connsiteX2088" fmla="*/ 1086072 w 6883400"/>
              <a:gd name="connsiteY2088" fmla="*/ 1732755 h 6654802"/>
              <a:gd name="connsiteX2089" fmla="*/ 856646 w 6883400"/>
              <a:gd name="connsiteY2089" fmla="*/ 1315946 h 6654802"/>
              <a:gd name="connsiteX2090" fmla="*/ 856646 w 6883400"/>
              <a:gd name="connsiteY2090" fmla="*/ 1305553 h 6654802"/>
              <a:gd name="connsiteX2091" fmla="*/ 879570 w 6883400"/>
              <a:gd name="connsiteY2091" fmla="*/ 1305553 h 6654802"/>
              <a:gd name="connsiteX2092" fmla="*/ 982732 w 6883400"/>
              <a:gd name="connsiteY2092" fmla="*/ 1496095 h 6654802"/>
              <a:gd name="connsiteX2093" fmla="*/ 1097356 w 6883400"/>
              <a:gd name="connsiteY2093" fmla="*/ 1688367 h 6654802"/>
              <a:gd name="connsiteX2094" fmla="*/ 1127529 w 6883400"/>
              <a:gd name="connsiteY2094" fmla="*/ 1730546 h 6654802"/>
              <a:gd name="connsiteX2095" fmla="*/ 1158972 w 6883400"/>
              <a:gd name="connsiteY2095" fmla="*/ 1719784 h 6654802"/>
              <a:gd name="connsiteX2096" fmla="*/ 1195658 w 6883400"/>
              <a:gd name="connsiteY2096" fmla="*/ 1715301 h 6654802"/>
              <a:gd name="connsiteX2097" fmla="*/ 1204337 w 6883400"/>
              <a:gd name="connsiteY2097" fmla="*/ 1686635 h 6654802"/>
              <a:gd name="connsiteX2098" fmla="*/ 1204337 w 6883400"/>
              <a:gd name="connsiteY2098" fmla="*/ 1678519 h 6654802"/>
              <a:gd name="connsiteX2099" fmla="*/ 1175018 w 6883400"/>
              <a:gd name="connsiteY2099" fmla="*/ 1648312 h 6654802"/>
              <a:gd name="connsiteX2100" fmla="*/ 1139384 w 6883400"/>
              <a:gd name="connsiteY2100" fmla="*/ 1631206 h 6654802"/>
              <a:gd name="connsiteX2101" fmla="*/ 1146667 w 6883400"/>
              <a:gd name="connsiteY2101" fmla="*/ 1619099 h 6654802"/>
              <a:gd name="connsiteX2102" fmla="*/ 1142256 w 6883400"/>
              <a:gd name="connsiteY2102" fmla="*/ 1614555 h 6654802"/>
              <a:gd name="connsiteX2103" fmla="*/ 1149898 w 6883400"/>
              <a:gd name="connsiteY2103" fmla="*/ 1586841 h 6654802"/>
              <a:gd name="connsiteX2104" fmla="*/ 1161091 w 6883400"/>
              <a:gd name="connsiteY2104" fmla="*/ 1586841 h 6654802"/>
              <a:gd name="connsiteX2105" fmla="*/ 1150846 w 6883400"/>
              <a:gd name="connsiteY2105" fmla="*/ 1534203 h 6654802"/>
              <a:gd name="connsiteX2106" fmla="*/ 1173770 w 6883400"/>
              <a:gd name="connsiteY2106" fmla="*/ 1534203 h 6654802"/>
              <a:gd name="connsiteX2107" fmla="*/ 1179024 w 6883400"/>
              <a:gd name="connsiteY2107" fmla="*/ 1573827 h 6654802"/>
              <a:gd name="connsiteX2108" fmla="*/ 1185381 w 6883400"/>
              <a:gd name="connsiteY2108" fmla="*/ 1586841 h 6654802"/>
              <a:gd name="connsiteX2109" fmla="*/ 1226313 w 6883400"/>
              <a:gd name="connsiteY2109" fmla="*/ 1586841 h 6654802"/>
              <a:gd name="connsiteX2110" fmla="*/ 1287446 w 6883400"/>
              <a:gd name="connsiteY2110" fmla="*/ 1500231 h 6654802"/>
              <a:gd name="connsiteX2111" fmla="*/ 1119332 w 6883400"/>
              <a:gd name="connsiteY2111" fmla="*/ 1434407 h 6654802"/>
              <a:gd name="connsiteX2112" fmla="*/ 1130793 w 6883400"/>
              <a:gd name="connsiteY2112" fmla="*/ 1434407 h 6654802"/>
              <a:gd name="connsiteX2113" fmla="*/ 1329475 w 6883400"/>
              <a:gd name="connsiteY2113" fmla="*/ 1472515 h 6654802"/>
              <a:gd name="connsiteX2114" fmla="*/ 1371503 w 6883400"/>
              <a:gd name="connsiteY2114" fmla="*/ 1434407 h 6654802"/>
              <a:gd name="connsiteX2115" fmla="*/ 1088765 w 6883400"/>
              <a:gd name="connsiteY2115" fmla="*/ 1271582 h 6654802"/>
              <a:gd name="connsiteX2116" fmla="*/ 1088765 w 6883400"/>
              <a:gd name="connsiteY2116" fmla="*/ 1250794 h 6654802"/>
              <a:gd name="connsiteX2117" fmla="*/ 1096407 w 6883400"/>
              <a:gd name="connsiteY2117" fmla="*/ 1250794 h 6654802"/>
              <a:gd name="connsiteX2118" fmla="*/ 1371503 w 6883400"/>
              <a:gd name="connsiteY2118" fmla="*/ 1385906 h 6654802"/>
              <a:gd name="connsiteX2119" fmla="*/ 1382965 w 6883400"/>
              <a:gd name="connsiteY2119" fmla="*/ 1375512 h 6654802"/>
              <a:gd name="connsiteX2120" fmla="*/ 1203389 w 6883400"/>
              <a:gd name="connsiteY2120" fmla="*/ 1174578 h 6654802"/>
              <a:gd name="connsiteX2121" fmla="*/ 1203389 w 6883400"/>
              <a:gd name="connsiteY2121" fmla="*/ 1167649 h 6654802"/>
              <a:gd name="connsiteX2122" fmla="*/ 1226313 w 6883400"/>
              <a:gd name="connsiteY2122" fmla="*/ 1167649 h 6654802"/>
              <a:gd name="connsiteX2123" fmla="*/ 1455560 w 6883400"/>
              <a:gd name="connsiteY2123" fmla="*/ 1365119 h 6654802"/>
              <a:gd name="connsiteX2124" fmla="*/ 1467022 w 6883400"/>
              <a:gd name="connsiteY2124" fmla="*/ 1347797 h 6654802"/>
              <a:gd name="connsiteX2125" fmla="*/ 1467022 w 6883400"/>
              <a:gd name="connsiteY2125" fmla="*/ 1337405 h 6654802"/>
              <a:gd name="connsiteX2126" fmla="*/ 1424993 w 6883400"/>
              <a:gd name="connsiteY2126" fmla="*/ 1288903 h 6654802"/>
              <a:gd name="connsiteX2127" fmla="*/ 1424993 w 6883400"/>
              <a:gd name="connsiteY2127" fmla="*/ 1250794 h 6654802"/>
              <a:gd name="connsiteX2128" fmla="*/ 1444097 w 6883400"/>
              <a:gd name="connsiteY2128" fmla="*/ 1250794 h 6654802"/>
              <a:gd name="connsiteX2129" fmla="*/ 1462246 w 6883400"/>
              <a:gd name="connsiteY2129" fmla="*/ 1302761 h 6654802"/>
              <a:gd name="connsiteX2130" fmla="*/ 1484597 w 6883400"/>
              <a:gd name="connsiteY2130" fmla="*/ 1318973 h 6654802"/>
              <a:gd name="connsiteX2131" fmla="*/ 1502357 w 6883400"/>
              <a:gd name="connsiteY2131" fmla="*/ 1305553 h 6654802"/>
              <a:gd name="connsiteX2132" fmla="*/ 1507590 w 6883400"/>
              <a:gd name="connsiteY2132" fmla="*/ 1305553 h 6654802"/>
              <a:gd name="connsiteX2133" fmla="*/ 1520513 w 6883400"/>
              <a:gd name="connsiteY2133" fmla="*/ 1288903 h 6654802"/>
              <a:gd name="connsiteX2134" fmla="*/ 1520513 w 6883400"/>
              <a:gd name="connsiteY2134" fmla="*/ 1250794 h 6654802"/>
              <a:gd name="connsiteX2135" fmla="*/ 1287446 w 6883400"/>
              <a:gd name="connsiteY2135" fmla="*/ 814281 h 6654802"/>
              <a:gd name="connsiteX2136" fmla="*/ 1287446 w 6883400"/>
              <a:gd name="connsiteY2136" fmla="*/ 803888 h 6654802"/>
              <a:gd name="connsiteX2137" fmla="*/ 1310370 w 6883400"/>
              <a:gd name="connsiteY2137" fmla="*/ 803888 h 6654802"/>
              <a:gd name="connsiteX2138" fmla="*/ 1413532 w 6883400"/>
              <a:gd name="connsiteY2138" fmla="*/ 994430 h 6654802"/>
              <a:gd name="connsiteX2139" fmla="*/ 1581646 w 6883400"/>
              <a:gd name="connsiteY2139" fmla="*/ 1250794 h 6654802"/>
              <a:gd name="connsiteX2140" fmla="*/ 1635136 w 6883400"/>
              <a:gd name="connsiteY2140" fmla="*/ 1184970 h 6654802"/>
              <a:gd name="connsiteX2141" fmla="*/ 1635136 w 6883400"/>
              <a:gd name="connsiteY2141" fmla="*/ 1167649 h 6654802"/>
              <a:gd name="connsiteX2142" fmla="*/ 1570183 w 6883400"/>
              <a:gd name="connsiteY2142" fmla="*/ 1129540 h 6654802"/>
              <a:gd name="connsiteX2143" fmla="*/ 1593108 w 6883400"/>
              <a:gd name="connsiteY2143" fmla="*/ 1091433 h 6654802"/>
              <a:gd name="connsiteX2144" fmla="*/ 1581646 w 6883400"/>
              <a:gd name="connsiteY2144" fmla="*/ 1032537 h 6654802"/>
              <a:gd name="connsiteX2145" fmla="*/ 1604570 w 6883400"/>
              <a:gd name="connsiteY2145" fmla="*/ 1032537 h 6654802"/>
              <a:gd name="connsiteX2146" fmla="*/ 1688627 w 6883400"/>
              <a:gd name="connsiteY2146" fmla="*/ 1146863 h 6654802"/>
              <a:gd name="connsiteX2147" fmla="*/ 1719193 w 6883400"/>
              <a:gd name="connsiteY2147" fmla="*/ 1195364 h 6654802"/>
              <a:gd name="connsiteX2148" fmla="*/ 1791072 w 6883400"/>
              <a:gd name="connsiteY2148" fmla="*/ 1190817 h 6654802"/>
              <a:gd name="connsiteX2149" fmla="*/ 1814754 w 6883400"/>
              <a:gd name="connsiteY2149" fmla="*/ 1189513 h 6654802"/>
              <a:gd name="connsiteX2150" fmla="*/ 1749238 w 6883400"/>
              <a:gd name="connsiteY2150" fmla="*/ 1122006 h 6654802"/>
              <a:gd name="connsiteX2151" fmla="*/ 1688627 w 6883400"/>
              <a:gd name="connsiteY2151" fmla="*/ 1136470 h 6654802"/>
              <a:gd name="connsiteX2152" fmla="*/ 1710597 w 6883400"/>
              <a:gd name="connsiteY2152" fmla="*/ 1111353 h 6654802"/>
              <a:gd name="connsiteX2153" fmla="*/ 1744490 w 6883400"/>
              <a:gd name="connsiteY2153" fmla="*/ 1098016 h 6654802"/>
              <a:gd name="connsiteX2154" fmla="*/ 1748031 w 6883400"/>
              <a:gd name="connsiteY2154" fmla="*/ 1085176 h 6654802"/>
              <a:gd name="connsiteX2155" fmla="*/ 1808632 w 6883400"/>
              <a:gd name="connsiteY2155" fmla="*/ 1085176 h 6654802"/>
              <a:gd name="connsiteX2156" fmla="*/ 1845279 w 6883400"/>
              <a:gd name="connsiteY2156" fmla="*/ 1060253 h 6654802"/>
              <a:gd name="connsiteX2157" fmla="*/ 1853154 w 6883400"/>
              <a:gd name="connsiteY2157" fmla="*/ 1060253 h 6654802"/>
              <a:gd name="connsiteX2158" fmla="*/ 1867429 w 6883400"/>
              <a:gd name="connsiteY2158" fmla="*/ 1036457 h 6654802"/>
              <a:gd name="connsiteX2159" fmla="*/ 1885578 w 6883400"/>
              <a:gd name="connsiteY2159" fmla="*/ 998564 h 6654802"/>
              <a:gd name="connsiteX2160" fmla="*/ 1717464 w 6883400"/>
              <a:gd name="connsiteY2160" fmla="*/ 932741 h 6654802"/>
              <a:gd name="connsiteX2161" fmla="*/ 1728926 w 6883400"/>
              <a:gd name="connsiteY2161" fmla="*/ 932741 h 6654802"/>
              <a:gd name="connsiteX2162" fmla="*/ 1824446 w 6883400"/>
              <a:gd name="connsiteY2162" fmla="*/ 961322 h 6654802"/>
              <a:gd name="connsiteX2163" fmla="*/ 1868204 w 6883400"/>
              <a:gd name="connsiteY2163" fmla="*/ 965364 h 6654802"/>
              <a:gd name="connsiteX2164" fmla="*/ 1868204 w 6883400"/>
              <a:gd name="connsiteY2164" fmla="*/ 963250 h 6654802"/>
              <a:gd name="connsiteX2165" fmla="*/ 1891129 w 6883400"/>
              <a:gd name="connsiteY2165" fmla="*/ 963250 h 6654802"/>
              <a:gd name="connsiteX2166" fmla="*/ 1901258 w 6883400"/>
              <a:gd name="connsiteY2166" fmla="*/ 968416 h 6654802"/>
              <a:gd name="connsiteX2167" fmla="*/ 1927608 w 6883400"/>
              <a:gd name="connsiteY2167" fmla="*/ 970850 h 6654802"/>
              <a:gd name="connsiteX2168" fmla="*/ 1969635 w 6883400"/>
              <a:gd name="connsiteY2168" fmla="*/ 932741 h 6654802"/>
              <a:gd name="connsiteX2169" fmla="*/ 1686898 w 6883400"/>
              <a:gd name="connsiteY2169" fmla="*/ 769916 h 6654802"/>
              <a:gd name="connsiteX2170" fmla="*/ 1686898 w 6883400"/>
              <a:gd name="connsiteY2170" fmla="*/ 749129 h 6654802"/>
              <a:gd name="connsiteX2171" fmla="*/ 1694539 w 6883400"/>
              <a:gd name="connsiteY2171" fmla="*/ 749129 h 6654802"/>
              <a:gd name="connsiteX2172" fmla="*/ 1969635 w 6883400"/>
              <a:gd name="connsiteY2172" fmla="*/ 884240 h 6654802"/>
              <a:gd name="connsiteX2173" fmla="*/ 1981098 w 6883400"/>
              <a:gd name="connsiteY2173" fmla="*/ 873847 h 6654802"/>
              <a:gd name="connsiteX2174" fmla="*/ 1958635 w 6883400"/>
              <a:gd name="connsiteY2174" fmla="*/ 844689 h 6654802"/>
              <a:gd name="connsiteX2175" fmla="*/ 1944620 w 6883400"/>
              <a:gd name="connsiteY2175" fmla="*/ 848925 h 6654802"/>
              <a:gd name="connsiteX2176" fmla="*/ 1933157 w 6883400"/>
              <a:gd name="connsiteY2176" fmla="*/ 848925 h 6654802"/>
              <a:gd name="connsiteX2177" fmla="*/ 1910233 w 6883400"/>
              <a:gd name="connsiteY2177" fmla="*/ 831603 h 6654802"/>
              <a:gd name="connsiteX2178" fmla="*/ 1910233 w 6883400"/>
              <a:gd name="connsiteY2178" fmla="*/ 821211 h 6654802"/>
              <a:gd name="connsiteX2179" fmla="*/ 1927221 w 6883400"/>
              <a:gd name="connsiteY2179" fmla="*/ 808373 h 6654802"/>
              <a:gd name="connsiteX2180" fmla="*/ 1920921 w 6883400"/>
              <a:gd name="connsiteY2180" fmla="*/ 801095 h 6654802"/>
              <a:gd name="connsiteX2181" fmla="*/ 1801521 w 6883400"/>
              <a:gd name="connsiteY2181" fmla="*/ 672912 h 6654802"/>
              <a:gd name="connsiteX2182" fmla="*/ 1801521 w 6883400"/>
              <a:gd name="connsiteY2182" fmla="*/ 665983 h 6654802"/>
              <a:gd name="connsiteX2183" fmla="*/ 1824446 w 6883400"/>
              <a:gd name="connsiteY2183" fmla="*/ 665983 h 6654802"/>
              <a:gd name="connsiteX2184" fmla="*/ 1898951 w 6883400"/>
              <a:gd name="connsiteY2184" fmla="*/ 752377 h 6654802"/>
              <a:gd name="connsiteX2185" fmla="*/ 1954683 w 6883400"/>
              <a:gd name="connsiteY2185" fmla="*/ 806928 h 6654802"/>
              <a:gd name="connsiteX2186" fmla="*/ 1958947 w 6883400"/>
              <a:gd name="connsiteY2186" fmla="*/ 808217 h 6654802"/>
              <a:gd name="connsiteX2187" fmla="*/ 1960604 w 6883400"/>
              <a:gd name="connsiteY2187" fmla="*/ 812725 h 6654802"/>
              <a:gd name="connsiteX2188" fmla="*/ 1961995 w 6883400"/>
              <a:gd name="connsiteY2188" fmla="*/ 814085 h 6654802"/>
              <a:gd name="connsiteX2189" fmla="*/ 2053692 w 6883400"/>
              <a:gd name="connsiteY2189" fmla="*/ 863453 h 6654802"/>
              <a:gd name="connsiteX2190" fmla="*/ 2065155 w 6883400"/>
              <a:gd name="connsiteY2190" fmla="*/ 846132 h 6654802"/>
              <a:gd name="connsiteX2191" fmla="*/ 2065155 w 6883400"/>
              <a:gd name="connsiteY2191" fmla="*/ 835739 h 6654802"/>
              <a:gd name="connsiteX2192" fmla="*/ 2023126 w 6883400"/>
              <a:gd name="connsiteY2192" fmla="*/ 787238 h 6654802"/>
              <a:gd name="connsiteX2193" fmla="*/ 2023126 w 6883400"/>
              <a:gd name="connsiteY2193" fmla="*/ 749129 h 6654802"/>
              <a:gd name="connsiteX2194" fmla="*/ 2042230 w 6883400"/>
              <a:gd name="connsiteY2194" fmla="*/ 749129 h 6654802"/>
              <a:gd name="connsiteX2195" fmla="*/ 2084259 w 6883400"/>
              <a:gd name="connsiteY2195" fmla="*/ 818417 h 6654802"/>
              <a:gd name="connsiteX2196" fmla="*/ 2118646 w 6883400"/>
              <a:gd name="connsiteY2196" fmla="*/ 787238 h 6654802"/>
              <a:gd name="connsiteX2197" fmla="*/ 2118646 w 6883400"/>
              <a:gd name="connsiteY2197" fmla="*/ 749129 h 6654802"/>
              <a:gd name="connsiteX2198" fmla="*/ 2115980 w 6883400"/>
              <a:gd name="connsiteY2198" fmla="*/ 734706 h 6654802"/>
              <a:gd name="connsiteX2199" fmla="*/ 2114946 w 6883400"/>
              <a:gd name="connsiteY2199" fmla="*/ 734450 h 6654802"/>
              <a:gd name="connsiteX2200" fmla="*/ 2114946 w 6883400"/>
              <a:gd name="connsiteY2200" fmla="*/ 729268 h 6654802"/>
              <a:gd name="connsiteX2201" fmla="*/ 2104079 w 6883400"/>
              <a:gd name="connsiteY2201" fmla="*/ 699761 h 6654802"/>
              <a:gd name="connsiteX2202" fmla="*/ 1885578 w 6883400"/>
              <a:gd name="connsiteY2202" fmla="*/ 312615 h 6654802"/>
              <a:gd name="connsiteX2203" fmla="*/ 1885578 w 6883400"/>
              <a:gd name="connsiteY2203" fmla="*/ 302222 h 6654802"/>
              <a:gd name="connsiteX2204" fmla="*/ 1908503 w 6883400"/>
              <a:gd name="connsiteY2204" fmla="*/ 302222 h 6654802"/>
              <a:gd name="connsiteX2205" fmla="*/ 2011665 w 6883400"/>
              <a:gd name="connsiteY2205" fmla="*/ 492764 h 6654802"/>
              <a:gd name="connsiteX2206" fmla="*/ 2126287 w 6883400"/>
              <a:gd name="connsiteY2206" fmla="*/ 685037 h 6654802"/>
              <a:gd name="connsiteX2207" fmla="*/ 2145541 w 6883400"/>
              <a:gd name="connsiteY2207" fmla="*/ 711951 h 6654802"/>
              <a:gd name="connsiteX2208" fmla="*/ 2168436 w 6883400"/>
              <a:gd name="connsiteY2208" fmla="*/ 727522 h 6654802"/>
              <a:gd name="connsiteX2209" fmla="*/ 2191362 w 6883400"/>
              <a:gd name="connsiteY2209" fmla="*/ 734450 h 6654802"/>
              <a:gd name="connsiteX2210" fmla="*/ 2191362 w 6883400"/>
              <a:gd name="connsiteY2210" fmla="*/ 742877 h 6654802"/>
              <a:gd name="connsiteX2211" fmla="*/ 2219896 w 6883400"/>
              <a:gd name="connsiteY2211" fmla="*/ 727476 h 6654802"/>
              <a:gd name="connsiteX2212" fmla="*/ 2233269 w 6883400"/>
              <a:gd name="connsiteY2212" fmla="*/ 683305 h 6654802"/>
              <a:gd name="connsiteX2213" fmla="*/ 2233269 w 6883400"/>
              <a:gd name="connsiteY2213" fmla="*/ 665983 h 6654802"/>
              <a:gd name="connsiteX2214" fmla="*/ 2168316 w 6883400"/>
              <a:gd name="connsiteY2214" fmla="*/ 627875 h 6654802"/>
              <a:gd name="connsiteX2215" fmla="*/ 2191241 w 6883400"/>
              <a:gd name="connsiteY2215" fmla="*/ 589767 h 6654802"/>
              <a:gd name="connsiteX2216" fmla="*/ 2179778 w 6883400"/>
              <a:gd name="connsiteY2216" fmla="*/ 530873 h 6654802"/>
              <a:gd name="connsiteX2217" fmla="*/ 2202703 w 6883400"/>
              <a:gd name="connsiteY2217" fmla="*/ 530873 h 6654802"/>
              <a:gd name="connsiteX2218" fmla="*/ 2286761 w 6883400"/>
              <a:gd name="connsiteY2218" fmla="*/ 645197 h 6654802"/>
              <a:gd name="connsiteX2219" fmla="*/ 2317326 w 6883400"/>
              <a:gd name="connsiteY2219" fmla="*/ 693698 h 6654802"/>
              <a:gd name="connsiteX2220" fmla="*/ 2389204 w 6883400"/>
              <a:gd name="connsiteY2220" fmla="*/ 689151 h 6654802"/>
              <a:gd name="connsiteX2221" fmla="*/ 2403382 w 6883400"/>
              <a:gd name="connsiteY2221" fmla="*/ 688370 h 6654802"/>
              <a:gd name="connsiteX2222" fmla="*/ 2399116 w 6883400"/>
              <a:gd name="connsiteY2222" fmla="*/ 686166 h 6654802"/>
              <a:gd name="connsiteX2223" fmla="*/ 2275419 w 6883400"/>
              <a:gd name="connsiteY2223" fmla="*/ 630519 h 6654802"/>
              <a:gd name="connsiteX2224" fmla="*/ 2275419 w 6883400"/>
              <a:gd name="connsiteY2224" fmla="*/ 609732 h 6654802"/>
              <a:gd name="connsiteX2225" fmla="*/ 2283061 w 6883400"/>
              <a:gd name="connsiteY2225" fmla="*/ 609732 h 6654802"/>
              <a:gd name="connsiteX2226" fmla="*/ 2300723 w 6883400"/>
              <a:gd name="connsiteY2226" fmla="*/ 618841 h 6654802"/>
              <a:gd name="connsiteX2227" fmla="*/ 2308731 w 6883400"/>
              <a:gd name="connsiteY2227" fmla="*/ 609687 h 6654802"/>
              <a:gd name="connsiteX2228" fmla="*/ 2359355 w 6883400"/>
              <a:gd name="connsiteY2228" fmla="*/ 589767 h 6654802"/>
              <a:gd name="connsiteX2229" fmla="*/ 2382279 w 6883400"/>
              <a:gd name="connsiteY2229" fmla="*/ 596696 h 6654802"/>
              <a:gd name="connsiteX2230" fmla="*/ 2401384 w 6883400"/>
              <a:gd name="connsiteY2230" fmla="*/ 587169 h 6654802"/>
              <a:gd name="connsiteX2231" fmla="*/ 2425341 w 6883400"/>
              <a:gd name="connsiteY2231" fmla="*/ 570876 h 6654802"/>
              <a:gd name="connsiteX2232" fmla="*/ 2390043 w 6883400"/>
              <a:gd name="connsiteY2232" fmla="*/ 533516 h 6654802"/>
              <a:gd name="connsiteX2233" fmla="*/ 2390043 w 6883400"/>
              <a:gd name="connsiteY2233" fmla="*/ 526587 h 6654802"/>
              <a:gd name="connsiteX2234" fmla="*/ 2412968 w 6883400"/>
              <a:gd name="connsiteY2234" fmla="*/ 526587 h 6654802"/>
              <a:gd name="connsiteX2235" fmla="*/ 2441617 w 6883400"/>
              <a:gd name="connsiteY2235" fmla="*/ 559809 h 6654802"/>
              <a:gd name="connsiteX2236" fmla="*/ 2443412 w 6883400"/>
              <a:gd name="connsiteY2236" fmla="*/ 558587 h 6654802"/>
              <a:gd name="connsiteX2237" fmla="*/ 2454875 w 6883400"/>
              <a:gd name="connsiteY2237" fmla="*/ 558587 h 6654802"/>
              <a:gd name="connsiteX2238" fmla="*/ 2473979 w 6883400"/>
              <a:gd name="connsiteY2238" fmla="*/ 579373 h 6654802"/>
              <a:gd name="connsiteX2239" fmla="*/ 2468725 w 6883400"/>
              <a:gd name="connsiteY2239" fmla="*/ 588684 h 6654802"/>
              <a:gd name="connsiteX2240" fmla="*/ 2467480 w 6883400"/>
              <a:gd name="connsiteY2240" fmla="*/ 589797 h 6654802"/>
              <a:gd name="connsiteX2241" fmla="*/ 2487472 w 6883400"/>
              <a:gd name="connsiteY2241" fmla="*/ 612981 h 6654802"/>
              <a:gd name="connsiteX2242" fmla="*/ 2642214 w 6883400"/>
              <a:gd name="connsiteY2242" fmla="*/ 724057 h 6654802"/>
              <a:gd name="connsiteX2243" fmla="*/ 2653676 w 6883400"/>
              <a:gd name="connsiteY2243" fmla="*/ 706736 h 6654802"/>
              <a:gd name="connsiteX2244" fmla="*/ 2653676 w 6883400"/>
              <a:gd name="connsiteY2244" fmla="*/ 696342 h 6654802"/>
              <a:gd name="connsiteX2245" fmla="*/ 2611648 w 6883400"/>
              <a:gd name="connsiteY2245" fmla="*/ 647841 h 6654802"/>
              <a:gd name="connsiteX2246" fmla="*/ 2611648 w 6883400"/>
              <a:gd name="connsiteY2246" fmla="*/ 609732 h 6654802"/>
              <a:gd name="connsiteX2247" fmla="*/ 2630752 w 6883400"/>
              <a:gd name="connsiteY2247" fmla="*/ 609732 h 6654802"/>
              <a:gd name="connsiteX2248" fmla="*/ 2672779 w 6883400"/>
              <a:gd name="connsiteY2248" fmla="*/ 679020 h 6654802"/>
              <a:gd name="connsiteX2249" fmla="*/ 2707167 w 6883400"/>
              <a:gd name="connsiteY2249" fmla="*/ 647841 h 6654802"/>
              <a:gd name="connsiteX2250" fmla="*/ 2707167 w 6883400"/>
              <a:gd name="connsiteY2250" fmla="*/ 622653 h 6654802"/>
              <a:gd name="connsiteX2251" fmla="*/ 2690808 w 6883400"/>
              <a:gd name="connsiteY2251" fmla="*/ 614884 h 6654802"/>
              <a:gd name="connsiteX2252" fmla="*/ 2668838 w 6883400"/>
              <a:gd name="connsiteY2252" fmla="*/ 586302 h 6654802"/>
              <a:gd name="connsiteX2253" fmla="*/ 2668838 w 6883400"/>
              <a:gd name="connsiteY2253" fmla="*/ 568981 h 6654802"/>
              <a:gd name="connsiteX2254" fmla="*/ 2701315 w 6883400"/>
              <a:gd name="connsiteY2254" fmla="*/ 591499 h 6654802"/>
              <a:gd name="connsiteX2255" fmla="*/ 2704807 w 6883400"/>
              <a:gd name="connsiteY2255" fmla="*/ 596970 h 6654802"/>
              <a:gd name="connsiteX2256" fmla="*/ 2703525 w 6883400"/>
              <a:gd name="connsiteY2256" fmla="*/ 590028 h 6654802"/>
              <a:gd name="connsiteX2257" fmla="*/ 2576067 w 6883400"/>
              <a:gd name="connsiteY2257" fmla="*/ 342108 h 6654802"/>
              <a:gd name="connsiteX2258" fmla="*/ 2560619 w 6883400"/>
              <a:gd name="connsiteY2258" fmla="*/ 316179 h 6654802"/>
              <a:gd name="connsiteX2259" fmla="*/ 2561857 w 6883400"/>
              <a:gd name="connsiteY2259" fmla="*/ 319544 h 6654802"/>
              <a:gd name="connsiteX2260" fmla="*/ 2561857 w 6883400"/>
              <a:gd name="connsiteY2260" fmla="*/ 329937 h 6654802"/>
              <a:gd name="connsiteX2261" fmla="*/ 2542752 w 6883400"/>
              <a:gd name="connsiteY2261" fmla="*/ 347259 h 6654802"/>
              <a:gd name="connsiteX2262" fmla="*/ 2531290 w 6883400"/>
              <a:gd name="connsiteY2262" fmla="*/ 347259 h 6654802"/>
              <a:gd name="connsiteX2263" fmla="*/ 2508365 w 6883400"/>
              <a:gd name="connsiteY2263" fmla="*/ 329937 h 6654802"/>
              <a:gd name="connsiteX2264" fmla="*/ 2508365 w 6883400"/>
              <a:gd name="connsiteY2264" fmla="*/ 319544 h 6654802"/>
              <a:gd name="connsiteX2265" fmla="*/ 2531290 w 6883400"/>
              <a:gd name="connsiteY2265" fmla="*/ 302222 h 6654802"/>
              <a:gd name="connsiteX2266" fmla="*/ 2542752 w 6883400"/>
              <a:gd name="connsiteY2266" fmla="*/ 302222 h 6654802"/>
              <a:gd name="connsiteX2267" fmla="*/ 2554401 w 6883400"/>
              <a:gd name="connsiteY2267" fmla="*/ 305743 h 6654802"/>
              <a:gd name="connsiteX2268" fmla="*/ 2528724 w 6883400"/>
              <a:gd name="connsiteY2268" fmla="*/ 262643 h 6654802"/>
              <a:gd name="connsiteX2269" fmla="*/ 2474100 w 6883400"/>
              <a:gd name="connsiteY2269" fmla="*/ 173219 h 6654802"/>
              <a:gd name="connsiteX2270" fmla="*/ 1866475 w 6883400"/>
              <a:gd name="connsiteY2270" fmla="*/ 139396 h 6654802"/>
              <a:gd name="connsiteX2271" fmla="*/ 1897041 w 6883400"/>
              <a:gd name="connsiteY2271" fmla="*/ 139396 h 6654802"/>
              <a:gd name="connsiteX2272" fmla="*/ 1897041 w 6883400"/>
              <a:gd name="connsiteY2272" fmla="*/ 160182 h 6654802"/>
              <a:gd name="connsiteX2273" fmla="*/ 1874116 w 6883400"/>
              <a:gd name="connsiteY2273" fmla="*/ 177505 h 6654802"/>
              <a:gd name="connsiteX2274" fmla="*/ 1866475 w 6883400"/>
              <a:gd name="connsiteY2274" fmla="*/ 177505 h 6654802"/>
              <a:gd name="connsiteX2275" fmla="*/ 1843549 w 6883400"/>
              <a:gd name="connsiteY2275" fmla="*/ 160182 h 6654802"/>
              <a:gd name="connsiteX2276" fmla="*/ 1866475 w 6883400"/>
              <a:gd name="connsiteY2276" fmla="*/ 139396 h 6654802"/>
              <a:gd name="connsiteX2277" fmla="*/ 3467961 w 6883400"/>
              <a:gd name="connsiteY2277" fmla="*/ 114324 h 6654802"/>
              <a:gd name="connsiteX2278" fmla="*/ 3594046 w 6883400"/>
              <a:gd name="connsiteY2278" fmla="*/ 228648 h 6654802"/>
              <a:gd name="connsiteX2279" fmla="*/ 3594046 w 6883400"/>
              <a:gd name="connsiteY2279" fmla="*/ 239042 h 6654802"/>
              <a:gd name="connsiteX2280" fmla="*/ 3586405 w 6883400"/>
              <a:gd name="connsiteY2280" fmla="*/ 239042 h 6654802"/>
              <a:gd name="connsiteX2281" fmla="*/ 3448857 w 6883400"/>
              <a:gd name="connsiteY2281" fmla="*/ 142040 h 6654802"/>
              <a:gd name="connsiteX2282" fmla="*/ 3448857 w 6883400"/>
              <a:gd name="connsiteY2282" fmla="*/ 124717 h 6654802"/>
              <a:gd name="connsiteX2283" fmla="*/ 3467961 w 6883400"/>
              <a:gd name="connsiteY2283" fmla="*/ 114324 h 6654802"/>
              <a:gd name="connsiteX2284" fmla="*/ 2630752 w 6883400"/>
              <a:gd name="connsiteY2284" fmla="*/ 114324 h 6654802"/>
              <a:gd name="connsiteX2285" fmla="*/ 2756836 w 6883400"/>
              <a:gd name="connsiteY2285" fmla="*/ 228650 h 6654802"/>
              <a:gd name="connsiteX2286" fmla="*/ 2756836 w 6883400"/>
              <a:gd name="connsiteY2286" fmla="*/ 239042 h 6654802"/>
              <a:gd name="connsiteX2287" fmla="*/ 2749195 w 6883400"/>
              <a:gd name="connsiteY2287" fmla="*/ 239042 h 6654802"/>
              <a:gd name="connsiteX2288" fmla="*/ 2611648 w 6883400"/>
              <a:gd name="connsiteY2288" fmla="*/ 142040 h 6654802"/>
              <a:gd name="connsiteX2289" fmla="*/ 2611648 w 6883400"/>
              <a:gd name="connsiteY2289" fmla="*/ 124718 h 6654802"/>
              <a:gd name="connsiteX2290" fmla="*/ 2630752 w 6883400"/>
              <a:gd name="connsiteY2290" fmla="*/ 114324 h 6654802"/>
              <a:gd name="connsiteX2291" fmla="*/ 3292205 w 6883400"/>
              <a:gd name="connsiteY2291" fmla="*/ 0 h 6654802"/>
              <a:gd name="connsiteX2292" fmla="*/ 3322771 w 6883400"/>
              <a:gd name="connsiteY2292" fmla="*/ 0 h 6654802"/>
              <a:gd name="connsiteX2293" fmla="*/ 3322771 w 6883400"/>
              <a:gd name="connsiteY2293" fmla="*/ 20786 h 6654802"/>
              <a:gd name="connsiteX2294" fmla="*/ 3299847 w 6883400"/>
              <a:gd name="connsiteY2294" fmla="*/ 38108 h 6654802"/>
              <a:gd name="connsiteX2295" fmla="*/ 3292205 w 6883400"/>
              <a:gd name="connsiteY2295" fmla="*/ 38108 h 6654802"/>
              <a:gd name="connsiteX2296" fmla="*/ 3269280 w 6883400"/>
              <a:gd name="connsiteY2296" fmla="*/ 20786 h 6654802"/>
              <a:gd name="connsiteX2297" fmla="*/ 3292205 w 6883400"/>
              <a:gd name="connsiteY2297" fmla="*/ 0 h 6654802"/>
              <a:gd name="connsiteX2298" fmla="*/ 2454995 w 6883400"/>
              <a:gd name="connsiteY2298" fmla="*/ 0 h 6654802"/>
              <a:gd name="connsiteX2299" fmla="*/ 2485562 w 6883400"/>
              <a:gd name="connsiteY2299" fmla="*/ 0 h 6654802"/>
              <a:gd name="connsiteX2300" fmla="*/ 2485562 w 6883400"/>
              <a:gd name="connsiteY2300" fmla="*/ 20786 h 6654802"/>
              <a:gd name="connsiteX2301" fmla="*/ 2462638 w 6883400"/>
              <a:gd name="connsiteY2301" fmla="*/ 38108 h 6654802"/>
              <a:gd name="connsiteX2302" fmla="*/ 2454995 w 6883400"/>
              <a:gd name="connsiteY2302" fmla="*/ 38108 h 6654802"/>
              <a:gd name="connsiteX2303" fmla="*/ 2432071 w 6883400"/>
              <a:gd name="connsiteY2303" fmla="*/ 20786 h 6654802"/>
              <a:gd name="connsiteX2304" fmla="*/ 2454995 w 6883400"/>
              <a:gd name="connsiteY2304" fmla="*/ 0 h 66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</a:cxnLst>
            <a:rect l="l" t="t" r="r" b="b"/>
            <a:pathLst>
              <a:path w="6883400" h="6654802">
                <a:moveTo>
                  <a:pt x="3098638" y="6578586"/>
                </a:moveTo>
                <a:lnTo>
                  <a:pt x="3129205" y="6578586"/>
                </a:lnTo>
                <a:lnTo>
                  <a:pt x="3129205" y="6599373"/>
                </a:lnTo>
                <a:lnTo>
                  <a:pt x="3098638" y="6599373"/>
                </a:lnTo>
                <a:close/>
                <a:moveTo>
                  <a:pt x="2697457" y="6502369"/>
                </a:moveTo>
                <a:lnTo>
                  <a:pt x="2720381" y="6502369"/>
                </a:lnTo>
                <a:lnTo>
                  <a:pt x="2720381" y="6512763"/>
                </a:lnTo>
                <a:cubicBezTo>
                  <a:pt x="2720381" y="6524311"/>
                  <a:pt x="2712740" y="6530085"/>
                  <a:pt x="2697457" y="6530085"/>
                </a:cubicBezTo>
                <a:lnTo>
                  <a:pt x="2678354" y="6530085"/>
                </a:lnTo>
                <a:lnTo>
                  <a:pt x="2678354" y="6519691"/>
                </a:lnTo>
                <a:cubicBezTo>
                  <a:pt x="2678354" y="6508144"/>
                  <a:pt x="2684721" y="6502369"/>
                  <a:pt x="2697457" y="6502369"/>
                </a:cubicBezTo>
                <a:close/>
                <a:moveTo>
                  <a:pt x="2500506" y="6495183"/>
                </a:moveTo>
                <a:lnTo>
                  <a:pt x="2531072" y="6495183"/>
                </a:lnTo>
                <a:lnTo>
                  <a:pt x="2531072" y="6515970"/>
                </a:lnTo>
                <a:lnTo>
                  <a:pt x="2500506" y="6515970"/>
                </a:lnTo>
                <a:close/>
                <a:moveTo>
                  <a:pt x="2099324" y="6418966"/>
                </a:moveTo>
                <a:lnTo>
                  <a:pt x="2122249" y="6418966"/>
                </a:lnTo>
                <a:lnTo>
                  <a:pt x="2122249" y="6429360"/>
                </a:lnTo>
                <a:cubicBezTo>
                  <a:pt x="2122249" y="6440909"/>
                  <a:pt x="2114606" y="6446682"/>
                  <a:pt x="2099324" y="6446682"/>
                </a:cubicBezTo>
                <a:lnTo>
                  <a:pt x="2080220" y="6446682"/>
                </a:lnTo>
                <a:lnTo>
                  <a:pt x="2080220" y="6436288"/>
                </a:lnTo>
                <a:cubicBezTo>
                  <a:pt x="2080220" y="6424741"/>
                  <a:pt x="2086588" y="6418966"/>
                  <a:pt x="2099324" y="6418966"/>
                </a:cubicBezTo>
                <a:close/>
                <a:moveTo>
                  <a:pt x="1824434" y="6331733"/>
                </a:moveTo>
                <a:lnTo>
                  <a:pt x="1855000" y="6331733"/>
                </a:lnTo>
                <a:lnTo>
                  <a:pt x="1855000" y="6352520"/>
                </a:lnTo>
                <a:lnTo>
                  <a:pt x="1824434" y="6352520"/>
                </a:lnTo>
                <a:close/>
                <a:moveTo>
                  <a:pt x="3983494" y="6319734"/>
                </a:moveTo>
                <a:lnTo>
                  <a:pt x="4014061" y="6319734"/>
                </a:lnTo>
                <a:lnTo>
                  <a:pt x="4014061" y="6340521"/>
                </a:lnTo>
                <a:lnTo>
                  <a:pt x="3983494" y="6340521"/>
                </a:lnTo>
                <a:close/>
                <a:moveTo>
                  <a:pt x="1423251" y="6255517"/>
                </a:moveTo>
                <a:lnTo>
                  <a:pt x="1446176" y="6255517"/>
                </a:lnTo>
                <a:lnTo>
                  <a:pt x="1446176" y="6265910"/>
                </a:lnTo>
                <a:cubicBezTo>
                  <a:pt x="1446176" y="6277459"/>
                  <a:pt x="1438534" y="6283232"/>
                  <a:pt x="1423251" y="6283232"/>
                </a:cubicBezTo>
                <a:lnTo>
                  <a:pt x="1404147" y="6283232"/>
                </a:lnTo>
                <a:lnTo>
                  <a:pt x="1404147" y="6272839"/>
                </a:lnTo>
                <a:cubicBezTo>
                  <a:pt x="1404147" y="6261291"/>
                  <a:pt x="1410515" y="6255517"/>
                  <a:pt x="1423251" y="6255517"/>
                </a:cubicBezTo>
                <a:close/>
                <a:moveTo>
                  <a:pt x="3297319" y="6214825"/>
                </a:moveTo>
                <a:lnTo>
                  <a:pt x="3308782" y="6214825"/>
                </a:lnTo>
                <a:cubicBezTo>
                  <a:pt x="3321517" y="6217135"/>
                  <a:pt x="3327885" y="6224064"/>
                  <a:pt x="3327885" y="6235611"/>
                </a:cubicBezTo>
                <a:lnTo>
                  <a:pt x="3327885" y="6246004"/>
                </a:lnTo>
                <a:lnTo>
                  <a:pt x="3297319" y="6246004"/>
                </a:lnTo>
                <a:close/>
                <a:moveTo>
                  <a:pt x="3320243" y="6149002"/>
                </a:moveTo>
                <a:lnTo>
                  <a:pt x="3339348" y="6149002"/>
                </a:lnTo>
                <a:cubicBezTo>
                  <a:pt x="3354631" y="6151312"/>
                  <a:pt x="3362272" y="6158241"/>
                  <a:pt x="3362272" y="6169788"/>
                </a:cubicBezTo>
                <a:lnTo>
                  <a:pt x="3362272" y="6187110"/>
                </a:lnTo>
                <a:lnTo>
                  <a:pt x="3339348" y="6187110"/>
                </a:lnTo>
                <a:cubicBezTo>
                  <a:pt x="3326611" y="6187110"/>
                  <a:pt x="3320243" y="6181337"/>
                  <a:pt x="3320243" y="6169788"/>
                </a:cubicBezTo>
                <a:close/>
                <a:moveTo>
                  <a:pt x="4328556" y="6145541"/>
                </a:moveTo>
                <a:lnTo>
                  <a:pt x="4351481" y="6145541"/>
                </a:lnTo>
                <a:lnTo>
                  <a:pt x="4351481" y="6155935"/>
                </a:lnTo>
                <a:cubicBezTo>
                  <a:pt x="4351481" y="6167483"/>
                  <a:pt x="4343840" y="6173257"/>
                  <a:pt x="4328556" y="6173257"/>
                </a:cubicBezTo>
                <a:lnTo>
                  <a:pt x="4309453" y="6173257"/>
                </a:lnTo>
                <a:lnTo>
                  <a:pt x="4309453" y="6162863"/>
                </a:lnTo>
                <a:cubicBezTo>
                  <a:pt x="4309453" y="6151316"/>
                  <a:pt x="4315820" y="6145541"/>
                  <a:pt x="4328556" y="6145541"/>
                </a:cubicBezTo>
                <a:close/>
                <a:moveTo>
                  <a:pt x="3832227" y="6131680"/>
                </a:moveTo>
                <a:lnTo>
                  <a:pt x="3843690" y="6131680"/>
                </a:lnTo>
                <a:cubicBezTo>
                  <a:pt x="3858973" y="6131680"/>
                  <a:pt x="3866614" y="6137455"/>
                  <a:pt x="3866614" y="6149002"/>
                </a:cubicBezTo>
                <a:lnTo>
                  <a:pt x="3866614" y="6159394"/>
                </a:lnTo>
                <a:cubicBezTo>
                  <a:pt x="3866614" y="6170943"/>
                  <a:pt x="3858973" y="6176717"/>
                  <a:pt x="3843690" y="6176717"/>
                </a:cubicBezTo>
                <a:lnTo>
                  <a:pt x="3832227" y="6176717"/>
                </a:lnTo>
                <a:cubicBezTo>
                  <a:pt x="3819492" y="6176717"/>
                  <a:pt x="3813123" y="6170943"/>
                  <a:pt x="3813123" y="6159394"/>
                </a:cubicBezTo>
                <a:lnTo>
                  <a:pt x="3813123" y="6149002"/>
                </a:lnTo>
                <a:cubicBezTo>
                  <a:pt x="3815671" y="6137455"/>
                  <a:pt x="3822038" y="6131680"/>
                  <a:pt x="3832227" y="6131680"/>
                </a:cubicBezTo>
                <a:close/>
                <a:moveTo>
                  <a:pt x="2699186" y="6131422"/>
                </a:moveTo>
                <a:lnTo>
                  <a:pt x="2710649" y="6131422"/>
                </a:lnTo>
                <a:cubicBezTo>
                  <a:pt x="2723384" y="6133732"/>
                  <a:pt x="2729753" y="6140661"/>
                  <a:pt x="2729753" y="6152208"/>
                </a:cubicBezTo>
                <a:lnTo>
                  <a:pt x="2729753" y="6162602"/>
                </a:lnTo>
                <a:lnTo>
                  <a:pt x="2699186" y="6162602"/>
                </a:lnTo>
                <a:close/>
                <a:moveTo>
                  <a:pt x="3897180" y="6093572"/>
                </a:moveTo>
                <a:lnTo>
                  <a:pt x="3920106" y="6093572"/>
                </a:lnTo>
                <a:lnTo>
                  <a:pt x="3920106" y="6121287"/>
                </a:lnTo>
                <a:cubicBezTo>
                  <a:pt x="3904823" y="6121287"/>
                  <a:pt x="3897180" y="6114357"/>
                  <a:pt x="3897180" y="6100500"/>
                </a:cubicBezTo>
                <a:close/>
                <a:moveTo>
                  <a:pt x="2087862" y="6075992"/>
                </a:moveTo>
                <a:cubicBezTo>
                  <a:pt x="2115880" y="6085231"/>
                  <a:pt x="2129890" y="6094469"/>
                  <a:pt x="2129890" y="6103707"/>
                </a:cubicBezTo>
                <a:lnTo>
                  <a:pt x="2129890" y="6124494"/>
                </a:lnTo>
                <a:cubicBezTo>
                  <a:pt x="2109512" y="6154518"/>
                  <a:pt x="2085314" y="6169531"/>
                  <a:pt x="2057295" y="6169531"/>
                </a:cubicBezTo>
                <a:lnTo>
                  <a:pt x="2068757" y="6218032"/>
                </a:lnTo>
                <a:cubicBezTo>
                  <a:pt x="2068757" y="6227271"/>
                  <a:pt x="2057295" y="6236509"/>
                  <a:pt x="2034370" y="6245748"/>
                </a:cubicBezTo>
                <a:lnTo>
                  <a:pt x="1992342" y="6245748"/>
                </a:lnTo>
                <a:cubicBezTo>
                  <a:pt x="1979605" y="6245748"/>
                  <a:pt x="1973238" y="6239973"/>
                  <a:pt x="1973238" y="6228426"/>
                </a:cubicBezTo>
                <a:lnTo>
                  <a:pt x="1973238" y="6207639"/>
                </a:lnTo>
                <a:cubicBezTo>
                  <a:pt x="1983427" y="6182234"/>
                  <a:pt x="2007625" y="6169531"/>
                  <a:pt x="2045833" y="6169531"/>
                </a:cubicBezTo>
                <a:cubicBezTo>
                  <a:pt x="2033097" y="6148744"/>
                  <a:pt x="2026729" y="6130268"/>
                  <a:pt x="2026729" y="6114100"/>
                </a:cubicBezTo>
                <a:cubicBezTo>
                  <a:pt x="2026729" y="6100243"/>
                  <a:pt x="2047107" y="6087540"/>
                  <a:pt x="2087862" y="6075992"/>
                </a:cubicBezTo>
                <a:close/>
                <a:moveTo>
                  <a:pt x="2546625" y="6067955"/>
                </a:moveTo>
                <a:lnTo>
                  <a:pt x="2488986" y="6122152"/>
                </a:lnTo>
                <a:lnTo>
                  <a:pt x="2468894" y="6137696"/>
                </a:lnTo>
                <a:lnTo>
                  <a:pt x="2496890" y="6168907"/>
                </a:lnTo>
                <a:cubicBezTo>
                  <a:pt x="2501985" y="6183343"/>
                  <a:pt x="2508034" y="6195973"/>
                  <a:pt x="2515039" y="6206799"/>
                </a:cubicBezTo>
                <a:lnTo>
                  <a:pt x="2525248" y="6218370"/>
                </a:lnTo>
                <a:lnTo>
                  <a:pt x="2542535" y="6155673"/>
                </a:lnTo>
                <a:cubicBezTo>
                  <a:pt x="2547629" y="6131422"/>
                  <a:pt x="2550176" y="6110636"/>
                  <a:pt x="2550176" y="6093315"/>
                </a:cubicBezTo>
                <a:close/>
                <a:moveTo>
                  <a:pt x="3950672" y="6024283"/>
                </a:moveTo>
                <a:lnTo>
                  <a:pt x="3962134" y="6024283"/>
                </a:lnTo>
                <a:cubicBezTo>
                  <a:pt x="3990154" y="6031213"/>
                  <a:pt x="4004163" y="6047380"/>
                  <a:pt x="4004163" y="6072786"/>
                </a:cubicBezTo>
                <a:lnTo>
                  <a:pt x="3981237" y="6083178"/>
                </a:lnTo>
                <a:cubicBezTo>
                  <a:pt x="3971049" y="6083178"/>
                  <a:pt x="3960860" y="6073941"/>
                  <a:pt x="3950672" y="6055463"/>
                </a:cubicBezTo>
                <a:close/>
                <a:moveTo>
                  <a:pt x="3022222" y="5996569"/>
                </a:moveTo>
                <a:cubicBezTo>
                  <a:pt x="3012034" y="6031790"/>
                  <a:pt x="3002244" y="6062608"/>
                  <a:pt x="2992850" y="6089024"/>
                </a:cubicBezTo>
                <a:lnTo>
                  <a:pt x="2985515" y="6106977"/>
                </a:lnTo>
                <a:lnTo>
                  <a:pt x="2998162" y="6127092"/>
                </a:lnTo>
                <a:cubicBezTo>
                  <a:pt x="3017585" y="6153940"/>
                  <a:pt x="3041862" y="6184471"/>
                  <a:pt x="3070995" y="6218681"/>
                </a:cubicBezTo>
                <a:lnTo>
                  <a:pt x="3128588" y="6282887"/>
                </a:lnTo>
                <a:lnTo>
                  <a:pt x="3140668" y="6239076"/>
                </a:lnTo>
                <a:cubicBezTo>
                  <a:pt x="3145762" y="6214825"/>
                  <a:pt x="3148309" y="6194039"/>
                  <a:pt x="3148309" y="6176717"/>
                </a:cubicBezTo>
                <a:cubicBezTo>
                  <a:pt x="3148309" y="6129947"/>
                  <a:pt x="3131115" y="6100717"/>
                  <a:pt x="3096728" y="6089024"/>
                </a:cubicBezTo>
                <a:lnTo>
                  <a:pt x="3068007" y="6084839"/>
                </a:lnTo>
                <a:lnTo>
                  <a:pt x="3065980" y="6093315"/>
                </a:lnTo>
                <a:lnTo>
                  <a:pt x="3046877" y="6093315"/>
                </a:lnTo>
                <a:lnTo>
                  <a:pt x="3050286" y="6065498"/>
                </a:lnTo>
                <a:lnTo>
                  <a:pt x="3045148" y="6062392"/>
                </a:lnTo>
                <a:lnTo>
                  <a:pt x="3052524" y="6047233"/>
                </a:lnTo>
                <a:lnTo>
                  <a:pt x="3057658" y="6005331"/>
                </a:lnTo>
                <a:close/>
                <a:moveTo>
                  <a:pt x="2023114" y="5967973"/>
                </a:moveTo>
                <a:lnTo>
                  <a:pt x="2034575" y="5967973"/>
                </a:lnTo>
                <a:cubicBezTo>
                  <a:pt x="2047312" y="5970283"/>
                  <a:pt x="2053680" y="5977211"/>
                  <a:pt x="2053680" y="5988758"/>
                </a:cubicBezTo>
                <a:lnTo>
                  <a:pt x="2053680" y="5999152"/>
                </a:lnTo>
                <a:lnTo>
                  <a:pt x="2023114" y="5999152"/>
                </a:lnTo>
                <a:close/>
                <a:moveTo>
                  <a:pt x="2964002" y="5950289"/>
                </a:moveTo>
                <a:lnTo>
                  <a:pt x="2963775" y="5950407"/>
                </a:lnTo>
                <a:cubicBezTo>
                  <a:pt x="2956771" y="5956760"/>
                  <a:pt x="2948810" y="5966287"/>
                  <a:pt x="2939895" y="5978989"/>
                </a:cubicBezTo>
                <a:lnTo>
                  <a:pt x="2939895" y="6010169"/>
                </a:lnTo>
                <a:lnTo>
                  <a:pt x="2953810" y="6055463"/>
                </a:lnTo>
                <a:lnTo>
                  <a:pt x="2972552" y="6055463"/>
                </a:lnTo>
                <a:cubicBezTo>
                  <a:pt x="2977647" y="5997723"/>
                  <a:pt x="2980195" y="5965389"/>
                  <a:pt x="2980195" y="5958460"/>
                </a:cubicBezTo>
                <a:close/>
                <a:moveTo>
                  <a:pt x="2424090" y="5913166"/>
                </a:moveTo>
                <a:cubicBezTo>
                  <a:pt x="2413901" y="5948387"/>
                  <a:pt x="2404111" y="5979206"/>
                  <a:pt x="2394718" y="6005622"/>
                </a:cubicBezTo>
                <a:lnTo>
                  <a:pt x="2381397" y="6038223"/>
                </a:lnTo>
                <a:lnTo>
                  <a:pt x="2394923" y="6055232"/>
                </a:lnTo>
                <a:lnTo>
                  <a:pt x="2454960" y="6122161"/>
                </a:lnTo>
                <a:lnTo>
                  <a:pt x="2456748" y="6121287"/>
                </a:lnTo>
                <a:cubicBezTo>
                  <a:pt x="2466937" y="6091262"/>
                  <a:pt x="2487314" y="6069320"/>
                  <a:pt x="2517881" y="6055463"/>
                </a:cubicBezTo>
                <a:lnTo>
                  <a:pt x="2544875" y="6055463"/>
                </a:lnTo>
                <a:lnTo>
                  <a:pt x="2544446" y="6052391"/>
                </a:lnTo>
                <a:cubicBezTo>
                  <a:pt x="2532982" y="6017314"/>
                  <a:pt x="2504326" y="5999775"/>
                  <a:pt x="2458477" y="5999775"/>
                </a:cubicBezTo>
                <a:cubicBezTo>
                  <a:pt x="2458477" y="5985918"/>
                  <a:pt x="2454656" y="5978989"/>
                  <a:pt x="2447015" y="5978989"/>
                </a:cubicBezTo>
                <a:cubicBezTo>
                  <a:pt x="2459751" y="5958203"/>
                  <a:pt x="2466119" y="5939727"/>
                  <a:pt x="2466119" y="5923559"/>
                </a:cubicBezTo>
                <a:close/>
                <a:moveTo>
                  <a:pt x="1411789" y="5912542"/>
                </a:moveTo>
                <a:cubicBezTo>
                  <a:pt x="1439808" y="5921782"/>
                  <a:pt x="1453817" y="5931019"/>
                  <a:pt x="1453817" y="5940257"/>
                </a:cubicBezTo>
                <a:lnTo>
                  <a:pt x="1453817" y="5961044"/>
                </a:lnTo>
                <a:cubicBezTo>
                  <a:pt x="1433440" y="5991069"/>
                  <a:pt x="1409241" y="6006081"/>
                  <a:pt x="1381223" y="6006081"/>
                </a:cubicBezTo>
                <a:lnTo>
                  <a:pt x="1392684" y="6054583"/>
                </a:lnTo>
                <a:cubicBezTo>
                  <a:pt x="1392684" y="6063821"/>
                  <a:pt x="1381223" y="6073059"/>
                  <a:pt x="1358297" y="6082298"/>
                </a:cubicBezTo>
                <a:lnTo>
                  <a:pt x="1316270" y="6082298"/>
                </a:lnTo>
                <a:cubicBezTo>
                  <a:pt x="1303533" y="6082298"/>
                  <a:pt x="1297166" y="6076524"/>
                  <a:pt x="1297166" y="6064976"/>
                </a:cubicBezTo>
                <a:lnTo>
                  <a:pt x="1297166" y="6044189"/>
                </a:lnTo>
                <a:cubicBezTo>
                  <a:pt x="1307355" y="6018784"/>
                  <a:pt x="1331553" y="6006081"/>
                  <a:pt x="1369760" y="6006081"/>
                </a:cubicBezTo>
                <a:cubicBezTo>
                  <a:pt x="1357025" y="5985294"/>
                  <a:pt x="1350656" y="5966819"/>
                  <a:pt x="1350656" y="5950651"/>
                </a:cubicBezTo>
                <a:cubicBezTo>
                  <a:pt x="1350656" y="5936793"/>
                  <a:pt x="1371034" y="5924091"/>
                  <a:pt x="1411789" y="5912542"/>
                </a:cubicBezTo>
                <a:close/>
                <a:moveTo>
                  <a:pt x="2080220" y="5875057"/>
                </a:moveTo>
                <a:cubicBezTo>
                  <a:pt x="2080220" y="5877945"/>
                  <a:pt x="2077991" y="5882131"/>
                  <a:pt x="2073533" y="5887616"/>
                </a:cubicBezTo>
                <a:lnTo>
                  <a:pt x="2059211" y="5902150"/>
                </a:lnTo>
                <a:lnTo>
                  <a:pt x="2065141" y="5902150"/>
                </a:lnTo>
                <a:cubicBezTo>
                  <a:pt x="2072784" y="5903305"/>
                  <a:pt x="2078514" y="5905614"/>
                  <a:pt x="2082335" y="5909079"/>
                </a:cubicBezTo>
                <a:lnTo>
                  <a:pt x="2087862" y="5922440"/>
                </a:lnTo>
                <a:lnTo>
                  <a:pt x="2087862" y="5913166"/>
                </a:lnTo>
                <a:cubicBezTo>
                  <a:pt x="2103145" y="5896998"/>
                  <a:pt x="2110786" y="5887761"/>
                  <a:pt x="2110786" y="5885451"/>
                </a:cubicBezTo>
                <a:lnTo>
                  <a:pt x="2110786" y="5875057"/>
                </a:lnTo>
                <a:close/>
                <a:moveTo>
                  <a:pt x="4717083" y="5872828"/>
                </a:moveTo>
                <a:lnTo>
                  <a:pt x="4728546" y="5872828"/>
                </a:lnTo>
                <a:cubicBezTo>
                  <a:pt x="4743829" y="5872828"/>
                  <a:pt x="4751470" y="5878603"/>
                  <a:pt x="4751470" y="5890150"/>
                </a:cubicBezTo>
                <a:lnTo>
                  <a:pt x="4751470" y="5900543"/>
                </a:lnTo>
                <a:cubicBezTo>
                  <a:pt x="4751470" y="5912091"/>
                  <a:pt x="4743829" y="5917866"/>
                  <a:pt x="4728546" y="5917866"/>
                </a:cubicBezTo>
                <a:lnTo>
                  <a:pt x="4717083" y="5917866"/>
                </a:lnTo>
                <a:cubicBezTo>
                  <a:pt x="4704348" y="5917866"/>
                  <a:pt x="4697979" y="5912091"/>
                  <a:pt x="4697979" y="5900543"/>
                </a:cubicBezTo>
                <a:lnTo>
                  <a:pt x="4697979" y="5890150"/>
                </a:lnTo>
                <a:cubicBezTo>
                  <a:pt x="4700527" y="5878603"/>
                  <a:pt x="4706894" y="5872828"/>
                  <a:pt x="4717083" y="5872828"/>
                </a:cubicBezTo>
                <a:close/>
                <a:moveTo>
                  <a:pt x="4928418" y="5857997"/>
                </a:moveTo>
                <a:lnTo>
                  <a:pt x="4939881" y="5857997"/>
                </a:lnTo>
                <a:cubicBezTo>
                  <a:pt x="4952616" y="5860307"/>
                  <a:pt x="4958985" y="5867236"/>
                  <a:pt x="4958985" y="5878783"/>
                </a:cubicBezTo>
                <a:lnTo>
                  <a:pt x="4958985" y="5889177"/>
                </a:lnTo>
                <a:lnTo>
                  <a:pt x="4928418" y="5889177"/>
                </a:lnTo>
                <a:close/>
                <a:moveTo>
                  <a:pt x="1407042" y="5842705"/>
                </a:moveTo>
                <a:lnTo>
                  <a:pt x="1437608" y="5842705"/>
                </a:lnTo>
                <a:lnTo>
                  <a:pt x="1437608" y="5863492"/>
                </a:lnTo>
                <a:lnTo>
                  <a:pt x="1407042" y="5863492"/>
                </a:lnTo>
                <a:close/>
                <a:moveTo>
                  <a:pt x="2263823" y="5819728"/>
                </a:moveTo>
                <a:lnTo>
                  <a:pt x="2263823" y="5846719"/>
                </a:lnTo>
                <a:cubicBezTo>
                  <a:pt x="2263823" y="5858845"/>
                  <a:pt x="2268679" y="5874651"/>
                  <a:pt x="2278389" y="5894137"/>
                </a:cubicBezTo>
                <a:lnTo>
                  <a:pt x="2317769" y="5956770"/>
                </a:lnTo>
                <a:lnTo>
                  <a:pt x="2351495" y="5972060"/>
                </a:lnTo>
                <a:lnTo>
                  <a:pt x="2374420" y="5972060"/>
                </a:lnTo>
                <a:cubicBezTo>
                  <a:pt x="2375694" y="5957625"/>
                  <a:pt x="2376808" y="5944778"/>
                  <a:pt x="2377763" y="5933519"/>
                </a:cubicBezTo>
                <a:lnTo>
                  <a:pt x="2378064" y="5929865"/>
                </a:lnTo>
                <a:lnTo>
                  <a:pt x="2370804" y="5929865"/>
                </a:lnTo>
                <a:lnTo>
                  <a:pt x="2377785" y="5872899"/>
                </a:lnTo>
                <a:lnTo>
                  <a:pt x="2324989" y="5846259"/>
                </a:lnTo>
                <a:cubicBezTo>
                  <a:pt x="2307955" y="5838032"/>
                  <a:pt x="2292910" y="5831176"/>
                  <a:pt x="2279856" y="5825690"/>
                </a:cubicBezTo>
                <a:close/>
                <a:moveTo>
                  <a:pt x="1243675" y="5808610"/>
                </a:moveTo>
                <a:lnTo>
                  <a:pt x="1285703" y="5808610"/>
                </a:lnTo>
                <a:cubicBezTo>
                  <a:pt x="1186363" y="5910233"/>
                  <a:pt x="1106126" y="5961044"/>
                  <a:pt x="1044995" y="5961044"/>
                </a:cubicBezTo>
                <a:lnTo>
                  <a:pt x="1033532" y="5940257"/>
                </a:lnTo>
                <a:lnTo>
                  <a:pt x="1033532" y="5929865"/>
                </a:lnTo>
                <a:cubicBezTo>
                  <a:pt x="1069193" y="5929865"/>
                  <a:pt x="1118863" y="5911388"/>
                  <a:pt x="1182542" y="5874434"/>
                </a:cubicBezTo>
                <a:cubicBezTo>
                  <a:pt x="1192731" y="5844410"/>
                  <a:pt x="1213109" y="5822468"/>
                  <a:pt x="1243675" y="5808610"/>
                </a:cubicBezTo>
                <a:close/>
                <a:moveTo>
                  <a:pt x="4951342" y="5792174"/>
                </a:moveTo>
                <a:lnTo>
                  <a:pt x="4970447" y="5792174"/>
                </a:lnTo>
                <a:cubicBezTo>
                  <a:pt x="4985730" y="5794484"/>
                  <a:pt x="4993371" y="5801413"/>
                  <a:pt x="4993371" y="5812960"/>
                </a:cubicBezTo>
                <a:lnTo>
                  <a:pt x="4993371" y="5830282"/>
                </a:lnTo>
                <a:lnTo>
                  <a:pt x="4970447" y="5830282"/>
                </a:lnTo>
                <a:cubicBezTo>
                  <a:pt x="4957711" y="5830282"/>
                  <a:pt x="4951342" y="5824509"/>
                  <a:pt x="4951342" y="5812960"/>
                </a:cubicBezTo>
                <a:close/>
                <a:moveTo>
                  <a:pt x="5463326" y="5774852"/>
                </a:moveTo>
                <a:lnTo>
                  <a:pt x="5474789" y="5774852"/>
                </a:lnTo>
                <a:cubicBezTo>
                  <a:pt x="5490072" y="5774852"/>
                  <a:pt x="5497713" y="5780627"/>
                  <a:pt x="5497713" y="5792174"/>
                </a:cubicBezTo>
                <a:lnTo>
                  <a:pt x="5497713" y="5802567"/>
                </a:lnTo>
                <a:cubicBezTo>
                  <a:pt x="5497713" y="5814115"/>
                  <a:pt x="5490072" y="5819889"/>
                  <a:pt x="5474789" y="5819889"/>
                </a:cubicBezTo>
                <a:lnTo>
                  <a:pt x="5463326" y="5819889"/>
                </a:lnTo>
                <a:cubicBezTo>
                  <a:pt x="5450591" y="5819889"/>
                  <a:pt x="5444223" y="5814115"/>
                  <a:pt x="5444223" y="5802567"/>
                </a:cubicBezTo>
                <a:lnTo>
                  <a:pt x="5444223" y="5792174"/>
                </a:lnTo>
                <a:cubicBezTo>
                  <a:pt x="5446771" y="5780627"/>
                  <a:pt x="5453138" y="5774852"/>
                  <a:pt x="5463326" y="5774852"/>
                </a:cubicBezTo>
                <a:close/>
                <a:moveTo>
                  <a:pt x="1005859" y="5766488"/>
                </a:moveTo>
                <a:lnTo>
                  <a:pt x="1028785" y="5766488"/>
                </a:lnTo>
                <a:lnTo>
                  <a:pt x="1028785" y="5776882"/>
                </a:lnTo>
                <a:cubicBezTo>
                  <a:pt x="1028785" y="5788431"/>
                  <a:pt x="1021142" y="5794204"/>
                  <a:pt x="1005859" y="5794204"/>
                </a:cubicBezTo>
                <a:lnTo>
                  <a:pt x="986755" y="5794204"/>
                </a:lnTo>
                <a:lnTo>
                  <a:pt x="986755" y="5783810"/>
                </a:lnTo>
                <a:cubicBezTo>
                  <a:pt x="986755" y="5772263"/>
                  <a:pt x="993124" y="5766488"/>
                  <a:pt x="1005859" y="5766488"/>
                </a:cubicBezTo>
                <a:close/>
                <a:moveTo>
                  <a:pt x="3907078" y="5737717"/>
                </a:moveTo>
                <a:lnTo>
                  <a:pt x="3897471" y="5767959"/>
                </a:lnTo>
                <a:lnTo>
                  <a:pt x="3938971" y="5773765"/>
                </a:lnTo>
                <a:lnTo>
                  <a:pt x="3943264" y="5776288"/>
                </a:lnTo>
                <a:lnTo>
                  <a:pt x="3944331" y="5774093"/>
                </a:lnTo>
                <a:cubicBezTo>
                  <a:pt x="3947515" y="5764854"/>
                  <a:pt x="3949108" y="5756194"/>
                  <a:pt x="3949108" y="5748110"/>
                </a:cubicBezTo>
                <a:close/>
                <a:moveTo>
                  <a:pt x="5525056" y="5733133"/>
                </a:moveTo>
                <a:lnTo>
                  <a:pt x="5555622" y="5733133"/>
                </a:lnTo>
                <a:lnTo>
                  <a:pt x="5555622" y="5753920"/>
                </a:lnTo>
                <a:lnTo>
                  <a:pt x="5551205" y="5753920"/>
                </a:lnTo>
                <a:lnTo>
                  <a:pt x="5551205" y="5764459"/>
                </a:lnTo>
                <a:cubicBezTo>
                  <a:pt x="5543563" y="5764459"/>
                  <a:pt x="5537832" y="5762727"/>
                  <a:pt x="5534012" y="5759262"/>
                </a:cubicBezTo>
                <a:lnTo>
                  <a:pt x="5532047" y="5753920"/>
                </a:lnTo>
                <a:lnTo>
                  <a:pt x="5525056" y="5753920"/>
                </a:lnTo>
                <a:close/>
                <a:moveTo>
                  <a:pt x="5581772" y="5667455"/>
                </a:moveTo>
                <a:lnTo>
                  <a:pt x="5593233" y="5667455"/>
                </a:lnTo>
                <a:cubicBezTo>
                  <a:pt x="5621253" y="5674385"/>
                  <a:pt x="5635262" y="5690553"/>
                  <a:pt x="5635262" y="5715958"/>
                </a:cubicBezTo>
                <a:lnTo>
                  <a:pt x="5612337" y="5726350"/>
                </a:lnTo>
                <a:cubicBezTo>
                  <a:pt x="5602148" y="5726350"/>
                  <a:pt x="5591959" y="5717113"/>
                  <a:pt x="5581772" y="5698635"/>
                </a:cubicBezTo>
                <a:close/>
                <a:moveTo>
                  <a:pt x="1062198" y="5607535"/>
                </a:moveTo>
                <a:lnTo>
                  <a:pt x="1092765" y="5607535"/>
                </a:lnTo>
                <a:lnTo>
                  <a:pt x="1092765" y="5628322"/>
                </a:lnTo>
                <a:lnTo>
                  <a:pt x="1062198" y="5628322"/>
                </a:lnTo>
                <a:close/>
                <a:moveTo>
                  <a:pt x="5665829" y="5601632"/>
                </a:moveTo>
                <a:cubicBezTo>
                  <a:pt x="5676016" y="5601632"/>
                  <a:pt x="5693847" y="5614336"/>
                  <a:pt x="5719319" y="5639741"/>
                </a:cubicBezTo>
                <a:cubicBezTo>
                  <a:pt x="5706583" y="5665146"/>
                  <a:pt x="5695121" y="5677849"/>
                  <a:pt x="5684932" y="5677849"/>
                </a:cubicBezTo>
                <a:cubicBezTo>
                  <a:pt x="5659460" y="5677849"/>
                  <a:pt x="5639083" y="5668610"/>
                  <a:pt x="5623799" y="5650134"/>
                </a:cubicBezTo>
                <a:cubicBezTo>
                  <a:pt x="5623799" y="5640895"/>
                  <a:pt x="5637809" y="5624728"/>
                  <a:pt x="5665829" y="5601632"/>
                </a:cubicBezTo>
                <a:close/>
                <a:moveTo>
                  <a:pt x="661016" y="5531319"/>
                </a:moveTo>
                <a:lnTo>
                  <a:pt x="683941" y="5531319"/>
                </a:lnTo>
                <a:lnTo>
                  <a:pt x="683941" y="5541712"/>
                </a:lnTo>
                <a:cubicBezTo>
                  <a:pt x="683941" y="5553261"/>
                  <a:pt x="676299" y="5559034"/>
                  <a:pt x="661016" y="5559034"/>
                </a:cubicBezTo>
                <a:lnTo>
                  <a:pt x="641912" y="5559034"/>
                </a:lnTo>
                <a:lnTo>
                  <a:pt x="641912" y="5548640"/>
                </a:lnTo>
                <a:cubicBezTo>
                  <a:pt x="641912" y="5537093"/>
                  <a:pt x="648280" y="5531319"/>
                  <a:pt x="661016" y="5531319"/>
                </a:cubicBezTo>
                <a:close/>
                <a:moveTo>
                  <a:pt x="994398" y="5423514"/>
                </a:moveTo>
                <a:cubicBezTo>
                  <a:pt x="1022416" y="5432753"/>
                  <a:pt x="1036426" y="5441991"/>
                  <a:pt x="1036426" y="5451229"/>
                </a:cubicBezTo>
                <a:lnTo>
                  <a:pt x="1036426" y="5472016"/>
                </a:lnTo>
                <a:cubicBezTo>
                  <a:pt x="1016048" y="5502040"/>
                  <a:pt x="991850" y="5517053"/>
                  <a:pt x="963831" y="5517053"/>
                </a:cubicBezTo>
                <a:lnTo>
                  <a:pt x="975294" y="5565554"/>
                </a:lnTo>
                <a:cubicBezTo>
                  <a:pt x="975294" y="5574793"/>
                  <a:pt x="963831" y="5584031"/>
                  <a:pt x="940907" y="5593270"/>
                </a:cubicBezTo>
                <a:lnTo>
                  <a:pt x="898878" y="5593270"/>
                </a:lnTo>
                <a:cubicBezTo>
                  <a:pt x="886141" y="5593270"/>
                  <a:pt x="879774" y="5587495"/>
                  <a:pt x="879774" y="5575948"/>
                </a:cubicBezTo>
                <a:lnTo>
                  <a:pt x="879774" y="5555161"/>
                </a:lnTo>
                <a:cubicBezTo>
                  <a:pt x="889963" y="5529756"/>
                  <a:pt x="914161" y="5517053"/>
                  <a:pt x="952369" y="5517053"/>
                </a:cubicBezTo>
                <a:cubicBezTo>
                  <a:pt x="939633" y="5496266"/>
                  <a:pt x="933265" y="5477790"/>
                  <a:pt x="933265" y="5461622"/>
                </a:cubicBezTo>
                <a:cubicBezTo>
                  <a:pt x="933265" y="5447765"/>
                  <a:pt x="953642" y="5435062"/>
                  <a:pt x="994398" y="5423514"/>
                </a:cubicBezTo>
                <a:close/>
                <a:moveTo>
                  <a:pt x="5539742" y="5362589"/>
                </a:moveTo>
                <a:lnTo>
                  <a:pt x="5528280" y="5383375"/>
                </a:lnTo>
                <a:lnTo>
                  <a:pt x="5528280" y="5411091"/>
                </a:lnTo>
                <a:lnTo>
                  <a:pt x="5561006" y="5415669"/>
                </a:lnTo>
                <a:lnTo>
                  <a:pt x="5567085" y="5393623"/>
                </a:lnTo>
                <a:lnTo>
                  <a:pt x="5570764" y="5363597"/>
                </a:lnTo>
                <a:lnTo>
                  <a:pt x="5562906" y="5363240"/>
                </a:lnTo>
                <a:cubicBezTo>
                  <a:pt x="5551921" y="5362806"/>
                  <a:pt x="5544201" y="5362589"/>
                  <a:pt x="5539742" y="5362589"/>
                </a:cubicBezTo>
                <a:close/>
                <a:moveTo>
                  <a:pt x="826284" y="5319582"/>
                </a:moveTo>
                <a:lnTo>
                  <a:pt x="868312" y="5319582"/>
                </a:lnTo>
                <a:cubicBezTo>
                  <a:pt x="768971" y="5421205"/>
                  <a:pt x="688735" y="5472016"/>
                  <a:pt x="627603" y="5472016"/>
                </a:cubicBezTo>
                <a:lnTo>
                  <a:pt x="616141" y="5451229"/>
                </a:lnTo>
                <a:lnTo>
                  <a:pt x="616141" y="5440837"/>
                </a:lnTo>
                <a:cubicBezTo>
                  <a:pt x="651801" y="5440837"/>
                  <a:pt x="701471" y="5422360"/>
                  <a:pt x="765151" y="5385406"/>
                </a:cubicBezTo>
                <a:cubicBezTo>
                  <a:pt x="775340" y="5355382"/>
                  <a:pt x="795717" y="5333440"/>
                  <a:pt x="826284" y="5319582"/>
                </a:cubicBezTo>
                <a:close/>
                <a:moveTo>
                  <a:pt x="6258644" y="5286228"/>
                </a:moveTo>
                <a:lnTo>
                  <a:pt x="6270107" y="5286228"/>
                </a:lnTo>
                <a:cubicBezTo>
                  <a:pt x="6285390" y="5286228"/>
                  <a:pt x="6293031" y="5292002"/>
                  <a:pt x="6293031" y="5303549"/>
                </a:cubicBezTo>
                <a:lnTo>
                  <a:pt x="6293031" y="5313942"/>
                </a:lnTo>
                <a:cubicBezTo>
                  <a:pt x="6293031" y="5325490"/>
                  <a:pt x="6285390" y="5331265"/>
                  <a:pt x="6270107" y="5331265"/>
                </a:cubicBezTo>
                <a:lnTo>
                  <a:pt x="6258644" y="5331265"/>
                </a:lnTo>
                <a:cubicBezTo>
                  <a:pt x="6245909" y="5331265"/>
                  <a:pt x="6239541" y="5325490"/>
                  <a:pt x="6239541" y="5313942"/>
                </a:cubicBezTo>
                <a:lnTo>
                  <a:pt x="6239541" y="5303549"/>
                </a:lnTo>
                <a:cubicBezTo>
                  <a:pt x="6242088" y="5292002"/>
                  <a:pt x="6248455" y="5286228"/>
                  <a:pt x="6258644" y="5286228"/>
                </a:cubicBezTo>
                <a:close/>
                <a:moveTo>
                  <a:pt x="5558846" y="5273088"/>
                </a:moveTo>
                <a:lnTo>
                  <a:pt x="5558846" y="5314088"/>
                </a:lnTo>
                <a:cubicBezTo>
                  <a:pt x="5558846" y="5319284"/>
                  <a:pt x="5561712" y="5323831"/>
                  <a:pt x="5567443" y="5327729"/>
                </a:cubicBezTo>
                <a:lnTo>
                  <a:pt x="5574610" y="5330436"/>
                </a:lnTo>
                <a:lnTo>
                  <a:pt x="5568995" y="5290341"/>
                </a:lnTo>
                <a:close/>
                <a:moveTo>
                  <a:pt x="6323598" y="5248119"/>
                </a:moveTo>
                <a:lnTo>
                  <a:pt x="6346522" y="5248119"/>
                </a:lnTo>
                <a:lnTo>
                  <a:pt x="6346522" y="5275834"/>
                </a:lnTo>
                <a:cubicBezTo>
                  <a:pt x="6331240" y="5275834"/>
                  <a:pt x="6323598" y="5268905"/>
                  <a:pt x="6323598" y="5255047"/>
                </a:cubicBezTo>
                <a:close/>
                <a:moveTo>
                  <a:pt x="649554" y="5188344"/>
                </a:moveTo>
                <a:cubicBezTo>
                  <a:pt x="677573" y="5197583"/>
                  <a:pt x="691582" y="5206821"/>
                  <a:pt x="691582" y="5216059"/>
                </a:cubicBezTo>
                <a:lnTo>
                  <a:pt x="691582" y="5236846"/>
                </a:lnTo>
                <a:cubicBezTo>
                  <a:pt x="671205" y="5266871"/>
                  <a:pt x="647007" y="5281883"/>
                  <a:pt x="618988" y="5281883"/>
                </a:cubicBezTo>
                <a:lnTo>
                  <a:pt x="630451" y="5330384"/>
                </a:lnTo>
                <a:cubicBezTo>
                  <a:pt x="630451" y="5339623"/>
                  <a:pt x="618988" y="5348861"/>
                  <a:pt x="596064" y="5358100"/>
                </a:cubicBezTo>
                <a:lnTo>
                  <a:pt x="554035" y="5358100"/>
                </a:lnTo>
                <a:cubicBezTo>
                  <a:pt x="541298" y="5358100"/>
                  <a:pt x="534931" y="5352325"/>
                  <a:pt x="534931" y="5340778"/>
                </a:cubicBezTo>
                <a:lnTo>
                  <a:pt x="534931" y="5319991"/>
                </a:lnTo>
                <a:cubicBezTo>
                  <a:pt x="545120" y="5294586"/>
                  <a:pt x="569318" y="5281883"/>
                  <a:pt x="607525" y="5281883"/>
                </a:cubicBezTo>
                <a:cubicBezTo>
                  <a:pt x="594790" y="5261096"/>
                  <a:pt x="588422" y="5242621"/>
                  <a:pt x="588422" y="5226453"/>
                </a:cubicBezTo>
                <a:cubicBezTo>
                  <a:pt x="588422" y="5212595"/>
                  <a:pt x="608799" y="5199892"/>
                  <a:pt x="649554" y="5188344"/>
                </a:cubicBezTo>
                <a:close/>
                <a:moveTo>
                  <a:pt x="6377088" y="5178830"/>
                </a:moveTo>
                <a:lnTo>
                  <a:pt x="6388551" y="5178830"/>
                </a:lnTo>
                <a:cubicBezTo>
                  <a:pt x="6416571" y="5185760"/>
                  <a:pt x="6430580" y="5201928"/>
                  <a:pt x="6430580" y="5227333"/>
                </a:cubicBezTo>
                <a:lnTo>
                  <a:pt x="6407655" y="5237725"/>
                </a:lnTo>
                <a:cubicBezTo>
                  <a:pt x="6397466" y="5237725"/>
                  <a:pt x="6387277" y="5228488"/>
                  <a:pt x="6377088" y="5210010"/>
                </a:cubicBezTo>
                <a:close/>
                <a:moveTo>
                  <a:pt x="1189325" y="5174548"/>
                </a:moveTo>
                <a:lnTo>
                  <a:pt x="1172045" y="5188778"/>
                </a:lnTo>
                <a:cubicBezTo>
                  <a:pt x="1145300" y="5217070"/>
                  <a:pt x="1127470" y="5250560"/>
                  <a:pt x="1118555" y="5289245"/>
                </a:cubicBezTo>
                <a:lnTo>
                  <a:pt x="1117303" y="5300832"/>
                </a:lnTo>
                <a:lnTo>
                  <a:pt x="1117618" y="5300528"/>
                </a:lnTo>
                <a:cubicBezTo>
                  <a:pt x="1134811" y="5287825"/>
                  <a:pt x="1153597" y="5281474"/>
                  <a:pt x="1173974" y="5281474"/>
                </a:cubicBezTo>
                <a:cubicBezTo>
                  <a:pt x="1204539" y="5288402"/>
                  <a:pt x="1232559" y="5301106"/>
                  <a:pt x="1258031" y="5319582"/>
                </a:cubicBezTo>
                <a:lnTo>
                  <a:pt x="1280955" y="5319582"/>
                </a:lnTo>
                <a:cubicBezTo>
                  <a:pt x="1282229" y="5305147"/>
                  <a:pt x="1283343" y="5292300"/>
                  <a:pt x="1284299" y="5281040"/>
                </a:cubicBezTo>
                <a:lnTo>
                  <a:pt x="1284800" y="5274954"/>
                </a:lnTo>
                <a:lnTo>
                  <a:pt x="1260879" y="5274954"/>
                </a:lnTo>
                <a:lnTo>
                  <a:pt x="1260879" y="5243774"/>
                </a:lnTo>
                <a:lnTo>
                  <a:pt x="1272340" y="5243774"/>
                </a:lnTo>
                <a:cubicBezTo>
                  <a:pt x="1278708" y="5244930"/>
                  <a:pt x="1283485" y="5247240"/>
                  <a:pt x="1286669" y="5250704"/>
                </a:cubicBezTo>
                <a:lnTo>
                  <a:pt x="1286763" y="5250979"/>
                </a:lnTo>
                <a:lnTo>
                  <a:pt x="1288119" y="5232539"/>
                </a:lnTo>
                <a:cubicBezTo>
                  <a:pt x="1288437" y="5227631"/>
                  <a:pt x="1288596" y="5224312"/>
                  <a:pt x="1288596" y="5222579"/>
                </a:cubicBezTo>
                <a:cubicBezTo>
                  <a:pt x="1267583" y="5211609"/>
                  <a:pt x="1248558" y="5202010"/>
                  <a:pt x="1231524" y="5193781"/>
                </a:cubicBezTo>
                <a:close/>
                <a:moveTo>
                  <a:pt x="6461146" y="5113008"/>
                </a:moveTo>
                <a:cubicBezTo>
                  <a:pt x="6471334" y="5113008"/>
                  <a:pt x="6489165" y="5125711"/>
                  <a:pt x="6514637" y="5151116"/>
                </a:cubicBezTo>
                <a:cubicBezTo>
                  <a:pt x="6501900" y="5176521"/>
                  <a:pt x="6490438" y="5189224"/>
                  <a:pt x="6480249" y="5189224"/>
                </a:cubicBezTo>
                <a:cubicBezTo>
                  <a:pt x="6454778" y="5189224"/>
                  <a:pt x="6434401" y="5179986"/>
                  <a:pt x="6419117" y="5161509"/>
                </a:cubicBezTo>
                <a:cubicBezTo>
                  <a:pt x="6419117" y="5152270"/>
                  <a:pt x="6433127" y="5136104"/>
                  <a:pt x="6461146" y="5113008"/>
                </a:cubicBezTo>
                <a:close/>
                <a:moveTo>
                  <a:pt x="481440" y="5084412"/>
                </a:moveTo>
                <a:lnTo>
                  <a:pt x="523468" y="5084412"/>
                </a:lnTo>
                <a:cubicBezTo>
                  <a:pt x="424128" y="5186035"/>
                  <a:pt x="343892" y="5236846"/>
                  <a:pt x="282760" y="5236846"/>
                </a:cubicBezTo>
                <a:lnTo>
                  <a:pt x="271297" y="5216059"/>
                </a:lnTo>
                <a:lnTo>
                  <a:pt x="271297" y="5205667"/>
                </a:lnTo>
                <a:cubicBezTo>
                  <a:pt x="306958" y="5205667"/>
                  <a:pt x="356628" y="5187190"/>
                  <a:pt x="420308" y="5150236"/>
                </a:cubicBezTo>
                <a:cubicBezTo>
                  <a:pt x="430496" y="5120212"/>
                  <a:pt x="450874" y="5098270"/>
                  <a:pt x="481440" y="5084412"/>
                </a:cubicBezTo>
                <a:close/>
                <a:moveTo>
                  <a:pt x="941876" y="5016412"/>
                </a:moveTo>
                <a:lnTo>
                  <a:pt x="932310" y="5019913"/>
                </a:lnTo>
                <a:cubicBezTo>
                  <a:pt x="912887" y="5028574"/>
                  <a:pt x="891794" y="5039400"/>
                  <a:pt x="869029" y="5052392"/>
                </a:cubicBezTo>
                <a:lnTo>
                  <a:pt x="857851" y="5059325"/>
                </a:lnTo>
                <a:lnTo>
                  <a:pt x="913188" y="5084412"/>
                </a:lnTo>
                <a:lnTo>
                  <a:pt x="936112" y="5084412"/>
                </a:lnTo>
                <a:cubicBezTo>
                  <a:pt x="938660" y="5055543"/>
                  <a:pt x="940570" y="5033024"/>
                  <a:pt x="941843" y="5016857"/>
                </a:cubicBezTo>
                <a:close/>
                <a:moveTo>
                  <a:pt x="790901" y="4982786"/>
                </a:moveTo>
                <a:lnTo>
                  <a:pt x="821468" y="4982786"/>
                </a:lnTo>
                <a:lnTo>
                  <a:pt x="821468" y="5003573"/>
                </a:lnTo>
                <a:lnTo>
                  <a:pt x="790901" y="5003573"/>
                </a:lnTo>
                <a:close/>
                <a:moveTo>
                  <a:pt x="389719" y="4906569"/>
                </a:moveTo>
                <a:lnTo>
                  <a:pt x="412644" y="4906569"/>
                </a:lnTo>
                <a:lnTo>
                  <a:pt x="412644" y="4916963"/>
                </a:lnTo>
                <a:cubicBezTo>
                  <a:pt x="412644" y="4928512"/>
                  <a:pt x="405002" y="4934285"/>
                  <a:pt x="389719" y="4934285"/>
                </a:cubicBezTo>
                <a:lnTo>
                  <a:pt x="370615" y="4934285"/>
                </a:lnTo>
                <a:lnTo>
                  <a:pt x="370615" y="4923891"/>
                </a:lnTo>
                <a:cubicBezTo>
                  <a:pt x="370615" y="4912344"/>
                  <a:pt x="376983" y="4906569"/>
                  <a:pt x="389719" y="4906569"/>
                </a:cubicBezTo>
                <a:close/>
                <a:moveTo>
                  <a:pt x="378257" y="4563595"/>
                </a:moveTo>
                <a:cubicBezTo>
                  <a:pt x="406276" y="4572834"/>
                  <a:pt x="420285" y="4582072"/>
                  <a:pt x="420285" y="4591310"/>
                </a:cubicBezTo>
                <a:lnTo>
                  <a:pt x="420285" y="4612097"/>
                </a:lnTo>
                <a:cubicBezTo>
                  <a:pt x="399908" y="4642121"/>
                  <a:pt x="375709" y="4657134"/>
                  <a:pt x="347691" y="4657134"/>
                </a:cubicBezTo>
                <a:lnTo>
                  <a:pt x="359154" y="4705635"/>
                </a:lnTo>
                <a:cubicBezTo>
                  <a:pt x="359154" y="4714874"/>
                  <a:pt x="347691" y="4724112"/>
                  <a:pt x="324767" y="4733351"/>
                </a:cubicBezTo>
                <a:lnTo>
                  <a:pt x="282738" y="4733351"/>
                </a:lnTo>
                <a:cubicBezTo>
                  <a:pt x="270001" y="4733351"/>
                  <a:pt x="263634" y="4727576"/>
                  <a:pt x="263634" y="4716029"/>
                </a:cubicBezTo>
                <a:lnTo>
                  <a:pt x="263634" y="4695242"/>
                </a:lnTo>
                <a:cubicBezTo>
                  <a:pt x="273823" y="4669837"/>
                  <a:pt x="298021" y="4657134"/>
                  <a:pt x="336228" y="4657134"/>
                </a:cubicBezTo>
                <a:cubicBezTo>
                  <a:pt x="323493" y="4636347"/>
                  <a:pt x="317125" y="4617871"/>
                  <a:pt x="317125" y="4601704"/>
                </a:cubicBezTo>
                <a:cubicBezTo>
                  <a:pt x="317125" y="4587846"/>
                  <a:pt x="337502" y="4575143"/>
                  <a:pt x="378257" y="4563595"/>
                </a:cubicBezTo>
                <a:close/>
                <a:moveTo>
                  <a:pt x="6407109" y="4515941"/>
                </a:moveTo>
                <a:lnTo>
                  <a:pt x="6418572" y="4515941"/>
                </a:lnTo>
                <a:cubicBezTo>
                  <a:pt x="6433855" y="4515941"/>
                  <a:pt x="6441496" y="4521715"/>
                  <a:pt x="6441496" y="4533263"/>
                </a:cubicBezTo>
                <a:lnTo>
                  <a:pt x="6441496" y="4543655"/>
                </a:lnTo>
                <a:cubicBezTo>
                  <a:pt x="6441496" y="4555204"/>
                  <a:pt x="6433855" y="4560978"/>
                  <a:pt x="6418572" y="4560978"/>
                </a:cubicBezTo>
                <a:lnTo>
                  <a:pt x="6407109" y="4560978"/>
                </a:lnTo>
                <a:cubicBezTo>
                  <a:pt x="6394374" y="4560978"/>
                  <a:pt x="6388005" y="4555204"/>
                  <a:pt x="6388005" y="4543655"/>
                </a:cubicBezTo>
                <a:lnTo>
                  <a:pt x="6388005" y="4533263"/>
                </a:lnTo>
                <a:cubicBezTo>
                  <a:pt x="6390553" y="4521715"/>
                  <a:pt x="6396920" y="4515941"/>
                  <a:pt x="6407109" y="4515941"/>
                </a:cubicBezTo>
                <a:close/>
                <a:moveTo>
                  <a:pt x="6472062" y="4477832"/>
                </a:moveTo>
                <a:lnTo>
                  <a:pt x="6494986" y="4477832"/>
                </a:lnTo>
                <a:lnTo>
                  <a:pt x="6494986" y="4505547"/>
                </a:lnTo>
                <a:cubicBezTo>
                  <a:pt x="6479705" y="4505547"/>
                  <a:pt x="6472062" y="4498618"/>
                  <a:pt x="6472062" y="4484760"/>
                </a:cubicBezTo>
                <a:close/>
                <a:moveTo>
                  <a:pt x="210143" y="4459663"/>
                </a:moveTo>
                <a:lnTo>
                  <a:pt x="252171" y="4459663"/>
                </a:lnTo>
                <a:cubicBezTo>
                  <a:pt x="152831" y="4561286"/>
                  <a:pt x="72595" y="4612097"/>
                  <a:pt x="11463" y="4612097"/>
                </a:cubicBezTo>
                <a:lnTo>
                  <a:pt x="0" y="4591310"/>
                </a:lnTo>
                <a:lnTo>
                  <a:pt x="0" y="4580918"/>
                </a:lnTo>
                <a:cubicBezTo>
                  <a:pt x="35661" y="4580918"/>
                  <a:pt x="85331" y="4562441"/>
                  <a:pt x="149011" y="4525487"/>
                </a:cubicBezTo>
                <a:cubicBezTo>
                  <a:pt x="159199" y="4495463"/>
                  <a:pt x="179577" y="4473521"/>
                  <a:pt x="210143" y="4459663"/>
                </a:cubicBezTo>
                <a:close/>
                <a:moveTo>
                  <a:pt x="6176293" y="4422421"/>
                </a:moveTo>
                <a:lnTo>
                  <a:pt x="6174587" y="4427058"/>
                </a:lnTo>
                <a:lnTo>
                  <a:pt x="6183429" y="4427058"/>
                </a:lnTo>
                <a:close/>
                <a:moveTo>
                  <a:pt x="6525553" y="4408544"/>
                </a:moveTo>
                <a:lnTo>
                  <a:pt x="6537016" y="4408544"/>
                </a:lnTo>
                <a:cubicBezTo>
                  <a:pt x="6565035" y="4415473"/>
                  <a:pt x="6579045" y="4431641"/>
                  <a:pt x="6579045" y="4457046"/>
                </a:cubicBezTo>
                <a:lnTo>
                  <a:pt x="6556119" y="4467439"/>
                </a:lnTo>
                <a:cubicBezTo>
                  <a:pt x="6545930" y="4467439"/>
                  <a:pt x="6535742" y="4458201"/>
                  <a:pt x="6525553" y="4439723"/>
                </a:cubicBezTo>
                <a:close/>
                <a:moveTo>
                  <a:pt x="714485" y="4400769"/>
                </a:moveTo>
                <a:lnTo>
                  <a:pt x="691779" y="4472244"/>
                </a:lnTo>
                <a:lnTo>
                  <a:pt x="725969" y="4482475"/>
                </a:lnTo>
                <a:lnTo>
                  <a:pt x="748351" y="4484542"/>
                </a:lnTo>
                <a:lnTo>
                  <a:pt x="746007" y="4471789"/>
                </a:lnTo>
                <a:cubicBezTo>
                  <a:pt x="744096" y="4468324"/>
                  <a:pt x="741231" y="4466592"/>
                  <a:pt x="737409" y="4466592"/>
                </a:cubicBezTo>
                <a:cubicBezTo>
                  <a:pt x="750146" y="4445806"/>
                  <a:pt x="756514" y="4427330"/>
                  <a:pt x="756514" y="4411162"/>
                </a:cubicBezTo>
                <a:close/>
                <a:moveTo>
                  <a:pt x="6442041" y="4392414"/>
                </a:moveTo>
                <a:lnTo>
                  <a:pt x="6464967" y="4392414"/>
                </a:lnTo>
                <a:cubicBezTo>
                  <a:pt x="6480249" y="4394725"/>
                  <a:pt x="6487891" y="4400498"/>
                  <a:pt x="6487891" y="4409736"/>
                </a:cubicBezTo>
                <a:lnTo>
                  <a:pt x="6487891" y="4430522"/>
                </a:lnTo>
                <a:lnTo>
                  <a:pt x="6464967" y="4430522"/>
                </a:lnTo>
                <a:cubicBezTo>
                  <a:pt x="6449684" y="4430522"/>
                  <a:pt x="6442041" y="4423594"/>
                  <a:pt x="6442041" y="4409736"/>
                </a:cubicBezTo>
                <a:close/>
                <a:moveTo>
                  <a:pt x="6609611" y="4342721"/>
                </a:moveTo>
                <a:cubicBezTo>
                  <a:pt x="6619799" y="4342721"/>
                  <a:pt x="6637630" y="4355425"/>
                  <a:pt x="6663102" y="4380830"/>
                </a:cubicBezTo>
                <a:cubicBezTo>
                  <a:pt x="6650365" y="4406235"/>
                  <a:pt x="6638902" y="4418937"/>
                  <a:pt x="6628714" y="4418937"/>
                </a:cubicBezTo>
                <a:cubicBezTo>
                  <a:pt x="6603243" y="4418937"/>
                  <a:pt x="6582865" y="4409699"/>
                  <a:pt x="6567582" y="4391222"/>
                </a:cubicBezTo>
                <a:cubicBezTo>
                  <a:pt x="6567582" y="4381984"/>
                  <a:pt x="6581591" y="4365817"/>
                  <a:pt x="6609611" y="4342721"/>
                </a:cubicBezTo>
                <a:close/>
                <a:moveTo>
                  <a:pt x="156652" y="3742535"/>
                </a:moveTo>
                <a:lnTo>
                  <a:pt x="179577" y="3742535"/>
                </a:lnTo>
                <a:cubicBezTo>
                  <a:pt x="202501" y="3761012"/>
                  <a:pt x="220331" y="3770249"/>
                  <a:pt x="233068" y="3770249"/>
                </a:cubicBezTo>
                <a:lnTo>
                  <a:pt x="233068" y="3780643"/>
                </a:lnTo>
                <a:lnTo>
                  <a:pt x="198681" y="3780643"/>
                </a:lnTo>
                <a:lnTo>
                  <a:pt x="156652" y="3770249"/>
                </a:lnTo>
                <a:close/>
                <a:moveTo>
                  <a:pt x="6515321" y="3707545"/>
                </a:moveTo>
                <a:lnTo>
                  <a:pt x="6538245" y="3707545"/>
                </a:lnTo>
                <a:lnTo>
                  <a:pt x="6538245" y="3735261"/>
                </a:lnTo>
                <a:cubicBezTo>
                  <a:pt x="6522963" y="3735261"/>
                  <a:pt x="6515321" y="3728331"/>
                  <a:pt x="6515321" y="3714474"/>
                </a:cubicBezTo>
                <a:close/>
                <a:moveTo>
                  <a:pt x="509439" y="3651910"/>
                </a:moveTo>
                <a:lnTo>
                  <a:pt x="483946" y="3673373"/>
                </a:lnTo>
                <a:lnTo>
                  <a:pt x="441709" y="3705808"/>
                </a:lnTo>
                <a:lnTo>
                  <a:pt x="523447" y="3746865"/>
                </a:lnTo>
                <a:cubicBezTo>
                  <a:pt x="569295" y="3769384"/>
                  <a:pt x="594767" y="3780643"/>
                  <a:pt x="599862" y="3780643"/>
                </a:cubicBezTo>
                <a:cubicBezTo>
                  <a:pt x="599862" y="3773714"/>
                  <a:pt x="603682" y="3770249"/>
                  <a:pt x="611325" y="3770249"/>
                </a:cubicBezTo>
                <a:cubicBezTo>
                  <a:pt x="601136" y="3755238"/>
                  <a:pt x="581076" y="3730986"/>
                  <a:pt x="551148" y="3697498"/>
                </a:cubicBezTo>
                <a:close/>
                <a:moveTo>
                  <a:pt x="544123" y="3612313"/>
                </a:moveTo>
                <a:cubicBezTo>
                  <a:pt x="544123" y="3615201"/>
                  <a:pt x="541895" y="3619386"/>
                  <a:pt x="537438" y="3624872"/>
                </a:cubicBezTo>
                <a:lnTo>
                  <a:pt x="522036" y="3640499"/>
                </a:lnTo>
                <a:lnTo>
                  <a:pt x="529178" y="3648779"/>
                </a:lnTo>
                <a:lnTo>
                  <a:pt x="551765" y="3670889"/>
                </a:lnTo>
                <a:lnTo>
                  <a:pt x="551765" y="3650422"/>
                </a:lnTo>
                <a:cubicBezTo>
                  <a:pt x="567048" y="3634254"/>
                  <a:pt x="574689" y="3625017"/>
                  <a:pt x="574689" y="3622707"/>
                </a:cubicBezTo>
                <a:lnTo>
                  <a:pt x="574689" y="3612313"/>
                </a:lnTo>
                <a:close/>
                <a:moveTo>
                  <a:pt x="6652869" y="3572434"/>
                </a:moveTo>
                <a:cubicBezTo>
                  <a:pt x="6663057" y="3572434"/>
                  <a:pt x="6680888" y="3585138"/>
                  <a:pt x="6706360" y="3610543"/>
                </a:cubicBezTo>
                <a:cubicBezTo>
                  <a:pt x="6693623" y="3635948"/>
                  <a:pt x="6682161" y="3648651"/>
                  <a:pt x="6671972" y="3648651"/>
                </a:cubicBezTo>
                <a:cubicBezTo>
                  <a:pt x="6659236" y="3648651"/>
                  <a:pt x="6647775" y="3646342"/>
                  <a:pt x="6637586" y="3641722"/>
                </a:cubicBezTo>
                <a:lnTo>
                  <a:pt x="6636356" y="3640766"/>
                </a:lnTo>
                <a:lnTo>
                  <a:pt x="6636356" y="3660235"/>
                </a:lnTo>
                <a:lnTo>
                  <a:pt x="6613432" y="3660235"/>
                </a:lnTo>
                <a:lnTo>
                  <a:pt x="6613357" y="3660213"/>
                </a:lnTo>
                <a:lnTo>
                  <a:pt x="6622303" y="3686760"/>
                </a:lnTo>
                <a:lnTo>
                  <a:pt x="6599378" y="3697152"/>
                </a:lnTo>
                <a:cubicBezTo>
                  <a:pt x="6589189" y="3697152"/>
                  <a:pt x="6579000" y="3687915"/>
                  <a:pt x="6568811" y="3669437"/>
                </a:cubicBezTo>
                <a:lnTo>
                  <a:pt x="6568811" y="3638257"/>
                </a:lnTo>
                <a:lnTo>
                  <a:pt x="6580274" y="3638257"/>
                </a:lnTo>
                <a:lnTo>
                  <a:pt x="6592548" y="3645002"/>
                </a:lnTo>
                <a:lnTo>
                  <a:pt x="6590506" y="3639449"/>
                </a:lnTo>
                <a:lnTo>
                  <a:pt x="6590506" y="3622128"/>
                </a:lnTo>
                <a:lnTo>
                  <a:pt x="6612374" y="3622128"/>
                </a:lnTo>
                <a:lnTo>
                  <a:pt x="6610840" y="3620935"/>
                </a:lnTo>
                <a:cubicBezTo>
                  <a:pt x="6610840" y="3611697"/>
                  <a:pt x="6624850" y="3595530"/>
                  <a:pt x="6652869" y="3572434"/>
                </a:cubicBezTo>
                <a:close/>
                <a:moveTo>
                  <a:pt x="745555" y="3563764"/>
                </a:moveTo>
                <a:lnTo>
                  <a:pt x="756514" y="3581441"/>
                </a:lnTo>
                <a:cubicBezTo>
                  <a:pt x="784533" y="3624167"/>
                  <a:pt x="802363" y="3645531"/>
                  <a:pt x="810005" y="3645531"/>
                </a:cubicBezTo>
                <a:lnTo>
                  <a:pt x="845172" y="3626551"/>
                </a:lnTo>
                <a:lnTo>
                  <a:pt x="845487" y="3622273"/>
                </a:lnTo>
                <a:cubicBezTo>
                  <a:pt x="845805" y="3617365"/>
                  <a:pt x="845964" y="3614045"/>
                  <a:pt x="845964" y="3612313"/>
                </a:cubicBezTo>
                <a:cubicBezTo>
                  <a:pt x="824950" y="3601343"/>
                  <a:pt x="805926" y="3591744"/>
                  <a:pt x="788892" y="3583515"/>
                </a:cubicBezTo>
                <a:close/>
                <a:moveTo>
                  <a:pt x="689313" y="3546490"/>
                </a:moveTo>
                <a:cubicBezTo>
                  <a:pt x="668935" y="3546490"/>
                  <a:pt x="626907" y="3588062"/>
                  <a:pt x="563227" y="3671208"/>
                </a:cubicBezTo>
                <a:lnTo>
                  <a:pt x="552091" y="3671208"/>
                </a:lnTo>
                <a:lnTo>
                  <a:pt x="592221" y="3710489"/>
                </a:lnTo>
                <a:lnTo>
                  <a:pt x="633192" y="3739899"/>
                </a:lnTo>
                <a:lnTo>
                  <a:pt x="650388" y="3714079"/>
                </a:lnTo>
                <a:lnTo>
                  <a:pt x="664757" y="3700166"/>
                </a:lnTo>
                <a:lnTo>
                  <a:pt x="663861" y="3699230"/>
                </a:lnTo>
                <a:cubicBezTo>
                  <a:pt x="656855" y="3691145"/>
                  <a:pt x="653352" y="3685949"/>
                  <a:pt x="653352" y="3683640"/>
                </a:cubicBezTo>
                <a:lnTo>
                  <a:pt x="653352" y="3645531"/>
                </a:lnTo>
                <a:lnTo>
                  <a:pt x="672456" y="3645531"/>
                </a:lnTo>
                <a:cubicBezTo>
                  <a:pt x="675004" y="3657080"/>
                  <a:pt x="677790" y="3667184"/>
                  <a:pt x="680814" y="3675845"/>
                </a:cubicBezTo>
                <a:lnTo>
                  <a:pt x="684948" y="3684986"/>
                </a:lnTo>
                <a:lnTo>
                  <a:pt x="701970" y="3675972"/>
                </a:lnTo>
                <a:cubicBezTo>
                  <a:pt x="711362" y="3672796"/>
                  <a:pt x="721153" y="3671208"/>
                  <a:pt x="731342" y="3671208"/>
                </a:cubicBezTo>
                <a:lnTo>
                  <a:pt x="747399" y="3676589"/>
                </a:lnTo>
                <a:lnTo>
                  <a:pt x="748872" y="3673584"/>
                </a:lnTo>
                <a:lnTo>
                  <a:pt x="748872" y="3645531"/>
                </a:lnTo>
                <a:cubicBezTo>
                  <a:pt x="748872" y="3630808"/>
                  <a:pt x="737948" y="3601145"/>
                  <a:pt x="716097" y="3556540"/>
                </a:cubicBezTo>
                <a:lnTo>
                  <a:pt x="713631" y="3551744"/>
                </a:lnTo>
                <a:lnTo>
                  <a:pt x="710567" y="3550604"/>
                </a:lnTo>
                <a:cubicBezTo>
                  <a:pt x="701491" y="3547861"/>
                  <a:pt x="694407" y="3546490"/>
                  <a:pt x="689313" y="3546490"/>
                </a:cubicBezTo>
                <a:close/>
                <a:moveTo>
                  <a:pt x="6515321" y="3367593"/>
                </a:moveTo>
                <a:lnTo>
                  <a:pt x="6515321" y="3381892"/>
                </a:lnTo>
                <a:lnTo>
                  <a:pt x="6521200" y="3382715"/>
                </a:lnTo>
                <a:close/>
                <a:moveTo>
                  <a:pt x="233068" y="3361451"/>
                </a:moveTo>
                <a:lnTo>
                  <a:pt x="252171" y="3361451"/>
                </a:lnTo>
                <a:lnTo>
                  <a:pt x="252171" y="3389167"/>
                </a:lnTo>
                <a:lnTo>
                  <a:pt x="210143" y="3389167"/>
                </a:lnTo>
                <a:lnTo>
                  <a:pt x="210143" y="3378773"/>
                </a:lnTo>
                <a:cubicBezTo>
                  <a:pt x="212690" y="3367226"/>
                  <a:pt x="220331" y="3361451"/>
                  <a:pt x="233068" y="3361451"/>
                </a:cubicBezTo>
                <a:close/>
                <a:moveTo>
                  <a:pt x="605786" y="3322482"/>
                </a:moveTo>
                <a:lnTo>
                  <a:pt x="624172" y="3356438"/>
                </a:lnTo>
                <a:lnTo>
                  <a:pt x="628180" y="3355949"/>
                </a:lnTo>
                <a:lnTo>
                  <a:pt x="628180" y="3345555"/>
                </a:lnTo>
                <a:close/>
                <a:moveTo>
                  <a:pt x="465011" y="3241885"/>
                </a:moveTo>
                <a:cubicBezTo>
                  <a:pt x="493030" y="3251124"/>
                  <a:pt x="507039" y="3260362"/>
                  <a:pt x="507039" y="3269600"/>
                </a:cubicBezTo>
                <a:lnTo>
                  <a:pt x="507039" y="3290387"/>
                </a:lnTo>
                <a:cubicBezTo>
                  <a:pt x="486662" y="3320411"/>
                  <a:pt x="462463" y="3335424"/>
                  <a:pt x="434445" y="3335424"/>
                </a:cubicBezTo>
                <a:lnTo>
                  <a:pt x="445908" y="3383925"/>
                </a:lnTo>
                <a:cubicBezTo>
                  <a:pt x="445908" y="3393164"/>
                  <a:pt x="434445" y="3402402"/>
                  <a:pt x="411521" y="3411641"/>
                </a:cubicBezTo>
                <a:lnTo>
                  <a:pt x="369492" y="3411641"/>
                </a:lnTo>
                <a:cubicBezTo>
                  <a:pt x="356755" y="3411641"/>
                  <a:pt x="350388" y="3405866"/>
                  <a:pt x="350388" y="3394319"/>
                </a:cubicBezTo>
                <a:lnTo>
                  <a:pt x="350388" y="3373532"/>
                </a:lnTo>
                <a:cubicBezTo>
                  <a:pt x="360577" y="3348127"/>
                  <a:pt x="384775" y="3335424"/>
                  <a:pt x="422982" y="3335424"/>
                </a:cubicBezTo>
                <a:cubicBezTo>
                  <a:pt x="410247" y="3314637"/>
                  <a:pt x="403878" y="3296161"/>
                  <a:pt x="403878" y="3279994"/>
                </a:cubicBezTo>
                <a:cubicBezTo>
                  <a:pt x="403878" y="3266136"/>
                  <a:pt x="424256" y="3253434"/>
                  <a:pt x="465011" y="3241885"/>
                </a:cubicBezTo>
                <a:close/>
                <a:moveTo>
                  <a:pt x="296897" y="3137953"/>
                </a:moveTo>
                <a:lnTo>
                  <a:pt x="338925" y="3137953"/>
                </a:lnTo>
                <a:cubicBezTo>
                  <a:pt x="239585" y="3239576"/>
                  <a:pt x="159348" y="3290387"/>
                  <a:pt x="98217" y="3290387"/>
                </a:cubicBezTo>
                <a:lnTo>
                  <a:pt x="86754" y="3269600"/>
                </a:lnTo>
                <a:lnTo>
                  <a:pt x="86754" y="3259208"/>
                </a:lnTo>
                <a:cubicBezTo>
                  <a:pt x="122415" y="3259208"/>
                  <a:pt x="172085" y="3240731"/>
                  <a:pt x="235764" y="3203777"/>
                </a:cubicBezTo>
                <a:cubicBezTo>
                  <a:pt x="245953" y="3173753"/>
                  <a:pt x="266331" y="3151811"/>
                  <a:pt x="296897" y="3137953"/>
                </a:cubicBezTo>
                <a:close/>
                <a:moveTo>
                  <a:pt x="330159" y="2992188"/>
                </a:moveTo>
                <a:lnTo>
                  <a:pt x="353085" y="2992188"/>
                </a:lnTo>
                <a:cubicBezTo>
                  <a:pt x="376009" y="3010665"/>
                  <a:pt x="393839" y="3019902"/>
                  <a:pt x="406575" y="3019902"/>
                </a:cubicBezTo>
                <a:lnTo>
                  <a:pt x="406575" y="3030296"/>
                </a:lnTo>
                <a:lnTo>
                  <a:pt x="372189" y="3030296"/>
                </a:lnTo>
                <a:lnTo>
                  <a:pt x="330159" y="3019902"/>
                </a:lnTo>
                <a:close/>
                <a:moveTo>
                  <a:pt x="6608304" y="2962665"/>
                </a:moveTo>
                <a:lnTo>
                  <a:pt x="6631229" y="2962665"/>
                </a:lnTo>
                <a:lnTo>
                  <a:pt x="6631229" y="2990380"/>
                </a:lnTo>
                <a:cubicBezTo>
                  <a:pt x="6615946" y="2990380"/>
                  <a:pt x="6608304" y="2983451"/>
                  <a:pt x="6608304" y="2969593"/>
                </a:cubicBezTo>
                <a:close/>
                <a:moveTo>
                  <a:pt x="6661794" y="2893377"/>
                </a:moveTo>
                <a:lnTo>
                  <a:pt x="6673257" y="2893377"/>
                </a:lnTo>
                <a:cubicBezTo>
                  <a:pt x="6701275" y="2900306"/>
                  <a:pt x="6715286" y="2916474"/>
                  <a:pt x="6715286" y="2941879"/>
                </a:cubicBezTo>
                <a:lnTo>
                  <a:pt x="6692361" y="2952272"/>
                </a:lnTo>
                <a:cubicBezTo>
                  <a:pt x="6682172" y="2952272"/>
                  <a:pt x="6671983" y="2943034"/>
                  <a:pt x="6661794" y="2924556"/>
                </a:cubicBezTo>
                <a:close/>
                <a:moveTo>
                  <a:pt x="6745851" y="2827554"/>
                </a:moveTo>
                <a:cubicBezTo>
                  <a:pt x="6756040" y="2827554"/>
                  <a:pt x="6773871" y="2840258"/>
                  <a:pt x="6799343" y="2865663"/>
                </a:cubicBezTo>
                <a:cubicBezTo>
                  <a:pt x="6786606" y="2891068"/>
                  <a:pt x="6775145" y="2903770"/>
                  <a:pt x="6764956" y="2903770"/>
                </a:cubicBezTo>
                <a:cubicBezTo>
                  <a:pt x="6739484" y="2903770"/>
                  <a:pt x="6719107" y="2894533"/>
                  <a:pt x="6703823" y="2876055"/>
                </a:cubicBezTo>
                <a:cubicBezTo>
                  <a:pt x="6703823" y="2866817"/>
                  <a:pt x="6717833" y="2850651"/>
                  <a:pt x="6745851" y="2827554"/>
                </a:cubicBezTo>
                <a:close/>
                <a:moveTo>
                  <a:pt x="406575" y="2611104"/>
                </a:moveTo>
                <a:lnTo>
                  <a:pt x="425679" y="2611104"/>
                </a:lnTo>
                <a:lnTo>
                  <a:pt x="425679" y="2638820"/>
                </a:lnTo>
                <a:lnTo>
                  <a:pt x="383651" y="2638820"/>
                </a:lnTo>
                <a:lnTo>
                  <a:pt x="383651" y="2628426"/>
                </a:lnTo>
                <a:cubicBezTo>
                  <a:pt x="386198" y="2616879"/>
                  <a:pt x="393839" y="2611104"/>
                  <a:pt x="406575" y="2611104"/>
                </a:cubicBezTo>
                <a:close/>
                <a:moveTo>
                  <a:pt x="589797" y="2569614"/>
                </a:moveTo>
                <a:lnTo>
                  <a:pt x="522090" y="2633279"/>
                </a:lnTo>
                <a:lnTo>
                  <a:pt x="486501" y="2659868"/>
                </a:lnTo>
                <a:lnTo>
                  <a:pt x="541426" y="2659868"/>
                </a:lnTo>
                <a:cubicBezTo>
                  <a:pt x="556709" y="2659868"/>
                  <a:pt x="577087" y="2630998"/>
                  <a:pt x="602559" y="2573258"/>
                </a:cubicBezTo>
                <a:close/>
                <a:moveTo>
                  <a:pt x="683773" y="2503289"/>
                </a:moveTo>
                <a:lnTo>
                  <a:pt x="651279" y="2530646"/>
                </a:lnTo>
                <a:lnTo>
                  <a:pt x="633246" y="2544496"/>
                </a:lnTo>
                <a:lnTo>
                  <a:pt x="644588" y="2545543"/>
                </a:lnTo>
                <a:cubicBezTo>
                  <a:pt x="667512" y="2538613"/>
                  <a:pt x="681521" y="2525911"/>
                  <a:pt x="686616" y="2507434"/>
                </a:cubicBezTo>
                <a:close/>
                <a:moveTo>
                  <a:pt x="243405" y="2420825"/>
                </a:moveTo>
                <a:lnTo>
                  <a:pt x="266331" y="2420825"/>
                </a:lnTo>
                <a:cubicBezTo>
                  <a:pt x="289255" y="2439302"/>
                  <a:pt x="307085" y="2448540"/>
                  <a:pt x="319821" y="2448540"/>
                </a:cubicBezTo>
                <a:lnTo>
                  <a:pt x="319821" y="2458933"/>
                </a:lnTo>
                <a:lnTo>
                  <a:pt x="285435" y="2458933"/>
                </a:lnTo>
                <a:lnTo>
                  <a:pt x="243405" y="2448540"/>
                </a:lnTo>
                <a:close/>
                <a:moveTo>
                  <a:pt x="670209" y="2285452"/>
                </a:moveTo>
                <a:lnTo>
                  <a:pt x="700775" y="2285452"/>
                </a:lnTo>
                <a:lnTo>
                  <a:pt x="700775" y="2306238"/>
                </a:lnTo>
                <a:cubicBezTo>
                  <a:pt x="700775" y="2317787"/>
                  <a:pt x="693133" y="2323560"/>
                  <a:pt x="677850" y="2323560"/>
                </a:cubicBezTo>
                <a:lnTo>
                  <a:pt x="670209" y="2323560"/>
                </a:lnTo>
                <a:cubicBezTo>
                  <a:pt x="654926" y="2323560"/>
                  <a:pt x="647284" y="2317787"/>
                  <a:pt x="647284" y="2306238"/>
                </a:cubicBezTo>
                <a:cubicBezTo>
                  <a:pt x="649831" y="2292381"/>
                  <a:pt x="657472" y="2285452"/>
                  <a:pt x="670209" y="2285452"/>
                </a:cubicBezTo>
                <a:close/>
                <a:moveTo>
                  <a:pt x="753486" y="2240937"/>
                </a:moveTo>
                <a:cubicBezTo>
                  <a:pt x="715278" y="2240937"/>
                  <a:pt x="662026" y="2260425"/>
                  <a:pt x="593730" y="2299399"/>
                </a:cubicBezTo>
                <a:lnTo>
                  <a:pt x="592647" y="2300070"/>
                </a:lnTo>
                <a:lnTo>
                  <a:pt x="615932" y="2327070"/>
                </a:lnTo>
                <a:cubicBezTo>
                  <a:pt x="661781" y="2376437"/>
                  <a:pt x="699989" y="2409349"/>
                  <a:pt x="730555" y="2425805"/>
                </a:cubicBezTo>
                <a:lnTo>
                  <a:pt x="735364" y="2427285"/>
                </a:lnTo>
                <a:lnTo>
                  <a:pt x="759216" y="2402897"/>
                </a:lnTo>
                <a:lnTo>
                  <a:pt x="766614" y="2394224"/>
                </a:lnTo>
                <a:lnTo>
                  <a:pt x="750613" y="2377520"/>
                </a:lnTo>
                <a:cubicBezTo>
                  <a:pt x="743609" y="2369437"/>
                  <a:pt x="740106" y="2364239"/>
                  <a:pt x="740106" y="2361930"/>
                </a:cubicBezTo>
                <a:lnTo>
                  <a:pt x="740106" y="2323822"/>
                </a:lnTo>
                <a:lnTo>
                  <a:pt x="759210" y="2323822"/>
                </a:lnTo>
                <a:cubicBezTo>
                  <a:pt x="764304" y="2346918"/>
                  <a:pt x="770355" y="2364239"/>
                  <a:pt x="777359" y="2375788"/>
                </a:cubicBezTo>
                <a:lnTo>
                  <a:pt x="779865" y="2378688"/>
                </a:lnTo>
                <a:lnTo>
                  <a:pt x="800767" y="2354180"/>
                </a:lnTo>
                <a:cubicBezTo>
                  <a:pt x="810001" y="2341621"/>
                  <a:pt x="814617" y="2332743"/>
                  <a:pt x="814617" y="2327547"/>
                </a:cubicBezTo>
                <a:lnTo>
                  <a:pt x="814617" y="2268653"/>
                </a:lnTo>
                <a:cubicBezTo>
                  <a:pt x="806976" y="2250176"/>
                  <a:pt x="786599" y="2240937"/>
                  <a:pt x="753486" y="2240937"/>
                </a:cubicBezTo>
                <a:close/>
                <a:moveTo>
                  <a:pt x="6726747" y="2106961"/>
                </a:moveTo>
                <a:lnTo>
                  <a:pt x="6749673" y="2106961"/>
                </a:lnTo>
                <a:cubicBezTo>
                  <a:pt x="6764956" y="2109271"/>
                  <a:pt x="6772597" y="2115044"/>
                  <a:pt x="6772597" y="2124283"/>
                </a:cubicBezTo>
                <a:lnTo>
                  <a:pt x="6772597" y="2145068"/>
                </a:lnTo>
                <a:lnTo>
                  <a:pt x="6749673" y="2145068"/>
                </a:lnTo>
                <a:cubicBezTo>
                  <a:pt x="6734390" y="2145068"/>
                  <a:pt x="6726747" y="2138140"/>
                  <a:pt x="6726747" y="2124283"/>
                </a:cubicBezTo>
                <a:close/>
                <a:moveTo>
                  <a:pt x="6053955" y="2049492"/>
                </a:moveTo>
                <a:lnTo>
                  <a:pt x="6053628" y="2049603"/>
                </a:lnTo>
                <a:lnTo>
                  <a:pt x="6054155" y="2049574"/>
                </a:lnTo>
                <a:close/>
                <a:moveTo>
                  <a:pt x="319821" y="2039742"/>
                </a:moveTo>
                <a:lnTo>
                  <a:pt x="338925" y="2039742"/>
                </a:lnTo>
                <a:lnTo>
                  <a:pt x="338925" y="2067457"/>
                </a:lnTo>
                <a:lnTo>
                  <a:pt x="296897" y="2067457"/>
                </a:lnTo>
                <a:lnTo>
                  <a:pt x="296897" y="2057065"/>
                </a:lnTo>
                <a:cubicBezTo>
                  <a:pt x="299444" y="2045516"/>
                  <a:pt x="307085" y="2039742"/>
                  <a:pt x="319821" y="2039742"/>
                </a:cubicBezTo>
                <a:close/>
                <a:moveTo>
                  <a:pt x="6631229" y="1968385"/>
                </a:moveTo>
                <a:lnTo>
                  <a:pt x="6673257" y="1968385"/>
                </a:lnTo>
                <a:lnTo>
                  <a:pt x="6673257" y="1996101"/>
                </a:lnTo>
                <a:lnTo>
                  <a:pt x="6631229" y="1996101"/>
                </a:lnTo>
                <a:close/>
                <a:moveTo>
                  <a:pt x="6317925" y="1930278"/>
                </a:moveTo>
                <a:cubicBezTo>
                  <a:pt x="6343396" y="1941825"/>
                  <a:pt x="6361227" y="1960301"/>
                  <a:pt x="6371416" y="1985707"/>
                </a:cubicBezTo>
                <a:lnTo>
                  <a:pt x="6359953" y="1985707"/>
                </a:lnTo>
                <a:cubicBezTo>
                  <a:pt x="6347218" y="1985707"/>
                  <a:pt x="6333209" y="1973005"/>
                  <a:pt x="6317925" y="1947598"/>
                </a:cubicBezTo>
                <a:close/>
                <a:moveTo>
                  <a:pt x="6241509" y="1881775"/>
                </a:moveTo>
                <a:lnTo>
                  <a:pt x="6264435" y="1881775"/>
                </a:lnTo>
                <a:cubicBezTo>
                  <a:pt x="6277170" y="1884085"/>
                  <a:pt x="6283538" y="1889859"/>
                  <a:pt x="6283538" y="1899097"/>
                </a:cubicBezTo>
                <a:lnTo>
                  <a:pt x="6283538" y="1919883"/>
                </a:lnTo>
                <a:lnTo>
                  <a:pt x="6264435" y="1919883"/>
                </a:lnTo>
                <a:cubicBezTo>
                  <a:pt x="6249151" y="1919883"/>
                  <a:pt x="6241509" y="1912955"/>
                  <a:pt x="6241509" y="1899097"/>
                </a:cubicBezTo>
                <a:close/>
                <a:moveTo>
                  <a:pt x="497493" y="1849461"/>
                </a:moveTo>
                <a:lnTo>
                  <a:pt x="520418" y="1849461"/>
                </a:lnTo>
                <a:cubicBezTo>
                  <a:pt x="543342" y="1867938"/>
                  <a:pt x="561172" y="1877175"/>
                  <a:pt x="573909" y="1877175"/>
                </a:cubicBezTo>
                <a:lnTo>
                  <a:pt x="573909" y="1887569"/>
                </a:lnTo>
                <a:lnTo>
                  <a:pt x="539522" y="1887569"/>
                </a:lnTo>
                <a:lnTo>
                  <a:pt x="497493" y="1877175"/>
                </a:lnTo>
                <a:close/>
                <a:moveTo>
                  <a:pt x="759210" y="1828414"/>
                </a:moveTo>
                <a:cubicBezTo>
                  <a:pt x="797419" y="1828414"/>
                  <a:pt x="839447" y="1866523"/>
                  <a:pt x="885296" y="1942739"/>
                </a:cubicBezTo>
                <a:lnTo>
                  <a:pt x="885296" y="1953132"/>
                </a:lnTo>
                <a:lnTo>
                  <a:pt x="877655" y="1953132"/>
                </a:lnTo>
                <a:cubicBezTo>
                  <a:pt x="785956" y="1946203"/>
                  <a:pt x="740106" y="1913869"/>
                  <a:pt x="740106" y="1856129"/>
                </a:cubicBezTo>
                <a:lnTo>
                  <a:pt x="740106" y="1838807"/>
                </a:lnTo>
                <a:cubicBezTo>
                  <a:pt x="752843" y="1838807"/>
                  <a:pt x="759210" y="1835343"/>
                  <a:pt x="759210" y="1828414"/>
                </a:cubicBezTo>
                <a:close/>
                <a:moveTo>
                  <a:pt x="6497501" y="1812487"/>
                </a:moveTo>
                <a:lnTo>
                  <a:pt x="6539530" y="1812487"/>
                </a:lnTo>
                <a:lnTo>
                  <a:pt x="6539530" y="1822881"/>
                </a:lnTo>
                <a:cubicBezTo>
                  <a:pt x="6539530" y="1834429"/>
                  <a:pt x="6531889" y="1840202"/>
                  <a:pt x="6516606" y="1840202"/>
                </a:cubicBezTo>
                <a:lnTo>
                  <a:pt x="6497501" y="1840202"/>
                </a:lnTo>
                <a:close/>
                <a:moveTo>
                  <a:pt x="1007030" y="1808587"/>
                </a:moveTo>
                <a:lnTo>
                  <a:pt x="960750" y="1837291"/>
                </a:lnTo>
                <a:lnTo>
                  <a:pt x="984643" y="1854441"/>
                </a:lnTo>
                <a:cubicBezTo>
                  <a:pt x="999926" y="1862669"/>
                  <a:pt x="1013299" y="1866783"/>
                  <a:pt x="1024760" y="1866783"/>
                </a:cubicBezTo>
                <a:lnTo>
                  <a:pt x="1036223" y="1849461"/>
                </a:lnTo>
                <a:lnTo>
                  <a:pt x="1036223" y="1839068"/>
                </a:lnTo>
                <a:close/>
                <a:moveTo>
                  <a:pt x="1089714" y="1764559"/>
                </a:moveTo>
                <a:lnTo>
                  <a:pt x="1087811" y="1765255"/>
                </a:lnTo>
                <a:lnTo>
                  <a:pt x="1028414" y="1795739"/>
                </a:lnTo>
                <a:lnTo>
                  <a:pt x="1031447" y="1804424"/>
                </a:lnTo>
                <a:cubicBezTo>
                  <a:pt x="1038451" y="1815972"/>
                  <a:pt x="1046412" y="1821746"/>
                  <a:pt x="1055327" y="1821746"/>
                </a:cubicBezTo>
                <a:cubicBezTo>
                  <a:pt x="1065515" y="1821746"/>
                  <a:pt x="1076978" y="1811352"/>
                  <a:pt x="1089714" y="1790567"/>
                </a:cubicBezTo>
                <a:close/>
                <a:moveTo>
                  <a:pt x="1171803" y="1741148"/>
                </a:moveTo>
                <a:lnTo>
                  <a:pt x="1142594" y="1745537"/>
                </a:lnTo>
                <a:lnTo>
                  <a:pt x="1150846" y="1752458"/>
                </a:lnTo>
                <a:close/>
                <a:moveTo>
                  <a:pt x="583455" y="1714090"/>
                </a:moveTo>
                <a:lnTo>
                  <a:pt x="614022" y="1714090"/>
                </a:lnTo>
                <a:lnTo>
                  <a:pt x="614022" y="1734876"/>
                </a:lnTo>
                <a:cubicBezTo>
                  <a:pt x="614022" y="1746424"/>
                  <a:pt x="606379" y="1752197"/>
                  <a:pt x="591096" y="1752197"/>
                </a:cubicBezTo>
                <a:lnTo>
                  <a:pt x="583455" y="1752197"/>
                </a:lnTo>
                <a:cubicBezTo>
                  <a:pt x="568172" y="1752197"/>
                  <a:pt x="560530" y="1746424"/>
                  <a:pt x="560530" y="1734876"/>
                </a:cubicBezTo>
                <a:cubicBezTo>
                  <a:pt x="563078" y="1721018"/>
                  <a:pt x="570719" y="1714090"/>
                  <a:pt x="583455" y="1714090"/>
                </a:cubicBezTo>
                <a:close/>
                <a:moveTo>
                  <a:pt x="573909" y="1468380"/>
                </a:moveTo>
                <a:lnTo>
                  <a:pt x="593013" y="1468380"/>
                </a:lnTo>
                <a:lnTo>
                  <a:pt x="593013" y="1496095"/>
                </a:lnTo>
                <a:lnTo>
                  <a:pt x="550985" y="1496095"/>
                </a:lnTo>
                <a:lnTo>
                  <a:pt x="550985" y="1485702"/>
                </a:lnTo>
                <a:cubicBezTo>
                  <a:pt x="553531" y="1474153"/>
                  <a:pt x="561172" y="1468380"/>
                  <a:pt x="573909" y="1468380"/>
                </a:cubicBezTo>
                <a:close/>
                <a:moveTo>
                  <a:pt x="6202965" y="1356615"/>
                </a:moveTo>
                <a:lnTo>
                  <a:pt x="6225891" y="1356615"/>
                </a:lnTo>
                <a:cubicBezTo>
                  <a:pt x="6241174" y="1358925"/>
                  <a:pt x="6248815" y="1364698"/>
                  <a:pt x="6248815" y="1373937"/>
                </a:cubicBezTo>
                <a:lnTo>
                  <a:pt x="6248815" y="1394723"/>
                </a:lnTo>
                <a:lnTo>
                  <a:pt x="6225891" y="1394723"/>
                </a:lnTo>
                <a:cubicBezTo>
                  <a:pt x="6210607" y="1394723"/>
                  <a:pt x="6202965" y="1387794"/>
                  <a:pt x="6202965" y="1373937"/>
                </a:cubicBezTo>
                <a:close/>
                <a:moveTo>
                  <a:pt x="928292" y="1347797"/>
                </a:moveTo>
                <a:lnTo>
                  <a:pt x="951218" y="1347797"/>
                </a:lnTo>
                <a:cubicBezTo>
                  <a:pt x="974142" y="1366275"/>
                  <a:pt x="991972" y="1375512"/>
                  <a:pt x="1004708" y="1375512"/>
                </a:cubicBezTo>
                <a:lnTo>
                  <a:pt x="1004708" y="1385906"/>
                </a:lnTo>
                <a:lnTo>
                  <a:pt x="970321" y="1385906"/>
                </a:lnTo>
                <a:lnTo>
                  <a:pt x="928292" y="1375512"/>
                </a:lnTo>
                <a:close/>
                <a:moveTo>
                  <a:pt x="5324343" y="1338651"/>
                </a:moveTo>
                <a:lnTo>
                  <a:pt x="5315681" y="1354360"/>
                </a:lnTo>
                <a:lnTo>
                  <a:pt x="5343776" y="1339196"/>
                </a:lnTo>
                <a:close/>
                <a:moveTo>
                  <a:pt x="5343447" y="1263219"/>
                </a:moveTo>
                <a:lnTo>
                  <a:pt x="5343447" y="1290150"/>
                </a:lnTo>
                <a:cubicBezTo>
                  <a:pt x="5343447" y="1295346"/>
                  <a:pt x="5346313" y="1299893"/>
                  <a:pt x="5352044" y="1303791"/>
                </a:cubicBezTo>
                <a:lnTo>
                  <a:pt x="5355314" y="1305026"/>
                </a:lnTo>
                <a:lnTo>
                  <a:pt x="5358574" y="1294256"/>
                </a:lnTo>
                <a:lnTo>
                  <a:pt x="5358574" y="1276934"/>
                </a:lnTo>
                <a:close/>
                <a:moveTo>
                  <a:pt x="1013297" y="1257052"/>
                </a:moveTo>
                <a:cubicBezTo>
                  <a:pt x="1051506" y="1257052"/>
                  <a:pt x="1093534" y="1295160"/>
                  <a:pt x="1139384" y="1371376"/>
                </a:cubicBezTo>
                <a:lnTo>
                  <a:pt x="1139384" y="1381770"/>
                </a:lnTo>
                <a:lnTo>
                  <a:pt x="1131743" y="1381770"/>
                </a:lnTo>
                <a:cubicBezTo>
                  <a:pt x="1040043" y="1374841"/>
                  <a:pt x="994194" y="1342506"/>
                  <a:pt x="994194" y="1284768"/>
                </a:cubicBezTo>
                <a:lnTo>
                  <a:pt x="994194" y="1267445"/>
                </a:lnTo>
                <a:cubicBezTo>
                  <a:pt x="1006930" y="1267445"/>
                  <a:pt x="1013297" y="1263980"/>
                  <a:pt x="1013297" y="1257052"/>
                </a:cubicBezTo>
                <a:close/>
                <a:moveTo>
                  <a:pt x="6107447" y="1218039"/>
                </a:moveTo>
                <a:lnTo>
                  <a:pt x="6149475" y="1218039"/>
                </a:lnTo>
                <a:lnTo>
                  <a:pt x="6149475" y="1245755"/>
                </a:lnTo>
                <a:lnTo>
                  <a:pt x="6107447" y="1245755"/>
                </a:lnTo>
                <a:close/>
                <a:moveTo>
                  <a:pt x="5794143" y="1179931"/>
                </a:moveTo>
                <a:cubicBezTo>
                  <a:pt x="5819615" y="1191479"/>
                  <a:pt x="5837445" y="1209955"/>
                  <a:pt x="5847633" y="1235361"/>
                </a:cubicBezTo>
                <a:lnTo>
                  <a:pt x="5836171" y="1235361"/>
                </a:lnTo>
                <a:cubicBezTo>
                  <a:pt x="5823435" y="1235361"/>
                  <a:pt x="5809426" y="1222659"/>
                  <a:pt x="5794143" y="1197253"/>
                </a:cubicBezTo>
                <a:close/>
                <a:moveTo>
                  <a:pt x="5568717" y="1169537"/>
                </a:moveTo>
                <a:lnTo>
                  <a:pt x="5580179" y="1169537"/>
                </a:lnTo>
                <a:cubicBezTo>
                  <a:pt x="5592915" y="1171847"/>
                  <a:pt x="5599283" y="1178776"/>
                  <a:pt x="5599283" y="1190324"/>
                </a:cubicBezTo>
                <a:cubicBezTo>
                  <a:pt x="5599283" y="1199563"/>
                  <a:pt x="5571265" y="1221504"/>
                  <a:pt x="5515226" y="1256147"/>
                </a:cubicBezTo>
                <a:cubicBezTo>
                  <a:pt x="5502490" y="1256147"/>
                  <a:pt x="5496122" y="1246909"/>
                  <a:pt x="5496122" y="1228432"/>
                </a:cubicBezTo>
                <a:lnTo>
                  <a:pt x="5484660" y="1228432"/>
                </a:lnTo>
                <a:lnTo>
                  <a:pt x="5412066" y="1245755"/>
                </a:lnTo>
                <a:cubicBezTo>
                  <a:pt x="5417160" y="1227277"/>
                  <a:pt x="5441358" y="1212265"/>
                  <a:pt x="5484660" y="1200718"/>
                </a:cubicBezTo>
                <a:lnTo>
                  <a:pt x="5507584" y="1207646"/>
                </a:lnTo>
                <a:cubicBezTo>
                  <a:pt x="5512678" y="1207646"/>
                  <a:pt x="5533056" y="1194943"/>
                  <a:pt x="5568717" y="1169537"/>
                </a:cubicBezTo>
                <a:close/>
                <a:moveTo>
                  <a:pt x="837543" y="1142727"/>
                </a:moveTo>
                <a:lnTo>
                  <a:pt x="868109" y="1142727"/>
                </a:lnTo>
                <a:lnTo>
                  <a:pt x="868109" y="1163513"/>
                </a:lnTo>
                <a:cubicBezTo>
                  <a:pt x="868109" y="1175063"/>
                  <a:pt x="860467" y="1180836"/>
                  <a:pt x="845184" y="1180836"/>
                </a:cubicBezTo>
                <a:lnTo>
                  <a:pt x="837543" y="1180836"/>
                </a:lnTo>
                <a:cubicBezTo>
                  <a:pt x="822259" y="1180836"/>
                  <a:pt x="814617" y="1175063"/>
                  <a:pt x="814617" y="1163513"/>
                </a:cubicBezTo>
                <a:cubicBezTo>
                  <a:pt x="817165" y="1149656"/>
                  <a:pt x="824806" y="1142727"/>
                  <a:pt x="837543" y="1142727"/>
                </a:cubicBezTo>
                <a:close/>
                <a:moveTo>
                  <a:pt x="5717727" y="1131430"/>
                </a:moveTo>
                <a:lnTo>
                  <a:pt x="5740652" y="1131430"/>
                </a:lnTo>
                <a:cubicBezTo>
                  <a:pt x="5753388" y="1133739"/>
                  <a:pt x="5759756" y="1139513"/>
                  <a:pt x="5759756" y="1148751"/>
                </a:cubicBezTo>
                <a:lnTo>
                  <a:pt x="5759756" y="1169537"/>
                </a:lnTo>
                <a:lnTo>
                  <a:pt x="5740652" y="1169537"/>
                </a:lnTo>
                <a:cubicBezTo>
                  <a:pt x="5725369" y="1169537"/>
                  <a:pt x="5717727" y="1162609"/>
                  <a:pt x="5717727" y="1148751"/>
                </a:cubicBezTo>
                <a:close/>
                <a:moveTo>
                  <a:pt x="5591642" y="1072535"/>
                </a:moveTo>
                <a:lnTo>
                  <a:pt x="5614566" y="1072535"/>
                </a:lnTo>
                <a:cubicBezTo>
                  <a:pt x="5624755" y="1072535"/>
                  <a:pt x="5634944" y="1082928"/>
                  <a:pt x="5645133" y="1103714"/>
                </a:cubicBezTo>
                <a:lnTo>
                  <a:pt x="5645133" y="1110644"/>
                </a:lnTo>
                <a:lnTo>
                  <a:pt x="5626029" y="1110644"/>
                </a:lnTo>
                <a:cubicBezTo>
                  <a:pt x="5615840" y="1110644"/>
                  <a:pt x="5604378" y="1101404"/>
                  <a:pt x="5591642" y="1082928"/>
                </a:cubicBezTo>
                <a:close/>
                <a:moveTo>
                  <a:pt x="5973720" y="1062141"/>
                </a:moveTo>
                <a:lnTo>
                  <a:pt x="6015747" y="1062141"/>
                </a:lnTo>
                <a:lnTo>
                  <a:pt x="6015747" y="1072535"/>
                </a:lnTo>
                <a:cubicBezTo>
                  <a:pt x="6015747" y="1084083"/>
                  <a:pt x="6008106" y="1089857"/>
                  <a:pt x="5992823" y="1089857"/>
                </a:cubicBezTo>
                <a:lnTo>
                  <a:pt x="5973720" y="1089857"/>
                </a:lnTo>
                <a:close/>
                <a:moveTo>
                  <a:pt x="1004708" y="966714"/>
                </a:moveTo>
                <a:lnTo>
                  <a:pt x="1023812" y="966714"/>
                </a:lnTo>
                <a:lnTo>
                  <a:pt x="1023812" y="994430"/>
                </a:lnTo>
                <a:lnTo>
                  <a:pt x="981784" y="994430"/>
                </a:lnTo>
                <a:lnTo>
                  <a:pt x="981784" y="984036"/>
                </a:lnTo>
                <a:cubicBezTo>
                  <a:pt x="984331" y="972489"/>
                  <a:pt x="991972" y="966714"/>
                  <a:pt x="1004708" y="966714"/>
                </a:cubicBezTo>
                <a:close/>
                <a:moveTo>
                  <a:pt x="5656594" y="913172"/>
                </a:moveTo>
                <a:lnTo>
                  <a:pt x="5668057" y="913172"/>
                </a:lnTo>
                <a:cubicBezTo>
                  <a:pt x="5680792" y="913172"/>
                  <a:pt x="5687161" y="918947"/>
                  <a:pt x="5687161" y="930494"/>
                </a:cubicBezTo>
                <a:lnTo>
                  <a:pt x="5687161" y="940888"/>
                </a:lnTo>
                <a:cubicBezTo>
                  <a:pt x="5687161" y="952436"/>
                  <a:pt x="5680792" y="958210"/>
                  <a:pt x="5668057" y="958210"/>
                </a:cubicBezTo>
                <a:lnTo>
                  <a:pt x="5656594" y="958210"/>
                </a:lnTo>
                <a:cubicBezTo>
                  <a:pt x="5641312" y="958210"/>
                  <a:pt x="5633670" y="952436"/>
                  <a:pt x="5633670" y="940888"/>
                </a:cubicBezTo>
                <a:lnTo>
                  <a:pt x="5633670" y="930494"/>
                </a:lnTo>
                <a:cubicBezTo>
                  <a:pt x="5636217" y="918947"/>
                  <a:pt x="5643859" y="913172"/>
                  <a:pt x="5656594" y="913172"/>
                </a:cubicBezTo>
                <a:close/>
                <a:moveTo>
                  <a:pt x="5431325" y="857101"/>
                </a:moveTo>
                <a:lnTo>
                  <a:pt x="5454250" y="857101"/>
                </a:lnTo>
                <a:cubicBezTo>
                  <a:pt x="5469533" y="859410"/>
                  <a:pt x="5477174" y="865184"/>
                  <a:pt x="5477174" y="874422"/>
                </a:cubicBezTo>
                <a:lnTo>
                  <a:pt x="5477174" y="895208"/>
                </a:lnTo>
                <a:lnTo>
                  <a:pt x="5454250" y="895208"/>
                </a:lnTo>
                <a:cubicBezTo>
                  <a:pt x="5438967" y="895208"/>
                  <a:pt x="5431325" y="888280"/>
                  <a:pt x="5431325" y="874422"/>
                </a:cubicBezTo>
                <a:close/>
                <a:moveTo>
                  <a:pt x="1444097" y="755387"/>
                </a:moveTo>
                <a:cubicBezTo>
                  <a:pt x="1472753" y="755387"/>
                  <a:pt x="1503558" y="776823"/>
                  <a:pt x="1536512" y="819694"/>
                </a:cubicBezTo>
                <a:lnTo>
                  <a:pt x="1558497" y="852352"/>
                </a:lnTo>
                <a:lnTo>
                  <a:pt x="1579916" y="866918"/>
                </a:lnTo>
                <a:cubicBezTo>
                  <a:pt x="1588832" y="871538"/>
                  <a:pt x="1596473" y="873847"/>
                  <a:pt x="1602841" y="873847"/>
                </a:cubicBezTo>
                <a:lnTo>
                  <a:pt x="1602841" y="884240"/>
                </a:lnTo>
                <a:lnTo>
                  <a:pt x="1568454" y="884240"/>
                </a:lnTo>
                <a:lnTo>
                  <a:pt x="1529848" y="874693"/>
                </a:lnTo>
                <a:lnTo>
                  <a:pt x="1502365" y="870144"/>
                </a:lnTo>
                <a:cubicBezTo>
                  <a:pt x="1450783" y="855420"/>
                  <a:pt x="1424993" y="826406"/>
                  <a:pt x="1424993" y="783101"/>
                </a:cubicBezTo>
                <a:lnTo>
                  <a:pt x="1424993" y="765779"/>
                </a:lnTo>
                <a:cubicBezTo>
                  <a:pt x="1437730" y="765779"/>
                  <a:pt x="1444097" y="762316"/>
                  <a:pt x="1444097" y="755387"/>
                </a:cubicBezTo>
                <a:close/>
                <a:moveTo>
                  <a:pt x="4991779" y="750347"/>
                </a:moveTo>
                <a:lnTo>
                  <a:pt x="5022346" y="750347"/>
                </a:lnTo>
                <a:lnTo>
                  <a:pt x="5022346" y="771133"/>
                </a:lnTo>
                <a:cubicBezTo>
                  <a:pt x="5022346" y="782682"/>
                  <a:pt x="5014705" y="788455"/>
                  <a:pt x="4999422" y="788455"/>
                </a:cubicBezTo>
                <a:lnTo>
                  <a:pt x="4991779" y="788455"/>
                </a:lnTo>
                <a:cubicBezTo>
                  <a:pt x="4976496" y="788455"/>
                  <a:pt x="4968855" y="782682"/>
                  <a:pt x="4968855" y="771133"/>
                </a:cubicBezTo>
                <a:cubicBezTo>
                  <a:pt x="4971402" y="757275"/>
                  <a:pt x="4979044" y="750347"/>
                  <a:pt x="4991779" y="750347"/>
                </a:cubicBezTo>
                <a:close/>
                <a:moveTo>
                  <a:pt x="2174669" y="744844"/>
                </a:moveTo>
                <a:lnTo>
                  <a:pt x="2179778" y="749129"/>
                </a:lnTo>
                <a:lnTo>
                  <a:pt x="2187718" y="744844"/>
                </a:lnTo>
                <a:close/>
                <a:moveTo>
                  <a:pt x="5335806" y="718525"/>
                </a:moveTo>
                <a:lnTo>
                  <a:pt x="5377834" y="718525"/>
                </a:lnTo>
                <a:lnTo>
                  <a:pt x="5377834" y="746241"/>
                </a:lnTo>
                <a:lnTo>
                  <a:pt x="5335806" y="746241"/>
                </a:lnTo>
                <a:close/>
                <a:moveTo>
                  <a:pt x="5022502" y="680417"/>
                </a:moveTo>
                <a:cubicBezTo>
                  <a:pt x="5047974" y="691965"/>
                  <a:pt x="5065804" y="710441"/>
                  <a:pt x="5075993" y="735847"/>
                </a:cubicBezTo>
                <a:lnTo>
                  <a:pt x="5064530" y="735847"/>
                </a:lnTo>
                <a:cubicBezTo>
                  <a:pt x="5051795" y="735847"/>
                  <a:pt x="5037786" y="723143"/>
                  <a:pt x="5022502" y="697738"/>
                </a:cubicBezTo>
                <a:close/>
                <a:moveTo>
                  <a:pt x="4797076" y="670023"/>
                </a:moveTo>
                <a:lnTo>
                  <a:pt x="4808539" y="670023"/>
                </a:lnTo>
                <a:cubicBezTo>
                  <a:pt x="4821274" y="672332"/>
                  <a:pt x="4827642" y="679261"/>
                  <a:pt x="4827642" y="690810"/>
                </a:cubicBezTo>
                <a:cubicBezTo>
                  <a:pt x="4827642" y="700048"/>
                  <a:pt x="4799624" y="721990"/>
                  <a:pt x="4743585" y="756633"/>
                </a:cubicBezTo>
                <a:cubicBezTo>
                  <a:pt x="4730849" y="756633"/>
                  <a:pt x="4724482" y="747395"/>
                  <a:pt x="4724482" y="728918"/>
                </a:cubicBezTo>
                <a:lnTo>
                  <a:pt x="4713019" y="728918"/>
                </a:lnTo>
                <a:lnTo>
                  <a:pt x="4640425" y="746241"/>
                </a:lnTo>
                <a:cubicBezTo>
                  <a:pt x="4645519" y="727763"/>
                  <a:pt x="4669717" y="712751"/>
                  <a:pt x="4713019" y="701204"/>
                </a:cubicBezTo>
                <a:lnTo>
                  <a:pt x="4735943" y="708132"/>
                </a:lnTo>
                <a:cubicBezTo>
                  <a:pt x="4741038" y="708132"/>
                  <a:pt x="4761415" y="695429"/>
                  <a:pt x="4797076" y="670023"/>
                </a:cubicBezTo>
                <a:close/>
                <a:moveTo>
                  <a:pt x="1268342" y="641061"/>
                </a:moveTo>
                <a:lnTo>
                  <a:pt x="1298908" y="641061"/>
                </a:lnTo>
                <a:lnTo>
                  <a:pt x="1298908" y="661847"/>
                </a:lnTo>
                <a:cubicBezTo>
                  <a:pt x="1298908" y="673396"/>
                  <a:pt x="1291266" y="679170"/>
                  <a:pt x="1275983" y="679170"/>
                </a:cubicBezTo>
                <a:lnTo>
                  <a:pt x="1268342" y="679170"/>
                </a:lnTo>
                <a:cubicBezTo>
                  <a:pt x="1253059" y="679170"/>
                  <a:pt x="1245416" y="673396"/>
                  <a:pt x="1245416" y="661847"/>
                </a:cubicBezTo>
                <a:cubicBezTo>
                  <a:pt x="1247964" y="647990"/>
                  <a:pt x="1255605" y="641061"/>
                  <a:pt x="1268342" y="641061"/>
                </a:cubicBezTo>
                <a:close/>
                <a:moveTo>
                  <a:pt x="4946086" y="631915"/>
                </a:moveTo>
                <a:lnTo>
                  <a:pt x="4969012" y="631915"/>
                </a:lnTo>
                <a:cubicBezTo>
                  <a:pt x="4981747" y="634224"/>
                  <a:pt x="4988115" y="639999"/>
                  <a:pt x="4988115" y="649237"/>
                </a:cubicBezTo>
                <a:lnTo>
                  <a:pt x="4988115" y="670023"/>
                </a:lnTo>
                <a:lnTo>
                  <a:pt x="4969012" y="670023"/>
                </a:lnTo>
                <a:cubicBezTo>
                  <a:pt x="4953729" y="670023"/>
                  <a:pt x="4946086" y="663095"/>
                  <a:pt x="4946086" y="649237"/>
                </a:cubicBezTo>
                <a:close/>
                <a:moveTo>
                  <a:pt x="2454321" y="601547"/>
                </a:moveTo>
                <a:lnTo>
                  <a:pt x="2452965" y="602759"/>
                </a:lnTo>
                <a:cubicBezTo>
                  <a:pt x="2438955" y="613729"/>
                  <a:pt x="2417941" y="627875"/>
                  <a:pt x="2389922" y="645197"/>
                </a:cubicBezTo>
                <a:cubicBezTo>
                  <a:pt x="2377185" y="645197"/>
                  <a:pt x="2370818" y="635959"/>
                  <a:pt x="2370818" y="617482"/>
                </a:cubicBezTo>
                <a:lnTo>
                  <a:pt x="2359355" y="617482"/>
                </a:lnTo>
                <a:lnTo>
                  <a:pt x="2317469" y="627476"/>
                </a:lnTo>
                <a:lnTo>
                  <a:pt x="2397684" y="668843"/>
                </a:lnTo>
                <a:lnTo>
                  <a:pt x="2433282" y="686725"/>
                </a:lnTo>
                <a:lnTo>
                  <a:pt x="2448188" y="685904"/>
                </a:lnTo>
                <a:cubicBezTo>
                  <a:pt x="2483212" y="684171"/>
                  <a:pt x="2509640" y="683305"/>
                  <a:pt x="2527469" y="683305"/>
                </a:cubicBezTo>
                <a:lnTo>
                  <a:pt x="2528811" y="684071"/>
                </a:lnTo>
                <a:lnTo>
                  <a:pt x="2509442" y="661699"/>
                </a:lnTo>
                <a:cubicBezTo>
                  <a:pt x="2494477" y="644954"/>
                  <a:pt x="2477045" y="625900"/>
                  <a:pt x="2457146" y="604536"/>
                </a:cubicBezTo>
                <a:close/>
                <a:moveTo>
                  <a:pt x="4820001" y="573021"/>
                </a:moveTo>
                <a:lnTo>
                  <a:pt x="4842926" y="573021"/>
                </a:lnTo>
                <a:cubicBezTo>
                  <a:pt x="4853114" y="573021"/>
                  <a:pt x="4863303" y="583413"/>
                  <a:pt x="4873492" y="604200"/>
                </a:cubicBezTo>
                <a:lnTo>
                  <a:pt x="4873492" y="611129"/>
                </a:lnTo>
                <a:lnTo>
                  <a:pt x="4854388" y="611129"/>
                </a:lnTo>
                <a:cubicBezTo>
                  <a:pt x="4844200" y="611129"/>
                  <a:pt x="4832737" y="601891"/>
                  <a:pt x="4820001" y="583413"/>
                </a:cubicBezTo>
                <a:close/>
                <a:moveTo>
                  <a:pt x="5202079" y="562627"/>
                </a:moveTo>
                <a:lnTo>
                  <a:pt x="5244107" y="562627"/>
                </a:lnTo>
                <a:lnTo>
                  <a:pt x="5244107" y="573021"/>
                </a:lnTo>
                <a:cubicBezTo>
                  <a:pt x="5244107" y="584569"/>
                  <a:pt x="5236466" y="590342"/>
                  <a:pt x="5221183" y="590342"/>
                </a:cubicBezTo>
                <a:lnTo>
                  <a:pt x="5202079" y="590342"/>
                </a:lnTo>
                <a:close/>
                <a:moveTo>
                  <a:pt x="4308596" y="538198"/>
                </a:moveTo>
                <a:lnTo>
                  <a:pt x="4278921" y="557767"/>
                </a:lnTo>
                <a:cubicBezTo>
                  <a:pt x="4257906" y="575089"/>
                  <a:pt x="4247399" y="592410"/>
                  <a:pt x="4247399" y="609732"/>
                </a:cubicBezTo>
                <a:cubicBezTo>
                  <a:pt x="4247399" y="616661"/>
                  <a:pt x="4243579" y="627055"/>
                  <a:pt x="4235936" y="640913"/>
                </a:cubicBezTo>
                <a:lnTo>
                  <a:pt x="4258862" y="640913"/>
                </a:lnTo>
                <a:lnTo>
                  <a:pt x="4277965" y="630519"/>
                </a:lnTo>
                <a:cubicBezTo>
                  <a:pt x="4336550" y="630519"/>
                  <a:pt x="4365843" y="672091"/>
                  <a:pt x="4365843" y="755236"/>
                </a:cubicBezTo>
                <a:cubicBezTo>
                  <a:pt x="4358202" y="755236"/>
                  <a:pt x="4354380" y="757547"/>
                  <a:pt x="4354380" y="762165"/>
                </a:cubicBezTo>
                <a:lnTo>
                  <a:pt x="4331456" y="755236"/>
                </a:lnTo>
                <a:lnTo>
                  <a:pt x="4300890" y="755236"/>
                </a:lnTo>
                <a:lnTo>
                  <a:pt x="4300890" y="772559"/>
                </a:lnTo>
                <a:cubicBezTo>
                  <a:pt x="4300890" y="781798"/>
                  <a:pt x="4311078" y="791035"/>
                  <a:pt x="4331456" y="800274"/>
                </a:cubicBezTo>
                <a:cubicBezTo>
                  <a:pt x="4362022" y="800274"/>
                  <a:pt x="4390041" y="791035"/>
                  <a:pt x="4415513" y="772559"/>
                </a:cubicBezTo>
                <a:cubicBezTo>
                  <a:pt x="4438438" y="772559"/>
                  <a:pt x="4449900" y="788726"/>
                  <a:pt x="4449900" y="821061"/>
                </a:cubicBezTo>
                <a:lnTo>
                  <a:pt x="4461375" y="821061"/>
                </a:lnTo>
                <a:lnTo>
                  <a:pt x="4457743" y="811198"/>
                </a:lnTo>
                <a:cubicBezTo>
                  <a:pt x="4438322" y="765005"/>
                  <a:pt x="4399477" y="692254"/>
                  <a:pt x="4341210" y="592941"/>
                </a:cubicBezTo>
                <a:close/>
                <a:moveTo>
                  <a:pt x="2592422" y="520478"/>
                </a:moveTo>
                <a:lnTo>
                  <a:pt x="2615348" y="520478"/>
                </a:lnTo>
                <a:cubicBezTo>
                  <a:pt x="2628083" y="522789"/>
                  <a:pt x="2634452" y="528563"/>
                  <a:pt x="2634452" y="537801"/>
                </a:cubicBezTo>
                <a:lnTo>
                  <a:pt x="2634452" y="558587"/>
                </a:lnTo>
                <a:lnTo>
                  <a:pt x="2615348" y="558587"/>
                </a:lnTo>
                <a:cubicBezTo>
                  <a:pt x="2600065" y="558587"/>
                  <a:pt x="2592422" y="551659"/>
                  <a:pt x="2592422" y="537801"/>
                </a:cubicBezTo>
                <a:close/>
                <a:moveTo>
                  <a:pt x="3510227" y="518070"/>
                </a:moveTo>
                <a:lnTo>
                  <a:pt x="3481114" y="531783"/>
                </a:lnTo>
                <a:cubicBezTo>
                  <a:pt x="3433831" y="557767"/>
                  <a:pt x="3410190" y="583749"/>
                  <a:pt x="3410190" y="609732"/>
                </a:cubicBezTo>
                <a:cubicBezTo>
                  <a:pt x="3410190" y="616661"/>
                  <a:pt x="3406369" y="627055"/>
                  <a:pt x="3398727" y="640913"/>
                </a:cubicBezTo>
                <a:lnTo>
                  <a:pt x="3421653" y="640913"/>
                </a:lnTo>
                <a:lnTo>
                  <a:pt x="3440756" y="630519"/>
                </a:lnTo>
                <a:lnTo>
                  <a:pt x="3448857" y="632162"/>
                </a:lnTo>
                <a:lnTo>
                  <a:pt x="3448857" y="609732"/>
                </a:lnTo>
                <a:lnTo>
                  <a:pt x="3467961" y="609732"/>
                </a:lnTo>
                <a:lnTo>
                  <a:pt x="3477846" y="638039"/>
                </a:lnTo>
                <a:lnTo>
                  <a:pt x="3479202" y="638314"/>
                </a:lnTo>
                <a:cubicBezTo>
                  <a:pt x="3490188" y="643510"/>
                  <a:pt x="3499341" y="651305"/>
                  <a:pt x="3506664" y="661699"/>
                </a:cubicBezTo>
                <a:lnTo>
                  <a:pt x="3513313" y="677425"/>
                </a:lnTo>
                <a:lnTo>
                  <a:pt x="3526228" y="671225"/>
                </a:lnTo>
                <a:cubicBezTo>
                  <a:pt x="3531958" y="666028"/>
                  <a:pt x="3538008" y="658234"/>
                  <a:pt x="3544375" y="647841"/>
                </a:cubicBezTo>
                <a:lnTo>
                  <a:pt x="3544375" y="609732"/>
                </a:lnTo>
                <a:cubicBezTo>
                  <a:pt x="3544375" y="595009"/>
                  <a:pt x="3533451" y="565345"/>
                  <a:pt x="3511601" y="520741"/>
                </a:cubicBezTo>
                <a:close/>
                <a:moveTo>
                  <a:pt x="1602841" y="465048"/>
                </a:moveTo>
                <a:lnTo>
                  <a:pt x="1621945" y="465048"/>
                </a:lnTo>
                <a:lnTo>
                  <a:pt x="1621945" y="492764"/>
                </a:lnTo>
                <a:lnTo>
                  <a:pt x="1579917" y="492764"/>
                </a:lnTo>
                <a:lnTo>
                  <a:pt x="1579917" y="482371"/>
                </a:lnTo>
                <a:cubicBezTo>
                  <a:pt x="1582463" y="470822"/>
                  <a:pt x="1590104" y="465048"/>
                  <a:pt x="1602841" y="465048"/>
                </a:cubicBezTo>
                <a:close/>
                <a:moveTo>
                  <a:pt x="2466338" y="461584"/>
                </a:moveTo>
                <a:lnTo>
                  <a:pt x="2489262" y="461584"/>
                </a:lnTo>
                <a:cubicBezTo>
                  <a:pt x="2499451" y="461584"/>
                  <a:pt x="2509640" y="471978"/>
                  <a:pt x="2519828" y="492764"/>
                </a:cubicBezTo>
                <a:lnTo>
                  <a:pt x="2519828" y="499692"/>
                </a:lnTo>
                <a:lnTo>
                  <a:pt x="2500724" y="499692"/>
                </a:lnTo>
                <a:cubicBezTo>
                  <a:pt x="2490536" y="499692"/>
                  <a:pt x="2479073" y="490454"/>
                  <a:pt x="2466338" y="471978"/>
                </a:cubicBezTo>
                <a:close/>
                <a:moveTo>
                  <a:pt x="2848416" y="451191"/>
                </a:moveTo>
                <a:lnTo>
                  <a:pt x="2890443" y="451191"/>
                </a:lnTo>
                <a:lnTo>
                  <a:pt x="2890443" y="461584"/>
                </a:lnTo>
                <a:cubicBezTo>
                  <a:pt x="2890443" y="473132"/>
                  <a:pt x="2882802" y="478906"/>
                  <a:pt x="2867519" y="478906"/>
                </a:cubicBezTo>
                <a:lnTo>
                  <a:pt x="2848416" y="478906"/>
                </a:lnTo>
                <a:close/>
                <a:moveTo>
                  <a:pt x="4094568" y="429584"/>
                </a:moveTo>
                <a:cubicBezTo>
                  <a:pt x="4120040" y="441132"/>
                  <a:pt x="4137870" y="459608"/>
                  <a:pt x="4148059" y="485014"/>
                </a:cubicBezTo>
                <a:lnTo>
                  <a:pt x="4136596" y="485014"/>
                </a:lnTo>
                <a:cubicBezTo>
                  <a:pt x="4123861" y="485014"/>
                  <a:pt x="4109851" y="472312"/>
                  <a:pt x="4094568" y="446906"/>
                </a:cubicBezTo>
                <a:close/>
                <a:moveTo>
                  <a:pt x="3257359" y="429584"/>
                </a:moveTo>
                <a:cubicBezTo>
                  <a:pt x="3282831" y="441132"/>
                  <a:pt x="3300661" y="459608"/>
                  <a:pt x="3310850" y="485014"/>
                </a:cubicBezTo>
                <a:lnTo>
                  <a:pt x="3299387" y="485014"/>
                </a:lnTo>
                <a:cubicBezTo>
                  <a:pt x="3286652" y="485014"/>
                  <a:pt x="3272642" y="472312"/>
                  <a:pt x="3257359" y="446906"/>
                </a:cubicBezTo>
                <a:close/>
                <a:moveTo>
                  <a:pt x="3869142" y="419190"/>
                </a:moveTo>
                <a:lnTo>
                  <a:pt x="3880605" y="419190"/>
                </a:lnTo>
                <a:cubicBezTo>
                  <a:pt x="3893340" y="421500"/>
                  <a:pt x="3899708" y="428429"/>
                  <a:pt x="3899708" y="439977"/>
                </a:cubicBezTo>
                <a:cubicBezTo>
                  <a:pt x="3899708" y="449216"/>
                  <a:pt x="3871690" y="471157"/>
                  <a:pt x="3815651" y="505801"/>
                </a:cubicBezTo>
                <a:cubicBezTo>
                  <a:pt x="3802915" y="505801"/>
                  <a:pt x="3796548" y="496562"/>
                  <a:pt x="3796548" y="478085"/>
                </a:cubicBezTo>
                <a:lnTo>
                  <a:pt x="3785085" y="478085"/>
                </a:lnTo>
                <a:lnTo>
                  <a:pt x="3712491" y="495408"/>
                </a:lnTo>
                <a:cubicBezTo>
                  <a:pt x="3717585" y="476930"/>
                  <a:pt x="3741783" y="461918"/>
                  <a:pt x="3785085" y="450371"/>
                </a:cubicBezTo>
                <a:lnTo>
                  <a:pt x="3808009" y="457299"/>
                </a:lnTo>
                <a:cubicBezTo>
                  <a:pt x="3813104" y="457299"/>
                  <a:pt x="3833481" y="444596"/>
                  <a:pt x="3869142" y="419190"/>
                </a:cubicBezTo>
                <a:close/>
                <a:moveTo>
                  <a:pt x="3031933" y="419190"/>
                </a:moveTo>
                <a:lnTo>
                  <a:pt x="3043395" y="419190"/>
                </a:lnTo>
                <a:cubicBezTo>
                  <a:pt x="3056131" y="421500"/>
                  <a:pt x="3062499" y="428429"/>
                  <a:pt x="3062499" y="439977"/>
                </a:cubicBezTo>
                <a:cubicBezTo>
                  <a:pt x="3062499" y="449216"/>
                  <a:pt x="3034481" y="471157"/>
                  <a:pt x="2978442" y="505801"/>
                </a:cubicBezTo>
                <a:cubicBezTo>
                  <a:pt x="2965706" y="505801"/>
                  <a:pt x="2959338" y="496562"/>
                  <a:pt x="2959338" y="478085"/>
                </a:cubicBezTo>
                <a:lnTo>
                  <a:pt x="2947876" y="478085"/>
                </a:lnTo>
                <a:lnTo>
                  <a:pt x="2875281" y="495408"/>
                </a:lnTo>
                <a:cubicBezTo>
                  <a:pt x="2880377" y="476930"/>
                  <a:pt x="2904575" y="461918"/>
                  <a:pt x="2947876" y="450371"/>
                </a:cubicBezTo>
                <a:lnTo>
                  <a:pt x="2970800" y="457299"/>
                </a:lnTo>
                <a:cubicBezTo>
                  <a:pt x="2975894" y="457299"/>
                  <a:pt x="2996272" y="444596"/>
                  <a:pt x="3031933" y="419190"/>
                </a:cubicBezTo>
                <a:close/>
                <a:moveTo>
                  <a:pt x="4884954" y="413658"/>
                </a:moveTo>
                <a:lnTo>
                  <a:pt x="4896416" y="413658"/>
                </a:lnTo>
                <a:cubicBezTo>
                  <a:pt x="4909152" y="413658"/>
                  <a:pt x="4915520" y="419431"/>
                  <a:pt x="4915520" y="430980"/>
                </a:cubicBezTo>
                <a:lnTo>
                  <a:pt x="4915520" y="441374"/>
                </a:lnTo>
                <a:cubicBezTo>
                  <a:pt x="4915520" y="452921"/>
                  <a:pt x="4909152" y="458695"/>
                  <a:pt x="4896416" y="458695"/>
                </a:cubicBezTo>
                <a:lnTo>
                  <a:pt x="4884954" y="458695"/>
                </a:lnTo>
                <a:cubicBezTo>
                  <a:pt x="4869672" y="458695"/>
                  <a:pt x="4862029" y="452921"/>
                  <a:pt x="4862029" y="441374"/>
                </a:cubicBezTo>
                <a:lnTo>
                  <a:pt x="4862029" y="430980"/>
                </a:lnTo>
                <a:cubicBezTo>
                  <a:pt x="4864576" y="419431"/>
                  <a:pt x="4872218" y="413658"/>
                  <a:pt x="4884954" y="413658"/>
                </a:cubicBezTo>
                <a:close/>
                <a:moveTo>
                  <a:pt x="4018152" y="381083"/>
                </a:moveTo>
                <a:lnTo>
                  <a:pt x="4041078" y="381083"/>
                </a:lnTo>
                <a:cubicBezTo>
                  <a:pt x="4053813" y="383392"/>
                  <a:pt x="4060181" y="389166"/>
                  <a:pt x="4060181" y="398404"/>
                </a:cubicBezTo>
                <a:lnTo>
                  <a:pt x="4060181" y="419190"/>
                </a:lnTo>
                <a:lnTo>
                  <a:pt x="4041078" y="419190"/>
                </a:lnTo>
                <a:cubicBezTo>
                  <a:pt x="4025794" y="419190"/>
                  <a:pt x="4018152" y="412262"/>
                  <a:pt x="4018152" y="398404"/>
                </a:cubicBezTo>
                <a:close/>
                <a:moveTo>
                  <a:pt x="3180943" y="381083"/>
                </a:moveTo>
                <a:lnTo>
                  <a:pt x="3203868" y="381083"/>
                </a:lnTo>
                <a:cubicBezTo>
                  <a:pt x="3216604" y="383392"/>
                  <a:pt x="3222972" y="389166"/>
                  <a:pt x="3222972" y="398404"/>
                </a:cubicBezTo>
                <a:lnTo>
                  <a:pt x="3222972" y="419190"/>
                </a:lnTo>
                <a:lnTo>
                  <a:pt x="3203868" y="419190"/>
                </a:lnTo>
                <a:cubicBezTo>
                  <a:pt x="3188585" y="419190"/>
                  <a:pt x="3180943" y="412262"/>
                  <a:pt x="3180943" y="398404"/>
                </a:cubicBezTo>
                <a:close/>
                <a:moveTo>
                  <a:pt x="4395895" y="365157"/>
                </a:moveTo>
                <a:cubicBezTo>
                  <a:pt x="4434102" y="365157"/>
                  <a:pt x="4476131" y="403266"/>
                  <a:pt x="4521980" y="479482"/>
                </a:cubicBezTo>
                <a:lnTo>
                  <a:pt x="4521980" y="489875"/>
                </a:lnTo>
                <a:lnTo>
                  <a:pt x="4514339" y="489875"/>
                </a:lnTo>
                <a:cubicBezTo>
                  <a:pt x="4491414" y="488143"/>
                  <a:pt x="4471355" y="484823"/>
                  <a:pt x="4454162" y="479915"/>
                </a:cubicBezTo>
                <a:lnTo>
                  <a:pt x="4449900" y="477984"/>
                </a:lnTo>
                <a:lnTo>
                  <a:pt x="4449900" y="495408"/>
                </a:lnTo>
                <a:lnTo>
                  <a:pt x="4407872" y="495408"/>
                </a:lnTo>
                <a:lnTo>
                  <a:pt x="4407872" y="467692"/>
                </a:lnTo>
                <a:lnTo>
                  <a:pt x="4427202" y="467692"/>
                </a:lnTo>
                <a:lnTo>
                  <a:pt x="4411178" y="460427"/>
                </a:lnTo>
                <a:cubicBezTo>
                  <a:pt x="4388253" y="444261"/>
                  <a:pt x="4376791" y="421742"/>
                  <a:pt x="4376791" y="392871"/>
                </a:cubicBezTo>
                <a:lnTo>
                  <a:pt x="4376791" y="375549"/>
                </a:lnTo>
                <a:cubicBezTo>
                  <a:pt x="4389526" y="375549"/>
                  <a:pt x="4395895" y="372085"/>
                  <a:pt x="4395895" y="365157"/>
                </a:cubicBezTo>
                <a:close/>
                <a:moveTo>
                  <a:pt x="3028571" y="325652"/>
                </a:moveTo>
                <a:lnTo>
                  <a:pt x="3047675" y="325652"/>
                </a:lnTo>
                <a:lnTo>
                  <a:pt x="3047675" y="353367"/>
                </a:lnTo>
                <a:lnTo>
                  <a:pt x="3005647" y="353367"/>
                </a:lnTo>
                <a:lnTo>
                  <a:pt x="3005647" y="342974"/>
                </a:lnTo>
                <a:cubicBezTo>
                  <a:pt x="3008193" y="331426"/>
                  <a:pt x="3015835" y="325652"/>
                  <a:pt x="3028571" y="325652"/>
                </a:cubicBezTo>
                <a:close/>
                <a:moveTo>
                  <a:pt x="2191362" y="325652"/>
                </a:moveTo>
                <a:lnTo>
                  <a:pt x="2210465" y="325652"/>
                </a:lnTo>
                <a:lnTo>
                  <a:pt x="2210465" y="353367"/>
                </a:lnTo>
                <a:lnTo>
                  <a:pt x="2168438" y="353367"/>
                </a:lnTo>
                <a:lnTo>
                  <a:pt x="2168438" y="342974"/>
                </a:lnTo>
                <a:cubicBezTo>
                  <a:pt x="2170984" y="331426"/>
                  <a:pt x="2178625" y="325652"/>
                  <a:pt x="2191362" y="325652"/>
                </a:cubicBezTo>
                <a:close/>
                <a:moveTo>
                  <a:pt x="3054858" y="322188"/>
                </a:moveTo>
                <a:lnTo>
                  <a:pt x="3077783" y="322188"/>
                </a:lnTo>
                <a:cubicBezTo>
                  <a:pt x="3087971" y="322188"/>
                  <a:pt x="3098160" y="332581"/>
                  <a:pt x="3108349" y="353367"/>
                </a:cubicBezTo>
                <a:lnTo>
                  <a:pt x="3108349" y="360297"/>
                </a:lnTo>
                <a:lnTo>
                  <a:pt x="3089245" y="360297"/>
                </a:lnTo>
                <a:cubicBezTo>
                  <a:pt x="3079056" y="360297"/>
                  <a:pt x="3067594" y="351058"/>
                  <a:pt x="3054858" y="332581"/>
                </a:cubicBezTo>
                <a:close/>
                <a:moveTo>
                  <a:pt x="3892067" y="322187"/>
                </a:moveTo>
                <a:lnTo>
                  <a:pt x="3914992" y="322187"/>
                </a:lnTo>
                <a:cubicBezTo>
                  <a:pt x="3925180" y="322187"/>
                  <a:pt x="3935369" y="332580"/>
                  <a:pt x="3945558" y="353367"/>
                </a:cubicBezTo>
                <a:lnTo>
                  <a:pt x="3945558" y="360297"/>
                </a:lnTo>
                <a:lnTo>
                  <a:pt x="3926454" y="360297"/>
                </a:lnTo>
                <a:cubicBezTo>
                  <a:pt x="3916265" y="360297"/>
                  <a:pt x="3904803" y="351058"/>
                  <a:pt x="3892067" y="332580"/>
                </a:cubicBezTo>
                <a:close/>
                <a:moveTo>
                  <a:pt x="4274145" y="311794"/>
                </a:moveTo>
                <a:lnTo>
                  <a:pt x="4316173" y="311794"/>
                </a:lnTo>
                <a:lnTo>
                  <a:pt x="4316173" y="322187"/>
                </a:lnTo>
                <a:cubicBezTo>
                  <a:pt x="4316173" y="333736"/>
                  <a:pt x="4308532" y="339510"/>
                  <a:pt x="4293249" y="339510"/>
                </a:cubicBezTo>
                <a:lnTo>
                  <a:pt x="4274145" y="339510"/>
                </a:lnTo>
                <a:close/>
                <a:moveTo>
                  <a:pt x="3436936" y="311794"/>
                </a:moveTo>
                <a:lnTo>
                  <a:pt x="3478964" y="311794"/>
                </a:lnTo>
                <a:lnTo>
                  <a:pt x="3478964" y="322188"/>
                </a:lnTo>
                <a:cubicBezTo>
                  <a:pt x="3478964" y="333736"/>
                  <a:pt x="3471323" y="339510"/>
                  <a:pt x="3456039" y="339510"/>
                </a:cubicBezTo>
                <a:lnTo>
                  <a:pt x="3436936" y="339510"/>
                </a:lnTo>
                <a:close/>
                <a:moveTo>
                  <a:pt x="2042230" y="253720"/>
                </a:moveTo>
                <a:cubicBezTo>
                  <a:pt x="2080438" y="253720"/>
                  <a:pt x="2122466" y="291829"/>
                  <a:pt x="2168316" y="368045"/>
                </a:cubicBezTo>
                <a:lnTo>
                  <a:pt x="2168316" y="378439"/>
                </a:lnTo>
                <a:lnTo>
                  <a:pt x="2160675" y="378439"/>
                </a:lnTo>
                <a:cubicBezTo>
                  <a:pt x="2068976" y="371509"/>
                  <a:pt x="2023126" y="339175"/>
                  <a:pt x="2023126" y="281435"/>
                </a:cubicBezTo>
                <a:lnTo>
                  <a:pt x="2023126" y="264114"/>
                </a:lnTo>
                <a:cubicBezTo>
                  <a:pt x="2035863" y="264114"/>
                  <a:pt x="2042230" y="260649"/>
                  <a:pt x="2042230" y="253720"/>
                </a:cubicBezTo>
                <a:close/>
                <a:moveTo>
                  <a:pt x="4220139" y="250833"/>
                </a:moveTo>
                <a:lnTo>
                  <a:pt x="4250705" y="250833"/>
                </a:lnTo>
                <a:lnTo>
                  <a:pt x="4250705" y="271618"/>
                </a:lnTo>
                <a:cubicBezTo>
                  <a:pt x="4250705" y="283166"/>
                  <a:pt x="4243064" y="288941"/>
                  <a:pt x="4227781" y="288941"/>
                </a:cubicBezTo>
                <a:lnTo>
                  <a:pt x="4220139" y="288941"/>
                </a:lnTo>
                <a:cubicBezTo>
                  <a:pt x="4204855" y="288941"/>
                  <a:pt x="4197214" y="283166"/>
                  <a:pt x="4197214" y="271618"/>
                </a:cubicBezTo>
                <a:cubicBezTo>
                  <a:pt x="4199761" y="257760"/>
                  <a:pt x="4207403" y="250833"/>
                  <a:pt x="4220139" y="250833"/>
                </a:cubicBezTo>
                <a:close/>
                <a:moveTo>
                  <a:pt x="3957019" y="162825"/>
                </a:moveTo>
                <a:lnTo>
                  <a:pt x="3968482" y="162825"/>
                </a:lnTo>
                <a:cubicBezTo>
                  <a:pt x="3981218" y="162825"/>
                  <a:pt x="3987586" y="168600"/>
                  <a:pt x="3987586" y="180148"/>
                </a:cubicBezTo>
                <a:lnTo>
                  <a:pt x="3987586" y="190541"/>
                </a:lnTo>
                <a:cubicBezTo>
                  <a:pt x="3987586" y="202089"/>
                  <a:pt x="3981218" y="207863"/>
                  <a:pt x="3968482" y="207863"/>
                </a:cubicBezTo>
                <a:lnTo>
                  <a:pt x="3957019" y="207863"/>
                </a:lnTo>
                <a:cubicBezTo>
                  <a:pt x="3941737" y="207863"/>
                  <a:pt x="3934095" y="202089"/>
                  <a:pt x="3934095" y="190541"/>
                </a:cubicBezTo>
                <a:lnTo>
                  <a:pt x="3934095" y="180148"/>
                </a:lnTo>
                <a:cubicBezTo>
                  <a:pt x="3936642" y="168600"/>
                  <a:pt x="3944284" y="162825"/>
                  <a:pt x="3957019" y="162825"/>
                </a:cubicBezTo>
                <a:close/>
                <a:moveTo>
                  <a:pt x="3119810" y="162825"/>
                </a:moveTo>
                <a:lnTo>
                  <a:pt x="3131273" y="162825"/>
                </a:lnTo>
                <a:cubicBezTo>
                  <a:pt x="3144008" y="162825"/>
                  <a:pt x="3150377" y="168600"/>
                  <a:pt x="3150377" y="180148"/>
                </a:cubicBezTo>
                <a:lnTo>
                  <a:pt x="3150377" y="190541"/>
                </a:lnTo>
                <a:cubicBezTo>
                  <a:pt x="3150377" y="202089"/>
                  <a:pt x="3144008" y="207863"/>
                  <a:pt x="3131273" y="207863"/>
                </a:cubicBezTo>
                <a:lnTo>
                  <a:pt x="3119810" y="207863"/>
                </a:lnTo>
                <a:cubicBezTo>
                  <a:pt x="3104529" y="207863"/>
                  <a:pt x="3096886" y="202089"/>
                  <a:pt x="3096886" y="190541"/>
                </a:cubicBezTo>
                <a:lnTo>
                  <a:pt x="3096886" y="180148"/>
                </a:lnTo>
                <a:cubicBezTo>
                  <a:pt x="3099433" y="168600"/>
                  <a:pt x="3107075" y="162825"/>
                  <a:pt x="3119810" y="162825"/>
                </a:cubicBezTo>
                <a:close/>
                <a:moveTo>
                  <a:pt x="2474100" y="162825"/>
                </a:moveTo>
                <a:lnTo>
                  <a:pt x="2497025" y="162825"/>
                </a:lnTo>
                <a:lnTo>
                  <a:pt x="2600185" y="353367"/>
                </a:lnTo>
                <a:cubicBezTo>
                  <a:pt x="2696977" y="524277"/>
                  <a:pt x="2753016" y="609732"/>
                  <a:pt x="2768299" y="609732"/>
                </a:cubicBezTo>
                <a:cubicBezTo>
                  <a:pt x="2803960" y="602804"/>
                  <a:pt x="2821790" y="580863"/>
                  <a:pt x="2821790" y="543909"/>
                </a:cubicBezTo>
                <a:lnTo>
                  <a:pt x="2821790" y="526587"/>
                </a:lnTo>
                <a:cubicBezTo>
                  <a:pt x="2821790" y="519658"/>
                  <a:pt x="2800139" y="506955"/>
                  <a:pt x="2756836" y="488479"/>
                </a:cubicBezTo>
                <a:lnTo>
                  <a:pt x="2779762" y="450371"/>
                </a:lnTo>
                <a:lnTo>
                  <a:pt x="2768299" y="391476"/>
                </a:lnTo>
                <a:lnTo>
                  <a:pt x="2791224" y="391476"/>
                </a:lnTo>
                <a:cubicBezTo>
                  <a:pt x="2791224" y="449216"/>
                  <a:pt x="2819243" y="487323"/>
                  <a:pt x="2875281" y="505801"/>
                </a:cubicBezTo>
                <a:cubicBezTo>
                  <a:pt x="2877829" y="538136"/>
                  <a:pt x="2888017" y="554302"/>
                  <a:pt x="2905847" y="554302"/>
                </a:cubicBezTo>
                <a:cubicBezTo>
                  <a:pt x="3010281" y="547374"/>
                  <a:pt x="3080329" y="543909"/>
                  <a:pt x="3115990" y="543909"/>
                </a:cubicBezTo>
                <a:cubicBezTo>
                  <a:pt x="3126179" y="543909"/>
                  <a:pt x="3150377" y="563541"/>
                  <a:pt x="3188585" y="602804"/>
                </a:cubicBezTo>
                <a:lnTo>
                  <a:pt x="3265000" y="602804"/>
                </a:lnTo>
                <a:cubicBezTo>
                  <a:pt x="3271368" y="602804"/>
                  <a:pt x="3278771" y="601216"/>
                  <a:pt x="3287208" y="598040"/>
                </a:cubicBezTo>
                <a:lnTo>
                  <a:pt x="3287893" y="597697"/>
                </a:lnTo>
                <a:lnTo>
                  <a:pt x="3227251" y="533516"/>
                </a:lnTo>
                <a:lnTo>
                  <a:pt x="3227251" y="526587"/>
                </a:lnTo>
                <a:lnTo>
                  <a:pt x="3250177" y="526587"/>
                </a:lnTo>
                <a:lnTo>
                  <a:pt x="3304359" y="589415"/>
                </a:lnTo>
                <a:lnTo>
                  <a:pt x="3315626" y="583749"/>
                </a:lnTo>
                <a:cubicBezTo>
                  <a:pt x="3336640" y="571047"/>
                  <a:pt x="3361794" y="551994"/>
                  <a:pt x="3391086" y="526587"/>
                </a:cubicBezTo>
                <a:cubicBezTo>
                  <a:pt x="3410190" y="526587"/>
                  <a:pt x="3431841" y="523989"/>
                  <a:pt x="3456039" y="518792"/>
                </a:cubicBezTo>
                <a:lnTo>
                  <a:pt x="3503490" y="504963"/>
                </a:lnTo>
                <a:lnTo>
                  <a:pt x="3486109" y="471157"/>
                </a:lnTo>
                <a:cubicBezTo>
                  <a:pt x="3447265" y="398404"/>
                  <a:pt x="3388998" y="299092"/>
                  <a:pt x="3311308" y="173219"/>
                </a:cubicBezTo>
                <a:lnTo>
                  <a:pt x="3311308" y="162825"/>
                </a:lnTo>
                <a:lnTo>
                  <a:pt x="3334234" y="162825"/>
                </a:lnTo>
                <a:lnTo>
                  <a:pt x="3437394" y="353367"/>
                </a:lnTo>
                <a:cubicBezTo>
                  <a:pt x="3461592" y="396095"/>
                  <a:pt x="3483244" y="433481"/>
                  <a:pt x="3502348" y="465527"/>
                </a:cubicBezTo>
                <a:lnTo>
                  <a:pt x="3523230" y="499210"/>
                </a:lnTo>
                <a:lnTo>
                  <a:pt x="3536276" y="495408"/>
                </a:lnTo>
                <a:lnTo>
                  <a:pt x="3536276" y="505801"/>
                </a:lnTo>
                <a:lnTo>
                  <a:pt x="3529342" y="509067"/>
                </a:lnTo>
                <a:lnTo>
                  <a:pt x="3552018" y="545641"/>
                </a:lnTo>
                <a:cubicBezTo>
                  <a:pt x="3580036" y="588369"/>
                  <a:pt x="3597867" y="609732"/>
                  <a:pt x="3605508" y="609732"/>
                </a:cubicBezTo>
                <a:cubicBezTo>
                  <a:pt x="3641169" y="602804"/>
                  <a:pt x="3658999" y="580863"/>
                  <a:pt x="3658999" y="543909"/>
                </a:cubicBezTo>
                <a:lnTo>
                  <a:pt x="3658999" y="526587"/>
                </a:lnTo>
                <a:cubicBezTo>
                  <a:pt x="3658999" y="523123"/>
                  <a:pt x="3653586" y="518216"/>
                  <a:pt x="3642761" y="511863"/>
                </a:cubicBezTo>
                <a:lnTo>
                  <a:pt x="3608480" y="495408"/>
                </a:lnTo>
                <a:lnTo>
                  <a:pt x="3570663" y="495408"/>
                </a:lnTo>
                <a:lnTo>
                  <a:pt x="3570663" y="467693"/>
                </a:lnTo>
                <a:lnTo>
                  <a:pt x="3606551" y="467693"/>
                </a:lnTo>
                <a:lnTo>
                  <a:pt x="3616971" y="450371"/>
                </a:lnTo>
                <a:lnTo>
                  <a:pt x="3605508" y="391476"/>
                </a:lnTo>
                <a:lnTo>
                  <a:pt x="3628434" y="391476"/>
                </a:lnTo>
                <a:cubicBezTo>
                  <a:pt x="3628434" y="449216"/>
                  <a:pt x="3656452" y="487323"/>
                  <a:pt x="3712491" y="505801"/>
                </a:cubicBezTo>
                <a:cubicBezTo>
                  <a:pt x="3715037" y="538135"/>
                  <a:pt x="3725226" y="554302"/>
                  <a:pt x="3743056" y="554302"/>
                </a:cubicBezTo>
                <a:cubicBezTo>
                  <a:pt x="3847490" y="547374"/>
                  <a:pt x="3917538" y="543909"/>
                  <a:pt x="3953199" y="543909"/>
                </a:cubicBezTo>
                <a:cubicBezTo>
                  <a:pt x="3963388" y="543909"/>
                  <a:pt x="3987586" y="563541"/>
                  <a:pt x="4025794" y="602804"/>
                </a:cubicBezTo>
                <a:lnTo>
                  <a:pt x="4102209" y="602804"/>
                </a:lnTo>
                <a:cubicBezTo>
                  <a:pt x="4127681" y="602804"/>
                  <a:pt x="4169710" y="577399"/>
                  <a:pt x="4228295" y="526587"/>
                </a:cubicBezTo>
                <a:cubicBezTo>
                  <a:pt x="4247399" y="526587"/>
                  <a:pt x="4269051" y="523989"/>
                  <a:pt x="4293249" y="518791"/>
                </a:cubicBezTo>
                <a:lnTo>
                  <a:pt x="4296475" y="517852"/>
                </a:lnTo>
                <a:lnTo>
                  <a:pt x="4293868" y="513477"/>
                </a:lnTo>
                <a:cubicBezTo>
                  <a:pt x="4276873" y="485329"/>
                  <a:pt x="4258665" y="455520"/>
                  <a:pt x="4239242" y="424052"/>
                </a:cubicBezTo>
                <a:lnTo>
                  <a:pt x="4239242" y="413658"/>
                </a:lnTo>
                <a:lnTo>
                  <a:pt x="4262168" y="413658"/>
                </a:lnTo>
                <a:lnTo>
                  <a:pt x="4315566" y="512287"/>
                </a:lnTo>
                <a:lnTo>
                  <a:pt x="4373485" y="495408"/>
                </a:lnTo>
                <a:lnTo>
                  <a:pt x="4373485" y="505801"/>
                </a:lnTo>
                <a:lnTo>
                  <a:pt x="4324537" y="528857"/>
                </a:lnTo>
                <a:lnTo>
                  <a:pt x="4365328" y="604200"/>
                </a:lnTo>
                <a:cubicBezTo>
                  <a:pt x="4413725" y="689655"/>
                  <a:pt x="4451932" y="753746"/>
                  <a:pt x="4479952" y="796474"/>
                </a:cubicBezTo>
                <a:lnTo>
                  <a:pt x="4495188" y="817771"/>
                </a:lnTo>
                <a:lnTo>
                  <a:pt x="4496944" y="817379"/>
                </a:lnTo>
                <a:cubicBezTo>
                  <a:pt x="4511271" y="812472"/>
                  <a:pt x="4532285" y="802655"/>
                  <a:pt x="4559986" y="787932"/>
                </a:cubicBezTo>
                <a:lnTo>
                  <a:pt x="4583920" y="774688"/>
                </a:lnTo>
                <a:lnTo>
                  <a:pt x="4570695" y="762696"/>
                </a:lnTo>
                <a:cubicBezTo>
                  <a:pt x="4559869" y="756345"/>
                  <a:pt x="4543631" y="748550"/>
                  <a:pt x="4521980" y="739311"/>
                </a:cubicBezTo>
                <a:lnTo>
                  <a:pt x="4544905" y="701204"/>
                </a:lnTo>
                <a:lnTo>
                  <a:pt x="4533845" y="644376"/>
                </a:lnTo>
                <a:lnTo>
                  <a:pt x="4526316" y="644376"/>
                </a:lnTo>
                <a:cubicBezTo>
                  <a:pt x="4511033" y="644376"/>
                  <a:pt x="4503390" y="637447"/>
                  <a:pt x="4503390" y="623590"/>
                </a:cubicBezTo>
                <a:lnTo>
                  <a:pt x="4503390" y="606268"/>
                </a:lnTo>
                <a:lnTo>
                  <a:pt x="4526316" y="606268"/>
                </a:lnTo>
                <a:cubicBezTo>
                  <a:pt x="4541599" y="608578"/>
                  <a:pt x="4549240" y="614351"/>
                  <a:pt x="4549240" y="623590"/>
                </a:cubicBezTo>
                <a:lnTo>
                  <a:pt x="4549240" y="642309"/>
                </a:lnTo>
                <a:lnTo>
                  <a:pt x="4556368" y="642309"/>
                </a:lnTo>
                <a:cubicBezTo>
                  <a:pt x="4556368" y="700048"/>
                  <a:pt x="4584386" y="738156"/>
                  <a:pt x="4640425" y="756633"/>
                </a:cubicBezTo>
                <a:lnTo>
                  <a:pt x="4649622" y="791658"/>
                </a:lnTo>
                <a:lnTo>
                  <a:pt x="4654214" y="795454"/>
                </a:lnTo>
                <a:lnTo>
                  <a:pt x="4670990" y="805134"/>
                </a:lnTo>
                <a:cubicBezTo>
                  <a:pt x="4775424" y="798206"/>
                  <a:pt x="4845472" y="794742"/>
                  <a:pt x="4881133" y="794742"/>
                </a:cubicBezTo>
                <a:cubicBezTo>
                  <a:pt x="4891322" y="794742"/>
                  <a:pt x="4915520" y="814374"/>
                  <a:pt x="4953729" y="853637"/>
                </a:cubicBezTo>
                <a:lnTo>
                  <a:pt x="5030143" y="853637"/>
                </a:lnTo>
                <a:cubicBezTo>
                  <a:pt x="5055615" y="853637"/>
                  <a:pt x="5097644" y="828230"/>
                  <a:pt x="5156229" y="777420"/>
                </a:cubicBezTo>
                <a:cubicBezTo>
                  <a:pt x="5194437" y="777420"/>
                  <a:pt x="5242833" y="767027"/>
                  <a:pt x="5301419" y="746241"/>
                </a:cubicBezTo>
                <a:lnTo>
                  <a:pt x="5301419" y="756633"/>
                </a:lnTo>
                <a:cubicBezTo>
                  <a:pt x="5217362" y="791278"/>
                  <a:pt x="5175333" y="825921"/>
                  <a:pt x="5175333" y="860565"/>
                </a:cubicBezTo>
                <a:lnTo>
                  <a:pt x="5173307" y="866075"/>
                </a:lnTo>
                <a:lnTo>
                  <a:pt x="5196908" y="871817"/>
                </a:lnTo>
                <a:lnTo>
                  <a:pt x="5212546" y="882700"/>
                </a:lnTo>
                <a:lnTo>
                  <a:pt x="5244346" y="889147"/>
                </a:lnTo>
                <a:cubicBezTo>
                  <a:pt x="5266315" y="899539"/>
                  <a:pt x="5280962" y="920326"/>
                  <a:pt x="5288285" y="951506"/>
                </a:cubicBezTo>
                <a:lnTo>
                  <a:pt x="5290600" y="974509"/>
                </a:lnTo>
                <a:lnTo>
                  <a:pt x="5293620" y="978995"/>
                </a:lnTo>
                <a:lnTo>
                  <a:pt x="5293620" y="989389"/>
                </a:lnTo>
                <a:lnTo>
                  <a:pt x="5292098" y="989389"/>
                </a:lnTo>
                <a:lnTo>
                  <a:pt x="5293777" y="1006070"/>
                </a:lnTo>
                <a:cubicBezTo>
                  <a:pt x="5286136" y="1006070"/>
                  <a:pt x="5282314" y="1008380"/>
                  <a:pt x="5282314" y="1012998"/>
                </a:cubicBezTo>
                <a:lnTo>
                  <a:pt x="5259390" y="1006070"/>
                </a:lnTo>
                <a:lnTo>
                  <a:pt x="5228824" y="1006070"/>
                </a:lnTo>
                <a:lnTo>
                  <a:pt x="5228824" y="1023391"/>
                </a:lnTo>
                <a:cubicBezTo>
                  <a:pt x="5228824" y="1032630"/>
                  <a:pt x="5239012" y="1041868"/>
                  <a:pt x="5259390" y="1051107"/>
                </a:cubicBezTo>
                <a:cubicBezTo>
                  <a:pt x="5289956" y="1051107"/>
                  <a:pt x="5317975" y="1041868"/>
                  <a:pt x="5343447" y="1023391"/>
                </a:cubicBezTo>
                <a:cubicBezTo>
                  <a:pt x="5366373" y="1023391"/>
                  <a:pt x="5377834" y="1039559"/>
                  <a:pt x="5377834" y="1071893"/>
                </a:cubicBezTo>
                <a:lnTo>
                  <a:pt x="5408400" y="1071893"/>
                </a:lnTo>
                <a:cubicBezTo>
                  <a:pt x="5423684" y="1071893"/>
                  <a:pt x="5465711" y="1052261"/>
                  <a:pt x="5534486" y="1012998"/>
                </a:cubicBezTo>
                <a:cubicBezTo>
                  <a:pt x="5544675" y="1015308"/>
                  <a:pt x="5562505" y="1028012"/>
                  <a:pt x="5587977" y="1051107"/>
                </a:cubicBezTo>
                <a:cubicBezTo>
                  <a:pt x="5587977" y="1083441"/>
                  <a:pt x="5534486" y="1110001"/>
                  <a:pt x="5427504" y="1130787"/>
                </a:cubicBezTo>
                <a:cubicBezTo>
                  <a:pt x="5421137" y="1148109"/>
                  <a:pt x="5410948" y="1165431"/>
                  <a:pt x="5396938" y="1182754"/>
                </a:cubicBezTo>
                <a:lnTo>
                  <a:pt x="5357147" y="1221410"/>
                </a:lnTo>
                <a:lnTo>
                  <a:pt x="5375290" y="1238609"/>
                </a:lnTo>
                <a:cubicBezTo>
                  <a:pt x="5385798" y="1245683"/>
                  <a:pt x="5398056" y="1251528"/>
                  <a:pt x="5412066" y="1256147"/>
                </a:cubicBezTo>
                <a:cubicBezTo>
                  <a:pt x="5414612" y="1288482"/>
                  <a:pt x="5424801" y="1304649"/>
                  <a:pt x="5442631" y="1304649"/>
                </a:cubicBezTo>
                <a:cubicBezTo>
                  <a:pt x="5547065" y="1297720"/>
                  <a:pt x="5617113" y="1294256"/>
                  <a:pt x="5652774" y="1294256"/>
                </a:cubicBezTo>
                <a:cubicBezTo>
                  <a:pt x="5662963" y="1294256"/>
                  <a:pt x="5687161" y="1313888"/>
                  <a:pt x="5725369" y="1353151"/>
                </a:cubicBezTo>
                <a:lnTo>
                  <a:pt x="5801784" y="1353151"/>
                </a:lnTo>
                <a:cubicBezTo>
                  <a:pt x="5827256" y="1353151"/>
                  <a:pt x="5869285" y="1327746"/>
                  <a:pt x="5927870" y="1276934"/>
                </a:cubicBezTo>
                <a:cubicBezTo>
                  <a:pt x="5966077" y="1276934"/>
                  <a:pt x="6014473" y="1266540"/>
                  <a:pt x="6073060" y="1245755"/>
                </a:cubicBezTo>
                <a:lnTo>
                  <a:pt x="6073060" y="1256147"/>
                </a:lnTo>
                <a:cubicBezTo>
                  <a:pt x="5989003" y="1290792"/>
                  <a:pt x="5946974" y="1325436"/>
                  <a:pt x="5946974" y="1360079"/>
                </a:cubicBezTo>
                <a:cubicBezTo>
                  <a:pt x="5946974" y="1367008"/>
                  <a:pt x="5943153" y="1377401"/>
                  <a:pt x="5935511" y="1391259"/>
                </a:cubicBezTo>
                <a:lnTo>
                  <a:pt x="5958436" y="1391259"/>
                </a:lnTo>
                <a:lnTo>
                  <a:pt x="5977540" y="1380866"/>
                </a:lnTo>
                <a:cubicBezTo>
                  <a:pt x="6036125" y="1380866"/>
                  <a:pt x="6065417" y="1422438"/>
                  <a:pt x="6065417" y="1505584"/>
                </a:cubicBezTo>
                <a:cubicBezTo>
                  <a:pt x="6057777" y="1505584"/>
                  <a:pt x="6053955" y="1507894"/>
                  <a:pt x="6053955" y="1512512"/>
                </a:cubicBezTo>
                <a:lnTo>
                  <a:pt x="6031031" y="1505584"/>
                </a:lnTo>
                <a:lnTo>
                  <a:pt x="6000464" y="1505584"/>
                </a:lnTo>
                <a:lnTo>
                  <a:pt x="6000464" y="1522906"/>
                </a:lnTo>
                <a:cubicBezTo>
                  <a:pt x="6000464" y="1532144"/>
                  <a:pt x="6010653" y="1541382"/>
                  <a:pt x="6031031" y="1550621"/>
                </a:cubicBezTo>
                <a:cubicBezTo>
                  <a:pt x="6061597" y="1550621"/>
                  <a:pt x="6089616" y="1541382"/>
                  <a:pt x="6115088" y="1522906"/>
                </a:cubicBezTo>
                <a:cubicBezTo>
                  <a:pt x="6138013" y="1522906"/>
                  <a:pt x="6149475" y="1539073"/>
                  <a:pt x="6149475" y="1571407"/>
                </a:cubicBezTo>
                <a:lnTo>
                  <a:pt x="6180041" y="1571407"/>
                </a:lnTo>
                <a:cubicBezTo>
                  <a:pt x="6195324" y="1571407"/>
                  <a:pt x="6237352" y="1551776"/>
                  <a:pt x="6306127" y="1512512"/>
                </a:cubicBezTo>
                <a:cubicBezTo>
                  <a:pt x="6316316" y="1514822"/>
                  <a:pt x="6334146" y="1527525"/>
                  <a:pt x="6359618" y="1550621"/>
                </a:cubicBezTo>
                <a:cubicBezTo>
                  <a:pt x="6359618" y="1582955"/>
                  <a:pt x="6306127" y="1609516"/>
                  <a:pt x="6199145" y="1630302"/>
                </a:cubicBezTo>
                <a:lnTo>
                  <a:pt x="6179452" y="1663781"/>
                </a:lnTo>
                <a:lnTo>
                  <a:pt x="6180377" y="1663518"/>
                </a:lnTo>
                <a:lnTo>
                  <a:pt x="6191839" y="1663518"/>
                </a:lnTo>
                <a:cubicBezTo>
                  <a:pt x="6204575" y="1663518"/>
                  <a:pt x="6210943" y="1669293"/>
                  <a:pt x="6210943" y="1680841"/>
                </a:cubicBezTo>
                <a:lnTo>
                  <a:pt x="6210943" y="1691234"/>
                </a:lnTo>
                <a:cubicBezTo>
                  <a:pt x="6210943" y="1702782"/>
                  <a:pt x="6204575" y="1708555"/>
                  <a:pt x="6191839" y="1708555"/>
                </a:cubicBezTo>
                <a:lnTo>
                  <a:pt x="6180377" y="1708555"/>
                </a:lnTo>
                <a:cubicBezTo>
                  <a:pt x="6172735" y="1708555"/>
                  <a:pt x="6167005" y="1707112"/>
                  <a:pt x="6163184" y="1704225"/>
                </a:cubicBezTo>
                <a:lnTo>
                  <a:pt x="6158021" y="1692523"/>
                </a:lnTo>
                <a:lnTo>
                  <a:pt x="6115088" y="1734232"/>
                </a:lnTo>
                <a:lnTo>
                  <a:pt x="6115088" y="1789663"/>
                </a:lnTo>
                <a:cubicBezTo>
                  <a:pt x="6115088" y="1810449"/>
                  <a:pt x="6160937" y="1820842"/>
                  <a:pt x="6252635" y="1820842"/>
                </a:cubicBezTo>
                <a:lnTo>
                  <a:pt x="6283202" y="1820842"/>
                </a:lnTo>
                <a:lnTo>
                  <a:pt x="6359618" y="1810449"/>
                </a:lnTo>
                <a:lnTo>
                  <a:pt x="6359618" y="1838164"/>
                </a:lnTo>
                <a:lnTo>
                  <a:pt x="6306127" y="1848557"/>
                </a:lnTo>
                <a:cubicBezTo>
                  <a:pt x="6244994" y="1845092"/>
                  <a:pt x="6196916" y="1842495"/>
                  <a:pt x="6161892" y="1840763"/>
                </a:cubicBezTo>
                <a:lnTo>
                  <a:pt x="6160173" y="1840684"/>
                </a:lnTo>
                <a:lnTo>
                  <a:pt x="6168915" y="1854060"/>
                </a:lnTo>
                <a:lnTo>
                  <a:pt x="6168915" y="1860990"/>
                </a:lnTo>
                <a:lnTo>
                  <a:pt x="6149811" y="1860990"/>
                </a:lnTo>
                <a:cubicBezTo>
                  <a:pt x="6144717" y="1860990"/>
                  <a:pt x="6139303" y="1858679"/>
                  <a:pt x="6133572" y="1854060"/>
                </a:cubicBezTo>
                <a:lnTo>
                  <a:pt x="6120308" y="1838866"/>
                </a:lnTo>
                <a:lnTo>
                  <a:pt x="6119148" y="1838814"/>
                </a:lnTo>
                <a:cubicBezTo>
                  <a:pt x="6108163" y="1838380"/>
                  <a:pt x="6100442" y="1838164"/>
                  <a:pt x="6095984" y="1838164"/>
                </a:cubicBezTo>
                <a:lnTo>
                  <a:pt x="6084521" y="1858950"/>
                </a:lnTo>
                <a:lnTo>
                  <a:pt x="6084521" y="1886665"/>
                </a:lnTo>
                <a:cubicBezTo>
                  <a:pt x="6148201" y="1886665"/>
                  <a:pt x="6180041" y="1917845"/>
                  <a:pt x="6180041" y="1980205"/>
                </a:cubicBezTo>
                <a:lnTo>
                  <a:pt x="6180041" y="1990597"/>
                </a:lnTo>
                <a:lnTo>
                  <a:pt x="6157117" y="1990597"/>
                </a:lnTo>
                <a:lnTo>
                  <a:pt x="6118935" y="1947990"/>
                </a:lnTo>
                <a:lnTo>
                  <a:pt x="6117812" y="1949981"/>
                </a:lnTo>
                <a:cubicBezTo>
                  <a:pt x="6114310" y="1953879"/>
                  <a:pt x="6109056" y="1958569"/>
                  <a:pt x="6102051" y="1964055"/>
                </a:cubicBezTo>
                <a:lnTo>
                  <a:pt x="6094218" y="1969672"/>
                </a:lnTo>
                <a:lnTo>
                  <a:pt x="6107447" y="2000990"/>
                </a:lnTo>
                <a:cubicBezTo>
                  <a:pt x="6099804" y="2012539"/>
                  <a:pt x="6095984" y="2021778"/>
                  <a:pt x="6095984" y="2028706"/>
                </a:cubicBezTo>
                <a:lnTo>
                  <a:pt x="6106450" y="2046812"/>
                </a:lnTo>
                <a:lnTo>
                  <a:pt x="6143363" y="2045251"/>
                </a:lnTo>
                <a:cubicBezTo>
                  <a:pt x="6156577" y="2044818"/>
                  <a:pt x="6167641" y="2044602"/>
                  <a:pt x="6176556" y="2044602"/>
                </a:cubicBezTo>
                <a:cubicBezTo>
                  <a:pt x="6181650" y="2044602"/>
                  <a:pt x="6190247" y="2049510"/>
                  <a:pt x="6202346" y="2059325"/>
                </a:cubicBezTo>
                <a:lnTo>
                  <a:pt x="6221680" y="2077571"/>
                </a:lnTo>
                <a:lnTo>
                  <a:pt x="6222070" y="2077207"/>
                </a:lnTo>
                <a:cubicBezTo>
                  <a:pt x="6227164" y="2077207"/>
                  <a:pt x="6234169" y="2080383"/>
                  <a:pt x="6243084" y="2086734"/>
                </a:cubicBezTo>
                <a:lnTo>
                  <a:pt x="6262131" y="2103497"/>
                </a:lnTo>
                <a:lnTo>
                  <a:pt x="6325566" y="2103497"/>
                </a:lnTo>
                <a:cubicBezTo>
                  <a:pt x="6351038" y="2103497"/>
                  <a:pt x="6393066" y="2078092"/>
                  <a:pt x="6451652" y="2027280"/>
                </a:cubicBezTo>
                <a:cubicBezTo>
                  <a:pt x="6489860" y="2027280"/>
                  <a:pt x="6538256" y="2016887"/>
                  <a:pt x="6596841" y="1996101"/>
                </a:cubicBezTo>
                <a:lnTo>
                  <a:pt x="6596841" y="2006493"/>
                </a:lnTo>
                <a:cubicBezTo>
                  <a:pt x="6512784" y="2041138"/>
                  <a:pt x="6470756" y="2075781"/>
                  <a:pt x="6470756" y="2110425"/>
                </a:cubicBezTo>
                <a:cubicBezTo>
                  <a:pt x="6470756" y="2117354"/>
                  <a:pt x="6466936" y="2127747"/>
                  <a:pt x="6459293" y="2141604"/>
                </a:cubicBezTo>
                <a:lnTo>
                  <a:pt x="6482218" y="2141604"/>
                </a:lnTo>
                <a:lnTo>
                  <a:pt x="6501322" y="2131212"/>
                </a:lnTo>
                <a:cubicBezTo>
                  <a:pt x="6559907" y="2131212"/>
                  <a:pt x="6589200" y="2172784"/>
                  <a:pt x="6589200" y="2255930"/>
                </a:cubicBezTo>
                <a:cubicBezTo>
                  <a:pt x="6581558" y="2255930"/>
                  <a:pt x="6577737" y="2258240"/>
                  <a:pt x="6577737" y="2262858"/>
                </a:cubicBezTo>
                <a:lnTo>
                  <a:pt x="6554813" y="2255930"/>
                </a:lnTo>
                <a:lnTo>
                  <a:pt x="6524247" y="2255930"/>
                </a:lnTo>
                <a:lnTo>
                  <a:pt x="6524247" y="2273251"/>
                </a:lnTo>
                <a:cubicBezTo>
                  <a:pt x="6524247" y="2282490"/>
                  <a:pt x="6534435" y="2291729"/>
                  <a:pt x="6554813" y="2300967"/>
                </a:cubicBezTo>
                <a:cubicBezTo>
                  <a:pt x="6585379" y="2300967"/>
                  <a:pt x="6613398" y="2291729"/>
                  <a:pt x="6638870" y="2273251"/>
                </a:cubicBezTo>
                <a:cubicBezTo>
                  <a:pt x="6661794" y="2273251"/>
                  <a:pt x="6673257" y="2289419"/>
                  <a:pt x="6673257" y="2321753"/>
                </a:cubicBezTo>
                <a:lnTo>
                  <a:pt x="6703823" y="2321753"/>
                </a:lnTo>
                <a:cubicBezTo>
                  <a:pt x="6719107" y="2321753"/>
                  <a:pt x="6761134" y="2302122"/>
                  <a:pt x="6829909" y="2262858"/>
                </a:cubicBezTo>
                <a:cubicBezTo>
                  <a:pt x="6840098" y="2265168"/>
                  <a:pt x="6857928" y="2277871"/>
                  <a:pt x="6883400" y="2300967"/>
                </a:cubicBezTo>
                <a:cubicBezTo>
                  <a:pt x="6883400" y="2333301"/>
                  <a:pt x="6829909" y="2359861"/>
                  <a:pt x="6722927" y="2380647"/>
                </a:cubicBezTo>
                <a:cubicBezTo>
                  <a:pt x="6710192" y="2415291"/>
                  <a:pt x="6682172" y="2449936"/>
                  <a:pt x="6638870" y="2484579"/>
                </a:cubicBezTo>
                <a:lnTo>
                  <a:pt x="6638870" y="2540010"/>
                </a:lnTo>
                <a:cubicBezTo>
                  <a:pt x="6638870" y="2560796"/>
                  <a:pt x="6684720" y="2571189"/>
                  <a:pt x="6776418" y="2571189"/>
                </a:cubicBezTo>
                <a:lnTo>
                  <a:pt x="6806984" y="2571189"/>
                </a:lnTo>
                <a:lnTo>
                  <a:pt x="6883400" y="2560796"/>
                </a:lnTo>
                <a:lnTo>
                  <a:pt x="6883400" y="2588511"/>
                </a:lnTo>
                <a:lnTo>
                  <a:pt x="6829909" y="2598904"/>
                </a:lnTo>
                <a:cubicBezTo>
                  <a:pt x="6707644" y="2591975"/>
                  <a:pt x="6637596" y="2588511"/>
                  <a:pt x="6619766" y="2588511"/>
                </a:cubicBezTo>
                <a:lnTo>
                  <a:pt x="6608304" y="2609297"/>
                </a:lnTo>
                <a:lnTo>
                  <a:pt x="6608304" y="2637012"/>
                </a:lnTo>
                <a:cubicBezTo>
                  <a:pt x="6671983" y="2637012"/>
                  <a:pt x="6703823" y="2668192"/>
                  <a:pt x="6703823" y="2730551"/>
                </a:cubicBezTo>
                <a:lnTo>
                  <a:pt x="6703823" y="2740944"/>
                </a:lnTo>
                <a:lnTo>
                  <a:pt x="6680898" y="2740944"/>
                </a:lnTo>
                <a:lnTo>
                  <a:pt x="6631229" y="2685514"/>
                </a:lnTo>
                <a:lnTo>
                  <a:pt x="6608304" y="2685514"/>
                </a:lnTo>
                <a:cubicBezTo>
                  <a:pt x="6608304" y="2697062"/>
                  <a:pt x="6615946" y="2719003"/>
                  <a:pt x="6631229" y="2751337"/>
                </a:cubicBezTo>
                <a:cubicBezTo>
                  <a:pt x="6623587" y="2762886"/>
                  <a:pt x="6619766" y="2772123"/>
                  <a:pt x="6619766" y="2779053"/>
                </a:cubicBezTo>
                <a:cubicBezTo>
                  <a:pt x="6637596" y="2809078"/>
                  <a:pt x="6650969" y="2833040"/>
                  <a:pt x="6659884" y="2850938"/>
                </a:cubicBezTo>
                <a:lnTo>
                  <a:pt x="6660969" y="2853350"/>
                </a:lnTo>
                <a:lnTo>
                  <a:pt x="6673883" y="2857904"/>
                </a:lnTo>
                <a:cubicBezTo>
                  <a:pt x="6677704" y="2860791"/>
                  <a:pt x="6679614" y="2864544"/>
                  <a:pt x="6679614" y="2869163"/>
                </a:cubicBezTo>
                <a:lnTo>
                  <a:pt x="6679614" y="2889949"/>
                </a:lnTo>
                <a:lnTo>
                  <a:pt x="6656690" y="2889949"/>
                </a:lnTo>
                <a:cubicBezTo>
                  <a:pt x="6641407" y="2889949"/>
                  <a:pt x="6633764" y="2883021"/>
                  <a:pt x="6633764" y="2869163"/>
                </a:cubicBezTo>
                <a:lnTo>
                  <a:pt x="6633764" y="2851841"/>
                </a:lnTo>
                <a:lnTo>
                  <a:pt x="6641632" y="2851841"/>
                </a:lnTo>
                <a:lnTo>
                  <a:pt x="6638631" y="2848556"/>
                </a:lnTo>
                <a:cubicBezTo>
                  <a:pt x="6607588" y="2816079"/>
                  <a:pt x="6587290" y="2799839"/>
                  <a:pt x="6577737" y="2799839"/>
                </a:cubicBezTo>
                <a:cubicBezTo>
                  <a:pt x="6473303" y="2834482"/>
                  <a:pt x="6417265" y="2856425"/>
                  <a:pt x="6409623" y="2865663"/>
                </a:cubicBezTo>
                <a:lnTo>
                  <a:pt x="6416960" y="2877840"/>
                </a:lnTo>
                <a:lnTo>
                  <a:pt x="6446785" y="2883887"/>
                </a:lnTo>
                <a:cubicBezTo>
                  <a:pt x="6457771" y="2889084"/>
                  <a:pt x="6466924" y="2896878"/>
                  <a:pt x="6474247" y="2907272"/>
                </a:cubicBezTo>
                <a:lnTo>
                  <a:pt x="6478385" y="2917058"/>
                </a:lnTo>
                <a:lnTo>
                  <a:pt x="6492009" y="2920876"/>
                </a:lnTo>
                <a:cubicBezTo>
                  <a:pt x="6507133" y="2923330"/>
                  <a:pt x="6524247" y="2924556"/>
                  <a:pt x="6543350" y="2924556"/>
                </a:cubicBezTo>
                <a:lnTo>
                  <a:pt x="6543350" y="2941879"/>
                </a:lnTo>
                <a:lnTo>
                  <a:pt x="6535709" y="2941879"/>
                </a:lnTo>
                <a:lnTo>
                  <a:pt x="6485251" y="2933300"/>
                </a:lnTo>
                <a:lnTo>
                  <a:pt x="6490725" y="2946246"/>
                </a:lnTo>
                <a:cubicBezTo>
                  <a:pt x="6494386" y="2961836"/>
                  <a:pt x="6496217" y="2980024"/>
                  <a:pt x="6496217" y="3000810"/>
                </a:cubicBezTo>
                <a:cubicBezTo>
                  <a:pt x="6488576" y="3000810"/>
                  <a:pt x="6484754" y="3003120"/>
                  <a:pt x="6484754" y="3007738"/>
                </a:cubicBezTo>
                <a:lnTo>
                  <a:pt x="6461830" y="3000810"/>
                </a:lnTo>
                <a:lnTo>
                  <a:pt x="6431264" y="3000810"/>
                </a:lnTo>
                <a:lnTo>
                  <a:pt x="6431264" y="3018132"/>
                </a:lnTo>
                <a:cubicBezTo>
                  <a:pt x="6431264" y="3027370"/>
                  <a:pt x="6441452" y="3036609"/>
                  <a:pt x="6461830" y="3045847"/>
                </a:cubicBezTo>
                <a:cubicBezTo>
                  <a:pt x="6477113" y="3045847"/>
                  <a:pt x="6491760" y="3043538"/>
                  <a:pt x="6505769" y="3038919"/>
                </a:cubicBezTo>
                <a:lnTo>
                  <a:pt x="6524511" y="3029207"/>
                </a:lnTo>
                <a:lnTo>
                  <a:pt x="6524247" y="3028488"/>
                </a:lnTo>
                <a:lnTo>
                  <a:pt x="6524247" y="3018096"/>
                </a:lnTo>
                <a:cubicBezTo>
                  <a:pt x="6526793" y="3006548"/>
                  <a:pt x="6533162" y="3000774"/>
                  <a:pt x="6543350" y="3000774"/>
                </a:cubicBezTo>
                <a:lnTo>
                  <a:pt x="6554813" y="3000774"/>
                </a:lnTo>
                <a:cubicBezTo>
                  <a:pt x="6570096" y="3000774"/>
                  <a:pt x="6577737" y="3006548"/>
                  <a:pt x="6577737" y="3018096"/>
                </a:cubicBezTo>
                <a:lnTo>
                  <a:pt x="6577737" y="3028488"/>
                </a:lnTo>
                <a:lnTo>
                  <a:pt x="6573519" y="3038051"/>
                </a:lnTo>
                <a:lnTo>
                  <a:pt x="6580274" y="3066633"/>
                </a:lnTo>
                <a:lnTo>
                  <a:pt x="6610840" y="3066633"/>
                </a:lnTo>
                <a:cubicBezTo>
                  <a:pt x="6626123" y="3066633"/>
                  <a:pt x="6668151" y="3047002"/>
                  <a:pt x="6736925" y="3007738"/>
                </a:cubicBezTo>
                <a:cubicBezTo>
                  <a:pt x="6747114" y="3010048"/>
                  <a:pt x="6764945" y="3022751"/>
                  <a:pt x="6790417" y="3045847"/>
                </a:cubicBezTo>
                <a:cubicBezTo>
                  <a:pt x="6790417" y="3078182"/>
                  <a:pt x="6736925" y="3104742"/>
                  <a:pt x="6629944" y="3125528"/>
                </a:cubicBezTo>
                <a:cubicBezTo>
                  <a:pt x="6617207" y="3160171"/>
                  <a:pt x="6589189" y="3194816"/>
                  <a:pt x="6545887" y="3229459"/>
                </a:cubicBezTo>
                <a:lnTo>
                  <a:pt x="6545887" y="3284890"/>
                </a:lnTo>
                <a:cubicBezTo>
                  <a:pt x="6545887" y="3305676"/>
                  <a:pt x="6591737" y="3316069"/>
                  <a:pt x="6683435" y="3316069"/>
                </a:cubicBezTo>
                <a:lnTo>
                  <a:pt x="6714001" y="3316069"/>
                </a:lnTo>
                <a:lnTo>
                  <a:pt x="6790417" y="3305676"/>
                </a:lnTo>
                <a:lnTo>
                  <a:pt x="6790417" y="3333391"/>
                </a:lnTo>
                <a:lnTo>
                  <a:pt x="6736925" y="3343785"/>
                </a:lnTo>
                <a:cubicBezTo>
                  <a:pt x="6614661" y="3336855"/>
                  <a:pt x="6544613" y="3333391"/>
                  <a:pt x="6526783" y="3333391"/>
                </a:cubicBezTo>
                <a:lnTo>
                  <a:pt x="6520236" y="3345264"/>
                </a:lnTo>
                <a:lnTo>
                  <a:pt x="6524247" y="3349810"/>
                </a:lnTo>
                <a:cubicBezTo>
                  <a:pt x="6542076" y="3364246"/>
                  <a:pt x="6563728" y="3371463"/>
                  <a:pt x="6589200" y="3371463"/>
                </a:cubicBezTo>
                <a:cubicBezTo>
                  <a:pt x="6593020" y="3390517"/>
                  <a:pt x="6596523" y="3407189"/>
                  <a:pt x="6599707" y="3421480"/>
                </a:cubicBezTo>
                <a:lnTo>
                  <a:pt x="6601530" y="3429057"/>
                </a:lnTo>
                <a:lnTo>
                  <a:pt x="6604870" y="3434508"/>
                </a:lnTo>
                <a:lnTo>
                  <a:pt x="6607993" y="3455915"/>
                </a:lnTo>
                <a:lnTo>
                  <a:pt x="6608304" y="3457206"/>
                </a:lnTo>
                <a:cubicBezTo>
                  <a:pt x="6613398" y="3476260"/>
                  <a:pt x="6617219" y="3485788"/>
                  <a:pt x="6619766" y="3485788"/>
                </a:cubicBezTo>
                <a:cubicBezTo>
                  <a:pt x="6612124" y="3497336"/>
                  <a:pt x="6608304" y="3510038"/>
                  <a:pt x="6608304" y="3523896"/>
                </a:cubicBezTo>
                <a:lnTo>
                  <a:pt x="6589200" y="3523896"/>
                </a:lnTo>
                <a:cubicBezTo>
                  <a:pt x="6584106" y="3523896"/>
                  <a:pt x="6575191" y="3510328"/>
                  <a:pt x="6562454" y="3483189"/>
                </a:cubicBezTo>
                <a:lnTo>
                  <a:pt x="6540974" y="3433441"/>
                </a:lnTo>
                <a:lnTo>
                  <a:pt x="6538245" y="3430395"/>
                </a:lnTo>
                <a:lnTo>
                  <a:pt x="6515321" y="3430395"/>
                </a:lnTo>
                <a:cubicBezTo>
                  <a:pt x="6515321" y="3436168"/>
                  <a:pt x="6517231" y="3444541"/>
                  <a:pt x="6521051" y="3455511"/>
                </a:cubicBezTo>
                <a:lnTo>
                  <a:pt x="6532896" y="3483552"/>
                </a:lnTo>
                <a:lnTo>
                  <a:pt x="6537016" y="3483552"/>
                </a:lnTo>
                <a:lnTo>
                  <a:pt x="6537016" y="3493307"/>
                </a:lnTo>
                <a:lnTo>
                  <a:pt x="6538245" y="3496218"/>
                </a:lnTo>
                <a:lnTo>
                  <a:pt x="6537016" y="3499189"/>
                </a:lnTo>
                <a:lnTo>
                  <a:pt x="6537016" y="3511268"/>
                </a:lnTo>
                <a:lnTo>
                  <a:pt x="6532021" y="3511268"/>
                </a:lnTo>
                <a:lnTo>
                  <a:pt x="6526783" y="3523933"/>
                </a:lnTo>
                <a:cubicBezTo>
                  <a:pt x="6562444" y="3583983"/>
                  <a:pt x="6580274" y="3619781"/>
                  <a:pt x="6580274" y="3631329"/>
                </a:cubicBezTo>
                <a:cubicBezTo>
                  <a:pt x="6529330" y="3573589"/>
                  <a:pt x="6497491" y="3544719"/>
                  <a:pt x="6484754" y="3544719"/>
                </a:cubicBezTo>
                <a:cubicBezTo>
                  <a:pt x="6432537" y="3562041"/>
                  <a:pt x="6392419" y="3576187"/>
                  <a:pt x="6364400" y="3587157"/>
                </a:cubicBezTo>
                <a:lnTo>
                  <a:pt x="6346938" y="3594615"/>
                </a:lnTo>
                <a:lnTo>
                  <a:pt x="6342396" y="3599609"/>
                </a:lnTo>
                <a:cubicBezTo>
                  <a:pt x="6337142" y="3608270"/>
                  <a:pt x="6334515" y="3616930"/>
                  <a:pt x="6334515" y="3625592"/>
                </a:cubicBezTo>
                <a:lnTo>
                  <a:pt x="6331176" y="3634672"/>
                </a:lnTo>
                <a:lnTo>
                  <a:pt x="6332162" y="3636309"/>
                </a:lnTo>
                <a:lnTo>
                  <a:pt x="6355204" y="3651752"/>
                </a:lnTo>
                <a:lnTo>
                  <a:pt x="6365081" y="3646379"/>
                </a:lnTo>
                <a:cubicBezTo>
                  <a:pt x="6379727" y="3646379"/>
                  <a:pt x="6392543" y="3648976"/>
                  <a:pt x="6403527" y="3654174"/>
                </a:cubicBezTo>
                <a:lnTo>
                  <a:pt x="6418794" y="3667173"/>
                </a:lnTo>
                <a:lnTo>
                  <a:pt x="6450367" y="3669437"/>
                </a:lnTo>
                <a:lnTo>
                  <a:pt x="6450367" y="3686760"/>
                </a:lnTo>
                <a:lnTo>
                  <a:pt x="6442726" y="3686760"/>
                </a:lnTo>
                <a:lnTo>
                  <a:pt x="6434271" y="3685322"/>
                </a:lnTo>
                <a:lnTo>
                  <a:pt x="6447466" y="3716533"/>
                </a:lnTo>
                <a:lnTo>
                  <a:pt x="6450397" y="3745654"/>
                </a:lnTo>
                <a:lnTo>
                  <a:pt x="6461830" y="3745654"/>
                </a:lnTo>
                <a:cubicBezTo>
                  <a:pt x="6477113" y="3745654"/>
                  <a:pt x="6484754" y="3751429"/>
                  <a:pt x="6484754" y="3762976"/>
                </a:cubicBezTo>
                <a:lnTo>
                  <a:pt x="6484754" y="3773368"/>
                </a:lnTo>
                <a:cubicBezTo>
                  <a:pt x="6484754" y="3784917"/>
                  <a:pt x="6477113" y="3790691"/>
                  <a:pt x="6461830" y="3790691"/>
                </a:cubicBezTo>
                <a:lnTo>
                  <a:pt x="6450367" y="3790691"/>
                </a:lnTo>
                <a:cubicBezTo>
                  <a:pt x="6443999" y="3790691"/>
                  <a:pt x="6439224" y="3789248"/>
                  <a:pt x="6436040" y="3786361"/>
                </a:cubicBezTo>
                <a:lnTo>
                  <a:pt x="6431910" y="3775128"/>
                </a:lnTo>
                <a:lnTo>
                  <a:pt x="6418572" y="3771097"/>
                </a:lnTo>
                <a:lnTo>
                  <a:pt x="6388005" y="3771097"/>
                </a:lnTo>
                <a:lnTo>
                  <a:pt x="6388005" y="3788418"/>
                </a:lnTo>
                <a:cubicBezTo>
                  <a:pt x="6388005" y="3797657"/>
                  <a:pt x="6398194" y="3806895"/>
                  <a:pt x="6418572" y="3816134"/>
                </a:cubicBezTo>
                <a:cubicBezTo>
                  <a:pt x="6449138" y="3816134"/>
                  <a:pt x="6477157" y="3806895"/>
                  <a:pt x="6502629" y="3788418"/>
                </a:cubicBezTo>
                <a:cubicBezTo>
                  <a:pt x="6525553" y="3788418"/>
                  <a:pt x="6537016" y="3804586"/>
                  <a:pt x="6537016" y="3836920"/>
                </a:cubicBezTo>
                <a:lnTo>
                  <a:pt x="6567582" y="3836920"/>
                </a:lnTo>
                <a:cubicBezTo>
                  <a:pt x="6582865" y="3836920"/>
                  <a:pt x="6624893" y="3817289"/>
                  <a:pt x="6693667" y="3778025"/>
                </a:cubicBezTo>
                <a:cubicBezTo>
                  <a:pt x="6703856" y="3780335"/>
                  <a:pt x="6721687" y="3793038"/>
                  <a:pt x="6747159" y="3816134"/>
                </a:cubicBezTo>
                <a:cubicBezTo>
                  <a:pt x="6747159" y="3848468"/>
                  <a:pt x="6693667" y="3875028"/>
                  <a:pt x="6586686" y="3895814"/>
                </a:cubicBezTo>
                <a:cubicBezTo>
                  <a:pt x="6573949" y="3930458"/>
                  <a:pt x="6545930" y="3965102"/>
                  <a:pt x="6502629" y="3999746"/>
                </a:cubicBezTo>
                <a:lnTo>
                  <a:pt x="6502629" y="4055177"/>
                </a:lnTo>
                <a:cubicBezTo>
                  <a:pt x="6502629" y="4075963"/>
                  <a:pt x="6548478" y="4086356"/>
                  <a:pt x="6640176" y="4086356"/>
                </a:cubicBezTo>
                <a:lnTo>
                  <a:pt x="6670743" y="4086356"/>
                </a:lnTo>
                <a:lnTo>
                  <a:pt x="6747159" y="4075963"/>
                </a:lnTo>
                <a:lnTo>
                  <a:pt x="6747159" y="4103678"/>
                </a:lnTo>
                <a:lnTo>
                  <a:pt x="6693667" y="4114071"/>
                </a:lnTo>
                <a:cubicBezTo>
                  <a:pt x="6571402" y="4107142"/>
                  <a:pt x="6501355" y="4103678"/>
                  <a:pt x="6483525" y="4103678"/>
                </a:cubicBezTo>
                <a:lnTo>
                  <a:pt x="6478073" y="4113564"/>
                </a:lnTo>
                <a:lnTo>
                  <a:pt x="6496217" y="4116343"/>
                </a:lnTo>
                <a:lnTo>
                  <a:pt x="6504704" y="4156745"/>
                </a:lnTo>
                <a:lnTo>
                  <a:pt x="6513852" y="4158025"/>
                </a:lnTo>
                <a:cubicBezTo>
                  <a:pt x="6549671" y="4169718"/>
                  <a:pt x="6567582" y="4198948"/>
                  <a:pt x="6567582" y="4245719"/>
                </a:cubicBezTo>
                <a:lnTo>
                  <a:pt x="6567582" y="4256111"/>
                </a:lnTo>
                <a:lnTo>
                  <a:pt x="6544658" y="4256111"/>
                </a:lnTo>
                <a:lnTo>
                  <a:pt x="6525545" y="4234783"/>
                </a:lnTo>
                <a:lnTo>
                  <a:pt x="6515321" y="4268776"/>
                </a:lnTo>
                <a:lnTo>
                  <a:pt x="6496217" y="4268776"/>
                </a:lnTo>
                <a:lnTo>
                  <a:pt x="6494667" y="4267276"/>
                </a:lnTo>
                <a:lnTo>
                  <a:pt x="6483525" y="4294220"/>
                </a:lnTo>
                <a:cubicBezTo>
                  <a:pt x="6519186" y="4354270"/>
                  <a:pt x="6537016" y="4390068"/>
                  <a:pt x="6537016" y="4401616"/>
                </a:cubicBezTo>
                <a:cubicBezTo>
                  <a:pt x="6486072" y="4343876"/>
                  <a:pt x="6454233" y="4315006"/>
                  <a:pt x="6441496" y="4315006"/>
                </a:cubicBezTo>
                <a:cubicBezTo>
                  <a:pt x="6337061" y="4349649"/>
                  <a:pt x="6281024" y="4371591"/>
                  <a:pt x="6273382" y="4380830"/>
                </a:cubicBezTo>
                <a:cubicBezTo>
                  <a:pt x="6286119" y="4420093"/>
                  <a:pt x="6330694" y="4439723"/>
                  <a:pt x="6407109" y="4439723"/>
                </a:cubicBezTo>
                <a:lnTo>
                  <a:pt x="6407109" y="4457046"/>
                </a:lnTo>
                <a:lnTo>
                  <a:pt x="6399468" y="4457046"/>
                </a:lnTo>
                <a:cubicBezTo>
                  <a:pt x="6371449" y="4451272"/>
                  <a:pt x="6345977" y="4446941"/>
                  <a:pt x="6323052" y="4444054"/>
                </a:cubicBezTo>
                <a:lnTo>
                  <a:pt x="6273992" y="4440579"/>
                </a:lnTo>
                <a:lnTo>
                  <a:pt x="6282524" y="4447845"/>
                </a:lnTo>
                <a:cubicBezTo>
                  <a:pt x="6297171" y="4468631"/>
                  <a:pt x="6304494" y="4499810"/>
                  <a:pt x="6304494" y="4541383"/>
                </a:cubicBezTo>
                <a:cubicBezTo>
                  <a:pt x="6296853" y="4541383"/>
                  <a:pt x="6293031" y="4543693"/>
                  <a:pt x="6293031" y="4548312"/>
                </a:cubicBezTo>
                <a:lnTo>
                  <a:pt x="6270107" y="4541383"/>
                </a:lnTo>
                <a:lnTo>
                  <a:pt x="6243682" y="4541383"/>
                </a:lnTo>
                <a:lnTo>
                  <a:pt x="6239541" y="4558696"/>
                </a:lnTo>
                <a:lnTo>
                  <a:pt x="6239541" y="4558705"/>
                </a:lnTo>
                <a:cubicBezTo>
                  <a:pt x="6239541" y="4567943"/>
                  <a:pt x="6249729" y="4577182"/>
                  <a:pt x="6270107" y="4586420"/>
                </a:cubicBezTo>
                <a:cubicBezTo>
                  <a:pt x="6300673" y="4586420"/>
                  <a:pt x="6328692" y="4577182"/>
                  <a:pt x="6354164" y="4558705"/>
                </a:cubicBezTo>
                <a:cubicBezTo>
                  <a:pt x="6377088" y="4558705"/>
                  <a:pt x="6388551" y="4574873"/>
                  <a:pt x="6388551" y="4607206"/>
                </a:cubicBezTo>
                <a:lnTo>
                  <a:pt x="6419117" y="4607206"/>
                </a:lnTo>
                <a:cubicBezTo>
                  <a:pt x="6434401" y="4607206"/>
                  <a:pt x="6476428" y="4587575"/>
                  <a:pt x="6545202" y="4548312"/>
                </a:cubicBezTo>
                <a:cubicBezTo>
                  <a:pt x="6555391" y="4550622"/>
                  <a:pt x="6573222" y="4563324"/>
                  <a:pt x="6598694" y="4586420"/>
                </a:cubicBezTo>
                <a:cubicBezTo>
                  <a:pt x="6598694" y="4618755"/>
                  <a:pt x="6545202" y="4645315"/>
                  <a:pt x="6438221" y="4666101"/>
                </a:cubicBezTo>
                <a:cubicBezTo>
                  <a:pt x="6425484" y="4700745"/>
                  <a:pt x="6397466" y="4735389"/>
                  <a:pt x="6354164" y="4770033"/>
                </a:cubicBezTo>
                <a:lnTo>
                  <a:pt x="6354164" y="4817113"/>
                </a:lnTo>
                <a:lnTo>
                  <a:pt x="6364125" y="4837912"/>
                </a:lnTo>
                <a:lnTo>
                  <a:pt x="6366385" y="4840474"/>
                </a:lnTo>
                <a:lnTo>
                  <a:pt x="6388551" y="4848848"/>
                </a:lnTo>
                <a:cubicBezTo>
                  <a:pt x="6411476" y="4854044"/>
                  <a:pt x="6445863" y="4856643"/>
                  <a:pt x="6491712" y="4856643"/>
                </a:cubicBezTo>
                <a:lnTo>
                  <a:pt x="6522278" y="4856643"/>
                </a:lnTo>
                <a:lnTo>
                  <a:pt x="6598694" y="4846249"/>
                </a:lnTo>
                <a:lnTo>
                  <a:pt x="6598694" y="4873965"/>
                </a:lnTo>
                <a:lnTo>
                  <a:pt x="6545202" y="4884358"/>
                </a:lnTo>
                <a:cubicBezTo>
                  <a:pt x="6514636" y="4882626"/>
                  <a:pt x="6487333" y="4881110"/>
                  <a:pt x="6463294" y="4879811"/>
                </a:cubicBezTo>
                <a:lnTo>
                  <a:pt x="6409986" y="4877033"/>
                </a:lnTo>
                <a:lnTo>
                  <a:pt x="6417616" y="4881217"/>
                </a:lnTo>
                <a:cubicBezTo>
                  <a:pt x="6428442" y="4884826"/>
                  <a:pt x="6440223" y="4886630"/>
                  <a:pt x="6452959" y="4886630"/>
                </a:cubicBezTo>
                <a:cubicBezTo>
                  <a:pt x="6468242" y="4962846"/>
                  <a:pt x="6478431" y="5000955"/>
                  <a:pt x="6483525" y="5000955"/>
                </a:cubicBezTo>
                <a:cubicBezTo>
                  <a:pt x="6475883" y="5012503"/>
                  <a:pt x="6472062" y="5025205"/>
                  <a:pt x="6472062" y="5039063"/>
                </a:cubicBezTo>
                <a:lnTo>
                  <a:pt x="6452959" y="5039063"/>
                </a:lnTo>
                <a:cubicBezTo>
                  <a:pt x="6442770" y="5039063"/>
                  <a:pt x="6417298" y="4984789"/>
                  <a:pt x="6376543" y="4876238"/>
                </a:cubicBezTo>
                <a:lnTo>
                  <a:pt x="6375905" y="4875420"/>
                </a:lnTo>
                <a:lnTo>
                  <a:pt x="6358223" y="4874615"/>
                </a:lnTo>
                <a:cubicBezTo>
                  <a:pt x="6347239" y="4874181"/>
                  <a:pt x="6339517" y="4873965"/>
                  <a:pt x="6335060" y="4873965"/>
                </a:cubicBezTo>
                <a:lnTo>
                  <a:pt x="6323598" y="4894750"/>
                </a:lnTo>
                <a:lnTo>
                  <a:pt x="6323598" y="4922466"/>
                </a:lnTo>
                <a:cubicBezTo>
                  <a:pt x="6387277" y="4922466"/>
                  <a:pt x="6419117" y="4953645"/>
                  <a:pt x="6419117" y="5016005"/>
                </a:cubicBezTo>
                <a:lnTo>
                  <a:pt x="6419117" y="5026398"/>
                </a:lnTo>
                <a:lnTo>
                  <a:pt x="6396193" y="5026398"/>
                </a:lnTo>
                <a:lnTo>
                  <a:pt x="6346522" y="4970968"/>
                </a:lnTo>
                <a:lnTo>
                  <a:pt x="6323598" y="4970968"/>
                </a:lnTo>
                <a:cubicBezTo>
                  <a:pt x="6323598" y="4982516"/>
                  <a:pt x="6331240" y="5004457"/>
                  <a:pt x="6346522" y="5036791"/>
                </a:cubicBezTo>
                <a:cubicBezTo>
                  <a:pt x="6338881" y="5048340"/>
                  <a:pt x="6335060" y="5057577"/>
                  <a:pt x="6335060" y="5064506"/>
                </a:cubicBezTo>
                <a:cubicBezTo>
                  <a:pt x="6370721" y="5124556"/>
                  <a:pt x="6388551" y="5160355"/>
                  <a:pt x="6388551" y="5171902"/>
                </a:cubicBezTo>
                <a:cubicBezTo>
                  <a:pt x="6337607" y="5114163"/>
                  <a:pt x="6305768" y="5085292"/>
                  <a:pt x="6293031" y="5085292"/>
                </a:cubicBezTo>
                <a:cubicBezTo>
                  <a:pt x="6188597" y="5119936"/>
                  <a:pt x="6132559" y="5141878"/>
                  <a:pt x="6124917" y="5151116"/>
                </a:cubicBezTo>
                <a:cubicBezTo>
                  <a:pt x="6137654" y="5190379"/>
                  <a:pt x="6182230" y="5210010"/>
                  <a:pt x="6258644" y="5210010"/>
                </a:cubicBezTo>
                <a:lnTo>
                  <a:pt x="6258644" y="5227333"/>
                </a:lnTo>
                <a:lnTo>
                  <a:pt x="6251003" y="5227333"/>
                </a:lnTo>
                <a:cubicBezTo>
                  <a:pt x="6194965" y="5215785"/>
                  <a:pt x="6149115" y="5210010"/>
                  <a:pt x="6113456" y="5210010"/>
                </a:cubicBezTo>
                <a:cubicBezTo>
                  <a:pt x="6113456" y="5235416"/>
                  <a:pt x="6105814" y="5275834"/>
                  <a:pt x="6090530" y="5331265"/>
                </a:cubicBezTo>
                <a:lnTo>
                  <a:pt x="6071427" y="5331265"/>
                </a:lnTo>
                <a:lnTo>
                  <a:pt x="6082889" y="5237725"/>
                </a:lnTo>
                <a:cubicBezTo>
                  <a:pt x="6082889" y="5228488"/>
                  <a:pt x="6057417" y="5208856"/>
                  <a:pt x="6006473" y="5178830"/>
                </a:cubicBezTo>
                <a:cubicBezTo>
                  <a:pt x="5996285" y="5178830"/>
                  <a:pt x="5982275" y="5191534"/>
                  <a:pt x="5964445" y="5216939"/>
                </a:cubicBezTo>
                <a:lnTo>
                  <a:pt x="5964445" y="5248119"/>
                </a:lnTo>
                <a:cubicBezTo>
                  <a:pt x="5964445" y="5296620"/>
                  <a:pt x="6042134" y="5404016"/>
                  <a:pt x="6197513" y="5570306"/>
                </a:cubicBezTo>
                <a:cubicBezTo>
                  <a:pt x="6217890" y="5628047"/>
                  <a:pt x="6253550" y="5656916"/>
                  <a:pt x="6304494" y="5656916"/>
                </a:cubicBezTo>
                <a:cubicBezTo>
                  <a:pt x="6319777" y="5733133"/>
                  <a:pt x="6329966" y="5771242"/>
                  <a:pt x="6335060" y="5771242"/>
                </a:cubicBezTo>
                <a:cubicBezTo>
                  <a:pt x="6327419" y="5782789"/>
                  <a:pt x="6323598" y="5795492"/>
                  <a:pt x="6323598" y="5809349"/>
                </a:cubicBezTo>
                <a:lnTo>
                  <a:pt x="6304494" y="5809349"/>
                </a:lnTo>
                <a:cubicBezTo>
                  <a:pt x="6294305" y="5809349"/>
                  <a:pt x="6268833" y="5755075"/>
                  <a:pt x="6228079" y="5646524"/>
                </a:cubicBezTo>
                <a:cubicBezTo>
                  <a:pt x="6062512" y="5427113"/>
                  <a:pt x="5944068" y="5296620"/>
                  <a:pt x="5872746" y="5255047"/>
                </a:cubicBezTo>
                <a:lnTo>
                  <a:pt x="5765765" y="5255047"/>
                </a:lnTo>
                <a:cubicBezTo>
                  <a:pt x="5737745" y="5268905"/>
                  <a:pt x="5723736" y="5279298"/>
                  <a:pt x="5723736" y="5286228"/>
                </a:cubicBezTo>
                <a:lnTo>
                  <a:pt x="5704632" y="5275834"/>
                </a:lnTo>
                <a:lnTo>
                  <a:pt x="5681707" y="5275834"/>
                </a:lnTo>
                <a:cubicBezTo>
                  <a:pt x="5663877" y="5287381"/>
                  <a:pt x="5648276" y="5300229"/>
                  <a:pt x="5634903" y="5314376"/>
                </a:cubicBezTo>
                <a:lnTo>
                  <a:pt x="5616004" y="5340570"/>
                </a:lnTo>
                <a:lnTo>
                  <a:pt x="5636217" y="5343319"/>
                </a:lnTo>
                <a:cubicBezTo>
                  <a:pt x="5653410" y="5344617"/>
                  <a:pt x="5673470" y="5345268"/>
                  <a:pt x="5696394" y="5345268"/>
                </a:cubicBezTo>
                <a:lnTo>
                  <a:pt x="5726960" y="5345268"/>
                </a:lnTo>
                <a:lnTo>
                  <a:pt x="5761959" y="5340508"/>
                </a:lnTo>
                <a:lnTo>
                  <a:pt x="5751436" y="5337327"/>
                </a:lnTo>
                <a:cubicBezTo>
                  <a:pt x="5748252" y="5334440"/>
                  <a:pt x="5746660" y="5330110"/>
                  <a:pt x="5746660" y="5324335"/>
                </a:cubicBezTo>
                <a:lnTo>
                  <a:pt x="5746660" y="5303549"/>
                </a:lnTo>
                <a:lnTo>
                  <a:pt x="5765765" y="5303549"/>
                </a:lnTo>
                <a:cubicBezTo>
                  <a:pt x="5781048" y="5305859"/>
                  <a:pt x="5788689" y="5312788"/>
                  <a:pt x="5788689" y="5324335"/>
                </a:cubicBezTo>
                <a:lnTo>
                  <a:pt x="5788689" y="5336872"/>
                </a:lnTo>
                <a:lnTo>
                  <a:pt x="5803376" y="5334874"/>
                </a:lnTo>
                <a:lnTo>
                  <a:pt x="5803376" y="5362589"/>
                </a:lnTo>
                <a:lnTo>
                  <a:pt x="5749885" y="5372983"/>
                </a:lnTo>
                <a:lnTo>
                  <a:pt x="5741727" y="5372530"/>
                </a:lnTo>
                <a:lnTo>
                  <a:pt x="5749526" y="5376302"/>
                </a:lnTo>
                <a:cubicBezTo>
                  <a:pt x="5752710" y="5379766"/>
                  <a:pt x="5754302" y="5384385"/>
                  <a:pt x="5754302" y="5390158"/>
                </a:cubicBezTo>
                <a:lnTo>
                  <a:pt x="5754302" y="5400552"/>
                </a:lnTo>
                <a:lnTo>
                  <a:pt x="5723736" y="5400552"/>
                </a:lnTo>
                <a:lnTo>
                  <a:pt x="5723736" y="5371531"/>
                </a:lnTo>
                <a:lnTo>
                  <a:pt x="5667977" y="5368436"/>
                </a:lnTo>
                <a:cubicBezTo>
                  <a:pt x="5643938" y="5367136"/>
                  <a:pt x="5623163" y="5366054"/>
                  <a:pt x="5605650" y="5365188"/>
                </a:cubicBezTo>
                <a:lnTo>
                  <a:pt x="5599910" y="5364927"/>
                </a:lnTo>
                <a:lnTo>
                  <a:pt x="5581412" y="5414843"/>
                </a:lnTo>
                <a:lnTo>
                  <a:pt x="5580524" y="5423079"/>
                </a:lnTo>
                <a:lnTo>
                  <a:pt x="5599920" y="5434475"/>
                </a:lnTo>
                <a:cubicBezTo>
                  <a:pt x="5615840" y="5450065"/>
                  <a:pt x="5623799" y="5473451"/>
                  <a:pt x="5623799" y="5504630"/>
                </a:cubicBezTo>
                <a:lnTo>
                  <a:pt x="5623799" y="5515022"/>
                </a:lnTo>
                <a:lnTo>
                  <a:pt x="5600875" y="5515022"/>
                </a:lnTo>
                <a:lnTo>
                  <a:pt x="5566596" y="5476768"/>
                </a:lnTo>
                <a:lnTo>
                  <a:pt x="5544159" y="5476768"/>
                </a:lnTo>
                <a:lnTo>
                  <a:pt x="5548896" y="5459593"/>
                </a:lnTo>
                <a:lnTo>
                  <a:pt x="5528280" y="5459593"/>
                </a:lnTo>
                <a:cubicBezTo>
                  <a:pt x="5528280" y="5471140"/>
                  <a:pt x="5535922" y="5493081"/>
                  <a:pt x="5551205" y="5525416"/>
                </a:cubicBezTo>
                <a:cubicBezTo>
                  <a:pt x="5543563" y="5536964"/>
                  <a:pt x="5539742" y="5546202"/>
                  <a:pt x="5539742" y="5553131"/>
                </a:cubicBezTo>
                <a:cubicBezTo>
                  <a:pt x="5575403" y="5613181"/>
                  <a:pt x="5593233" y="5648980"/>
                  <a:pt x="5593233" y="5660527"/>
                </a:cubicBezTo>
                <a:cubicBezTo>
                  <a:pt x="5542289" y="5602787"/>
                  <a:pt x="5510450" y="5573917"/>
                  <a:pt x="5497713" y="5573917"/>
                </a:cubicBezTo>
                <a:cubicBezTo>
                  <a:pt x="5393279" y="5608561"/>
                  <a:pt x="5337242" y="5630503"/>
                  <a:pt x="5329599" y="5639741"/>
                </a:cubicBezTo>
                <a:cubicBezTo>
                  <a:pt x="5342336" y="5679004"/>
                  <a:pt x="5386912" y="5698635"/>
                  <a:pt x="5463326" y="5698635"/>
                </a:cubicBezTo>
                <a:lnTo>
                  <a:pt x="5463326" y="5715958"/>
                </a:lnTo>
                <a:lnTo>
                  <a:pt x="5455685" y="5715958"/>
                </a:lnTo>
                <a:cubicBezTo>
                  <a:pt x="5399647" y="5704410"/>
                  <a:pt x="5353797" y="5698635"/>
                  <a:pt x="5318138" y="5698635"/>
                </a:cubicBezTo>
                <a:cubicBezTo>
                  <a:pt x="5318138" y="5724041"/>
                  <a:pt x="5310496" y="5764459"/>
                  <a:pt x="5295212" y="5819889"/>
                </a:cubicBezTo>
                <a:lnTo>
                  <a:pt x="5276109" y="5819889"/>
                </a:lnTo>
                <a:lnTo>
                  <a:pt x="5287571" y="5726350"/>
                </a:lnTo>
                <a:cubicBezTo>
                  <a:pt x="5287571" y="5717113"/>
                  <a:pt x="5262099" y="5697481"/>
                  <a:pt x="5211155" y="5667455"/>
                </a:cubicBezTo>
                <a:cubicBezTo>
                  <a:pt x="5200967" y="5667455"/>
                  <a:pt x="5186957" y="5680159"/>
                  <a:pt x="5169128" y="5705564"/>
                </a:cubicBezTo>
                <a:lnTo>
                  <a:pt x="5169128" y="5736744"/>
                </a:lnTo>
                <a:cubicBezTo>
                  <a:pt x="5169128" y="5785245"/>
                  <a:pt x="5246816" y="5892641"/>
                  <a:pt x="5402195" y="6058931"/>
                </a:cubicBezTo>
                <a:cubicBezTo>
                  <a:pt x="5422572" y="6116672"/>
                  <a:pt x="5458232" y="6145541"/>
                  <a:pt x="5509176" y="6145541"/>
                </a:cubicBezTo>
                <a:cubicBezTo>
                  <a:pt x="5524459" y="6221758"/>
                  <a:pt x="5534648" y="6259867"/>
                  <a:pt x="5539742" y="6259867"/>
                </a:cubicBezTo>
                <a:cubicBezTo>
                  <a:pt x="5532101" y="6271414"/>
                  <a:pt x="5528280" y="6284117"/>
                  <a:pt x="5528280" y="6297974"/>
                </a:cubicBezTo>
                <a:lnTo>
                  <a:pt x="5509176" y="6297974"/>
                </a:lnTo>
                <a:cubicBezTo>
                  <a:pt x="5498987" y="6297974"/>
                  <a:pt x="5473515" y="6243700"/>
                  <a:pt x="5432761" y="6135149"/>
                </a:cubicBezTo>
                <a:cubicBezTo>
                  <a:pt x="5267194" y="5915738"/>
                  <a:pt x="5148750" y="5785245"/>
                  <a:pt x="5077428" y="5743672"/>
                </a:cubicBezTo>
                <a:lnTo>
                  <a:pt x="4970447" y="5743672"/>
                </a:lnTo>
                <a:lnTo>
                  <a:pt x="4968628" y="5744722"/>
                </a:lnTo>
                <a:lnTo>
                  <a:pt x="4954927" y="5766298"/>
                </a:lnTo>
                <a:cubicBezTo>
                  <a:pt x="4949196" y="5772649"/>
                  <a:pt x="4943783" y="5775825"/>
                  <a:pt x="4938689" y="5775825"/>
                </a:cubicBezTo>
                <a:lnTo>
                  <a:pt x="4929181" y="5773909"/>
                </a:lnTo>
                <a:lnTo>
                  <a:pt x="4928418" y="5774852"/>
                </a:lnTo>
                <a:lnTo>
                  <a:pt x="4925218" y="5773111"/>
                </a:lnTo>
                <a:lnTo>
                  <a:pt x="4904302" y="5768897"/>
                </a:lnTo>
                <a:lnTo>
                  <a:pt x="4898592" y="5764459"/>
                </a:lnTo>
                <a:lnTo>
                  <a:pt x="4886389" y="5764459"/>
                </a:lnTo>
                <a:lnTo>
                  <a:pt x="4869911" y="5778028"/>
                </a:lnTo>
                <a:lnTo>
                  <a:pt x="4878512" y="5782754"/>
                </a:lnTo>
                <a:cubicBezTo>
                  <a:pt x="4885517" y="5790838"/>
                  <a:pt x="4889019" y="5801231"/>
                  <a:pt x="4889019" y="5813934"/>
                </a:cubicBezTo>
                <a:lnTo>
                  <a:pt x="4866093" y="5824326"/>
                </a:lnTo>
                <a:cubicBezTo>
                  <a:pt x="4860999" y="5824326"/>
                  <a:pt x="4855905" y="5822017"/>
                  <a:pt x="4850810" y="5817398"/>
                </a:cubicBezTo>
                <a:lnTo>
                  <a:pt x="4839984" y="5802671"/>
                </a:lnTo>
                <a:lnTo>
                  <a:pt x="4839585" y="5803000"/>
                </a:lnTo>
                <a:cubicBezTo>
                  <a:pt x="4826213" y="5817147"/>
                  <a:pt x="4815069" y="5832592"/>
                  <a:pt x="4806154" y="5849337"/>
                </a:cubicBezTo>
                <a:lnTo>
                  <a:pt x="4804962" y="5852553"/>
                </a:lnTo>
                <a:lnTo>
                  <a:pt x="4804962" y="5862435"/>
                </a:lnTo>
                <a:lnTo>
                  <a:pt x="4801668" y="5861440"/>
                </a:lnTo>
                <a:lnTo>
                  <a:pt x="4786094" y="5903468"/>
                </a:lnTo>
                <a:cubicBezTo>
                  <a:pt x="4781637" y="5922810"/>
                  <a:pt x="4779408" y="5943452"/>
                  <a:pt x="4779408" y="5965393"/>
                </a:cubicBezTo>
                <a:lnTo>
                  <a:pt x="4748841" y="5965393"/>
                </a:lnTo>
                <a:cubicBezTo>
                  <a:pt x="4769219" y="5903034"/>
                  <a:pt x="4779408" y="5854533"/>
                  <a:pt x="4779408" y="5819889"/>
                </a:cubicBezTo>
                <a:cubicBezTo>
                  <a:pt x="4779408" y="5757530"/>
                  <a:pt x="4748841" y="5726350"/>
                  <a:pt x="4687709" y="5726350"/>
                </a:cubicBezTo>
                <a:cubicBezTo>
                  <a:pt x="4687709" y="5712492"/>
                  <a:pt x="4683888" y="5705564"/>
                  <a:pt x="4676247" y="5705564"/>
                </a:cubicBezTo>
                <a:lnTo>
                  <a:pt x="4680911" y="5695976"/>
                </a:lnTo>
                <a:lnTo>
                  <a:pt x="4631116" y="5714333"/>
                </a:lnTo>
                <a:lnTo>
                  <a:pt x="4629391" y="5715069"/>
                </a:lnTo>
                <a:lnTo>
                  <a:pt x="4623950" y="5732197"/>
                </a:lnTo>
                <a:lnTo>
                  <a:pt x="4608525" y="5769948"/>
                </a:lnTo>
                <a:lnTo>
                  <a:pt x="4626340" y="5781888"/>
                </a:lnTo>
                <a:cubicBezTo>
                  <a:pt x="4648627" y="5791703"/>
                  <a:pt x="4678876" y="5796611"/>
                  <a:pt x="4717083" y="5796611"/>
                </a:cubicBezTo>
                <a:lnTo>
                  <a:pt x="4717083" y="5813934"/>
                </a:lnTo>
                <a:lnTo>
                  <a:pt x="4709442" y="5813934"/>
                </a:lnTo>
                <a:cubicBezTo>
                  <a:pt x="4681424" y="5808159"/>
                  <a:pt x="4655952" y="5803829"/>
                  <a:pt x="4633026" y="5800942"/>
                </a:cubicBezTo>
                <a:lnTo>
                  <a:pt x="4596876" y="5798381"/>
                </a:lnTo>
                <a:lnTo>
                  <a:pt x="4572369" y="5837860"/>
                </a:lnTo>
                <a:lnTo>
                  <a:pt x="4566716" y="5841223"/>
                </a:lnTo>
                <a:lnTo>
                  <a:pt x="4566163" y="5845979"/>
                </a:lnTo>
                <a:cubicBezTo>
                  <a:pt x="4562342" y="5866188"/>
                  <a:pt x="4556611" y="5890150"/>
                  <a:pt x="4548969" y="5917866"/>
                </a:cubicBezTo>
                <a:lnTo>
                  <a:pt x="4529865" y="5917866"/>
                </a:lnTo>
                <a:lnTo>
                  <a:pt x="4538051" y="5851069"/>
                </a:lnTo>
                <a:lnTo>
                  <a:pt x="4485208" y="5851069"/>
                </a:lnTo>
                <a:cubicBezTo>
                  <a:pt x="4469925" y="5839520"/>
                  <a:pt x="4456553" y="5828478"/>
                  <a:pt x="4445090" y="5817941"/>
                </a:cubicBezTo>
                <a:lnTo>
                  <a:pt x="4426854" y="5798788"/>
                </a:lnTo>
                <a:lnTo>
                  <a:pt x="4422884" y="5803540"/>
                </a:lnTo>
                <a:lnTo>
                  <a:pt x="4422884" y="5834720"/>
                </a:lnTo>
                <a:cubicBezTo>
                  <a:pt x="4422884" y="5883221"/>
                  <a:pt x="4500573" y="5990617"/>
                  <a:pt x="4655952" y="6156907"/>
                </a:cubicBezTo>
                <a:cubicBezTo>
                  <a:pt x="4671235" y="6200214"/>
                  <a:pt x="4695115" y="6227279"/>
                  <a:pt x="4727590" y="6238105"/>
                </a:cubicBezTo>
                <a:lnTo>
                  <a:pt x="4729738" y="6238434"/>
                </a:lnTo>
                <a:lnTo>
                  <a:pt x="4729738" y="6221758"/>
                </a:lnTo>
                <a:lnTo>
                  <a:pt x="4760304" y="6221758"/>
                </a:lnTo>
                <a:lnTo>
                  <a:pt x="4760304" y="6242545"/>
                </a:lnTo>
                <a:lnTo>
                  <a:pt x="4756579" y="6242545"/>
                </a:lnTo>
                <a:lnTo>
                  <a:pt x="4762933" y="6243517"/>
                </a:lnTo>
                <a:cubicBezTo>
                  <a:pt x="4778216" y="6319734"/>
                  <a:pt x="4788405" y="6357843"/>
                  <a:pt x="4793499" y="6357843"/>
                </a:cubicBezTo>
                <a:cubicBezTo>
                  <a:pt x="4785858" y="6369390"/>
                  <a:pt x="4782036" y="6382093"/>
                  <a:pt x="4782036" y="6395950"/>
                </a:cubicBezTo>
                <a:lnTo>
                  <a:pt x="4762933" y="6395950"/>
                </a:lnTo>
                <a:cubicBezTo>
                  <a:pt x="4752744" y="6395950"/>
                  <a:pt x="4727272" y="6341676"/>
                  <a:pt x="4686518" y="6233125"/>
                </a:cubicBezTo>
                <a:cubicBezTo>
                  <a:pt x="4562342" y="6068566"/>
                  <a:pt x="4464674" y="5954025"/>
                  <a:pt x="4393511" y="5889500"/>
                </a:cubicBezTo>
                <a:lnTo>
                  <a:pt x="4352358" y="5857904"/>
                </a:lnTo>
                <a:lnTo>
                  <a:pt x="4325690" y="5884847"/>
                </a:lnTo>
                <a:cubicBezTo>
                  <a:pt x="4313591" y="5892352"/>
                  <a:pt x="4300538" y="5896106"/>
                  <a:pt x="4286527" y="5896106"/>
                </a:cubicBezTo>
                <a:lnTo>
                  <a:pt x="4297990" y="5944607"/>
                </a:lnTo>
                <a:cubicBezTo>
                  <a:pt x="4297990" y="5953846"/>
                  <a:pt x="4286527" y="5963084"/>
                  <a:pt x="4263603" y="5972322"/>
                </a:cubicBezTo>
                <a:lnTo>
                  <a:pt x="4221574" y="5972322"/>
                </a:lnTo>
                <a:lnTo>
                  <a:pt x="4210007" y="5968826"/>
                </a:lnTo>
                <a:lnTo>
                  <a:pt x="4212741" y="5976759"/>
                </a:lnTo>
                <a:lnTo>
                  <a:pt x="4212741" y="5987153"/>
                </a:lnTo>
                <a:lnTo>
                  <a:pt x="4182175" y="5987153"/>
                </a:lnTo>
                <a:lnTo>
                  <a:pt x="4182175" y="5955973"/>
                </a:lnTo>
                <a:lnTo>
                  <a:pt x="4193637" y="5955973"/>
                </a:lnTo>
                <a:lnTo>
                  <a:pt x="4204816" y="5961379"/>
                </a:lnTo>
                <a:lnTo>
                  <a:pt x="4202470" y="5955001"/>
                </a:lnTo>
                <a:lnTo>
                  <a:pt x="4202470" y="5934214"/>
                </a:lnTo>
                <a:lnTo>
                  <a:pt x="4211350" y="5924373"/>
                </a:lnTo>
                <a:lnTo>
                  <a:pt x="4209875" y="5923928"/>
                </a:lnTo>
                <a:cubicBezTo>
                  <a:pt x="4206691" y="5921041"/>
                  <a:pt x="4205099" y="5916710"/>
                  <a:pt x="4205099" y="5910936"/>
                </a:cubicBezTo>
                <a:lnTo>
                  <a:pt x="4205099" y="5890150"/>
                </a:lnTo>
                <a:lnTo>
                  <a:pt x="4224204" y="5890150"/>
                </a:lnTo>
                <a:cubicBezTo>
                  <a:pt x="4231845" y="5891305"/>
                  <a:pt x="4237577" y="5893614"/>
                  <a:pt x="4241397" y="5897080"/>
                </a:cubicBezTo>
                <a:lnTo>
                  <a:pt x="4243641" y="5902502"/>
                </a:lnTo>
                <a:lnTo>
                  <a:pt x="4275066" y="5896106"/>
                </a:lnTo>
                <a:cubicBezTo>
                  <a:pt x="4268698" y="5885712"/>
                  <a:pt x="4263921" y="5875897"/>
                  <a:pt x="4260737" y="5866659"/>
                </a:cubicBezTo>
                <a:lnTo>
                  <a:pt x="4256140" y="5841648"/>
                </a:lnTo>
                <a:lnTo>
                  <a:pt x="4224204" y="5841648"/>
                </a:lnTo>
                <a:cubicBezTo>
                  <a:pt x="4196184" y="5855506"/>
                  <a:pt x="4182175" y="5865899"/>
                  <a:pt x="4182175" y="5872828"/>
                </a:cubicBezTo>
                <a:lnTo>
                  <a:pt x="4163071" y="5862435"/>
                </a:lnTo>
                <a:lnTo>
                  <a:pt x="4140146" y="5862435"/>
                </a:lnTo>
                <a:cubicBezTo>
                  <a:pt x="4104486" y="5885531"/>
                  <a:pt x="4077740" y="5913823"/>
                  <a:pt x="4059910" y="5947313"/>
                </a:cubicBezTo>
                <a:lnTo>
                  <a:pt x="4052752" y="5966632"/>
                </a:lnTo>
                <a:lnTo>
                  <a:pt x="4055743" y="5967987"/>
                </a:lnTo>
                <a:cubicBezTo>
                  <a:pt x="4064658" y="5974340"/>
                  <a:pt x="4075484" y="5983867"/>
                  <a:pt x="4088220" y="5996569"/>
                </a:cubicBezTo>
                <a:cubicBezTo>
                  <a:pt x="4075483" y="6021974"/>
                  <a:pt x="4064022" y="6034677"/>
                  <a:pt x="4053833" y="6034677"/>
                </a:cubicBezTo>
                <a:lnTo>
                  <a:pt x="4036637" y="6031213"/>
                </a:lnTo>
                <a:lnTo>
                  <a:pt x="4033164" y="6063369"/>
                </a:lnTo>
                <a:lnTo>
                  <a:pt x="4002598" y="6063369"/>
                </a:lnTo>
                <a:lnTo>
                  <a:pt x="4013659" y="6023251"/>
                </a:lnTo>
                <a:lnTo>
                  <a:pt x="3992700" y="6006962"/>
                </a:lnTo>
                <a:cubicBezTo>
                  <a:pt x="3992700" y="6002342"/>
                  <a:pt x="3996202" y="5995991"/>
                  <a:pt x="4003207" y="5987908"/>
                </a:cubicBezTo>
                <a:lnTo>
                  <a:pt x="4027344" y="5965358"/>
                </a:lnTo>
                <a:lnTo>
                  <a:pt x="4033164" y="5917866"/>
                </a:lnTo>
                <a:cubicBezTo>
                  <a:pt x="4033164" y="5886685"/>
                  <a:pt x="4025524" y="5863300"/>
                  <a:pt x="4010240" y="5847711"/>
                </a:cubicBezTo>
                <a:lnTo>
                  <a:pt x="3999966" y="5841423"/>
                </a:lnTo>
                <a:lnTo>
                  <a:pt x="3999731" y="5841542"/>
                </a:lnTo>
                <a:lnTo>
                  <a:pt x="3990067" y="5843405"/>
                </a:lnTo>
                <a:lnTo>
                  <a:pt x="3992700" y="5861458"/>
                </a:lnTo>
                <a:lnTo>
                  <a:pt x="3992700" y="5871850"/>
                </a:lnTo>
                <a:lnTo>
                  <a:pt x="3969776" y="5871850"/>
                </a:lnTo>
                <a:lnTo>
                  <a:pt x="3951028" y="5850928"/>
                </a:lnTo>
                <a:lnTo>
                  <a:pt x="3950299" y="5851069"/>
                </a:lnTo>
                <a:lnTo>
                  <a:pt x="3948934" y="5848592"/>
                </a:lnTo>
                <a:lnTo>
                  <a:pt x="3920106" y="5816421"/>
                </a:lnTo>
                <a:lnTo>
                  <a:pt x="3897180" y="5816421"/>
                </a:lnTo>
                <a:cubicBezTo>
                  <a:pt x="3897180" y="5827968"/>
                  <a:pt x="3904823" y="5849909"/>
                  <a:pt x="3920106" y="5882244"/>
                </a:cubicBezTo>
                <a:cubicBezTo>
                  <a:pt x="3912464" y="5893792"/>
                  <a:pt x="3908643" y="5903030"/>
                  <a:pt x="3908643" y="5909959"/>
                </a:cubicBezTo>
                <a:cubicBezTo>
                  <a:pt x="3944304" y="5970009"/>
                  <a:pt x="3962134" y="6005808"/>
                  <a:pt x="3962134" y="6017355"/>
                </a:cubicBezTo>
                <a:cubicBezTo>
                  <a:pt x="3911190" y="5959615"/>
                  <a:pt x="3879351" y="5930745"/>
                  <a:pt x="3866614" y="5930745"/>
                </a:cubicBezTo>
                <a:cubicBezTo>
                  <a:pt x="3762179" y="5965389"/>
                  <a:pt x="3706142" y="5987331"/>
                  <a:pt x="3698500" y="5996569"/>
                </a:cubicBezTo>
                <a:cubicBezTo>
                  <a:pt x="3711237" y="6035832"/>
                  <a:pt x="3755812" y="6055463"/>
                  <a:pt x="3832227" y="6055463"/>
                </a:cubicBezTo>
                <a:lnTo>
                  <a:pt x="3832227" y="6072786"/>
                </a:lnTo>
                <a:lnTo>
                  <a:pt x="3824586" y="6072786"/>
                </a:lnTo>
                <a:cubicBezTo>
                  <a:pt x="3768548" y="6061238"/>
                  <a:pt x="3722698" y="6055463"/>
                  <a:pt x="3687039" y="6055463"/>
                </a:cubicBezTo>
                <a:cubicBezTo>
                  <a:pt x="3687039" y="6080869"/>
                  <a:pt x="3679396" y="6121287"/>
                  <a:pt x="3664113" y="6176717"/>
                </a:cubicBezTo>
                <a:lnTo>
                  <a:pt x="3645009" y="6176717"/>
                </a:lnTo>
                <a:lnTo>
                  <a:pt x="3656472" y="6083178"/>
                </a:lnTo>
                <a:cubicBezTo>
                  <a:pt x="3656472" y="6073941"/>
                  <a:pt x="3631000" y="6054309"/>
                  <a:pt x="3580056" y="6024283"/>
                </a:cubicBezTo>
                <a:cubicBezTo>
                  <a:pt x="3574962" y="6024283"/>
                  <a:pt x="3568913" y="6027459"/>
                  <a:pt x="3561908" y="6033811"/>
                </a:cubicBezTo>
                <a:lnTo>
                  <a:pt x="3543581" y="6055746"/>
                </a:lnTo>
                <a:lnTo>
                  <a:pt x="3543150" y="6056441"/>
                </a:lnTo>
                <a:lnTo>
                  <a:pt x="3542878" y="6056586"/>
                </a:lnTo>
                <a:lnTo>
                  <a:pt x="3538028" y="6062392"/>
                </a:lnTo>
                <a:lnTo>
                  <a:pt x="3538028" y="6093572"/>
                </a:lnTo>
                <a:cubicBezTo>
                  <a:pt x="3538028" y="6142073"/>
                  <a:pt x="3615717" y="6249469"/>
                  <a:pt x="3771096" y="6415759"/>
                </a:cubicBezTo>
                <a:cubicBezTo>
                  <a:pt x="3791473" y="6473500"/>
                  <a:pt x="3827133" y="6502369"/>
                  <a:pt x="3878077" y="6502369"/>
                </a:cubicBezTo>
                <a:cubicBezTo>
                  <a:pt x="3893360" y="6578586"/>
                  <a:pt x="3903549" y="6616695"/>
                  <a:pt x="3908643" y="6616695"/>
                </a:cubicBezTo>
                <a:cubicBezTo>
                  <a:pt x="3901002" y="6628242"/>
                  <a:pt x="3897180" y="6640945"/>
                  <a:pt x="3897180" y="6654802"/>
                </a:cubicBezTo>
                <a:lnTo>
                  <a:pt x="3878077" y="6654802"/>
                </a:lnTo>
                <a:cubicBezTo>
                  <a:pt x="3867888" y="6654802"/>
                  <a:pt x="3842416" y="6600528"/>
                  <a:pt x="3801662" y="6491977"/>
                </a:cubicBezTo>
                <a:cubicBezTo>
                  <a:pt x="3760270" y="6437123"/>
                  <a:pt x="3721823" y="6387829"/>
                  <a:pt x="3686321" y="6344091"/>
                </a:cubicBezTo>
                <a:lnTo>
                  <a:pt x="3605237" y="6248999"/>
                </a:lnTo>
                <a:lnTo>
                  <a:pt x="3605237" y="6253911"/>
                </a:lnTo>
                <a:cubicBezTo>
                  <a:pt x="3605237" y="6265460"/>
                  <a:pt x="3597596" y="6271233"/>
                  <a:pt x="3582313" y="6271233"/>
                </a:cubicBezTo>
                <a:lnTo>
                  <a:pt x="3563209" y="6271233"/>
                </a:lnTo>
                <a:lnTo>
                  <a:pt x="3563209" y="6260839"/>
                </a:lnTo>
                <a:cubicBezTo>
                  <a:pt x="3563209" y="6249292"/>
                  <a:pt x="3569577" y="6243517"/>
                  <a:pt x="3582313" y="6243517"/>
                </a:cubicBezTo>
                <a:lnTo>
                  <a:pt x="3600564" y="6243517"/>
                </a:lnTo>
                <a:lnTo>
                  <a:pt x="3588653" y="6229549"/>
                </a:lnTo>
                <a:cubicBezTo>
                  <a:pt x="3529432" y="6164303"/>
                  <a:pt x="3481990" y="6121287"/>
                  <a:pt x="3446329" y="6100500"/>
                </a:cubicBezTo>
                <a:lnTo>
                  <a:pt x="3339348" y="6100500"/>
                </a:lnTo>
                <a:cubicBezTo>
                  <a:pt x="3311328" y="6114357"/>
                  <a:pt x="3297319" y="6124751"/>
                  <a:pt x="3297319" y="6131680"/>
                </a:cubicBezTo>
                <a:lnTo>
                  <a:pt x="3278215" y="6121287"/>
                </a:lnTo>
                <a:lnTo>
                  <a:pt x="3255290" y="6121287"/>
                </a:lnTo>
                <a:cubicBezTo>
                  <a:pt x="3201800" y="6155930"/>
                  <a:pt x="3168368" y="6202267"/>
                  <a:pt x="3154995" y="6260296"/>
                </a:cubicBezTo>
                <a:lnTo>
                  <a:pt x="3149981" y="6306736"/>
                </a:lnTo>
                <a:lnTo>
                  <a:pt x="3172963" y="6332356"/>
                </a:lnTo>
                <a:cubicBezTo>
                  <a:pt x="3193341" y="6390097"/>
                  <a:pt x="3229000" y="6418966"/>
                  <a:pt x="3279944" y="6418966"/>
                </a:cubicBezTo>
                <a:cubicBezTo>
                  <a:pt x="3295227" y="6495183"/>
                  <a:pt x="3305417" y="6533292"/>
                  <a:pt x="3310510" y="6533292"/>
                </a:cubicBezTo>
                <a:cubicBezTo>
                  <a:pt x="3302869" y="6544839"/>
                  <a:pt x="3299048" y="6557542"/>
                  <a:pt x="3299048" y="6571399"/>
                </a:cubicBezTo>
                <a:lnTo>
                  <a:pt x="3279944" y="6571399"/>
                </a:lnTo>
                <a:cubicBezTo>
                  <a:pt x="3269755" y="6571399"/>
                  <a:pt x="3244283" y="6517125"/>
                  <a:pt x="3203529" y="6408574"/>
                </a:cubicBezTo>
                <a:lnTo>
                  <a:pt x="3136181" y="6322221"/>
                </a:lnTo>
                <a:lnTo>
                  <a:pt x="3117742" y="6322221"/>
                </a:lnTo>
                <a:lnTo>
                  <a:pt x="3122558" y="6304755"/>
                </a:lnTo>
                <a:lnTo>
                  <a:pt x="3088189" y="6260688"/>
                </a:lnTo>
                <a:cubicBezTo>
                  <a:pt x="3052688" y="6216949"/>
                  <a:pt x="3020133" y="6178769"/>
                  <a:pt x="2990520" y="6146147"/>
                </a:cubicBezTo>
                <a:lnTo>
                  <a:pt x="2975669" y="6131073"/>
                </a:lnTo>
                <a:lnTo>
                  <a:pt x="2965867" y="6155065"/>
                </a:lnTo>
                <a:cubicBezTo>
                  <a:pt x="2948672" y="6190285"/>
                  <a:pt x="2933072" y="6207897"/>
                  <a:pt x="2919062" y="6207897"/>
                </a:cubicBezTo>
                <a:lnTo>
                  <a:pt x="2854108" y="6207897"/>
                </a:lnTo>
                <a:cubicBezTo>
                  <a:pt x="2808260" y="6173253"/>
                  <a:pt x="2779604" y="6143156"/>
                  <a:pt x="2768141" y="6117606"/>
                </a:cubicBezTo>
                <a:lnTo>
                  <a:pt x="2764139" y="6100823"/>
                </a:lnTo>
                <a:lnTo>
                  <a:pt x="2764139" y="6103707"/>
                </a:lnTo>
                <a:lnTo>
                  <a:pt x="2741215" y="6103707"/>
                </a:lnTo>
                <a:cubicBezTo>
                  <a:pt x="2728478" y="6103707"/>
                  <a:pt x="2722110" y="6097934"/>
                  <a:pt x="2722110" y="6086385"/>
                </a:cubicBezTo>
                <a:lnTo>
                  <a:pt x="2722110" y="6065599"/>
                </a:lnTo>
                <a:lnTo>
                  <a:pt x="2741215" y="6065599"/>
                </a:lnTo>
                <a:cubicBezTo>
                  <a:pt x="2756498" y="6067909"/>
                  <a:pt x="2764139" y="6074838"/>
                  <a:pt x="2764139" y="6086385"/>
                </a:cubicBezTo>
                <a:lnTo>
                  <a:pt x="2764139" y="6090975"/>
                </a:lnTo>
                <a:lnTo>
                  <a:pt x="2784619" y="6060226"/>
                </a:lnTo>
                <a:cubicBezTo>
                  <a:pt x="2800220" y="6041172"/>
                  <a:pt x="2817414" y="6028470"/>
                  <a:pt x="2836200" y="6022118"/>
                </a:cubicBezTo>
                <a:lnTo>
                  <a:pt x="2851503" y="6019636"/>
                </a:lnTo>
                <a:lnTo>
                  <a:pt x="2848196" y="6017097"/>
                </a:lnTo>
                <a:lnTo>
                  <a:pt x="2741215" y="6017097"/>
                </a:lnTo>
                <a:cubicBezTo>
                  <a:pt x="2713195" y="6030955"/>
                  <a:pt x="2699186" y="6041348"/>
                  <a:pt x="2699186" y="6048278"/>
                </a:cubicBezTo>
                <a:lnTo>
                  <a:pt x="2680082" y="6037884"/>
                </a:lnTo>
                <a:lnTo>
                  <a:pt x="2657157" y="6037884"/>
                </a:lnTo>
                <a:cubicBezTo>
                  <a:pt x="2585837" y="6084076"/>
                  <a:pt x="2550176" y="6151054"/>
                  <a:pt x="2550176" y="6238818"/>
                </a:cubicBezTo>
                <a:lnTo>
                  <a:pt x="2547951" y="6238818"/>
                </a:lnTo>
                <a:lnTo>
                  <a:pt x="2568530" y="6250104"/>
                </a:lnTo>
                <a:cubicBezTo>
                  <a:pt x="2579355" y="6253713"/>
                  <a:pt x="2591136" y="6255517"/>
                  <a:pt x="2603871" y="6255517"/>
                </a:cubicBezTo>
                <a:lnTo>
                  <a:pt x="2604995" y="6260866"/>
                </a:lnTo>
                <a:lnTo>
                  <a:pt x="2643967" y="6252934"/>
                </a:lnTo>
                <a:cubicBezTo>
                  <a:pt x="2631230" y="6232147"/>
                  <a:pt x="2624862" y="6213671"/>
                  <a:pt x="2624862" y="6197503"/>
                </a:cubicBezTo>
                <a:cubicBezTo>
                  <a:pt x="2624862" y="6183646"/>
                  <a:pt x="2645240" y="6170943"/>
                  <a:pt x="2685995" y="6159394"/>
                </a:cubicBezTo>
                <a:cubicBezTo>
                  <a:pt x="2714013" y="6168634"/>
                  <a:pt x="2728024" y="6177871"/>
                  <a:pt x="2728024" y="6187110"/>
                </a:cubicBezTo>
                <a:lnTo>
                  <a:pt x="2728024" y="6207897"/>
                </a:lnTo>
                <a:cubicBezTo>
                  <a:pt x="2707646" y="6237921"/>
                  <a:pt x="2683448" y="6252934"/>
                  <a:pt x="2655428" y="6252934"/>
                </a:cubicBezTo>
                <a:lnTo>
                  <a:pt x="2666891" y="6301435"/>
                </a:lnTo>
                <a:cubicBezTo>
                  <a:pt x="2666891" y="6310674"/>
                  <a:pt x="2655428" y="6319912"/>
                  <a:pt x="2632504" y="6329150"/>
                </a:cubicBezTo>
                <a:lnTo>
                  <a:pt x="2620062" y="6329150"/>
                </a:lnTo>
                <a:lnTo>
                  <a:pt x="2622977" y="6341260"/>
                </a:lnTo>
                <a:cubicBezTo>
                  <a:pt x="2628071" y="6360315"/>
                  <a:pt x="2631891" y="6369842"/>
                  <a:pt x="2634438" y="6369842"/>
                </a:cubicBezTo>
                <a:cubicBezTo>
                  <a:pt x="2626797" y="6381390"/>
                  <a:pt x="2622975" y="6394092"/>
                  <a:pt x="2622975" y="6407950"/>
                </a:cubicBezTo>
                <a:lnTo>
                  <a:pt x="2603871" y="6407950"/>
                </a:lnTo>
                <a:cubicBezTo>
                  <a:pt x="2593683" y="6407950"/>
                  <a:pt x="2568211" y="6353675"/>
                  <a:pt x="2527457" y="6245124"/>
                </a:cubicBezTo>
                <a:lnTo>
                  <a:pt x="2522539" y="6238818"/>
                </a:lnTo>
                <a:lnTo>
                  <a:pt x="2519609" y="6238818"/>
                </a:lnTo>
                <a:lnTo>
                  <a:pt x="2520375" y="6236044"/>
                </a:lnTo>
                <a:lnTo>
                  <a:pt x="2453162" y="6149865"/>
                </a:lnTo>
                <a:lnTo>
                  <a:pt x="2440495" y="6159666"/>
                </a:lnTo>
                <a:cubicBezTo>
                  <a:pt x="2394019" y="6191819"/>
                  <a:pt x="2353587" y="6207897"/>
                  <a:pt x="2319200" y="6207897"/>
                </a:cubicBezTo>
                <a:lnTo>
                  <a:pt x="2307738" y="6187110"/>
                </a:lnTo>
                <a:lnTo>
                  <a:pt x="2307738" y="6176717"/>
                </a:lnTo>
                <a:cubicBezTo>
                  <a:pt x="2325569" y="6176717"/>
                  <a:pt x="2346901" y="6172098"/>
                  <a:pt x="2371736" y="6162860"/>
                </a:cubicBezTo>
                <a:lnTo>
                  <a:pt x="2438017" y="6130446"/>
                </a:lnTo>
                <a:lnTo>
                  <a:pt x="2412116" y="6097238"/>
                </a:lnTo>
                <a:lnTo>
                  <a:pt x="2375047" y="6053764"/>
                </a:lnTo>
                <a:lnTo>
                  <a:pt x="2367733" y="6071662"/>
                </a:lnTo>
                <a:cubicBezTo>
                  <a:pt x="2350540" y="6106883"/>
                  <a:pt x="2334939" y="6124494"/>
                  <a:pt x="2320929" y="6124494"/>
                </a:cubicBezTo>
                <a:lnTo>
                  <a:pt x="2255976" y="6124494"/>
                </a:lnTo>
                <a:cubicBezTo>
                  <a:pt x="2194843" y="6078302"/>
                  <a:pt x="2164277" y="6040194"/>
                  <a:pt x="2164277" y="6010169"/>
                </a:cubicBezTo>
                <a:cubicBezTo>
                  <a:pt x="2185292" y="5972060"/>
                  <a:pt x="2209888" y="5948243"/>
                  <a:pt x="2238067" y="5938716"/>
                </a:cubicBezTo>
                <a:lnTo>
                  <a:pt x="2266564" y="5934094"/>
                </a:lnTo>
                <a:lnTo>
                  <a:pt x="2234450" y="5901499"/>
                </a:lnTo>
                <a:lnTo>
                  <a:pt x="2215257" y="5886764"/>
                </a:lnTo>
                <a:lnTo>
                  <a:pt x="2205584" y="5918921"/>
                </a:lnTo>
                <a:lnTo>
                  <a:pt x="2186480" y="5918921"/>
                </a:lnTo>
                <a:cubicBezTo>
                  <a:pt x="2181385" y="5918921"/>
                  <a:pt x="2172471" y="5905353"/>
                  <a:pt x="2159734" y="5878215"/>
                </a:cubicBezTo>
                <a:lnTo>
                  <a:pt x="2154713" y="5866584"/>
                </a:lnTo>
                <a:lnTo>
                  <a:pt x="2143024" y="5879388"/>
                </a:lnTo>
                <a:cubicBezTo>
                  <a:pt x="2129810" y="5894978"/>
                  <a:pt x="2115244" y="5913165"/>
                  <a:pt x="2099324" y="5933952"/>
                </a:cubicBezTo>
                <a:lnTo>
                  <a:pt x="2088067" y="5933952"/>
                </a:lnTo>
                <a:lnTo>
                  <a:pt x="2088067" y="5940257"/>
                </a:lnTo>
                <a:lnTo>
                  <a:pt x="2065141" y="5940257"/>
                </a:lnTo>
                <a:cubicBezTo>
                  <a:pt x="2052407" y="5940257"/>
                  <a:pt x="2046038" y="5934484"/>
                  <a:pt x="2046038" y="5922936"/>
                </a:cubicBezTo>
                <a:lnTo>
                  <a:pt x="2046038" y="5914231"/>
                </a:lnTo>
                <a:lnTo>
                  <a:pt x="2020042" y="5936118"/>
                </a:lnTo>
                <a:cubicBezTo>
                  <a:pt x="2006670" y="5946799"/>
                  <a:pt x="1991069" y="5958780"/>
                  <a:pt x="1973238" y="5972060"/>
                </a:cubicBezTo>
                <a:lnTo>
                  <a:pt x="1961776" y="5972060"/>
                </a:lnTo>
                <a:cubicBezTo>
                  <a:pt x="1998709" y="5937416"/>
                  <a:pt x="2031027" y="5906453"/>
                  <a:pt x="2058728" y="5879172"/>
                </a:cubicBezTo>
                <a:lnTo>
                  <a:pt x="2083692" y="5853647"/>
                </a:lnTo>
                <a:lnTo>
                  <a:pt x="2065141" y="5853647"/>
                </a:lnTo>
                <a:cubicBezTo>
                  <a:pt x="2037123" y="5867505"/>
                  <a:pt x="2023114" y="5877898"/>
                  <a:pt x="2023114" y="5884828"/>
                </a:cubicBezTo>
                <a:lnTo>
                  <a:pt x="2004010" y="5874434"/>
                </a:lnTo>
                <a:lnTo>
                  <a:pt x="1981084" y="5874434"/>
                </a:lnTo>
                <a:cubicBezTo>
                  <a:pt x="1945424" y="5897530"/>
                  <a:pt x="1918679" y="5925823"/>
                  <a:pt x="1900848" y="5959312"/>
                </a:cubicBezTo>
                <a:lnTo>
                  <a:pt x="1887807" y="5994505"/>
                </a:lnTo>
                <a:lnTo>
                  <a:pt x="1919748" y="5972060"/>
                </a:lnTo>
                <a:lnTo>
                  <a:pt x="1961776" y="5972060"/>
                </a:lnTo>
                <a:cubicBezTo>
                  <a:pt x="1936940" y="5997466"/>
                  <a:pt x="1913300" y="6019696"/>
                  <a:pt x="1890852" y="6038751"/>
                </a:cubicBezTo>
                <a:lnTo>
                  <a:pt x="1876934" y="6049149"/>
                </a:lnTo>
                <a:lnTo>
                  <a:pt x="1874103" y="6075368"/>
                </a:lnTo>
                <a:lnTo>
                  <a:pt x="1843537" y="6075368"/>
                </a:lnTo>
                <a:lnTo>
                  <a:pt x="1843977" y="6073772"/>
                </a:lnTo>
                <a:lnTo>
                  <a:pt x="1827093" y="6086385"/>
                </a:lnTo>
                <a:cubicBezTo>
                  <a:pt x="1786975" y="6111791"/>
                  <a:pt x="1751634" y="6124494"/>
                  <a:pt x="1721067" y="6124494"/>
                </a:cubicBezTo>
                <a:lnTo>
                  <a:pt x="1709605" y="6103707"/>
                </a:lnTo>
                <a:lnTo>
                  <a:pt x="1709605" y="6093315"/>
                </a:lnTo>
                <a:cubicBezTo>
                  <a:pt x="1727435" y="6093315"/>
                  <a:pt x="1748768" y="6088695"/>
                  <a:pt x="1773602" y="6079457"/>
                </a:cubicBezTo>
                <a:lnTo>
                  <a:pt x="1853133" y="6040565"/>
                </a:lnTo>
                <a:lnTo>
                  <a:pt x="1866461" y="5992224"/>
                </a:lnTo>
                <a:cubicBezTo>
                  <a:pt x="1871555" y="5967973"/>
                  <a:pt x="1874103" y="5947187"/>
                  <a:pt x="1874103" y="5929865"/>
                </a:cubicBezTo>
                <a:cubicBezTo>
                  <a:pt x="1874103" y="5867505"/>
                  <a:pt x="1843537" y="5836325"/>
                  <a:pt x="1782404" y="5836325"/>
                </a:cubicBezTo>
                <a:cubicBezTo>
                  <a:pt x="1782404" y="5822468"/>
                  <a:pt x="1778584" y="5815540"/>
                  <a:pt x="1770941" y="5815540"/>
                </a:cubicBezTo>
                <a:cubicBezTo>
                  <a:pt x="1783678" y="5794754"/>
                  <a:pt x="1790046" y="5776277"/>
                  <a:pt x="1790046" y="5760109"/>
                </a:cubicBezTo>
                <a:lnTo>
                  <a:pt x="1748017" y="5749717"/>
                </a:lnTo>
                <a:cubicBezTo>
                  <a:pt x="1707262" y="5890602"/>
                  <a:pt x="1672875" y="5961044"/>
                  <a:pt x="1644856" y="5961044"/>
                </a:cubicBezTo>
                <a:lnTo>
                  <a:pt x="1579903" y="5961044"/>
                </a:lnTo>
                <a:cubicBezTo>
                  <a:pt x="1518770" y="5914852"/>
                  <a:pt x="1488204" y="5876744"/>
                  <a:pt x="1488204" y="5846719"/>
                </a:cubicBezTo>
                <a:cubicBezTo>
                  <a:pt x="1516224" y="5795908"/>
                  <a:pt x="1550611" y="5770503"/>
                  <a:pt x="1591366" y="5770503"/>
                </a:cubicBezTo>
                <a:cubicBezTo>
                  <a:pt x="1621932" y="5777431"/>
                  <a:pt x="1649951" y="5790134"/>
                  <a:pt x="1675423" y="5808610"/>
                </a:cubicBezTo>
                <a:lnTo>
                  <a:pt x="1698347" y="5808610"/>
                </a:lnTo>
                <a:cubicBezTo>
                  <a:pt x="1703441" y="5750871"/>
                  <a:pt x="1705989" y="5718536"/>
                  <a:pt x="1705989" y="5711608"/>
                </a:cubicBezTo>
                <a:cubicBezTo>
                  <a:pt x="1621932" y="5667726"/>
                  <a:pt x="1569714" y="5645785"/>
                  <a:pt x="1549337" y="5645785"/>
                </a:cubicBezTo>
                <a:cubicBezTo>
                  <a:pt x="1528959" y="5645785"/>
                  <a:pt x="1486931" y="5687357"/>
                  <a:pt x="1423251" y="5770503"/>
                </a:cubicBezTo>
                <a:lnTo>
                  <a:pt x="1411789" y="5770503"/>
                </a:lnTo>
                <a:lnTo>
                  <a:pt x="1411789" y="5749717"/>
                </a:lnTo>
                <a:cubicBezTo>
                  <a:pt x="1427072" y="5733549"/>
                  <a:pt x="1434713" y="5724311"/>
                  <a:pt x="1434713" y="5722001"/>
                </a:cubicBezTo>
                <a:lnTo>
                  <a:pt x="1434713" y="5711608"/>
                </a:lnTo>
                <a:lnTo>
                  <a:pt x="1404147" y="5711608"/>
                </a:lnTo>
                <a:cubicBezTo>
                  <a:pt x="1404147" y="5723156"/>
                  <a:pt x="1368486" y="5755491"/>
                  <a:pt x="1297166" y="5808610"/>
                </a:cubicBezTo>
                <a:lnTo>
                  <a:pt x="1285703" y="5808610"/>
                </a:lnTo>
                <a:cubicBezTo>
                  <a:pt x="1433440" y="5670035"/>
                  <a:pt x="1507308" y="5590354"/>
                  <a:pt x="1507308" y="5569568"/>
                </a:cubicBezTo>
                <a:lnTo>
                  <a:pt x="1507308" y="5510674"/>
                </a:lnTo>
                <a:cubicBezTo>
                  <a:pt x="1503487" y="5501435"/>
                  <a:pt x="1496483" y="5494507"/>
                  <a:pt x="1486294" y="5489887"/>
                </a:cubicBezTo>
                <a:lnTo>
                  <a:pt x="1476800" y="5488247"/>
                </a:lnTo>
                <a:lnTo>
                  <a:pt x="1463398" y="5524415"/>
                </a:lnTo>
                <a:cubicBezTo>
                  <a:pt x="1458940" y="5543758"/>
                  <a:pt x="1456712" y="5564399"/>
                  <a:pt x="1456712" y="5586340"/>
                </a:cubicBezTo>
                <a:lnTo>
                  <a:pt x="1426145" y="5586340"/>
                </a:lnTo>
                <a:cubicBezTo>
                  <a:pt x="1436334" y="5555161"/>
                  <a:pt x="1443975" y="5527445"/>
                  <a:pt x="1449069" y="5503195"/>
                </a:cubicBezTo>
                <a:lnTo>
                  <a:pt x="1451438" y="5483867"/>
                </a:lnTo>
                <a:lnTo>
                  <a:pt x="1446176" y="5482958"/>
                </a:lnTo>
                <a:cubicBezTo>
                  <a:pt x="1395232" y="5482958"/>
                  <a:pt x="1317543" y="5517602"/>
                  <a:pt x="1213109" y="5586890"/>
                </a:cubicBezTo>
                <a:lnTo>
                  <a:pt x="1190183" y="5586890"/>
                </a:lnTo>
                <a:cubicBezTo>
                  <a:pt x="1274240" y="5521067"/>
                  <a:pt x="1351134" y="5479927"/>
                  <a:pt x="1420863" y="5463471"/>
                </a:cubicBezTo>
                <a:lnTo>
                  <a:pt x="1454441" y="5459369"/>
                </a:lnTo>
                <a:lnTo>
                  <a:pt x="1456712" y="5440837"/>
                </a:lnTo>
                <a:lnTo>
                  <a:pt x="1452057" y="5407605"/>
                </a:lnTo>
                <a:lnTo>
                  <a:pt x="1404147" y="5358240"/>
                </a:lnTo>
                <a:lnTo>
                  <a:pt x="1405492" y="5353364"/>
                </a:lnTo>
                <a:lnTo>
                  <a:pt x="1405130" y="5353144"/>
                </a:lnTo>
                <a:cubicBezTo>
                  <a:pt x="1393669" y="5349246"/>
                  <a:pt x="1380296" y="5347297"/>
                  <a:pt x="1365012" y="5347297"/>
                </a:cubicBezTo>
                <a:cubicBezTo>
                  <a:pt x="1365012" y="5333440"/>
                  <a:pt x="1361192" y="5326511"/>
                  <a:pt x="1353550" y="5326511"/>
                </a:cubicBezTo>
                <a:cubicBezTo>
                  <a:pt x="1366286" y="5305725"/>
                  <a:pt x="1372655" y="5287249"/>
                  <a:pt x="1372655" y="5271081"/>
                </a:cubicBezTo>
                <a:lnTo>
                  <a:pt x="1330626" y="5260688"/>
                </a:lnTo>
                <a:cubicBezTo>
                  <a:pt x="1289870" y="5401574"/>
                  <a:pt x="1255483" y="5472016"/>
                  <a:pt x="1227465" y="5472016"/>
                </a:cubicBezTo>
                <a:lnTo>
                  <a:pt x="1162512" y="5472016"/>
                </a:lnTo>
                <a:cubicBezTo>
                  <a:pt x="1101379" y="5425824"/>
                  <a:pt x="1070812" y="5387716"/>
                  <a:pt x="1070812" y="5357691"/>
                </a:cubicBezTo>
                <a:lnTo>
                  <a:pt x="1085644" y="5335423"/>
                </a:lnTo>
                <a:lnTo>
                  <a:pt x="1104226" y="5268026"/>
                </a:lnTo>
                <a:cubicBezTo>
                  <a:pt x="1109321" y="5243774"/>
                  <a:pt x="1111868" y="5222989"/>
                  <a:pt x="1111868" y="5205667"/>
                </a:cubicBezTo>
                <a:lnTo>
                  <a:pt x="1106803" y="5169491"/>
                </a:lnTo>
                <a:lnTo>
                  <a:pt x="1085141" y="5187936"/>
                </a:lnTo>
                <a:cubicBezTo>
                  <a:pt x="1064127" y="5208722"/>
                  <a:pt x="1037699" y="5239901"/>
                  <a:pt x="1005859" y="5281474"/>
                </a:cubicBezTo>
                <a:lnTo>
                  <a:pt x="994398" y="5281474"/>
                </a:lnTo>
                <a:lnTo>
                  <a:pt x="994398" y="5260688"/>
                </a:lnTo>
                <a:cubicBezTo>
                  <a:pt x="1009681" y="5244520"/>
                  <a:pt x="1017322" y="5235283"/>
                  <a:pt x="1017322" y="5232973"/>
                </a:cubicBezTo>
                <a:lnTo>
                  <a:pt x="1017322" y="5222579"/>
                </a:lnTo>
                <a:lnTo>
                  <a:pt x="986755" y="5222579"/>
                </a:lnTo>
                <a:cubicBezTo>
                  <a:pt x="986755" y="5234128"/>
                  <a:pt x="951095" y="5266463"/>
                  <a:pt x="879774" y="5319582"/>
                </a:cubicBezTo>
                <a:lnTo>
                  <a:pt x="868312" y="5319582"/>
                </a:lnTo>
                <a:cubicBezTo>
                  <a:pt x="942180" y="5250295"/>
                  <a:pt x="997582" y="5195731"/>
                  <a:pt x="1034515" y="5155890"/>
                </a:cubicBezTo>
                <a:lnTo>
                  <a:pt x="1064602" y="5120614"/>
                </a:lnTo>
                <a:lnTo>
                  <a:pt x="1060288" y="5117974"/>
                </a:lnTo>
                <a:cubicBezTo>
                  <a:pt x="1048825" y="5114076"/>
                  <a:pt x="1035452" y="5112127"/>
                  <a:pt x="1020169" y="5112127"/>
                </a:cubicBezTo>
                <a:cubicBezTo>
                  <a:pt x="1020169" y="5098270"/>
                  <a:pt x="1016349" y="5091341"/>
                  <a:pt x="1008706" y="5091341"/>
                </a:cubicBezTo>
                <a:cubicBezTo>
                  <a:pt x="1021443" y="5070556"/>
                  <a:pt x="1027811" y="5052079"/>
                  <a:pt x="1027811" y="5035911"/>
                </a:cubicBezTo>
                <a:lnTo>
                  <a:pt x="985782" y="5025519"/>
                </a:lnTo>
                <a:cubicBezTo>
                  <a:pt x="945027" y="5166404"/>
                  <a:pt x="910640" y="5236846"/>
                  <a:pt x="882622" y="5236846"/>
                </a:cubicBezTo>
                <a:lnTo>
                  <a:pt x="817668" y="5236846"/>
                </a:lnTo>
                <a:cubicBezTo>
                  <a:pt x="756535" y="5190654"/>
                  <a:pt x="725969" y="5152546"/>
                  <a:pt x="725969" y="5122521"/>
                </a:cubicBezTo>
                <a:cubicBezTo>
                  <a:pt x="753989" y="5071710"/>
                  <a:pt x="788376" y="5046304"/>
                  <a:pt x="829131" y="5046304"/>
                </a:cubicBezTo>
                <a:lnTo>
                  <a:pt x="839338" y="5050932"/>
                </a:lnTo>
                <a:lnTo>
                  <a:pt x="854461" y="5040266"/>
                </a:lnTo>
                <a:cubicBezTo>
                  <a:pt x="880889" y="5023810"/>
                  <a:pt x="906520" y="5010097"/>
                  <a:pt x="931355" y="4999126"/>
                </a:cubicBezTo>
                <a:lnTo>
                  <a:pt x="943389" y="4995007"/>
                </a:lnTo>
                <a:lnTo>
                  <a:pt x="943753" y="4987410"/>
                </a:lnTo>
                <a:cubicBezTo>
                  <a:pt x="859696" y="4943528"/>
                  <a:pt x="807479" y="4921587"/>
                  <a:pt x="787102" y="4921587"/>
                </a:cubicBezTo>
                <a:cubicBezTo>
                  <a:pt x="766724" y="4921587"/>
                  <a:pt x="724696" y="4963159"/>
                  <a:pt x="661016" y="5046304"/>
                </a:cubicBezTo>
                <a:lnTo>
                  <a:pt x="649554" y="5046304"/>
                </a:lnTo>
                <a:lnTo>
                  <a:pt x="649554" y="5025519"/>
                </a:lnTo>
                <a:cubicBezTo>
                  <a:pt x="664838" y="5009351"/>
                  <a:pt x="672479" y="5000113"/>
                  <a:pt x="672479" y="4997803"/>
                </a:cubicBezTo>
                <a:lnTo>
                  <a:pt x="672479" y="4987410"/>
                </a:lnTo>
                <a:lnTo>
                  <a:pt x="641912" y="4987410"/>
                </a:lnTo>
                <a:cubicBezTo>
                  <a:pt x="641912" y="4998958"/>
                  <a:pt x="606251" y="5031293"/>
                  <a:pt x="534931" y="5084412"/>
                </a:cubicBezTo>
                <a:lnTo>
                  <a:pt x="523468" y="5084412"/>
                </a:lnTo>
                <a:cubicBezTo>
                  <a:pt x="671205" y="4945837"/>
                  <a:pt x="745073" y="4866156"/>
                  <a:pt x="745073" y="4845370"/>
                </a:cubicBezTo>
                <a:lnTo>
                  <a:pt x="745073" y="4786476"/>
                </a:lnTo>
                <a:cubicBezTo>
                  <a:pt x="737432" y="4767999"/>
                  <a:pt x="717054" y="4758760"/>
                  <a:pt x="683941" y="4758760"/>
                </a:cubicBezTo>
                <a:cubicBezTo>
                  <a:pt x="632997" y="4758760"/>
                  <a:pt x="555309" y="4793404"/>
                  <a:pt x="450874" y="4862692"/>
                </a:cubicBezTo>
                <a:lnTo>
                  <a:pt x="427949" y="4862692"/>
                </a:lnTo>
                <a:cubicBezTo>
                  <a:pt x="540025" y="4774928"/>
                  <a:pt x="639366" y="4731045"/>
                  <a:pt x="725969" y="4731045"/>
                </a:cubicBezTo>
                <a:lnTo>
                  <a:pt x="725969" y="4720651"/>
                </a:lnTo>
                <a:lnTo>
                  <a:pt x="641912" y="4634041"/>
                </a:lnTo>
                <a:cubicBezTo>
                  <a:pt x="647007" y="4622494"/>
                  <a:pt x="649554" y="4613256"/>
                  <a:pt x="649554" y="4606327"/>
                </a:cubicBezTo>
                <a:lnTo>
                  <a:pt x="725969" y="4606327"/>
                </a:lnTo>
                <a:cubicBezTo>
                  <a:pt x="741252" y="4606327"/>
                  <a:pt x="761630" y="4577457"/>
                  <a:pt x="787102" y="4519717"/>
                </a:cubicBezTo>
                <a:cubicBezTo>
                  <a:pt x="759083" y="4512211"/>
                  <a:pt x="734566" y="4505210"/>
                  <a:pt x="713552" y="4498714"/>
                </a:cubicBezTo>
                <a:lnTo>
                  <a:pt x="686327" y="4489401"/>
                </a:lnTo>
                <a:lnTo>
                  <a:pt x="685113" y="4493225"/>
                </a:lnTo>
                <a:cubicBezTo>
                  <a:pt x="656936" y="4572473"/>
                  <a:pt x="632339" y="4612097"/>
                  <a:pt x="611325" y="4612097"/>
                </a:cubicBezTo>
                <a:lnTo>
                  <a:pt x="546371" y="4612097"/>
                </a:lnTo>
                <a:cubicBezTo>
                  <a:pt x="485238" y="4565905"/>
                  <a:pt x="454672" y="4527797"/>
                  <a:pt x="454672" y="4497772"/>
                </a:cubicBezTo>
                <a:cubicBezTo>
                  <a:pt x="482692" y="4446960"/>
                  <a:pt x="517079" y="4421555"/>
                  <a:pt x="557834" y="4421555"/>
                </a:cubicBezTo>
                <a:cubicBezTo>
                  <a:pt x="573117" y="4425019"/>
                  <a:pt x="587763" y="4429927"/>
                  <a:pt x="601772" y="4436278"/>
                </a:cubicBezTo>
                <a:lnTo>
                  <a:pt x="633619" y="4454841"/>
                </a:lnTo>
                <a:lnTo>
                  <a:pt x="649733" y="4459663"/>
                </a:lnTo>
                <a:lnTo>
                  <a:pt x="664815" y="4459663"/>
                </a:lnTo>
                <a:cubicBezTo>
                  <a:pt x="669910" y="4401923"/>
                  <a:pt x="672456" y="4369589"/>
                  <a:pt x="672456" y="4362661"/>
                </a:cubicBezTo>
                <a:cubicBezTo>
                  <a:pt x="588399" y="4318779"/>
                  <a:pt x="536182" y="4296838"/>
                  <a:pt x="515805" y="4296838"/>
                </a:cubicBezTo>
                <a:cubicBezTo>
                  <a:pt x="500522" y="4296838"/>
                  <a:pt x="473060" y="4320222"/>
                  <a:pt x="433420" y="4366991"/>
                </a:cubicBezTo>
                <a:lnTo>
                  <a:pt x="433185" y="4367284"/>
                </a:lnTo>
                <a:lnTo>
                  <a:pt x="450874" y="4367284"/>
                </a:lnTo>
                <a:cubicBezTo>
                  <a:pt x="473798" y="4385761"/>
                  <a:pt x="491628" y="4394998"/>
                  <a:pt x="504365" y="4394998"/>
                </a:cubicBezTo>
                <a:lnTo>
                  <a:pt x="504365" y="4405392"/>
                </a:lnTo>
                <a:lnTo>
                  <a:pt x="469978" y="4405392"/>
                </a:lnTo>
                <a:lnTo>
                  <a:pt x="427949" y="4394998"/>
                </a:lnTo>
                <a:lnTo>
                  <a:pt x="427949" y="4373821"/>
                </a:lnTo>
                <a:lnTo>
                  <a:pt x="389719" y="4421555"/>
                </a:lnTo>
                <a:lnTo>
                  <a:pt x="378257" y="4421555"/>
                </a:lnTo>
                <a:lnTo>
                  <a:pt x="378257" y="4400769"/>
                </a:lnTo>
                <a:cubicBezTo>
                  <a:pt x="393541" y="4384602"/>
                  <a:pt x="401181" y="4375364"/>
                  <a:pt x="401181" y="4373054"/>
                </a:cubicBezTo>
                <a:lnTo>
                  <a:pt x="401181" y="4362661"/>
                </a:lnTo>
                <a:lnTo>
                  <a:pt x="370615" y="4362661"/>
                </a:lnTo>
                <a:cubicBezTo>
                  <a:pt x="370615" y="4374209"/>
                  <a:pt x="334954" y="4406544"/>
                  <a:pt x="263634" y="4459663"/>
                </a:cubicBezTo>
                <a:lnTo>
                  <a:pt x="252171" y="4459663"/>
                </a:lnTo>
                <a:cubicBezTo>
                  <a:pt x="399908" y="4321088"/>
                  <a:pt x="473776" y="4241407"/>
                  <a:pt x="473776" y="4220621"/>
                </a:cubicBezTo>
                <a:lnTo>
                  <a:pt x="473776" y="4161726"/>
                </a:lnTo>
                <a:cubicBezTo>
                  <a:pt x="466135" y="4143249"/>
                  <a:pt x="445757" y="4134011"/>
                  <a:pt x="412644" y="4134011"/>
                </a:cubicBezTo>
                <a:cubicBezTo>
                  <a:pt x="361700" y="4134011"/>
                  <a:pt x="284012" y="4168654"/>
                  <a:pt x="179577" y="4237943"/>
                </a:cubicBezTo>
                <a:lnTo>
                  <a:pt x="156652" y="4237943"/>
                </a:lnTo>
                <a:cubicBezTo>
                  <a:pt x="268728" y="4150179"/>
                  <a:pt x="368069" y="4106296"/>
                  <a:pt x="454672" y="4106296"/>
                </a:cubicBezTo>
                <a:lnTo>
                  <a:pt x="454672" y="4095902"/>
                </a:lnTo>
                <a:lnTo>
                  <a:pt x="370615" y="4009292"/>
                </a:lnTo>
                <a:cubicBezTo>
                  <a:pt x="375709" y="3997745"/>
                  <a:pt x="378257" y="3988506"/>
                  <a:pt x="378257" y="3981578"/>
                </a:cubicBezTo>
                <a:lnTo>
                  <a:pt x="451529" y="3981578"/>
                </a:lnTo>
                <a:lnTo>
                  <a:pt x="441918" y="3978673"/>
                </a:lnTo>
                <a:cubicBezTo>
                  <a:pt x="438734" y="3975786"/>
                  <a:pt x="437142" y="3971455"/>
                  <a:pt x="437142" y="3965682"/>
                </a:cubicBezTo>
                <a:lnTo>
                  <a:pt x="437142" y="3944895"/>
                </a:lnTo>
                <a:cubicBezTo>
                  <a:pt x="447331" y="3919490"/>
                  <a:pt x="471529" y="3906787"/>
                  <a:pt x="509736" y="3906787"/>
                </a:cubicBezTo>
                <a:lnTo>
                  <a:pt x="502079" y="3891047"/>
                </a:lnTo>
                <a:lnTo>
                  <a:pt x="442255" y="3873965"/>
                </a:lnTo>
                <a:cubicBezTo>
                  <a:pt x="379212" y="3854478"/>
                  <a:pt x="347691" y="3839537"/>
                  <a:pt x="347691" y="3829144"/>
                </a:cubicBezTo>
                <a:lnTo>
                  <a:pt x="359154" y="3829144"/>
                </a:lnTo>
                <a:cubicBezTo>
                  <a:pt x="389720" y="3841846"/>
                  <a:pt x="421559" y="3851373"/>
                  <a:pt x="454672" y="3857726"/>
                </a:cubicBezTo>
                <a:lnTo>
                  <a:pt x="492444" y="3861214"/>
                </a:lnTo>
                <a:lnTo>
                  <a:pt x="490632" y="3851356"/>
                </a:lnTo>
                <a:cubicBezTo>
                  <a:pt x="490632" y="3837499"/>
                  <a:pt x="511010" y="3824796"/>
                  <a:pt x="551765" y="3813248"/>
                </a:cubicBezTo>
                <a:cubicBezTo>
                  <a:pt x="565774" y="3817867"/>
                  <a:pt x="576281" y="3822486"/>
                  <a:pt x="583286" y="3827105"/>
                </a:cubicBezTo>
                <a:lnTo>
                  <a:pt x="593144" y="3840108"/>
                </a:lnTo>
                <a:lnTo>
                  <a:pt x="599862" y="3829144"/>
                </a:lnTo>
                <a:cubicBezTo>
                  <a:pt x="599862" y="3808358"/>
                  <a:pt x="546849" y="3772631"/>
                  <a:pt x="440822" y="3721964"/>
                </a:cubicBezTo>
                <a:lnTo>
                  <a:pt x="421481" y="3713263"/>
                </a:lnTo>
                <a:lnTo>
                  <a:pt x="354756" y="3776005"/>
                </a:lnTo>
                <a:cubicBezTo>
                  <a:pt x="287416" y="3833168"/>
                  <a:pt x="230820" y="3861750"/>
                  <a:pt x="184971" y="3861750"/>
                </a:cubicBezTo>
                <a:lnTo>
                  <a:pt x="173508" y="3840963"/>
                </a:lnTo>
                <a:lnTo>
                  <a:pt x="173508" y="3830570"/>
                </a:lnTo>
                <a:cubicBezTo>
                  <a:pt x="209169" y="3830570"/>
                  <a:pt x="258839" y="3812094"/>
                  <a:pt x="322518" y="3775140"/>
                </a:cubicBezTo>
                <a:cubicBezTo>
                  <a:pt x="332707" y="3745116"/>
                  <a:pt x="353085" y="3723173"/>
                  <a:pt x="383651" y="3709316"/>
                </a:cubicBezTo>
                <a:lnTo>
                  <a:pt x="412705" y="3709316"/>
                </a:lnTo>
                <a:lnTo>
                  <a:pt x="317125" y="3666318"/>
                </a:lnTo>
                <a:lnTo>
                  <a:pt x="317125" y="3645531"/>
                </a:lnTo>
                <a:lnTo>
                  <a:pt x="324767" y="3645531"/>
                </a:lnTo>
                <a:lnTo>
                  <a:pt x="433648" y="3701682"/>
                </a:lnTo>
                <a:lnTo>
                  <a:pt x="498293" y="3639746"/>
                </a:lnTo>
                <a:lnTo>
                  <a:pt x="472621" y="3612575"/>
                </a:lnTo>
                <a:lnTo>
                  <a:pt x="457369" y="3612575"/>
                </a:lnTo>
                <a:lnTo>
                  <a:pt x="457369" y="3602181"/>
                </a:lnTo>
                <a:lnTo>
                  <a:pt x="458892" y="3598043"/>
                </a:lnTo>
                <a:lnTo>
                  <a:pt x="431748" y="3569315"/>
                </a:lnTo>
                <a:lnTo>
                  <a:pt x="431748" y="3562387"/>
                </a:lnTo>
                <a:lnTo>
                  <a:pt x="454672" y="3562387"/>
                </a:lnTo>
                <a:lnTo>
                  <a:pt x="474554" y="3585440"/>
                </a:lnTo>
                <a:lnTo>
                  <a:pt x="476473" y="3584860"/>
                </a:lnTo>
                <a:lnTo>
                  <a:pt x="499398" y="3584860"/>
                </a:lnTo>
                <a:lnTo>
                  <a:pt x="499398" y="3595253"/>
                </a:lnTo>
                <a:lnTo>
                  <a:pt x="493854" y="3607819"/>
                </a:lnTo>
                <a:lnTo>
                  <a:pt x="510939" y="3627630"/>
                </a:lnTo>
                <a:lnTo>
                  <a:pt x="522632" y="3616427"/>
                </a:lnTo>
                <a:cubicBezTo>
                  <a:pt x="605733" y="3534581"/>
                  <a:pt x="647284" y="3485863"/>
                  <a:pt x="647284" y="3470274"/>
                </a:cubicBezTo>
                <a:lnTo>
                  <a:pt x="647284" y="3429113"/>
                </a:lnTo>
                <a:lnTo>
                  <a:pt x="624952" y="3390365"/>
                </a:lnTo>
                <a:lnTo>
                  <a:pt x="586152" y="3383664"/>
                </a:lnTo>
                <a:cubicBezTo>
                  <a:pt x="535208" y="3383664"/>
                  <a:pt x="457519" y="3418307"/>
                  <a:pt x="353085" y="3487596"/>
                </a:cubicBezTo>
                <a:lnTo>
                  <a:pt x="330159" y="3487596"/>
                </a:lnTo>
                <a:cubicBezTo>
                  <a:pt x="414218" y="3421773"/>
                  <a:pt x="491110" y="3380633"/>
                  <a:pt x="560839" y="3364176"/>
                </a:cubicBezTo>
                <a:lnTo>
                  <a:pt x="606284" y="3358624"/>
                </a:lnTo>
                <a:lnTo>
                  <a:pt x="570430" y="3298443"/>
                </a:lnTo>
                <a:lnTo>
                  <a:pt x="550004" y="3265005"/>
                </a:lnTo>
                <a:lnTo>
                  <a:pt x="544123" y="3258945"/>
                </a:lnTo>
                <a:lnTo>
                  <a:pt x="544802" y="3256487"/>
                </a:lnTo>
                <a:lnTo>
                  <a:pt x="515805" y="3209018"/>
                </a:lnTo>
                <a:lnTo>
                  <a:pt x="515805" y="3198625"/>
                </a:lnTo>
                <a:lnTo>
                  <a:pt x="538729" y="3198625"/>
                </a:lnTo>
                <a:lnTo>
                  <a:pt x="556382" y="3231231"/>
                </a:lnTo>
                <a:lnTo>
                  <a:pt x="568225" y="3231231"/>
                </a:lnTo>
                <a:lnTo>
                  <a:pt x="564351" y="3227162"/>
                </a:lnTo>
                <a:cubicBezTo>
                  <a:pt x="549068" y="3208108"/>
                  <a:pt x="541426" y="3191075"/>
                  <a:pt x="541426" y="3176062"/>
                </a:cubicBezTo>
                <a:cubicBezTo>
                  <a:pt x="555437" y="3150657"/>
                  <a:pt x="571038" y="3131602"/>
                  <a:pt x="588231" y="3118899"/>
                </a:cubicBezTo>
                <a:lnTo>
                  <a:pt x="593623" y="3116044"/>
                </a:lnTo>
                <a:lnTo>
                  <a:pt x="563227" y="3105647"/>
                </a:lnTo>
                <a:cubicBezTo>
                  <a:pt x="535208" y="3094676"/>
                  <a:pt x="521199" y="3085726"/>
                  <a:pt x="521199" y="3078797"/>
                </a:cubicBezTo>
                <a:lnTo>
                  <a:pt x="532662" y="3078797"/>
                </a:lnTo>
                <a:lnTo>
                  <a:pt x="617621" y="3104219"/>
                </a:lnTo>
                <a:lnTo>
                  <a:pt x="644588" y="3099845"/>
                </a:lnTo>
                <a:lnTo>
                  <a:pt x="681863" y="3112336"/>
                </a:lnTo>
                <a:lnTo>
                  <a:pt x="731342" y="3116906"/>
                </a:lnTo>
                <a:lnTo>
                  <a:pt x="754461" y="3104617"/>
                </a:lnTo>
                <a:lnTo>
                  <a:pt x="754912" y="3099411"/>
                </a:lnTo>
                <a:cubicBezTo>
                  <a:pt x="755868" y="3088153"/>
                  <a:pt x="756664" y="3078481"/>
                  <a:pt x="757300" y="3070398"/>
                </a:cubicBezTo>
                <a:lnTo>
                  <a:pt x="758299" y="3056822"/>
                </a:lnTo>
                <a:lnTo>
                  <a:pt x="755699" y="3053031"/>
                </a:lnTo>
                <a:lnTo>
                  <a:pt x="736092" y="3039818"/>
                </a:lnTo>
                <a:lnTo>
                  <a:pt x="730560" y="3041211"/>
                </a:lnTo>
                <a:lnTo>
                  <a:pt x="711456" y="3041211"/>
                </a:lnTo>
                <a:lnTo>
                  <a:pt x="711456" y="3030819"/>
                </a:lnTo>
                <a:lnTo>
                  <a:pt x="713697" y="3024726"/>
                </a:lnTo>
                <a:lnTo>
                  <a:pt x="702686" y="3017305"/>
                </a:lnTo>
                <a:lnTo>
                  <a:pt x="639597" y="2984683"/>
                </a:lnTo>
                <a:lnTo>
                  <a:pt x="638916" y="2984384"/>
                </a:lnTo>
                <a:cubicBezTo>
                  <a:pt x="622320" y="2978213"/>
                  <a:pt x="610201" y="2975128"/>
                  <a:pt x="602559" y="2975128"/>
                </a:cubicBezTo>
                <a:cubicBezTo>
                  <a:pt x="592370" y="2975128"/>
                  <a:pt x="576769" y="2985520"/>
                  <a:pt x="555755" y="3006307"/>
                </a:cubicBezTo>
                <a:lnTo>
                  <a:pt x="527268" y="3037510"/>
                </a:lnTo>
                <a:lnTo>
                  <a:pt x="527268" y="3056585"/>
                </a:lnTo>
                <a:cubicBezTo>
                  <a:pt x="527268" y="3068134"/>
                  <a:pt x="519625" y="3073907"/>
                  <a:pt x="504342" y="3073907"/>
                </a:cubicBezTo>
                <a:lnTo>
                  <a:pt x="497247" y="3073907"/>
                </a:lnTo>
                <a:lnTo>
                  <a:pt x="476473" y="3099845"/>
                </a:lnTo>
                <a:lnTo>
                  <a:pt x="465011" y="3099845"/>
                </a:lnTo>
                <a:lnTo>
                  <a:pt x="465011" y="3079059"/>
                </a:lnTo>
                <a:lnTo>
                  <a:pt x="477556" y="3065156"/>
                </a:lnTo>
                <a:lnTo>
                  <a:pt x="473776" y="3056585"/>
                </a:lnTo>
                <a:cubicBezTo>
                  <a:pt x="475050" y="3049656"/>
                  <a:pt x="477597" y="3044460"/>
                  <a:pt x="481418" y="3040996"/>
                </a:cubicBezTo>
                <a:lnTo>
                  <a:pt x="481551" y="3040951"/>
                </a:lnTo>
                <a:lnTo>
                  <a:pt x="457369" y="3040951"/>
                </a:lnTo>
                <a:cubicBezTo>
                  <a:pt x="457369" y="3052499"/>
                  <a:pt x="421708" y="3084834"/>
                  <a:pt x="350388" y="3137953"/>
                </a:cubicBezTo>
                <a:lnTo>
                  <a:pt x="338925" y="3137953"/>
                </a:lnTo>
                <a:cubicBezTo>
                  <a:pt x="412793" y="3068666"/>
                  <a:pt x="468195" y="3014102"/>
                  <a:pt x="505129" y="2974261"/>
                </a:cubicBezTo>
                <a:lnTo>
                  <a:pt x="537039" y="2936848"/>
                </a:lnTo>
                <a:lnTo>
                  <a:pt x="490632" y="2915971"/>
                </a:lnTo>
                <a:lnTo>
                  <a:pt x="490632" y="2895184"/>
                </a:lnTo>
                <a:lnTo>
                  <a:pt x="498275" y="2895184"/>
                </a:lnTo>
                <a:lnTo>
                  <a:pt x="548893" y="2921288"/>
                </a:lnTo>
                <a:lnTo>
                  <a:pt x="560530" y="2898911"/>
                </a:lnTo>
                <a:lnTo>
                  <a:pt x="560530" y="2840016"/>
                </a:lnTo>
                <a:cubicBezTo>
                  <a:pt x="552889" y="2821540"/>
                  <a:pt x="532511" y="2812301"/>
                  <a:pt x="499398" y="2812301"/>
                </a:cubicBezTo>
                <a:cubicBezTo>
                  <a:pt x="448454" y="2812301"/>
                  <a:pt x="370765" y="2846945"/>
                  <a:pt x="266331" y="2916233"/>
                </a:cubicBezTo>
                <a:lnTo>
                  <a:pt x="243405" y="2916233"/>
                </a:lnTo>
                <a:cubicBezTo>
                  <a:pt x="355482" y="2828469"/>
                  <a:pt x="454822" y="2784586"/>
                  <a:pt x="541426" y="2784586"/>
                </a:cubicBezTo>
                <a:lnTo>
                  <a:pt x="541426" y="2774192"/>
                </a:lnTo>
                <a:lnTo>
                  <a:pt x="457369" y="2687582"/>
                </a:lnTo>
                <a:lnTo>
                  <a:pt x="459436" y="2680088"/>
                </a:lnTo>
                <a:lnTo>
                  <a:pt x="458331" y="2680914"/>
                </a:lnTo>
                <a:cubicBezTo>
                  <a:pt x="418212" y="2706321"/>
                  <a:pt x="382871" y="2719023"/>
                  <a:pt x="352304" y="2719023"/>
                </a:cubicBezTo>
                <a:lnTo>
                  <a:pt x="340842" y="2698236"/>
                </a:lnTo>
                <a:lnTo>
                  <a:pt x="340842" y="2687844"/>
                </a:lnTo>
                <a:cubicBezTo>
                  <a:pt x="376502" y="2687844"/>
                  <a:pt x="426173" y="2669367"/>
                  <a:pt x="489852" y="2632413"/>
                </a:cubicBezTo>
                <a:cubicBezTo>
                  <a:pt x="500041" y="2602389"/>
                  <a:pt x="520418" y="2580447"/>
                  <a:pt x="550985" y="2566589"/>
                </a:cubicBezTo>
                <a:lnTo>
                  <a:pt x="579207" y="2566589"/>
                </a:lnTo>
                <a:lnTo>
                  <a:pt x="529009" y="2552255"/>
                </a:lnTo>
                <a:cubicBezTo>
                  <a:pt x="465966" y="2532768"/>
                  <a:pt x="434445" y="2517828"/>
                  <a:pt x="434445" y="2507434"/>
                </a:cubicBezTo>
                <a:lnTo>
                  <a:pt x="445908" y="2507434"/>
                </a:lnTo>
                <a:cubicBezTo>
                  <a:pt x="476474" y="2520138"/>
                  <a:pt x="508313" y="2529665"/>
                  <a:pt x="541426" y="2536016"/>
                </a:cubicBezTo>
                <a:lnTo>
                  <a:pt x="617584" y="2543049"/>
                </a:lnTo>
                <a:lnTo>
                  <a:pt x="673982" y="2489014"/>
                </a:lnTo>
                <a:lnTo>
                  <a:pt x="668945" y="2481668"/>
                </a:lnTo>
                <a:cubicBezTo>
                  <a:pt x="633602" y="2450922"/>
                  <a:pt x="545248" y="2405235"/>
                  <a:pt x="403878" y="2344609"/>
                </a:cubicBezTo>
                <a:lnTo>
                  <a:pt x="403878" y="2323822"/>
                </a:lnTo>
                <a:lnTo>
                  <a:pt x="411521" y="2323822"/>
                </a:lnTo>
                <a:cubicBezTo>
                  <a:pt x="584729" y="2413896"/>
                  <a:pt x="676427" y="2458933"/>
                  <a:pt x="686616" y="2458933"/>
                </a:cubicBezTo>
                <a:lnTo>
                  <a:pt x="689313" y="2456488"/>
                </a:lnTo>
                <a:lnTo>
                  <a:pt x="689313" y="2448278"/>
                </a:lnTo>
                <a:lnTo>
                  <a:pt x="697868" y="2448278"/>
                </a:lnTo>
                <a:lnTo>
                  <a:pt x="658498" y="2399173"/>
                </a:lnTo>
                <a:cubicBezTo>
                  <a:pt x="639752" y="2377520"/>
                  <a:pt x="615455" y="2350672"/>
                  <a:pt x="585604" y="2318625"/>
                </a:cubicBezTo>
                <a:lnTo>
                  <a:pt x="577153" y="2309680"/>
                </a:lnTo>
                <a:lnTo>
                  <a:pt x="520418" y="2344869"/>
                </a:lnTo>
                <a:lnTo>
                  <a:pt x="497493" y="2344869"/>
                </a:lnTo>
                <a:cubicBezTo>
                  <a:pt x="518508" y="2328413"/>
                  <a:pt x="539075" y="2313500"/>
                  <a:pt x="559194" y="2300130"/>
                </a:cubicBezTo>
                <a:lnTo>
                  <a:pt x="564891" y="2296704"/>
                </a:lnTo>
                <a:lnTo>
                  <a:pt x="518502" y="2247605"/>
                </a:lnTo>
                <a:lnTo>
                  <a:pt x="518502" y="2240677"/>
                </a:lnTo>
                <a:lnTo>
                  <a:pt x="541426" y="2240677"/>
                </a:lnTo>
                <a:lnTo>
                  <a:pt x="581258" y="2286862"/>
                </a:lnTo>
                <a:lnTo>
                  <a:pt x="618206" y="2264646"/>
                </a:lnTo>
                <a:cubicBezTo>
                  <a:pt x="656652" y="2244077"/>
                  <a:pt x="693309" y="2229678"/>
                  <a:pt x="728173" y="2221449"/>
                </a:cubicBezTo>
                <a:lnTo>
                  <a:pt x="781750" y="2214903"/>
                </a:lnTo>
                <a:lnTo>
                  <a:pt x="771641" y="2196571"/>
                </a:lnTo>
                <a:lnTo>
                  <a:pt x="771641" y="2186178"/>
                </a:lnTo>
                <a:lnTo>
                  <a:pt x="777209" y="2184972"/>
                </a:lnTo>
                <a:lnTo>
                  <a:pt x="775931" y="2182651"/>
                </a:lnTo>
                <a:lnTo>
                  <a:pt x="711456" y="2116218"/>
                </a:lnTo>
                <a:cubicBezTo>
                  <a:pt x="716551" y="2104671"/>
                  <a:pt x="719099" y="2095433"/>
                  <a:pt x="719099" y="2088504"/>
                </a:cubicBezTo>
                <a:lnTo>
                  <a:pt x="723145" y="2088504"/>
                </a:lnTo>
                <a:lnTo>
                  <a:pt x="704526" y="2056198"/>
                </a:lnTo>
                <a:cubicBezTo>
                  <a:pt x="675393" y="2006542"/>
                  <a:pt x="641404" y="1950246"/>
                  <a:pt x="602559" y="1887309"/>
                </a:cubicBezTo>
                <a:lnTo>
                  <a:pt x="602559" y="1876915"/>
                </a:lnTo>
                <a:lnTo>
                  <a:pt x="625483" y="1876915"/>
                </a:lnTo>
                <a:lnTo>
                  <a:pt x="728645" y="2067457"/>
                </a:lnTo>
                <a:lnTo>
                  <a:pt x="740833" y="2088504"/>
                </a:lnTo>
                <a:lnTo>
                  <a:pt x="795513" y="2088504"/>
                </a:lnTo>
                <a:cubicBezTo>
                  <a:pt x="810797" y="2088504"/>
                  <a:pt x="831174" y="2059634"/>
                  <a:pt x="856646" y="2001894"/>
                </a:cubicBezTo>
                <a:cubicBezTo>
                  <a:pt x="744571" y="1971870"/>
                  <a:pt x="688532" y="1949928"/>
                  <a:pt x="688532" y="1936070"/>
                </a:cubicBezTo>
                <a:lnTo>
                  <a:pt x="699995" y="1936070"/>
                </a:lnTo>
                <a:cubicBezTo>
                  <a:pt x="761127" y="1961476"/>
                  <a:pt x="827354" y="1974179"/>
                  <a:pt x="898675" y="1974179"/>
                </a:cubicBezTo>
                <a:cubicBezTo>
                  <a:pt x="921600" y="1967250"/>
                  <a:pt x="935609" y="1954547"/>
                  <a:pt x="940703" y="1936070"/>
                </a:cubicBezTo>
                <a:cubicBezTo>
                  <a:pt x="940703" y="1908356"/>
                  <a:pt x="846457" y="1854080"/>
                  <a:pt x="657966" y="1773245"/>
                </a:cubicBezTo>
                <a:lnTo>
                  <a:pt x="657966" y="1752458"/>
                </a:lnTo>
                <a:lnTo>
                  <a:pt x="665608" y="1752458"/>
                </a:lnTo>
                <a:cubicBezTo>
                  <a:pt x="838816" y="1842532"/>
                  <a:pt x="930514" y="1887569"/>
                  <a:pt x="940703" y="1887569"/>
                </a:cubicBezTo>
                <a:cubicBezTo>
                  <a:pt x="940703" y="1880641"/>
                  <a:pt x="944524" y="1877175"/>
                  <a:pt x="952166" y="1877175"/>
                </a:cubicBezTo>
                <a:cubicBezTo>
                  <a:pt x="931788" y="1847151"/>
                  <a:pt x="871929" y="1780173"/>
                  <a:pt x="772589" y="1676241"/>
                </a:cubicBezTo>
                <a:lnTo>
                  <a:pt x="772589" y="1669313"/>
                </a:lnTo>
                <a:lnTo>
                  <a:pt x="795513" y="1669313"/>
                </a:lnTo>
                <a:cubicBezTo>
                  <a:pt x="849005" y="1735136"/>
                  <a:pt x="894854" y="1784504"/>
                  <a:pt x="933062" y="1817415"/>
                </a:cubicBezTo>
                <a:lnTo>
                  <a:pt x="948820" y="1828727"/>
                </a:lnTo>
                <a:lnTo>
                  <a:pt x="997009" y="1794743"/>
                </a:lnTo>
                <a:lnTo>
                  <a:pt x="994194" y="1790567"/>
                </a:lnTo>
                <a:lnTo>
                  <a:pt x="994194" y="1752458"/>
                </a:lnTo>
                <a:lnTo>
                  <a:pt x="1013297" y="1752458"/>
                </a:lnTo>
                <a:lnTo>
                  <a:pt x="1022528" y="1778885"/>
                </a:lnTo>
                <a:lnTo>
                  <a:pt x="1086855" y="1744468"/>
                </a:lnTo>
                <a:lnTo>
                  <a:pt x="1088155" y="1744023"/>
                </a:lnTo>
                <a:lnTo>
                  <a:pt x="1086072" y="1732755"/>
                </a:lnTo>
                <a:cubicBezTo>
                  <a:pt x="1069077" y="1675159"/>
                  <a:pt x="992603" y="1536223"/>
                  <a:pt x="856646" y="1315946"/>
                </a:cubicBezTo>
                <a:lnTo>
                  <a:pt x="856646" y="1305553"/>
                </a:lnTo>
                <a:lnTo>
                  <a:pt x="879570" y="1305553"/>
                </a:lnTo>
                <a:lnTo>
                  <a:pt x="982732" y="1496095"/>
                </a:lnTo>
                <a:cubicBezTo>
                  <a:pt x="1031129" y="1581550"/>
                  <a:pt x="1069336" y="1645641"/>
                  <a:pt x="1097356" y="1688367"/>
                </a:cubicBezTo>
                <a:lnTo>
                  <a:pt x="1127529" y="1730546"/>
                </a:lnTo>
                <a:lnTo>
                  <a:pt x="1158972" y="1719784"/>
                </a:lnTo>
                <a:lnTo>
                  <a:pt x="1195658" y="1715301"/>
                </a:lnTo>
                <a:lnTo>
                  <a:pt x="1204337" y="1686635"/>
                </a:lnTo>
                <a:lnTo>
                  <a:pt x="1204337" y="1678519"/>
                </a:lnTo>
                <a:lnTo>
                  <a:pt x="1175018" y="1648312"/>
                </a:lnTo>
                <a:lnTo>
                  <a:pt x="1139384" y="1631206"/>
                </a:lnTo>
                <a:lnTo>
                  <a:pt x="1146667" y="1619099"/>
                </a:lnTo>
                <a:lnTo>
                  <a:pt x="1142256" y="1614555"/>
                </a:lnTo>
                <a:cubicBezTo>
                  <a:pt x="1147350" y="1603008"/>
                  <a:pt x="1149898" y="1593769"/>
                  <a:pt x="1149898" y="1586841"/>
                </a:cubicBezTo>
                <a:lnTo>
                  <a:pt x="1161091" y="1586841"/>
                </a:lnTo>
                <a:lnTo>
                  <a:pt x="1150846" y="1534203"/>
                </a:lnTo>
                <a:lnTo>
                  <a:pt x="1173770" y="1534203"/>
                </a:lnTo>
                <a:cubicBezTo>
                  <a:pt x="1173770" y="1548638"/>
                  <a:pt x="1175522" y="1561846"/>
                  <a:pt x="1179024" y="1573827"/>
                </a:cubicBezTo>
                <a:lnTo>
                  <a:pt x="1185381" y="1586841"/>
                </a:lnTo>
                <a:lnTo>
                  <a:pt x="1226313" y="1586841"/>
                </a:lnTo>
                <a:cubicBezTo>
                  <a:pt x="1241596" y="1586841"/>
                  <a:pt x="1261974" y="1557971"/>
                  <a:pt x="1287446" y="1500231"/>
                </a:cubicBezTo>
                <a:cubicBezTo>
                  <a:pt x="1175370" y="1470207"/>
                  <a:pt x="1119332" y="1448265"/>
                  <a:pt x="1119332" y="1434407"/>
                </a:cubicBezTo>
                <a:lnTo>
                  <a:pt x="1130793" y="1434407"/>
                </a:lnTo>
                <a:cubicBezTo>
                  <a:pt x="1191926" y="1459813"/>
                  <a:pt x="1258153" y="1472515"/>
                  <a:pt x="1329475" y="1472515"/>
                </a:cubicBezTo>
                <a:cubicBezTo>
                  <a:pt x="1352399" y="1465586"/>
                  <a:pt x="1366408" y="1452884"/>
                  <a:pt x="1371503" y="1434407"/>
                </a:cubicBezTo>
                <a:cubicBezTo>
                  <a:pt x="1371503" y="1406692"/>
                  <a:pt x="1277257" y="1352417"/>
                  <a:pt x="1088765" y="1271582"/>
                </a:cubicBezTo>
                <a:lnTo>
                  <a:pt x="1088765" y="1250794"/>
                </a:lnTo>
                <a:lnTo>
                  <a:pt x="1096407" y="1250794"/>
                </a:lnTo>
                <a:cubicBezTo>
                  <a:pt x="1269616" y="1340869"/>
                  <a:pt x="1361314" y="1385906"/>
                  <a:pt x="1371503" y="1385906"/>
                </a:cubicBezTo>
                <a:cubicBezTo>
                  <a:pt x="1371503" y="1378977"/>
                  <a:pt x="1375323" y="1375512"/>
                  <a:pt x="1382965" y="1375512"/>
                </a:cubicBezTo>
                <a:cubicBezTo>
                  <a:pt x="1362588" y="1345488"/>
                  <a:pt x="1302729" y="1278510"/>
                  <a:pt x="1203389" y="1174578"/>
                </a:cubicBezTo>
                <a:lnTo>
                  <a:pt x="1203389" y="1167649"/>
                </a:lnTo>
                <a:lnTo>
                  <a:pt x="1226313" y="1167649"/>
                </a:lnTo>
                <a:cubicBezTo>
                  <a:pt x="1333295" y="1299296"/>
                  <a:pt x="1409710" y="1365119"/>
                  <a:pt x="1455560" y="1365119"/>
                </a:cubicBezTo>
                <a:lnTo>
                  <a:pt x="1467022" y="1347797"/>
                </a:lnTo>
                <a:lnTo>
                  <a:pt x="1467022" y="1337405"/>
                </a:lnTo>
                <a:cubicBezTo>
                  <a:pt x="1439002" y="1309689"/>
                  <a:pt x="1424993" y="1293523"/>
                  <a:pt x="1424993" y="1288903"/>
                </a:cubicBezTo>
                <a:lnTo>
                  <a:pt x="1424993" y="1250794"/>
                </a:lnTo>
                <a:lnTo>
                  <a:pt x="1444097" y="1250794"/>
                </a:lnTo>
                <a:cubicBezTo>
                  <a:pt x="1449191" y="1273891"/>
                  <a:pt x="1455241" y="1291212"/>
                  <a:pt x="1462246" y="1302761"/>
                </a:cubicBezTo>
                <a:lnTo>
                  <a:pt x="1484597" y="1318973"/>
                </a:lnTo>
                <a:lnTo>
                  <a:pt x="1502357" y="1305553"/>
                </a:lnTo>
                <a:lnTo>
                  <a:pt x="1507590" y="1305553"/>
                </a:lnTo>
                <a:lnTo>
                  <a:pt x="1520513" y="1288903"/>
                </a:lnTo>
                <a:lnTo>
                  <a:pt x="1520513" y="1250794"/>
                </a:lnTo>
                <a:cubicBezTo>
                  <a:pt x="1520513" y="1211532"/>
                  <a:pt x="1442824" y="1066027"/>
                  <a:pt x="1287446" y="814281"/>
                </a:cubicBezTo>
                <a:lnTo>
                  <a:pt x="1287446" y="803888"/>
                </a:lnTo>
                <a:lnTo>
                  <a:pt x="1310370" y="803888"/>
                </a:lnTo>
                <a:lnTo>
                  <a:pt x="1413532" y="994430"/>
                </a:lnTo>
                <a:cubicBezTo>
                  <a:pt x="1510324" y="1165340"/>
                  <a:pt x="1566362" y="1250794"/>
                  <a:pt x="1581646" y="1250794"/>
                </a:cubicBezTo>
                <a:cubicBezTo>
                  <a:pt x="1617306" y="1243865"/>
                  <a:pt x="1635136" y="1221925"/>
                  <a:pt x="1635136" y="1184970"/>
                </a:cubicBezTo>
                <a:lnTo>
                  <a:pt x="1635136" y="1167649"/>
                </a:lnTo>
                <a:cubicBezTo>
                  <a:pt x="1635136" y="1160720"/>
                  <a:pt x="1613485" y="1148018"/>
                  <a:pt x="1570183" y="1129540"/>
                </a:cubicBezTo>
                <a:lnTo>
                  <a:pt x="1593108" y="1091433"/>
                </a:lnTo>
                <a:lnTo>
                  <a:pt x="1581646" y="1032537"/>
                </a:lnTo>
                <a:lnTo>
                  <a:pt x="1604570" y="1032537"/>
                </a:lnTo>
                <a:cubicBezTo>
                  <a:pt x="1604570" y="1090278"/>
                  <a:pt x="1632590" y="1128386"/>
                  <a:pt x="1688627" y="1146863"/>
                </a:cubicBezTo>
                <a:cubicBezTo>
                  <a:pt x="1691175" y="1179196"/>
                  <a:pt x="1701363" y="1195364"/>
                  <a:pt x="1719193" y="1195364"/>
                </a:cubicBezTo>
                <a:cubicBezTo>
                  <a:pt x="1745302" y="1193632"/>
                  <a:pt x="1769261" y="1192116"/>
                  <a:pt x="1791072" y="1190817"/>
                </a:cubicBezTo>
                <a:lnTo>
                  <a:pt x="1814754" y="1189513"/>
                </a:lnTo>
                <a:lnTo>
                  <a:pt x="1749238" y="1122006"/>
                </a:lnTo>
                <a:lnTo>
                  <a:pt x="1688627" y="1136470"/>
                </a:lnTo>
                <a:cubicBezTo>
                  <a:pt x="1691175" y="1127231"/>
                  <a:pt x="1698498" y="1118859"/>
                  <a:pt x="1710597" y="1111353"/>
                </a:cubicBezTo>
                <a:lnTo>
                  <a:pt x="1744490" y="1098016"/>
                </a:lnTo>
                <a:lnTo>
                  <a:pt x="1748031" y="1085176"/>
                </a:lnTo>
                <a:lnTo>
                  <a:pt x="1808632" y="1085176"/>
                </a:lnTo>
                <a:lnTo>
                  <a:pt x="1845279" y="1060253"/>
                </a:lnTo>
                <a:lnTo>
                  <a:pt x="1853154" y="1060253"/>
                </a:lnTo>
                <a:lnTo>
                  <a:pt x="1867429" y="1036457"/>
                </a:lnTo>
                <a:cubicBezTo>
                  <a:pt x="1873161" y="1025630"/>
                  <a:pt x="1879211" y="1013000"/>
                  <a:pt x="1885578" y="998564"/>
                </a:cubicBezTo>
                <a:cubicBezTo>
                  <a:pt x="1773503" y="968541"/>
                  <a:pt x="1717464" y="946599"/>
                  <a:pt x="1717464" y="932741"/>
                </a:cubicBezTo>
                <a:lnTo>
                  <a:pt x="1728926" y="932741"/>
                </a:lnTo>
                <a:cubicBezTo>
                  <a:pt x="1759493" y="945444"/>
                  <a:pt x="1791333" y="954972"/>
                  <a:pt x="1824446" y="961322"/>
                </a:cubicBezTo>
                <a:lnTo>
                  <a:pt x="1868204" y="965364"/>
                </a:lnTo>
                <a:lnTo>
                  <a:pt x="1868204" y="963250"/>
                </a:lnTo>
                <a:lnTo>
                  <a:pt x="1891129" y="963250"/>
                </a:lnTo>
                <a:lnTo>
                  <a:pt x="1901258" y="968416"/>
                </a:lnTo>
                <a:lnTo>
                  <a:pt x="1927608" y="970850"/>
                </a:lnTo>
                <a:cubicBezTo>
                  <a:pt x="1950532" y="963921"/>
                  <a:pt x="1964541" y="951218"/>
                  <a:pt x="1969635" y="932741"/>
                </a:cubicBezTo>
                <a:cubicBezTo>
                  <a:pt x="1969635" y="905027"/>
                  <a:pt x="1875390" y="850752"/>
                  <a:pt x="1686898" y="769916"/>
                </a:cubicBezTo>
                <a:lnTo>
                  <a:pt x="1686898" y="749129"/>
                </a:lnTo>
                <a:lnTo>
                  <a:pt x="1694539" y="749129"/>
                </a:lnTo>
                <a:cubicBezTo>
                  <a:pt x="1867749" y="839203"/>
                  <a:pt x="1959447" y="884240"/>
                  <a:pt x="1969635" y="884240"/>
                </a:cubicBezTo>
                <a:cubicBezTo>
                  <a:pt x="1969635" y="877311"/>
                  <a:pt x="1973456" y="873847"/>
                  <a:pt x="1981098" y="873847"/>
                </a:cubicBezTo>
                <a:lnTo>
                  <a:pt x="1958635" y="844689"/>
                </a:lnTo>
                <a:lnTo>
                  <a:pt x="1944620" y="848925"/>
                </a:lnTo>
                <a:lnTo>
                  <a:pt x="1933157" y="848925"/>
                </a:lnTo>
                <a:cubicBezTo>
                  <a:pt x="1917874" y="848925"/>
                  <a:pt x="1910233" y="843152"/>
                  <a:pt x="1910233" y="831603"/>
                </a:cubicBezTo>
                <a:lnTo>
                  <a:pt x="1910233" y="821211"/>
                </a:lnTo>
                <a:lnTo>
                  <a:pt x="1927221" y="808373"/>
                </a:lnTo>
                <a:lnTo>
                  <a:pt x="1920921" y="801095"/>
                </a:lnTo>
                <a:cubicBezTo>
                  <a:pt x="1890991" y="767606"/>
                  <a:pt x="1851192" y="724878"/>
                  <a:pt x="1801521" y="672912"/>
                </a:cubicBezTo>
                <a:lnTo>
                  <a:pt x="1801521" y="665983"/>
                </a:lnTo>
                <a:lnTo>
                  <a:pt x="1824446" y="665983"/>
                </a:lnTo>
                <a:cubicBezTo>
                  <a:pt x="1851192" y="698895"/>
                  <a:pt x="1876026" y="727693"/>
                  <a:pt x="1898951" y="752377"/>
                </a:cubicBezTo>
                <a:lnTo>
                  <a:pt x="1954683" y="806928"/>
                </a:lnTo>
                <a:lnTo>
                  <a:pt x="1958947" y="808217"/>
                </a:lnTo>
                <a:lnTo>
                  <a:pt x="1960604" y="812725"/>
                </a:lnTo>
                <a:lnTo>
                  <a:pt x="1961995" y="814085"/>
                </a:lnTo>
                <a:cubicBezTo>
                  <a:pt x="2000202" y="846998"/>
                  <a:pt x="2030768" y="863453"/>
                  <a:pt x="2053692" y="863453"/>
                </a:cubicBezTo>
                <a:lnTo>
                  <a:pt x="2065155" y="846132"/>
                </a:lnTo>
                <a:lnTo>
                  <a:pt x="2065155" y="835739"/>
                </a:lnTo>
                <a:cubicBezTo>
                  <a:pt x="2037135" y="808024"/>
                  <a:pt x="2023126" y="791856"/>
                  <a:pt x="2023126" y="787238"/>
                </a:cubicBezTo>
                <a:lnTo>
                  <a:pt x="2023126" y="749129"/>
                </a:lnTo>
                <a:lnTo>
                  <a:pt x="2042230" y="749129"/>
                </a:lnTo>
                <a:cubicBezTo>
                  <a:pt x="2052418" y="795321"/>
                  <a:pt x="2066429" y="818417"/>
                  <a:pt x="2084259" y="818417"/>
                </a:cubicBezTo>
                <a:cubicBezTo>
                  <a:pt x="2094448" y="818417"/>
                  <a:pt x="2105911" y="808024"/>
                  <a:pt x="2118646" y="787238"/>
                </a:cubicBezTo>
                <a:lnTo>
                  <a:pt x="2118646" y="749129"/>
                </a:lnTo>
                <a:lnTo>
                  <a:pt x="2115980" y="734706"/>
                </a:lnTo>
                <a:lnTo>
                  <a:pt x="2114946" y="734450"/>
                </a:lnTo>
                <a:lnTo>
                  <a:pt x="2114946" y="729268"/>
                </a:lnTo>
                <a:lnTo>
                  <a:pt x="2104079" y="699761"/>
                </a:lnTo>
                <a:cubicBezTo>
                  <a:pt x="2074945" y="630474"/>
                  <a:pt x="2002113" y="501425"/>
                  <a:pt x="1885578" y="312615"/>
                </a:cubicBezTo>
                <a:lnTo>
                  <a:pt x="1885578" y="302222"/>
                </a:lnTo>
                <a:lnTo>
                  <a:pt x="1908503" y="302222"/>
                </a:lnTo>
                <a:lnTo>
                  <a:pt x="2011665" y="492764"/>
                </a:lnTo>
                <a:cubicBezTo>
                  <a:pt x="2060061" y="578219"/>
                  <a:pt x="2098268" y="642310"/>
                  <a:pt x="2126287" y="685037"/>
                </a:cubicBezTo>
                <a:lnTo>
                  <a:pt x="2145541" y="711951"/>
                </a:lnTo>
                <a:lnTo>
                  <a:pt x="2168436" y="727522"/>
                </a:lnTo>
                <a:cubicBezTo>
                  <a:pt x="2177352" y="732141"/>
                  <a:pt x="2184993" y="734450"/>
                  <a:pt x="2191362" y="734450"/>
                </a:cubicBezTo>
                <a:lnTo>
                  <a:pt x="2191362" y="742877"/>
                </a:lnTo>
                <a:lnTo>
                  <a:pt x="2219896" y="727476"/>
                </a:lnTo>
                <a:cubicBezTo>
                  <a:pt x="2228811" y="716506"/>
                  <a:pt x="2233269" y="701783"/>
                  <a:pt x="2233269" y="683305"/>
                </a:cubicBezTo>
                <a:lnTo>
                  <a:pt x="2233269" y="665983"/>
                </a:lnTo>
                <a:cubicBezTo>
                  <a:pt x="2233269" y="659055"/>
                  <a:pt x="2211618" y="646352"/>
                  <a:pt x="2168316" y="627875"/>
                </a:cubicBezTo>
                <a:lnTo>
                  <a:pt x="2191241" y="589767"/>
                </a:lnTo>
                <a:lnTo>
                  <a:pt x="2179778" y="530873"/>
                </a:lnTo>
                <a:lnTo>
                  <a:pt x="2202703" y="530873"/>
                </a:lnTo>
                <a:cubicBezTo>
                  <a:pt x="2202703" y="588613"/>
                  <a:pt x="2230722" y="626720"/>
                  <a:pt x="2286761" y="645197"/>
                </a:cubicBezTo>
                <a:cubicBezTo>
                  <a:pt x="2289307" y="677532"/>
                  <a:pt x="2299496" y="693698"/>
                  <a:pt x="2317326" y="693698"/>
                </a:cubicBezTo>
                <a:cubicBezTo>
                  <a:pt x="2343436" y="691966"/>
                  <a:pt x="2367395" y="690451"/>
                  <a:pt x="2389204" y="689151"/>
                </a:cubicBezTo>
                <a:lnTo>
                  <a:pt x="2403382" y="688370"/>
                </a:lnTo>
                <a:lnTo>
                  <a:pt x="2399116" y="686166"/>
                </a:lnTo>
                <a:cubicBezTo>
                  <a:pt x="2363775" y="669277"/>
                  <a:pt x="2322542" y="650728"/>
                  <a:pt x="2275419" y="630519"/>
                </a:cubicBezTo>
                <a:lnTo>
                  <a:pt x="2275419" y="609732"/>
                </a:lnTo>
                <a:lnTo>
                  <a:pt x="2283061" y="609732"/>
                </a:lnTo>
                <a:lnTo>
                  <a:pt x="2300723" y="618841"/>
                </a:lnTo>
                <a:lnTo>
                  <a:pt x="2308731" y="609687"/>
                </a:lnTo>
                <a:cubicBezTo>
                  <a:pt x="2320830" y="602181"/>
                  <a:pt x="2337705" y="595541"/>
                  <a:pt x="2359355" y="589767"/>
                </a:cubicBezTo>
                <a:lnTo>
                  <a:pt x="2382279" y="596696"/>
                </a:lnTo>
                <a:cubicBezTo>
                  <a:pt x="2384827" y="596696"/>
                  <a:pt x="2391195" y="593520"/>
                  <a:pt x="2401384" y="587169"/>
                </a:cubicBezTo>
                <a:lnTo>
                  <a:pt x="2425341" y="570876"/>
                </a:lnTo>
                <a:lnTo>
                  <a:pt x="2390043" y="533516"/>
                </a:lnTo>
                <a:lnTo>
                  <a:pt x="2390043" y="526587"/>
                </a:lnTo>
                <a:lnTo>
                  <a:pt x="2412968" y="526587"/>
                </a:lnTo>
                <a:lnTo>
                  <a:pt x="2441617" y="559809"/>
                </a:lnTo>
                <a:lnTo>
                  <a:pt x="2443412" y="558587"/>
                </a:lnTo>
                <a:lnTo>
                  <a:pt x="2454875" y="558587"/>
                </a:lnTo>
                <a:cubicBezTo>
                  <a:pt x="2467610" y="560897"/>
                  <a:pt x="2473979" y="567826"/>
                  <a:pt x="2473979" y="579373"/>
                </a:cubicBezTo>
                <a:cubicBezTo>
                  <a:pt x="2473979" y="581683"/>
                  <a:pt x="2472227" y="584787"/>
                  <a:pt x="2468725" y="588684"/>
                </a:cubicBezTo>
                <a:lnTo>
                  <a:pt x="2467480" y="589797"/>
                </a:lnTo>
                <a:lnTo>
                  <a:pt x="2487472" y="612981"/>
                </a:lnTo>
                <a:cubicBezTo>
                  <a:pt x="2556246" y="687032"/>
                  <a:pt x="2607827" y="724057"/>
                  <a:pt x="2642214" y="724057"/>
                </a:cubicBezTo>
                <a:lnTo>
                  <a:pt x="2653676" y="706736"/>
                </a:lnTo>
                <a:lnTo>
                  <a:pt x="2653676" y="696342"/>
                </a:lnTo>
                <a:cubicBezTo>
                  <a:pt x="2625657" y="668627"/>
                  <a:pt x="2611648" y="652460"/>
                  <a:pt x="2611648" y="647841"/>
                </a:cubicBezTo>
                <a:lnTo>
                  <a:pt x="2611648" y="609732"/>
                </a:lnTo>
                <a:lnTo>
                  <a:pt x="2630752" y="609732"/>
                </a:lnTo>
                <a:cubicBezTo>
                  <a:pt x="2640940" y="655924"/>
                  <a:pt x="2654950" y="679020"/>
                  <a:pt x="2672779" y="679020"/>
                </a:cubicBezTo>
                <a:cubicBezTo>
                  <a:pt x="2682968" y="679020"/>
                  <a:pt x="2694431" y="668627"/>
                  <a:pt x="2707167" y="647841"/>
                </a:cubicBezTo>
                <a:lnTo>
                  <a:pt x="2707167" y="622653"/>
                </a:lnTo>
                <a:lnTo>
                  <a:pt x="2690808" y="614884"/>
                </a:lnTo>
                <a:cubicBezTo>
                  <a:pt x="2683803" y="608532"/>
                  <a:pt x="2676479" y="599006"/>
                  <a:pt x="2668838" y="586302"/>
                </a:cubicBezTo>
                <a:lnTo>
                  <a:pt x="2668838" y="568981"/>
                </a:lnTo>
                <a:cubicBezTo>
                  <a:pt x="2681574" y="574755"/>
                  <a:pt x="2692401" y="582260"/>
                  <a:pt x="2701315" y="591499"/>
                </a:cubicBezTo>
                <a:lnTo>
                  <a:pt x="2704807" y="596970"/>
                </a:lnTo>
                <a:lnTo>
                  <a:pt x="2703525" y="590028"/>
                </a:lnTo>
                <a:cubicBezTo>
                  <a:pt x="2691386" y="548889"/>
                  <a:pt x="2648901" y="466249"/>
                  <a:pt x="2576067" y="342108"/>
                </a:cubicBezTo>
                <a:lnTo>
                  <a:pt x="2560619" y="316179"/>
                </a:lnTo>
                <a:lnTo>
                  <a:pt x="2561857" y="319544"/>
                </a:lnTo>
                <a:lnTo>
                  <a:pt x="2561857" y="329937"/>
                </a:lnTo>
                <a:cubicBezTo>
                  <a:pt x="2561857" y="341485"/>
                  <a:pt x="2555488" y="347259"/>
                  <a:pt x="2542752" y="347259"/>
                </a:cubicBezTo>
                <a:lnTo>
                  <a:pt x="2531290" y="347259"/>
                </a:lnTo>
                <a:cubicBezTo>
                  <a:pt x="2516008" y="347259"/>
                  <a:pt x="2508365" y="341485"/>
                  <a:pt x="2508365" y="329937"/>
                </a:cubicBezTo>
                <a:lnTo>
                  <a:pt x="2508365" y="319544"/>
                </a:lnTo>
                <a:cubicBezTo>
                  <a:pt x="2510912" y="307995"/>
                  <a:pt x="2518554" y="302222"/>
                  <a:pt x="2531290" y="302222"/>
                </a:cubicBezTo>
                <a:lnTo>
                  <a:pt x="2542752" y="302222"/>
                </a:lnTo>
                <a:lnTo>
                  <a:pt x="2554401" y="305743"/>
                </a:lnTo>
                <a:lnTo>
                  <a:pt x="2528724" y="262643"/>
                </a:lnTo>
                <a:cubicBezTo>
                  <a:pt x="2511730" y="234496"/>
                  <a:pt x="2493522" y="204687"/>
                  <a:pt x="2474100" y="173219"/>
                </a:cubicBezTo>
                <a:close/>
                <a:moveTo>
                  <a:pt x="1866475" y="139396"/>
                </a:moveTo>
                <a:lnTo>
                  <a:pt x="1897041" y="139396"/>
                </a:lnTo>
                <a:lnTo>
                  <a:pt x="1897041" y="160182"/>
                </a:lnTo>
                <a:cubicBezTo>
                  <a:pt x="1897041" y="171730"/>
                  <a:pt x="1889399" y="177505"/>
                  <a:pt x="1874116" y="177505"/>
                </a:cubicBezTo>
                <a:lnTo>
                  <a:pt x="1866475" y="177505"/>
                </a:lnTo>
                <a:cubicBezTo>
                  <a:pt x="1851192" y="177505"/>
                  <a:pt x="1843549" y="171730"/>
                  <a:pt x="1843549" y="160182"/>
                </a:cubicBezTo>
                <a:cubicBezTo>
                  <a:pt x="1846098" y="146324"/>
                  <a:pt x="1853738" y="139396"/>
                  <a:pt x="1866475" y="139396"/>
                </a:cubicBezTo>
                <a:close/>
                <a:moveTo>
                  <a:pt x="3467961" y="114324"/>
                </a:moveTo>
                <a:cubicBezTo>
                  <a:pt x="3506168" y="114324"/>
                  <a:pt x="3548197" y="152433"/>
                  <a:pt x="3594046" y="228648"/>
                </a:cubicBezTo>
                <a:lnTo>
                  <a:pt x="3594046" y="239042"/>
                </a:lnTo>
                <a:lnTo>
                  <a:pt x="3586405" y="239042"/>
                </a:lnTo>
                <a:cubicBezTo>
                  <a:pt x="3494705" y="232114"/>
                  <a:pt x="3448857" y="199778"/>
                  <a:pt x="3448857" y="142040"/>
                </a:cubicBezTo>
                <a:lnTo>
                  <a:pt x="3448857" y="124717"/>
                </a:lnTo>
                <a:cubicBezTo>
                  <a:pt x="3461592" y="124717"/>
                  <a:pt x="3467961" y="121253"/>
                  <a:pt x="3467961" y="114324"/>
                </a:cubicBezTo>
                <a:close/>
                <a:moveTo>
                  <a:pt x="2630752" y="114324"/>
                </a:moveTo>
                <a:cubicBezTo>
                  <a:pt x="2668959" y="114324"/>
                  <a:pt x="2710988" y="152433"/>
                  <a:pt x="2756836" y="228650"/>
                </a:cubicBezTo>
                <a:lnTo>
                  <a:pt x="2756836" y="239042"/>
                </a:lnTo>
                <a:lnTo>
                  <a:pt x="2749195" y="239042"/>
                </a:lnTo>
                <a:cubicBezTo>
                  <a:pt x="2657496" y="232114"/>
                  <a:pt x="2611648" y="199779"/>
                  <a:pt x="2611648" y="142040"/>
                </a:cubicBezTo>
                <a:lnTo>
                  <a:pt x="2611648" y="124718"/>
                </a:lnTo>
                <a:cubicBezTo>
                  <a:pt x="2624383" y="124718"/>
                  <a:pt x="2630752" y="121254"/>
                  <a:pt x="2630752" y="114324"/>
                </a:cubicBezTo>
                <a:close/>
                <a:moveTo>
                  <a:pt x="3292205" y="0"/>
                </a:moveTo>
                <a:lnTo>
                  <a:pt x="3322771" y="0"/>
                </a:lnTo>
                <a:lnTo>
                  <a:pt x="3322771" y="20786"/>
                </a:lnTo>
                <a:cubicBezTo>
                  <a:pt x="3322771" y="32335"/>
                  <a:pt x="3315130" y="38108"/>
                  <a:pt x="3299847" y="38108"/>
                </a:cubicBezTo>
                <a:lnTo>
                  <a:pt x="3292205" y="38108"/>
                </a:lnTo>
                <a:cubicBezTo>
                  <a:pt x="3276922" y="38108"/>
                  <a:pt x="3269280" y="32335"/>
                  <a:pt x="3269280" y="20786"/>
                </a:cubicBezTo>
                <a:cubicBezTo>
                  <a:pt x="3271827" y="6928"/>
                  <a:pt x="3279470" y="0"/>
                  <a:pt x="3292205" y="0"/>
                </a:cubicBezTo>
                <a:close/>
                <a:moveTo>
                  <a:pt x="2454995" y="0"/>
                </a:moveTo>
                <a:lnTo>
                  <a:pt x="2485562" y="0"/>
                </a:lnTo>
                <a:lnTo>
                  <a:pt x="2485562" y="20786"/>
                </a:lnTo>
                <a:cubicBezTo>
                  <a:pt x="2485562" y="32335"/>
                  <a:pt x="2477921" y="38108"/>
                  <a:pt x="2462638" y="38108"/>
                </a:cubicBezTo>
                <a:lnTo>
                  <a:pt x="2454995" y="38108"/>
                </a:lnTo>
                <a:cubicBezTo>
                  <a:pt x="2439712" y="38108"/>
                  <a:pt x="2432071" y="32335"/>
                  <a:pt x="2432071" y="20786"/>
                </a:cubicBezTo>
                <a:cubicBezTo>
                  <a:pt x="2434618" y="6928"/>
                  <a:pt x="2442260" y="0"/>
                  <a:pt x="2454995" y="0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" name="عنوان">
            <a:extLst>
              <a:ext uri="{FF2B5EF4-FFF2-40B4-BE49-F238E27FC236}">
                <a16:creationId xmlns:a16="http://schemas.microsoft.com/office/drawing/2014/main" id="{C3032E00-B5AD-41C1-B90D-68369976E6A9}"/>
              </a:ext>
            </a:extLst>
          </p:cNvPr>
          <p:cNvSpPr txBox="1">
            <a:spLocks/>
          </p:cNvSpPr>
          <p:nvPr/>
        </p:nvSpPr>
        <p:spPr>
          <a:xfrm>
            <a:off x="3584188" y="2211189"/>
            <a:ext cx="5206645" cy="97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Mega Goal 1.1</a:t>
            </a:r>
          </a:p>
          <a:p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anose="02010609060101010101" pitchFamily="49" charset="-122"/>
              </a:rPr>
              <a:t>Unit 2 GAME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5" name="مستطيل">
            <a:extLst>
              <a:ext uri="{FF2B5EF4-FFF2-40B4-BE49-F238E27FC236}">
                <a16:creationId xmlns:a16="http://schemas.microsoft.com/office/drawing/2014/main" id="{8FDBD9F1-22B1-430E-A684-CD4E0D8A32EA}"/>
              </a:ext>
            </a:extLst>
          </p:cNvPr>
          <p:cNvSpPr/>
          <p:nvPr/>
        </p:nvSpPr>
        <p:spPr>
          <a:xfrm>
            <a:off x="4655838" y="4073434"/>
            <a:ext cx="2880322" cy="35932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By: Essa Al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Hussaini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عنوان">
            <a:extLst>
              <a:ext uri="{FF2B5EF4-FFF2-40B4-BE49-F238E27FC236}">
                <a16:creationId xmlns:a16="http://schemas.microsoft.com/office/drawing/2014/main" id="{F81EB65C-038D-4C52-8EA4-4C4F19B6D0A6}"/>
              </a:ext>
            </a:extLst>
          </p:cNvPr>
          <p:cNvSpPr txBox="1">
            <a:spLocks/>
          </p:cNvSpPr>
          <p:nvPr/>
        </p:nvSpPr>
        <p:spPr>
          <a:xfrm>
            <a:off x="3619211" y="3328062"/>
            <a:ext cx="4953576" cy="466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Careers</a:t>
            </a:r>
            <a:endParaRPr lang="en-US" sz="2000" b="1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3076" name="Picture 4" descr="Clip Art Transparent Library Jobs Job Announcement - Find A Job Cartoon -  Png Download - Full Size Clipart (#22120) - PinClipart">
            <a:extLst>
              <a:ext uri="{FF2B5EF4-FFF2-40B4-BE49-F238E27FC236}">
                <a16:creationId xmlns:a16="http://schemas.microsoft.com/office/drawing/2014/main" id="{0EA46C25-30DC-4ED7-B9F9-2767DC63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376"/>
            <a:ext cx="3638171" cy="46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has been reading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have been reading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has reading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DCDF9A6-669D-4DC6-AF47-20D5444E8A32}"/>
              </a:ext>
            </a:extLst>
          </p:cNvPr>
          <p:cNvSpPr txBox="1"/>
          <p:nvPr/>
        </p:nvSpPr>
        <p:spPr>
          <a:xfrm>
            <a:off x="2567608" y="3013501"/>
            <a:ext cx="70418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Nora 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1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______ a book for two hours.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صورة 3">
            <a:extLst>
              <a:ext uri="{FF2B5EF4-FFF2-40B4-BE49-F238E27FC236}">
                <a16:creationId xmlns:a16="http://schemas.microsoft.com/office/drawing/2014/main" id="{897974BD-82DE-4441-94AA-FA839DB8A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11038" y="1399424"/>
            <a:ext cx="4769923" cy="993733"/>
          </a:xfrm>
          <a:prstGeom prst="rect">
            <a:avLst/>
          </a:prstGeom>
        </p:spPr>
      </p:pic>
      <p:pic>
        <p:nvPicPr>
          <p:cNvPr id="15" name="رسم 14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F3A3B591-BBC1-4AD1-AC09-98EEEA7BD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9560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have written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have wrote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have been writing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8DDAF6A-3841-419D-89D9-F374CC91878B}"/>
              </a:ext>
            </a:extLst>
          </p:cNvPr>
          <p:cNvSpPr txBox="1"/>
          <p:nvPr/>
        </p:nvSpPr>
        <p:spPr>
          <a:xfrm>
            <a:off x="3316237" y="3013501"/>
            <a:ext cx="55446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1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write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_________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30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pages.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صورة 3">
            <a:extLst>
              <a:ext uri="{FF2B5EF4-FFF2-40B4-BE49-F238E27FC236}">
                <a16:creationId xmlns:a16="http://schemas.microsoft.com/office/drawing/2014/main" id="{B0C53BD0-12B6-4A6D-B749-C3AB0DABA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11038" y="1399424"/>
            <a:ext cx="4769923" cy="993733"/>
          </a:xfrm>
          <a:prstGeom prst="rect">
            <a:avLst/>
          </a:prstGeom>
        </p:spPr>
      </p:pic>
      <p:pic>
        <p:nvPicPr>
          <p:cNvPr id="15" name="رسم 14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9D133F33-DB55-4438-B9F5-3C84F5934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0764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">
            <a:extLst>
              <a:ext uri="{FF2B5EF4-FFF2-40B4-BE49-F238E27FC236}">
                <a16:creationId xmlns:a16="http://schemas.microsoft.com/office/drawing/2014/main" id="{5F9082B4-8072-41D8-8143-566446326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11038" y="1399424"/>
            <a:ext cx="4769923" cy="993733"/>
          </a:xfrm>
          <a:prstGeom prst="rect">
            <a:avLst/>
          </a:prstGeom>
        </p:spPr>
      </p:pic>
      <p:pic>
        <p:nvPicPr>
          <p:cNvPr id="134" name="رسم 133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AFCBA73D-8643-49BF-A58B-16A0E0B4F7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31" name="Q1">
            <a:extLst>
              <a:ext uri="{FF2B5EF4-FFF2-40B4-BE49-F238E27FC236}">
                <a16:creationId xmlns:a16="http://schemas.microsoft.com/office/drawing/2014/main" id="{3FD4364C-26F2-4331-A195-BF77A794513C}"/>
              </a:ext>
            </a:extLst>
          </p:cNvPr>
          <p:cNvSpPr/>
          <p:nvPr/>
        </p:nvSpPr>
        <p:spPr>
          <a:xfrm>
            <a:off x="1846534" y="2674633"/>
            <a:ext cx="1856792" cy="69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Where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2" name="Q2">
            <a:extLst>
              <a:ext uri="{FF2B5EF4-FFF2-40B4-BE49-F238E27FC236}">
                <a16:creationId xmlns:a16="http://schemas.microsoft.com/office/drawing/2014/main" id="{7D73E0CB-4BC9-4EDE-95D4-DEF6B83DE91A}"/>
              </a:ext>
            </a:extLst>
          </p:cNvPr>
          <p:cNvSpPr/>
          <p:nvPr/>
        </p:nvSpPr>
        <p:spPr>
          <a:xfrm>
            <a:off x="1846534" y="4281913"/>
            <a:ext cx="1856792" cy="69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many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3" name="Q3">
            <a:extLst>
              <a:ext uri="{FF2B5EF4-FFF2-40B4-BE49-F238E27FC236}">
                <a16:creationId xmlns:a16="http://schemas.microsoft.com/office/drawing/2014/main" id="{F3A6E649-53D7-4D4B-8FB0-45950367E8A6}"/>
              </a:ext>
            </a:extLst>
          </p:cNvPr>
          <p:cNvSpPr/>
          <p:nvPr/>
        </p:nvSpPr>
        <p:spPr>
          <a:xfrm>
            <a:off x="1846534" y="5085553"/>
            <a:ext cx="1856792" cy="69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long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4" name="Q4">
            <a:extLst>
              <a:ext uri="{FF2B5EF4-FFF2-40B4-BE49-F238E27FC236}">
                <a16:creationId xmlns:a16="http://schemas.microsoft.com/office/drawing/2014/main" id="{A5ABBC05-6861-41B2-A63D-37854F031E1A}"/>
              </a:ext>
            </a:extLst>
          </p:cNvPr>
          <p:cNvSpPr/>
          <p:nvPr/>
        </p:nvSpPr>
        <p:spPr>
          <a:xfrm>
            <a:off x="1846534" y="3478273"/>
            <a:ext cx="1856792" cy="69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5" name="AN1">
            <a:extLst>
              <a:ext uri="{FF2B5EF4-FFF2-40B4-BE49-F238E27FC236}">
                <a16:creationId xmlns:a16="http://schemas.microsoft.com/office/drawing/2014/main" id="{F0CA314F-1FBF-4B2B-A1C4-86F2CE1A3E77}"/>
              </a:ext>
            </a:extLst>
          </p:cNvPr>
          <p:cNvSpPr/>
          <p:nvPr/>
        </p:nvSpPr>
        <p:spPr>
          <a:xfrm>
            <a:off x="6119361" y="2552916"/>
            <a:ext cx="4721290" cy="1017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lessons has she explained?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6" name="AN2">
            <a:extLst>
              <a:ext uri="{FF2B5EF4-FFF2-40B4-BE49-F238E27FC236}">
                <a16:creationId xmlns:a16="http://schemas.microsoft.com/office/drawing/2014/main" id="{73CD1EDB-46B1-430B-A90D-452FDB441855}"/>
              </a:ext>
            </a:extLst>
          </p:cNvPr>
          <p:cNvSpPr/>
          <p:nvPr/>
        </p:nvSpPr>
        <p:spPr>
          <a:xfrm>
            <a:off x="6119361" y="3717642"/>
            <a:ext cx="4721290" cy="1017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 you been playing football?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7" name="AN3">
            <a:extLst>
              <a:ext uri="{FF2B5EF4-FFF2-40B4-BE49-F238E27FC236}">
                <a16:creationId xmlns:a16="http://schemas.microsoft.com/office/drawing/2014/main" id="{B5534753-FE0F-43C0-95B0-CE2BC42518D1}"/>
              </a:ext>
            </a:extLst>
          </p:cNvPr>
          <p:cNvSpPr/>
          <p:nvPr/>
        </p:nvSpPr>
        <p:spPr>
          <a:xfrm>
            <a:off x="6119361" y="4879420"/>
            <a:ext cx="4721290" cy="1017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 they work?</a:t>
            </a:r>
          </a:p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They work for a restaurant.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8" name="W1">
            <a:extLst>
              <a:ext uri="{FF2B5EF4-FFF2-40B4-BE49-F238E27FC236}">
                <a16:creationId xmlns:a16="http://schemas.microsoft.com/office/drawing/2014/main" id="{3C19A5B6-2AFA-4791-80D3-C60C10C4BA5D}"/>
              </a:ext>
            </a:extLst>
          </p:cNvPr>
          <p:cNvSpPr/>
          <p:nvPr/>
        </p:nvSpPr>
        <p:spPr>
          <a:xfrm flipH="1">
            <a:off x="1505458" y="2811651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W2">
            <a:extLst>
              <a:ext uri="{FF2B5EF4-FFF2-40B4-BE49-F238E27FC236}">
                <a16:creationId xmlns:a16="http://schemas.microsoft.com/office/drawing/2014/main" id="{AA7EA58F-03C8-4120-BDEE-24C3B4A7EF5B}"/>
              </a:ext>
            </a:extLst>
          </p:cNvPr>
          <p:cNvSpPr/>
          <p:nvPr/>
        </p:nvSpPr>
        <p:spPr>
          <a:xfrm flipH="1">
            <a:off x="1505458" y="4482840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W3">
            <a:extLst>
              <a:ext uri="{FF2B5EF4-FFF2-40B4-BE49-F238E27FC236}">
                <a16:creationId xmlns:a16="http://schemas.microsoft.com/office/drawing/2014/main" id="{60F55714-CCE4-452C-AFF5-9C3D62B2EFE6}"/>
              </a:ext>
            </a:extLst>
          </p:cNvPr>
          <p:cNvSpPr/>
          <p:nvPr/>
        </p:nvSpPr>
        <p:spPr>
          <a:xfrm flipH="1">
            <a:off x="1505458" y="5249543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W4">
            <a:extLst>
              <a:ext uri="{FF2B5EF4-FFF2-40B4-BE49-F238E27FC236}">
                <a16:creationId xmlns:a16="http://schemas.microsoft.com/office/drawing/2014/main" id="{A0E9C2E9-429A-4A66-AD59-6D60383F6706}"/>
              </a:ext>
            </a:extLst>
          </p:cNvPr>
          <p:cNvSpPr/>
          <p:nvPr/>
        </p:nvSpPr>
        <p:spPr>
          <a:xfrm flipH="1">
            <a:off x="1505458" y="3603713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2" name="ARR1">
            <a:extLst>
              <a:ext uri="{FF2B5EF4-FFF2-40B4-BE49-F238E27FC236}">
                <a16:creationId xmlns:a16="http://schemas.microsoft.com/office/drawing/2014/main" id="{CCB7E8BD-4CBD-466B-B8C2-DFD494D48B81}"/>
              </a:ext>
            </a:extLst>
          </p:cNvPr>
          <p:cNvCxnSpPr>
            <a:cxnSpLocks/>
            <a:stCxn id="31" idx="3"/>
            <a:endCxn id="52" idx="1"/>
          </p:cNvCxnSpPr>
          <p:nvPr/>
        </p:nvCxnSpPr>
        <p:spPr>
          <a:xfrm>
            <a:off x="3703326" y="3021958"/>
            <a:ext cx="2416035" cy="2365099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ARR2">
            <a:extLst>
              <a:ext uri="{FF2B5EF4-FFF2-40B4-BE49-F238E27FC236}">
                <a16:creationId xmlns:a16="http://schemas.microsoft.com/office/drawing/2014/main" id="{8F292E03-CC03-48A6-B5DC-B62141B97471}"/>
              </a:ext>
            </a:extLst>
          </p:cNvPr>
          <p:cNvCxnSpPr>
            <a:cxnSpLocks/>
            <a:stCxn id="32" idx="3"/>
            <a:endCxn id="50" idx="1"/>
          </p:cNvCxnSpPr>
          <p:nvPr/>
        </p:nvCxnSpPr>
        <p:spPr>
          <a:xfrm flipV="1">
            <a:off x="3703326" y="3074304"/>
            <a:ext cx="2416035" cy="1554934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ARR3">
            <a:extLst>
              <a:ext uri="{FF2B5EF4-FFF2-40B4-BE49-F238E27FC236}">
                <a16:creationId xmlns:a16="http://schemas.microsoft.com/office/drawing/2014/main" id="{A502044D-EE51-4C49-A52D-217B321202A1}"/>
              </a:ext>
            </a:extLst>
          </p:cNvPr>
          <p:cNvCxnSpPr>
            <a:cxnSpLocks/>
            <a:stCxn id="33" idx="3"/>
            <a:endCxn id="51" idx="1"/>
          </p:cNvCxnSpPr>
          <p:nvPr/>
        </p:nvCxnSpPr>
        <p:spPr>
          <a:xfrm flipV="1">
            <a:off x="3703326" y="4225279"/>
            <a:ext cx="2416035" cy="1207599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WRONG">
            <a:extLst>
              <a:ext uri="{FF2B5EF4-FFF2-40B4-BE49-F238E27FC236}">
                <a16:creationId xmlns:a16="http://schemas.microsoft.com/office/drawing/2014/main" id="{3E503C48-D2B8-44E4-B16E-1E0CAEE57091}"/>
              </a:ext>
            </a:extLst>
          </p:cNvPr>
          <p:cNvSpPr/>
          <p:nvPr/>
        </p:nvSpPr>
        <p:spPr>
          <a:xfrm>
            <a:off x="4011343" y="3267814"/>
            <a:ext cx="1800000" cy="1800000"/>
          </a:xfrm>
          <a:prstGeom prst="ellipse">
            <a:avLst/>
          </a:prstGeom>
          <a:solidFill>
            <a:srgbClr val="CB1B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Oops!!</a:t>
            </a:r>
          </a:p>
          <a:p>
            <a:pPr algn="ctr"/>
            <a:r>
              <a:rPr lang="en-US" sz="2000" b="1" dirty="0"/>
              <a:t>WRONG</a:t>
            </a:r>
          </a:p>
          <a:p>
            <a:pPr algn="ctr"/>
            <a:endParaRPr lang="ar-SA" sz="2000" b="1" dirty="0"/>
          </a:p>
        </p:txBody>
      </p:sp>
      <p:grpSp>
        <p:nvGrpSpPr>
          <p:cNvPr id="46" name="WG">
            <a:extLst>
              <a:ext uri="{FF2B5EF4-FFF2-40B4-BE49-F238E27FC236}">
                <a16:creationId xmlns:a16="http://schemas.microsoft.com/office/drawing/2014/main" id="{FE9C3B4A-44B4-478E-A968-56216EE3293C}"/>
              </a:ext>
            </a:extLst>
          </p:cNvPr>
          <p:cNvGrpSpPr/>
          <p:nvPr/>
        </p:nvGrpSpPr>
        <p:grpSpPr>
          <a:xfrm>
            <a:off x="6119361" y="2629602"/>
            <a:ext cx="4721290" cy="3221769"/>
            <a:chOff x="1156997" y="765109"/>
            <a:chExt cx="4721290" cy="3610207"/>
          </a:xfrm>
          <a:solidFill>
            <a:schemeClr val="accent1">
              <a:lumMod val="20000"/>
              <a:lumOff val="80000"/>
              <a:alpha val="0"/>
            </a:schemeClr>
          </a:solidFill>
        </p:grpSpPr>
        <p:sp>
          <p:nvSpPr>
            <p:cNvPr id="47" name="WS1">
              <a:extLst>
                <a:ext uri="{FF2B5EF4-FFF2-40B4-BE49-F238E27FC236}">
                  <a16:creationId xmlns:a16="http://schemas.microsoft.com/office/drawing/2014/main" id="{C949E792-3CA7-4455-9ED6-5201409890BF}"/>
                </a:ext>
              </a:extLst>
            </p:cNvPr>
            <p:cNvSpPr/>
            <p:nvPr/>
          </p:nvSpPr>
          <p:spPr>
            <a:xfrm>
              <a:off x="1156997" y="765109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8" name="WS1">
              <a:extLst>
                <a:ext uri="{FF2B5EF4-FFF2-40B4-BE49-F238E27FC236}">
                  <a16:creationId xmlns:a16="http://schemas.microsoft.com/office/drawing/2014/main" id="{EA630FB4-9564-4063-A43E-2234C3BB0CE9}"/>
                </a:ext>
              </a:extLst>
            </p:cNvPr>
            <p:cNvSpPr/>
            <p:nvPr/>
          </p:nvSpPr>
          <p:spPr>
            <a:xfrm>
              <a:off x="1156997" y="2045002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9" name="WS1">
              <a:extLst>
                <a:ext uri="{FF2B5EF4-FFF2-40B4-BE49-F238E27FC236}">
                  <a16:creationId xmlns:a16="http://schemas.microsoft.com/office/drawing/2014/main" id="{E72D52EC-C92B-4044-8472-0FADC3CFD02A}"/>
                </a:ext>
              </a:extLst>
            </p:cNvPr>
            <p:cNvSpPr/>
            <p:nvPr/>
          </p:nvSpPr>
          <p:spPr>
            <a:xfrm>
              <a:off x="1156997" y="3350548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0" name="CS1">
            <a:extLst>
              <a:ext uri="{FF2B5EF4-FFF2-40B4-BE49-F238E27FC236}">
                <a16:creationId xmlns:a16="http://schemas.microsoft.com/office/drawing/2014/main" id="{FA47AF10-3830-4D04-AD11-D8D750B5E71A}"/>
              </a:ext>
            </a:extLst>
          </p:cNvPr>
          <p:cNvSpPr/>
          <p:nvPr/>
        </p:nvSpPr>
        <p:spPr>
          <a:xfrm>
            <a:off x="6119361" y="2564904"/>
            <a:ext cx="4723200" cy="10188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CS2">
            <a:extLst>
              <a:ext uri="{FF2B5EF4-FFF2-40B4-BE49-F238E27FC236}">
                <a16:creationId xmlns:a16="http://schemas.microsoft.com/office/drawing/2014/main" id="{3A96DC04-95D3-4154-ABFF-5B68215C8242}"/>
              </a:ext>
            </a:extLst>
          </p:cNvPr>
          <p:cNvSpPr/>
          <p:nvPr/>
        </p:nvSpPr>
        <p:spPr>
          <a:xfrm>
            <a:off x="6119361" y="3715879"/>
            <a:ext cx="4723200" cy="10188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CS3">
            <a:extLst>
              <a:ext uri="{FF2B5EF4-FFF2-40B4-BE49-F238E27FC236}">
                <a16:creationId xmlns:a16="http://schemas.microsoft.com/office/drawing/2014/main" id="{8560B623-ECAF-4250-8DB3-2BDBB2E3DF20}"/>
              </a:ext>
            </a:extLst>
          </p:cNvPr>
          <p:cNvSpPr/>
          <p:nvPr/>
        </p:nvSpPr>
        <p:spPr>
          <a:xfrm>
            <a:off x="6119361" y="4877657"/>
            <a:ext cx="4723200" cy="10188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3" name="ok1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E5ED755C-34FD-4A40-BC4D-F555AC928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98" y="2674676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ok2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E999A2A3-AB21-4E6E-93A7-7DDF05264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209" y="3913085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Ok3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CB162851-100A-4CF5-AAB7-D98E54CE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98" y="4995734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59389766-4D04-41BC-BA54-0C71476152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12" y="2817459"/>
            <a:ext cx="564352" cy="5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1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10"/>
                                </p:stCondLst>
                                <p:childTnLst>
                                  <p:par>
                                    <p:cTn id="7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010"/>
                                </p:stCondLst>
                                <p:childTnLst>
                                  <p:par>
                                    <p:cTn id="80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1.85185E-6 L -0.00105 0.39005 " pathEditMode="relative" rAng="0" ptsTypes="AA">
                                          <p:cBhvr>
                                            <p:cTn id="81" dur="3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19491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8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93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4" fill="hold">
                          <p:stCondLst>
                            <p:cond delay="0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04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5" fill="hold">
                          <p:stCondLst>
                            <p:cond delay="0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115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6" fill="hold">
                          <p:stCondLst>
                            <p:cond delay="0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8" accel="56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140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1" fill="hold">
                          <p:stCondLst>
                            <p:cond delay="0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9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65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6" fill="hold">
                          <p:stCondLst>
                            <p:cond delay="0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0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4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6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8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90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1" fill="hold">
                          <p:stCondLst>
                            <p:cond delay="0"/>
                          </p:stCondLst>
                          <p:childTnLst>
                            <p:par>
                              <p:cTn id="1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9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0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204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5" fill="hold">
                          <p:stCondLst>
                            <p:cond delay="0"/>
                          </p:stCondLst>
                          <p:childTnLst>
                            <p:par>
                              <p:cTn id="2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7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1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7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9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1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3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8" grpId="1" animBg="1"/>
          <p:bldP spid="38" grpId="2" animBg="1"/>
          <p:bldP spid="38" grpId="3" animBg="1"/>
          <p:bldP spid="38" grpId="4" animBg="1"/>
          <p:bldP spid="38" grpId="5" animBg="1"/>
          <p:bldP spid="38" grpId="6" animBg="1"/>
          <p:bldP spid="39" grpId="0" animBg="1"/>
          <p:bldP spid="39" grpId="1" animBg="1"/>
          <p:bldP spid="39" grpId="2" animBg="1"/>
          <p:bldP spid="39" grpId="3" animBg="1"/>
          <p:bldP spid="39" grpId="4" animBg="1"/>
          <p:bldP spid="39" grpId="5" animBg="1"/>
          <p:bldP spid="39" grpId="6" animBg="1"/>
          <p:bldP spid="40" grpId="0" animBg="1"/>
          <p:bldP spid="40" grpId="1" animBg="1"/>
          <p:bldP spid="40" grpId="2" animBg="1"/>
          <p:bldP spid="40" grpId="3" animBg="1"/>
          <p:bldP spid="40" grpId="4" animBg="1"/>
          <p:bldP spid="40" grpId="5" animBg="1"/>
          <p:bldP spid="40" grpId="6" animBg="1"/>
          <p:bldP spid="41" grpId="0" animBg="1"/>
          <p:bldP spid="41" grpId="1" animBg="1"/>
          <p:bldP spid="41" grpId="2" animBg="1"/>
          <p:bldP spid="41" grpId="3" animBg="1"/>
          <p:bldP spid="41" grpId="4" animBg="1"/>
          <p:bldP spid="41" grpId="5" animBg="1"/>
          <p:bldP spid="41" grpId="6" animBg="1"/>
          <p:bldP spid="45" grpId="0" animBg="1"/>
          <p:bldP spid="45" grpId="1" animBg="1"/>
          <p:bldP spid="50" grpId="0" animBg="1"/>
          <p:bldP spid="50" grpId="1" animBg="1"/>
          <p:bldP spid="50" grpId="2" animBg="1"/>
          <p:bldP spid="50" grpId="3" animBg="1"/>
          <p:bldP spid="50" grpId="4" animBg="1"/>
          <p:bldP spid="50" grpId="5" animBg="1"/>
          <p:bldP spid="51" grpId="0" animBg="1"/>
          <p:bldP spid="51" grpId="1" animBg="1"/>
          <p:bldP spid="51" grpId="2" animBg="1"/>
          <p:bldP spid="51" grpId="3" animBg="1"/>
          <p:bldP spid="51" grpId="4" animBg="1"/>
          <p:bldP spid="51" grpId="5" animBg="1"/>
          <p:bldP spid="52" grpId="0" animBg="1"/>
          <p:bldP spid="52" grpId="1" animBg="1"/>
          <p:bldP spid="52" grpId="2" animBg="1"/>
          <p:bldP spid="52" grpId="3" animBg="1"/>
          <p:bldP spid="52" grpId="4" animBg="1"/>
          <p:bldP spid="52" grpId="5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1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10"/>
                                </p:stCondLst>
                                <p:childTnLst>
                                  <p:par>
                                    <p:cTn id="7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010"/>
                                </p:stCondLst>
                                <p:childTnLst>
                                  <p:par>
                                    <p:cTn id="80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1.85185E-6 L -0.00105 0.39005 " pathEditMode="relative" rAng="0" ptsTypes="AA">
                                          <p:cBhvr>
                                            <p:cTn id="81" dur="3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19491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8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93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4" fill="hold">
                          <p:stCondLst>
                            <p:cond delay="0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04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5" fill="hold">
                          <p:stCondLst>
                            <p:cond delay="0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115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6" fill="hold">
                          <p:stCondLst>
                            <p:cond delay="0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8" ac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140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1" fill="hold">
                          <p:stCondLst>
                            <p:cond delay="0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9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65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6" fill="hold">
                          <p:stCondLst>
                            <p:cond delay="0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0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4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6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8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90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1" fill="hold">
                          <p:stCondLst>
                            <p:cond delay="0"/>
                          </p:stCondLst>
                          <p:childTnLst>
                            <p:par>
                              <p:cTn id="1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9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0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204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5" fill="hold">
                          <p:stCondLst>
                            <p:cond delay="0"/>
                          </p:stCondLst>
                          <p:childTnLst>
                            <p:par>
                              <p:cTn id="2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1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7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9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1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3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8" grpId="1" animBg="1"/>
          <p:bldP spid="38" grpId="2" animBg="1"/>
          <p:bldP spid="38" grpId="3" animBg="1"/>
          <p:bldP spid="38" grpId="4" animBg="1"/>
          <p:bldP spid="38" grpId="5" animBg="1"/>
          <p:bldP spid="38" grpId="6" animBg="1"/>
          <p:bldP spid="39" grpId="0" animBg="1"/>
          <p:bldP spid="39" grpId="1" animBg="1"/>
          <p:bldP spid="39" grpId="2" animBg="1"/>
          <p:bldP spid="39" grpId="3" animBg="1"/>
          <p:bldP spid="39" grpId="4" animBg="1"/>
          <p:bldP spid="39" grpId="5" animBg="1"/>
          <p:bldP spid="39" grpId="6" animBg="1"/>
          <p:bldP spid="40" grpId="0" animBg="1"/>
          <p:bldP spid="40" grpId="1" animBg="1"/>
          <p:bldP spid="40" grpId="2" animBg="1"/>
          <p:bldP spid="40" grpId="3" animBg="1"/>
          <p:bldP spid="40" grpId="4" animBg="1"/>
          <p:bldP spid="40" grpId="5" animBg="1"/>
          <p:bldP spid="40" grpId="6" animBg="1"/>
          <p:bldP spid="41" grpId="0" animBg="1"/>
          <p:bldP spid="41" grpId="1" animBg="1"/>
          <p:bldP spid="41" grpId="2" animBg="1"/>
          <p:bldP spid="41" grpId="3" animBg="1"/>
          <p:bldP spid="41" grpId="4" animBg="1"/>
          <p:bldP spid="41" grpId="5" animBg="1"/>
          <p:bldP spid="41" grpId="6" animBg="1"/>
          <p:bldP spid="45" grpId="0" animBg="1"/>
          <p:bldP spid="45" grpId="1" animBg="1"/>
          <p:bldP spid="50" grpId="0" animBg="1"/>
          <p:bldP spid="50" grpId="1" animBg="1"/>
          <p:bldP spid="50" grpId="2" animBg="1"/>
          <p:bldP spid="50" grpId="3" animBg="1"/>
          <p:bldP spid="50" grpId="4" animBg="1"/>
          <p:bldP spid="50" grpId="5" animBg="1"/>
          <p:bldP spid="51" grpId="0" animBg="1"/>
          <p:bldP spid="51" grpId="1" animBg="1"/>
          <p:bldP spid="51" grpId="2" animBg="1"/>
          <p:bldP spid="51" grpId="3" animBg="1"/>
          <p:bldP spid="51" grpId="4" animBg="1"/>
          <p:bldP spid="51" grpId="5" animBg="1"/>
          <p:bldP spid="52" grpId="0" animBg="1"/>
          <p:bldP spid="52" grpId="1" animBg="1"/>
          <p:bldP spid="52" grpId="2" animBg="1"/>
          <p:bldP spid="52" grpId="3" animBg="1"/>
          <p:bldP spid="52" grpId="4" animBg="1"/>
          <p:bldP spid="52" grpId="5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bored to death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very excited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luckily</a:t>
            </a:r>
          </a:p>
        </p:txBody>
      </p:sp>
      <p:pic>
        <p:nvPicPr>
          <p:cNvPr id="13" name="صورة 3">
            <a:extLst>
              <a:ext uri="{FF2B5EF4-FFF2-40B4-BE49-F238E27FC236}">
                <a16:creationId xmlns:a16="http://schemas.microsoft.com/office/drawing/2014/main" id="{228691DB-916B-4119-ACFA-B7533027B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11038" y="1403398"/>
            <a:ext cx="4769923" cy="985784"/>
          </a:xfrm>
          <a:prstGeom prst="rect">
            <a:avLst/>
          </a:prstGeom>
        </p:spPr>
      </p:pic>
      <p:pic>
        <p:nvPicPr>
          <p:cNvPr id="14" name="رسم 13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176CD326-727F-432F-9A6A-9338FB7634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5792595-9519-4332-9FCE-BC6307AAFC0A}"/>
              </a:ext>
            </a:extLst>
          </p:cNvPr>
          <p:cNvSpPr txBox="1"/>
          <p:nvPr/>
        </p:nvSpPr>
        <p:spPr>
          <a:xfrm>
            <a:off x="3711038" y="2826996"/>
            <a:ext cx="673308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It’s the same thing day after day.</a:t>
            </a:r>
          </a:p>
          <a:p>
            <a:pPr algn="l" rtl="0"/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I’m ________. I need to change the routine.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F58FE0F-C79D-4608-B091-6C9961F38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21" b="84737" l="10000" r="90000">
                        <a14:foregroundMark x1="33158" y1="20789" x2="37895" y2="18947"/>
                        <a14:foregroundMark x1="74211" y1="81316" x2="53421" y2="76316"/>
                        <a14:foregroundMark x1="53421" y1="76316" x2="26316" y2="84474"/>
                        <a14:foregroundMark x1="54737" y1="26842" x2="54737" y2="26842"/>
                        <a14:foregroundMark x1="55000" y1="35263" x2="55000" y2="35263"/>
                        <a14:foregroundMark x1="32105" y1="20263" x2="31053" y2="27105"/>
                        <a14:foregroundMark x1="55526" y1="48158" x2="55526" y2="57105"/>
                        <a14:foregroundMark x1="43947" y1="45263" x2="40526" y2="51579"/>
                        <a14:foregroundMark x1="53947" y1="28421" x2="53947" y2="28421"/>
                        <a14:foregroundMark x1="54211" y1="37368" x2="54211" y2="37368"/>
                        <a14:foregroundMark x1="81579" y1="70526" x2="81579" y2="70526"/>
                        <a14:foregroundMark x1="67632" y1="84737" x2="67632" y2="84737"/>
                        <a14:foregroundMark x1="55000" y1="35789" x2="55000" y2="35789"/>
                        <a14:foregroundMark x1="29474" y1="20000" x2="29474" y2="20000"/>
                        <a14:foregroundMark x1="81579" y1="71842" x2="81579" y2="71842"/>
                        <a14:foregroundMark x1="41842" y1="25000" x2="41842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34" b="14434"/>
          <a:stretch/>
        </p:blipFill>
        <p:spPr bwMode="auto">
          <a:xfrm>
            <a:off x="568042" y="2441991"/>
            <a:ext cx="2825856" cy="2010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0171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3">
            <a:extLst>
              <a:ext uri="{FF2B5EF4-FFF2-40B4-BE49-F238E27FC236}">
                <a16:creationId xmlns:a16="http://schemas.microsoft.com/office/drawing/2014/main" id="{1FF73485-2843-4375-AA11-CC1B62760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11038" y="1403398"/>
            <a:ext cx="4769923" cy="985784"/>
          </a:xfrm>
          <a:prstGeom prst="rect">
            <a:avLst/>
          </a:prstGeom>
        </p:spPr>
      </p:pic>
      <p:pic>
        <p:nvPicPr>
          <p:cNvPr id="15" name="رسم 14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5D1F9C5D-8FB2-4C23-8549-CA1943B79F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16" name="AutoShape 4">
            <a:extLst>
              <a:ext uri="{FF2B5EF4-FFF2-40B4-BE49-F238E27FC236}">
                <a16:creationId xmlns:a16="http://schemas.microsoft.com/office/drawing/2014/main" id="{667BF83D-C17B-4D6E-BD6F-77CC1265F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359138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intelligent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6F13D88C-0D40-416B-B9F5-B96C43233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48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résumé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3CA7207E-6F2A-4E7A-9530-B617604D3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organized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34BCE3B-E5CD-4423-80D8-DE7750CAD41C}"/>
              </a:ext>
            </a:extLst>
          </p:cNvPr>
          <p:cNvSpPr txBox="1"/>
          <p:nvPr/>
        </p:nvSpPr>
        <p:spPr>
          <a:xfrm>
            <a:off x="3143672" y="2458819"/>
            <a:ext cx="6020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Cross out the odd word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F0CF84FA-CDEA-45B6-AF65-D6201B1E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48" y="359138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confident</a:t>
            </a:r>
          </a:p>
        </p:txBody>
      </p:sp>
    </p:spTree>
    <p:extLst>
      <p:ext uri="{BB962C8B-B14F-4D97-AF65-F5344CB8AC3E}">
        <p14:creationId xmlns:p14="http://schemas.microsoft.com/office/powerpoint/2010/main" val="174140760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3">
            <a:extLst>
              <a:ext uri="{FF2B5EF4-FFF2-40B4-BE49-F238E27FC236}">
                <a16:creationId xmlns:a16="http://schemas.microsoft.com/office/drawing/2014/main" id="{B780318C-35CE-4508-ABED-1FA66249A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11038" y="1403398"/>
            <a:ext cx="4769923" cy="985784"/>
          </a:xfrm>
          <a:prstGeom prst="rect">
            <a:avLst/>
          </a:prstGeom>
        </p:spPr>
      </p:pic>
      <p:pic>
        <p:nvPicPr>
          <p:cNvPr id="14" name="رسم 13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8E60D0E7-E173-4291-9963-35D4EE01E4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8A2A89A6-68F5-4CF4-BAE8-6A612D709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935" y="4865268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designer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F65C6339-A504-42A5-8624-C8F589D5A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523" y="4865268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TV host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B6D6E57-7BAF-40E2-8C6D-F29D61014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935" y="375667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job profile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070A4-7E9D-474A-8E8C-41695E623222}"/>
              </a:ext>
            </a:extLst>
          </p:cNvPr>
          <p:cNvSpPr txBox="1"/>
          <p:nvPr/>
        </p:nvSpPr>
        <p:spPr>
          <a:xfrm>
            <a:off x="3287688" y="2787244"/>
            <a:ext cx="6020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Cross out the odd word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5E910628-D9E2-45E0-AE73-232895AC3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523" y="375668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sculptor</a:t>
            </a:r>
          </a:p>
        </p:txBody>
      </p:sp>
    </p:spTree>
    <p:extLst>
      <p:ext uri="{BB962C8B-B14F-4D97-AF65-F5344CB8AC3E}">
        <p14:creationId xmlns:p14="http://schemas.microsoft.com/office/powerpoint/2010/main" val="194727052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4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9" dur="50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" fill="hold">
                                          <p:stCondLst>
                                            <p:cond delay="50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7" grpId="1" animBg="1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82A1492-6883-4A8D-AE2D-DA7A5263A1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03" b="91417" l="9972" r="90871">
                        <a14:foregroundMark x1="90871" y1="47464" x2="89888" y2="54876"/>
                        <a14:foregroundMark x1="78511" y1="85696" x2="80478" y2="91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8760296" y="2244463"/>
            <a:ext cx="3584409" cy="3561446"/>
          </a:xfrm>
          <a:prstGeom prst="rect">
            <a:avLst/>
          </a:prstGeom>
        </p:spPr>
      </p:pic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day in and day out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talk me out of it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bored to death</a:t>
            </a:r>
          </a:p>
        </p:txBody>
      </p:sp>
      <p:pic>
        <p:nvPicPr>
          <p:cNvPr id="13" name="صورة 3">
            <a:extLst>
              <a:ext uri="{FF2B5EF4-FFF2-40B4-BE49-F238E27FC236}">
                <a16:creationId xmlns:a16="http://schemas.microsoft.com/office/drawing/2014/main" id="{3967C634-5971-40F0-908C-75FAFA2D6A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711038" y="1403398"/>
            <a:ext cx="4769923" cy="98578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91202F3-AD1D-4F00-9213-5137F3535D0B}"/>
              </a:ext>
            </a:extLst>
          </p:cNvPr>
          <p:cNvSpPr txBox="1"/>
          <p:nvPr/>
        </p:nvSpPr>
        <p:spPr>
          <a:xfrm>
            <a:off x="3711038" y="3036358"/>
            <a:ext cx="4896544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When I was little I used to go to the park ______________ . </a:t>
            </a:r>
          </a:p>
        </p:txBody>
      </p:sp>
      <p:pic>
        <p:nvPicPr>
          <p:cNvPr id="10" name="رسم 9" descr="منزل">
            <a:hlinkClick r:id="rId9" action="ppaction://hlinksldjump"/>
            <a:extLst>
              <a:ext uri="{FF2B5EF4-FFF2-40B4-BE49-F238E27FC236}">
                <a16:creationId xmlns:a16="http://schemas.microsoft.com/office/drawing/2014/main" id="{5DB34162-6309-4E56-9E82-BBB442C3C1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9B692F24-5AA2-44F1-B63E-8CD7D8E750A6}"/>
              </a:ext>
            </a:extLst>
          </p:cNvPr>
          <p:cNvSpPr/>
          <p:nvPr/>
        </p:nvSpPr>
        <p:spPr>
          <a:xfrm>
            <a:off x="8293921" y="778642"/>
            <a:ext cx="2431854" cy="2640958"/>
          </a:xfrm>
          <a:prstGeom prst="wedgeEllipseCallout">
            <a:avLst>
              <a:gd name="adj1" fmla="val 49862"/>
              <a:gd name="adj2" fmla="val 3156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5337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50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3">
            <a:extLst>
              <a:ext uri="{FF2B5EF4-FFF2-40B4-BE49-F238E27FC236}">
                <a16:creationId xmlns:a16="http://schemas.microsoft.com/office/drawing/2014/main" id="{228691DB-916B-4119-ACFA-B7533027B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038" y="1403398"/>
            <a:ext cx="4769923" cy="985784"/>
          </a:xfrm>
          <a:prstGeom prst="rect">
            <a:avLst/>
          </a:prstGeom>
        </p:spPr>
      </p:pic>
      <p:pic>
        <p:nvPicPr>
          <p:cNvPr id="14" name="رسم 13" descr="منزل">
            <a:hlinkClick r:id="rId8" action="ppaction://hlinksldjump"/>
            <a:extLst>
              <a:ext uri="{FF2B5EF4-FFF2-40B4-BE49-F238E27FC236}">
                <a16:creationId xmlns:a16="http://schemas.microsoft.com/office/drawing/2014/main" id="{176CD326-727F-432F-9A6A-9338FB7634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9" name="Q1">
            <a:extLst>
              <a:ext uri="{FF2B5EF4-FFF2-40B4-BE49-F238E27FC236}">
                <a16:creationId xmlns:a16="http://schemas.microsoft.com/office/drawing/2014/main" id="{2F2A59E8-41A7-4E12-956D-27A70947590B}"/>
              </a:ext>
            </a:extLst>
          </p:cNvPr>
          <p:cNvSpPr/>
          <p:nvPr/>
        </p:nvSpPr>
        <p:spPr>
          <a:xfrm>
            <a:off x="1818871" y="2835992"/>
            <a:ext cx="1856792" cy="521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Qualification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Q2">
            <a:extLst>
              <a:ext uri="{FF2B5EF4-FFF2-40B4-BE49-F238E27FC236}">
                <a16:creationId xmlns:a16="http://schemas.microsoft.com/office/drawing/2014/main" id="{8A1FF9A8-566E-4620-9D76-927626E144E4}"/>
              </a:ext>
            </a:extLst>
          </p:cNvPr>
          <p:cNvSpPr/>
          <p:nvPr/>
        </p:nvSpPr>
        <p:spPr>
          <a:xfrm>
            <a:off x="1818871" y="3468767"/>
            <a:ext cx="1856792" cy="521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Quality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Q3">
            <a:extLst>
              <a:ext uri="{FF2B5EF4-FFF2-40B4-BE49-F238E27FC236}">
                <a16:creationId xmlns:a16="http://schemas.microsoft.com/office/drawing/2014/main" id="{FF5D1012-6B37-4773-B1B2-35E919950610}"/>
              </a:ext>
            </a:extLst>
          </p:cNvPr>
          <p:cNvSpPr/>
          <p:nvPr/>
        </p:nvSpPr>
        <p:spPr>
          <a:xfrm>
            <a:off x="1818871" y="4772098"/>
            <a:ext cx="1856792" cy="521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Experience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Q4">
            <a:extLst>
              <a:ext uri="{FF2B5EF4-FFF2-40B4-BE49-F238E27FC236}">
                <a16:creationId xmlns:a16="http://schemas.microsoft.com/office/drawing/2014/main" id="{2A8CB9B7-F35F-4C53-B6B7-BDBC1FA683BC}"/>
              </a:ext>
            </a:extLst>
          </p:cNvPr>
          <p:cNvSpPr/>
          <p:nvPr/>
        </p:nvSpPr>
        <p:spPr>
          <a:xfrm>
            <a:off x="1816961" y="4099892"/>
            <a:ext cx="1856792" cy="521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Jobs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AN1">
            <a:extLst>
              <a:ext uri="{FF2B5EF4-FFF2-40B4-BE49-F238E27FC236}">
                <a16:creationId xmlns:a16="http://schemas.microsoft.com/office/drawing/2014/main" id="{78967656-1973-4EDD-93FB-6BB10BC63F30}"/>
              </a:ext>
            </a:extLst>
          </p:cNvPr>
          <p:cNvSpPr/>
          <p:nvPr/>
        </p:nvSpPr>
        <p:spPr>
          <a:xfrm>
            <a:off x="6096000" y="2489883"/>
            <a:ext cx="4721290" cy="10170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dedicated and enthusiastic professional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AN2">
            <a:extLst>
              <a:ext uri="{FF2B5EF4-FFF2-40B4-BE49-F238E27FC236}">
                <a16:creationId xmlns:a16="http://schemas.microsoft.com/office/drawing/2014/main" id="{22901AC1-5353-4682-BCC1-461570C2C634}"/>
              </a:ext>
            </a:extLst>
          </p:cNvPr>
          <p:cNvSpPr/>
          <p:nvPr/>
        </p:nvSpPr>
        <p:spPr>
          <a:xfrm>
            <a:off x="6096000" y="3654609"/>
            <a:ext cx="4721290" cy="10170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five successful years in PR in large corporations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AN3">
            <a:extLst>
              <a:ext uri="{FF2B5EF4-FFF2-40B4-BE49-F238E27FC236}">
                <a16:creationId xmlns:a16="http://schemas.microsoft.com/office/drawing/2014/main" id="{3150B094-35D2-428C-A74A-1F91D51026ED}"/>
              </a:ext>
            </a:extLst>
          </p:cNvPr>
          <p:cNvSpPr/>
          <p:nvPr/>
        </p:nvSpPr>
        <p:spPr>
          <a:xfrm>
            <a:off x="6096000" y="4816387"/>
            <a:ext cx="4721290" cy="10170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Bachelor’s Degree</a:t>
            </a:r>
          </a:p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Master’s Degree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W1">
            <a:extLst>
              <a:ext uri="{FF2B5EF4-FFF2-40B4-BE49-F238E27FC236}">
                <a16:creationId xmlns:a16="http://schemas.microsoft.com/office/drawing/2014/main" id="{BFCDB903-6BE7-4574-BF7F-44048C7C3813}"/>
              </a:ext>
            </a:extLst>
          </p:cNvPr>
          <p:cNvSpPr/>
          <p:nvPr/>
        </p:nvSpPr>
        <p:spPr>
          <a:xfrm flipH="1">
            <a:off x="1477795" y="2886635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W2">
            <a:extLst>
              <a:ext uri="{FF2B5EF4-FFF2-40B4-BE49-F238E27FC236}">
                <a16:creationId xmlns:a16="http://schemas.microsoft.com/office/drawing/2014/main" id="{51729C44-CD40-42B0-9594-862E9A1F7C20}"/>
              </a:ext>
            </a:extLst>
          </p:cNvPr>
          <p:cNvSpPr/>
          <p:nvPr/>
        </p:nvSpPr>
        <p:spPr>
          <a:xfrm flipH="1">
            <a:off x="1477795" y="3556177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W3">
            <a:extLst>
              <a:ext uri="{FF2B5EF4-FFF2-40B4-BE49-F238E27FC236}">
                <a16:creationId xmlns:a16="http://schemas.microsoft.com/office/drawing/2014/main" id="{60F6B87B-5EE8-4F78-866C-1DF365BAB4D7}"/>
              </a:ext>
            </a:extLst>
          </p:cNvPr>
          <p:cNvSpPr/>
          <p:nvPr/>
        </p:nvSpPr>
        <p:spPr>
          <a:xfrm flipH="1">
            <a:off x="1477795" y="4849713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W4">
            <a:extLst>
              <a:ext uri="{FF2B5EF4-FFF2-40B4-BE49-F238E27FC236}">
                <a16:creationId xmlns:a16="http://schemas.microsoft.com/office/drawing/2014/main" id="{CAE41D15-9964-403E-B928-7DC6432405E3}"/>
              </a:ext>
            </a:extLst>
          </p:cNvPr>
          <p:cNvSpPr/>
          <p:nvPr/>
        </p:nvSpPr>
        <p:spPr>
          <a:xfrm flipH="1">
            <a:off x="1475885" y="4150535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2" name="ARR1">
            <a:extLst>
              <a:ext uri="{FF2B5EF4-FFF2-40B4-BE49-F238E27FC236}">
                <a16:creationId xmlns:a16="http://schemas.microsoft.com/office/drawing/2014/main" id="{1DDD17B0-7596-4037-967F-C9F57D150CFA}"/>
              </a:ext>
            </a:extLst>
          </p:cNvPr>
          <p:cNvCxnSpPr>
            <a:cxnSpLocks/>
            <a:stCxn id="9" idx="3"/>
            <a:endCxn id="32" idx="1"/>
          </p:cNvCxnSpPr>
          <p:nvPr/>
        </p:nvCxnSpPr>
        <p:spPr>
          <a:xfrm>
            <a:off x="3675663" y="3096943"/>
            <a:ext cx="2420337" cy="2227081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ARR2">
            <a:extLst>
              <a:ext uri="{FF2B5EF4-FFF2-40B4-BE49-F238E27FC236}">
                <a16:creationId xmlns:a16="http://schemas.microsoft.com/office/drawing/2014/main" id="{6DE8A9CE-6839-49FA-A853-633D48536E1A}"/>
              </a:ext>
            </a:extLst>
          </p:cNvPr>
          <p:cNvCxnSpPr>
            <a:cxnSpLocks/>
            <a:stCxn id="10" idx="3"/>
            <a:endCxn id="30" idx="1"/>
          </p:cNvCxnSpPr>
          <p:nvPr/>
        </p:nvCxnSpPr>
        <p:spPr>
          <a:xfrm flipV="1">
            <a:off x="3675663" y="3011271"/>
            <a:ext cx="2420337" cy="718447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ARR3">
            <a:extLst>
              <a:ext uri="{FF2B5EF4-FFF2-40B4-BE49-F238E27FC236}">
                <a16:creationId xmlns:a16="http://schemas.microsoft.com/office/drawing/2014/main" id="{8A15136B-9ADB-49C5-BF76-A21C7665779F}"/>
              </a:ext>
            </a:extLst>
          </p:cNvPr>
          <p:cNvCxnSpPr>
            <a:cxnSpLocks/>
            <a:stCxn id="11" idx="3"/>
            <a:endCxn id="31" idx="1"/>
          </p:cNvCxnSpPr>
          <p:nvPr/>
        </p:nvCxnSpPr>
        <p:spPr>
          <a:xfrm flipV="1">
            <a:off x="3675663" y="4162246"/>
            <a:ext cx="2420337" cy="870803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WRONG">
            <a:extLst>
              <a:ext uri="{FF2B5EF4-FFF2-40B4-BE49-F238E27FC236}">
                <a16:creationId xmlns:a16="http://schemas.microsoft.com/office/drawing/2014/main" id="{B8BA3C4A-5AB2-4F8A-80AF-13E5BB7F435B}"/>
              </a:ext>
            </a:extLst>
          </p:cNvPr>
          <p:cNvSpPr/>
          <p:nvPr/>
        </p:nvSpPr>
        <p:spPr>
          <a:xfrm>
            <a:off x="4044214" y="3045982"/>
            <a:ext cx="1800000" cy="180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Oops!!</a:t>
            </a:r>
          </a:p>
          <a:p>
            <a:pPr algn="ctr"/>
            <a:r>
              <a:rPr lang="en-US" sz="2000" b="1" dirty="0"/>
              <a:t>WRONG</a:t>
            </a:r>
          </a:p>
          <a:p>
            <a:pPr algn="ctr"/>
            <a:endParaRPr lang="ar-SA" sz="2000" b="1" dirty="0"/>
          </a:p>
        </p:txBody>
      </p:sp>
      <p:grpSp>
        <p:nvGrpSpPr>
          <p:cNvPr id="26" name="WG">
            <a:extLst>
              <a:ext uri="{FF2B5EF4-FFF2-40B4-BE49-F238E27FC236}">
                <a16:creationId xmlns:a16="http://schemas.microsoft.com/office/drawing/2014/main" id="{50BF8A58-3425-4ED3-9C24-DE418E9C43BD}"/>
              </a:ext>
            </a:extLst>
          </p:cNvPr>
          <p:cNvGrpSpPr/>
          <p:nvPr/>
        </p:nvGrpSpPr>
        <p:grpSpPr>
          <a:xfrm>
            <a:off x="6096000" y="2566569"/>
            <a:ext cx="4721290" cy="3221769"/>
            <a:chOff x="1156997" y="765109"/>
            <a:chExt cx="4721290" cy="3610207"/>
          </a:xfrm>
          <a:solidFill>
            <a:schemeClr val="accent1">
              <a:lumMod val="20000"/>
              <a:lumOff val="80000"/>
              <a:alpha val="0"/>
            </a:schemeClr>
          </a:solidFill>
        </p:grpSpPr>
        <p:sp>
          <p:nvSpPr>
            <p:cNvPr id="27" name="WS1">
              <a:extLst>
                <a:ext uri="{FF2B5EF4-FFF2-40B4-BE49-F238E27FC236}">
                  <a16:creationId xmlns:a16="http://schemas.microsoft.com/office/drawing/2014/main" id="{583F7064-16C8-4933-B854-2950A0EA0CC4}"/>
                </a:ext>
              </a:extLst>
            </p:cNvPr>
            <p:cNvSpPr/>
            <p:nvPr/>
          </p:nvSpPr>
          <p:spPr>
            <a:xfrm>
              <a:off x="1156997" y="765109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WS1">
              <a:extLst>
                <a:ext uri="{FF2B5EF4-FFF2-40B4-BE49-F238E27FC236}">
                  <a16:creationId xmlns:a16="http://schemas.microsoft.com/office/drawing/2014/main" id="{C2111895-C963-42CB-B680-1ED567B673F5}"/>
                </a:ext>
              </a:extLst>
            </p:cNvPr>
            <p:cNvSpPr/>
            <p:nvPr/>
          </p:nvSpPr>
          <p:spPr>
            <a:xfrm>
              <a:off x="1156997" y="2045002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WS1">
              <a:extLst>
                <a:ext uri="{FF2B5EF4-FFF2-40B4-BE49-F238E27FC236}">
                  <a16:creationId xmlns:a16="http://schemas.microsoft.com/office/drawing/2014/main" id="{C08BC551-B4A4-40FB-8F30-E5A9C8057655}"/>
                </a:ext>
              </a:extLst>
            </p:cNvPr>
            <p:cNvSpPr/>
            <p:nvPr/>
          </p:nvSpPr>
          <p:spPr>
            <a:xfrm>
              <a:off x="1156997" y="3350548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0" name="CS1">
            <a:extLst>
              <a:ext uri="{FF2B5EF4-FFF2-40B4-BE49-F238E27FC236}">
                <a16:creationId xmlns:a16="http://schemas.microsoft.com/office/drawing/2014/main" id="{C7C681AB-71DB-4F1C-AFCB-E319A4540C24}"/>
              </a:ext>
            </a:extLst>
          </p:cNvPr>
          <p:cNvSpPr/>
          <p:nvPr/>
        </p:nvSpPr>
        <p:spPr>
          <a:xfrm>
            <a:off x="6096000" y="2501871"/>
            <a:ext cx="4723200" cy="10188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CS2">
            <a:extLst>
              <a:ext uri="{FF2B5EF4-FFF2-40B4-BE49-F238E27FC236}">
                <a16:creationId xmlns:a16="http://schemas.microsoft.com/office/drawing/2014/main" id="{61799D12-F021-4E3C-A360-F1BE0D543309}"/>
              </a:ext>
            </a:extLst>
          </p:cNvPr>
          <p:cNvSpPr/>
          <p:nvPr/>
        </p:nvSpPr>
        <p:spPr>
          <a:xfrm>
            <a:off x="6096000" y="3652846"/>
            <a:ext cx="4723200" cy="10188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CS3">
            <a:extLst>
              <a:ext uri="{FF2B5EF4-FFF2-40B4-BE49-F238E27FC236}">
                <a16:creationId xmlns:a16="http://schemas.microsoft.com/office/drawing/2014/main" id="{C98DCD06-9506-46F7-827E-59AA1B5A6173}"/>
              </a:ext>
            </a:extLst>
          </p:cNvPr>
          <p:cNvSpPr/>
          <p:nvPr/>
        </p:nvSpPr>
        <p:spPr>
          <a:xfrm>
            <a:off x="6096000" y="4814624"/>
            <a:ext cx="4723200" cy="10188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3" name="ok1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793AE85E-8EF0-4F5E-9014-F5E7D253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837" y="2611643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ok2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4B642DEB-97BF-4522-80FA-5D0F030D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848" y="3850052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Ok3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6EF56E76-B0F1-4106-B6C5-5B270D78A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837" y="4932701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CB4D09D-ACB4-4448-9638-EADD7622F53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20" y="2914483"/>
            <a:ext cx="564352" cy="5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14169"/>
      </p:ext>
    </p:extLst>
  </p:cSld>
  <p:clrMapOvr>
    <a:masterClrMapping/>
  </p:clrMapOvr>
  <p:transition spd="med" advClick="0">
    <p:circl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1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10"/>
                                </p:stCondLst>
                                <p:childTnLst>
                                  <p:par>
                                    <p:cTn id="7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010"/>
                                </p:stCondLst>
                                <p:childTnLst>
                                  <p:par>
                                    <p:cTn id="80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22222E-6 L 0.00196 0.30139 " pathEditMode="relative" rAng="0" ptsTypes="AA">
                                          <p:cBhvr>
                                            <p:cTn id="81" dur="3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" y="15069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8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93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4" fill="hold">
                          <p:stCondLst>
                            <p:cond delay="0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10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5" fill="hold">
                          <p:stCondLst>
                            <p:cond delay="0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15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6" fill="hold">
                          <p:stCondLst>
                            <p:cond delay="0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8" accel="56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40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1" fill="hold">
                          <p:stCondLst>
                            <p:cond delay="0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9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165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6" fill="hold">
                          <p:stCondLst>
                            <p:cond delay="0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0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4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6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8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19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1" fill="hold">
                          <p:stCondLst>
                            <p:cond delay="0"/>
                          </p:stCondLst>
                          <p:childTnLst>
                            <p:par>
                              <p:cTn id="1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9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20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5" fill="hold">
                          <p:stCondLst>
                            <p:cond delay="0"/>
                          </p:stCondLst>
                          <p:childTnLst>
                            <p:par>
                              <p:cTn id="2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7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1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7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9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1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3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5" grpId="0" animBg="1"/>
          <p:bldP spid="16" grpId="0" animBg="1"/>
          <p:bldP spid="17" grpId="0" animBg="1"/>
          <p:bldP spid="18" grpId="0" animBg="1"/>
          <p:bldP spid="18" grpId="1" animBg="1"/>
          <p:bldP spid="18" grpId="2" animBg="1"/>
          <p:bldP spid="18" grpId="3" animBg="1"/>
          <p:bldP spid="18" grpId="4" animBg="1"/>
          <p:bldP spid="18" grpId="5" animBg="1"/>
          <p:bldP spid="18" grpId="6" animBg="1"/>
          <p:bldP spid="19" grpId="0" animBg="1"/>
          <p:bldP spid="19" grpId="1" animBg="1"/>
          <p:bldP spid="19" grpId="2" animBg="1"/>
          <p:bldP spid="19" grpId="3" animBg="1"/>
          <p:bldP spid="19" grpId="4" animBg="1"/>
          <p:bldP spid="19" grpId="5" animBg="1"/>
          <p:bldP spid="19" grpId="6" animBg="1"/>
          <p:bldP spid="20" grpId="0" animBg="1"/>
          <p:bldP spid="20" grpId="1" animBg="1"/>
          <p:bldP spid="20" grpId="2" animBg="1"/>
          <p:bldP spid="20" grpId="3" animBg="1"/>
          <p:bldP spid="20" grpId="4" animBg="1"/>
          <p:bldP spid="20" grpId="5" animBg="1"/>
          <p:bldP spid="20" grpId="6" animBg="1"/>
          <p:bldP spid="21" grpId="0" animBg="1"/>
          <p:bldP spid="21" grpId="1" animBg="1"/>
          <p:bldP spid="21" grpId="2" animBg="1"/>
          <p:bldP spid="21" grpId="3" animBg="1"/>
          <p:bldP spid="21" grpId="4" animBg="1"/>
          <p:bldP spid="21" grpId="5" animBg="1"/>
          <p:bldP spid="21" grpId="6" animBg="1"/>
          <p:bldP spid="25" grpId="0" animBg="1"/>
          <p:bldP spid="25" grpId="1" animBg="1"/>
          <p:bldP spid="30" grpId="0" animBg="1"/>
          <p:bldP spid="30" grpId="1" animBg="1"/>
          <p:bldP spid="30" grpId="2" animBg="1"/>
          <p:bldP spid="30" grpId="3" animBg="1"/>
          <p:bldP spid="30" grpId="4" animBg="1"/>
          <p:bldP spid="30" grpId="5" animBg="1"/>
          <p:bldP spid="31" grpId="0" animBg="1"/>
          <p:bldP spid="31" grpId="1" animBg="1"/>
          <p:bldP spid="31" grpId="2" animBg="1"/>
          <p:bldP spid="31" grpId="3" animBg="1"/>
          <p:bldP spid="31" grpId="4" animBg="1"/>
          <p:bldP spid="31" grpId="5" animBg="1"/>
          <p:bldP spid="32" grpId="0" animBg="1"/>
          <p:bldP spid="32" grpId="1" animBg="1"/>
          <p:bldP spid="32" grpId="2" animBg="1"/>
          <p:bldP spid="32" grpId="3" animBg="1"/>
          <p:bldP spid="32" grpId="4" animBg="1"/>
          <p:bldP spid="32" grpId="5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1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10"/>
                                </p:stCondLst>
                                <p:childTnLst>
                                  <p:par>
                                    <p:cTn id="7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010"/>
                                </p:stCondLst>
                                <p:childTnLst>
                                  <p:par>
                                    <p:cTn id="80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22222E-6 L 0.00196 0.30139 " pathEditMode="relative" rAng="0" ptsTypes="AA">
                                          <p:cBhvr>
                                            <p:cTn id="81" dur="3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" y="15069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8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93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4" fill="hold">
                          <p:stCondLst>
                            <p:cond delay="0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10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5" fill="hold">
                          <p:stCondLst>
                            <p:cond delay="0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15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6" fill="hold">
                          <p:stCondLst>
                            <p:cond delay="0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8" ac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40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1" fill="hold">
                          <p:stCondLst>
                            <p:cond delay="0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9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165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6" fill="hold">
                          <p:stCondLst>
                            <p:cond delay="0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0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4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6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8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19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1" fill="hold">
                          <p:stCondLst>
                            <p:cond delay="0"/>
                          </p:stCondLst>
                          <p:childTnLst>
                            <p:par>
                              <p:cTn id="1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9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20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5" fill="hold">
                          <p:stCondLst>
                            <p:cond delay="0"/>
                          </p:stCondLst>
                          <p:childTnLst>
                            <p:par>
                              <p:cTn id="2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1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7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9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1" presetID="1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3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5" grpId="0" animBg="1"/>
          <p:bldP spid="16" grpId="0" animBg="1"/>
          <p:bldP spid="17" grpId="0" animBg="1"/>
          <p:bldP spid="18" grpId="0" animBg="1"/>
          <p:bldP spid="18" grpId="1" animBg="1"/>
          <p:bldP spid="18" grpId="2" animBg="1"/>
          <p:bldP spid="18" grpId="3" animBg="1"/>
          <p:bldP spid="18" grpId="4" animBg="1"/>
          <p:bldP spid="18" grpId="5" animBg="1"/>
          <p:bldP spid="18" grpId="6" animBg="1"/>
          <p:bldP spid="19" grpId="0" animBg="1"/>
          <p:bldP spid="19" grpId="1" animBg="1"/>
          <p:bldP spid="19" grpId="2" animBg="1"/>
          <p:bldP spid="19" grpId="3" animBg="1"/>
          <p:bldP spid="19" grpId="4" animBg="1"/>
          <p:bldP spid="19" grpId="5" animBg="1"/>
          <p:bldP spid="19" grpId="6" animBg="1"/>
          <p:bldP spid="20" grpId="0" animBg="1"/>
          <p:bldP spid="20" grpId="1" animBg="1"/>
          <p:bldP spid="20" grpId="2" animBg="1"/>
          <p:bldP spid="20" grpId="3" animBg="1"/>
          <p:bldP spid="20" grpId="4" animBg="1"/>
          <p:bldP spid="20" grpId="5" animBg="1"/>
          <p:bldP spid="20" grpId="6" animBg="1"/>
          <p:bldP spid="21" grpId="0" animBg="1"/>
          <p:bldP spid="21" grpId="1" animBg="1"/>
          <p:bldP spid="21" grpId="2" animBg="1"/>
          <p:bldP spid="21" grpId="3" animBg="1"/>
          <p:bldP spid="21" grpId="4" animBg="1"/>
          <p:bldP spid="21" grpId="5" animBg="1"/>
          <p:bldP spid="21" grpId="6" animBg="1"/>
          <p:bldP spid="25" grpId="0" animBg="1"/>
          <p:bldP spid="25" grpId="1" animBg="1"/>
          <p:bldP spid="30" grpId="0" animBg="1"/>
          <p:bldP spid="30" grpId="1" animBg="1"/>
          <p:bldP spid="30" grpId="2" animBg="1"/>
          <p:bldP spid="30" grpId="3" animBg="1"/>
          <p:bldP spid="30" grpId="4" animBg="1"/>
          <p:bldP spid="30" grpId="5" animBg="1"/>
          <p:bldP spid="31" grpId="0" animBg="1"/>
          <p:bldP spid="31" grpId="1" animBg="1"/>
          <p:bldP spid="31" grpId="2" animBg="1"/>
          <p:bldP spid="31" grpId="3" animBg="1"/>
          <p:bldP spid="31" grpId="4" animBg="1"/>
          <p:bldP spid="31" grpId="5" animBg="1"/>
          <p:bldP spid="32" grpId="0" animBg="1"/>
          <p:bldP spid="32" grpId="1" animBg="1"/>
          <p:bldP spid="32" grpId="2" animBg="1"/>
          <p:bldP spid="32" grpId="3" animBg="1"/>
          <p:bldP spid="32" grpId="4" animBg="1"/>
          <p:bldP spid="32" grpId="5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quality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experience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jobs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537CB5-8810-4502-9593-39A80B552073}"/>
              </a:ext>
            </a:extLst>
          </p:cNvPr>
          <p:cNvSpPr txBox="1"/>
          <p:nvPr/>
        </p:nvSpPr>
        <p:spPr>
          <a:xfrm>
            <a:off x="3287688" y="2502627"/>
            <a:ext cx="691276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reporter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watch repairer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dentist</a:t>
            </a:r>
          </a:p>
          <a:p>
            <a:pPr algn="l" rtl="0"/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are examples of _____________ 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صورة 3">
            <a:extLst>
              <a:ext uri="{FF2B5EF4-FFF2-40B4-BE49-F238E27FC236}">
                <a16:creationId xmlns:a16="http://schemas.microsoft.com/office/drawing/2014/main" id="{DACCE69A-A93F-49C3-B184-D6CFF56E7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30118" y="1403398"/>
            <a:ext cx="4731763" cy="985784"/>
          </a:xfrm>
          <a:prstGeom prst="rect">
            <a:avLst/>
          </a:prstGeom>
        </p:spPr>
      </p:pic>
      <p:pic>
        <p:nvPicPr>
          <p:cNvPr id="16" name="رسم 15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D62AC6F0-7A14-477F-BB24-B970BEB6DE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5941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qualities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qualifications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degrees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225E094-B3D7-4F68-BB1A-C8A4C04715A9}"/>
              </a:ext>
            </a:extLst>
          </p:cNvPr>
          <p:cNvSpPr txBox="1"/>
          <p:nvPr/>
        </p:nvSpPr>
        <p:spPr>
          <a:xfrm>
            <a:off x="2761902" y="3039672"/>
            <a:ext cx="66681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Khaled has different __________ . He is organized, reliable good at using computer.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صورة 3">
            <a:extLst>
              <a:ext uri="{FF2B5EF4-FFF2-40B4-BE49-F238E27FC236}">
                <a16:creationId xmlns:a16="http://schemas.microsoft.com/office/drawing/2014/main" id="{FB217C50-4EE1-42CE-BB6E-3B633B158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30118" y="1403398"/>
            <a:ext cx="4731763" cy="985784"/>
          </a:xfrm>
          <a:prstGeom prst="rect">
            <a:avLst/>
          </a:prstGeom>
        </p:spPr>
      </p:pic>
      <p:pic>
        <p:nvPicPr>
          <p:cNvPr id="15" name="رسم 14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20ED79C8-DF8E-4837-8072-5458A4A143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3035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46B73AE-4862-421B-B86B-5FD4814C5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06574" y="1124744"/>
            <a:ext cx="1133246" cy="41822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5A2454C-A85B-49AB-AE18-C7B706A39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360117" y="1124744"/>
            <a:ext cx="1133246" cy="41822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68FC089-DD8A-4564-9493-95EEF5061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529377" y="1124744"/>
            <a:ext cx="1133246" cy="41822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24DFA2D-F4F3-4FB3-B7C7-239EEBAE34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21240" y="1124744"/>
            <a:ext cx="1133246" cy="418221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C172091-3899-422C-913E-008A0EBDD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872268" y="1124744"/>
            <a:ext cx="1133246" cy="4182218"/>
          </a:xfrm>
          <a:prstGeom prst="rect">
            <a:avLst/>
          </a:prstGeom>
        </p:spPr>
      </p:pic>
      <p:sp>
        <p:nvSpPr>
          <p:cNvPr id="34820" name="FMF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9428724" y="2137118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21" name="FMF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9428724" y="3037776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822" name="FMF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9428724" y="3937318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823" name="FMF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9428724" y="4833431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F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600437" y="2137118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F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600437" y="3037776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" name="F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600437" y="3937318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7" name="F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600437" y="4833431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L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772150" y="2137118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" name="L2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772150" y="3037776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" name="L3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772150" y="3937318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L4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772150" y="4833431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G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3943863" y="2137118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" name="G2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3943863" y="3037776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G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3943863" y="3937318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7" name="G4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3943863" y="4833431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W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2115576" y="2137118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0" name="W2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2115576" y="3037776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" name="W3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2115576" y="3937318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2" name="W4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2115576" y="4833431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FMF5">
            <a:hlinkClick r:id="rId33" action="ppaction://hlinksldjump"/>
            <a:extLst>
              <a:ext uri="{FF2B5EF4-FFF2-40B4-BE49-F238E27FC236}">
                <a16:creationId xmlns:a16="http://schemas.microsoft.com/office/drawing/2014/main" id="{2D1CC52B-3060-49F2-825B-78558268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724" y="5729544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8" name="FI5">
            <a:hlinkClick r:id="rId34" action="ppaction://hlinksldjump"/>
            <a:extLst>
              <a:ext uri="{FF2B5EF4-FFF2-40B4-BE49-F238E27FC236}">
                <a16:creationId xmlns:a16="http://schemas.microsoft.com/office/drawing/2014/main" id="{06FDF28B-2135-4C87-A30E-E76C0F5C2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437" y="5729544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L5">
            <a:hlinkClick r:id="rId35" action="ppaction://hlinksldjump"/>
            <a:extLst>
              <a:ext uri="{FF2B5EF4-FFF2-40B4-BE49-F238E27FC236}">
                <a16:creationId xmlns:a16="http://schemas.microsoft.com/office/drawing/2014/main" id="{67EE4D20-8132-40A6-807C-EE0072C5B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5729544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G5">
            <a:hlinkClick r:id="rId36" action="ppaction://hlinksldjump"/>
            <a:extLst>
              <a:ext uri="{FF2B5EF4-FFF2-40B4-BE49-F238E27FC236}">
                <a16:creationId xmlns:a16="http://schemas.microsoft.com/office/drawing/2014/main" id="{BFE83222-3032-472C-A72B-20523583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863" y="5729544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W5">
            <a:hlinkClick r:id="rId37" action="ppaction://hlinksldjump"/>
            <a:extLst>
              <a:ext uri="{FF2B5EF4-FFF2-40B4-BE49-F238E27FC236}">
                <a16:creationId xmlns:a16="http://schemas.microsoft.com/office/drawing/2014/main" id="{7A39A00A-008A-47FB-AB98-5A7884822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5576" y="5729544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68" name="Group 11">
            <a:extLst>
              <a:ext uri="{FF2B5EF4-FFF2-40B4-BE49-F238E27FC236}">
                <a16:creationId xmlns:a16="http://schemas.microsoft.com/office/drawing/2014/main" id="{C2453DA1-69C4-4E55-A815-6A5F42BECAA9}"/>
              </a:ext>
            </a:extLst>
          </p:cNvPr>
          <p:cNvGrpSpPr/>
          <p:nvPr/>
        </p:nvGrpSpPr>
        <p:grpSpPr>
          <a:xfrm>
            <a:off x="364317" y="1184163"/>
            <a:ext cx="1226402" cy="1841070"/>
            <a:chOff x="4781550" y="1347106"/>
            <a:chExt cx="2628900" cy="3587724"/>
          </a:xfrm>
        </p:grpSpPr>
        <p:sp>
          <p:nvSpPr>
            <p:cNvPr id="69" name="Triangle">
              <a:extLst>
                <a:ext uri="{FF2B5EF4-FFF2-40B4-BE49-F238E27FC236}">
                  <a16:creationId xmlns:a16="http://schemas.microsoft.com/office/drawing/2014/main" id="{870DD6C1-0635-4C66-9F12-EE34DC9D3C07}"/>
                </a:ext>
              </a:extLst>
            </p:cNvPr>
            <p:cNvSpPr/>
            <p:nvPr/>
          </p:nvSpPr>
          <p:spPr>
            <a:xfrm>
              <a:off x="6998969" y="1686197"/>
              <a:ext cx="411481" cy="47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5974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Triangle">
              <a:extLst>
                <a:ext uri="{FF2B5EF4-FFF2-40B4-BE49-F238E27FC236}">
                  <a16:creationId xmlns:a16="http://schemas.microsoft.com/office/drawing/2014/main" id="{22C689B8-58BA-4D2E-A66A-2A94C5525CC6}"/>
                </a:ext>
              </a:extLst>
            </p:cNvPr>
            <p:cNvSpPr/>
            <p:nvPr/>
          </p:nvSpPr>
          <p:spPr>
            <a:xfrm>
              <a:off x="4872831" y="2977469"/>
              <a:ext cx="279400" cy="57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16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81CE5E6C-779F-42C6-9789-6054907F0AAB}"/>
                </a:ext>
              </a:extLst>
            </p:cNvPr>
            <p:cNvSpPr/>
            <p:nvPr/>
          </p:nvSpPr>
          <p:spPr>
            <a:xfrm>
              <a:off x="5858509" y="3428609"/>
              <a:ext cx="984250" cy="1506221"/>
            </a:xfrm>
            <a:custGeom>
              <a:avLst/>
              <a:gdLst>
                <a:gd name="connsiteX0" fmla="*/ 0 w 21600"/>
                <a:gd name="connsiteY0" fmla="*/ 21600 h 21600"/>
                <a:gd name="connsiteX1" fmla="*/ 21600 w 21600"/>
                <a:gd name="connsiteY1" fmla="*/ 13313 h 21600"/>
                <a:gd name="connsiteX2" fmla="*/ 0 w 21600"/>
                <a:gd name="connsiteY2" fmla="*/ 0 h 21600"/>
                <a:gd name="connsiteX3" fmla="*/ 0 w 21600"/>
                <a:gd name="connsiteY3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3313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D6B9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9BCAF9EA-D40A-4C0E-9240-67BA10D27BF2}"/>
                </a:ext>
              </a:extLst>
            </p:cNvPr>
            <p:cNvSpPr/>
            <p:nvPr/>
          </p:nvSpPr>
          <p:spPr>
            <a:xfrm>
              <a:off x="5022849" y="2956831"/>
              <a:ext cx="1819910" cy="140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314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3A1D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B96E847F-225D-4E71-AC05-F070C350AD63}"/>
                </a:ext>
              </a:extLst>
            </p:cNvPr>
            <p:cNvSpPr/>
            <p:nvPr/>
          </p:nvSpPr>
          <p:spPr>
            <a:xfrm>
              <a:off x="5022850" y="1499507"/>
              <a:ext cx="2049779" cy="230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4" y="21600"/>
                  </a:moveTo>
                  <a:lnTo>
                    <a:pt x="0" y="21600"/>
                  </a:lnTo>
                  <a:lnTo>
                    <a:pt x="0" y="5908"/>
                  </a:lnTo>
                  <a:cubicBezTo>
                    <a:pt x="0" y="2639"/>
                    <a:pt x="2984" y="0"/>
                    <a:pt x="6651" y="0"/>
                  </a:cubicBezTo>
                  <a:lnTo>
                    <a:pt x="21600" y="0"/>
                  </a:lnTo>
                  <a:lnTo>
                    <a:pt x="21600" y="19436"/>
                  </a:lnTo>
                  <a:cubicBezTo>
                    <a:pt x="21600" y="20637"/>
                    <a:pt x="20516" y="21600"/>
                    <a:pt x="19164" y="21600"/>
                  </a:cubicBezTo>
                  <a:close/>
                </a:path>
              </a:pathLst>
            </a:custGeom>
            <a:solidFill>
              <a:srgbClr val="EF8BB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FE78DDE5-C670-47F7-A2BF-1A8CA849AAE1}"/>
                </a:ext>
              </a:extLst>
            </p:cNvPr>
            <p:cNvSpPr/>
            <p:nvPr/>
          </p:nvSpPr>
          <p:spPr>
            <a:xfrm>
              <a:off x="5022850" y="1499507"/>
              <a:ext cx="2049779" cy="230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4" y="21600"/>
                  </a:moveTo>
                  <a:lnTo>
                    <a:pt x="0" y="21600"/>
                  </a:lnTo>
                  <a:lnTo>
                    <a:pt x="0" y="5908"/>
                  </a:lnTo>
                  <a:cubicBezTo>
                    <a:pt x="0" y="2639"/>
                    <a:pt x="2984" y="0"/>
                    <a:pt x="6651" y="0"/>
                  </a:cubicBezTo>
                  <a:lnTo>
                    <a:pt x="21600" y="0"/>
                  </a:lnTo>
                  <a:lnTo>
                    <a:pt x="21600" y="19436"/>
                  </a:lnTo>
                  <a:cubicBezTo>
                    <a:pt x="21600" y="20637"/>
                    <a:pt x="20516" y="21600"/>
                    <a:pt x="19164" y="21600"/>
                  </a:cubicBezTo>
                  <a:close/>
                </a:path>
              </a:pathLst>
            </a:custGeom>
            <a:solidFill>
              <a:srgbClr val="4CC1E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3745D049-C966-45E4-8549-AC9656B5F371}"/>
                </a:ext>
              </a:extLst>
            </p:cNvPr>
            <p:cNvSpPr/>
            <p:nvPr/>
          </p:nvSpPr>
          <p:spPr>
            <a:xfrm>
              <a:off x="4870449" y="1347106"/>
              <a:ext cx="2329181" cy="82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" y="21600"/>
                  </a:moveTo>
                  <a:lnTo>
                    <a:pt x="0" y="21600"/>
                  </a:lnTo>
                  <a:lnTo>
                    <a:pt x="0" y="17234"/>
                  </a:lnTo>
                  <a:cubicBezTo>
                    <a:pt x="0" y="7740"/>
                    <a:pt x="2756" y="0"/>
                    <a:pt x="6136" y="0"/>
                  </a:cubicBezTo>
                  <a:lnTo>
                    <a:pt x="21600" y="0"/>
                  </a:lnTo>
                  <a:lnTo>
                    <a:pt x="21600" y="7740"/>
                  </a:lnTo>
                  <a:lnTo>
                    <a:pt x="21506" y="7740"/>
                  </a:lnTo>
                  <a:lnTo>
                    <a:pt x="21506" y="265"/>
                  </a:lnTo>
                  <a:lnTo>
                    <a:pt x="6148" y="265"/>
                  </a:lnTo>
                  <a:cubicBezTo>
                    <a:pt x="2815" y="265"/>
                    <a:pt x="106" y="7873"/>
                    <a:pt x="106" y="17234"/>
                  </a:cubicBezTo>
                  <a:lnTo>
                    <a:pt x="106" y="21600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8673C206-B088-470E-8D60-431F4D981C22}"/>
                </a:ext>
              </a:extLst>
            </p:cNvPr>
            <p:cNvSpPr/>
            <p:nvPr/>
          </p:nvSpPr>
          <p:spPr>
            <a:xfrm>
              <a:off x="4781550" y="1817007"/>
              <a:ext cx="2628900" cy="153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" y="21297"/>
                  </a:moveTo>
                  <a:lnTo>
                    <a:pt x="0" y="6992"/>
                  </a:lnTo>
                  <a:lnTo>
                    <a:pt x="21600" y="0"/>
                  </a:lnTo>
                  <a:lnTo>
                    <a:pt x="19805" y="21600"/>
                  </a:lnTo>
                  <a:close/>
                </a:path>
              </a:pathLst>
            </a:custGeom>
            <a:solidFill>
              <a:srgbClr val="06395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7" name="TextBox 58">
              <a:extLst>
                <a:ext uri="{FF2B5EF4-FFF2-40B4-BE49-F238E27FC236}">
                  <a16:creationId xmlns:a16="http://schemas.microsoft.com/office/drawing/2014/main" id="{F98B8CD3-2A23-477E-B42D-90F562E3F566}"/>
                </a:ext>
              </a:extLst>
            </p:cNvPr>
            <p:cNvSpPr txBox="1"/>
            <p:nvPr/>
          </p:nvSpPr>
          <p:spPr>
            <a:xfrm>
              <a:off x="5552281" y="1517122"/>
              <a:ext cx="887220" cy="59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U2</a:t>
              </a:r>
            </a:p>
          </p:txBody>
        </p:sp>
      </p:grpSp>
      <p:sp>
        <p:nvSpPr>
          <p:cNvPr id="78" name="TextBox 59">
            <a:extLst>
              <a:ext uri="{FF2B5EF4-FFF2-40B4-BE49-F238E27FC236}">
                <a16:creationId xmlns:a16="http://schemas.microsoft.com/office/drawing/2014/main" id="{940AEA6D-23F9-40F2-B905-DE021631EB38}"/>
              </a:ext>
            </a:extLst>
          </p:cNvPr>
          <p:cNvSpPr txBox="1"/>
          <p:nvPr/>
        </p:nvSpPr>
        <p:spPr>
          <a:xfrm>
            <a:off x="-117055" y="1730043"/>
            <a:ext cx="2075916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600" b="1" noProof="1">
                <a:solidFill>
                  <a:schemeClr val="bg1"/>
                </a:solidFill>
              </a:rPr>
              <a:t>Careers</a:t>
            </a:r>
          </a:p>
        </p:txBody>
      </p:sp>
      <p:pic>
        <p:nvPicPr>
          <p:cNvPr id="48" name="Picture 4" descr="Clip Art Transparent Library Jobs Job Announcement - Find A Job Cartoon -  Png Download - Full Size Clipart (#22120) - PinClipart">
            <a:extLst>
              <a:ext uri="{FF2B5EF4-FFF2-40B4-BE49-F238E27FC236}">
                <a16:creationId xmlns:a16="http://schemas.microsoft.com/office/drawing/2014/main" id="{05BA4DAD-87C2-4F1E-8B2E-583A033EB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" y="3937318"/>
            <a:ext cx="1866957" cy="24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24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348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4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0"/>
                      </p:tgtEl>
                    </p:cond>
                  </p:nextCondLst>
                </p:seq>
                <p:seq concurrent="1" nextAc="seek">
                  <p:cTn id="146" restart="whenNotActive" fill="hold" evtFilter="cancelBubble" nodeType="interactiveSeq">
                    <p:stCondLst>
                      <p:cond evt="onClick" delay="0">
                        <p:tgtEl>
                          <p:spTgt spid="348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7" fill="hold">
                          <p:stCondLst>
                            <p:cond delay="0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1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348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2"/>
                      </p:tgtEl>
                    </p:cond>
                  </p:nextCondLst>
                </p:seq>
                <p:seq concurrent="1" nextAc="seek">
                  <p:cTn id="162" restart="whenNotActive" fill="hold" evtFilter="cancelBubble" nodeType="interactiveSeq">
                    <p:stCondLst>
                      <p:cond evt="onClick" delay="0">
                        <p:tgtEl>
                          <p:spTgt spid="348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3" fill="hold">
                          <p:stCondLst>
                            <p:cond delay="0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3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6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0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250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1" fill="hold">
                          <p:stCondLst>
                            <p:cond delay="0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274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5" fill="hold">
                          <p:stCondLst>
                            <p:cond delay="0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4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29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9" fill="hold">
                          <p:stCondLst>
                            <p:cond delay="0"/>
                          </p:stCondLst>
                          <p:childTnLst>
                            <p:par>
                              <p:cTn id="3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30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7" fill="hold">
                          <p:stCondLst>
                            <p:cond delay="0"/>
                          </p:stCondLst>
                          <p:childTnLst>
                            <p:par>
                              <p:cTn id="3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31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5" fill="hold">
                          <p:stCondLst>
                            <p:cond delay="0"/>
                          </p:stCondLst>
                          <p:childTnLst>
                            <p:par>
                              <p:cTn id="3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322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3" fill="hold">
                          <p:stCondLst>
                            <p:cond delay="0"/>
                          </p:stCondLst>
                          <p:childTnLst>
                            <p:par>
                              <p:cTn id="3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330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1" fill="hold">
                          <p:stCondLst>
                            <p:cond delay="0"/>
                          </p:stCondLst>
                          <p:childTnLst>
                            <p:par>
                              <p:cTn id="3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34820" grpId="0" animBg="1"/>
          <p:bldP spid="34820" grpId="1" animBg="1"/>
          <p:bldP spid="34821" grpId="0" animBg="1"/>
          <p:bldP spid="34821" grpId="1" animBg="1"/>
          <p:bldP spid="34822" grpId="0" animBg="1"/>
          <p:bldP spid="34822" grpId="1" animBg="1"/>
          <p:bldP spid="34823" grpId="0" animBg="1"/>
          <p:bldP spid="3482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9" grpId="1" animBg="1"/>
          <p:bldP spid="59" grpId="2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348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4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0"/>
                      </p:tgtEl>
                    </p:cond>
                  </p:nextCondLst>
                </p:seq>
                <p:seq concurrent="1" nextAc="seek">
                  <p:cTn id="146" restart="whenNotActive" fill="hold" evtFilter="cancelBubble" nodeType="interactiveSeq">
                    <p:stCondLst>
                      <p:cond evt="onClick" delay="0">
                        <p:tgtEl>
                          <p:spTgt spid="348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7" fill="hold">
                          <p:stCondLst>
                            <p:cond delay="0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1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348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2"/>
                      </p:tgtEl>
                    </p:cond>
                  </p:nextCondLst>
                </p:seq>
                <p:seq concurrent="1" nextAc="seek">
                  <p:cTn id="162" restart="whenNotActive" fill="hold" evtFilter="cancelBubble" nodeType="interactiveSeq">
                    <p:stCondLst>
                      <p:cond evt="onClick" delay="0">
                        <p:tgtEl>
                          <p:spTgt spid="348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3" fill="hold">
                          <p:stCondLst>
                            <p:cond delay="0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3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6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0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250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1" fill="hold">
                          <p:stCondLst>
                            <p:cond delay="0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274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5" fill="hold">
                          <p:stCondLst>
                            <p:cond delay="0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4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29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9" fill="hold">
                          <p:stCondLst>
                            <p:cond delay="0"/>
                          </p:stCondLst>
                          <p:childTnLst>
                            <p:par>
                              <p:cTn id="3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30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7" fill="hold">
                          <p:stCondLst>
                            <p:cond delay="0"/>
                          </p:stCondLst>
                          <p:childTnLst>
                            <p:par>
                              <p:cTn id="3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31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5" fill="hold">
                          <p:stCondLst>
                            <p:cond delay="0"/>
                          </p:stCondLst>
                          <p:childTnLst>
                            <p:par>
                              <p:cTn id="3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322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3" fill="hold">
                          <p:stCondLst>
                            <p:cond delay="0"/>
                          </p:stCondLst>
                          <p:childTnLst>
                            <p:par>
                              <p:cTn id="3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330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1" fill="hold">
                          <p:stCondLst>
                            <p:cond delay="0"/>
                          </p:stCondLst>
                          <p:childTnLst>
                            <p:par>
                              <p:cTn id="3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34820" grpId="0" animBg="1"/>
          <p:bldP spid="34820" grpId="1" animBg="1"/>
          <p:bldP spid="34821" grpId="0" animBg="1"/>
          <p:bldP spid="34821" grpId="1" animBg="1"/>
          <p:bldP spid="34822" grpId="0" animBg="1"/>
          <p:bldP spid="34822" grpId="1" animBg="1"/>
          <p:bldP spid="34823" grpId="0" animBg="1"/>
          <p:bldP spid="3482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9" grpId="1" animBg="1"/>
          <p:bldP spid="59" grpId="2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7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journalist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TV host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TV guest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0287856-F1E6-45DE-B031-E92446662814}"/>
              </a:ext>
            </a:extLst>
          </p:cNvPr>
          <p:cNvSpPr txBox="1"/>
          <p:nvPr/>
        </p:nvSpPr>
        <p:spPr>
          <a:xfrm>
            <a:off x="4514734" y="3421173"/>
            <a:ext cx="396608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  _____________should be interested in following news events.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صورة 3">
            <a:extLst>
              <a:ext uri="{FF2B5EF4-FFF2-40B4-BE49-F238E27FC236}">
                <a16:creationId xmlns:a16="http://schemas.microsoft.com/office/drawing/2014/main" id="{91319699-3ADE-4694-A590-F1068E23F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30118" y="1403398"/>
            <a:ext cx="4731763" cy="985784"/>
          </a:xfrm>
          <a:prstGeom prst="rect">
            <a:avLst/>
          </a:prstGeom>
        </p:spPr>
      </p:pic>
      <p:pic>
        <p:nvPicPr>
          <p:cNvPr id="15" name="رسم 14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2FBB933B-E661-4A84-8190-CF709FCA96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pic>
        <p:nvPicPr>
          <p:cNvPr id="1030" name="Picture 6" descr="Journalist Clip Art - Royalty Free - GoGraph">
            <a:extLst>
              <a:ext uri="{FF2B5EF4-FFF2-40B4-BE49-F238E27FC236}">
                <a16:creationId xmlns:a16="http://schemas.microsoft.com/office/drawing/2014/main" id="{FD1EB42E-AECF-4645-8F21-8379DD890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 bwMode="auto">
          <a:xfrm>
            <a:off x="4970627" y="2389182"/>
            <a:ext cx="1527149" cy="14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914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2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" fill="hold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hot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boring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unwanted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CE616C9-C79A-426B-B7B3-9D73163728C5}"/>
              </a:ext>
            </a:extLst>
          </p:cNvPr>
          <p:cNvSpPr txBox="1"/>
          <p:nvPr/>
        </p:nvSpPr>
        <p:spPr>
          <a:xfrm>
            <a:off x="3730118" y="3013501"/>
            <a:ext cx="52063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Our interns research information about ______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exciting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topic.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صورة 3">
            <a:extLst>
              <a:ext uri="{FF2B5EF4-FFF2-40B4-BE49-F238E27FC236}">
                <a16:creationId xmlns:a16="http://schemas.microsoft.com/office/drawing/2014/main" id="{3831D1C3-A8ED-4738-84DF-65A9E94E5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30118" y="1403398"/>
            <a:ext cx="4731763" cy="985784"/>
          </a:xfrm>
          <a:prstGeom prst="rect">
            <a:avLst/>
          </a:prstGeom>
        </p:spPr>
      </p:pic>
      <p:pic>
        <p:nvPicPr>
          <p:cNvPr id="15" name="رسم 14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ED2BCE5A-7209-4D0F-A22E-E371BA74EA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2830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3">
            <a:extLst>
              <a:ext uri="{FF2B5EF4-FFF2-40B4-BE49-F238E27FC236}">
                <a16:creationId xmlns:a16="http://schemas.microsoft.com/office/drawing/2014/main" id="{91319699-3ADE-4694-A590-F1068E23F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30118" y="1403398"/>
            <a:ext cx="4731763" cy="985784"/>
          </a:xfrm>
          <a:prstGeom prst="rect">
            <a:avLst/>
          </a:prstGeom>
        </p:spPr>
      </p:pic>
      <p:pic>
        <p:nvPicPr>
          <p:cNvPr id="15" name="رسم 14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2FBB933B-E661-4A84-8190-CF709FCA96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41E77D51-27D8-4A8A-9827-098A4DBBC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internship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6845672-AFDB-44DB-A933-C8539689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three month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AA3B94C2-982E-4B4D-B8FC-C0E0F017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graduation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A818145-65AB-432C-950E-DF8F3417C2FE}"/>
              </a:ext>
            </a:extLst>
          </p:cNvPr>
          <p:cNvSpPr txBox="1"/>
          <p:nvPr/>
        </p:nvSpPr>
        <p:spPr>
          <a:xfrm>
            <a:off x="3415164" y="3013501"/>
            <a:ext cx="536166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Sara has been working at the bank since 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training time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________ . She gets a lot of satisfaction.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910721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3">
            <a:extLst>
              <a:ext uri="{FF2B5EF4-FFF2-40B4-BE49-F238E27FC236}">
                <a16:creationId xmlns:a16="http://schemas.microsoft.com/office/drawing/2014/main" id="{0EFC6D80-E189-41BD-89AA-248AA0801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30118" y="1410579"/>
            <a:ext cx="4731763" cy="971421"/>
          </a:xfrm>
          <a:prstGeom prst="rect">
            <a:avLst/>
          </a:prstGeom>
        </p:spPr>
      </p:pic>
      <p:pic>
        <p:nvPicPr>
          <p:cNvPr id="17" name="رسم 16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44A75009-AE3F-4EFA-98FD-F8A649E9F0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19" name="AutoShape 4">
            <a:extLst>
              <a:ext uri="{FF2B5EF4-FFF2-40B4-BE49-F238E27FC236}">
                <a16:creationId xmlns:a16="http://schemas.microsoft.com/office/drawing/2014/main" id="{0C107978-5A9A-4B9E-BD7B-9C4B7F8FE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work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264EB632-71BE-4049-BBBC-711A0FEED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work’s</a:t>
            </a: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79782E23-4DFA-446D-AD34-B00BEE8A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works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279EEAD-E97D-41D8-8047-55B7E15DFC29}"/>
              </a:ext>
            </a:extLst>
          </p:cNvPr>
          <p:cNvSpPr txBox="1"/>
          <p:nvPr/>
        </p:nvSpPr>
        <p:spPr>
          <a:xfrm>
            <a:off x="2761902" y="3039672"/>
            <a:ext cx="66681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Jinan _____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work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at the hospital from Sunday to Thursday.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6764696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1" grpId="1" animBg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3">
            <a:extLst>
              <a:ext uri="{FF2B5EF4-FFF2-40B4-BE49-F238E27FC236}">
                <a16:creationId xmlns:a16="http://schemas.microsoft.com/office/drawing/2014/main" id="{A5C943FE-BD38-49F1-ACF8-56B3A7009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30118" y="1410579"/>
            <a:ext cx="4731763" cy="971421"/>
          </a:xfrm>
          <a:prstGeom prst="rect">
            <a:avLst/>
          </a:prstGeom>
        </p:spPr>
      </p:pic>
      <p:pic>
        <p:nvPicPr>
          <p:cNvPr id="16" name="رسم 15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2333C6B3-5E69-4A5F-B739-B510CBFB9F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17" name="AutoShape 4">
            <a:extLst>
              <a:ext uri="{FF2B5EF4-FFF2-40B4-BE49-F238E27FC236}">
                <a16:creationId xmlns:a16="http://schemas.microsoft.com/office/drawing/2014/main" id="{8685F6E2-0D13-467E-99C3-0681A2C2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doesn’t visits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5E6A2959-71E3-4923-92C3-5C7BB3EB3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doesn’t visit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3D3002D1-DBE6-46DE-8A0D-84B5923C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didn’t visits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FF55B66-0085-48E2-820A-48BB974EED22}"/>
              </a:ext>
            </a:extLst>
          </p:cNvPr>
          <p:cNvSpPr txBox="1"/>
          <p:nvPr/>
        </p:nvSpPr>
        <p:spPr>
          <a:xfrm>
            <a:off x="2761902" y="2708920"/>
            <a:ext cx="66681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Correct</a:t>
            </a:r>
          </a:p>
          <a:p>
            <a:pPr algn="l" rtl="0"/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Ali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visits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his brother on the weekend.</a:t>
            </a:r>
          </a:p>
        </p:txBody>
      </p:sp>
    </p:spTree>
    <p:extLst>
      <p:ext uri="{BB962C8B-B14F-4D97-AF65-F5344CB8AC3E}">
        <p14:creationId xmlns:p14="http://schemas.microsoft.com/office/powerpoint/2010/main" val="289450760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relative pronoun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question word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preposition of time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CEF3748-3B83-4DAF-8CF1-407EE4762628}"/>
              </a:ext>
            </a:extLst>
          </p:cNvPr>
          <p:cNvSpPr txBox="1"/>
          <p:nvPr/>
        </p:nvSpPr>
        <p:spPr>
          <a:xfrm>
            <a:off x="1415478" y="2636912"/>
            <a:ext cx="936104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saw the man </a:t>
            </a:r>
            <a:r>
              <a:rPr lang="en-US" sz="2400" u="sng">
                <a:latin typeface="Aharoni" panose="02010803020104030203" pitchFamily="2" charset="-79"/>
                <a:cs typeface="Aharoni" panose="02010803020104030203" pitchFamily="2" charset="-79"/>
              </a:rPr>
              <a:t>who</a:t>
            </a:r>
            <a:r>
              <a:rPr lang="en-US" sz="2400">
                <a:latin typeface="Aharoni" panose="02010803020104030203" pitchFamily="2" charset="-79"/>
                <a:cs typeface="Aharoni" panose="02010803020104030203" pitchFamily="2" charset="-79"/>
              </a:rPr>
              <a:t> bought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your car.</a:t>
            </a:r>
            <a:endParaRPr lang="en-US" sz="24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rtl="0"/>
            <a:endParaRPr lang="en-US" sz="24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/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underlined word is </a:t>
            </a:r>
            <a:endParaRPr lang="ar-SA" sz="24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صورة 3">
            <a:extLst>
              <a:ext uri="{FF2B5EF4-FFF2-40B4-BE49-F238E27FC236}">
                <a16:creationId xmlns:a16="http://schemas.microsoft.com/office/drawing/2014/main" id="{5D39FC5D-7C4C-4F79-96F9-830449D74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30118" y="1410579"/>
            <a:ext cx="4731763" cy="971421"/>
          </a:xfrm>
          <a:prstGeom prst="rect">
            <a:avLst/>
          </a:prstGeom>
        </p:spPr>
      </p:pic>
      <p:pic>
        <p:nvPicPr>
          <p:cNvPr id="15" name="رسم 14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F8B54AB4-4876-4210-852E-4B74E9856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25824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48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1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48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2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480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en-US" sz="4800" dirty="0">
              <a:solidFill>
                <a:srgbClr val="3333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F994F9C-8A06-45EF-9B4A-E382FD4FCEB6}"/>
              </a:ext>
            </a:extLst>
          </p:cNvPr>
          <p:cNvSpPr/>
          <p:nvPr/>
        </p:nvSpPr>
        <p:spPr>
          <a:xfrm>
            <a:off x="1367952" y="4207813"/>
            <a:ext cx="9145016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3">
            <a:extLst>
              <a:ext uri="{FF2B5EF4-FFF2-40B4-BE49-F238E27FC236}">
                <a16:creationId xmlns:a16="http://schemas.microsoft.com/office/drawing/2014/main" id="{7C4F7DAA-C19F-49CD-A42E-D40F313D0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30118" y="1410579"/>
            <a:ext cx="4731763" cy="971421"/>
          </a:xfrm>
          <a:prstGeom prst="rect">
            <a:avLst/>
          </a:prstGeom>
        </p:spPr>
      </p:pic>
      <p:pic>
        <p:nvPicPr>
          <p:cNvPr id="14" name="رسم 13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3F34CA1E-13DF-4914-AED8-86F46A6305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73A33D0-CA43-45B2-A588-D6E29C2A6E5C}"/>
              </a:ext>
            </a:extLst>
          </p:cNvPr>
          <p:cNvSpPr txBox="1"/>
          <p:nvPr/>
        </p:nvSpPr>
        <p:spPr>
          <a:xfrm>
            <a:off x="1343472" y="2326210"/>
            <a:ext cx="9505056" cy="23237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Identify the incorrect use of relative pronouns </a:t>
            </a:r>
          </a:p>
          <a:p>
            <a:pPr algn="l" rtl="0"/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new driver that started work yesterday is very quiet.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new driver who started work yesterday is very quiet.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new driver which started work yesterday is very quiet.</a:t>
            </a:r>
          </a:p>
        </p:txBody>
      </p:sp>
    </p:spTree>
    <p:extLst>
      <p:ext uri="{BB962C8B-B14F-4D97-AF65-F5344CB8AC3E}">
        <p14:creationId xmlns:p14="http://schemas.microsoft.com/office/powerpoint/2010/main" val="1741678398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1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DD3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  <p:bldP spid="2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3">
            <a:extLst>
              <a:ext uri="{FF2B5EF4-FFF2-40B4-BE49-F238E27FC236}">
                <a16:creationId xmlns:a16="http://schemas.microsoft.com/office/drawing/2014/main" id="{7C4F7DAA-C19F-49CD-A42E-D40F313D0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30118" y="1410579"/>
            <a:ext cx="4731763" cy="971421"/>
          </a:xfrm>
          <a:prstGeom prst="rect">
            <a:avLst/>
          </a:prstGeom>
        </p:spPr>
      </p:pic>
      <p:pic>
        <p:nvPicPr>
          <p:cNvPr id="14" name="رسم 13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3F34CA1E-13DF-4914-AED8-86F46A6305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73A33D0-CA43-45B2-A588-D6E29C2A6E5C}"/>
              </a:ext>
            </a:extLst>
          </p:cNvPr>
          <p:cNvSpPr txBox="1"/>
          <p:nvPr/>
        </p:nvSpPr>
        <p:spPr>
          <a:xfrm>
            <a:off x="767408" y="3039672"/>
            <a:ext cx="10657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baby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cry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  ________ while Jinan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talk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 _________ on the phone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CFFF086A-2C16-4D81-B45C-C7F3F0285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were crying </a:t>
            </a:r>
          </a:p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was talking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D1771F08-6852-49A1-8DD1-84D1EA27A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 crying</a:t>
            </a:r>
          </a:p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 talking 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2486951F-0BB3-402C-BEEC-5DB508ACB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 crying</a:t>
            </a:r>
          </a:p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 talk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CF1E9E3-AB3E-468F-AAF3-D1576315A5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78544" y="1349550"/>
            <a:ext cx="1957087" cy="83337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51714FA-5D2D-4F12-96D9-1F054E36A2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82" y="1398309"/>
            <a:ext cx="541297" cy="106239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8E4CEDB-256C-4F5D-A062-EE271D0F27F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77"/>
          <a:stretch/>
        </p:blipFill>
        <p:spPr>
          <a:xfrm flipH="1">
            <a:off x="910637" y="1349550"/>
            <a:ext cx="1343014" cy="83337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1A9B9CD-605F-4CC8-A39E-8371B9523E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5083" y="1398309"/>
            <a:ext cx="541297" cy="10623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0A0F5F7-BC5E-4981-A2C1-FE47EEBAD1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632" y="1270845"/>
            <a:ext cx="2673798" cy="18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03856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1914 2.22222E-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7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3" dur="50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" fill="hold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0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7CB2893-5410-4A39-AE7E-0C7548111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11038" y="1399424"/>
            <a:ext cx="4769923" cy="993734"/>
          </a:xfrm>
          <a:prstGeom prst="rect">
            <a:avLst/>
          </a:prstGeom>
        </p:spPr>
      </p:pic>
      <p:pic>
        <p:nvPicPr>
          <p:cNvPr id="12" name="رسم 11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8201C8EB-DAA3-4A21-8274-36EA0D8009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DCEB5F89-1B70-4B14-B440-EB4A1FB9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doubtless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C0517B2-7FB0-4B41-B263-BEE81A5D2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uncertain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8A2050D6-6FA3-4994-B46C-3FAC9DEC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sociable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EC46288-7B54-4168-8C53-F7693EAE7CA2}"/>
              </a:ext>
            </a:extLst>
          </p:cNvPr>
          <p:cNvSpPr txBox="1"/>
          <p:nvPr/>
        </p:nvSpPr>
        <p:spPr>
          <a:xfrm>
            <a:off x="3719736" y="3013501"/>
            <a:ext cx="4752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the opposite of  "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confident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"   is</a:t>
            </a:r>
            <a:endParaRPr lang="ar-SA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080115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3">
            <a:extLst>
              <a:ext uri="{FF2B5EF4-FFF2-40B4-BE49-F238E27FC236}">
                <a16:creationId xmlns:a16="http://schemas.microsoft.com/office/drawing/2014/main" id="{E891B6A9-A570-4FC3-B858-66F24ACBC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11038" y="1399424"/>
            <a:ext cx="4769923" cy="993734"/>
          </a:xfrm>
          <a:prstGeom prst="rect">
            <a:avLst/>
          </a:prstGeom>
        </p:spPr>
      </p:pic>
      <p:pic>
        <p:nvPicPr>
          <p:cNvPr id="15" name="رسم 14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E8520399-C579-4C03-9EAD-CD8FDD189D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8" name="Q1">
            <a:extLst>
              <a:ext uri="{FF2B5EF4-FFF2-40B4-BE49-F238E27FC236}">
                <a16:creationId xmlns:a16="http://schemas.microsoft.com/office/drawing/2014/main" id="{2163C471-C094-41A8-9AD2-5CA73FFFBB24}"/>
              </a:ext>
            </a:extLst>
          </p:cNvPr>
          <p:cNvSpPr/>
          <p:nvPr/>
        </p:nvSpPr>
        <p:spPr>
          <a:xfrm>
            <a:off x="923523" y="3877954"/>
            <a:ext cx="2779803" cy="69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Computer skills  mean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AN1">
            <a:extLst>
              <a:ext uri="{FF2B5EF4-FFF2-40B4-BE49-F238E27FC236}">
                <a16:creationId xmlns:a16="http://schemas.microsoft.com/office/drawing/2014/main" id="{F80D2FB1-D5DA-4290-A1CF-202B2C15A187}"/>
              </a:ext>
            </a:extLst>
          </p:cNvPr>
          <p:cNvSpPr/>
          <p:nvPr/>
        </p:nvSpPr>
        <p:spPr>
          <a:xfrm>
            <a:off x="6119361" y="2552916"/>
            <a:ext cx="4721290" cy="1017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ability to use time and space wisely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AN2">
            <a:extLst>
              <a:ext uri="{FF2B5EF4-FFF2-40B4-BE49-F238E27FC236}">
                <a16:creationId xmlns:a16="http://schemas.microsoft.com/office/drawing/2014/main" id="{8EAB0942-E18F-411D-92A4-6A3F5DBCA231}"/>
              </a:ext>
            </a:extLst>
          </p:cNvPr>
          <p:cNvSpPr/>
          <p:nvPr/>
        </p:nvSpPr>
        <p:spPr>
          <a:xfrm>
            <a:off x="6119361" y="3717642"/>
            <a:ext cx="4721290" cy="1017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ability to solve problems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AN3">
            <a:extLst>
              <a:ext uri="{FF2B5EF4-FFF2-40B4-BE49-F238E27FC236}">
                <a16:creationId xmlns:a16="http://schemas.microsoft.com/office/drawing/2014/main" id="{6577A0D1-7DF2-4769-9785-737128E98AA5}"/>
              </a:ext>
            </a:extLst>
          </p:cNvPr>
          <p:cNvSpPr/>
          <p:nvPr/>
        </p:nvSpPr>
        <p:spPr>
          <a:xfrm>
            <a:off x="6119361" y="4879420"/>
            <a:ext cx="4721290" cy="1017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ability to use technology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2" name="ARR1">
            <a:extLst>
              <a:ext uri="{FF2B5EF4-FFF2-40B4-BE49-F238E27FC236}">
                <a16:creationId xmlns:a16="http://schemas.microsoft.com/office/drawing/2014/main" id="{A314A47E-5067-4AAA-82C0-063A825DDD0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03326" y="4225279"/>
            <a:ext cx="2416035" cy="1161778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WRONG">
            <a:extLst>
              <a:ext uri="{FF2B5EF4-FFF2-40B4-BE49-F238E27FC236}">
                <a16:creationId xmlns:a16="http://schemas.microsoft.com/office/drawing/2014/main" id="{FA6FF662-354C-4291-9C39-658E75DA25F4}"/>
              </a:ext>
            </a:extLst>
          </p:cNvPr>
          <p:cNvSpPr/>
          <p:nvPr/>
        </p:nvSpPr>
        <p:spPr>
          <a:xfrm>
            <a:off x="4011343" y="2425279"/>
            <a:ext cx="1800000" cy="1800000"/>
          </a:xfrm>
          <a:prstGeom prst="ellipse">
            <a:avLst/>
          </a:prstGeom>
          <a:solidFill>
            <a:srgbClr val="CB1B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Oops!!</a:t>
            </a:r>
          </a:p>
          <a:p>
            <a:pPr algn="ctr"/>
            <a:r>
              <a:rPr lang="en-US" sz="2000" b="1" dirty="0"/>
              <a:t>WRONG</a:t>
            </a:r>
          </a:p>
          <a:p>
            <a:pPr algn="ctr"/>
            <a:endParaRPr lang="ar-SA" sz="2000" b="1" dirty="0"/>
          </a:p>
        </p:txBody>
      </p:sp>
      <p:grpSp>
        <p:nvGrpSpPr>
          <p:cNvPr id="26" name="WG">
            <a:extLst>
              <a:ext uri="{FF2B5EF4-FFF2-40B4-BE49-F238E27FC236}">
                <a16:creationId xmlns:a16="http://schemas.microsoft.com/office/drawing/2014/main" id="{BFC57A53-2EE2-4260-9029-A13F9F4A4B82}"/>
              </a:ext>
            </a:extLst>
          </p:cNvPr>
          <p:cNvGrpSpPr/>
          <p:nvPr/>
        </p:nvGrpSpPr>
        <p:grpSpPr>
          <a:xfrm>
            <a:off x="6096000" y="2689486"/>
            <a:ext cx="4721290" cy="1963650"/>
            <a:chOff x="1156997" y="765109"/>
            <a:chExt cx="4721290" cy="3610207"/>
          </a:xfrm>
          <a:solidFill>
            <a:schemeClr val="accent1">
              <a:lumMod val="20000"/>
              <a:lumOff val="80000"/>
              <a:alpha val="0"/>
            </a:schemeClr>
          </a:solidFill>
        </p:grpSpPr>
        <p:sp>
          <p:nvSpPr>
            <p:cNvPr id="27" name="WS1">
              <a:extLst>
                <a:ext uri="{FF2B5EF4-FFF2-40B4-BE49-F238E27FC236}">
                  <a16:creationId xmlns:a16="http://schemas.microsoft.com/office/drawing/2014/main" id="{887F65DA-1A73-4A60-A085-C91DC5CD957E}"/>
                </a:ext>
              </a:extLst>
            </p:cNvPr>
            <p:cNvSpPr/>
            <p:nvPr/>
          </p:nvSpPr>
          <p:spPr>
            <a:xfrm>
              <a:off x="1156997" y="765109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WS1">
              <a:extLst>
                <a:ext uri="{FF2B5EF4-FFF2-40B4-BE49-F238E27FC236}">
                  <a16:creationId xmlns:a16="http://schemas.microsoft.com/office/drawing/2014/main" id="{1AC591D5-A828-4299-8EF4-DC9ADF2DDD23}"/>
                </a:ext>
              </a:extLst>
            </p:cNvPr>
            <p:cNvSpPr/>
            <p:nvPr/>
          </p:nvSpPr>
          <p:spPr>
            <a:xfrm>
              <a:off x="1156997" y="2045002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WS1">
              <a:extLst>
                <a:ext uri="{FF2B5EF4-FFF2-40B4-BE49-F238E27FC236}">
                  <a16:creationId xmlns:a16="http://schemas.microsoft.com/office/drawing/2014/main" id="{8C2F36AA-6F29-4E87-948A-FDEADD950282}"/>
                </a:ext>
              </a:extLst>
            </p:cNvPr>
            <p:cNvSpPr/>
            <p:nvPr/>
          </p:nvSpPr>
          <p:spPr>
            <a:xfrm>
              <a:off x="1156997" y="3350548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5" name="Ok3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1A0662AA-1403-46E4-9B2D-88A2B733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98" y="4995734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85969"/>
      </p:ext>
    </p:extLst>
  </p:cSld>
  <p:clrMapOvr>
    <a:masterClrMapping/>
  </p:clrMapOvr>
  <p:transition spd="med" advClick="0">
    <p:circl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4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4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3" grpId="0" animBg="1"/>
          <p:bldP spid="16" grpId="0" animBg="1"/>
          <p:bldP spid="17" grpId="0" animBg="1"/>
          <p:bldP spid="25" grpId="0" animBg="1"/>
          <p:bldP spid="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3" grpId="0" animBg="1"/>
          <p:bldP spid="16" grpId="0" animBg="1"/>
          <p:bldP spid="17" grpId="0" animBg="1"/>
          <p:bldP spid="25" grpId="0" animBg="1"/>
          <p:bldP spid="25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3">
            <a:extLst>
              <a:ext uri="{FF2B5EF4-FFF2-40B4-BE49-F238E27FC236}">
                <a16:creationId xmlns:a16="http://schemas.microsoft.com/office/drawing/2014/main" id="{98AB35C6-58E4-419A-BD78-57D91C700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11038" y="1399424"/>
            <a:ext cx="4769923" cy="993734"/>
          </a:xfrm>
          <a:prstGeom prst="rect">
            <a:avLst/>
          </a:prstGeom>
        </p:spPr>
      </p:pic>
      <p:pic>
        <p:nvPicPr>
          <p:cNvPr id="15" name="رسم 14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DB5DB3CB-1B1B-4B29-96F1-145986CBD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9DC557B7-0F92-42EB-842B-E0F04EBD9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blueprints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A081CEF7-62DB-47F3-890A-4DE8B232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 err="1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bluetooth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73ADBD1-51C5-4345-A28F-79156DE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blue magazine</a:t>
            </a:r>
          </a:p>
        </p:txBody>
      </p:sp>
      <p:pic>
        <p:nvPicPr>
          <p:cNvPr id="2050" name="Picture 2" descr="Blueprint Clipart, HD Png Download , Transparent Png Image - PNGitem">
            <a:extLst>
              <a:ext uri="{FF2B5EF4-FFF2-40B4-BE49-F238E27FC236}">
                <a16:creationId xmlns:a16="http://schemas.microsoft.com/office/drawing/2014/main" id="{23A09B24-0161-43DD-A5C4-21772880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77" y="2708920"/>
            <a:ext cx="1261454" cy="12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48 Reading Blueprints Illustrations &amp;amp; Clip Art - iStock">
            <a:extLst>
              <a:ext uri="{FF2B5EF4-FFF2-40B4-BE49-F238E27FC236}">
                <a16:creationId xmlns:a16="http://schemas.microsoft.com/office/drawing/2014/main" id="{76809D82-322F-408E-8CD8-9EBE0D6A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55" y="2243701"/>
            <a:ext cx="2991353" cy="237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1B17533-712A-4666-A2F3-3BF44451E423}"/>
              </a:ext>
            </a:extLst>
          </p:cNvPr>
          <p:cNvSpPr txBox="1"/>
          <p:nvPr/>
        </p:nvSpPr>
        <p:spPr>
          <a:xfrm>
            <a:off x="4151784" y="3241120"/>
            <a:ext cx="65338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environmental engineer</a:t>
            </a:r>
          </a:p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needs to be able to read ____________.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472763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3">
            <a:extLst>
              <a:ext uri="{FF2B5EF4-FFF2-40B4-BE49-F238E27FC236}">
                <a16:creationId xmlns:a16="http://schemas.microsoft.com/office/drawing/2014/main" id="{E1396A3D-76E6-4E14-889A-10287EA7B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11038" y="1399424"/>
            <a:ext cx="4769923" cy="993734"/>
          </a:xfrm>
          <a:prstGeom prst="rect">
            <a:avLst/>
          </a:prstGeom>
        </p:spPr>
      </p:pic>
      <p:pic>
        <p:nvPicPr>
          <p:cNvPr id="15" name="رسم 14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2C4E9C9D-0365-4D2C-8DD4-8074302BA5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8" name="Q1">
            <a:extLst>
              <a:ext uri="{FF2B5EF4-FFF2-40B4-BE49-F238E27FC236}">
                <a16:creationId xmlns:a16="http://schemas.microsoft.com/office/drawing/2014/main" id="{53922775-A535-4612-A77C-971AAF78C91B}"/>
              </a:ext>
            </a:extLst>
          </p:cNvPr>
          <p:cNvSpPr/>
          <p:nvPr/>
        </p:nvSpPr>
        <p:spPr>
          <a:xfrm>
            <a:off x="923523" y="3877954"/>
            <a:ext cx="2779803" cy="69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Analytical skills mean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AN1">
            <a:extLst>
              <a:ext uri="{FF2B5EF4-FFF2-40B4-BE49-F238E27FC236}">
                <a16:creationId xmlns:a16="http://schemas.microsoft.com/office/drawing/2014/main" id="{4597A9EE-0CEE-49F8-AD18-51665615C377}"/>
              </a:ext>
            </a:extLst>
          </p:cNvPr>
          <p:cNvSpPr/>
          <p:nvPr/>
        </p:nvSpPr>
        <p:spPr>
          <a:xfrm>
            <a:off x="6119361" y="2552916"/>
            <a:ext cx="4721290" cy="1017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ability to get along with people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AN2">
            <a:extLst>
              <a:ext uri="{FF2B5EF4-FFF2-40B4-BE49-F238E27FC236}">
                <a16:creationId xmlns:a16="http://schemas.microsoft.com/office/drawing/2014/main" id="{966B3FDF-F02B-4810-BC45-A8403FD15E5A}"/>
              </a:ext>
            </a:extLst>
          </p:cNvPr>
          <p:cNvSpPr/>
          <p:nvPr/>
        </p:nvSpPr>
        <p:spPr>
          <a:xfrm>
            <a:off x="6119361" y="4937146"/>
            <a:ext cx="4721290" cy="1017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ability to write and speak clearly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AN3">
            <a:extLst>
              <a:ext uri="{FF2B5EF4-FFF2-40B4-BE49-F238E27FC236}">
                <a16:creationId xmlns:a16="http://schemas.microsoft.com/office/drawing/2014/main" id="{C71FE320-F1A7-4C2F-8486-1DA88C2BE56B}"/>
              </a:ext>
            </a:extLst>
          </p:cNvPr>
          <p:cNvSpPr/>
          <p:nvPr/>
        </p:nvSpPr>
        <p:spPr>
          <a:xfrm>
            <a:off x="6119361" y="3745031"/>
            <a:ext cx="4721290" cy="1017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ability to solve problems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3" name="ARR1">
            <a:extLst>
              <a:ext uri="{FF2B5EF4-FFF2-40B4-BE49-F238E27FC236}">
                <a16:creationId xmlns:a16="http://schemas.microsoft.com/office/drawing/2014/main" id="{40BA8E7C-018E-48FA-A5FC-3CE1002BD16A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3703326" y="4225279"/>
            <a:ext cx="2416035" cy="28271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RONG">
            <a:extLst>
              <a:ext uri="{FF2B5EF4-FFF2-40B4-BE49-F238E27FC236}">
                <a16:creationId xmlns:a16="http://schemas.microsoft.com/office/drawing/2014/main" id="{034F8636-EF92-4982-A99F-F19C93C1AD47}"/>
              </a:ext>
            </a:extLst>
          </p:cNvPr>
          <p:cNvSpPr/>
          <p:nvPr/>
        </p:nvSpPr>
        <p:spPr>
          <a:xfrm>
            <a:off x="4011343" y="2425279"/>
            <a:ext cx="1800000" cy="1800000"/>
          </a:xfrm>
          <a:prstGeom prst="ellipse">
            <a:avLst/>
          </a:prstGeom>
          <a:solidFill>
            <a:srgbClr val="CB1B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Oops!!</a:t>
            </a:r>
          </a:p>
          <a:p>
            <a:pPr algn="ctr"/>
            <a:r>
              <a:rPr lang="en-US" sz="2000" b="1" dirty="0"/>
              <a:t>WRONG</a:t>
            </a:r>
          </a:p>
          <a:p>
            <a:pPr algn="ctr"/>
            <a:endParaRPr lang="ar-SA" sz="2000" b="1" dirty="0"/>
          </a:p>
        </p:txBody>
      </p:sp>
      <p:pic>
        <p:nvPicPr>
          <p:cNvPr id="21" name="Ok3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D2CB87E3-6098-4B08-8B9F-CF740ABC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98" y="3861345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RONG">
            <a:extLst>
              <a:ext uri="{FF2B5EF4-FFF2-40B4-BE49-F238E27FC236}">
                <a16:creationId xmlns:a16="http://schemas.microsoft.com/office/drawing/2014/main" id="{B8FB270B-024E-40B5-A831-C0479B146FAA}"/>
              </a:ext>
            </a:extLst>
          </p:cNvPr>
          <p:cNvSpPr/>
          <p:nvPr/>
        </p:nvSpPr>
        <p:spPr>
          <a:xfrm>
            <a:off x="4011343" y="2425279"/>
            <a:ext cx="1800000" cy="1800000"/>
          </a:xfrm>
          <a:prstGeom prst="ellipse">
            <a:avLst/>
          </a:prstGeom>
          <a:solidFill>
            <a:srgbClr val="CB1B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Oops!!</a:t>
            </a:r>
          </a:p>
          <a:p>
            <a:pPr algn="ctr"/>
            <a:r>
              <a:rPr lang="en-US" sz="2000" b="1" dirty="0"/>
              <a:t>WRONG</a:t>
            </a:r>
          </a:p>
          <a:p>
            <a:pPr algn="ctr"/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145818193"/>
      </p:ext>
    </p:extLst>
  </p:cSld>
  <p:clrMapOvr>
    <a:masterClrMapping/>
  </p:clrMapOvr>
  <p:transition spd="med" advClick="0">
    <p:circl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4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4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6" grpId="0" animBg="1"/>
          <p:bldP spid="16" grpId="1" animBg="1"/>
          <p:bldP spid="26" grpId="0" animBg="1"/>
          <p:bldP spid="2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6" grpId="0" animBg="1"/>
          <p:bldP spid="16" grpId="1" animBg="1"/>
          <p:bldP spid="26" grpId="0" animBg="1"/>
          <p:bldP spid="26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3">
            <a:extLst>
              <a:ext uri="{FF2B5EF4-FFF2-40B4-BE49-F238E27FC236}">
                <a16:creationId xmlns:a16="http://schemas.microsoft.com/office/drawing/2014/main" id="{E891B6A9-A570-4FC3-B858-66F24ACBC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11038" y="1399424"/>
            <a:ext cx="4769923" cy="993734"/>
          </a:xfrm>
          <a:prstGeom prst="rect">
            <a:avLst/>
          </a:prstGeom>
        </p:spPr>
      </p:pic>
      <p:pic>
        <p:nvPicPr>
          <p:cNvPr id="15" name="رسم 14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E8520399-C579-4C03-9EAD-CD8FDD189D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B0E9F97B-B374-4EDC-A4A7-A3BF33656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sociable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46378FCA-4385-46EA-9439-01E082EA8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hardworking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3E3709FF-1FE3-4BA5-9F89-551B1003B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patient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1097A5-95D0-44D1-9B4B-90044272986C}"/>
              </a:ext>
            </a:extLst>
          </p:cNvPr>
          <p:cNvSpPr txBox="1"/>
          <p:nvPr/>
        </p:nvSpPr>
        <p:spPr>
          <a:xfrm>
            <a:off x="3316237" y="3013501"/>
            <a:ext cx="554461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To be a TV reporter, you must be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friendly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and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outgoing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 </a:t>
            </a:r>
            <a:endParaRPr lang="ar-SA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5058467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repairing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repair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repairs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0D4FA25-3AD9-40A4-9B01-4292FB869753}"/>
              </a:ext>
            </a:extLst>
          </p:cNvPr>
          <p:cNvSpPr txBox="1"/>
          <p:nvPr/>
        </p:nvSpPr>
        <p:spPr>
          <a:xfrm>
            <a:off x="2999656" y="3087999"/>
            <a:ext cx="6380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You are good at _________ cars.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صورة 3">
            <a:extLst>
              <a:ext uri="{FF2B5EF4-FFF2-40B4-BE49-F238E27FC236}">
                <a16:creationId xmlns:a16="http://schemas.microsoft.com/office/drawing/2014/main" id="{35937FA3-3B6A-4584-B26B-0CFC2B677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11038" y="1399424"/>
            <a:ext cx="4769923" cy="993733"/>
          </a:xfrm>
          <a:prstGeom prst="rect">
            <a:avLst/>
          </a:prstGeom>
        </p:spPr>
      </p:pic>
      <p:pic>
        <p:nvPicPr>
          <p:cNvPr id="15" name="رسم 14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6AA7A06D-EC87-46BD-9FFD-D0EE13871E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97082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interested in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good in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5085184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interested at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BAB2B56-38EC-418F-8D12-CD166013A86E}"/>
              </a:ext>
            </a:extLst>
          </p:cNvPr>
          <p:cNvSpPr txBox="1"/>
          <p:nvPr/>
        </p:nvSpPr>
        <p:spPr>
          <a:xfrm>
            <a:off x="2624706" y="3013501"/>
            <a:ext cx="69276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Ali is _________ reading novels.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صورة 3">
            <a:extLst>
              <a:ext uri="{FF2B5EF4-FFF2-40B4-BE49-F238E27FC236}">
                <a16:creationId xmlns:a16="http://schemas.microsoft.com/office/drawing/2014/main" id="{972257FD-DC4A-4D9D-9788-33AB945C4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11038" y="1399424"/>
            <a:ext cx="4769923" cy="993733"/>
          </a:xfrm>
          <a:prstGeom prst="rect">
            <a:avLst/>
          </a:prstGeom>
        </p:spPr>
      </p:pic>
      <p:pic>
        <p:nvPicPr>
          <p:cNvPr id="15" name="رسم 14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490BE50F-B21A-4081-AF38-4FF084E584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6123249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9985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543</Words>
  <Application>Microsoft Office PowerPoint</Application>
  <PresentationFormat>شاشة عريضة</PresentationFormat>
  <Paragraphs>194</Paragraphs>
  <Slides>27</Slides>
  <Notes>26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1" baseType="lpstr">
      <vt:lpstr>Aharoni</vt:lpstr>
      <vt:lpstr>Arial</vt:lpstr>
      <vt:lpstr>Calibri</vt:lpstr>
      <vt:lpstr>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عيسى بن الحسيني</dc:creator>
  <cp:lastModifiedBy>على بن سفياني</cp:lastModifiedBy>
  <cp:revision>256</cp:revision>
  <dcterms:created xsi:type="dcterms:W3CDTF">2006-06-24T13:40:35Z</dcterms:created>
  <dcterms:modified xsi:type="dcterms:W3CDTF">2022-10-01T11:18:20Z</dcterms:modified>
</cp:coreProperties>
</file>