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73F250-8877-486D-91C6-21CB3935B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844754C-724B-4A6C-8A55-739B59FDC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9FF578-ABE1-4615-A6BF-7E12BA92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3AE3C7-92CE-4011-8919-48D823827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F4D607-55DB-4915-B07D-829EB1883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431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E1EA44-B460-457D-9561-EA335B185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F541A55-AABC-45D5-ADB4-332DEF2E6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3C10A3-F914-40C4-AACA-09B9D9CD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15D668-78A7-43E1-9B82-88812A6E3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D45D4B-1089-4656-AFCF-F1F342CE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0030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A15E221-8430-4593-8E1D-B8640A321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6395707-C97C-4A68-BA39-6FE7561BB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347C5C-E9BA-4B54-B480-128F12FFA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AC3CDD-B41C-4EC9-9F63-24DFC18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0DCCAC-2B91-4572-AAE0-7F143FAD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685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460F9B-9319-4154-8582-B551F255C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836E52-E66C-4ED8-B6C1-62650A0DA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2AD786-8573-4DEF-B1D1-232F63525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EB6370-84EE-42CC-92DD-792AF46A6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AAFF25-C935-4C6D-8FB6-2BC1B7B56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5578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988D12-0AA5-4BF7-802A-1DB2A4B0A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5F2F9C-6971-482B-94D3-4BB57CE92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5B78F8-46FF-44C4-AF96-E8163A587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2F9077-7BCC-42D8-8E9D-7D63D3DBF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A70E9-ECDA-4B55-9267-81E85FA41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648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EBE5CB-55C1-4A59-9CF8-BC731F747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461323-F661-42DE-88BD-9E32A9992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585C83-B0B4-416D-ABB4-AC4C57A45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6172894-91CF-4F67-ACCB-7D250713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FE1CB71-D86C-4E95-B3A6-80C5909A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4CBF22C-D436-4F5A-960B-ECCA7D590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847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D20E89-B28A-4105-938A-022C6F091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E8824C8-84E7-4DE3-8389-3E4466BC5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E4D6400-3FD1-4E96-AF1D-2545C7E87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DCA73FA-370D-4BE0-966D-0CE472712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4229F08-AC9D-4133-B809-4BE16171FB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4E6435C-F05C-4231-B209-8A420A2C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F37874B-9A18-46E0-93B0-9D16CEE1F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8B91611-9B9F-4A7D-BB67-C66B7C1D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368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6E4AF5-24CA-4805-90AA-258CCA23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7112F6E-1F03-41DF-960B-CB2F6C54E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1A8CC0A-3845-4316-BE7E-13C5099B6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64BB8AF-2C3E-47F8-8659-3DBB65017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5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B5E11E2-A388-4AFA-9EB2-BE12DE6C4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51D17E9-769D-4D60-B591-9DBFD7A5A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3109DBC-979E-4276-8976-907D2705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413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275713-B9F1-4658-93A9-F97E0A405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DABA88F-5E57-4347-B3F0-267463C1B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FA4C3F5-0642-4C03-9D38-AD3D5D3C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F01F76-13B2-48B0-80E1-D0B85258D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C8D0805-D2FE-4FD4-B062-1CF595A79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E853CE2-66F0-48BB-885F-59A737F86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6051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E99FAF-BCB9-4B4D-8F3E-B41BF3952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B2B838C-5549-450F-8A31-DF5BCF344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D732362-09DF-4244-8D9A-B98FAF459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55CE4ED-A04F-4753-8F84-F82AB10D1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AC29D25-139E-454B-96BE-0B8A9689A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57293C9-B131-41F2-87AB-5A8003FEE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259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5228AE4-F555-441F-A9DB-B9A0C0118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51ED7AB-D7E2-4018-83B7-A07C4DA16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112DC6-3271-4429-BECA-F604F3810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96BD-FD93-4D7E-A34C-B496CEDECCED}" type="datetimeFigureOut">
              <a:rPr lang="ar-SA" smtClean="0"/>
              <a:t>10 صفر، 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4D3D08-19A9-4521-9AC3-2DD24AD66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D54093-7D60-454A-A73E-61C550880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6C8BE-CDBE-4FB0-A40B-22F990A001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612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138B071-7A2B-4F6F-AAF8-42B66E577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149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96B1609-FE3C-4D9D-B679-8D0AC3801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667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2798D1B-B3DE-4E75-B268-75F6883EC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36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49965D0-1266-49E9-BBA3-DB3C2AD5A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78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AE4A559-7E2B-4BB7-82DF-AE0D4C5A30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86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5A71053-926E-46E5-A251-63715EF70C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0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20275D2-240B-4D1D-A3A2-62B1D764F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37C3ADF-94FA-4D35-97EF-04EC4DE6C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47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4F749E9-19DE-4F23-8D26-8CF8EFF48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55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29D773D-462A-4124-923F-05BDF14D1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364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22C2994-CFB2-41DD-A4CB-8543B4796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320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DA7402-C4EE-4AFE-8CF7-4E409856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212F04-2F25-44FE-B790-5AF2E276E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F420BDA-C32E-4B77-95DD-FD566F156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3827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بن الحربي</cp:lastModifiedBy>
  <cp:revision>3</cp:revision>
  <dcterms:created xsi:type="dcterms:W3CDTF">2021-09-02T18:48:20Z</dcterms:created>
  <dcterms:modified xsi:type="dcterms:W3CDTF">2023-08-26T17:23:17Z</dcterms:modified>
</cp:coreProperties>
</file>