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D6EEBA-ACB3-435E-A3F0-9B3E77044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25A27AD-8E29-4E72-B704-8AA8B5401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BA22AC-B535-4340-AAFB-449E3F36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DE798D-0CDA-4E1B-9206-24A9AA2A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45FDBC-BE9B-4F1B-9105-257180A8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94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E0DE2-724F-4CC5-A516-521B479F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BE1F02-AE6E-40C7-815B-80DCDA7A8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A986F-76E4-4280-BC97-0AB7A371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B62D61-0390-4713-AD42-93C3FB9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2ADD27-8581-4346-A741-E2A34033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82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E35ED35-5AB6-4835-8D41-221D8C3B2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13240E-66E5-481B-A357-C033FA549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6DF29E-B91C-4B7D-85AC-0AC05D02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CADB2F-268D-4C89-8877-3CE59BD2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1BE5AF-563C-46ED-99A7-3961C5C4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34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3EBCE9-C1F2-46B3-98B5-17A0FF5B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E51E5C-96C1-45C4-9812-4E66F652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7E00A6-E399-4EB4-B1F6-5D4BFE8F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042F3B-651D-48AD-A140-8800B679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0B5F52-7004-4A4F-A872-866C6396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4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40C074-34A3-43AC-AF44-2FC59F26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09C5CA-3E53-4F7B-946F-714219CF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81D7DF-1A39-45DF-ADB2-AF63B077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AD9419-92AD-45B9-94FA-BA091F63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7B2EB6-9424-433B-ABF1-869F269F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76757-2A4F-439A-BA49-C38A466D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161C66-72E3-43A6-9C05-5290D459C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F0CC08-A326-4E87-A415-41463DBEE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AA1457-C696-4CDA-AAA9-08B5F375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3378E2-6FFE-4370-BA41-856EB7A7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75D432-E088-40A9-B55D-FD65CE04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5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54381D-65FC-45A6-86CB-176FB3DB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88BB7D-C093-4C46-A6D8-0DF89551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CCC2997-A552-40FE-8667-5F24075C3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9CD29BC-1AEE-42CA-9BFF-A135F6A2D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A241DF-C016-4AA9-8D4A-954A7B988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4E70A8-361A-49F5-8CA8-23F76163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E42AB5-AB14-4747-9E85-867A2A01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B84CA93-9032-4A0F-9A4E-1CFE6428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0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167030-CF22-4FC4-8BB5-83C2B32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BA04662-EC7B-487C-B657-850941D9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97BB3F1-CCC0-404E-B7B9-CAEE06C2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7DFFF9-6E86-4083-9987-C57265BC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39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AF22B72-EF93-41F0-AD06-3D57BDAD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D91932-3651-4CA7-B5DF-C85CDDEE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4F138D1-FCA9-445E-A110-4B5EA059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3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316F40-5BBE-4B35-8C2E-30253437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6B1E40-A505-47E9-AE3E-AB4B6AFBB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D7917F0-3C3A-4534-8F2D-3055988E2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77BE17-ECE8-4C1A-AC6D-5C2BC1CD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82AD66-1A39-4E7B-AF61-6A5B4C17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3C6FDD-46F0-4C1E-91F8-7E6C5BCF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55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695B4D-147F-43C8-8EBB-2721887F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FB3A0A-5D48-40A5-AB71-8CC924489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0FDA0D-7B9A-4D21-9748-3B5121144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064B54-CEF3-4992-B55E-588AB34E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C8728F-4501-41B6-84A2-23043A0D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28DDC1-331B-4D27-8A7E-A10F38ED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43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E36309F-C8B0-4E64-B82A-EA778CC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A13CA5-94C8-48B1-9CBD-208D0F5F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A15101-C762-4BAF-A9EF-7C774E04D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7965-2C9B-4B15-B3A1-F0C6882DA894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27443B-2CBE-4AE5-AB2F-68ECAA45C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4D3D3B-D1BD-4C46-A811-A1A5036B5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14CB-0551-4DDF-AF41-04B27F5F07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952365-37D1-4D20-A5F0-9587C833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22CF4C-560C-49AF-B857-EC4AA7486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B4A8DB-ECA1-4E23-A23A-3C3A0F1C2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7D3FE5E-5494-49DB-A78B-331E29E3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F064AE-CC1C-4C12-8ED6-2958292F8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79A8A4-8A93-4676-99E0-C3FD23CBD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8F6631-81FB-438B-B655-28D1DCE30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5AA92D-C97A-4087-BE5A-BB668128B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0EAE8B-1ED4-40FF-9853-45764E67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2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70999F-BC6C-46BA-AD3F-2FA5ED99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6B1645-14B3-4D10-B696-F29F86285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786475-EEE7-4D3C-BF11-4DB65FEF8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CAA64C-7DCA-4BD4-8A9D-C9B3829A4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1DFBCA-295E-43FE-A48E-F98852C03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E33770-B05A-41E4-A11A-3780AB580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E39BBB-563F-48E6-A446-11CC8F63C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23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2021-09-05T21:27:35Z</dcterms:created>
  <dcterms:modified xsi:type="dcterms:W3CDTF">2021-09-05T21:30:05Z</dcterms:modified>
</cp:coreProperties>
</file>