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0F48D1-9C91-4424-A306-B12B61132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5F61BA7-64F4-4EC1-B58B-8D9CF98AB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6494BD9-8DFC-4C41-A2F3-90B31DCA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178-A5BF-4F6A-B616-75AC160A5C33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C76400C-834E-4830-9AD3-49290F21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667B6-63B2-40DF-8E22-3B14FAB0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E6A7-9CDF-4FDA-9CF1-22312D9A9C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565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3F89E70-57C4-4BE0-A039-476126C4D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38C81E2-A100-4D3A-8D36-369644EA5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249616-6829-4894-BCB7-9285EA52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178-A5BF-4F6A-B616-75AC160A5C33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7FBCBE-06F6-4F83-8C0A-91D7EDD31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B1A158B-897C-4B20-8FE8-8DE1A3779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E6A7-9CDF-4FDA-9CF1-22312D9A9C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614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8AA48D9-C3F8-4F7A-B282-FB8A81F5C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F484B5D-A1C8-485F-B437-494E534C1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77CFAA-611D-4AF4-A07D-89F86917A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178-A5BF-4F6A-B616-75AC160A5C33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661B22-9FEE-4F1A-98F2-8BDA7902B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07D84B2-8E24-453C-A6C5-5069A0C9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E6A7-9CDF-4FDA-9CF1-22312D9A9C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478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473200-AA46-451A-8BFB-5F6B70A40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36E786E-4CFF-42FA-B973-2CA668348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150D97A-EB79-48A5-B8EC-076E4D5B2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178-A5BF-4F6A-B616-75AC160A5C33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C5E63A2-E0C0-4145-B677-FABB19016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C9E668B-F89B-42FE-8EC9-27F8C28F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E6A7-9CDF-4FDA-9CF1-22312D9A9C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03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C82DC8-8FF8-4D7A-BEBE-D7F731F9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95EB292-C5B7-4549-AB43-61C58F35F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CB5B26-DA08-4E2B-BE10-DB1F6974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178-A5BF-4F6A-B616-75AC160A5C33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35874F-FA8F-4007-A689-956FE370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184B0F9-C640-49B1-8048-9C1F5F39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E6A7-9CDF-4FDA-9CF1-22312D9A9C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404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BF4BD3-2583-45BB-A174-C74A06991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FD137AC-ABC6-48B6-960D-788A8C7E3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671AD5A-E57F-46E0-B71C-1C764A992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18ED7D8-742D-4022-930F-4C16D04B7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178-A5BF-4F6A-B616-75AC160A5C33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586822C-35DC-42F0-B99E-4B4F7DFC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9D800B2-86A4-49D4-938B-CEA647D2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E6A7-9CDF-4FDA-9CF1-22312D9A9C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749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64C101-1159-4CE1-A04F-B4A67E6DA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4F88F66-F9DA-4E2B-8684-8615681A9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1CD6009-52B5-4DD5-AFB0-2103C5396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8B0DD13-1486-4DE7-A8C9-F8063346F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4AB3AAB-6B6B-4963-9D18-06D77F387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EA8C8DE-9070-4011-88A7-289B53DEB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178-A5BF-4F6A-B616-75AC160A5C33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AC4C1AB-4773-4C46-BE61-48F6DF42D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BEAE3D2-B89A-49B6-80ED-4751A7F82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E6A7-9CDF-4FDA-9CF1-22312D9A9C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839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E34037-350F-4C19-AC62-D1E33147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2F96002-77D7-4686-A62E-2482349EE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178-A5BF-4F6A-B616-75AC160A5C33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8CF2FDD-2848-4294-B442-6655CB87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C150478-4299-45C8-B01C-94F147FF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E6A7-9CDF-4FDA-9CF1-22312D9A9C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518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36B98EF-59ED-43AD-89A1-76E483AD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178-A5BF-4F6A-B616-75AC160A5C33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92096C4-F9DB-451A-84C3-C101A977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83181CA-9C3C-4A3E-8B24-81822BFD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E6A7-9CDF-4FDA-9CF1-22312D9A9C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479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EC5F00-59E3-4105-9BE6-EE6B3A68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4155C9F-8F43-448B-8BC4-96AD89F30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4FF2AD3-55F2-4DF9-96FB-09249D256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D09888B-8F5B-47F8-A818-9A205F835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178-A5BF-4F6A-B616-75AC160A5C33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584E7F9-2E44-4FDE-9DE0-2265A4D5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5D1E339-0E67-4FA1-B4C6-4DA223DB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E6A7-9CDF-4FDA-9CF1-22312D9A9C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238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39E814-9278-43DD-A716-AE0F21BA5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5EA2837-3B87-43B0-8D4F-A36C14E7F8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5DB549F-9869-4AFF-82F1-F97387809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C7F1584-5DB6-497E-BF67-4543B9E65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178-A5BF-4F6A-B616-75AC160A5C33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4C6D9A5-AAD8-40DE-8CED-EDA5FC567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9A110DE-6942-4ED6-85EF-497D6F0E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E6A7-9CDF-4FDA-9CF1-22312D9A9C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070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7D0FDAD-CE52-4AF8-BC51-0F138FD6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1D38016-5CD6-4542-9E59-AF71AFB8B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9DDB22-9DD1-4474-ABE6-1A958EAA7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D6178-A5BF-4F6A-B616-75AC160A5C33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2AB7AB-61DE-4C87-8F76-9CD485A54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57EE77B-5C5E-419A-8E59-C6574081E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2E6A7-9CDF-4FDA-9CF1-22312D9A9C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952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95647E-7A27-49B7-A1EB-9103953FC0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D62D9BC-D663-491D-BD43-0EB6FF511B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89D2BBC-76E8-4E82-9E6E-923070768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6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95647E-7A27-49B7-A1EB-9103953FC0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D62D9BC-D663-491D-BD43-0EB6FF511B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1E6090C-4CE7-4ABE-A99C-70EEEF211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72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95647E-7A27-49B7-A1EB-9103953FC0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D62D9BC-D663-491D-BD43-0EB6FF511B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10424D2-0FB8-40C3-BA95-C0ECDEAF6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49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95647E-7A27-49B7-A1EB-9103953FC0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D62D9BC-D663-491D-BD43-0EB6FF511B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7800DD6-4666-4B14-B0DB-6CF2A49F2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33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95647E-7A27-49B7-A1EB-9103953FC0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D62D9BC-D663-491D-BD43-0EB6FF511B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49128D0-E661-4F9E-B787-3C59FA7F4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58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95647E-7A27-49B7-A1EB-9103953FC0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D62D9BC-D663-491D-BD43-0EB6FF511B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1539F2C-9742-4B99-A531-DFEF49AB2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60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95647E-7A27-49B7-A1EB-9103953FC0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D62D9BC-D663-491D-BD43-0EB6FF511B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3DE8A08-890D-4366-9905-A245E20F2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8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95647E-7A27-49B7-A1EB-9103953FC0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D62D9BC-D663-491D-BD43-0EB6FF511B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953FC89-4072-4345-B6FD-3F0FD5975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6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95647E-7A27-49B7-A1EB-9103953FC0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D62D9BC-D663-491D-BD43-0EB6FF511B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BFE8DF1-FF65-428F-A686-E59A00CBF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3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95647E-7A27-49B7-A1EB-9103953FC0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D62D9BC-D663-491D-BD43-0EB6FF511B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270A1FF-1B9B-4F4A-8DAE-5F4E03C1F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04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95647E-7A27-49B7-A1EB-9103953FC0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D62D9BC-D663-491D-BD43-0EB6FF511B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2360489-2F28-4743-B665-A40B7AD87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4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95647E-7A27-49B7-A1EB-9103953FC0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D62D9BC-D663-491D-BD43-0EB6FF511B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2614C19-B0F7-45A4-831F-345D762E6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74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95647E-7A27-49B7-A1EB-9103953FC0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D62D9BC-D663-491D-BD43-0EB6FF511B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1CB3F04-934D-472A-BAAD-BB6B8488D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57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95647E-7A27-49B7-A1EB-9103953FC0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D62D9BC-D663-491D-BD43-0EB6FF511B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A156D68-6D54-4325-BE6E-4AE96E624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93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95647E-7A27-49B7-A1EB-9103953FC0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D62D9BC-D663-491D-BD43-0EB6FF511B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6799A00-4AAD-4E80-ABD1-18E178E7C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6168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شاشة عريضة</PresentationFormat>
  <Paragraphs>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2021-09-03T21:40:07Z</dcterms:created>
  <dcterms:modified xsi:type="dcterms:W3CDTF">2021-09-03T21:42:43Z</dcterms:modified>
</cp:coreProperties>
</file>