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6" r:id="rId4"/>
    <p:sldId id="271" r:id="rId5"/>
    <p:sldId id="283" r:id="rId6"/>
    <p:sldId id="285" r:id="rId7"/>
    <p:sldId id="284" r:id="rId8"/>
    <p:sldId id="286" r:id="rId9"/>
    <p:sldId id="287" r:id="rId10"/>
    <p:sldId id="282" r:id="rId11"/>
    <p:sldId id="273" r:id="rId12"/>
    <p:sldId id="277" r:id="rId13"/>
    <p:sldId id="27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660"/>
  </p:normalViewPr>
  <p:slideViewPr>
    <p:cSldViewPr>
      <p:cViewPr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B7BA2E-EACA-4D9B-BE1B-C6AB419980D3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84B260-79ED-4AF9-B49B-07FAE1476C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48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B260-79ED-4AF9-B49B-07FAE1476CA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565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25 صفر،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Bu_Shahad_PowerPoi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1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2132856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2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2  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Grammar</a:t>
            </a:r>
            <a:r>
              <a:rPr 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listening</a:t>
            </a:r>
            <a:r>
              <a:rPr 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r>
              <a:rPr lang="en-US" sz="28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pronunciation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262460" y="5542101"/>
            <a:ext cx="38267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/>
              <a:t>اعداد المعلم / يحيى المنقري    متوسطة المأمون بالهفوف  </a:t>
            </a:r>
          </a:p>
        </p:txBody>
      </p:sp>
      <p:pic>
        <p:nvPicPr>
          <p:cNvPr id="8" name="صورة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49" y="6028545"/>
            <a:ext cx="792301" cy="760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2321703" y="3220798"/>
            <a:ext cx="214869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143108" y="857232"/>
            <a:ext cx="571504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5984" y="857232"/>
            <a:ext cx="5454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class is ….. Monday 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2" action="ppaction://hlinksldjump"/>
          </p:cNvPr>
          <p:cNvSpPr/>
          <p:nvPr/>
        </p:nvSpPr>
        <p:spPr>
          <a:xfrm>
            <a:off x="2357422" y="164305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3" action="ppaction://hlinksldjump"/>
          </p:cNvPr>
          <p:cNvSpPr/>
          <p:nvPr/>
        </p:nvSpPr>
        <p:spPr>
          <a:xfrm>
            <a:off x="5579791" y="1626531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2" action="ppaction://hlinksldjump"/>
          </p:cNvPr>
          <p:cNvSpPr/>
          <p:nvPr/>
        </p:nvSpPr>
        <p:spPr>
          <a:xfrm>
            <a:off x="2176048" y="1643050"/>
            <a:ext cx="22453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in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3" action="ppaction://hlinksldjump"/>
          </p:cNvPr>
          <p:cNvSpPr/>
          <p:nvPr/>
        </p:nvSpPr>
        <p:spPr>
          <a:xfrm>
            <a:off x="5474059" y="1610013"/>
            <a:ext cx="20688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on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143108" y="2500306"/>
            <a:ext cx="571504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071670" y="2428868"/>
            <a:ext cx="52864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These are ……….. books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>
            <a:hlinkClick r:id="rId3" action="ppaction://hlinksldjump"/>
          </p:cNvPr>
          <p:cNvSpPr/>
          <p:nvPr/>
        </p:nvSpPr>
        <p:spPr>
          <a:xfrm>
            <a:off x="5209507" y="3267455"/>
            <a:ext cx="2244705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5404661" y="3267455"/>
            <a:ext cx="16621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our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428728" y="714356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285852" y="2285992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2110168" y="3197654"/>
            <a:ext cx="25717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we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785786" y="4214818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6100978" y="4214818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3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2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2" action="ppaction://hlinksldjump"/>
          </p:cNvPr>
          <p:cNvSpPr/>
          <p:nvPr/>
        </p:nvSpPr>
        <p:spPr>
          <a:xfrm>
            <a:off x="6715140" y="557214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3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3" action="ppaction://hlinksldjump"/>
          </p:cNvPr>
          <p:cNvSpPr/>
          <p:nvPr/>
        </p:nvSpPr>
        <p:spPr>
          <a:xfrm>
            <a:off x="1298466" y="5555621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Graduation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2" action="ppaction://hlinksldjump"/>
          </p:cNvPr>
          <p:cNvSpPr/>
          <p:nvPr/>
        </p:nvSpPr>
        <p:spPr>
          <a:xfrm>
            <a:off x="1402971" y="6198563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test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2" action="ppaction://hlinksldjump"/>
          </p:cNvPr>
          <p:cNvSpPr/>
          <p:nvPr/>
        </p:nvSpPr>
        <p:spPr>
          <a:xfrm>
            <a:off x="6715140" y="5539103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pet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3" action="ppaction://hlinksldjump"/>
          </p:cNvPr>
          <p:cNvSpPr/>
          <p:nvPr/>
        </p:nvSpPr>
        <p:spPr>
          <a:xfrm>
            <a:off x="6632405" y="6215082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test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96" y="4145130"/>
            <a:ext cx="1136251" cy="132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98" y="4147998"/>
            <a:ext cx="1644174" cy="10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2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89063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0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-26856" y="1916832"/>
            <a:ext cx="660804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 1- use plural possessive adjectives 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2- use IN/ON with dates 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3-make questions using WHAT/WHEN/HOW OLD . 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35077" y="3594605"/>
            <a:ext cx="609600" cy="609600"/>
          </a:xfrm>
          <a:prstGeom prst="rect">
            <a:avLst/>
          </a:prstGeom>
        </p:spPr>
      </p:pic>
      <p:pic>
        <p:nvPicPr>
          <p:cNvPr id="6" name="Graduation 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05926" y="3560190"/>
            <a:ext cx="609600" cy="609600"/>
          </a:xfrm>
          <a:prstGeom prst="rect">
            <a:avLst/>
          </a:prstGeom>
        </p:spPr>
      </p:pic>
      <p:pic>
        <p:nvPicPr>
          <p:cNvPr id="3" name="tes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8466" y="3590976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708722"/>
            <a:ext cx="9144000" cy="52292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57426" y="2887245"/>
            <a:ext cx="1691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3" y="857250"/>
            <a:ext cx="2432326" cy="156363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80" y="146437"/>
            <a:ext cx="2036205" cy="298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61" y="524368"/>
            <a:ext cx="3084894" cy="2313806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3103240" y="2891883"/>
            <a:ext cx="2131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Graduation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534472" y="2932532"/>
            <a:ext cx="1691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pet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15" grpId="0"/>
      <p:bldP spid="1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506468"/>
          </a:xfrm>
          <a:prstGeom prst="rect">
            <a:avLst/>
          </a:prstGeom>
        </p:spPr>
      </p:pic>
      <p:cxnSp>
        <p:nvCxnSpPr>
          <p:cNvPr id="21" name="رابط مستقيم 20"/>
          <p:cNvCxnSpPr/>
          <p:nvPr/>
        </p:nvCxnSpPr>
        <p:spPr>
          <a:xfrm>
            <a:off x="1403648" y="364502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1403648" y="5258817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036496" cy="5877271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6766834" y="3789040"/>
            <a:ext cx="2197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(  Months </a:t>
            </a:r>
            <a:r>
              <a:rPr lang="en-US" sz="2000" b="1" dirty="0">
                <a:solidFill>
                  <a:srgbClr val="00B050"/>
                </a:solidFill>
              </a:rPr>
              <a:t>or</a:t>
            </a:r>
            <a:r>
              <a:rPr lang="en-US" sz="2000" b="1" dirty="0">
                <a:solidFill>
                  <a:srgbClr val="0000FF"/>
                </a:solidFill>
              </a:rPr>
              <a:t> years)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227485" y="3763951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512942" y="383250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+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727396" y="4025561"/>
            <a:ext cx="194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(  Days </a:t>
            </a:r>
            <a:r>
              <a:rPr lang="en-US" sz="2000" b="1" dirty="0">
                <a:solidFill>
                  <a:srgbClr val="00B050"/>
                </a:solidFill>
              </a:rPr>
              <a:t>or</a:t>
            </a:r>
            <a:r>
              <a:rPr lang="en-US" sz="2000" b="1" dirty="0">
                <a:solidFill>
                  <a:srgbClr val="0000FF"/>
                </a:solidFill>
              </a:rPr>
              <a:t> dates )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156176" y="3994783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on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591484" y="4091855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+</a:t>
            </a:r>
            <a:endParaRPr lang="ar-S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107"/>
            <a:ext cx="9144000" cy="542778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893725" y="1412776"/>
            <a:ext cx="56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first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56645" y="1775242"/>
            <a:ext cx="771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seventh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05963" y="2083019"/>
            <a:ext cx="689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ninth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96562" y="1405910"/>
            <a:ext cx="64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third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496562" y="1784886"/>
            <a:ext cx="724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eighth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444034" y="2079328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fifth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83558" y="3501008"/>
            <a:ext cx="1782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April thirteenth.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99971" y="3854480"/>
            <a:ext cx="2441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February twenty-eighth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142507" y="4149080"/>
            <a:ext cx="1920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June seventeenth.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274034" y="4437112"/>
            <a:ext cx="1576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October ninth.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267815" y="4806444"/>
            <a:ext cx="131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July fourth.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754422" y="3685674"/>
            <a:ext cx="689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28/11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949443" y="3327509"/>
            <a:ext cx="158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national day ? 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9"/>
            <a:ext cx="9144000" cy="678783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635506" y="5517232"/>
            <a:ext cx="9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Monday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661030" y="5949280"/>
            <a:ext cx="7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Friday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38929" y="6318612"/>
            <a:ext cx="7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Friday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24128" y="5513541"/>
            <a:ext cx="1144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June first.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53743" y="5936064"/>
            <a:ext cx="2085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January fourteenth.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596677" y="6318612"/>
            <a:ext cx="1289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June tenth.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28903" y="620688"/>
            <a:ext cx="940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How old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6930" y="908720"/>
            <a:ext cx="916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They are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728096" y="1484784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She is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92280" y="1988840"/>
            <a:ext cx="650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What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766991" y="2276872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is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766991" y="256490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is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619766" y="2875002"/>
            <a:ext cx="49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are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140261" y="3121682"/>
            <a:ext cx="49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are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013678" y="893331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their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619693" y="1496452"/>
            <a:ext cx="49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are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104426" y="2000905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When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504662" y="228854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6091233" y="2646204"/>
            <a:ext cx="70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6152696" y="324064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7956376" y="324064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24" name="SG Bk 1 F-SA_'18_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700264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3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5176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286"/>
            <a:ext cx="9144000" cy="62694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072946" y="2996952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Thamer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359375" y="361366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Rashed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69205" y="4221088"/>
            <a:ext cx="1272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Al-</a:t>
            </a:r>
            <a:r>
              <a:rPr lang="en-US" b="1" dirty="0" err="1">
                <a:solidFill>
                  <a:srgbClr val="0000FF"/>
                </a:solidFill>
              </a:rPr>
              <a:t>Osayme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587044" y="4869160"/>
            <a:ext cx="95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thirteen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90818" y="5445224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2/06/2007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95014" y="4149080"/>
            <a:ext cx="1393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She is twelve.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27455" y="4402063"/>
            <a:ext cx="671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Rinad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82756" y="4680803"/>
            <a:ext cx="833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 years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179676" y="4976535"/>
            <a:ext cx="971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Nim-nim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pic>
        <p:nvPicPr>
          <p:cNvPr id="12" name="SG Bk 1 F-SA_'18_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018" y="210170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7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87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3491880" y="692696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730960" y="99070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547664" y="170080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3657219" y="198884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3491880" y="227687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611560" y="3429000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1403648" y="371703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11760" y="4005064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11838" y="558924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11838" y="5789265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11838" y="638132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214825" y="587727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246798" y="6145381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254668" y="5604599"/>
            <a:ext cx="359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262538" y="6381328"/>
            <a:ext cx="359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85239" y="6145381"/>
            <a:ext cx="359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711838" y="4190617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1380039" y="452881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58572"/>
            <a:ext cx="15049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9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176</Words>
  <Application>Microsoft Office PowerPoint</Application>
  <PresentationFormat>عرض على الشاشة (4:3)</PresentationFormat>
  <Paragraphs>89</Paragraphs>
  <Slides>13</Slides>
  <Notes>1</Notes>
  <HiddenSlides>0</HiddenSlides>
  <MMClips>5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هديل بنت الدوسري</cp:lastModifiedBy>
  <cp:revision>58</cp:revision>
  <dcterms:created xsi:type="dcterms:W3CDTF">2020-08-04T01:19:29Z</dcterms:created>
  <dcterms:modified xsi:type="dcterms:W3CDTF">2023-09-10T18:28:04Z</dcterms:modified>
</cp:coreProperties>
</file>