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8"/>
  </p:notesMasterIdLst>
  <p:sldIdLst>
    <p:sldId id="361" r:id="rId4"/>
    <p:sldId id="500" r:id="rId5"/>
    <p:sldId id="476" r:id="rId6"/>
    <p:sldId id="469" r:id="rId7"/>
    <p:sldId id="522" r:id="rId8"/>
    <p:sldId id="539" r:id="rId9"/>
    <p:sldId id="532" r:id="rId10"/>
    <p:sldId id="533" r:id="rId11"/>
    <p:sldId id="540" r:id="rId12"/>
    <p:sldId id="535" r:id="rId13"/>
    <p:sldId id="536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37" r:id="rId22"/>
    <p:sldId id="548" r:id="rId23"/>
    <p:sldId id="549" r:id="rId24"/>
    <p:sldId id="485" r:id="rId25"/>
    <p:sldId id="512" r:id="rId26"/>
    <p:sldId id="499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C3"/>
    <a:srgbClr val="404040"/>
    <a:srgbClr val="528BC9"/>
    <a:srgbClr val="FFFFFF"/>
    <a:srgbClr val="F0E8DA"/>
    <a:srgbClr val="4B4744"/>
    <a:srgbClr val="22201D"/>
    <a:srgbClr val="FF7F78"/>
    <a:srgbClr val="75B9FC"/>
    <a:srgbClr val="83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A701D-D3E7-44CE-B522-E4BBFC4AAE35}" v="31" dt="2023-08-27T14:20:02.310"/>
    <p1510:client id="{14A1E60B-DBA3-4FAD-8E4E-2A5AD1F240CC}" v="30" dt="2023-08-27T15:10:48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0" autoAdjust="0"/>
  </p:normalViewPr>
  <p:slideViewPr>
    <p:cSldViewPr>
      <p:cViewPr varScale="1">
        <p:scale>
          <a:sx n="95" d="100"/>
          <a:sy n="95" d="100"/>
        </p:scale>
        <p:origin x="6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64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427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06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633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143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858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930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392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187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92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816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7383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075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62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19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38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68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6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9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5.png"/><Relationship Id="rId15" Type="http://schemas.openxmlformats.org/officeDocument/2006/relationships/image" Target="../media/image51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2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3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4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6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25.png"/><Relationship Id="rId10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5.png"/><Relationship Id="rId15" Type="http://schemas.openxmlformats.org/officeDocument/2006/relationships/image" Target="../media/image59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60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5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63.png"/><Relationship Id="rId5" Type="http://schemas.openxmlformats.org/officeDocument/2006/relationships/image" Target="../media/image25.png"/><Relationship Id="rId10" Type="http://schemas.openxmlformats.org/officeDocument/2006/relationships/image" Target="../media/image62.tmp"/><Relationship Id="rId4" Type="http://schemas.openxmlformats.org/officeDocument/2006/relationships/image" Target="../media/image24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8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5.png"/><Relationship Id="rId15" Type="http://schemas.openxmlformats.org/officeDocument/2006/relationships/image" Target="../media/image67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68.png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72.png"/><Relationship Id="rId5" Type="http://schemas.openxmlformats.org/officeDocument/2006/relationships/image" Target="../media/image24.png"/><Relationship Id="rId10" Type="http://schemas.openxmlformats.org/officeDocument/2006/relationships/image" Target="../media/image71.png"/><Relationship Id="rId4" Type="http://schemas.openxmlformats.org/officeDocument/2006/relationships/image" Target="../media/image23.png"/><Relationship Id="rId9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78.png"/><Relationship Id="rId5" Type="http://schemas.openxmlformats.org/officeDocument/2006/relationships/image" Target="../media/image25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24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2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85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25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5" Type="http://schemas.openxmlformats.org/officeDocument/2006/relationships/image" Target="../media/image24.png"/><Relationship Id="rId10" Type="http://schemas.openxmlformats.org/officeDocument/2006/relationships/image" Target="../media/image32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662966F-C78C-45C7-B6F7-75E45C8724AF}"/>
              </a:ext>
            </a:extLst>
          </p:cNvPr>
          <p:cNvSpPr txBox="1"/>
          <p:nvPr/>
        </p:nvSpPr>
        <p:spPr>
          <a:xfrm>
            <a:off x="1403648" y="1920148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اثبات علاقات بين الزوايا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812517" y="352741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استعمال خصائص الزوايا المتكاملة أو المتتامة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945573"/>
            <a:ext cx="7511017" cy="3408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6731F6B-23D5-4BC5-B812-9A6B92CCF8C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86"/>
          <a:stretch/>
        </p:blipFill>
        <p:spPr>
          <a:xfrm>
            <a:off x="3731090" y="2400205"/>
            <a:ext cx="4263940" cy="193471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FA6EFAF3-C18A-4F15-A6D6-2C99E692525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5699" t="46667" r="20203" b="13721"/>
          <a:stretch/>
        </p:blipFill>
        <p:spPr>
          <a:xfrm>
            <a:off x="1115254" y="2800835"/>
            <a:ext cx="2907350" cy="113345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E59876-3456-43F3-B63D-6B2B394E7F2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53253"/>
          <a:stretch/>
        </p:blipFill>
        <p:spPr>
          <a:xfrm>
            <a:off x="1148969" y="1034010"/>
            <a:ext cx="7123001" cy="13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29313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2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A933FE-00A4-45C8-BA35-2FA6E0432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2" y="2063235"/>
            <a:ext cx="362001" cy="29381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D90146-FEB9-4374-8D82-324ECC28B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1" y="2396290"/>
            <a:ext cx="362001" cy="2166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83E2B2-2006-4B6F-ADBA-01CB9B978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963558" y="3353487"/>
            <a:ext cx="864557" cy="31455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6D882E-29EB-4F28-9144-CF53EEF6AE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608" y="1807391"/>
            <a:ext cx="1665421" cy="22009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56AB3A9-76D0-4BFD-838E-79ACB82719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689" y="2759615"/>
            <a:ext cx="710356" cy="42504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C01AC15-0E91-4270-A6CC-8E9C86F45C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284" y="1769348"/>
            <a:ext cx="886348" cy="3817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42392A1-718F-4110-B73F-929149C7719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5519"/>
          <a:stretch/>
        </p:blipFill>
        <p:spPr>
          <a:xfrm>
            <a:off x="2966662" y="1135156"/>
            <a:ext cx="5268060" cy="10260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64469AF-FB01-4A61-B0D4-DB1C8100FE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40892" y="2047817"/>
            <a:ext cx="2543530" cy="162900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8704F02-7E91-4AC1-AAA7-EB8FEBBE08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V="1">
            <a:off x="2488685" y="1850464"/>
            <a:ext cx="1564217" cy="3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7889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774733"/>
            <a:ext cx="7440592" cy="341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51A6CEE-9A53-4502-9179-1683C0620D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3688" y="916585"/>
            <a:ext cx="6084022" cy="31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2591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774733"/>
            <a:ext cx="7440592" cy="341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BC6B0C4-A857-4241-9E6C-48CA5D190E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8433" y="1243783"/>
            <a:ext cx="6890941" cy="25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63746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453674"/>
            <a:ext cx="7440592" cy="384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AEF85C-25D1-491A-84CB-024EDC425A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4212" y="544003"/>
            <a:ext cx="6339383" cy="36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62596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8736" y="453674"/>
            <a:ext cx="6696744" cy="384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4C8DD5F-95E1-4F09-A735-827412D6FE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0397" y="623975"/>
            <a:ext cx="6189062" cy="35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62775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411510"/>
            <a:ext cx="7476588" cy="376077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A933FE-00A4-45C8-BA35-2FA6E0432E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1452" y="2063235"/>
            <a:ext cx="362001" cy="29381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D90146-FEB9-4374-8D82-324ECC28B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1451" y="2396290"/>
            <a:ext cx="362001" cy="2166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83E2B2-2006-4B6F-ADBA-01CB9B9785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3963558" y="3353487"/>
            <a:ext cx="864557" cy="31455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6D882E-29EB-4F28-9144-CF53EEF6AE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608" y="1807391"/>
            <a:ext cx="1665421" cy="22009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56AB3A9-76D0-4BFD-838E-79ACB82719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689" y="2759615"/>
            <a:ext cx="710356" cy="42504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C01AC15-0E91-4270-A6CC-8E9C86F45C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284" y="1769348"/>
            <a:ext cx="886348" cy="3817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8704F02-7E91-4AC1-AAA7-EB8FEBBE08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2488685" y="1850464"/>
            <a:ext cx="1564217" cy="3145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DF330CE-FDF8-4D08-8C81-05CB3F6A84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9068" y="971217"/>
            <a:ext cx="6959372" cy="3113579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4B2E09F-555D-436A-92E9-58768533CA25}"/>
              </a:ext>
            </a:extLst>
          </p:cNvPr>
          <p:cNvSpPr txBox="1"/>
          <p:nvPr/>
        </p:nvSpPr>
        <p:spPr>
          <a:xfrm>
            <a:off x="712077" y="462809"/>
            <a:ext cx="786799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4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3 : براهين تستعمل فيها نظريتا تطابق المكملات أو المتممات</a:t>
            </a:r>
          </a:p>
        </p:txBody>
      </p:sp>
    </p:spTree>
    <p:extLst>
      <p:ext uri="{BB962C8B-B14F-4D97-AF65-F5344CB8AC3E}">
        <p14:creationId xmlns:p14="http://schemas.microsoft.com/office/powerpoint/2010/main" val="3883194031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A933FE-00A4-45C8-BA35-2FA6E0432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2" y="2063235"/>
            <a:ext cx="362001" cy="29381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D90146-FEB9-4374-8D82-324ECC28B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1" y="2396290"/>
            <a:ext cx="362001" cy="2166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83E2B2-2006-4B6F-ADBA-01CB9B978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963558" y="3353487"/>
            <a:ext cx="864557" cy="31455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6D882E-29EB-4F28-9144-CF53EEF6AE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608" y="1807391"/>
            <a:ext cx="1665421" cy="22009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56AB3A9-76D0-4BFD-838E-79ACB82719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689" y="2759615"/>
            <a:ext cx="710356" cy="42504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C01AC15-0E91-4270-A6CC-8E9C86F45C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284" y="1769348"/>
            <a:ext cx="886348" cy="3817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CF506B1-9644-4AC2-B3FC-0A4CD52CB3D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8314"/>
          <a:stretch/>
        </p:blipFill>
        <p:spPr>
          <a:xfrm>
            <a:off x="4463245" y="1190975"/>
            <a:ext cx="3760331" cy="7360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598021A-8088-4391-B8BB-3B316D3EF2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85120" y="1433761"/>
            <a:ext cx="1548518" cy="62947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0D61CB2-D0D6-46D3-8870-0D728A957B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8439" y="2115281"/>
            <a:ext cx="2229595" cy="159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04918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1018073"/>
            <a:ext cx="7440592" cy="2800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68C5A10-BF95-4485-B198-EA42A00DD7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0583" y="1472960"/>
            <a:ext cx="7106642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90174"/>
      </p:ext>
    </p:extLst>
  </p:cSld>
  <p:clrMapOvr>
    <a:masterClrMapping/>
  </p:clrMapOvr>
  <p:transition spd="slow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467544" y="499241"/>
            <a:ext cx="8208912" cy="39091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4111439"/>
            <a:ext cx="1127858" cy="120711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6055FC8-5AB0-40C9-AB6C-9F0762C22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2002" y="964227"/>
            <a:ext cx="1400370" cy="136170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0179325-95E8-48BD-85DE-FA0B28A109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7" y="2971933"/>
            <a:ext cx="946256" cy="64911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A3A19FB-150A-40E7-86E5-5BF878648C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83" y="2339856"/>
            <a:ext cx="1040662" cy="649116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29C6E82-E2B9-4695-BB76-0B6424DAD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9" y="1348119"/>
            <a:ext cx="1444836" cy="690097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60050432-8ABE-4A64-A08F-AD9629C64E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9" y="3617430"/>
            <a:ext cx="1520869" cy="2997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49210B3-5974-470C-8190-6B04D110DD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33268" y="1207440"/>
            <a:ext cx="4030842" cy="107546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051768-8B93-4E48-8048-5D82C7306E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9890" y="1720219"/>
            <a:ext cx="5099969" cy="245905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4D0DF33-67C5-47EF-B15C-02A43FDEC6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47406" y="2571750"/>
            <a:ext cx="1716985" cy="1547788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A3616BD-F709-46FB-BD6A-65696850AFD4}"/>
              </a:ext>
            </a:extLst>
          </p:cNvPr>
          <p:cNvSpPr txBox="1"/>
          <p:nvPr/>
        </p:nvSpPr>
        <p:spPr>
          <a:xfrm>
            <a:off x="1135283" y="595786"/>
            <a:ext cx="70205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4 : استعمال الزوايا المتقابلة بالرأس</a:t>
            </a:r>
          </a:p>
        </p:txBody>
      </p:sp>
    </p:spTree>
    <p:extLst>
      <p:ext uri="{BB962C8B-B14F-4D97-AF65-F5344CB8AC3E}">
        <p14:creationId xmlns:p14="http://schemas.microsoft.com/office/powerpoint/2010/main" val="4095809632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2710742" y="773113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للأذكياء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DD7DC18-B8F7-43F4-8C60-8FBE15540AB7}"/>
              </a:ext>
            </a:extLst>
          </p:cNvPr>
          <p:cNvSpPr txBox="1"/>
          <p:nvPr/>
        </p:nvSpPr>
        <p:spPr>
          <a:xfrm>
            <a:off x="2496097" y="1876361"/>
            <a:ext cx="45143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اشترى محمد ضعف ما اشترى سعود وكان مجموع ما أنفقاه هو 111 ريال</a:t>
            </a:r>
          </a:p>
          <a:p>
            <a:pPr algn="ctr"/>
            <a:r>
              <a:rPr lang="ar-SA" sz="28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فكم أنفق سعود ؟؟؟</a:t>
            </a:r>
          </a:p>
        </p:txBody>
      </p:sp>
    </p:spTree>
    <p:extLst>
      <p:ext uri="{BB962C8B-B14F-4D97-AF65-F5344CB8AC3E}">
        <p14:creationId xmlns:p14="http://schemas.microsoft.com/office/powerpoint/2010/main" val="30169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A933FE-00A4-45C8-BA35-2FA6E0432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2" y="2063235"/>
            <a:ext cx="362001" cy="29381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D90146-FEB9-4374-8D82-324ECC28B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1" y="2396290"/>
            <a:ext cx="362001" cy="2166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83E2B2-2006-4B6F-ADBA-01CB9B978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963558" y="3353487"/>
            <a:ext cx="864557" cy="31455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6D882E-29EB-4F28-9144-CF53EEF6AE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608" y="1807391"/>
            <a:ext cx="1665421" cy="22009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56AB3A9-76D0-4BFD-838E-79ACB82719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689" y="2759615"/>
            <a:ext cx="710356" cy="42504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C01AC15-0E91-4270-A6CC-8E9C86F45C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284" y="1769348"/>
            <a:ext cx="886348" cy="3817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598021A-8088-4391-B8BB-3B316D3EF2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0698" y="1493990"/>
            <a:ext cx="1548518" cy="62947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C15243E-1084-49BA-9ABB-59E75DA068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2918" y="1143526"/>
            <a:ext cx="6077798" cy="62873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CC1C46F-F311-41CE-99D3-3DB8DE6ACE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35908" y="1486188"/>
            <a:ext cx="1548518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6122"/>
      </p:ext>
    </p:extLst>
  </p:cSld>
  <p:clrMapOvr>
    <a:masterClrMapping/>
  </p:clrMapOvr>
  <p:transition spd="slow" advTm="3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909632-26AA-44D0-A39A-2F9ACC1AA5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9239" y="555526"/>
            <a:ext cx="7056784" cy="3770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535478"/>
      </p:ext>
    </p:extLst>
  </p:cSld>
  <p:clrMapOvr>
    <a:masterClrMapping/>
  </p:clrMapOvr>
  <p:transition spd="slow" advTm="3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98DB9E9-B1CC-40BE-86F5-F0E874CF7A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2218176"/>
            <a:ext cx="7056099" cy="744518"/>
          </a:xfrm>
          <a:prstGeom prst="roundRect">
            <a:avLst>
              <a:gd name="adj" fmla="val 1399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9B29A43-F640-46EE-AA00-E95EAE8F9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816" y="1154939"/>
            <a:ext cx="5975979" cy="152824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6D801A6-719B-45E4-A046-0EFD386EB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608" y="3271163"/>
            <a:ext cx="7859784" cy="173011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1C559E3-5C94-470D-8AD1-1539361661B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81386"/>
          <a:stretch/>
        </p:blipFill>
        <p:spPr>
          <a:xfrm>
            <a:off x="7076000" y="2085103"/>
            <a:ext cx="1571844" cy="299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DBC3E76-FB32-4A06-B9C7-C7ED042ACF6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4320" b="6557"/>
          <a:stretch/>
        </p:blipFill>
        <p:spPr>
          <a:xfrm>
            <a:off x="2019753" y="2332434"/>
            <a:ext cx="1287712" cy="51600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6EBB3CA-5639-4627-A821-DAC3877022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68870"/>
          <a:stretch/>
        </p:blipFill>
        <p:spPr>
          <a:xfrm>
            <a:off x="6156176" y="1077210"/>
            <a:ext cx="2491668" cy="381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4B869E-5FE7-44ED-B32E-DE4FE0D1E3F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8460" t="34785" r="9947"/>
          <a:stretch/>
        </p:blipFill>
        <p:spPr>
          <a:xfrm>
            <a:off x="3110974" y="1203719"/>
            <a:ext cx="1008542" cy="6276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85570D2-3C78-4B4F-B297-576E2277285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b="78376"/>
          <a:stretch/>
        </p:blipFill>
        <p:spPr>
          <a:xfrm>
            <a:off x="5337689" y="3151808"/>
            <a:ext cx="3310155" cy="262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A0808E2-C72B-4A48-A050-6B546E9A5BF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54623" t="19070" r="19950"/>
          <a:stretch/>
        </p:blipFill>
        <p:spPr>
          <a:xfrm>
            <a:off x="1216611" y="3324295"/>
            <a:ext cx="619085" cy="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63122"/>
      </p:ext>
    </p:extLst>
  </p:cSld>
  <p:clrMapOvr>
    <a:masterClrMapping/>
  </p:clrMapOvr>
  <p:transition spd="slow" advTm="300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1828" y="302492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4701" y="1069038"/>
            <a:ext cx="0" cy="3669472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4259DC-2345-4072-ACEB-797AD2FD5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1462683"/>
            <a:ext cx="937412" cy="2610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D0316A-7DBF-49BB-A227-F86121AD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579" y="1118367"/>
            <a:ext cx="937412" cy="2610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8E91A9-16CC-4319-8BA0-1709A309FA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5735" y="2249791"/>
            <a:ext cx="938865" cy="26215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579D996-ABDF-4400-9E9C-3F48B90CC7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4013" y="1635292"/>
            <a:ext cx="1000265" cy="20646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F04F434-49F2-4BEE-B50F-7BF302973F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8949" y="1068063"/>
            <a:ext cx="472025" cy="62183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CBE15A8-3613-4D0C-8904-A3B7C0962F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5760" y="1051192"/>
            <a:ext cx="3899050" cy="1471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3E0F146-AE25-4FA4-A5CB-FD5619ABBC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4599" y="1586592"/>
            <a:ext cx="265404" cy="26215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B59B97D-1BCB-477C-A4C4-D740D78B318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0342" y="1056877"/>
            <a:ext cx="4201111" cy="120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C4782E2D-0039-4B54-AAAF-88FA03ABE9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20055" y="1351613"/>
            <a:ext cx="268247" cy="2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3920" y="246755"/>
            <a:ext cx="3981798" cy="372801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283" y="1307044"/>
            <a:ext cx="3981798" cy="3556962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5149921" y="1842076"/>
            <a:ext cx="31817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درسُت تعيين أزواج خاصة من الزوايا واستعملتها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1268751" y="2659355"/>
            <a:ext cx="301778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أكتب براهين تتضمن زوايا متتامة و زوايا متكاملة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أكتب براهين تتضمن زوايا متطابقة و قائمة</a:t>
            </a: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245054" y="3422728"/>
            <a:ext cx="2902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في الشكل اذكر جميع أزواج الزوايا</a:t>
            </a:r>
          </a:p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المتكاملة ؟</a:t>
            </a:r>
            <a:endParaRPr lang="ar-SA" sz="24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810AC1C-8074-46AC-ACA0-28FDBCAF34E3}"/>
              </a:ext>
            </a:extLst>
          </p:cNvPr>
          <p:cNvSpPr txBox="1"/>
          <p:nvPr/>
        </p:nvSpPr>
        <p:spPr>
          <a:xfrm>
            <a:off x="1916057" y="3434233"/>
            <a:ext cx="29373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استعمل المنقلة لقياس 1∠ و 2∠، ثم</a:t>
            </a:r>
          </a:p>
          <a:p>
            <a:pPr algn="ctr"/>
            <a:r>
              <a:rPr lang="ar-SA" sz="20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أوجد مجموع قياسيهما ؟</a:t>
            </a:r>
            <a:endParaRPr lang="ar-SA" sz="20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F1B18D1-505E-4998-AF2B-82E37979D9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106" y="356788"/>
            <a:ext cx="7839275" cy="2190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3" y="210692"/>
            <a:ext cx="8231097" cy="4070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0CE66A9-BDF3-46B1-A2A8-BDAA2E7D8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592" y="472626"/>
            <a:ext cx="7557398" cy="356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0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774733"/>
            <a:ext cx="7440592" cy="341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0C4A778-230E-40FB-B2B9-5C1E69A747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517" y="411510"/>
            <a:ext cx="6814965" cy="29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22513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467544" y="502821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استعمال مسلمة جمع قياسات الزوايا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1180044"/>
            <a:ext cx="7511017" cy="2944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88352"/>
            <a:ext cx="1121761" cy="2244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2535477-7E52-4B09-91D2-FFF12F96F7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19554" y="1449840"/>
            <a:ext cx="8451864" cy="230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0743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A933FE-00A4-45C8-BA35-2FA6E0432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2" y="2063235"/>
            <a:ext cx="362001" cy="29381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8D90146-FEB9-4374-8D82-324ECC28B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451" y="2396290"/>
            <a:ext cx="362001" cy="21660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83E2B2-2006-4B6F-ADBA-01CB9B9785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3963558" y="3353487"/>
            <a:ext cx="864557" cy="31455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E6D882E-29EB-4F28-9144-CF53EEF6AE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608" y="1807391"/>
            <a:ext cx="1665421" cy="220093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56AB3A9-76D0-4BFD-838E-79ACB82719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689" y="2759615"/>
            <a:ext cx="710356" cy="425043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C01AC15-0E91-4270-A6CC-8E9C86F45C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3284" y="1769348"/>
            <a:ext cx="886348" cy="38177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902E28-2657-4DFA-A452-3B0A6CEEFA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6657" y="1145990"/>
            <a:ext cx="4544059" cy="83831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578D638-271E-4C51-975F-A415E9ED57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9869" y="1549028"/>
            <a:ext cx="1548000" cy="2987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97A288F-8898-4DCA-BA0E-D588750175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0310" y="1670045"/>
            <a:ext cx="2647258" cy="17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21666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8" y="774733"/>
            <a:ext cx="7440592" cy="3411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90B27DA-3938-419E-A7EE-E8BE3AA5E2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7624" y="980292"/>
            <a:ext cx="7143901" cy="30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77162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اثبات علاقات بين القطع المستقيمة  للصف اول ثانوي الفصل الدراسي الاول 1445</Template>
  <TotalTime>0</TotalTime>
  <Words>174</Words>
  <Application>Microsoft Office PowerPoint</Application>
  <PresentationFormat>عرض على الشاشة (16:9)</PresentationFormat>
  <Paragraphs>58</Paragraphs>
  <Slides>24</Slides>
  <Notes>24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24</vt:i4>
      </vt:variant>
    </vt:vector>
  </HeadingPairs>
  <TitlesOfParts>
    <vt:vector size="39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2023-08-27T15:21:23Z</dcterms:created>
  <dcterms:modified xsi:type="dcterms:W3CDTF">2023-08-27T16:20:01Z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