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69" r:id="rId14"/>
    <p:sldId id="272" r:id="rId15"/>
    <p:sldId id="275" r:id="rId16"/>
    <p:sldId id="274" r:id="rId17"/>
    <p:sldId id="277" r:id="rId18"/>
    <p:sldId id="273" r:id="rId19"/>
    <p:sldId id="276" r:id="rId20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E67713"/>
    <a:srgbClr val="FFC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5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7567B-F817-D74C-832B-782F6C1D0271}" type="datetimeFigureOut">
              <a:rPr lang="en-SA" smtClean="0"/>
              <a:t>9/26/21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7A834-2D2B-174E-8643-E864FAE4994E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8570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91113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2130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48550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13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81539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14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4366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15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17489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238993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17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11290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18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98151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19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867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3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6893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4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8528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5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4783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24471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7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3896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8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6853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9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2067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10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57837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BEF6-B40D-A44C-8F64-C2E678AF0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34E79-7782-774C-9D79-4A4D1C97E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0339F-16EB-D543-A5D0-02C193A4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B99FF-8738-9042-BA7C-FBBCA87D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26C14-8973-AD4A-B189-4B9059CF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2379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CC2-0AA7-564B-B600-2C4923FE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FBBDE-5A09-964E-AC76-4758FFD6A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A33AF-6503-DC44-900E-42FA042A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19DBB-7045-8042-962E-E002A7B0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4C18-3D8B-EC42-92A8-D468BC3E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5725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574AB-A2CC-9F4C-A698-EAB58F8F5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AE384-5C76-B242-AD55-23EADE208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9E2D2-22C6-BE4E-805E-73C7DEDD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C8E9-ED8D-5C4E-8091-D5D8804E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577F8-542B-A54C-8F47-35AC51A3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1775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9F65-79A5-4D4F-81FB-17CBEA6D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FEC8-058C-6F4B-851E-557F92F60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7D50-96D5-464F-9B0D-B2468860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BFC08-1570-644A-8E96-A3E67727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2B2F6-146F-2D48-B967-A27A5E74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924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5046-69BC-B24F-A899-B9777663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77331-5628-B948-A845-5E58D7023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E8DC1-2682-F742-B551-5210BC60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D13DF-F1AC-0545-9C61-9726EB47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A8395-8878-8743-BC21-C40A7B01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6237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87C7-EF4D-9545-8BB0-FCAB9A9D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7A42-D658-8345-89F2-1CC0620D4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48EC6-26F3-2045-AE98-7A611B3CC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0B7CB-041C-0243-AA91-2CE0DD74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EF9E5-DA32-F345-A03E-23D1825D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5F5A6-3024-BD4F-AE64-B244CFD8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1975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95DB-3391-0043-8948-520595A5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40668-7A7F-1745-802B-EC702D4B6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F0488-5E0D-114B-AE00-07FDA012A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F2BDD-97A0-FC4A-9899-5A3A0237C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672D7-1B93-164D-872E-3D3D06C42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64F99-F5DB-3A4C-B8CB-50173771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7ADFA-74BB-5343-92CF-B8E49E8A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16FDF-BB10-584D-8B9D-A8D47C44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8842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544A-6F08-AB46-910B-A4BE74B3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2769F-B7A0-184F-AE61-1E4043A3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635CF-7249-4946-AF12-A3A0A8B6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CBB9D-F0EC-394C-8508-3E62E558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8147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4B08E-7D66-AC4F-BD5E-AAF3C96B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E4A2D-5E9A-A84E-9491-1166C264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640D6-3FA4-5F4C-8A26-D39EC9C6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2022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D318-79FB-F046-A754-F7FB3C1F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4807E-929B-314E-AADA-3C58EEE8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38CB2-5160-EE4B-A70A-E639080CF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08A81-6C73-B945-9872-C88A10BD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DD96-C6DB-9445-9028-30466660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88A8C-D345-C544-8E5E-CC3D24CB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181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235E-3BFA-0246-92A3-A96BC26C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9384A-DAFE-2E48-8309-E336A7DCF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04381-FF07-EB46-9C16-5C72C7010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652C5-55CB-1644-B9FD-88F6E622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260AE-6A06-F340-8EA5-FADDC76B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FB401-BE5A-E442-8931-2DD5F05E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8183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2929B-7912-5D42-A268-0D3180F4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0862-6C30-0944-9586-32ADF4591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A861F-EF75-CF49-A085-524E0DEEE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3897-2506-8E47-8310-715669501682}" type="datetimeFigureOut">
              <a:rPr lang="en-SA" smtClean="0"/>
              <a:t>9/26/21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460E9-2F5D-1849-8673-187827160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D34AE-772D-A24F-BA04-74320194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388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11" Type="http://schemas.openxmlformats.org/officeDocument/2006/relationships/image" Target="../media/image27.png"/><Relationship Id="rId5" Type="http://schemas.openxmlformats.org/officeDocument/2006/relationships/image" Target="../media/image3.jp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5.png"/><Relationship Id="rId1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12" Type="http://schemas.openxmlformats.org/officeDocument/2006/relationships/image" Target="../media/image2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11" Type="http://schemas.openxmlformats.org/officeDocument/2006/relationships/image" Target="../media/image20.gif"/><Relationship Id="rId5" Type="http://schemas.openxmlformats.org/officeDocument/2006/relationships/image" Target="../media/image3.jp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12.jpg"/><Relationship Id="rId10" Type="http://schemas.openxmlformats.org/officeDocument/2006/relationships/image" Target="../media/image31.jpg"/><Relationship Id="rId4" Type="http://schemas.openxmlformats.org/officeDocument/2006/relationships/image" Target="../media/image4.jpg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28.jp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10" Type="http://schemas.openxmlformats.org/officeDocument/2006/relationships/image" Target="../media/image2.jpg"/><Relationship Id="rId4" Type="http://schemas.openxmlformats.org/officeDocument/2006/relationships/image" Target="../media/image6.jpg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im-a-puzzle.com/#/play?&amp;ref=user/unit_2_what_day_is_it_today__3urnamp5k&amp;difficulty=3&amp;mode=1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4.jp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11" Type="http://schemas.openxmlformats.org/officeDocument/2006/relationships/image" Target="../media/image14.png"/><Relationship Id="rId5" Type="http://schemas.openxmlformats.org/officeDocument/2006/relationships/image" Target="../media/image3.jp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0.gif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4.jp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3.jp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68B732-086F-B444-811B-03DE35069B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0667CD-1F54-F04A-AE91-47E51F33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28" t="12290" r="2591" b="16878"/>
          <a:stretch>
            <a:fillRect/>
          </a:stretch>
        </p:blipFill>
        <p:spPr>
          <a:xfrm>
            <a:off x="4715443" y="651409"/>
            <a:ext cx="7322849" cy="4733391"/>
          </a:xfrm>
          <a:custGeom>
            <a:avLst/>
            <a:gdLst>
              <a:gd name="connsiteX0" fmla="*/ 4772853 w 6550849"/>
              <a:gd name="connsiteY0" fmla="*/ 3767797 h 4234381"/>
              <a:gd name="connsiteX1" fmla="*/ 5478968 w 6550849"/>
              <a:gd name="connsiteY1" fmla="*/ 3767797 h 4234381"/>
              <a:gd name="connsiteX2" fmla="*/ 5556734 w 6550849"/>
              <a:gd name="connsiteY2" fmla="*/ 3845563 h 4234381"/>
              <a:gd name="connsiteX3" fmla="*/ 5556734 w 6550849"/>
              <a:gd name="connsiteY3" fmla="*/ 4156615 h 4234381"/>
              <a:gd name="connsiteX4" fmla="*/ 5478968 w 6550849"/>
              <a:gd name="connsiteY4" fmla="*/ 4234381 h 4234381"/>
              <a:gd name="connsiteX5" fmla="*/ 4772853 w 6550849"/>
              <a:gd name="connsiteY5" fmla="*/ 4234381 h 4234381"/>
              <a:gd name="connsiteX6" fmla="*/ 4695087 w 6550849"/>
              <a:gd name="connsiteY6" fmla="*/ 4156615 h 4234381"/>
              <a:gd name="connsiteX7" fmla="*/ 4695087 w 6550849"/>
              <a:gd name="connsiteY7" fmla="*/ 3845563 h 4234381"/>
              <a:gd name="connsiteX8" fmla="*/ 4772853 w 6550849"/>
              <a:gd name="connsiteY8" fmla="*/ 3767797 h 4234381"/>
              <a:gd name="connsiteX9" fmla="*/ 3827976 w 6550849"/>
              <a:gd name="connsiteY9" fmla="*/ 3767797 h 4234381"/>
              <a:gd name="connsiteX10" fmla="*/ 4534091 w 6550849"/>
              <a:gd name="connsiteY10" fmla="*/ 3767797 h 4234381"/>
              <a:gd name="connsiteX11" fmla="*/ 4611857 w 6550849"/>
              <a:gd name="connsiteY11" fmla="*/ 3845563 h 4234381"/>
              <a:gd name="connsiteX12" fmla="*/ 4611857 w 6550849"/>
              <a:gd name="connsiteY12" fmla="*/ 4156615 h 4234381"/>
              <a:gd name="connsiteX13" fmla="*/ 4534091 w 6550849"/>
              <a:gd name="connsiteY13" fmla="*/ 4234381 h 4234381"/>
              <a:gd name="connsiteX14" fmla="*/ 3827976 w 6550849"/>
              <a:gd name="connsiteY14" fmla="*/ 4234381 h 4234381"/>
              <a:gd name="connsiteX15" fmla="*/ 3750210 w 6550849"/>
              <a:gd name="connsiteY15" fmla="*/ 4156615 h 4234381"/>
              <a:gd name="connsiteX16" fmla="*/ 3750210 w 6550849"/>
              <a:gd name="connsiteY16" fmla="*/ 3845563 h 4234381"/>
              <a:gd name="connsiteX17" fmla="*/ 3827976 w 6550849"/>
              <a:gd name="connsiteY17" fmla="*/ 3767797 h 4234381"/>
              <a:gd name="connsiteX18" fmla="*/ 2875472 w 6550849"/>
              <a:gd name="connsiteY18" fmla="*/ 3756072 h 4234381"/>
              <a:gd name="connsiteX19" fmla="*/ 3581587 w 6550849"/>
              <a:gd name="connsiteY19" fmla="*/ 3756072 h 4234381"/>
              <a:gd name="connsiteX20" fmla="*/ 3659353 w 6550849"/>
              <a:gd name="connsiteY20" fmla="*/ 3833838 h 4234381"/>
              <a:gd name="connsiteX21" fmla="*/ 3659353 w 6550849"/>
              <a:gd name="connsiteY21" fmla="*/ 4144890 h 4234381"/>
              <a:gd name="connsiteX22" fmla="*/ 3581587 w 6550849"/>
              <a:gd name="connsiteY22" fmla="*/ 4222656 h 4234381"/>
              <a:gd name="connsiteX23" fmla="*/ 2875472 w 6550849"/>
              <a:gd name="connsiteY23" fmla="*/ 4222656 h 4234381"/>
              <a:gd name="connsiteX24" fmla="*/ 2797706 w 6550849"/>
              <a:gd name="connsiteY24" fmla="*/ 4144890 h 4234381"/>
              <a:gd name="connsiteX25" fmla="*/ 2797706 w 6550849"/>
              <a:gd name="connsiteY25" fmla="*/ 3833838 h 4234381"/>
              <a:gd name="connsiteX26" fmla="*/ 2875472 w 6550849"/>
              <a:gd name="connsiteY26" fmla="*/ 3756072 h 4234381"/>
              <a:gd name="connsiteX27" fmla="*/ 906786 w 6550849"/>
              <a:gd name="connsiteY27" fmla="*/ 3301212 h 4234381"/>
              <a:gd name="connsiteX28" fmla="*/ 2538624 w 6550849"/>
              <a:gd name="connsiteY28" fmla="*/ 3301212 h 4234381"/>
              <a:gd name="connsiteX29" fmla="*/ 2692201 w 6550849"/>
              <a:gd name="connsiteY29" fmla="*/ 3454789 h 4234381"/>
              <a:gd name="connsiteX30" fmla="*/ 2692201 w 6550849"/>
              <a:gd name="connsiteY30" fmla="*/ 4069078 h 4234381"/>
              <a:gd name="connsiteX31" fmla="*/ 2538624 w 6550849"/>
              <a:gd name="connsiteY31" fmla="*/ 4222655 h 4234381"/>
              <a:gd name="connsiteX32" fmla="*/ 906786 w 6550849"/>
              <a:gd name="connsiteY32" fmla="*/ 4222655 h 4234381"/>
              <a:gd name="connsiteX33" fmla="*/ 753209 w 6550849"/>
              <a:gd name="connsiteY33" fmla="*/ 4069078 h 4234381"/>
              <a:gd name="connsiteX34" fmla="*/ 753209 w 6550849"/>
              <a:gd name="connsiteY34" fmla="*/ 3454789 h 4234381"/>
              <a:gd name="connsiteX35" fmla="*/ 906786 w 6550849"/>
              <a:gd name="connsiteY35" fmla="*/ 3301212 h 4234381"/>
              <a:gd name="connsiteX36" fmla="*/ 147616 w 6550849"/>
              <a:gd name="connsiteY36" fmla="*/ 3295351 h 4234381"/>
              <a:gd name="connsiteX37" fmla="*/ 569253 w 6550849"/>
              <a:gd name="connsiteY37" fmla="*/ 3295351 h 4234381"/>
              <a:gd name="connsiteX38" fmla="*/ 674666 w 6550849"/>
              <a:gd name="connsiteY38" fmla="*/ 3400764 h 4234381"/>
              <a:gd name="connsiteX39" fmla="*/ 674666 w 6550849"/>
              <a:gd name="connsiteY39" fmla="*/ 4111380 h 4234381"/>
              <a:gd name="connsiteX40" fmla="*/ 569253 w 6550849"/>
              <a:gd name="connsiteY40" fmla="*/ 4216793 h 4234381"/>
              <a:gd name="connsiteX41" fmla="*/ 147616 w 6550849"/>
              <a:gd name="connsiteY41" fmla="*/ 4216793 h 4234381"/>
              <a:gd name="connsiteX42" fmla="*/ 42203 w 6550849"/>
              <a:gd name="connsiteY42" fmla="*/ 4111380 h 4234381"/>
              <a:gd name="connsiteX43" fmla="*/ 42203 w 6550849"/>
              <a:gd name="connsiteY43" fmla="*/ 3400764 h 4234381"/>
              <a:gd name="connsiteX44" fmla="*/ 147616 w 6550849"/>
              <a:gd name="connsiteY44" fmla="*/ 3295351 h 4234381"/>
              <a:gd name="connsiteX45" fmla="*/ 2860824 w 6550849"/>
              <a:gd name="connsiteY45" fmla="*/ 3221502 h 4234381"/>
              <a:gd name="connsiteX46" fmla="*/ 4367625 w 6550849"/>
              <a:gd name="connsiteY46" fmla="*/ 3221502 h 4234381"/>
              <a:gd name="connsiteX47" fmla="*/ 4445391 w 6550849"/>
              <a:gd name="connsiteY47" fmla="*/ 3299268 h 4234381"/>
              <a:gd name="connsiteX48" fmla="*/ 4445391 w 6550849"/>
              <a:gd name="connsiteY48" fmla="*/ 3610320 h 4234381"/>
              <a:gd name="connsiteX49" fmla="*/ 4367625 w 6550849"/>
              <a:gd name="connsiteY49" fmla="*/ 3688086 h 4234381"/>
              <a:gd name="connsiteX50" fmla="*/ 2860824 w 6550849"/>
              <a:gd name="connsiteY50" fmla="*/ 3688086 h 4234381"/>
              <a:gd name="connsiteX51" fmla="*/ 2783058 w 6550849"/>
              <a:gd name="connsiteY51" fmla="*/ 3610320 h 4234381"/>
              <a:gd name="connsiteX52" fmla="*/ 2783058 w 6550849"/>
              <a:gd name="connsiteY52" fmla="*/ 3299268 h 4234381"/>
              <a:gd name="connsiteX53" fmla="*/ 2860824 w 6550849"/>
              <a:gd name="connsiteY53" fmla="*/ 3221502 h 4234381"/>
              <a:gd name="connsiteX54" fmla="*/ 5832813 w 6550849"/>
              <a:gd name="connsiteY54" fmla="*/ 2787751 h 4234381"/>
              <a:gd name="connsiteX55" fmla="*/ 6407238 w 6550849"/>
              <a:gd name="connsiteY55" fmla="*/ 2787751 h 4234381"/>
              <a:gd name="connsiteX56" fmla="*/ 6550849 w 6550849"/>
              <a:gd name="connsiteY56" fmla="*/ 2931362 h 4234381"/>
              <a:gd name="connsiteX57" fmla="*/ 6550849 w 6550849"/>
              <a:gd name="connsiteY57" fmla="*/ 4090770 h 4234381"/>
              <a:gd name="connsiteX58" fmla="*/ 6407238 w 6550849"/>
              <a:gd name="connsiteY58" fmla="*/ 4234381 h 4234381"/>
              <a:gd name="connsiteX59" fmla="*/ 5832813 w 6550849"/>
              <a:gd name="connsiteY59" fmla="*/ 4234381 h 4234381"/>
              <a:gd name="connsiteX60" fmla="*/ 5689202 w 6550849"/>
              <a:gd name="connsiteY60" fmla="*/ 4090770 h 4234381"/>
              <a:gd name="connsiteX61" fmla="*/ 5689202 w 6550849"/>
              <a:gd name="connsiteY61" fmla="*/ 2931362 h 4234381"/>
              <a:gd name="connsiteX62" fmla="*/ 5832813 w 6550849"/>
              <a:gd name="connsiteY62" fmla="*/ 2787751 h 4234381"/>
              <a:gd name="connsiteX63" fmla="*/ 4734368 w 6550849"/>
              <a:gd name="connsiteY63" fmla="*/ 2760786 h 4234381"/>
              <a:gd name="connsiteX64" fmla="*/ 5445946 w 6550849"/>
              <a:gd name="connsiteY64" fmla="*/ 2760786 h 4234381"/>
              <a:gd name="connsiteX65" fmla="*/ 5568456 w 6550849"/>
              <a:gd name="connsiteY65" fmla="*/ 2883296 h 4234381"/>
              <a:gd name="connsiteX66" fmla="*/ 5568456 w 6550849"/>
              <a:gd name="connsiteY66" fmla="*/ 3373322 h 4234381"/>
              <a:gd name="connsiteX67" fmla="*/ 5445946 w 6550849"/>
              <a:gd name="connsiteY67" fmla="*/ 3495832 h 4234381"/>
              <a:gd name="connsiteX68" fmla="*/ 4734368 w 6550849"/>
              <a:gd name="connsiteY68" fmla="*/ 3495832 h 4234381"/>
              <a:gd name="connsiteX69" fmla="*/ 4611858 w 6550849"/>
              <a:gd name="connsiteY69" fmla="*/ 3373322 h 4234381"/>
              <a:gd name="connsiteX70" fmla="*/ 4611858 w 6550849"/>
              <a:gd name="connsiteY70" fmla="*/ 2883296 h 4234381"/>
              <a:gd name="connsiteX71" fmla="*/ 4734368 w 6550849"/>
              <a:gd name="connsiteY71" fmla="*/ 2760786 h 4234381"/>
              <a:gd name="connsiteX72" fmla="*/ 4772853 w 6550849"/>
              <a:gd name="connsiteY72" fmla="*/ 2227375 h 4234381"/>
              <a:gd name="connsiteX73" fmla="*/ 5478968 w 6550849"/>
              <a:gd name="connsiteY73" fmla="*/ 2227375 h 4234381"/>
              <a:gd name="connsiteX74" fmla="*/ 5556734 w 6550849"/>
              <a:gd name="connsiteY74" fmla="*/ 2305141 h 4234381"/>
              <a:gd name="connsiteX75" fmla="*/ 5556734 w 6550849"/>
              <a:gd name="connsiteY75" fmla="*/ 2616193 h 4234381"/>
              <a:gd name="connsiteX76" fmla="*/ 5478968 w 6550849"/>
              <a:gd name="connsiteY76" fmla="*/ 2693959 h 4234381"/>
              <a:gd name="connsiteX77" fmla="*/ 4772853 w 6550849"/>
              <a:gd name="connsiteY77" fmla="*/ 2693959 h 4234381"/>
              <a:gd name="connsiteX78" fmla="*/ 4695087 w 6550849"/>
              <a:gd name="connsiteY78" fmla="*/ 2616193 h 4234381"/>
              <a:gd name="connsiteX79" fmla="*/ 4695087 w 6550849"/>
              <a:gd name="connsiteY79" fmla="*/ 2305141 h 4234381"/>
              <a:gd name="connsiteX80" fmla="*/ 4772853 w 6550849"/>
              <a:gd name="connsiteY80" fmla="*/ 2227375 h 4234381"/>
              <a:gd name="connsiteX81" fmla="*/ 5832813 w 6550849"/>
              <a:gd name="connsiteY81" fmla="*/ 1611922 h 4234381"/>
              <a:gd name="connsiteX82" fmla="*/ 6407238 w 6550849"/>
              <a:gd name="connsiteY82" fmla="*/ 1611922 h 4234381"/>
              <a:gd name="connsiteX83" fmla="*/ 6550849 w 6550849"/>
              <a:gd name="connsiteY83" fmla="*/ 1755533 h 4234381"/>
              <a:gd name="connsiteX84" fmla="*/ 6550849 w 6550849"/>
              <a:gd name="connsiteY84" fmla="*/ 2509327 h 4234381"/>
              <a:gd name="connsiteX85" fmla="*/ 6407238 w 6550849"/>
              <a:gd name="connsiteY85" fmla="*/ 2652938 h 4234381"/>
              <a:gd name="connsiteX86" fmla="*/ 5832813 w 6550849"/>
              <a:gd name="connsiteY86" fmla="*/ 2652938 h 4234381"/>
              <a:gd name="connsiteX87" fmla="*/ 5689202 w 6550849"/>
              <a:gd name="connsiteY87" fmla="*/ 2509327 h 4234381"/>
              <a:gd name="connsiteX88" fmla="*/ 5689202 w 6550849"/>
              <a:gd name="connsiteY88" fmla="*/ 1755533 h 4234381"/>
              <a:gd name="connsiteX89" fmla="*/ 5832813 w 6550849"/>
              <a:gd name="connsiteY89" fmla="*/ 1611922 h 4234381"/>
              <a:gd name="connsiteX90" fmla="*/ 4772854 w 6550849"/>
              <a:gd name="connsiteY90" fmla="*/ 1611922 h 4234381"/>
              <a:gd name="connsiteX91" fmla="*/ 5478969 w 6550849"/>
              <a:gd name="connsiteY91" fmla="*/ 1611922 h 4234381"/>
              <a:gd name="connsiteX92" fmla="*/ 5556735 w 6550849"/>
              <a:gd name="connsiteY92" fmla="*/ 1689688 h 4234381"/>
              <a:gd name="connsiteX93" fmla="*/ 5556735 w 6550849"/>
              <a:gd name="connsiteY93" fmla="*/ 2000740 h 4234381"/>
              <a:gd name="connsiteX94" fmla="*/ 5478969 w 6550849"/>
              <a:gd name="connsiteY94" fmla="*/ 2078506 h 4234381"/>
              <a:gd name="connsiteX95" fmla="*/ 4772854 w 6550849"/>
              <a:gd name="connsiteY95" fmla="*/ 2078506 h 4234381"/>
              <a:gd name="connsiteX96" fmla="*/ 4695088 w 6550849"/>
              <a:gd name="connsiteY96" fmla="*/ 2000740 h 4234381"/>
              <a:gd name="connsiteX97" fmla="*/ 4695088 w 6550849"/>
              <a:gd name="connsiteY97" fmla="*/ 1689688 h 4234381"/>
              <a:gd name="connsiteX98" fmla="*/ 4772854 w 6550849"/>
              <a:gd name="connsiteY98" fmla="*/ 1611922 h 4234381"/>
              <a:gd name="connsiteX99" fmla="*/ 4689623 w 6550849"/>
              <a:gd name="connsiteY99" fmla="*/ 1010525 h 4234381"/>
              <a:gd name="connsiteX100" fmla="*/ 6196424 w 6550849"/>
              <a:gd name="connsiteY100" fmla="*/ 1010525 h 4234381"/>
              <a:gd name="connsiteX101" fmla="*/ 6274190 w 6550849"/>
              <a:gd name="connsiteY101" fmla="*/ 1088291 h 4234381"/>
              <a:gd name="connsiteX102" fmla="*/ 6274190 w 6550849"/>
              <a:gd name="connsiteY102" fmla="*/ 1399343 h 4234381"/>
              <a:gd name="connsiteX103" fmla="*/ 6196424 w 6550849"/>
              <a:gd name="connsiteY103" fmla="*/ 1477109 h 4234381"/>
              <a:gd name="connsiteX104" fmla="*/ 4689623 w 6550849"/>
              <a:gd name="connsiteY104" fmla="*/ 1477109 h 4234381"/>
              <a:gd name="connsiteX105" fmla="*/ 4611857 w 6550849"/>
              <a:gd name="connsiteY105" fmla="*/ 1399343 h 4234381"/>
              <a:gd name="connsiteX106" fmla="*/ 4611857 w 6550849"/>
              <a:gd name="connsiteY106" fmla="*/ 1088291 h 4234381"/>
              <a:gd name="connsiteX107" fmla="*/ 4689623 w 6550849"/>
              <a:gd name="connsiteY107" fmla="*/ 1010525 h 4234381"/>
              <a:gd name="connsiteX108" fmla="*/ 515826 w 6550849"/>
              <a:gd name="connsiteY108" fmla="*/ 14072 h 4234381"/>
              <a:gd name="connsiteX109" fmla="*/ 3929565 w 6550849"/>
              <a:gd name="connsiteY109" fmla="*/ 14072 h 4234381"/>
              <a:gd name="connsiteX110" fmla="*/ 4445391 w 6550849"/>
              <a:gd name="connsiteY110" fmla="*/ 529898 h 4234381"/>
              <a:gd name="connsiteX111" fmla="*/ 4445391 w 6550849"/>
              <a:gd name="connsiteY111" fmla="*/ 2593138 h 4234381"/>
              <a:gd name="connsiteX112" fmla="*/ 3929565 w 6550849"/>
              <a:gd name="connsiteY112" fmla="*/ 3108964 h 4234381"/>
              <a:gd name="connsiteX113" fmla="*/ 515826 w 6550849"/>
              <a:gd name="connsiteY113" fmla="*/ 3108964 h 4234381"/>
              <a:gd name="connsiteX114" fmla="*/ 0 w 6550849"/>
              <a:gd name="connsiteY114" fmla="*/ 2593138 h 4234381"/>
              <a:gd name="connsiteX115" fmla="*/ 0 w 6550849"/>
              <a:gd name="connsiteY115" fmla="*/ 529898 h 4234381"/>
              <a:gd name="connsiteX116" fmla="*/ 515826 w 6550849"/>
              <a:gd name="connsiteY116" fmla="*/ 14072 h 4234381"/>
              <a:gd name="connsiteX117" fmla="*/ 4760940 w 6550849"/>
              <a:gd name="connsiteY117" fmla="*/ 0 h 4234381"/>
              <a:gd name="connsiteX118" fmla="*/ 6125109 w 6550849"/>
              <a:gd name="connsiteY118" fmla="*/ 0 h 4234381"/>
              <a:gd name="connsiteX119" fmla="*/ 6274191 w 6550849"/>
              <a:gd name="connsiteY119" fmla="*/ 149082 h 4234381"/>
              <a:gd name="connsiteX120" fmla="*/ 6274191 w 6550849"/>
              <a:gd name="connsiteY120" fmla="*/ 745394 h 4234381"/>
              <a:gd name="connsiteX121" fmla="*/ 6125109 w 6550849"/>
              <a:gd name="connsiteY121" fmla="*/ 894476 h 4234381"/>
              <a:gd name="connsiteX122" fmla="*/ 4760940 w 6550849"/>
              <a:gd name="connsiteY122" fmla="*/ 894476 h 4234381"/>
              <a:gd name="connsiteX123" fmla="*/ 4611858 w 6550849"/>
              <a:gd name="connsiteY123" fmla="*/ 745394 h 4234381"/>
              <a:gd name="connsiteX124" fmla="*/ 4611858 w 6550849"/>
              <a:gd name="connsiteY124" fmla="*/ 149082 h 4234381"/>
              <a:gd name="connsiteX125" fmla="*/ 4760940 w 6550849"/>
              <a:gd name="connsiteY125" fmla="*/ 0 h 423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550849" h="4234381">
                <a:moveTo>
                  <a:pt x="4772853" y="3767797"/>
                </a:moveTo>
                <a:lnTo>
                  <a:pt x="5478968" y="3767797"/>
                </a:lnTo>
                <a:cubicBezTo>
                  <a:pt x="5521917" y="3767797"/>
                  <a:pt x="5556734" y="3802614"/>
                  <a:pt x="5556734" y="3845563"/>
                </a:cubicBezTo>
                <a:lnTo>
                  <a:pt x="5556734" y="4156615"/>
                </a:lnTo>
                <a:cubicBezTo>
                  <a:pt x="5556734" y="4199564"/>
                  <a:pt x="5521917" y="4234381"/>
                  <a:pt x="5478968" y="4234381"/>
                </a:cubicBezTo>
                <a:lnTo>
                  <a:pt x="4772853" y="4234381"/>
                </a:lnTo>
                <a:cubicBezTo>
                  <a:pt x="4729904" y="4234381"/>
                  <a:pt x="4695087" y="4199564"/>
                  <a:pt x="4695087" y="4156615"/>
                </a:cubicBezTo>
                <a:lnTo>
                  <a:pt x="4695087" y="3845563"/>
                </a:lnTo>
                <a:cubicBezTo>
                  <a:pt x="4695087" y="3802614"/>
                  <a:pt x="4729904" y="3767797"/>
                  <a:pt x="4772853" y="3767797"/>
                </a:cubicBezTo>
                <a:close/>
                <a:moveTo>
                  <a:pt x="3827976" y="3767797"/>
                </a:moveTo>
                <a:lnTo>
                  <a:pt x="4534091" y="3767797"/>
                </a:lnTo>
                <a:cubicBezTo>
                  <a:pt x="4577040" y="3767797"/>
                  <a:pt x="4611857" y="3802614"/>
                  <a:pt x="4611857" y="3845563"/>
                </a:cubicBezTo>
                <a:lnTo>
                  <a:pt x="4611857" y="4156615"/>
                </a:lnTo>
                <a:cubicBezTo>
                  <a:pt x="4611857" y="4199564"/>
                  <a:pt x="4577040" y="4234381"/>
                  <a:pt x="4534091" y="4234381"/>
                </a:cubicBezTo>
                <a:lnTo>
                  <a:pt x="3827976" y="4234381"/>
                </a:lnTo>
                <a:cubicBezTo>
                  <a:pt x="3785027" y="4234381"/>
                  <a:pt x="3750210" y="4199564"/>
                  <a:pt x="3750210" y="4156615"/>
                </a:cubicBezTo>
                <a:lnTo>
                  <a:pt x="3750210" y="3845563"/>
                </a:lnTo>
                <a:cubicBezTo>
                  <a:pt x="3750210" y="3802614"/>
                  <a:pt x="3785027" y="3767797"/>
                  <a:pt x="3827976" y="3767797"/>
                </a:cubicBezTo>
                <a:close/>
                <a:moveTo>
                  <a:pt x="2875472" y="3756072"/>
                </a:moveTo>
                <a:lnTo>
                  <a:pt x="3581587" y="3756072"/>
                </a:lnTo>
                <a:cubicBezTo>
                  <a:pt x="3624536" y="3756072"/>
                  <a:pt x="3659353" y="3790889"/>
                  <a:pt x="3659353" y="3833838"/>
                </a:cubicBezTo>
                <a:lnTo>
                  <a:pt x="3659353" y="4144890"/>
                </a:lnTo>
                <a:cubicBezTo>
                  <a:pt x="3659353" y="4187839"/>
                  <a:pt x="3624536" y="4222656"/>
                  <a:pt x="3581587" y="4222656"/>
                </a:cubicBezTo>
                <a:lnTo>
                  <a:pt x="2875472" y="4222656"/>
                </a:lnTo>
                <a:cubicBezTo>
                  <a:pt x="2832523" y="4222656"/>
                  <a:pt x="2797706" y="4187839"/>
                  <a:pt x="2797706" y="4144890"/>
                </a:cubicBezTo>
                <a:lnTo>
                  <a:pt x="2797706" y="3833838"/>
                </a:lnTo>
                <a:cubicBezTo>
                  <a:pt x="2797706" y="3790889"/>
                  <a:pt x="2832523" y="3756072"/>
                  <a:pt x="2875472" y="3756072"/>
                </a:cubicBezTo>
                <a:close/>
                <a:moveTo>
                  <a:pt x="906786" y="3301212"/>
                </a:moveTo>
                <a:lnTo>
                  <a:pt x="2538624" y="3301212"/>
                </a:lnTo>
                <a:cubicBezTo>
                  <a:pt x="2623442" y="3301212"/>
                  <a:pt x="2692201" y="3369971"/>
                  <a:pt x="2692201" y="3454789"/>
                </a:cubicBezTo>
                <a:lnTo>
                  <a:pt x="2692201" y="4069078"/>
                </a:lnTo>
                <a:cubicBezTo>
                  <a:pt x="2692201" y="4153896"/>
                  <a:pt x="2623442" y="4222655"/>
                  <a:pt x="2538624" y="4222655"/>
                </a:cubicBezTo>
                <a:lnTo>
                  <a:pt x="906786" y="4222655"/>
                </a:lnTo>
                <a:cubicBezTo>
                  <a:pt x="821968" y="4222655"/>
                  <a:pt x="753209" y="4153896"/>
                  <a:pt x="753209" y="4069078"/>
                </a:cubicBezTo>
                <a:lnTo>
                  <a:pt x="753209" y="3454789"/>
                </a:lnTo>
                <a:cubicBezTo>
                  <a:pt x="753209" y="3369971"/>
                  <a:pt x="821968" y="3301212"/>
                  <a:pt x="906786" y="3301212"/>
                </a:cubicBezTo>
                <a:close/>
                <a:moveTo>
                  <a:pt x="147616" y="3295351"/>
                </a:moveTo>
                <a:lnTo>
                  <a:pt x="569253" y="3295351"/>
                </a:lnTo>
                <a:cubicBezTo>
                  <a:pt x="627471" y="3295351"/>
                  <a:pt x="674666" y="3342546"/>
                  <a:pt x="674666" y="3400764"/>
                </a:cubicBezTo>
                <a:lnTo>
                  <a:pt x="674666" y="4111380"/>
                </a:lnTo>
                <a:cubicBezTo>
                  <a:pt x="674666" y="4169598"/>
                  <a:pt x="627471" y="4216793"/>
                  <a:pt x="569253" y="4216793"/>
                </a:cubicBezTo>
                <a:lnTo>
                  <a:pt x="147616" y="4216793"/>
                </a:lnTo>
                <a:cubicBezTo>
                  <a:pt x="89398" y="4216793"/>
                  <a:pt x="42203" y="4169598"/>
                  <a:pt x="42203" y="4111380"/>
                </a:cubicBezTo>
                <a:lnTo>
                  <a:pt x="42203" y="3400764"/>
                </a:lnTo>
                <a:cubicBezTo>
                  <a:pt x="42203" y="3342546"/>
                  <a:pt x="89398" y="3295351"/>
                  <a:pt x="147616" y="3295351"/>
                </a:cubicBezTo>
                <a:close/>
                <a:moveTo>
                  <a:pt x="2860824" y="3221502"/>
                </a:moveTo>
                <a:lnTo>
                  <a:pt x="4367625" y="3221502"/>
                </a:lnTo>
                <a:cubicBezTo>
                  <a:pt x="4410574" y="3221502"/>
                  <a:pt x="4445391" y="3256319"/>
                  <a:pt x="4445391" y="3299268"/>
                </a:cubicBezTo>
                <a:lnTo>
                  <a:pt x="4445391" y="3610320"/>
                </a:lnTo>
                <a:cubicBezTo>
                  <a:pt x="4445391" y="3653269"/>
                  <a:pt x="4410574" y="3688086"/>
                  <a:pt x="4367625" y="3688086"/>
                </a:cubicBezTo>
                <a:lnTo>
                  <a:pt x="2860824" y="3688086"/>
                </a:lnTo>
                <a:cubicBezTo>
                  <a:pt x="2817875" y="3688086"/>
                  <a:pt x="2783058" y="3653269"/>
                  <a:pt x="2783058" y="3610320"/>
                </a:cubicBezTo>
                <a:lnTo>
                  <a:pt x="2783058" y="3299268"/>
                </a:lnTo>
                <a:cubicBezTo>
                  <a:pt x="2783058" y="3256319"/>
                  <a:pt x="2817875" y="3221502"/>
                  <a:pt x="2860824" y="3221502"/>
                </a:cubicBezTo>
                <a:close/>
                <a:moveTo>
                  <a:pt x="5832813" y="2787751"/>
                </a:moveTo>
                <a:lnTo>
                  <a:pt x="6407238" y="2787751"/>
                </a:lnTo>
                <a:cubicBezTo>
                  <a:pt x="6486552" y="2787751"/>
                  <a:pt x="6550849" y="2852048"/>
                  <a:pt x="6550849" y="2931362"/>
                </a:cubicBezTo>
                <a:lnTo>
                  <a:pt x="6550849" y="4090770"/>
                </a:lnTo>
                <a:cubicBezTo>
                  <a:pt x="6550849" y="4170084"/>
                  <a:pt x="6486552" y="4234381"/>
                  <a:pt x="6407238" y="4234381"/>
                </a:cubicBezTo>
                <a:lnTo>
                  <a:pt x="5832813" y="4234381"/>
                </a:lnTo>
                <a:cubicBezTo>
                  <a:pt x="5753499" y="4234381"/>
                  <a:pt x="5689202" y="4170084"/>
                  <a:pt x="5689202" y="4090770"/>
                </a:cubicBezTo>
                <a:lnTo>
                  <a:pt x="5689202" y="2931362"/>
                </a:lnTo>
                <a:cubicBezTo>
                  <a:pt x="5689202" y="2852048"/>
                  <a:pt x="5753499" y="2787751"/>
                  <a:pt x="5832813" y="2787751"/>
                </a:cubicBezTo>
                <a:close/>
                <a:moveTo>
                  <a:pt x="4734368" y="2760786"/>
                </a:moveTo>
                <a:lnTo>
                  <a:pt x="5445946" y="2760786"/>
                </a:lnTo>
                <a:cubicBezTo>
                  <a:pt x="5513606" y="2760786"/>
                  <a:pt x="5568456" y="2815636"/>
                  <a:pt x="5568456" y="2883296"/>
                </a:cubicBezTo>
                <a:lnTo>
                  <a:pt x="5568456" y="3373322"/>
                </a:lnTo>
                <a:cubicBezTo>
                  <a:pt x="5568456" y="3440982"/>
                  <a:pt x="5513606" y="3495832"/>
                  <a:pt x="5445946" y="3495832"/>
                </a:cubicBezTo>
                <a:lnTo>
                  <a:pt x="4734368" y="3495832"/>
                </a:lnTo>
                <a:cubicBezTo>
                  <a:pt x="4666708" y="3495832"/>
                  <a:pt x="4611858" y="3440982"/>
                  <a:pt x="4611858" y="3373322"/>
                </a:cubicBezTo>
                <a:lnTo>
                  <a:pt x="4611858" y="2883296"/>
                </a:lnTo>
                <a:cubicBezTo>
                  <a:pt x="4611858" y="2815636"/>
                  <a:pt x="4666708" y="2760786"/>
                  <a:pt x="4734368" y="2760786"/>
                </a:cubicBezTo>
                <a:close/>
                <a:moveTo>
                  <a:pt x="4772853" y="2227375"/>
                </a:moveTo>
                <a:lnTo>
                  <a:pt x="5478968" y="2227375"/>
                </a:lnTo>
                <a:cubicBezTo>
                  <a:pt x="5521917" y="2227375"/>
                  <a:pt x="5556734" y="2262192"/>
                  <a:pt x="5556734" y="2305141"/>
                </a:cubicBezTo>
                <a:lnTo>
                  <a:pt x="5556734" y="2616193"/>
                </a:lnTo>
                <a:cubicBezTo>
                  <a:pt x="5556734" y="2659142"/>
                  <a:pt x="5521917" y="2693959"/>
                  <a:pt x="5478968" y="2693959"/>
                </a:cubicBezTo>
                <a:lnTo>
                  <a:pt x="4772853" y="2693959"/>
                </a:lnTo>
                <a:cubicBezTo>
                  <a:pt x="4729904" y="2693959"/>
                  <a:pt x="4695087" y="2659142"/>
                  <a:pt x="4695087" y="2616193"/>
                </a:cubicBezTo>
                <a:lnTo>
                  <a:pt x="4695087" y="2305141"/>
                </a:lnTo>
                <a:cubicBezTo>
                  <a:pt x="4695087" y="2262192"/>
                  <a:pt x="4729904" y="2227375"/>
                  <a:pt x="4772853" y="2227375"/>
                </a:cubicBezTo>
                <a:close/>
                <a:moveTo>
                  <a:pt x="5832813" y="1611922"/>
                </a:moveTo>
                <a:lnTo>
                  <a:pt x="6407238" y="1611922"/>
                </a:lnTo>
                <a:cubicBezTo>
                  <a:pt x="6486552" y="1611922"/>
                  <a:pt x="6550849" y="1676219"/>
                  <a:pt x="6550849" y="1755533"/>
                </a:cubicBezTo>
                <a:lnTo>
                  <a:pt x="6550849" y="2509327"/>
                </a:lnTo>
                <a:cubicBezTo>
                  <a:pt x="6550849" y="2588641"/>
                  <a:pt x="6486552" y="2652938"/>
                  <a:pt x="6407238" y="2652938"/>
                </a:cubicBezTo>
                <a:lnTo>
                  <a:pt x="5832813" y="2652938"/>
                </a:lnTo>
                <a:cubicBezTo>
                  <a:pt x="5753499" y="2652938"/>
                  <a:pt x="5689202" y="2588641"/>
                  <a:pt x="5689202" y="2509327"/>
                </a:cubicBezTo>
                <a:lnTo>
                  <a:pt x="5689202" y="1755533"/>
                </a:lnTo>
                <a:cubicBezTo>
                  <a:pt x="5689202" y="1676219"/>
                  <a:pt x="5753499" y="1611922"/>
                  <a:pt x="5832813" y="1611922"/>
                </a:cubicBezTo>
                <a:close/>
                <a:moveTo>
                  <a:pt x="4772854" y="1611922"/>
                </a:moveTo>
                <a:lnTo>
                  <a:pt x="5478969" y="1611922"/>
                </a:lnTo>
                <a:cubicBezTo>
                  <a:pt x="5521918" y="1611922"/>
                  <a:pt x="5556735" y="1646739"/>
                  <a:pt x="5556735" y="1689688"/>
                </a:cubicBezTo>
                <a:lnTo>
                  <a:pt x="5556735" y="2000740"/>
                </a:lnTo>
                <a:cubicBezTo>
                  <a:pt x="5556735" y="2043689"/>
                  <a:pt x="5521918" y="2078506"/>
                  <a:pt x="5478969" y="2078506"/>
                </a:cubicBezTo>
                <a:lnTo>
                  <a:pt x="4772854" y="2078506"/>
                </a:lnTo>
                <a:cubicBezTo>
                  <a:pt x="4729905" y="2078506"/>
                  <a:pt x="4695088" y="2043689"/>
                  <a:pt x="4695088" y="2000740"/>
                </a:cubicBezTo>
                <a:lnTo>
                  <a:pt x="4695088" y="1689688"/>
                </a:lnTo>
                <a:cubicBezTo>
                  <a:pt x="4695088" y="1646739"/>
                  <a:pt x="4729905" y="1611922"/>
                  <a:pt x="4772854" y="1611922"/>
                </a:cubicBezTo>
                <a:close/>
                <a:moveTo>
                  <a:pt x="4689623" y="1010525"/>
                </a:moveTo>
                <a:lnTo>
                  <a:pt x="6196424" y="1010525"/>
                </a:lnTo>
                <a:cubicBezTo>
                  <a:pt x="6239373" y="1010525"/>
                  <a:pt x="6274190" y="1045342"/>
                  <a:pt x="6274190" y="1088291"/>
                </a:cubicBezTo>
                <a:lnTo>
                  <a:pt x="6274190" y="1399343"/>
                </a:lnTo>
                <a:cubicBezTo>
                  <a:pt x="6274190" y="1442292"/>
                  <a:pt x="6239373" y="1477109"/>
                  <a:pt x="6196424" y="1477109"/>
                </a:cubicBezTo>
                <a:lnTo>
                  <a:pt x="4689623" y="1477109"/>
                </a:lnTo>
                <a:cubicBezTo>
                  <a:pt x="4646674" y="1477109"/>
                  <a:pt x="4611857" y="1442292"/>
                  <a:pt x="4611857" y="1399343"/>
                </a:cubicBezTo>
                <a:lnTo>
                  <a:pt x="4611857" y="1088291"/>
                </a:lnTo>
                <a:cubicBezTo>
                  <a:pt x="4611857" y="1045342"/>
                  <a:pt x="4646674" y="1010525"/>
                  <a:pt x="4689623" y="1010525"/>
                </a:cubicBezTo>
                <a:close/>
                <a:moveTo>
                  <a:pt x="515826" y="14072"/>
                </a:moveTo>
                <a:lnTo>
                  <a:pt x="3929565" y="14072"/>
                </a:lnTo>
                <a:cubicBezTo>
                  <a:pt x="4214448" y="14072"/>
                  <a:pt x="4445391" y="245015"/>
                  <a:pt x="4445391" y="529898"/>
                </a:cubicBezTo>
                <a:lnTo>
                  <a:pt x="4445391" y="2593138"/>
                </a:lnTo>
                <a:cubicBezTo>
                  <a:pt x="4445391" y="2878021"/>
                  <a:pt x="4214448" y="3108964"/>
                  <a:pt x="3929565" y="3108964"/>
                </a:cubicBezTo>
                <a:lnTo>
                  <a:pt x="515826" y="3108964"/>
                </a:lnTo>
                <a:cubicBezTo>
                  <a:pt x="230943" y="3108964"/>
                  <a:pt x="0" y="2878021"/>
                  <a:pt x="0" y="2593138"/>
                </a:cubicBezTo>
                <a:lnTo>
                  <a:pt x="0" y="529898"/>
                </a:lnTo>
                <a:cubicBezTo>
                  <a:pt x="0" y="245015"/>
                  <a:pt x="230943" y="14072"/>
                  <a:pt x="515826" y="14072"/>
                </a:cubicBezTo>
                <a:close/>
                <a:moveTo>
                  <a:pt x="4760940" y="0"/>
                </a:moveTo>
                <a:lnTo>
                  <a:pt x="6125109" y="0"/>
                </a:lnTo>
                <a:cubicBezTo>
                  <a:pt x="6207445" y="0"/>
                  <a:pt x="6274191" y="66746"/>
                  <a:pt x="6274191" y="149082"/>
                </a:cubicBezTo>
                <a:lnTo>
                  <a:pt x="6274191" y="745394"/>
                </a:lnTo>
                <a:cubicBezTo>
                  <a:pt x="6274191" y="827730"/>
                  <a:pt x="6207445" y="894476"/>
                  <a:pt x="6125109" y="894476"/>
                </a:cubicBezTo>
                <a:lnTo>
                  <a:pt x="4760940" y="894476"/>
                </a:lnTo>
                <a:cubicBezTo>
                  <a:pt x="4678604" y="894476"/>
                  <a:pt x="4611858" y="827730"/>
                  <a:pt x="4611858" y="745394"/>
                </a:cubicBezTo>
                <a:lnTo>
                  <a:pt x="4611858" y="149082"/>
                </a:lnTo>
                <a:cubicBezTo>
                  <a:pt x="4611858" y="66746"/>
                  <a:pt x="4678604" y="0"/>
                  <a:pt x="4760940" y="0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6934C-F936-3442-8D64-0B9E58FDA406}"/>
              </a:ext>
            </a:extLst>
          </p:cNvPr>
          <p:cNvSpPr txBox="1"/>
          <p:nvPr/>
        </p:nvSpPr>
        <p:spPr>
          <a:xfrm>
            <a:off x="203200" y="1422400"/>
            <a:ext cx="406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2800" dirty="0">
                <a:latin typeface="Comic Sans MS" panose="030F0902030302020204" pitchFamily="66" charset="0"/>
              </a:rPr>
              <a:t>Super Goal 1</a:t>
            </a:r>
          </a:p>
          <a:p>
            <a:pPr algn="ctr"/>
            <a:r>
              <a:rPr lang="en-SA" sz="2800" dirty="0">
                <a:latin typeface="Comic Sans MS" panose="030F0902030302020204" pitchFamily="66" charset="0"/>
              </a:rPr>
              <a:t>Unit 3</a:t>
            </a:r>
          </a:p>
          <a:p>
            <a:pPr algn="ctr"/>
            <a:r>
              <a:rPr lang="en-SA" sz="2800" dirty="0">
                <a:latin typeface="Comic Sans MS" panose="030F0902030302020204" pitchFamily="66" charset="0"/>
              </a:rPr>
              <a:t>Lesson 1</a:t>
            </a:r>
          </a:p>
          <a:p>
            <a:pPr algn="ctr"/>
            <a:r>
              <a:rPr lang="en-SA" sz="2800" dirty="0">
                <a:latin typeface="Comic Sans MS" panose="030F0902030302020204" pitchFamily="66" charset="0"/>
              </a:rPr>
              <a:t>Listen and discuss (18)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5DD30C-82C4-CE4A-99C0-97850861629B}"/>
              </a:ext>
            </a:extLst>
          </p:cNvPr>
          <p:cNvCxnSpPr/>
          <p:nvPr/>
        </p:nvCxnSpPr>
        <p:spPr>
          <a:xfrm flipH="1">
            <a:off x="389467" y="3429000"/>
            <a:ext cx="38777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6059535-1655-AA4E-B13F-C4400A18EBA9}"/>
              </a:ext>
            </a:extLst>
          </p:cNvPr>
          <p:cNvSpPr txBox="1"/>
          <p:nvPr/>
        </p:nvSpPr>
        <p:spPr>
          <a:xfrm>
            <a:off x="325722" y="3623734"/>
            <a:ext cx="40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4000" b="1" dirty="0">
                <a:latin typeface="Comic Sans MS" panose="030F0902030302020204" pitchFamily="66" charset="0"/>
              </a:rPr>
              <a:t>What’s That?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F0AF66-4CFF-5840-890E-75B635642ADF}"/>
              </a:ext>
            </a:extLst>
          </p:cNvPr>
          <p:cNvCxnSpPr/>
          <p:nvPr/>
        </p:nvCxnSpPr>
        <p:spPr>
          <a:xfrm flipH="1">
            <a:off x="389467" y="4340087"/>
            <a:ext cx="38777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0C7BFD-D91D-9E48-9BAD-1EA1A016D05F}"/>
              </a:ext>
            </a:extLst>
          </p:cNvPr>
          <p:cNvSpPr txBox="1"/>
          <p:nvPr/>
        </p:nvSpPr>
        <p:spPr>
          <a:xfrm>
            <a:off x="325722" y="4660682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2800" dirty="0">
                <a:latin typeface="Comic Sans MS" panose="030F0902030302020204" pitchFamily="66" charset="0"/>
              </a:rPr>
              <a:t>Done by: T. Haya B.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2B2198D-35CE-9E4D-9FB3-A7DD18EBC8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0" y="24072"/>
            <a:ext cx="1234360" cy="10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Listen and Discuss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19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16" name="صورة 4">
            <a:extLst>
              <a:ext uri="{FF2B5EF4-FFF2-40B4-BE49-F238E27FC236}">
                <a16:creationId xmlns:a16="http://schemas.microsoft.com/office/drawing/2014/main" id="{4AFB10EB-B91C-1449-8FE7-B934EC3F5D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3722"/>
            <a:ext cx="3527872" cy="2247919"/>
          </a:xfrm>
          <a:prstGeom prst="rect">
            <a:avLst/>
          </a:prstGeom>
        </p:spPr>
      </p:pic>
      <p:pic>
        <p:nvPicPr>
          <p:cNvPr id="18" name="صورة 5">
            <a:extLst>
              <a:ext uri="{FF2B5EF4-FFF2-40B4-BE49-F238E27FC236}">
                <a16:creationId xmlns:a16="http://schemas.microsoft.com/office/drawing/2014/main" id="{A70A24BD-42E6-FE40-9DCE-6919B7B47FE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8688" y="531635"/>
            <a:ext cx="2762250" cy="1743075"/>
          </a:xfrm>
          <a:prstGeom prst="rect">
            <a:avLst/>
          </a:prstGeom>
        </p:spPr>
      </p:pic>
      <p:pic>
        <p:nvPicPr>
          <p:cNvPr id="20" name="صورة 6">
            <a:extLst>
              <a:ext uri="{FF2B5EF4-FFF2-40B4-BE49-F238E27FC236}">
                <a16:creationId xmlns:a16="http://schemas.microsoft.com/office/drawing/2014/main" id="{8EF7A23F-FD51-8146-8650-FFF07D9C493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3617" y="2555325"/>
            <a:ext cx="8857312" cy="4491410"/>
          </a:xfrm>
          <a:prstGeom prst="rect">
            <a:avLst/>
          </a:prstGeom>
        </p:spPr>
      </p:pic>
      <p:pic>
        <p:nvPicPr>
          <p:cNvPr id="27" name="صورة 7">
            <a:extLst>
              <a:ext uri="{FF2B5EF4-FFF2-40B4-BE49-F238E27FC236}">
                <a16:creationId xmlns:a16="http://schemas.microsoft.com/office/drawing/2014/main" id="{691FCD0F-5376-9A40-9C18-721CBCC141E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1257" y="1117422"/>
            <a:ext cx="1440160" cy="2314575"/>
          </a:xfrm>
          <a:prstGeom prst="rect">
            <a:avLst/>
          </a:prstGeom>
        </p:spPr>
      </p:pic>
      <p:pic>
        <p:nvPicPr>
          <p:cNvPr id="28" name="SG Bk 1 F-SA__18_14">
            <a:hlinkClick r:id="" action="ppaction://media"/>
            <a:extLst>
              <a:ext uri="{FF2B5EF4-FFF2-40B4-BE49-F238E27FC236}">
                <a16:creationId xmlns:a16="http://schemas.microsoft.com/office/drawing/2014/main" id="{3F3D14E7-F5B0-2547-BB10-D5920DE7C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59200" y="94924"/>
            <a:ext cx="609600" cy="609600"/>
          </a:xfrm>
          <a:prstGeom prst="rect">
            <a:avLst/>
          </a:prstGeom>
        </p:spPr>
      </p:pic>
      <p:sp>
        <p:nvSpPr>
          <p:cNvPr id="29" name="مستطيل 6">
            <a:extLst>
              <a:ext uri="{FF2B5EF4-FFF2-40B4-BE49-F238E27FC236}">
                <a16:creationId xmlns:a16="http://schemas.microsoft.com/office/drawing/2014/main" id="{7B262926-97D5-6344-9E01-26636762373A}"/>
              </a:ext>
            </a:extLst>
          </p:cNvPr>
          <p:cNvSpPr/>
          <p:nvPr/>
        </p:nvSpPr>
        <p:spPr>
          <a:xfrm>
            <a:off x="0" y="812250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listen and point to each object as you hear the word.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244A0AE9-9BCB-CE44-BB69-B92B299CE7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6048" y="531635"/>
            <a:ext cx="1007762" cy="889202"/>
          </a:xfrm>
          <a:prstGeom prst="rect">
            <a:avLst/>
          </a:prstGeom>
        </p:spPr>
      </p:pic>
      <p:sp>
        <p:nvSpPr>
          <p:cNvPr id="31" name="مستطيل 6">
            <a:extLst>
              <a:ext uri="{FF2B5EF4-FFF2-40B4-BE49-F238E27FC236}">
                <a16:creationId xmlns:a16="http://schemas.microsoft.com/office/drawing/2014/main" id="{BD8DEAF8-00F6-DA4A-9648-551FB434B84B}"/>
              </a:ext>
            </a:extLst>
          </p:cNvPr>
          <p:cNvSpPr/>
          <p:nvPr/>
        </p:nvSpPr>
        <p:spPr>
          <a:xfrm>
            <a:off x="118301" y="3706123"/>
            <a:ext cx="28553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omic Sans MS" panose="030F0902030302020204" pitchFamily="66" charset="0"/>
              </a:rPr>
              <a:t>Where do see these objects?</a:t>
            </a:r>
            <a:endParaRPr lang="ar-SA" sz="2000" b="1" dirty="0">
              <a:latin typeface="Comic Sans MS" panose="030F0902030302020204" pitchFamily="66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47EEE4B9-A41F-184E-A1E8-F3BDE954384D}"/>
              </a:ext>
            </a:extLst>
          </p:cNvPr>
          <p:cNvSpPr/>
          <p:nvPr/>
        </p:nvSpPr>
        <p:spPr>
          <a:xfrm>
            <a:off x="-151452" y="4598491"/>
            <a:ext cx="3007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At the museum gift shop</a:t>
            </a:r>
            <a:endParaRPr lang="ar-SA" sz="20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Picture 7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7E0565E1-F4C8-FC4C-9A8A-392C18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472" t="7587" r="25340" b="9203"/>
          <a:stretch/>
        </p:blipFill>
        <p:spPr>
          <a:xfrm>
            <a:off x="6986905" y="771924"/>
            <a:ext cx="1489545" cy="1438152"/>
          </a:xfrm>
          <a:prstGeom prst="rect">
            <a:avLst/>
          </a:prstGeom>
        </p:spPr>
      </p:pic>
      <p:sp>
        <p:nvSpPr>
          <p:cNvPr id="33" name="مستطيل 6">
            <a:extLst>
              <a:ext uri="{FF2B5EF4-FFF2-40B4-BE49-F238E27FC236}">
                <a16:creationId xmlns:a16="http://schemas.microsoft.com/office/drawing/2014/main" id="{6880E21A-C5C6-9149-A2B5-EE344C130D55}"/>
              </a:ext>
            </a:extLst>
          </p:cNvPr>
          <p:cNvSpPr/>
          <p:nvPr/>
        </p:nvSpPr>
        <p:spPr>
          <a:xfrm>
            <a:off x="4613346" y="1584488"/>
            <a:ext cx="24380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A thing that is kept as a reminder of person or place.</a:t>
            </a:r>
            <a:endParaRPr lang="ar-SA" sz="20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957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Listen and Discuss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19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16" name="صورة 4">
            <a:extLst>
              <a:ext uri="{FF2B5EF4-FFF2-40B4-BE49-F238E27FC236}">
                <a16:creationId xmlns:a16="http://schemas.microsoft.com/office/drawing/2014/main" id="{4AFB10EB-B91C-1449-8FE7-B934EC3F5D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3722"/>
            <a:ext cx="3527872" cy="2247919"/>
          </a:xfrm>
          <a:prstGeom prst="rect">
            <a:avLst/>
          </a:prstGeom>
        </p:spPr>
      </p:pic>
      <p:pic>
        <p:nvPicPr>
          <p:cNvPr id="18" name="صورة 5">
            <a:extLst>
              <a:ext uri="{FF2B5EF4-FFF2-40B4-BE49-F238E27FC236}">
                <a16:creationId xmlns:a16="http://schemas.microsoft.com/office/drawing/2014/main" id="{A70A24BD-42E6-FE40-9DCE-6919B7B47FE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8688" y="531635"/>
            <a:ext cx="2762250" cy="1743075"/>
          </a:xfrm>
          <a:prstGeom prst="rect">
            <a:avLst/>
          </a:prstGeom>
        </p:spPr>
      </p:pic>
      <p:pic>
        <p:nvPicPr>
          <p:cNvPr id="28" name="SG Bk 1 F-SA__18_14">
            <a:hlinkClick r:id="" action="ppaction://media"/>
            <a:extLst>
              <a:ext uri="{FF2B5EF4-FFF2-40B4-BE49-F238E27FC236}">
                <a16:creationId xmlns:a16="http://schemas.microsoft.com/office/drawing/2014/main" id="{3F3D14E7-F5B0-2547-BB10-D5920DE7C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59200" y="94924"/>
            <a:ext cx="609600" cy="609600"/>
          </a:xfrm>
          <a:prstGeom prst="rect">
            <a:avLst/>
          </a:prstGeom>
        </p:spPr>
      </p:pic>
      <p:sp>
        <p:nvSpPr>
          <p:cNvPr id="29" name="مستطيل 6">
            <a:extLst>
              <a:ext uri="{FF2B5EF4-FFF2-40B4-BE49-F238E27FC236}">
                <a16:creationId xmlns:a16="http://schemas.microsoft.com/office/drawing/2014/main" id="{7B262926-97D5-6344-9E01-26636762373A}"/>
              </a:ext>
            </a:extLst>
          </p:cNvPr>
          <p:cNvSpPr/>
          <p:nvPr/>
        </p:nvSpPr>
        <p:spPr>
          <a:xfrm>
            <a:off x="0" y="812250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listen and point to each object as you hear the word.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244A0AE9-9BCB-CE44-BB69-B92B299CE7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6048" y="531635"/>
            <a:ext cx="1007762" cy="889202"/>
          </a:xfrm>
          <a:prstGeom prst="rect">
            <a:avLst/>
          </a:prstGeom>
        </p:spPr>
      </p:pic>
      <p:pic>
        <p:nvPicPr>
          <p:cNvPr id="8" name="Picture 7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7E0565E1-F4C8-FC4C-9A8A-392C18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472" t="7587" r="25340" b="9203"/>
          <a:stretch/>
        </p:blipFill>
        <p:spPr>
          <a:xfrm>
            <a:off x="6986905" y="771924"/>
            <a:ext cx="1489545" cy="1438152"/>
          </a:xfrm>
          <a:prstGeom prst="rect">
            <a:avLst/>
          </a:prstGeom>
        </p:spPr>
      </p:pic>
      <p:sp>
        <p:nvSpPr>
          <p:cNvPr id="33" name="مستطيل 6">
            <a:extLst>
              <a:ext uri="{FF2B5EF4-FFF2-40B4-BE49-F238E27FC236}">
                <a16:creationId xmlns:a16="http://schemas.microsoft.com/office/drawing/2014/main" id="{6880E21A-C5C6-9149-A2B5-EE344C130D55}"/>
              </a:ext>
            </a:extLst>
          </p:cNvPr>
          <p:cNvSpPr/>
          <p:nvPr/>
        </p:nvSpPr>
        <p:spPr>
          <a:xfrm>
            <a:off x="4613346" y="1584488"/>
            <a:ext cx="24380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A thing that is kept as a reminder of person or place.</a:t>
            </a:r>
            <a:endParaRPr lang="ar-SA" sz="20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9" name="Picture 18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321E4057-56F4-EB4D-A500-6B7AD18E23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472" t="7587" r="25340" b="9203"/>
          <a:stretch/>
        </p:blipFill>
        <p:spPr>
          <a:xfrm>
            <a:off x="398598" y="2962937"/>
            <a:ext cx="1489545" cy="1438152"/>
          </a:xfrm>
          <a:prstGeom prst="rect">
            <a:avLst/>
          </a:prstGeom>
        </p:spPr>
      </p:pic>
      <p:sp>
        <p:nvSpPr>
          <p:cNvPr id="21" name="مستطيل 1">
            <a:extLst>
              <a:ext uri="{FF2B5EF4-FFF2-40B4-BE49-F238E27FC236}">
                <a16:creationId xmlns:a16="http://schemas.microsoft.com/office/drawing/2014/main" id="{FC55534E-1465-574B-A014-D1BB134943B1}"/>
              </a:ext>
            </a:extLst>
          </p:cNvPr>
          <p:cNvSpPr/>
          <p:nvPr/>
        </p:nvSpPr>
        <p:spPr>
          <a:xfrm>
            <a:off x="-50796" y="4298306"/>
            <a:ext cx="2425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The original painting by Van Gogh shown on this page is titled Bedroom at Arles.</a:t>
            </a:r>
            <a:endParaRPr lang="ar-SA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2" name="مستطيل 2">
            <a:extLst>
              <a:ext uri="{FF2B5EF4-FFF2-40B4-BE49-F238E27FC236}">
                <a16:creationId xmlns:a16="http://schemas.microsoft.com/office/drawing/2014/main" id="{907A2B9F-4FFB-7D42-83D8-2C20FDEBD3AB}"/>
              </a:ext>
            </a:extLst>
          </p:cNvPr>
          <p:cNvSpPr/>
          <p:nvPr/>
        </p:nvSpPr>
        <p:spPr>
          <a:xfrm>
            <a:off x="216397" y="5555136"/>
            <a:ext cx="12704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Van Gogh </a:t>
            </a:r>
            <a:endParaRPr lang="ar-SA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84F92E-5A41-3A47-A577-0664AD3FEC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8466" y="2972279"/>
            <a:ext cx="2970270" cy="36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957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New words:-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19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33" name="مستطيل 6">
            <a:extLst>
              <a:ext uri="{FF2B5EF4-FFF2-40B4-BE49-F238E27FC236}">
                <a16:creationId xmlns:a16="http://schemas.microsoft.com/office/drawing/2014/main" id="{6880E21A-C5C6-9149-A2B5-EE344C130D55}"/>
              </a:ext>
            </a:extLst>
          </p:cNvPr>
          <p:cNvSpPr/>
          <p:nvPr/>
        </p:nvSpPr>
        <p:spPr>
          <a:xfrm>
            <a:off x="4613346" y="1584488"/>
            <a:ext cx="24380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A thing that is kept as a reminder of person or place.</a:t>
            </a:r>
            <a:endParaRPr lang="ar-SA" sz="20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9" name="Picture 18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321E4057-56F4-EB4D-A500-6B7AD18E23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472" t="7587" r="25340" b="9203"/>
          <a:stretch/>
        </p:blipFill>
        <p:spPr>
          <a:xfrm>
            <a:off x="398598" y="2962937"/>
            <a:ext cx="1489545" cy="1438152"/>
          </a:xfrm>
          <a:prstGeom prst="rect">
            <a:avLst/>
          </a:prstGeom>
        </p:spPr>
      </p:pic>
      <p:sp>
        <p:nvSpPr>
          <p:cNvPr id="21" name="مستطيل 1">
            <a:extLst>
              <a:ext uri="{FF2B5EF4-FFF2-40B4-BE49-F238E27FC236}">
                <a16:creationId xmlns:a16="http://schemas.microsoft.com/office/drawing/2014/main" id="{FC55534E-1465-574B-A014-D1BB134943B1}"/>
              </a:ext>
            </a:extLst>
          </p:cNvPr>
          <p:cNvSpPr/>
          <p:nvPr/>
        </p:nvSpPr>
        <p:spPr>
          <a:xfrm>
            <a:off x="-50796" y="4298306"/>
            <a:ext cx="2425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rgbClr val="C00000"/>
                </a:solidFill>
                <a:latin typeface="Comic Sans MS" panose="030F0902030302020204" pitchFamily="66" charset="0"/>
              </a:rPr>
              <a:t>Something children play with </a:t>
            </a:r>
            <a:endParaRPr lang="ar-SA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5FB6AA-213D-D545-9580-2977A4D18D6F}"/>
              </a:ext>
            </a:extLst>
          </p:cNvPr>
          <p:cNvSpPr txBox="1"/>
          <p:nvPr/>
        </p:nvSpPr>
        <p:spPr>
          <a:xfrm>
            <a:off x="1474763" y="252795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toy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23" name="Picture 22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EC1EEF7A-7561-7B4C-8C4B-182C46C2E2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472" t="7587" r="25340" b="9203"/>
          <a:stretch/>
        </p:blipFill>
        <p:spPr>
          <a:xfrm>
            <a:off x="7102631" y="904869"/>
            <a:ext cx="1489545" cy="14381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FB39CD5-1C5B-D74C-A353-C2931ADB346D}"/>
              </a:ext>
            </a:extLst>
          </p:cNvPr>
          <p:cNvSpPr txBox="1"/>
          <p:nvPr/>
        </p:nvSpPr>
        <p:spPr>
          <a:xfrm>
            <a:off x="8178796" y="469887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souvenir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25" name="مستطيل 6">
            <a:extLst>
              <a:ext uri="{FF2B5EF4-FFF2-40B4-BE49-F238E27FC236}">
                <a16:creationId xmlns:a16="http://schemas.microsoft.com/office/drawing/2014/main" id="{C69ED67B-ECA5-4042-814C-8ED706D86691}"/>
              </a:ext>
            </a:extLst>
          </p:cNvPr>
          <p:cNvSpPr/>
          <p:nvPr/>
        </p:nvSpPr>
        <p:spPr>
          <a:xfrm>
            <a:off x="4056603" y="4807626"/>
            <a:ext cx="24380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C00000"/>
                </a:solidFill>
                <a:latin typeface="Comic Sans MS" panose="030F0902030302020204" pitchFamily="66" charset="0"/>
              </a:rPr>
              <a:t>An informal expression that means look at</a:t>
            </a:r>
            <a:endParaRPr lang="ar-SA" sz="20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26" name="Picture 25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2B33E480-34F3-0543-8D8D-B293093301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472" t="7587" r="25340" b="9203"/>
          <a:stretch/>
        </p:blipFill>
        <p:spPr>
          <a:xfrm>
            <a:off x="6545888" y="4128007"/>
            <a:ext cx="1489545" cy="143815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B29D2D2-0689-D345-9070-333C28171263}"/>
              </a:ext>
            </a:extLst>
          </p:cNvPr>
          <p:cNvSpPr txBox="1"/>
          <p:nvPr/>
        </p:nvSpPr>
        <p:spPr>
          <a:xfrm>
            <a:off x="7622053" y="369302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Check out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32" name="صورة 6">
            <a:extLst>
              <a:ext uri="{FF2B5EF4-FFF2-40B4-BE49-F238E27FC236}">
                <a16:creationId xmlns:a16="http://schemas.microsoft.com/office/drawing/2014/main" id="{7156B1CC-20D7-E04F-8D2E-C461111C8A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1547" t="61501" r="3017"/>
          <a:stretch/>
        </p:blipFill>
        <p:spPr>
          <a:xfrm>
            <a:off x="329954" y="1016299"/>
            <a:ext cx="1367136" cy="1729147"/>
          </a:xfrm>
          <a:prstGeom prst="rect">
            <a:avLst/>
          </a:prstGeom>
        </p:spPr>
      </p:pic>
      <p:pic>
        <p:nvPicPr>
          <p:cNvPr id="11" name="Picture 10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0055BCB0-5BD1-5442-86E1-FF2F51E89CB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CFE"/>
              </a:clrFrom>
              <a:clrTo>
                <a:srgbClr val="FEFC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6807" y="4080466"/>
            <a:ext cx="2014436" cy="20144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145BDC-942F-9F46-9697-CC2E879052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1809" y="2962026"/>
            <a:ext cx="944880" cy="1169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26D49B-1B8C-5541-AB69-B321DA0D73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4053" y="4172756"/>
            <a:ext cx="1957227" cy="19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1" grpId="0"/>
      <p:bldP spid="20" grpId="0"/>
      <p:bldP spid="24" grpId="0"/>
      <p:bldP spid="25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Quick Check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19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17" name="صورة 5">
            <a:extLst>
              <a:ext uri="{FF2B5EF4-FFF2-40B4-BE49-F238E27FC236}">
                <a16:creationId xmlns:a16="http://schemas.microsoft.com/office/drawing/2014/main" id="{DF871A56-6E19-3D44-BBC9-BCC1A78E25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E9D2"/>
              </a:clrFrom>
              <a:clrTo>
                <a:srgbClr val="F5E9D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556792"/>
            <a:ext cx="5019675" cy="723900"/>
          </a:xfrm>
          <a:prstGeom prst="rect">
            <a:avLst/>
          </a:prstGeom>
        </p:spPr>
      </p:pic>
      <p:pic>
        <p:nvPicPr>
          <p:cNvPr id="27" name="صورة 7">
            <a:extLst>
              <a:ext uri="{FF2B5EF4-FFF2-40B4-BE49-F238E27FC236}">
                <a16:creationId xmlns:a16="http://schemas.microsoft.com/office/drawing/2014/main" id="{D2154B44-0653-BE46-9C2F-900EB9838C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5E9D2"/>
              </a:clrFrom>
              <a:clrTo>
                <a:srgbClr val="F5E9D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03" y="2711844"/>
            <a:ext cx="6804814" cy="3104696"/>
          </a:xfrm>
          <a:prstGeom prst="rect">
            <a:avLst/>
          </a:prstGeom>
        </p:spPr>
      </p:pic>
      <p:sp>
        <p:nvSpPr>
          <p:cNvPr id="28" name="مستطيل 1">
            <a:extLst>
              <a:ext uri="{FF2B5EF4-FFF2-40B4-BE49-F238E27FC236}">
                <a16:creationId xmlns:a16="http://schemas.microsoft.com/office/drawing/2014/main" id="{5C1C0491-8059-4C41-A8C0-4AD86C889372}"/>
              </a:ext>
            </a:extLst>
          </p:cNvPr>
          <p:cNvSpPr/>
          <p:nvPr/>
        </p:nvSpPr>
        <p:spPr>
          <a:xfrm>
            <a:off x="1043608" y="2996952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no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9" name="مستطيل 8">
            <a:extLst>
              <a:ext uri="{FF2B5EF4-FFF2-40B4-BE49-F238E27FC236}">
                <a16:creationId xmlns:a16="http://schemas.microsoft.com/office/drawing/2014/main" id="{87D22B74-18F0-8B42-AD58-3B4DE4F3E5E1}"/>
              </a:ext>
            </a:extLst>
          </p:cNvPr>
          <p:cNvSpPr/>
          <p:nvPr/>
        </p:nvSpPr>
        <p:spPr>
          <a:xfrm>
            <a:off x="1115616" y="3645024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yes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0" name="مستطيل 9">
            <a:extLst>
              <a:ext uri="{FF2B5EF4-FFF2-40B4-BE49-F238E27FC236}">
                <a16:creationId xmlns:a16="http://schemas.microsoft.com/office/drawing/2014/main" id="{D4EBF9EF-C8AA-644F-A311-FDD754EFAE89}"/>
              </a:ext>
            </a:extLst>
          </p:cNvPr>
          <p:cNvSpPr/>
          <p:nvPr/>
        </p:nvSpPr>
        <p:spPr>
          <a:xfrm>
            <a:off x="1196008" y="4351474"/>
            <a:ext cx="71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yes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1" name="مستطيل 10">
            <a:extLst>
              <a:ext uri="{FF2B5EF4-FFF2-40B4-BE49-F238E27FC236}">
                <a16:creationId xmlns:a16="http://schemas.microsoft.com/office/drawing/2014/main" id="{12D06E38-DC58-504A-A135-3DE8A44916A9}"/>
              </a:ext>
            </a:extLst>
          </p:cNvPr>
          <p:cNvSpPr/>
          <p:nvPr/>
        </p:nvSpPr>
        <p:spPr>
          <a:xfrm>
            <a:off x="1196008" y="5159124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no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 dirty="0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B788C7-7926-1446-B196-227909F893DD}"/>
              </a:ext>
            </a:extLst>
          </p:cNvPr>
          <p:cNvSpPr txBox="1"/>
          <p:nvPr/>
        </p:nvSpPr>
        <p:spPr>
          <a:xfrm>
            <a:off x="144720" y="15120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Religious aim: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5A04FC9-328A-3642-8E09-C6AD8FD2C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055" y="1125640"/>
            <a:ext cx="4109149" cy="54733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مستطيل 6">
            <a:extLst>
              <a:ext uri="{FF2B5EF4-FFF2-40B4-BE49-F238E27FC236}">
                <a16:creationId xmlns:a16="http://schemas.microsoft.com/office/drawing/2014/main" id="{4241532D-7821-C444-BB2C-1355EBB19F89}"/>
              </a:ext>
            </a:extLst>
          </p:cNvPr>
          <p:cNvSpPr/>
          <p:nvPr/>
        </p:nvSpPr>
        <p:spPr>
          <a:xfrm>
            <a:off x="957701" y="4202182"/>
            <a:ext cx="2438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مدائن صالح</a:t>
            </a:r>
          </a:p>
        </p:txBody>
      </p:sp>
      <p:pic>
        <p:nvPicPr>
          <p:cNvPr id="14" name="Picture 13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80F76504-8F3C-7342-A876-BF5F6FE6E1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472" t="7587" r="25340" b="9203"/>
          <a:stretch/>
        </p:blipFill>
        <p:spPr>
          <a:xfrm>
            <a:off x="2994864" y="3109097"/>
            <a:ext cx="1489545" cy="14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B788C7-7926-1446-B196-227909F893DD}"/>
              </a:ext>
            </a:extLst>
          </p:cNvPr>
          <p:cNvSpPr txBox="1"/>
          <p:nvPr/>
        </p:nvSpPr>
        <p:spPr>
          <a:xfrm>
            <a:off x="144720" y="15120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patriotic aim: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13" name="مستطيل 6">
            <a:extLst>
              <a:ext uri="{FF2B5EF4-FFF2-40B4-BE49-F238E27FC236}">
                <a16:creationId xmlns:a16="http://schemas.microsoft.com/office/drawing/2014/main" id="{4241532D-7821-C444-BB2C-1355EBB19F89}"/>
              </a:ext>
            </a:extLst>
          </p:cNvPr>
          <p:cNvSpPr/>
          <p:nvPr/>
        </p:nvSpPr>
        <p:spPr>
          <a:xfrm>
            <a:off x="333852" y="4547249"/>
            <a:ext cx="36857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King Abdul-Aziz museum</a:t>
            </a:r>
            <a:endParaRPr lang="ar-SA" sz="32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4" name="Picture 13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80F76504-8F3C-7342-A876-BF5F6FE6E1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472" t="7587" r="25340" b="9203"/>
          <a:stretch/>
        </p:blipFill>
        <p:spPr>
          <a:xfrm>
            <a:off x="2994864" y="3109097"/>
            <a:ext cx="1489545" cy="1438152"/>
          </a:xfrm>
          <a:prstGeom prst="rect">
            <a:avLst/>
          </a:prstGeom>
        </p:spPr>
      </p:pic>
      <p:pic>
        <p:nvPicPr>
          <p:cNvPr id="8" name="Picture 7" descr="A picture containing indoor, floor, ceiling, wood&#10;&#10;Description automatically generated">
            <a:extLst>
              <a:ext uri="{FF2B5EF4-FFF2-40B4-BE49-F238E27FC236}">
                <a16:creationId xmlns:a16="http://schemas.microsoft.com/office/drawing/2014/main" id="{6987C534-13D8-BA44-BAF7-77DE4CF6F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572" y="1875482"/>
            <a:ext cx="5658166" cy="4292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4425DB6-20D6-1343-8DB8-36DEED4DF2C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9159" y="-126750"/>
            <a:ext cx="3063826" cy="21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19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15" name="صورة 3">
            <a:extLst>
              <a:ext uri="{FF2B5EF4-FFF2-40B4-BE49-F238E27FC236}">
                <a16:creationId xmlns:a16="http://schemas.microsoft.com/office/drawing/2014/main" id="{38128716-6E73-1349-B980-574D92450A2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977" y="1192790"/>
            <a:ext cx="4192604" cy="792088"/>
          </a:xfrm>
          <a:prstGeom prst="rect">
            <a:avLst/>
          </a:prstGeom>
        </p:spPr>
      </p:pic>
      <p:pic>
        <p:nvPicPr>
          <p:cNvPr id="16" name="صورة 4">
            <a:extLst>
              <a:ext uri="{FF2B5EF4-FFF2-40B4-BE49-F238E27FC236}">
                <a16:creationId xmlns:a16="http://schemas.microsoft.com/office/drawing/2014/main" id="{7218ABE8-6724-AE49-B943-637D4BFF60E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536" y="2627140"/>
            <a:ext cx="3721486" cy="2088232"/>
          </a:xfrm>
          <a:prstGeom prst="rect">
            <a:avLst/>
          </a:prstGeom>
        </p:spPr>
      </p:pic>
      <p:pic>
        <p:nvPicPr>
          <p:cNvPr id="18" name="SG Bk 1 F-SA__18_15">
            <a:hlinkClick r:id="" action="ppaction://media"/>
            <a:extLst>
              <a:ext uri="{FF2B5EF4-FFF2-40B4-BE49-F238E27FC236}">
                <a16:creationId xmlns:a16="http://schemas.microsoft.com/office/drawing/2014/main" id="{1C28CB2F-73A5-854A-8AE8-D753F0877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54585" y="232445"/>
            <a:ext cx="609600" cy="60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B788C7-7926-1446-B196-227909F893DD}"/>
              </a:ext>
            </a:extLst>
          </p:cNvPr>
          <p:cNvSpPr txBox="1"/>
          <p:nvPr/>
        </p:nvSpPr>
        <p:spPr>
          <a:xfrm>
            <a:off x="144720" y="15120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Pair work:</a:t>
            </a:r>
            <a:endParaRPr lang="en-SA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B788C7-7926-1446-B196-227909F893DD}"/>
              </a:ext>
            </a:extLst>
          </p:cNvPr>
          <p:cNvSpPr txBox="1"/>
          <p:nvPr/>
        </p:nvSpPr>
        <p:spPr>
          <a:xfrm>
            <a:off x="144720" y="15120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Task: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12" name="مستطيل 6">
            <a:extLst>
              <a:ext uri="{FF2B5EF4-FFF2-40B4-BE49-F238E27FC236}">
                <a16:creationId xmlns:a16="http://schemas.microsoft.com/office/drawing/2014/main" id="{E20B41D5-BBF8-5E42-929A-34B10D5E43E8}"/>
              </a:ext>
            </a:extLst>
          </p:cNvPr>
          <p:cNvSpPr/>
          <p:nvPr/>
        </p:nvSpPr>
        <p:spPr>
          <a:xfrm>
            <a:off x="144720" y="2828834"/>
            <a:ext cx="83318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600" dirty="0">
                <a:solidFill>
                  <a:srgbClr val="C00000"/>
                </a:solidFill>
                <a:latin typeface="Comic Sans MS" panose="030F0902030302020204" pitchFamily="66" charset="0"/>
              </a:rPr>
              <a:t>Name some old objects</a:t>
            </a:r>
          </a:p>
          <a:p>
            <a:pPr algn="ctr" rtl="0"/>
            <a:r>
              <a:rPr lang="en-US" sz="3600" dirty="0">
                <a:solidFill>
                  <a:srgbClr val="C00000"/>
                </a:solidFill>
                <a:latin typeface="Comic Sans MS" panose="030F0902030302020204" pitchFamily="66" charset="0"/>
              </a:rPr>
              <a:t> in the museum.</a:t>
            </a:r>
            <a:endParaRPr lang="ar-SA" sz="36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BCD1D1E-D85D-494B-91B2-1B7BBD5DB2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3289" y="1801139"/>
            <a:ext cx="2123849" cy="3255720"/>
          </a:xfrm>
          <a:prstGeom prst="rect">
            <a:avLst/>
          </a:prstGeom>
        </p:spPr>
      </p:pic>
      <p:sp>
        <p:nvSpPr>
          <p:cNvPr id="13" name="Cloud Callout 12">
            <a:extLst>
              <a:ext uri="{FF2B5EF4-FFF2-40B4-BE49-F238E27FC236}">
                <a16:creationId xmlns:a16="http://schemas.microsoft.com/office/drawing/2014/main" id="{34995BA8-A46F-4C42-8ABE-47F19E9204E7}"/>
              </a:ext>
            </a:extLst>
          </p:cNvPr>
          <p:cNvSpPr/>
          <p:nvPr/>
        </p:nvSpPr>
        <p:spPr>
          <a:xfrm>
            <a:off x="664470" y="1947351"/>
            <a:ext cx="7033957" cy="2990409"/>
          </a:xfrm>
          <a:prstGeom prst="cloudCallout">
            <a:avLst>
              <a:gd name="adj1" fmla="val 67159"/>
              <a:gd name="adj2" fmla="val -1517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68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B788C7-7926-1446-B196-227909F893DD}"/>
              </a:ext>
            </a:extLst>
          </p:cNvPr>
          <p:cNvSpPr txBox="1"/>
          <p:nvPr/>
        </p:nvSpPr>
        <p:spPr>
          <a:xfrm>
            <a:off x="144720" y="15120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Home work: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30E25A0-512C-6347-B8D1-59E520052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198" y="2333288"/>
            <a:ext cx="6548347" cy="42922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مستطيل 2">
            <a:extLst>
              <a:ext uri="{FF2B5EF4-FFF2-40B4-BE49-F238E27FC236}">
                <a16:creationId xmlns:a16="http://schemas.microsoft.com/office/drawing/2014/main" id="{3563DFEF-2806-7943-B0DF-D1CA0A9BC3E5}"/>
              </a:ext>
            </a:extLst>
          </p:cNvPr>
          <p:cNvSpPr/>
          <p:nvPr/>
        </p:nvSpPr>
        <p:spPr>
          <a:xfrm>
            <a:off x="992976" y="1525364"/>
            <a:ext cx="8342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600" dirty="0">
                <a:latin typeface="Comic Sans MS" panose="030F0902030302020204" pitchFamily="66" charset="0"/>
              </a:rPr>
              <a:t>On page 97 ( A )</a:t>
            </a:r>
            <a:endParaRPr lang="ar-SA" sz="36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 dirty="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49715DFC-0F45-5C47-9A67-5139C1058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664" y="695959"/>
            <a:ext cx="7089335" cy="70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4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latin typeface="Comic Sans MS" panose="030F0902030302020204" pitchFamily="66" charset="0"/>
              </a:rPr>
              <a:t>Check Homework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16F29C83-240C-C141-8552-928F2A6189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12" y="1525364"/>
            <a:ext cx="4534388" cy="459538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49B57B0-3DF5-C845-9699-9CA3F8B625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0957640" y="14468"/>
            <a:ext cx="1234360" cy="10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4410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27212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latin typeface="Comic Sans MS" panose="030F0902030302020204" pitchFamily="66" charset="0"/>
              </a:rPr>
              <a:t>Rules of the classroom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ABBE0-A745-0F45-B52F-EEB2F286CBF6}"/>
              </a:ext>
            </a:extLst>
          </p:cNvPr>
          <p:cNvSpPr txBox="1"/>
          <p:nvPr/>
        </p:nvSpPr>
        <p:spPr>
          <a:xfrm>
            <a:off x="0" y="1274731"/>
            <a:ext cx="10318142" cy="5262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1- avoid gathering.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2- we must wear mask.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3- social distancing is not a choice , it is a must.</a:t>
            </a: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4- Wash hands.</a:t>
            </a:r>
          </a:p>
          <a:p>
            <a:pPr algn="ctr"/>
            <a:endParaRPr lang="en-US" sz="28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  <a:cs typeface="Arial" panose="020B0604020202020204" pitchFamily="34" charset="0"/>
              </a:rPr>
              <a:t>5- If you want to answer or ask, please, raise your hand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A3ED115-800A-6847-BF5D-858027D3B9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78" y="744719"/>
            <a:ext cx="1313250" cy="1499905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49DDC30A-228E-F741-8D2A-5063C170FB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5" t="23623" r="23722" b="22428"/>
          <a:stretch/>
        </p:blipFill>
        <p:spPr>
          <a:xfrm>
            <a:off x="7094848" y="2454918"/>
            <a:ext cx="1039680" cy="1049908"/>
          </a:xfrm>
          <a:prstGeom prst="rect">
            <a:avLst/>
          </a:prstGeom>
        </p:spPr>
      </p:pic>
      <p:pic>
        <p:nvPicPr>
          <p:cNvPr id="11" name="Picture 10" descr="A picture containing toy, vector graphics, clipart&#10;&#10;Description automatically generated">
            <a:extLst>
              <a:ext uri="{FF2B5EF4-FFF2-40B4-BE49-F238E27FC236}">
                <a16:creationId xmlns:a16="http://schemas.microsoft.com/office/drawing/2014/main" id="{CABD2B46-A6C8-7E41-922D-F6ACCACA78E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41" y="3532272"/>
            <a:ext cx="1487415" cy="119197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FA7264-32A6-E040-B0B9-848F526D3A1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03" y="4803799"/>
            <a:ext cx="1642893" cy="924127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B5DFE76B-DBDC-9E41-8353-8196799A44E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6877" y="5529745"/>
            <a:ext cx="1113367" cy="1179760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8241E2B1-4CEE-A544-AC83-82CC77D13D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4EF4D30C-A578-324D-958E-42D80BE6D7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0957640" y="14468"/>
            <a:ext cx="1234360" cy="10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35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latin typeface="Comic Sans MS" panose="030F0902030302020204" pitchFamily="66" charset="0"/>
              </a:rPr>
              <a:t>National day ( Revision )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4DDE1DF-7903-2E45-BB79-009B1DD3F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309" y="8712"/>
            <a:ext cx="762780" cy="76278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B1FBA36-4F78-0740-BB39-F9C06A0E89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1003884" y="-36551"/>
            <a:ext cx="1234360" cy="1012876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6600C3EF-AA0C-B445-8313-DFD4C04CBB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1034142" y="766690"/>
            <a:ext cx="1234360" cy="1012876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71CF0F60-F7C9-F944-BB7C-9304A584A7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1034142" y="1583310"/>
            <a:ext cx="1234360" cy="1012876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0D6F4FEC-4CA7-714B-918D-0CA5CA3E05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1034142" y="2356077"/>
            <a:ext cx="1234360" cy="1012876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CA5C7A1-A2F0-0C43-B4FA-E4F82ADB58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1034142" y="3172697"/>
            <a:ext cx="1234360" cy="1012876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A2F632BD-3048-3645-AF2B-1F6963A6E8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1034142" y="4002472"/>
            <a:ext cx="1234360" cy="1012876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02DD90A1-C6F5-2140-B452-B6EB79D7C3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1034142" y="4819092"/>
            <a:ext cx="1234360" cy="1012876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99FEEA94-5905-E04B-9DF8-5E197C573A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1034142" y="5684773"/>
            <a:ext cx="1234360" cy="1012876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56D48D11-74F7-8E4C-BA11-1550153F23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0075194" y="5880205"/>
            <a:ext cx="1234360" cy="1012876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6BBBFD73-F03F-7A45-8707-ADA2D73272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8917336" y="5880205"/>
            <a:ext cx="1234360" cy="1012876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9F585EC3-C654-E74F-AEA0-200A870D68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7876389" y="5906871"/>
            <a:ext cx="1234360" cy="1012876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4D9E9264-A2A5-664D-B54E-A0EED356B6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6842520" y="5890673"/>
            <a:ext cx="1234360" cy="1012876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2DDE4F4D-7E97-2346-BC69-14916C380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5684662" y="5890673"/>
            <a:ext cx="1234360" cy="1012876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93908C53-567A-644D-9B84-73A170F9FA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4643715" y="5917339"/>
            <a:ext cx="1234360" cy="1012876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E6EA5A14-E21B-3047-A190-20AE38C093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3407339" y="5899606"/>
            <a:ext cx="1234360" cy="1012876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7682EA85-CC05-D44C-8581-FF4B0EB9BE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2249481" y="5899606"/>
            <a:ext cx="1234360" cy="1012876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7A1A9852-7CDD-2846-9A9A-E970885F6A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208534" y="5926272"/>
            <a:ext cx="1234360" cy="1012876"/>
          </a:xfrm>
          <a:prstGeom prst="rect">
            <a:avLst/>
          </a:prstGeom>
        </p:spPr>
      </p:pic>
      <p:pic>
        <p:nvPicPr>
          <p:cNvPr id="28" name="Picture 27" descr="Logo, company name&#10;&#10;Description automatically generated">
            <a:extLst>
              <a:ext uri="{FF2B5EF4-FFF2-40B4-BE49-F238E27FC236}">
                <a16:creationId xmlns:a16="http://schemas.microsoft.com/office/drawing/2014/main" id="{A9CDE287-7BFA-5447-B4AD-DA7D05983C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40731" y="1770326"/>
            <a:ext cx="1234360" cy="1012876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243C8076-9E71-C942-B2F5-540CC8A101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40731" y="2543093"/>
            <a:ext cx="1234360" cy="1012876"/>
          </a:xfrm>
          <a:prstGeom prst="rect">
            <a:avLst/>
          </a:prstGeom>
        </p:spPr>
      </p:pic>
      <p:pic>
        <p:nvPicPr>
          <p:cNvPr id="30" name="Picture 29" descr="Logo, company name&#10;&#10;Description automatically generated">
            <a:extLst>
              <a:ext uri="{FF2B5EF4-FFF2-40B4-BE49-F238E27FC236}">
                <a16:creationId xmlns:a16="http://schemas.microsoft.com/office/drawing/2014/main" id="{92FC78E9-9568-9D4F-B665-6D0DA0ADD8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40731" y="3359713"/>
            <a:ext cx="1234360" cy="1012876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8299202F-3F2B-FB46-A30D-9B8AEC8BFA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40731" y="4189488"/>
            <a:ext cx="1234360" cy="1012876"/>
          </a:xfrm>
          <a:prstGeom prst="rect">
            <a:avLst/>
          </a:prstGeom>
        </p:spPr>
      </p:pic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B1FB9DD3-609C-0A43-973A-17CB768F49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40731" y="5006108"/>
            <a:ext cx="1234360" cy="1012876"/>
          </a:xfrm>
          <a:prstGeom prst="rect">
            <a:avLst/>
          </a:prstGeom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5966DC3-81D4-BD49-B4CB-93E5AEF12B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40731" y="5871789"/>
            <a:ext cx="1234360" cy="1012876"/>
          </a:xfrm>
          <a:prstGeom prst="rect">
            <a:avLst/>
          </a:prstGeom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182FFAC0-F24C-0649-A4D2-6D71326C55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40731" y="903533"/>
            <a:ext cx="1234360" cy="1012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78B9F-138E-3142-8E47-54C854971499}"/>
              </a:ext>
            </a:extLst>
          </p:cNvPr>
          <p:cNvSpPr txBox="1"/>
          <p:nvPr/>
        </p:nvSpPr>
        <p:spPr>
          <a:xfrm>
            <a:off x="2442894" y="2862515"/>
            <a:ext cx="691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https://im-a-puzzle.com/ - /play?&amp;ref=user/unit_2_what_day_is_it_today__3urnamp5k&amp;difficulty=3&amp;mode=13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95513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 Objectives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sp>
        <p:nvSpPr>
          <p:cNvPr id="8" name="مستطيل 2">
            <a:extLst>
              <a:ext uri="{FF2B5EF4-FFF2-40B4-BE49-F238E27FC236}">
                <a16:creationId xmlns:a16="http://schemas.microsoft.com/office/drawing/2014/main" id="{9D238990-E31D-3A42-831D-1BE7A2E7430E}"/>
              </a:ext>
            </a:extLst>
          </p:cNvPr>
          <p:cNvSpPr/>
          <p:nvPr/>
        </p:nvSpPr>
        <p:spPr>
          <a:xfrm>
            <a:off x="1279885" y="1593018"/>
            <a:ext cx="83424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1- listen to the objects.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2- identify the old objects.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3- distinguish between This and Those.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4- answer the question.</a:t>
            </a:r>
          </a:p>
          <a:p>
            <a:pPr algn="l" rtl="0"/>
            <a:endParaRPr lang="ar-SA" sz="2800" dirty="0">
              <a:latin typeface="Comic Sans MS" panose="030F0902030302020204" pitchFamily="66" charset="0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4DDB7F5-51D8-8141-9A20-E0F466BD34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3" t="15221" r="10162" b="30266"/>
          <a:stretch/>
        </p:blipFill>
        <p:spPr>
          <a:xfrm>
            <a:off x="10957640" y="14468"/>
            <a:ext cx="1234360" cy="10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Warm up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sp>
        <p:nvSpPr>
          <p:cNvPr id="8" name="مستطيل 2">
            <a:extLst>
              <a:ext uri="{FF2B5EF4-FFF2-40B4-BE49-F238E27FC236}">
                <a16:creationId xmlns:a16="http://schemas.microsoft.com/office/drawing/2014/main" id="{0A48A472-FA52-1C42-9E89-28C66E5D50FA}"/>
              </a:ext>
            </a:extLst>
          </p:cNvPr>
          <p:cNvSpPr/>
          <p:nvPr/>
        </p:nvSpPr>
        <p:spPr>
          <a:xfrm>
            <a:off x="102146" y="1125640"/>
            <a:ext cx="515878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latin typeface="Comic Sans MS" panose="030F0902030302020204" pitchFamily="66" charset="0"/>
              </a:rPr>
              <a:t>Which words do you already know?</a:t>
            </a:r>
            <a:endParaRPr lang="ar-SA" sz="2400" b="1" dirty="0">
              <a:latin typeface="Comic Sans MS" panose="030F0902030302020204" pitchFamily="66" charset="0"/>
            </a:endParaRPr>
          </a:p>
        </p:txBody>
      </p:sp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18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10" name="صورة 8">
            <a:extLst>
              <a:ext uri="{FF2B5EF4-FFF2-40B4-BE49-F238E27FC236}">
                <a16:creationId xmlns:a16="http://schemas.microsoft.com/office/drawing/2014/main" id="{50086FB2-4A64-194C-8E01-8110967C8EF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6657" y="2260961"/>
            <a:ext cx="1589702" cy="154033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3B30AE6-E740-AC48-A42F-D805DC0514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4015" y="2480842"/>
            <a:ext cx="5151883" cy="216800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1D79FB4-0BA1-5B4E-A620-7DBAC4B9348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9579" y="797988"/>
            <a:ext cx="2988235" cy="1941440"/>
          </a:xfrm>
          <a:prstGeom prst="rect">
            <a:avLst/>
          </a:prstGeom>
        </p:spPr>
      </p:pic>
      <p:pic>
        <p:nvPicPr>
          <p:cNvPr id="13" name="صورة 15">
            <a:extLst>
              <a:ext uri="{FF2B5EF4-FFF2-40B4-BE49-F238E27FC236}">
                <a16:creationId xmlns:a16="http://schemas.microsoft.com/office/drawing/2014/main" id="{952718A3-156E-CE41-BFE8-DFB39EB68A1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4903" y="4719013"/>
            <a:ext cx="2119264" cy="1083814"/>
          </a:xfrm>
          <a:prstGeom prst="rect">
            <a:avLst/>
          </a:prstGeom>
        </p:spPr>
      </p:pic>
      <p:pic>
        <p:nvPicPr>
          <p:cNvPr id="14" name="صورة 16">
            <a:extLst>
              <a:ext uri="{FF2B5EF4-FFF2-40B4-BE49-F238E27FC236}">
                <a16:creationId xmlns:a16="http://schemas.microsoft.com/office/drawing/2014/main" id="{EDAF0210-D294-6C47-B381-BD97A0BB7DE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5259008"/>
            <a:ext cx="1344652" cy="918101"/>
          </a:xfrm>
          <a:prstGeom prst="rect">
            <a:avLst/>
          </a:prstGeom>
        </p:spPr>
      </p:pic>
      <p:pic>
        <p:nvPicPr>
          <p:cNvPr id="15" name="صورة 17">
            <a:extLst>
              <a:ext uri="{FF2B5EF4-FFF2-40B4-BE49-F238E27FC236}">
                <a16:creationId xmlns:a16="http://schemas.microsoft.com/office/drawing/2014/main" id="{1EE81608-73FA-3048-9626-51CE66B9225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3914" y="4581917"/>
            <a:ext cx="1822445" cy="1540333"/>
          </a:xfrm>
          <a:prstGeom prst="rect">
            <a:avLst/>
          </a:prstGeom>
        </p:spPr>
      </p:pic>
      <p:sp>
        <p:nvSpPr>
          <p:cNvPr id="16" name="مستطيل 2">
            <a:extLst>
              <a:ext uri="{FF2B5EF4-FFF2-40B4-BE49-F238E27FC236}">
                <a16:creationId xmlns:a16="http://schemas.microsoft.com/office/drawing/2014/main" id="{C7ADB4A7-ABB4-4D4F-A27B-19CC53C06038}"/>
              </a:ext>
            </a:extLst>
          </p:cNvPr>
          <p:cNvSpPr/>
          <p:nvPr/>
        </p:nvSpPr>
        <p:spPr>
          <a:xfrm>
            <a:off x="70064" y="2439403"/>
            <a:ext cx="46185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latin typeface="Comic Sans MS" panose="030F0902030302020204" pitchFamily="66" charset="0"/>
              </a:rPr>
              <a:t>Are these objects old or new ?</a:t>
            </a:r>
            <a:endParaRPr lang="ar-SA" sz="2400" b="1" dirty="0">
              <a:latin typeface="Comic Sans MS" panose="030F0902030302020204" pitchFamily="66" charset="0"/>
            </a:endParaRPr>
          </a:p>
        </p:txBody>
      </p:sp>
      <p:sp>
        <p:nvSpPr>
          <p:cNvPr id="17" name="مستطيل 2">
            <a:extLst>
              <a:ext uri="{FF2B5EF4-FFF2-40B4-BE49-F238E27FC236}">
                <a16:creationId xmlns:a16="http://schemas.microsoft.com/office/drawing/2014/main" id="{68A7B4AD-C484-6E4E-BC4E-ADBB6F9AB8C1}"/>
              </a:ext>
            </a:extLst>
          </p:cNvPr>
          <p:cNvSpPr/>
          <p:nvPr/>
        </p:nvSpPr>
        <p:spPr>
          <a:xfrm>
            <a:off x="-3184" y="3983998"/>
            <a:ext cx="26372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/>
            <a:r>
              <a:rPr lang="en-US" sz="2400" b="1" dirty="0">
                <a:latin typeface="Comic Sans MS" panose="030F0902030302020204" pitchFamily="66" charset="0"/>
              </a:rPr>
              <a:t>Where are they?</a:t>
            </a:r>
            <a:endParaRPr lang="ar-SA" sz="2400" b="1" dirty="0">
              <a:latin typeface="Comic Sans MS" panose="030F09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4399C4-6D98-C44C-8F54-4E873C8217F3}"/>
              </a:ext>
            </a:extLst>
          </p:cNvPr>
          <p:cNvSpPr txBox="1"/>
          <p:nvPr/>
        </p:nvSpPr>
        <p:spPr>
          <a:xfrm>
            <a:off x="4596102" y="2381172"/>
            <a:ext cx="73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old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CDDB4C-7B06-BB49-B7D1-D6FC67D816BC}"/>
              </a:ext>
            </a:extLst>
          </p:cNvPr>
          <p:cNvSpPr txBox="1"/>
          <p:nvPr/>
        </p:nvSpPr>
        <p:spPr>
          <a:xfrm>
            <a:off x="2679454" y="3953220"/>
            <a:ext cx="167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14717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Listen and Discuss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18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18" name="SG Bk 1 F-SA__18_14">
            <a:hlinkClick r:id="" action="ppaction://media"/>
            <a:extLst>
              <a:ext uri="{FF2B5EF4-FFF2-40B4-BE49-F238E27FC236}">
                <a16:creationId xmlns:a16="http://schemas.microsoft.com/office/drawing/2014/main" id="{F04D9E3F-5E87-8E47-A472-EC338E49E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59200" y="94924"/>
            <a:ext cx="609600" cy="609600"/>
          </a:xfrm>
          <a:prstGeom prst="rect">
            <a:avLst/>
          </a:prstGeom>
        </p:spPr>
      </p:pic>
      <p:sp>
        <p:nvSpPr>
          <p:cNvPr id="19" name="مستطيل 6">
            <a:extLst>
              <a:ext uri="{FF2B5EF4-FFF2-40B4-BE49-F238E27FC236}">
                <a16:creationId xmlns:a16="http://schemas.microsoft.com/office/drawing/2014/main" id="{92A3A510-9B63-5245-8C37-370AF03A2B09}"/>
              </a:ext>
            </a:extLst>
          </p:cNvPr>
          <p:cNvSpPr/>
          <p:nvPr/>
        </p:nvSpPr>
        <p:spPr>
          <a:xfrm>
            <a:off x="0" y="812250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listen and point to each object as you hear the word.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C55DA4C6-4A2C-5443-BAF1-7D436A2ADF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048" y="531635"/>
            <a:ext cx="1334926" cy="1177876"/>
          </a:xfrm>
          <a:prstGeom prst="rect">
            <a:avLst/>
          </a:prstGeom>
        </p:spPr>
      </p:pic>
      <p:pic>
        <p:nvPicPr>
          <p:cNvPr id="21" name="صورة 8">
            <a:extLst>
              <a:ext uri="{FF2B5EF4-FFF2-40B4-BE49-F238E27FC236}">
                <a16:creationId xmlns:a16="http://schemas.microsoft.com/office/drawing/2014/main" id="{84665164-9EA4-894D-B144-6A33831CED9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9303" y="3181754"/>
            <a:ext cx="2213314" cy="2144578"/>
          </a:xfrm>
          <a:prstGeom prst="rect">
            <a:avLst/>
          </a:prstGeom>
        </p:spPr>
      </p:pic>
      <p:pic>
        <p:nvPicPr>
          <p:cNvPr id="22" name="صورة 10">
            <a:extLst>
              <a:ext uri="{FF2B5EF4-FFF2-40B4-BE49-F238E27FC236}">
                <a16:creationId xmlns:a16="http://schemas.microsoft.com/office/drawing/2014/main" id="{93E4A8D1-9FDA-4A48-A322-AD699320975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9277" y="1027641"/>
            <a:ext cx="7666968" cy="3226402"/>
          </a:xfrm>
          <a:prstGeom prst="rect">
            <a:avLst/>
          </a:prstGeom>
        </p:spPr>
      </p:pic>
      <p:pic>
        <p:nvPicPr>
          <p:cNvPr id="23" name="صورة 11">
            <a:extLst>
              <a:ext uri="{FF2B5EF4-FFF2-40B4-BE49-F238E27FC236}">
                <a16:creationId xmlns:a16="http://schemas.microsoft.com/office/drawing/2014/main" id="{B2A069B1-6C97-5948-81EB-1AFBFC6EBA8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6605" y="1120573"/>
            <a:ext cx="2986634" cy="1940400"/>
          </a:xfrm>
          <a:prstGeom prst="rect">
            <a:avLst/>
          </a:prstGeom>
        </p:spPr>
      </p:pic>
      <p:pic>
        <p:nvPicPr>
          <p:cNvPr id="24" name="صورة 15">
            <a:extLst>
              <a:ext uri="{FF2B5EF4-FFF2-40B4-BE49-F238E27FC236}">
                <a16:creationId xmlns:a16="http://schemas.microsoft.com/office/drawing/2014/main" id="{6137017E-3662-E440-9A20-56E2DE34EB8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2935" y="4151080"/>
            <a:ext cx="5224447" cy="2671838"/>
          </a:xfrm>
          <a:prstGeom prst="rect">
            <a:avLst/>
          </a:prstGeom>
        </p:spPr>
      </p:pic>
      <p:pic>
        <p:nvPicPr>
          <p:cNvPr id="25" name="صورة 16">
            <a:extLst>
              <a:ext uri="{FF2B5EF4-FFF2-40B4-BE49-F238E27FC236}">
                <a16:creationId xmlns:a16="http://schemas.microsoft.com/office/drawing/2014/main" id="{26E5B7A9-8EA5-2249-B1E0-CA18CCBC3C3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92" y="3943125"/>
            <a:ext cx="2224460" cy="1518816"/>
          </a:xfrm>
          <a:prstGeom prst="rect">
            <a:avLst/>
          </a:prstGeom>
        </p:spPr>
      </p:pic>
      <p:pic>
        <p:nvPicPr>
          <p:cNvPr id="26" name="صورة 17">
            <a:extLst>
              <a:ext uri="{FF2B5EF4-FFF2-40B4-BE49-F238E27FC236}">
                <a16:creationId xmlns:a16="http://schemas.microsoft.com/office/drawing/2014/main" id="{323D31AE-785D-984B-B64C-0A5CE9C39D8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8961" y="3368324"/>
            <a:ext cx="2330376" cy="19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7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Listen and Discuss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18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19" name="مستطيل 6">
            <a:extLst>
              <a:ext uri="{FF2B5EF4-FFF2-40B4-BE49-F238E27FC236}">
                <a16:creationId xmlns:a16="http://schemas.microsoft.com/office/drawing/2014/main" id="{92A3A510-9B63-5245-8C37-370AF03A2B09}"/>
              </a:ext>
            </a:extLst>
          </p:cNvPr>
          <p:cNvSpPr/>
          <p:nvPr/>
        </p:nvSpPr>
        <p:spPr>
          <a:xfrm>
            <a:off x="5115156" y="175263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Where are they?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pic>
        <p:nvPicPr>
          <p:cNvPr id="21" name="صورة 8">
            <a:extLst>
              <a:ext uri="{FF2B5EF4-FFF2-40B4-BE49-F238E27FC236}">
                <a16:creationId xmlns:a16="http://schemas.microsoft.com/office/drawing/2014/main" id="{84665164-9EA4-894D-B144-6A33831CED9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9303" y="3181754"/>
            <a:ext cx="2213314" cy="2144578"/>
          </a:xfrm>
          <a:prstGeom prst="rect">
            <a:avLst/>
          </a:prstGeom>
        </p:spPr>
      </p:pic>
      <p:pic>
        <p:nvPicPr>
          <p:cNvPr id="22" name="صورة 10">
            <a:extLst>
              <a:ext uri="{FF2B5EF4-FFF2-40B4-BE49-F238E27FC236}">
                <a16:creationId xmlns:a16="http://schemas.microsoft.com/office/drawing/2014/main" id="{93E4A8D1-9FDA-4A48-A322-AD699320975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9277" y="1027641"/>
            <a:ext cx="7666968" cy="3226402"/>
          </a:xfrm>
          <a:prstGeom prst="rect">
            <a:avLst/>
          </a:prstGeom>
        </p:spPr>
      </p:pic>
      <p:pic>
        <p:nvPicPr>
          <p:cNvPr id="23" name="صورة 11">
            <a:extLst>
              <a:ext uri="{FF2B5EF4-FFF2-40B4-BE49-F238E27FC236}">
                <a16:creationId xmlns:a16="http://schemas.microsoft.com/office/drawing/2014/main" id="{B2A069B1-6C97-5948-81EB-1AFBFC6EBA8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6605" y="1120573"/>
            <a:ext cx="2986634" cy="1940400"/>
          </a:xfrm>
          <a:prstGeom prst="rect">
            <a:avLst/>
          </a:prstGeom>
        </p:spPr>
      </p:pic>
      <p:pic>
        <p:nvPicPr>
          <p:cNvPr id="24" name="صورة 15">
            <a:extLst>
              <a:ext uri="{FF2B5EF4-FFF2-40B4-BE49-F238E27FC236}">
                <a16:creationId xmlns:a16="http://schemas.microsoft.com/office/drawing/2014/main" id="{6137017E-3662-E440-9A20-56E2DE34EB8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2935" y="4151080"/>
            <a:ext cx="5224447" cy="2671838"/>
          </a:xfrm>
          <a:prstGeom prst="rect">
            <a:avLst/>
          </a:prstGeom>
        </p:spPr>
      </p:pic>
      <p:pic>
        <p:nvPicPr>
          <p:cNvPr id="25" name="صورة 16">
            <a:extLst>
              <a:ext uri="{FF2B5EF4-FFF2-40B4-BE49-F238E27FC236}">
                <a16:creationId xmlns:a16="http://schemas.microsoft.com/office/drawing/2014/main" id="{26E5B7A9-8EA5-2249-B1E0-CA18CCBC3C3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92" y="3943125"/>
            <a:ext cx="2224460" cy="1518816"/>
          </a:xfrm>
          <a:prstGeom prst="rect">
            <a:avLst/>
          </a:prstGeom>
        </p:spPr>
      </p:pic>
      <p:pic>
        <p:nvPicPr>
          <p:cNvPr id="26" name="صورة 17">
            <a:extLst>
              <a:ext uri="{FF2B5EF4-FFF2-40B4-BE49-F238E27FC236}">
                <a16:creationId xmlns:a16="http://schemas.microsoft.com/office/drawing/2014/main" id="{323D31AE-785D-984B-B64C-0A5CE9C39D8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8961" y="3368324"/>
            <a:ext cx="2330376" cy="1969637"/>
          </a:xfrm>
          <a:prstGeom prst="rect">
            <a:avLst/>
          </a:prstGeom>
        </p:spPr>
      </p:pic>
      <p:sp>
        <p:nvSpPr>
          <p:cNvPr id="17" name="مستطيل 6">
            <a:extLst>
              <a:ext uri="{FF2B5EF4-FFF2-40B4-BE49-F238E27FC236}">
                <a16:creationId xmlns:a16="http://schemas.microsoft.com/office/drawing/2014/main" id="{0B8318AA-9FCF-3148-B8AB-F3BB93630D06}"/>
              </a:ext>
            </a:extLst>
          </p:cNvPr>
          <p:cNvSpPr/>
          <p:nvPr/>
        </p:nvSpPr>
        <p:spPr>
          <a:xfrm>
            <a:off x="5115157" y="868617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What is the guide’s name?</a:t>
            </a:r>
            <a:endParaRPr lang="ar-SA" sz="2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0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Listen and Discuss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18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8" name="Picture 7" descr="A picture containing text, outdoor, tableware&#10;&#10;Description automatically generated">
            <a:extLst>
              <a:ext uri="{FF2B5EF4-FFF2-40B4-BE49-F238E27FC236}">
                <a16:creationId xmlns:a16="http://schemas.microsoft.com/office/drawing/2014/main" id="{910D3C48-0D58-4D49-B71C-8D8557F2A72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074" y="270025"/>
            <a:ext cx="4601239" cy="2133600"/>
          </a:xfrm>
          <a:prstGeom prst="rect">
            <a:avLst/>
          </a:prstGeom>
        </p:spPr>
      </p:pic>
      <p:sp>
        <p:nvSpPr>
          <p:cNvPr id="17" name="مستطيل 6">
            <a:extLst>
              <a:ext uri="{FF2B5EF4-FFF2-40B4-BE49-F238E27FC236}">
                <a16:creationId xmlns:a16="http://schemas.microsoft.com/office/drawing/2014/main" id="{0B8318AA-9FCF-3148-B8AB-F3BB93630D06}"/>
              </a:ext>
            </a:extLst>
          </p:cNvPr>
          <p:cNvSpPr/>
          <p:nvPr/>
        </p:nvSpPr>
        <p:spPr>
          <a:xfrm>
            <a:off x="2176720" y="1094669"/>
            <a:ext cx="679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>
                <a:latin typeface="Comic Sans MS" panose="030F0902030302020204" pitchFamily="66" charset="0"/>
              </a:rPr>
              <a:t>That / This / These / Those</a:t>
            </a:r>
            <a:endParaRPr lang="ar-SA" sz="2400" b="1" dirty="0">
              <a:latin typeface="Comic Sans MS" panose="030F09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FEC11-D830-4640-BBC7-078AD1766B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56" t="7199" r="32235" b="8282"/>
          <a:stretch/>
        </p:blipFill>
        <p:spPr>
          <a:xfrm>
            <a:off x="341613" y="1761328"/>
            <a:ext cx="1371673" cy="20183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F866D9-B581-BA40-B4EC-EF19F7C33A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7024" y="2592851"/>
            <a:ext cx="943971" cy="9351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776CF0-4A95-F341-BA94-CE20683417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56" t="7199" r="32235" b="8282"/>
          <a:stretch/>
        </p:blipFill>
        <p:spPr>
          <a:xfrm>
            <a:off x="29583" y="4035210"/>
            <a:ext cx="1371673" cy="20183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FC244F8-C147-8A40-A3BA-708E6C8B36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6720" y="4828210"/>
            <a:ext cx="943971" cy="9351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B8C697-EEA4-CF43-8554-2AF298FE1C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56" t="7199" r="32235" b="8282"/>
          <a:stretch/>
        </p:blipFill>
        <p:spPr>
          <a:xfrm>
            <a:off x="6432898" y="1863824"/>
            <a:ext cx="1371673" cy="20183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EA8DF1-FB62-E14E-88A4-9A1E1AA06A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440" y="2709260"/>
            <a:ext cx="790604" cy="7831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5BCDC7-E9C7-A444-B644-C5C4448BDD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56" t="7199" r="32235" b="8282"/>
          <a:stretch/>
        </p:blipFill>
        <p:spPr>
          <a:xfrm>
            <a:off x="5869472" y="4325830"/>
            <a:ext cx="1371673" cy="2018353"/>
          </a:xfrm>
          <a:prstGeom prst="rect">
            <a:avLst/>
          </a:prstGeom>
        </p:spPr>
      </p:pic>
      <p:sp>
        <p:nvSpPr>
          <p:cNvPr id="35" name="مستطيل 6">
            <a:extLst>
              <a:ext uri="{FF2B5EF4-FFF2-40B4-BE49-F238E27FC236}">
                <a16:creationId xmlns:a16="http://schemas.microsoft.com/office/drawing/2014/main" id="{37CC479E-A083-8148-955D-FBE78F62143E}"/>
              </a:ext>
            </a:extLst>
          </p:cNvPr>
          <p:cNvSpPr/>
          <p:nvPr/>
        </p:nvSpPr>
        <p:spPr>
          <a:xfrm>
            <a:off x="2946889" y="2773487"/>
            <a:ext cx="2234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This is a ball</a:t>
            </a:r>
            <a:endParaRPr lang="ar-SA" sz="2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59435A5-26AC-B248-9C4E-124161CA8254}"/>
              </a:ext>
            </a:extLst>
          </p:cNvPr>
          <p:cNvSpPr/>
          <p:nvPr/>
        </p:nvSpPr>
        <p:spPr>
          <a:xfrm>
            <a:off x="2931687" y="2708574"/>
            <a:ext cx="2540645" cy="52911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36" name="مستطيل 6">
            <a:extLst>
              <a:ext uri="{FF2B5EF4-FFF2-40B4-BE49-F238E27FC236}">
                <a16:creationId xmlns:a16="http://schemas.microsoft.com/office/drawing/2014/main" id="{9082FE9C-ADED-F94A-96BB-47E1570D4B4B}"/>
              </a:ext>
            </a:extLst>
          </p:cNvPr>
          <p:cNvSpPr/>
          <p:nvPr/>
        </p:nvSpPr>
        <p:spPr>
          <a:xfrm>
            <a:off x="3455996" y="5222266"/>
            <a:ext cx="2234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That is a ball</a:t>
            </a:r>
            <a:endParaRPr lang="ar-SA" sz="2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068DE73-50F0-5540-AE3A-CA2438E35B57}"/>
              </a:ext>
            </a:extLst>
          </p:cNvPr>
          <p:cNvSpPr/>
          <p:nvPr/>
        </p:nvSpPr>
        <p:spPr>
          <a:xfrm>
            <a:off x="3440794" y="5157353"/>
            <a:ext cx="2540645" cy="52911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8CDFD82-EAD7-404A-AB8A-AF6484CBB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7244" y="2365938"/>
            <a:ext cx="790604" cy="78319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30F77D6-BDBB-E645-89DC-D4EC4FC4D1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7244" y="3162604"/>
            <a:ext cx="790604" cy="783192"/>
          </a:xfrm>
          <a:prstGeom prst="rect">
            <a:avLst/>
          </a:prstGeom>
        </p:spPr>
      </p:pic>
      <p:sp>
        <p:nvSpPr>
          <p:cNvPr id="40" name="مستطيل 6">
            <a:extLst>
              <a:ext uri="{FF2B5EF4-FFF2-40B4-BE49-F238E27FC236}">
                <a16:creationId xmlns:a16="http://schemas.microsoft.com/office/drawing/2014/main" id="{2AB269B5-F1D9-504C-B9C7-0BB1641E43C5}"/>
              </a:ext>
            </a:extLst>
          </p:cNvPr>
          <p:cNvSpPr/>
          <p:nvPr/>
        </p:nvSpPr>
        <p:spPr>
          <a:xfrm>
            <a:off x="9458650" y="2773487"/>
            <a:ext cx="2733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These are balls</a:t>
            </a:r>
            <a:endParaRPr lang="ar-SA" sz="2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FF1D9E2-F24C-DB41-965C-68D710044B40}"/>
              </a:ext>
            </a:extLst>
          </p:cNvPr>
          <p:cNvSpPr/>
          <p:nvPr/>
        </p:nvSpPr>
        <p:spPr>
          <a:xfrm>
            <a:off x="9443448" y="2708574"/>
            <a:ext cx="2748552" cy="52911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42" name="مستطيل 6">
            <a:extLst>
              <a:ext uri="{FF2B5EF4-FFF2-40B4-BE49-F238E27FC236}">
                <a16:creationId xmlns:a16="http://schemas.microsoft.com/office/drawing/2014/main" id="{D9EDAD27-5030-0E4D-B43F-3A3D68B27623}"/>
              </a:ext>
            </a:extLst>
          </p:cNvPr>
          <p:cNvSpPr/>
          <p:nvPr/>
        </p:nvSpPr>
        <p:spPr>
          <a:xfrm>
            <a:off x="9629555" y="5219729"/>
            <a:ext cx="2412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Comic Sans MS" panose="030F0902030302020204" pitchFamily="66" charset="0"/>
              </a:rPr>
              <a:t>Those are balls</a:t>
            </a:r>
            <a:endParaRPr lang="ar-SA" sz="2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815BBA2-BF13-DC4E-B616-851496C377B6}"/>
              </a:ext>
            </a:extLst>
          </p:cNvPr>
          <p:cNvSpPr/>
          <p:nvPr/>
        </p:nvSpPr>
        <p:spPr>
          <a:xfrm>
            <a:off x="9614353" y="5154816"/>
            <a:ext cx="2540645" cy="52911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7926950-C7F6-6A4A-8A93-1FDBA7B973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3425" y="5084456"/>
            <a:ext cx="790604" cy="7831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17BA0E-60C5-0C43-A0F3-E15B2022D2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229" y="4741134"/>
            <a:ext cx="790604" cy="78319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87DA3E4-C0F0-AD47-AF20-BF2161382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229" y="5537800"/>
            <a:ext cx="790604" cy="78319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DBB5EA-CCA2-E542-A495-CF3574020F36}"/>
              </a:ext>
            </a:extLst>
          </p:cNvPr>
          <p:cNvCxnSpPr>
            <a:cxnSpLocks/>
          </p:cNvCxnSpPr>
          <p:nvPr/>
        </p:nvCxnSpPr>
        <p:spPr>
          <a:xfrm flipV="1">
            <a:off x="805047" y="5537800"/>
            <a:ext cx="1371673" cy="1435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441CDFE-DE71-1F4B-AC51-00F959C9341A}"/>
              </a:ext>
            </a:extLst>
          </p:cNvPr>
          <p:cNvCxnSpPr>
            <a:cxnSpLocks/>
          </p:cNvCxnSpPr>
          <p:nvPr/>
        </p:nvCxnSpPr>
        <p:spPr>
          <a:xfrm flipV="1">
            <a:off x="6679964" y="5909969"/>
            <a:ext cx="1371673" cy="1435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5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 animBg="1"/>
      <p:bldP spid="36" grpId="0"/>
      <p:bldP spid="37" grpId="0" animBg="1"/>
      <p:bldP spid="40" grpId="0"/>
      <p:bldP spid="41" grpId="0" animBg="1"/>
      <p:bldP spid="42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405</Words>
  <Application>Microsoft Office PowerPoint</Application>
  <PresentationFormat>Widescreen</PresentationFormat>
  <Paragraphs>106</Paragraphs>
  <Slides>19</Slides>
  <Notes>18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Alnafea</dc:creator>
  <cp:lastModifiedBy>Abdulaziz Alnafea</cp:lastModifiedBy>
  <cp:revision>7</cp:revision>
  <dcterms:created xsi:type="dcterms:W3CDTF">2021-09-22T13:44:29Z</dcterms:created>
  <dcterms:modified xsi:type="dcterms:W3CDTF">2021-09-26T04:27:18Z</dcterms:modified>
</cp:coreProperties>
</file>