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22"/>
  </p:notesMasterIdLst>
  <p:sldIdLst>
    <p:sldId id="257" r:id="rId3"/>
    <p:sldId id="452" r:id="rId4"/>
    <p:sldId id="259" r:id="rId5"/>
    <p:sldId id="455" r:id="rId6"/>
    <p:sldId id="327" r:id="rId7"/>
    <p:sldId id="264" r:id="rId8"/>
    <p:sldId id="282" r:id="rId9"/>
    <p:sldId id="265" r:id="rId10"/>
    <p:sldId id="278" r:id="rId11"/>
    <p:sldId id="266" r:id="rId12"/>
    <p:sldId id="279" r:id="rId13"/>
    <p:sldId id="280" r:id="rId14"/>
    <p:sldId id="271" r:id="rId15"/>
    <p:sldId id="269" r:id="rId16"/>
    <p:sldId id="281" r:id="rId17"/>
    <p:sldId id="283" r:id="rId18"/>
    <p:sldId id="277" r:id="rId19"/>
    <p:sldId id="273" r:id="rId20"/>
    <p:sldId id="276" r:id="rId21"/>
  </p:sldIdLst>
  <p:sldSz cx="12192000" cy="6858000"/>
  <p:notesSz cx="6858000" cy="9144000"/>
  <p:defaultTextStyle>
    <a:defPPr>
      <a:defRPr lang="en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0432FF"/>
    <a:srgbClr val="945200"/>
    <a:srgbClr val="E67713"/>
    <a:srgbClr val="FFC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/>
    <p:restoredTop sz="94681"/>
  </p:normalViewPr>
  <p:slideViewPr>
    <p:cSldViewPr snapToGrid="0" snapToObjects="1">
      <p:cViewPr varScale="1">
        <p:scale>
          <a:sx n="61" d="100"/>
          <a:sy n="61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7567B-F817-D74C-832B-782F6C1D0271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7A834-2D2B-174E-8643-E864FAE4994E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8570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3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91113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14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81539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15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927432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317489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11290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18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098151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19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3867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247839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7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1019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8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3896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9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2296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10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68531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826125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12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62347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A834-2D2B-174E-8643-E864FAE4994E}" type="slidenum">
              <a:rPr lang="en-SA" smtClean="0"/>
              <a:t>13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4855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ABEF6-B40D-A44C-8F64-C2E678AF0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34E79-7782-774C-9D79-4A4D1C97E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0339F-16EB-D543-A5D0-02C193A4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99FF-8738-9042-BA7C-FBBCA87D3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26C14-8973-AD4A-B189-4B9059CF4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2379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CC2-0AA7-564B-B600-2C4923FE6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FBBDE-5A09-964E-AC76-4758FFD6A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A33AF-6503-DC44-900E-42FA042A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19DBB-7045-8042-962E-E002A7B0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A4C18-3D8B-EC42-92A8-D468BC3E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5725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8574AB-A2CC-9F4C-A698-EAB58F8F56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AE384-5C76-B242-AD55-23EADE208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9E2D2-22C6-BE4E-805E-73C7DEDD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FC8E9-ED8D-5C4E-8091-D5D8804E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577F8-542B-A54C-8F47-35AC51A3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17756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474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35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2672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8680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091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4400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6626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825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9F65-79A5-4D4F-81FB-17CBEA6D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1FEC8-058C-6F4B-851E-557F92F60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7D50-96D5-464F-9B0D-B2468860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BFC08-1570-644A-8E96-A3E67727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2B2F6-146F-2D48-B967-A27A5E74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79246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1355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5837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58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E5046-69BC-B24F-A899-B9777663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77331-5628-B948-A845-5E58D7023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E8DC1-2682-F742-B551-5210BC60E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D13DF-F1AC-0545-9C61-9726EB47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A8395-8878-8743-BC21-C40A7B01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6237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F87C7-EF4D-9545-8BB0-FCAB9A9D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7A42-D658-8345-89F2-1CC0620D4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48EC6-26F3-2045-AE98-7A611B3CC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0B7CB-041C-0243-AA91-2CE0DD747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EF9E5-DA32-F345-A03E-23D1825D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F5A6-3024-BD4F-AE64-B244CFD8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8197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95DB-3391-0043-8948-520595A5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40668-7A7F-1745-802B-EC702D4B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F0488-5E0D-114B-AE00-07FDA012A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F2BDD-97A0-FC4A-9899-5A3A0237C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672D7-1B93-164D-872E-3D3D06C42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64F99-F5DB-3A4C-B8CB-50173771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7ADFA-74BB-5343-92CF-B8E49E8A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16FDF-BB10-584D-8B9D-A8D47C44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8842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544A-6F08-AB46-910B-A4BE74B3B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2769F-B7A0-184F-AE61-1E4043A3E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635CF-7249-4946-AF12-A3A0A8B6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CBB9D-F0EC-394C-8508-3E62E5581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38147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94B08E-7D66-AC4F-BD5E-AAF3C96B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E4A2D-5E9A-A84E-9491-1166C264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640D6-3FA4-5F4C-8A26-D39EC9C6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420222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D318-79FB-F046-A754-F7FB3C1F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4807E-929B-314E-AADA-3C58EEE8F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38CB2-5160-EE4B-A70A-E639080CF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08A81-6C73-B945-9872-C88A10BD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DD96-C6DB-9445-9028-30466660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88A8C-D345-C544-8E5E-CC3D24CB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0181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235E-3BFA-0246-92A3-A96BC26C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19384A-DAFE-2E48-8309-E336A7DCF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04381-FF07-EB46-9C16-5C72C7010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652C5-55CB-1644-B9FD-88F6E622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260AE-6A06-F340-8EA5-FADDC76B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FB401-BE5A-E442-8931-2DD5F05E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68183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2929B-7912-5D42-A268-0D3180F40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0862-6C30-0944-9586-32ADF4591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A861F-EF75-CF49-A085-524E0DEEE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3897-2506-8E47-8310-715669501682}" type="datetimeFigureOut">
              <a:rPr lang="en-SA" smtClean="0"/>
              <a:t>09/28/2022</a:t>
            </a:fld>
            <a:endParaRPr lang="en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460E9-2F5D-1849-8673-187827160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34AE-772D-A24F-BA04-74320194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A194-C05E-3844-8220-0EEB53B41139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14388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03/03/44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187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9.jpg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11" Type="http://schemas.openxmlformats.org/officeDocument/2006/relationships/image" Target="../media/image16.png"/><Relationship Id="rId5" Type="http://schemas.openxmlformats.org/officeDocument/2006/relationships/image" Target="../media/image4.jpg"/><Relationship Id="rId15" Type="http://schemas.openxmlformats.org/officeDocument/2006/relationships/image" Target="../media/image27.gif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9.jpg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11" Type="http://schemas.openxmlformats.org/officeDocument/2006/relationships/image" Target="../media/image16.png"/><Relationship Id="rId5" Type="http://schemas.openxmlformats.org/officeDocument/2006/relationships/image" Target="../media/image4.jpg"/><Relationship Id="rId15" Type="http://schemas.openxmlformats.org/officeDocument/2006/relationships/image" Target="../media/image27.gif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g"/><Relationship Id="rId12" Type="http://schemas.openxmlformats.org/officeDocument/2006/relationships/image" Target="../media/image2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11" Type="http://schemas.openxmlformats.org/officeDocument/2006/relationships/image" Target="../media/image15.png"/><Relationship Id="rId5" Type="http://schemas.openxmlformats.org/officeDocument/2006/relationships/image" Target="../media/image4.jpg"/><Relationship Id="rId15" Type="http://schemas.openxmlformats.org/officeDocument/2006/relationships/image" Target="../media/image11.jpg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7.gif"/><Relationship Id="rId1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4.jp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5.jp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4.jpg"/><Relationship Id="rId7" Type="http://schemas.openxmlformats.org/officeDocument/2006/relationships/image" Target="../media/image20.jpg"/><Relationship Id="rId12" Type="http://schemas.openxmlformats.org/officeDocument/2006/relationships/image" Target="../media/image2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gif"/><Relationship Id="rId5" Type="http://schemas.openxmlformats.org/officeDocument/2006/relationships/image" Target="../media/image12.jpg"/><Relationship Id="rId10" Type="http://schemas.openxmlformats.org/officeDocument/2006/relationships/image" Target="../media/image23.gif"/><Relationship Id="rId4" Type="http://schemas.openxmlformats.org/officeDocument/2006/relationships/image" Target="../media/image5.jp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68B732-086F-B444-811B-03DE35069B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0667CD-1F54-F04A-AE91-47E51F33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28" t="12290" r="2591" b="16878"/>
          <a:stretch>
            <a:fillRect/>
          </a:stretch>
        </p:blipFill>
        <p:spPr>
          <a:xfrm>
            <a:off x="4715443" y="651409"/>
            <a:ext cx="7322849" cy="4733391"/>
          </a:xfrm>
          <a:custGeom>
            <a:avLst/>
            <a:gdLst>
              <a:gd name="connsiteX0" fmla="*/ 4772853 w 6550849"/>
              <a:gd name="connsiteY0" fmla="*/ 3767797 h 4234381"/>
              <a:gd name="connsiteX1" fmla="*/ 5478968 w 6550849"/>
              <a:gd name="connsiteY1" fmla="*/ 3767797 h 4234381"/>
              <a:gd name="connsiteX2" fmla="*/ 5556734 w 6550849"/>
              <a:gd name="connsiteY2" fmla="*/ 3845563 h 4234381"/>
              <a:gd name="connsiteX3" fmla="*/ 5556734 w 6550849"/>
              <a:gd name="connsiteY3" fmla="*/ 4156615 h 4234381"/>
              <a:gd name="connsiteX4" fmla="*/ 5478968 w 6550849"/>
              <a:gd name="connsiteY4" fmla="*/ 4234381 h 4234381"/>
              <a:gd name="connsiteX5" fmla="*/ 4772853 w 6550849"/>
              <a:gd name="connsiteY5" fmla="*/ 4234381 h 4234381"/>
              <a:gd name="connsiteX6" fmla="*/ 4695087 w 6550849"/>
              <a:gd name="connsiteY6" fmla="*/ 4156615 h 4234381"/>
              <a:gd name="connsiteX7" fmla="*/ 4695087 w 6550849"/>
              <a:gd name="connsiteY7" fmla="*/ 3845563 h 4234381"/>
              <a:gd name="connsiteX8" fmla="*/ 4772853 w 6550849"/>
              <a:gd name="connsiteY8" fmla="*/ 3767797 h 4234381"/>
              <a:gd name="connsiteX9" fmla="*/ 3827976 w 6550849"/>
              <a:gd name="connsiteY9" fmla="*/ 3767797 h 4234381"/>
              <a:gd name="connsiteX10" fmla="*/ 4534091 w 6550849"/>
              <a:gd name="connsiteY10" fmla="*/ 3767797 h 4234381"/>
              <a:gd name="connsiteX11" fmla="*/ 4611857 w 6550849"/>
              <a:gd name="connsiteY11" fmla="*/ 3845563 h 4234381"/>
              <a:gd name="connsiteX12" fmla="*/ 4611857 w 6550849"/>
              <a:gd name="connsiteY12" fmla="*/ 4156615 h 4234381"/>
              <a:gd name="connsiteX13" fmla="*/ 4534091 w 6550849"/>
              <a:gd name="connsiteY13" fmla="*/ 4234381 h 4234381"/>
              <a:gd name="connsiteX14" fmla="*/ 3827976 w 6550849"/>
              <a:gd name="connsiteY14" fmla="*/ 4234381 h 4234381"/>
              <a:gd name="connsiteX15" fmla="*/ 3750210 w 6550849"/>
              <a:gd name="connsiteY15" fmla="*/ 4156615 h 4234381"/>
              <a:gd name="connsiteX16" fmla="*/ 3750210 w 6550849"/>
              <a:gd name="connsiteY16" fmla="*/ 3845563 h 4234381"/>
              <a:gd name="connsiteX17" fmla="*/ 3827976 w 6550849"/>
              <a:gd name="connsiteY17" fmla="*/ 3767797 h 4234381"/>
              <a:gd name="connsiteX18" fmla="*/ 2875472 w 6550849"/>
              <a:gd name="connsiteY18" fmla="*/ 3756072 h 4234381"/>
              <a:gd name="connsiteX19" fmla="*/ 3581587 w 6550849"/>
              <a:gd name="connsiteY19" fmla="*/ 3756072 h 4234381"/>
              <a:gd name="connsiteX20" fmla="*/ 3659353 w 6550849"/>
              <a:gd name="connsiteY20" fmla="*/ 3833838 h 4234381"/>
              <a:gd name="connsiteX21" fmla="*/ 3659353 w 6550849"/>
              <a:gd name="connsiteY21" fmla="*/ 4144890 h 4234381"/>
              <a:gd name="connsiteX22" fmla="*/ 3581587 w 6550849"/>
              <a:gd name="connsiteY22" fmla="*/ 4222656 h 4234381"/>
              <a:gd name="connsiteX23" fmla="*/ 2875472 w 6550849"/>
              <a:gd name="connsiteY23" fmla="*/ 4222656 h 4234381"/>
              <a:gd name="connsiteX24" fmla="*/ 2797706 w 6550849"/>
              <a:gd name="connsiteY24" fmla="*/ 4144890 h 4234381"/>
              <a:gd name="connsiteX25" fmla="*/ 2797706 w 6550849"/>
              <a:gd name="connsiteY25" fmla="*/ 3833838 h 4234381"/>
              <a:gd name="connsiteX26" fmla="*/ 2875472 w 6550849"/>
              <a:gd name="connsiteY26" fmla="*/ 3756072 h 4234381"/>
              <a:gd name="connsiteX27" fmla="*/ 906786 w 6550849"/>
              <a:gd name="connsiteY27" fmla="*/ 3301212 h 4234381"/>
              <a:gd name="connsiteX28" fmla="*/ 2538624 w 6550849"/>
              <a:gd name="connsiteY28" fmla="*/ 3301212 h 4234381"/>
              <a:gd name="connsiteX29" fmla="*/ 2692201 w 6550849"/>
              <a:gd name="connsiteY29" fmla="*/ 3454789 h 4234381"/>
              <a:gd name="connsiteX30" fmla="*/ 2692201 w 6550849"/>
              <a:gd name="connsiteY30" fmla="*/ 4069078 h 4234381"/>
              <a:gd name="connsiteX31" fmla="*/ 2538624 w 6550849"/>
              <a:gd name="connsiteY31" fmla="*/ 4222655 h 4234381"/>
              <a:gd name="connsiteX32" fmla="*/ 906786 w 6550849"/>
              <a:gd name="connsiteY32" fmla="*/ 4222655 h 4234381"/>
              <a:gd name="connsiteX33" fmla="*/ 753209 w 6550849"/>
              <a:gd name="connsiteY33" fmla="*/ 4069078 h 4234381"/>
              <a:gd name="connsiteX34" fmla="*/ 753209 w 6550849"/>
              <a:gd name="connsiteY34" fmla="*/ 3454789 h 4234381"/>
              <a:gd name="connsiteX35" fmla="*/ 906786 w 6550849"/>
              <a:gd name="connsiteY35" fmla="*/ 3301212 h 4234381"/>
              <a:gd name="connsiteX36" fmla="*/ 147616 w 6550849"/>
              <a:gd name="connsiteY36" fmla="*/ 3295351 h 4234381"/>
              <a:gd name="connsiteX37" fmla="*/ 569253 w 6550849"/>
              <a:gd name="connsiteY37" fmla="*/ 3295351 h 4234381"/>
              <a:gd name="connsiteX38" fmla="*/ 674666 w 6550849"/>
              <a:gd name="connsiteY38" fmla="*/ 3400764 h 4234381"/>
              <a:gd name="connsiteX39" fmla="*/ 674666 w 6550849"/>
              <a:gd name="connsiteY39" fmla="*/ 4111380 h 4234381"/>
              <a:gd name="connsiteX40" fmla="*/ 569253 w 6550849"/>
              <a:gd name="connsiteY40" fmla="*/ 4216793 h 4234381"/>
              <a:gd name="connsiteX41" fmla="*/ 147616 w 6550849"/>
              <a:gd name="connsiteY41" fmla="*/ 4216793 h 4234381"/>
              <a:gd name="connsiteX42" fmla="*/ 42203 w 6550849"/>
              <a:gd name="connsiteY42" fmla="*/ 4111380 h 4234381"/>
              <a:gd name="connsiteX43" fmla="*/ 42203 w 6550849"/>
              <a:gd name="connsiteY43" fmla="*/ 3400764 h 4234381"/>
              <a:gd name="connsiteX44" fmla="*/ 147616 w 6550849"/>
              <a:gd name="connsiteY44" fmla="*/ 3295351 h 4234381"/>
              <a:gd name="connsiteX45" fmla="*/ 2860824 w 6550849"/>
              <a:gd name="connsiteY45" fmla="*/ 3221502 h 4234381"/>
              <a:gd name="connsiteX46" fmla="*/ 4367625 w 6550849"/>
              <a:gd name="connsiteY46" fmla="*/ 3221502 h 4234381"/>
              <a:gd name="connsiteX47" fmla="*/ 4445391 w 6550849"/>
              <a:gd name="connsiteY47" fmla="*/ 3299268 h 4234381"/>
              <a:gd name="connsiteX48" fmla="*/ 4445391 w 6550849"/>
              <a:gd name="connsiteY48" fmla="*/ 3610320 h 4234381"/>
              <a:gd name="connsiteX49" fmla="*/ 4367625 w 6550849"/>
              <a:gd name="connsiteY49" fmla="*/ 3688086 h 4234381"/>
              <a:gd name="connsiteX50" fmla="*/ 2860824 w 6550849"/>
              <a:gd name="connsiteY50" fmla="*/ 3688086 h 4234381"/>
              <a:gd name="connsiteX51" fmla="*/ 2783058 w 6550849"/>
              <a:gd name="connsiteY51" fmla="*/ 3610320 h 4234381"/>
              <a:gd name="connsiteX52" fmla="*/ 2783058 w 6550849"/>
              <a:gd name="connsiteY52" fmla="*/ 3299268 h 4234381"/>
              <a:gd name="connsiteX53" fmla="*/ 2860824 w 6550849"/>
              <a:gd name="connsiteY53" fmla="*/ 3221502 h 4234381"/>
              <a:gd name="connsiteX54" fmla="*/ 5832813 w 6550849"/>
              <a:gd name="connsiteY54" fmla="*/ 2787751 h 4234381"/>
              <a:gd name="connsiteX55" fmla="*/ 6407238 w 6550849"/>
              <a:gd name="connsiteY55" fmla="*/ 2787751 h 4234381"/>
              <a:gd name="connsiteX56" fmla="*/ 6550849 w 6550849"/>
              <a:gd name="connsiteY56" fmla="*/ 2931362 h 4234381"/>
              <a:gd name="connsiteX57" fmla="*/ 6550849 w 6550849"/>
              <a:gd name="connsiteY57" fmla="*/ 4090770 h 4234381"/>
              <a:gd name="connsiteX58" fmla="*/ 6407238 w 6550849"/>
              <a:gd name="connsiteY58" fmla="*/ 4234381 h 4234381"/>
              <a:gd name="connsiteX59" fmla="*/ 5832813 w 6550849"/>
              <a:gd name="connsiteY59" fmla="*/ 4234381 h 4234381"/>
              <a:gd name="connsiteX60" fmla="*/ 5689202 w 6550849"/>
              <a:gd name="connsiteY60" fmla="*/ 4090770 h 4234381"/>
              <a:gd name="connsiteX61" fmla="*/ 5689202 w 6550849"/>
              <a:gd name="connsiteY61" fmla="*/ 2931362 h 4234381"/>
              <a:gd name="connsiteX62" fmla="*/ 5832813 w 6550849"/>
              <a:gd name="connsiteY62" fmla="*/ 2787751 h 4234381"/>
              <a:gd name="connsiteX63" fmla="*/ 4734368 w 6550849"/>
              <a:gd name="connsiteY63" fmla="*/ 2760786 h 4234381"/>
              <a:gd name="connsiteX64" fmla="*/ 5445946 w 6550849"/>
              <a:gd name="connsiteY64" fmla="*/ 2760786 h 4234381"/>
              <a:gd name="connsiteX65" fmla="*/ 5568456 w 6550849"/>
              <a:gd name="connsiteY65" fmla="*/ 2883296 h 4234381"/>
              <a:gd name="connsiteX66" fmla="*/ 5568456 w 6550849"/>
              <a:gd name="connsiteY66" fmla="*/ 3373322 h 4234381"/>
              <a:gd name="connsiteX67" fmla="*/ 5445946 w 6550849"/>
              <a:gd name="connsiteY67" fmla="*/ 3495832 h 4234381"/>
              <a:gd name="connsiteX68" fmla="*/ 4734368 w 6550849"/>
              <a:gd name="connsiteY68" fmla="*/ 3495832 h 4234381"/>
              <a:gd name="connsiteX69" fmla="*/ 4611858 w 6550849"/>
              <a:gd name="connsiteY69" fmla="*/ 3373322 h 4234381"/>
              <a:gd name="connsiteX70" fmla="*/ 4611858 w 6550849"/>
              <a:gd name="connsiteY70" fmla="*/ 2883296 h 4234381"/>
              <a:gd name="connsiteX71" fmla="*/ 4734368 w 6550849"/>
              <a:gd name="connsiteY71" fmla="*/ 2760786 h 4234381"/>
              <a:gd name="connsiteX72" fmla="*/ 4772853 w 6550849"/>
              <a:gd name="connsiteY72" fmla="*/ 2227375 h 4234381"/>
              <a:gd name="connsiteX73" fmla="*/ 5478968 w 6550849"/>
              <a:gd name="connsiteY73" fmla="*/ 2227375 h 4234381"/>
              <a:gd name="connsiteX74" fmla="*/ 5556734 w 6550849"/>
              <a:gd name="connsiteY74" fmla="*/ 2305141 h 4234381"/>
              <a:gd name="connsiteX75" fmla="*/ 5556734 w 6550849"/>
              <a:gd name="connsiteY75" fmla="*/ 2616193 h 4234381"/>
              <a:gd name="connsiteX76" fmla="*/ 5478968 w 6550849"/>
              <a:gd name="connsiteY76" fmla="*/ 2693959 h 4234381"/>
              <a:gd name="connsiteX77" fmla="*/ 4772853 w 6550849"/>
              <a:gd name="connsiteY77" fmla="*/ 2693959 h 4234381"/>
              <a:gd name="connsiteX78" fmla="*/ 4695087 w 6550849"/>
              <a:gd name="connsiteY78" fmla="*/ 2616193 h 4234381"/>
              <a:gd name="connsiteX79" fmla="*/ 4695087 w 6550849"/>
              <a:gd name="connsiteY79" fmla="*/ 2305141 h 4234381"/>
              <a:gd name="connsiteX80" fmla="*/ 4772853 w 6550849"/>
              <a:gd name="connsiteY80" fmla="*/ 2227375 h 4234381"/>
              <a:gd name="connsiteX81" fmla="*/ 5832813 w 6550849"/>
              <a:gd name="connsiteY81" fmla="*/ 1611922 h 4234381"/>
              <a:gd name="connsiteX82" fmla="*/ 6407238 w 6550849"/>
              <a:gd name="connsiteY82" fmla="*/ 1611922 h 4234381"/>
              <a:gd name="connsiteX83" fmla="*/ 6550849 w 6550849"/>
              <a:gd name="connsiteY83" fmla="*/ 1755533 h 4234381"/>
              <a:gd name="connsiteX84" fmla="*/ 6550849 w 6550849"/>
              <a:gd name="connsiteY84" fmla="*/ 2509327 h 4234381"/>
              <a:gd name="connsiteX85" fmla="*/ 6407238 w 6550849"/>
              <a:gd name="connsiteY85" fmla="*/ 2652938 h 4234381"/>
              <a:gd name="connsiteX86" fmla="*/ 5832813 w 6550849"/>
              <a:gd name="connsiteY86" fmla="*/ 2652938 h 4234381"/>
              <a:gd name="connsiteX87" fmla="*/ 5689202 w 6550849"/>
              <a:gd name="connsiteY87" fmla="*/ 2509327 h 4234381"/>
              <a:gd name="connsiteX88" fmla="*/ 5689202 w 6550849"/>
              <a:gd name="connsiteY88" fmla="*/ 1755533 h 4234381"/>
              <a:gd name="connsiteX89" fmla="*/ 5832813 w 6550849"/>
              <a:gd name="connsiteY89" fmla="*/ 1611922 h 4234381"/>
              <a:gd name="connsiteX90" fmla="*/ 4772854 w 6550849"/>
              <a:gd name="connsiteY90" fmla="*/ 1611922 h 4234381"/>
              <a:gd name="connsiteX91" fmla="*/ 5478969 w 6550849"/>
              <a:gd name="connsiteY91" fmla="*/ 1611922 h 4234381"/>
              <a:gd name="connsiteX92" fmla="*/ 5556735 w 6550849"/>
              <a:gd name="connsiteY92" fmla="*/ 1689688 h 4234381"/>
              <a:gd name="connsiteX93" fmla="*/ 5556735 w 6550849"/>
              <a:gd name="connsiteY93" fmla="*/ 2000740 h 4234381"/>
              <a:gd name="connsiteX94" fmla="*/ 5478969 w 6550849"/>
              <a:gd name="connsiteY94" fmla="*/ 2078506 h 4234381"/>
              <a:gd name="connsiteX95" fmla="*/ 4772854 w 6550849"/>
              <a:gd name="connsiteY95" fmla="*/ 2078506 h 4234381"/>
              <a:gd name="connsiteX96" fmla="*/ 4695088 w 6550849"/>
              <a:gd name="connsiteY96" fmla="*/ 2000740 h 4234381"/>
              <a:gd name="connsiteX97" fmla="*/ 4695088 w 6550849"/>
              <a:gd name="connsiteY97" fmla="*/ 1689688 h 4234381"/>
              <a:gd name="connsiteX98" fmla="*/ 4772854 w 6550849"/>
              <a:gd name="connsiteY98" fmla="*/ 1611922 h 4234381"/>
              <a:gd name="connsiteX99" fmla="*/ 4689623 w 6550849"/>
              <a:gd name="connsiteY99" fmla="*/ 1010525 h 4234381"/>
              <a:gd name="connsiteX100" fmla="*/ 6196424 w 6550849"/>
              <a:gd name="connsiteY100" fmla="*/ 1010525 h 4234381"/>
              <a:gd name="connsiteX101" fmla="*/ 6274190 w 6550849"/>
              <a:gd name="connsiteY101" fmla="*/ 1088291 h 4234381"/>
              <a:gd name="connsiteX102" fmla="*/ 6274190 w 6550849"/>
              <a:gd name="connsiteY102" fmla="*/ 1399343 h 4234381"/>
              <a:gd name="connsiteX103" fmla="*/ 6196424 w 6550849"/>
              <a:gd name="connsiteY103" fmla="*/ 1477109 h 4234381"/>
              <a:gd name="connsiteX104" fmla="*/ 4689623 w 6550849"/>
              <a:gd name="connsiteY104" fmla="*/ 1477109 h 4234381"/>
              <a:gd name="connsiteX105" fmla="*/ 4611857 w 6550849"/>
              <a:gd name="connsiteY105" fmla="*/ 1399343 h 4234381"/>
              <a:gd name="connsiteX106" fmla="*/ 4611857 w 6550849"/>
              <a:gd name="connsiteY106" fmla="*/ 1088291 h 4234381"/>
              <a:gd name="connsiteX107" fmla="*/ 4689623 w 6550849"/>
              <a:gd name="connsiteY107" fmla="*/ 1010525 h 4234381"/>
              <a:gd name="connsiteX108" fmla="*/ 515826 w 6550849"/>
              <a:gd name="connsiteY108" fmla="*/ 14072 h 4234381"/>
              <a:gd name="connsiteX109" fmla="*/ 3929565 w 6550849"/>
              <a:gd name="connsiteY109" fmla="*/ 14072 h 4234381"/>
              <a:gd name="connsiteX110" fmla="*/ 4445391 w 6550849"/>
              <a:gd name="connsiteY110" fmla="*/ 529898 h 4234381"/>
              <a:gd name="connsiteX111" fmla="*/ 4445391 w 6550849"/>
              <a:gd name="connsiteY111" fmla="*/ 2593138 h 4234381"/>
              <a:gd name="connsiteX112" fmla="*/ 3929565 w 6550849"/>
              <a:gd name="connsiteY112" fmla="*/ 3108964 h 4234381"/>
              <a:gd name="connsiteX113" fmla="*/ 515826 w 6550849"/>
              <a:gd name="connsiteY113" fmla="*/ 3108964 h 4234381"/>
              <a:gd name="connsiteX114" fmla="*/ 0 w 6550849"/>
              <a:gd name="connsiteY114" fmla="*/ 2593138 h 4234381"/>
              <a:gd name="connsiteX115" fmla="*/ 0 w 6550849"/>
              <a:gd name="connsiteY115" fmla="*/ 529898 h 4234381"/>
              <a:gd name="connsiteX116" fmla="*/ 515826 w 6550849"/>
              <a:gd name="connsiteY116" fmla="*/ 14072 h 4234381"/>
              <a:gd name="connsiteX117" fmla="*/ 4760940 w 6550849"/>
              <a:gd name="connsiteY117" fmla="*/ 0 h 4234381"/>
              <a:gd name="connsiteX118" fmla="*/ 6125109 w 6550849"/>
              <a:gd name="connsiteY118" fmla="*/ 0 h 4234381"/>
              <a:gd name="connsiteX119" fmla="*/ 6274191 w 6550849"/>
              <a:gd name="connsiteY119" fmla="*/ 149082 h 4234381"/>
              <a:gd name="connsiteX120" fmla="*/ 6274191 w 6550849"/>
              <a:gd name="connsiteY120" fmla="*/ 745394 h 4234381"/>
              <a:gd name="connsiteX121" fmla="*/ 6125109 w 6550849"/>
              <a:gd name="connsiteY121" fmla="*/ 894476 h 4234381"/>
              <a:gd name="connsiteX122" fmla="*/ 4760940 w 6550849"/>
              <a:gd name="connsiteY122" fmla="*/ 894476 h 4234381"/>
              <a:gd name="connsiteX123" fmla="*/ 4611858 w 6550849"/>
              <a:gd name="connsiteY123" fmla="*/ 745394 h 4234381"/>
              <a:gd name="connsiteX124" fmla="*/ 4611858 w 6550849"/>
              <a:gd name="connsiteY124" fmla="*/ 149082 h 4234381"/>
              <a:gd name="connsiteX125" fmla="*/ 4760940 w 6550849"/>
              <a:gd name="connsiteY125" fmla="*/ 0 h 423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550849" h="4234381">
                <a:moveTo>
                  <a:pt x="4772853" y="3767797"/>
                </a:moveTo>
                <a:lnTo>
                  <a:pt x="5478968" y="3767797"/>
                </a:lnTo>
                <a:cubicBezTo>
                  <a:pt x="5521917" y="3767797"/>
                  <a:pt x="5556734" y="3802614"/>
                  <a:pt x="5556734" y="3845563"/>
                </a:cubicBezTo>
                <a:lnTo>
                  <a:pt x="5556734" y="4156615"/>
                </a:lnTo>
                <a:cubicBezTo>
                  <a:pt x="5556734" y="4199564"/>
                  <a:pt x="5521917" y="4234381"/>
                  <a:pt x="5478968" y="4234381"/>
                </a:cubicBezTo>
                <a:lnTo>
                  <a:pt x="4772853" y="4234381"/>
                </a:lnTo>
                <a:cubicBezTo>
                  <a:pt x="4729904" y="4234381"/>
                  <a:pt x="4695087" y="4199564"/>
                  <a:pt x="4695087" y="4156615"/>
                </a:cubicBezTo>
                <a:lnTo>
                  <a:pt x="4695087" y="3845563"/>
                </a:lnTo>
                <a:cubicBezTo>
                  <a:pt x="4695087" y="3802614"/>
                  <a:pt x="4729904" y="3767797"/>
                  <a:pt x="4772853" y="3767797"/>
                </a:cubicBezTo>
                <a:close/>
                <a:moveTo>
                  <a:pt x="3827976" y="3767797"/>
                </a:moveTo>
                <a:lnTo>
                  <a:pt x="4534091" y="3767797"/>
                </a:lnTo>
                <a:cubicBezTo>
                  <a:pt x="4577040" y="3767797"/>
                  <a:pt x="4611857" y="3802614"/>
                  <a:pt x="4611857" y="3845563"/>
                </a:cubicBezTo>
                <a:lnTo>
                  <a:pt x="4611857" y="4156615"/>
                </a:lnTo>
                <a:cubicBezTo>
                  <a:pt x="4611857" y="4199564"/>
                  <a:pt x="4577040" y="4234381"/>
                  <a:pt x="4534091" y="4234381"/>
                </a:cubicBezTo>
                <a:lnTo>
                  <a:pt x="3827976" y="4234381"/>
                </a:lnTo>
                <a:cubicBezTo>
                  <a:pt x="3785027" y="4234381"/>
                  <a:pt x="3750210" y="4199564"/>
                  <a:pt x="3750210" y="4156615"/>
                </a:cubicBezTo>
                <a:lnTo>
                  <a:pt x="3750210" y="3845563"/>
                </a:lnTo>
                <a:cubicBezTo>
                  <a:pt x="3750210" y="3802614"/>
                  <a:pt x="3785027" y="3767797"/>
                  <a:pt x="3827976" y="3767797"/>
                </a:cubicBezTo>
                <a:close/>
                <a:moveTo>
                  <a:pt x="2875472" y="3756072"/>
                </a:moveTo>
                <a:lnTo>
                  <a:pt x="3581587" y="3756072"/>
                </a:lnTo>
                <a:cubicBezTo>
                  <a:pt x="3624536" y="3756072"/>
                  <a:pt x="3659353" y="3790889"/>
                  <a:pt x="3659353" y="3833838"/>
                </a:cubicBezTo>
                <a:lnTo>
                  <a:pt x="3659353" y="4144890"/>
                </a:lnTo>
                <a:cubicBezTo>
                  <a:pt x="3659353" y="4187839"/>
                  <a:pt x="3624536" y="4222656"/>
                  <a:pt x="3581587" y="4222656"/>
                </a:cubicBezTo>
                <a:lnTo>
                  <a:pt x="2875472" y="4222656"/>
                </a:lnTo>
                <a:cubicBezTo>
                  <a:pt x="2832523" y="4222656"/>
                  <a:pt x="2797706" y="4187839"/>
                  <a:pt x="2797706" y="4144890"/>
                </a:cubicBezTo>
                <a:lnTo>
                  <a:pt x="2797706" y="3833838"/>
                </a:lnTo>
                <a:cubicBezTo>
                  <a:pt x="2797706" y="3790889"/>
                  <a:pt x="2832523" y="3756072"/>
                  <a:pt x="2875472" y="3756072"/>
                </a:cubicBezTo>
                <a:close/>
                <a:moveTo>
                  <a:pt x="906786" y="3301212"/>
                </a:moveTo>
                <a:lnTo>
                  <a:pt x="2538624" y="3301212"/>
                </a:lnTo>
                <a:cubicBezTo>
                  <a:pt x="2623442" y="3301212"/>
                  <a:pt x="2692201" y="3369971"/>
                  <a:pt x="2692201" y="3454789"/>
                </a:cubicBezTo>
                <a:lnTo>
                  <a:pt x="2692201" y="4069078"/>
                </a:lnTo>
                <a:cubicBezTo>
                  <a:pt x="2692201" y="4153896"/>
                  <a:pt x="2623442" y="4222655"/>
                  <a:pt x="2538624" y="4222655"/>
                </a:cubicBezTo>
                <a:lnTo>
                  <a:pt x="906786" y="4222655"/>
                </a:lnTo>
                <a:cubicBezTo>
                  <a:pt x="821968" y="4222655"/>
                  <a:pt x="753209" y="4153896"/>
                  <a:pt x="753209" y="4069078"/>
                </a:cubicBezTo>
                <a:lnTo>
                  <a:pt x="753209" y="3454789"/>
                </a:lnTo>
                <a:cubicBezTo>
                  <a:pt x="753209" y="3369971"/>
                  <a:pt x="821968" y="3301212"/>
                  <a:pt x="906786" y="3301212"/>
                </a:cubicBezTo>
                <a:close/>
                <a:moveTo>
                  <a:pt x="147616" y="3295351"/>
                </a:moveTo>
                <a:lnTo>
                  <a:pt x="569253" y="3295351"/>
                </a:lnTo>
                <a:cubicBezTo>
                  <a:pt x="627471" y="3295351"/>
                  <a:pt x="674666" y="3342546"/>
                  <a:pt x="674666" y="3400764"/>
                </a:cubicBezTo>
                <a:lnTo>
                  <a:pt x="674666" y="4111380"/>
                </a:lnTo>
                <a:cubicBezTo>
                  <a:pt x="674666" y="4169598"/>
                  <a:pt x="627471" y="4216793"/>
                  <a:pt x="569253" y="4216793"/>
                </a:cubicBezTo>
                <a:lnTo>
                  <a:pt x="147616" y="4216793"/>
                </a:lnTo>
                <a:cubicBezTo>
                  <a:pt x="89398" y="4216793"/>
                  <a:pt x="42203" y="4169598"/>
                  <a:pt x="42203" y="4111380"/>
                </a:cubicBezTo>
                <a:lnTo>
                  <a:pt x="42203" y="3400764"/>
                </a:lnTo>
                <a:cubicBezTo>
                  <a:pt x="42203" y="3342546"/>
                  <a:pt x="89398" y="3295351"/>
                  <a:pt x="147616" y="3295351"/>
                </a:cubicBezTo>
                <a:close/>
                <a:moveTo>
                  <a:pt x="2860824" y="3221502"/>
                </a:moveTo>
                <a:lnTo>
                  <a:pt x="4367625" y="3221502"/>
                </a:lnTo>
                <a:cubicBezTo>
                  <a:pt x="4410574" y="3221502"/>
                  <a:pt x="4445391" y="3256319"/>
                  <a:pt x="4445391" y="3299268"/>
                </a:cubicBezTo>
                <a:lnTo>
                  <a:pt x="4445391" y="3610320"/>
                </a:lnTo>
                <a:cubicBezTo>
                  <a:pt x="4445391" y="3653269"/>
                  <a:pt x="4410574" y="3688086"/>
                  <a:pt x="4367625" y="3688086"/>
                </a:cubicBezTo>
                <a:lnTo>
                  <a:pt x="2860824" y="3688086"/>
                </a:lnTo>
                <a:cubicBezTo>
                  <a:pt x="2817875" y="3688086"/>
                  <a:pt x="2783058" y="3653269"/>
                  <a:pt x="2783058" y="3610320"/>
                </a:cubicBezTo>
                <a:lnTo>
                  <a:pt x="2783058" y="3299268"/>
                </a:lnTo>
                <a:cubicBezTo>
                  <a:pt x="2783058" y="3256319"/>
                  <a:pt x="2817875" y="3221502"/>
                  <a:pt x="2860824" y="3221502"/>
                </a:cubicBezTo>
                <a:close/>
                <a:moveTo>
                  <a:pt x="5832813" y="2787751"/>
                </a:moveTo>
                <a:lnTo>
                  <a:pt x="6407238" y="2787751"/>
                </a:lnTo>
                <a:cubicBezTo>
                  <a:pt x="6486552" y="2787751"/>
                  <a:pt x="6550849" y="2852048"/>
                  <a:pt x="6550849" y="2931362"/>
                </a:cubicBezTo>
                <a:lnTo>
                  <a:pt x="6550849" y="4090770"/>
                </a:lnTo>
                <a:cubicBezTo>
                  <a:pt x="6550849" y="4170084"/>
                  <a:pt x="6486552" y="4234381"/>
                  <a:pt x="6407238" y="4234381"/>
                </a:cubicBezTo>
                <a:lnTo>
                  <a:pt x="5832813" y="4234381"/>
                </a:lnTo>
                <a:cubicBezTo>
                  <a:pt x="5753499" y="4234381"/>
                  <a:pt x="5689202" y="4170084"/>
                  <a:pt x="5689202" y="4090770"/>
                </a:cubicBezTo>
                <a:lnTo>
                  <a:pt x="5689202" y="2931362"/>
                </a:lnTo>
                <a:cubicBezTo>
                  <a:pt x="5689202" y="2852048"/>
                  <a:pt x="5753499" y="2787751"/>
                  <a:pt x="5832813" y="2787751"/>
                </a:cubicBezTo>
                <a:close/>
                <a:moveTo>
                  <a:pt x="4734368" y="2760786"/>
                </a:moveTo>
                <a:lnTo>
                  <a:pt x="5445946" y="2760786"/>
                </a:lnTo>
                <a:cubicBezTo>
                  <a:pt x="5513606" y="2760786"/>
                  <a:pt x="5568456" y="2815636"/>
                  <a:pt x="5568456" y="2883296"/>
                </a:cubicBezTo>
                <a:lnTo>
                  <a:pt x="5568456" y="3373322"/>
                </a:lnTo>
                <a:cubicBezTo>
                  <a:pt x="5568456" y="3440982"/>
                  <a:pt x="5513606" y="3495832"/>
                  <a:pt x="5445946" y="3495832"/>
                </a:cubicBezTo>
                <a:lnTo>
                  <a:pt x="4734368" y="3495832"/>
                </a:lnTo>
                <a:cubicBezTo>
                  <a:pt x="4666708" y="3495832"/>
                  <a:pt x="4611858" y="3440982"/>
                  <a:pt x="4611858" y="3373322"/>
                </a:cubicBezTo>
                <a:lnTo>
                  <a:pt x="4611858" y="2883296"/>
                </a:lnTo>
                <a:cubicBezTo>
                  <a:pt x="4611858" y="2815636"/>
                  <a:pt x="4666708" y="2760786"/>
                  <a:pt x="4734368" y="2760786"/>
                </a:cubicBezTo>
                <a:close/>
                <a:moveTo>
                  <a:pt x="4772853" y="2227375"/>
                </a:moveTo>
                <a:lnTo>
                  <a:pt x="5478968" y="2227375"/>
                </a:lnTo>
                <a:cubicBezTo>
                  <a:pt x="5521917" y="2227375"/>
                  <a:pt x="5556734" y="2262192"/>
                  <a:pt x="5556734" y="2305141"/>
                </a:cubicBezTo>
                <a:lnTo>
                  <a:pt x="5556734" y="2616193"/>
                </a:lnTo>
                <a:cubicBezTo>
                  <a:pt x="5556734" y="2659142"/>
                  <a:pt x="5521917" y="2693959"/>
                  <a:pt x="5478968" y="2693959"/>
                </a:cubicBezTo>
                <a:lnTo>
                  <a:pt x="4772853" y="2693959"/>
                </a:lnTo>
                <a:cubicBezTo>
                  <a:pt x="4729904" y="2693959"/>
                  <a:pt x="4695087" y="2659142"/>
                  <a:pt x="4695087" y="2616193"/>
                </a:cubicBezTo>
                <a:lnTo>
                  <a:pt x="4695087" y="2305141"/>
                </a:lnTo>
                <a:cubicBezTo>
                  <a:pt x="4695087" y="2262192"/>
                  <a:pt x="4729904" y="2227375"/>
                  <a:pt x="4772853" y="2227375"/>
                </a:cubicBezTo>
                <a:close/>
                <a:moveTo>
                  <a:pt x="5832813" y="1611922"/>
                </a:moveTo>
                <a:lnTo>
                  <a:pt x="6407238" y="1611922"/>
                </a:lnTo>
                <a:cubicBezTo>
                  <a:pt x="6486552" y="1611922"/>
                  <a:pt x="6550849" y="1676219"/>
                  <a:pt x="6550849" y="1755533"/>
                </a:cubicBezTo>
                <a:lnTo>
                  <a:pt x="6550849" y="2509327"/>
                </a:lnTo>
                <a:cubicBezTo>
                  <a:pt x="6550849" y="2588641"/>
                  <a:pt x="6486552" y="2652938"/>
                  <a:pt x="6407238" y="2652938"/>
                </a:cubicBezTo>
                <a:lnTo>
                  <a:pt x="5832813" y="2652938"/>
                </a:lnTo>
                <a:cubicBezTo>
                  <a:pt x="5753499" y="2652938"/>
                  <a:pt x="5689202" y="2588641"/>
                  <a:pt x="5689202" y="2509327"/>
                </a:cubicBezTo>
                <a:lnTo>
                  <a:pt x="5689202" y="1755533"/>
                </a:lnTo>
                <a:cubicBezTo>
                  <a:pt x="5689202" y="1676219"/>
                  <a:pt x="5753499" y="1611922"/>
                  <a:pt x="5832813" y="1611922"/>
                </a:cubicBezTo>
                <a:close/>
                <a:moveTo>
                  <a:pt x="4772854" y="1611922"/>
                </a:moveTo>
                <a:lnTo>
                  <a:pt x="5478969" y="1611922"/>
                </a:lnTo>
                <a:cubicBezTo>
                  <a:pt x="5521918" y="1611922"/>
                  <a:pt x="5556735" y="1646739"/>
                  <a:pt x="5556735" y="1689688"/>
                </a:cubicBezTo>
                <a:lnTo>
                  <a:pt x="5556735" y="2000740"/>
                </a:lnTo>
                <a:cubicBezTo>
                  <a:pt x="5556735" y="2043689"/>
                  <a:pt x="5521918" y="2078506"/>
                  <a:pt x="5478969" y="2078506"/>
                </a:cubicBezTo>
                <a:lnTo>
                  <a:pt x="4772854" y="2078506"/>
                </a:lnTo>
                <a:cubicBezTo>
                  <a:pt x="4729905" y="2078506"/>
                  <a:pt x="4695088" y="2043689"/>
                  <a:pt x="4695088" y="2000740"/>
                </a:cubicBezTo>
                <a:lnTo>
                  <a:pt x="4695088" y="1689688"/>
                </a:lnTo>
                <a:cubicBezTo>
                  <a:pt x="4695088" y="1646739"/>
                  <a:pt x="4729905" y="1611922"/>
                  <a:pt x="4772854" y="1611922"/>
                </a:cubicBezTo>
                <a:close/>
                <a:moveTo>
                  <a:pt x="4689623" y="1010525"/>
                </a:moveTo>
                <a:lnTo>
                  <a:pt x="6196424" y="1010525"/>
                </a:lnTo>
                <a:cubicBezTo>
                  <a:pt x="6239373" y="1010525"/>
                  <a:pt x="6274190" y="1045342"/>
                  <a:pt x="6274190" y="1088291"/>
                </a:cubicBezTo>
                <a:lnTo>
                  <a:pt x="6274190" y="1399343"/>
                </a:lnTo>
                <a:cubicBezTo>
                  <a:pt x="6274190" y="1442292"/>
                  <a:pt x="6239373" y="1477109"/>
                  <a:pt x="6196424" y="1477109"/>
                </a:cubicBezTo>
                <a:lnTo>
                  <a:pt x="4689623" y="1477109"/>
                </a:lnTo>
                <a:cubicBezTo>
                  <a:pt x="4646674" y="1477109"/>
                  <a:pt x="4611857" y="1442292"/>
                  <a:pt x="4611857" y="1399343"/>
                </a:cubicBezTo>
                <a:lnTo>
                  <a:pt x="4611857" y="1088291"/>
                </a:lnTo>
                <a:cubicBezTo>
                  <a:pt x="4611857" y="1045342"/>
                  <a:pt x="4646674" y="1010525"/>
                  <a:pt x="4689623" y="1010525"/>
                </a:cubicBezTo>
                <a:close/>
                <a:moveTo>
                  <a:pt x="515826" y="14072"/>
                </a:moveTo>
                <a:lnTo>
                  <a:pt x="3929565" y="14072"/>
                </a:lnTo>
                <a:cubicBezTo>
                  <a:pt x="4214448" y="14072"/>
                  <a:pt x="4445391" y="245015"/>
                  <a:pt x="4445391" y="529898"/>
                </a:cubicBezTo>
                <a:lnTo>
                  <a:pt x="4445391" y="2593138"/>
                </a:lnTo>
                <a:cubicBezTo>
                  <a:pt x="4445391" y="2878021"/>
                  <a:pt x="4214448" y="3108964"/>
                  <a:pt x="3929565" y="3108964"/>
                </a:cubicBezTo>
                <a:lnTo>
                  <a:pt x="515826" y="3108964"/>
                </a:lnTo>
                <a:cubicBezTo>
                  <a:pt x="230943" y="3108964"/>
                  <a:pt x="0" y="2878021"/>
                  <a:pt x="0" y="2593138"/>
                </a:cubicBezTo>
                <a:lnTo>
                  <a:pt x="0" y="529898"/>
                </a:lnTo>
                <a:cubicBezTo>
                  <a:pt x="0" y="245015"/>
                  <a:pt x="230943" y="14072"/>
                  <a:pt x="515826" y="14072"/>
                </a:cubicBezTo>
                <a:close/>
                <a:moveTo>
                  <a:pt x="4760940" y="0"/>
                </a:moveTo>
                <a:lnTo>
                  <a:pt x="6125109" y="0"/>
                </a:lnTo>
                <a:cubicBezTo>
                  <a:pt x="6207445" y="0"/>
                  <a:pt x="6274191" y="66746"/>
                  <a:pt x="6274191" y="149082"/>
                </a:cubicBezTo>
                <a:lnTo>
                  <a:pt x="6274191" y="745394"/>
                </a:lnTo>
                <a:cubicBezTo>
                  <a:pt x="6274191" y="827730"/>
                  <a:pt x="6207445" y="894476"/>
                  <a:pt x="6125109" y="894476"/>
                </a:cubicBezTo>
                <a:lnTo>
                  <a:pt x="4760940" y="894476"/>
                </a:lnTo>
                <a:cubicBezTo>
                  <a:pt x="4678604" y="894476"/>
                  <a:pt x="4611858" y="827730"/>
                  <a:pt x="4611858" y="745394"/>
                </a:cubicBezTo>
                <a:lnTo>
                  <a:pt x="4611858" y="149082"/>
                </a:lnTo>
                <a:cubicBezTo>
                  <a:pt x="4611858" y="66746"/>
                  <a:pt x="4678604" y="0"/>
                  <a:pt x="4760940" y="0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6934C-F936-3442-8D64-0B9E58FDA406}"/>
              </a:ext>
            </a:extLst>
          </p:cNvPr>
          <p:cNvSpPr txBox="1"/>
          <p:nvPr/>
        </p:nvSpPr>
        <p:spPr>
          <a:xfrm>
            <a:off x="203200" y="1422400"/>
            <a:ext cx="406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dirty="0">
                <a:latin typeface="Comic Sans MS" panose="030F0902030302020204" pitchFamily="66" charset="0"/>
              </a:rPr>
              <a:t>Super Goal 1</a:t>
            </a: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Unit 3</a:t>
            </a:r>
          </a:p>
          <a:p>
            <a:pPr algn="ctr"/>
            <a:r>
              <a:rPr lang="en-SA" sz="2800">
                <a:latin typeface="Comic Sans MS" panose="030F0902030302020204" pitchFamily="66" charset="0"/>
              </a:rPr>
              <a:t>Lesson 7</a:t>
            </a:r>
            <a:endParaRPr lang="en-SA" sz="2800" dirty="0">
              <a:latin typeface="Comic Sans MS" panose="030F0902030302020204" pitchFamily="66" charset="0"/>
            </a:endParaRPr>
          </a:p>
          <a:p>
            <a:pPr algn="ctr"/>
            <a:r>
              <a:rPr lang="en-SA" sz="2800" dirty="0">
                <a:latin typeface="Comic Sans MS" panose="030F0902030302020204" pitchFamily="66" charset="0"/>
              </a:rPr>
              <a:t>Conversation (22)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5DD30C-82C4-CE4A-99C0-97850861629B}"/>
              </a:ext>
            </a:extLst>
          </p:cNvPr>
          <p:cNvCxnSpPr/>
          <p:nvPr/>
        </p:nvCxnSpPr>
        <p:spPr>
          <a:xfrm flipH="1">
            <a:off x="389467" y="3429000"/>
            <a:ext cx="38777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6059535-1655-AA4E-B13F-C4400A18EBA9}"/>
              </a:ext>
            </a:extLst>
          </p:cNvPr>
          <p:cNvSpPr txBox="1"/>
          <p:nvPr/>
        </p:nvSpPr>
        <p:spPr>
          <a:xfrm>
            <a:off x="325722" y="3623734"/>
            <a:ext cx="40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4000" b="1" dirty="0">
                <a:latin typeface="Comic Sans MS" panose="030F0902030302020204" pitchFamily="66" charset="0"/>
              </a:rPr>
              <a:t>What’s That?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F0AF66-4CFF-5840-890E-75B635642ADF}"/>
              </a:ext>
            </a:extLst>
          </p:cNvPr>
          <p:cNvCxnSpPr/>
          <p:nvPr/>
        </p:nvCxnSpPr>
        <p:spPr>
          <a:xfrm flipH="1">
            <a:off x="389467" y="4340087"/>
            <a:ext cx="38777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20552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Conversation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22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17" name="مستطيل 6">
            <a:extLst>
              <a:ext uri="{FF2B5EF4-FFF2-40B4-BE49-F238E27FC236}">
                <a16:creationId xmlns:a16="http://schemas.microsoft.com/office/drawing/2014/main" id="{0B8318AA-9FCF-3148-B8AB-F3BB93630D06}"/>
              </a:ext>
            </a:extLst>
          </p:cNvPr>
          <p:cNvSpPr/>
          <p:nvPr/>
        </p:nvSpPr>
        <p:spPr>
          <a:xfrm>
            <a:off x="7113074" y="2008489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How many pictures?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pic>
        <p:nvPicPr>
          <p:cNvPr id="10" name="صورة 5">
            <a:extLst>
              <a:ext uri="{FF2B5EF4-FFF2-40B4-BE49-F238E27FC236}">
                <a16:creationId xmlns:a16="http://schemas.microsoft.com/office/drawing/2014/main" id="{23DD6A2D-380B-2544-83F4-C7BF4472B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8330" y="811936"/>
            <a:ext cx="2781745" cy="2186498"/>
          </a:xfrm>
          <a:prstGeom prst="rect">
            <a:avLst/>
          </a:prstGeom>
        </p:spPr>
      </p:pic>
      <p:pic>
        <p:nvPicPr>
          <p:cNvPr id="11" name="صورة 6">
            <a:extLst>
              <a:ext uri="{FF2B5EF4-FFF2-40B4-BE49-F238E27FC236}">
                <a16:creationId xmlns:a16="http://schemas.microsoft.com/office/drawing/2014/main" id="{93B34C36-D0B4-FE46-BAEC-C49223A126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30" y="1284572"/>
            <a:ext cx="2304256" cy="1713862"/>
          </a:xfrm>
          <a:prstGeom prst="rect">
            <a:avLst/>
          </a:prstGeom>
        </p:spPr>
      </p:pic>
      <p:pic>
        <p:nvPicPr>
          <p:cNvPr id="12" name="صورة 7">
            <a:extLst>
              <a:ext uri="{FF2B5EF4-FFF2-40B4-BE49-F238E27FC236}">
                <a16:creationId xmlns:a16="http://schemas.microsoft.com/office/drawing/2014/main" id="{C95F8762-6BB1-D54C-A90C-697B57A495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3456" y="3348069"/>
            <a:ext cx="1894196" cy="2808352"/>
          </a:xfrm>
          <a:prstGeom prst="rect">
            <a:avLst/>
          </a:prstGeom>
        </p:spPr>
      </p:pic>
      <p:pic>
        <p:nvPicPr>
          <p:cNvPr id="13" name="صورة 8">
            <a:extLst>
              <a:ext uri="{FF2B5EF4-FFF2-40B4-BE49-F238E27FC236}">
                <a16:creationId xmlns:a16="http://schemas.microsoft.com/office/drawing/2014/main" id="{1C7EFF9C-AC66-914B-BD48-63C27C60E0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106" y="3079167"/>
            <a:ext cx="2643724" cy="2323734"/>
          </a:xfrm>
          <a:prstGeom prst="rect">
            <a:avLst/>
          </a:prstGeom>
        </p:spPr>
      </p:pic>
      <p:pic>
        <p:nvPicPr>
          <p:cNvPr id="14" name="صورة 9">
            <a:extLst>
              <a:ext uri="{FF2B5EF4-FFF2-40B4-BE49-F238E27FC236}">
                <a16:creationId xmlns:a16="http://schemas.microsoft.com/office/drawing/2014/main" id="{A38A224A-0F31-4B42-B8E2-F70B3A2475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6830" y="3026516"/>
            <a:ext cx="1548111" cy="2386955"/>
          </a:xfrm>
          <a:prstGeom prst="rect">
            <a:avLst/>
          </a:prstGeom>
        </p:spPr>
      </p:pic>
      <p:pic>
        <p:nvPicPr>
          <p:cNvPr id="15" name="صورة 10">
            <a:extLst>
              <a:ext uri="{FF2B5EF4-FFF2-40B4-BE49-F238E27FC236}">
                <a16:creationId xmlns:a16="http://schemas.microsoft.com/office/drawing/2014/main" id="{772BEB46-38C4-9F40-9250-DE7E0437B2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130" y="5413471"/>
            <a:ext cx="3562350" cy="1485900"/>
          </a:xfrm>
          <a:prstGeom prst="rect">
            <a:avLst/>
          </a:prstGeom>
        </p:spPr>
      </p:pic>
      <p:pic>
        <p:nvPicPr>
          <p:cNvPr id="16" name="SG Bk 1 F-SA__18_18">
            <a:hlinkClick r:id="" action="ppaction://media"/>
            <a:extLst>
              <a:ext uri="{FF2B5EF4-FFF2-40B4-BE49-F238E27FC236}">
                <a16:creationId xmlns:a16="http://schemas.microsoft.com/office/drawing/2014/main" id="{192D12D7-E2C3-664D-AB2D-19B612DFA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86308" y="20552"/>
            <a:ext cx="609600" cy="6096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D5D6151-34AF-FC4F-B0DA-2FAF9A0934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5823" y="-29317"/>
            <a:ext cx="881906" cy="778152"/>
          </a:xfrm>
          <a:prstGeom prst="rect">
            <a:avLst/>
          </a:prstGeom>
        </p:spPr>
      </p:pic>
      <p:sp>
        <p:nvSpPr>
          <p:cNvPr id="20" name="مستطيل 6">
            <a:extLst>
              <a:ext uri="{FF2B5EF4-FFF2-40B4-BE49-F238E27FC236}">
                <a16:creationId xmlns:a16="http://schemas.microsoft.com/office/drawing/2014/main" id="{3EF4B4A3-C216-8542-8088-F1A18F3E8B37}"/>
              </a:ext>
            </a:extLst>
          </p:cNvPr>
          <p:cNvSpPr/>
          <p:nvPr/>
        </p:nvSpPr>
        <p:spPr>
          <a:xfrm>
            <a:off x="7134208" y="2478762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Five pictures.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1" name="مستطيل 6">
            <a:extLst>
              <a:ext uri="{FF2B5EF4-FFF2-40B4-BE49-F238E27FC236}">
                <a16:creationId xmlns:a16="http://schemas.microsoft.com/office/drawing/2014/main" id="{0D286CA1-B0B1-534B-9C90-C4AA55BDABAC}"/>
              </a:ext>
            </a:extLst>
          </p:cNvPr>
          <p:cNvSpPr/>
          <p:nvPr/>
        </p:nvSpPr>
        <p:spPr>
          <a:xfrm>
            <a:off x="7223271" y="3228945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How many characters?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sp>
        <p:nvSpPr>
          <p:cNvPr id="22" name="مستطيل 6">
            <a:extLst>
              <a:ext uri="{FF2B5EF4-FFF2-40B4-BE49-F238E27FC236}">
                <a16:creationId xmlns:a16="http://schemas.microsoft.com/office/drawing/2014/main" id="{3F1646CB-BDBD-4B4F-8051-5D3A0C523A3F}"/>
              </a:ext>
            </a:extLst>
          </p:cNvPr>
          <p:cNvSpPr/>
          <p:nvPr/>
        </p:nvSpPr>
        <p:spPr>
          <a:xfrm>
            <a:off x="7244405" y="3699218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Two characters.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75DFF131-7186-1148-98E4-8635C35A68E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08"/>
          <a:stretch/>
        </p:blipFill>
        <p:spPr>
          <a:xfrm>
            <a:off x="6906459" y="-393663"/>
            <a:ext cx="2182085" cy="2180493"/>
          </a:xfrm>
          <a:prstGeom prst="rect">
            <a:avLst/>
          </a:prstGeom>
        </p:spPr>
      </p:pic>
      <p:sp>
        <p:nvSpPr>
          <p:cNvPr id="24" name="مستطيل 2">
            <a:extLst>
              <a:ext uri="{FF2B5EF4-FFF2-40B4-BE49-F238E27FC236}">
                <a16:creationId xmlns:a16="http://schemas.microsoft.com/office/drawing/2014/main" id="{3EAD8DC6-0012-A344-B806-CAA324DB1EED}"/>
              </a:ext>
            </a:extLst>
          </p:cNvPr>
          <p:cNvSpPr/>
          <p:nvPr/>
        </p:nvSpPr>
        <p:spPr>
          <a:xfrm>
            <a:off x="7284051" y="297441"/>
            <a:ext cx="14189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/>
            <a:r>
              <a:rPr lang="en-US" sz="2400" dirty="0">
                <a:latin typeface="Comic Sans MS" panose="030F0902030302020204" pitchFamily="66" charset="0"/>
              </a:rPr>
              <a:t>Sq3r </a:t>
            </a:r>
          </a:p>
          <a:p>
            <a:pPr algn="ctr" rtl="0"/>
            <a:r>
              <a:rPr lang="en-US" sz="2400" dirty="0">
                <a:latin typeface="Comic Sans MS" panose="030F0902030302020204" pitchFamily="66" charset="0"/>
              </a:rPr>
              <a:t>strategy</a:t>
            </a:r>
            <a:endParaRPr lang="ar-SA" sz="2400" dirty="0">
              <a:latin typeface="Comic Sans MS" panose="030F0902030302020204" pitchFamily="66" charset="0"/>
            </a:endParaRPr>
          </a:p>
        </p:txBody>
      </p:sp>
      <p:sp>
        <p:nvSpPr>
          <p:cNvPr id="25" name="مستطيل 6">
            <a:extLst>
              <a:ext uri="{FF2B5EF4-FFF2-40B4-BE49-F238E27FC236}">
                <a16:creationId xmlns:a16="http://schemas.microsoft.com/office/drawing/2014/main" id="{40250DAD-5218-4C41-B9B9-C58F14AAB146}"/>
              </a:ext>
            </a:extLst>
          </p:cNvPr>
          <p:cNvSpPr/>
          <p:nvPr/>
        </p:nvSpPr>
        <p:spPr>
          <a:xfrm>
            <a:off x="8703029" y="877032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>
                <a:solidFill>
                  <a:srgbClr val="7030A0"/>
                </a:solidFill>
                <a:latin typeface="Comic Sans MS" panose="030F0902030302020204" pitchFamily="66" charset="0"/>
              </a:rPr>
              <a:t>Before reading</a:t>
            </a:r>
            <a:endParaRPr lang="ar-SA" sz="2000" b="1" dirty="0">
              <a:solidFill>
                <a:srgbClr val="7030A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8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Conversation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22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17" name="مستطيل 6">
            <a:extLst>
              <a:ext uri="{FF2B5EF4-FFF2-40B4-BE49-F238E27FC236}">
                <a16:creationId xmlns:a16="http://schemas.microsoft.com/office/drawing/2014/main" id="{0B8318AA-9FCF-3148-B8AB-F3BB93630D06}"/>
              </a:ext>
            </a:extLst>
          </p:cNvPr>
          <p:cNvSpPr/>
          <p:nvPr/>
        </p:nvSpPr>
        <p:spPr>
          <a:xfrm>
            <a:off x="7113074" y="2008489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What is the name of dinosaur?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pic>
        <p:nvPicPr>
          <p:cNvPr id="10" name="صورة 5">
            <a:extLst>
              <a:ext uri="{FF2B5EF4-FFF2-40B4-BE49-F238E27FC236}">
                <a16:creationId xmlns:a16="http://schemas.microsoft.com/office/drawing/2014/main" id="{23DD6A2D-380B-2544-83F4-C7BF4472B0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8330" y="811936"/>
            <a:ext cx="2781745" cy="2186498"/>
          </a:xfrm>
          <a:prstGeom prst="rect">
            <a:avLst/>
          </a:prstGeom>
        </p:spPr>
      </p:pic>
      <p:pic>
        <p:nvPicPr>
          <p:cNvPr id="11" name="صورة 6">
            <a:extLst>
              <a:ext uri="{FF2B5EF4-FFF2-40B4-BE49-F238E27FC236}">
                <a16:creationId xmlns:a16="http://schemas.microsoft.com/office/drawing/2014/main" id="{93B34C36-D0B4-FE46-BAEC-C49223A126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30" y="1284572"/>
            <a:ext cx="2304256" cy="1713862"/>
          </a:xfrm>
          <a:prstGeom prst="rect">
            <a:avLst/>
          </a:prstGeom>
        </p:spPr>
      </p:pic>
      <p:pic>
        <p:nvPicPr>
          <p:cNvPr id="12" name="صورة 7">
            <a:extLst>
              <a:ext uri="{FF2B5EF4-FFF2-40B4-BE49-F238E27FC236}">
                <a16:creationId xmlns:a16="http://schemas.microsoft.com/office/drawing/2014/main" id="{C95F8762-6BB1-D54C-A90C-697B57A495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3456" y="3348069"/>
            <a:ext cx="1894196" cy="2808352"/>
          </a:xfrm>
          <a:prstGeom prst="rect">
            <a:avLst/>
          </a:prstGeom>
        </p:spPr>
      </p:pic>
      <p:pic>
        <p:nvPicPr>
          <p:cNvPr id="13" name="صورة 8">
            <a:extLst>
              <a:ext uri="{FF2B5EF4-FFF2-40B4-BE49-F238E27FC236}">
                <a16:creationId xmlns:a16="http://schemas.microsoft.com/office/drawing/2014/main" id="{1C7EFF9C-AC66-914B-BD48-63C27C60E0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3106" y="3079167"/>
            <a:ext cx="2643724" cy="2323734"/>
          </a:xfrm>
          <a:prstGeom prst="rect">
            <a:avLst/>
          </a:prstGeom>
        </p:spPr>
      </p:pic>
      <p:pic>
        <p:nvPicPr>
          <p:cNvPr id="14" name="صورة 9">
            <a:extLst>
              <a:ext uri="{FF2B5EF4-FFF2-40B4-BE49-F238E27FC236}">
                <a16:creationId xmlns:a16="http://schemas.microsoft.com/office/drawing/2014/main" id="{A38A224A-0F31-4B42-B8E2-F70B3A2475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6830" y="3026516"/>
            <a:ext cx="1548111" cy="2386955"/>
          </a:xfrm>
          <a:prstGeom prst="rect">
            <a:avLst/>
          </a:prstGeom>
        </p:spPr>
      </p:pic>
      <p:pic>
        <p:nvPicPr>
          <p:cNvPr id="15" name="صورة 10">
            <a:extLst>
              <a:ext uri="{FF2B5EF4-FFF2-40B4-BE49-F238E27FC236}">
                <a16:creationId xmlns:a16="http://schemas.microsoft.com/office/drawing/2014/main" id="{772BEB46-38C4-9F40-9250-DE7E0437B2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130" y="5413471"/>
            <a:ext cx="3562350" cy="1485900"/>
          </a:xfrm>
          <a:prstGeom prst="rect">
            <a:avLst/>
          </a:prstGeom>
        </p:spPr>
      </p:pic>
      <p:pic>
        <p:nvPicPr>
          <p:cNvPr id="16" name="SG Bk 1 F-SA__18_18">
            <a:hlinkClick r:id="" action="ppaction://media"/>
            <a:extLst>
              <a:ext uri="{FF2B5EF4-FFF2-40B4-BE49-F238E27FC236}">
                <a16:creationId xmlns:a16="http://schemas.microsoft.com/office/drawing/2014/main" id="{192D12D7-E2C3-664D-AB2D-19B612DFA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86308" y="20552"/>
            <a:ext cx="609600" cy="6096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D5D6151-34AF-FC4F-B0DA-2FAF9A09340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5823" y="-29317"/>
            <a:ext cx="881906" cy="778152"/>
          </a:xfrm>
          <a:prstGeom prst="rect">
            <a:avLst/>
          </a:prstGeom>
        </p:spPr>
      </p:pic>
      <p:sp>
        <p:nvSpPr>
          <p:cNvPr id="20" name="مستطيل 6">
            <a:extLst>
              <a:ext uri="{FF2B5EF4-FFF2-40B4-BE49-F238E27FC236}">
                <a16:creationId xmlns:a16="http://schemas.microsoft.com/office/drawing/2014/main" id="{3EF4B4A3-C216-8542-8088-F1A18F3E8B37}"/>
              </a:ext>
            </a:extLst>
          </p:cNvPr>
          <p:cNvSpPr/>
          <p:nvPr/>
        </p:nvSpPr>
        <p:spPr>
          <a:xfrm>
            <a:off x="7134208" y="2478762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Tyrannosaurus Rex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1" name="مستطيل 6">
            <a:extLst>
              <a:ext uri="{FF2B5EF4-FFF2-40B4-BE49-F238E27FC236}">
                <a16:creationId xmlns:a16="http://schemas.microsoft.com/office/drawing/2014/main" id="{0D286CA1-B0B1-534B-9C90-C4AA55BDABAC}"/>
              </a:ext>
            </a:extLst>
          </p:cNvPr>
          <p:cNvSpPr/>
          <p:nvPr/>
        </p:nvSpPr>
        <p:spPr>
          <a:xfrm>
            <a:off x="7149090" y="2903550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How old is it?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sp>
        <p:nvSpPr>
          <p:cNvPr id="22" name="مستطيل 6">
            <a:extLst>
              <a:ext uri="{FF2B5EF4-FFF2-40B4-BE49-F238E27FC236}">
                <a16:creationId xmlns:a16="http://schemas.microsoft.com/office/drawing/2014/main" id="{3F1646CB-BDBD-4B4F-8051-5D3A0C523A3F}"/>
              </a:ext>
            </a:extLst>
          </p:cNvPr>
          <p:cNvSpPr/>
          <p:nvPr/>
        </p:nvSpPr>
        <p:spPr>
          <a:xfrm>
            <a:off x="7000684" y="3297213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65 million years old     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3" name="Picture 22" descr="Shape&#10;&#10;Description automatically generated">
            <a:extLst>
              <a:ext uri="{FF2B5EF4-FFF2-40B4-BE49-F238E27FC236}">
                <a16:creationId xmlns:a16="http://schemas.microsoft.com/office/drawing/2014/main" id="{75DFF131-7186-1148-98E4-8635C35A68E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08"/>
          <a:stretch/>
        </p:blipFill>
        <p:spPr>
          <a:xfrm>
            <a:off x="6906459" y="-393663"/>
            <a:ext cx="2182085" cy="2180493"/>
          </a:xfrm>
          <a:prstGeom prst="rect">
            <a:avLst/>
          </a:prstGeom>
        </p:spPr>
      </p:pic>
      <p:sp>
        <p:nvSpPr>
          <p:cNvPr id="24" name="مستطيل 2">
            <a:extLst>
              <a:ext uri="{FF2B5EF4-FFF2-40B4-BE49-F238E27FC236}">
                <a16:creationId xmlns:a16="http://schemas.microsoft.com/office/drawing/2014/main" id="{3EAD8DC6-0012-A344-B806-CAA324DB1EED}"/>
              </a:ext>
            </a:extLst>
          </p:cNvPr>
          <p:cNvSpPr/>
          <p:nvPr/>
        </p:nvSpPr>
        <p:spPr>
          <a:xfrm>
            <a:off x="7284051" y="297441"/>
            <a:ext cx="141897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/>
            <a:r>
              <a:rPr lang="en-US" sz="2400" dirty="0">
                <a:latin typeface="Comic Sans MS" panose="030F0902030302020204" pitchFamily="66" charset="0"/>
              </a:rPr>
              <a:t>Sq3r </a:t>
            </a:r>
          </a:p>
          <a:p>
            <a:pPr algn="ctr" rtl="0"/>
            <a:r>
              <a:rPr lang="en-US" sz="2400" dirty="0">
                <a:latin typeface="Comic Sans MS" panose="030F0902030302020204" pitchFamily="66" charset="0"/>
              </a:rPr>
              <a:t>strategy</a:t>
            </a:r>
            <a:endParaRPr lang="ar-SA" sz="2400" dirty="0">
              <a:latin typeface="Comic Sans MS" panose="030F0902030302020204" pitchFamily="66" charset="0"/>
            </a:endParaRPr>
          </a:p>
        </p:txBody>
      </p:sp>
      <p:sp>
        <p:nvSpPr>
          <p:cNvPr id="25" name="مستطيل 6">
            <a:extLst>
              <a:ext uri="{FF2B5EF4-FFF2-40B4-BE49-F238E27FC236}">
                <a16:creationId xmlns:a16="http://schemas.microsoft.com/office/drawing/2014/main" id="{40250DAD-5218-4C41-B9B9-C58F14AAB146}"/>
              </a:ext>
            </a:extLst>
          </p:cNvPr>
          <p:cNvSpPr/>
          <p:nvPr/>
        </p:nvSpPr>
        <p:spPr>
          <a:xfrm>
            <a:off x="8703029" y="877032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>
                <a:solidFill>
                  <a:srgbClr val="7030A0"/>
                </a:solidFill>
                <a:latin typeface="Comic Sans MS" panose="030F0902030302020204" pitchFamily="66" charset="0"/>
              </a:rPr>
              <a:t>during reading</a:t>
            </a:r>
            <a:endParaRPr lang="ar-SA" sz="2000" b="1" dirty="0">
              <a:solidFill>
                <a:srgbClr val="7030A0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مستطيل 6">
            <a:extLst>
              <a:ext uri="{FF2B5EF4-FFF2-40B4-BE49-F238E27FC236}">
                <a16:creationId xmlns:a16="http://schemas.microsoft.com/office/drawing/2014/main" id="{13924CD5-BF1E-8840-8C1F-8E451D6CB985}"/>
              </a:ext>
            </a:extLst>
          </p:cNvPr>
          <p:cNvSpPr/>
          <p:nvPr/>
        </p:nvSpPr>
        <p:spPr>
          <a:xfrm>
            <a:off x="7049686" y="3741723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What does mike see?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sp>
        <p:nvSpPr>
          <p:cNvPr id="27" name="مستطيل 6">
            <a:extLst>
              <a:ext uri="{FF2B5EF4-FFF2-40B4-BE49-F238E27FC236}">
                <a16:creationId xmlns:a16="http://schemas.microsoft.com/office/drawing/2014/main" id="{350F8619-0AD3-8A4D-9678-2B39926AEA86}"/>
              </a:ext>
            </a:extLst>
          </p:cNvPr>
          <p:cNvSpPr/>
          <p:nvPr/>
        </p:nvSpPr>
        <p:spPr>
          <a:xfrm>
            <a:off x="6901280" y="4135386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Fossils / skeleton 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8" name="مستطيل 6">
            <a:extLst>
              <a:ext uri="{FF2B5EF4-FFF2-40B4-BE49-F238E27FC236}">
                <a16:creationId xmlns:a16="http://schemas.microsoft.com/office/drawing/2014/main" id="{84628A99-16DB-BD4F-B6F8-DA6D825FF53A}"/>
              </a:ext>
            </a:extLst>
          </p:cNvPr>
          <p:cNvSpPr/>
          <p:nvPr/>
        </p:nvSpPr>
        <p:spPr>
          <a:xfrm>
            <a:off x="7000684" y="4597244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What is the name of skeleton?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sp>
        <p:nvSpPr>
          <p:cNvPr id="29" name="مستطيل 6">
            <a:extLst>
              <a:ext uri="{FF2B5EF4-FFF2-40B4-BE49-F238E27FC236}">
                <a16:creationId xmlns:a16="http://schemas.microsoft.com/office/drawing/2014/main" id="{1F2151A0-4E86-B84A-8EF1-3DA298CBD32A}"/>
              </a:ext>
            </a:extLst>
          </p:cNvPr>
          <p:cNvSpPr/>
          <p:nvPr/>
        </p:nvSpPr>
        <p:spPr>
          <a:xfrm>
            <a:off x="6852278" y="4990907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jerry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30" name="مستطيل 6">
            <a:extLst>
              <a:ext uri="{FF2B5EF4-FFF2-40B4-BE49-F238E27FC236}">
                <a16:creationId xmlns:a16="http://schemas.microsoft.com/office/drawing/2014/main" id="{7A982399-DECB-0741-8E23-1AB111A3CE34}"/>
              </a:ext>
            </a:extLst>
          </p:cNvPr>
          <p:cNvSpPr/>
          <p:nvPr/>
        </p:nvSpPr>
        <p:spPr>
          <a:xfrm>
            <a:off x="6916958" y="5452161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How old is he?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sp>
        <p:nvSpPr>
          <p:cNvPr id="31" name="مستطيل 6">
            <a:extLst>
              <a:ext uri="{FF2B5EF4-FFF2-40B4-BE49-F238E27FC236}">
                <a16:creationId xmlns:a16="http://schemas.microsoft.com/office/drawing/2014/main" id="{907DBE62-A84A-2A41-A5D3-2DBAA0246068}"/>
              </a:ext>
            </a:extLst>
          </p:cNvPr>
          <p:cNvSpPr/>
          <p:nvPr/>
        </p:nvSpPr>
        <p:spPr>
          <a:xfrm>
            <a:off x="6768552" y="5845824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He is about three million years old.</a:t>
            </a:r>
            <a:endParaRPr lang="ar-SA" sz="2000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8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Conversation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22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6" name="SG Bk 1 F-SA__18_18">
            <a:hlinkClick r:id="" action="ppaction://media"/>
            <a:extLst>
              <a:ext uri="{FF2B5EF4-FFF2-40B4-BE49-F238E27FC236}">
                <a16:creationId xmlns:a16="http://schemas.microsoft.com/office/drawing/2014/main" id="{192D12D7-E2C3-664D-AB2D-19B612DFA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46610" y="54959"/>
            <a:ext cx="609600" cy="60960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D5D6151-34AF-FC4F-B0DA-2FAF9A0934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5823" y="-29317"/>
            <a:ext cx="881906" cy="778152"/>
          </a:xfrm>
          <a:prstGeom prst="rect">
            <a:avLst/>
          </a:prstGeom>
        </p:spPr>
      </p:pic>
      <p:pic>
        <p:nvPicPr>
          <p:cNvPr id="26" name="صورة 1">
            <a:extLst>
              <a:ext uri="{FF2B5EF4-FFF2-40B4-BE49-F238E27FC236}">
                <a16:creationId xmlns:a16="http://schemas.microsoft.com/office/drawing/2014/main" id="{541DD9BA-3021-344D-ACA2-8EDA89A43C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6490" y="1525364"/>
            <a:ext cx="2266950" cy="1857375"/>
          </a:xfrm>
          <a:prstGeom prst="rect">
            <a:avLst/>
          </a:prstGeom>
        </p:spPr>
      </p:pic>
      <p:pic>
        <p:nvPicPr>
          <p:cNvPr id="27" name="صورة 4">
            <a:extLst>
              <a:ext uri="{FF2B5EF4-FFF2-40B4-BE49-F238E27FC236}">
                <a16:creationId xmlns:a16="http://schemas.microsoft.com/office/drawing/2014/main" id="{302DFE21-057E-7C4F-93CF-1B0FEB0DF3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804" y="1561078"/>
            <a:ext cx="1894196" cy="2808352"/>
          </a:xfrm>
          <a:prstGeom prst="rect">
            <a:avLst/>
          </a:prstGeom>
        </p:spPr>
      </p:pic>
      <p:sp>
        <p:nvSpPr>
          <p:cNvPr id="28" name="مستطيل 15">
            <a:extLst>
              <a:ext uri="{FF2B5EF4-FFF2-40B4-BE49-F238E27FC236}">
                <a16:creationId xmlns:a16="http://schemas.microsoft.com/office/drawing/2014/main" id="{CBCB5D44-6CB1-9747-91E1-E8EC4B31D843}"/>
              </a:ext>
            </a:extLst>
          </p:cNvPr>
          <p:cNvSpPr/>
          <p:nvPr/>
        </p:nvSpPr>
        <p:spPr>
          <a:xfrm>
            <a:off x="19124" y="831791"/>
            <a:ext cx="2672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902030302020204" pitchFamily="66" charset="0"/>
              </a:rPr>
              <a:t>which ending you are</a:t>
            </a:r>
          </a:p>
          <a:p>
            <a:pPr algn="l" rtl="0"/>
            <a:r>
              <a:rPr lang="en-US" dirty="0">
                <a:latin typeface="Comic Sans MS" panose="030F0902030302020204" pitchFamily="66" charset="0"/>
              </a:rPr>
              <a:t> agree with.</a:t>
            </a:r>
            <a:endParaRPr lang="ar-SA" dirty="0">
              <a:latin typeface="Comic Sans MS" panose="030F0902030302020204" pitchFamily="66" charset="0"/>
            </a:endParaRPr>
          </a:p>
        </p:txBody>
      </p:sp>
      <p:pic>
        <p:nvPicPr>
          <p:cNvPr id="8" name="Picture 7" descr="A close-up of a diamond&#10;&#10;Description automatically generated with low confidence">
            <a:extLst>
              <a:ext uri="{FF2B5EF4-FFF2-40B4-BE49-F238E27FC236}">
                <a16:creationId xmlns:a16="http://schemas.microsoft.com/office/drawing/2014/main" id="{45370AFA-2AD1-C046-B582-F1FB62640ADE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7260" y="4145055"/>
            <a:ext cx="2266950" cy="1627119"/>
          </a:xfrm>
          <a:prstGeom prst="rect">
            <a:avLst/>
          </a:prstGeom>
        </p:spPr>
      </p:pic>
      <p:pic>
        <p:nvPicPr>
          <p:cNvPr id="29" name="Picture 2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469DE9-364B-924F-8FEF-0EB18C6042F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7871" y="1125640"/>
            <a:ext cx="1579627" cy="20585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2A62B9-8F18-4042-A438-C588318140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9244" y="4530738"/>
            <a:ext cx="1857375" cy="1857375"/>
          </a:xfrm>
          <a:prstGeom prst="rect">
            <a:avLst/>
          </a:prstGeom>
        </p:spPr>
      </p:pic>
      <p:pic>
        <p:nvPicPr>
          <p:cNvPr id="33" name="Picture 32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2B46A236-70DA-6047-BAB6-4325754861D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1909669">
            <a:off x="9111516" y="4629702"/>
            <a:ext cx="1802381" cy="991310"/>
          </a:xfrm>
          <a:prstGeom prst="rect">
            <a:avLst/>
          </a:prstGeom>
        </p:spPr>
      </p:pic>
      <p:sp>
        <p:nvSpPr>
          <p:cNvPr id="34" name="مستطيل 11">
            <a:extLst>
              <a:ext uri="{FF2B5EF4-FFF2-40B4-BE49-F238E27FC236}">
                <a16:creationId xmlns:a16="http://schemas.microsoft.com/office/drawing/2014/main" id="{8D1495D2-594E-7E4B-B18B-B9FBB9DD3BC0}"/>
              </a:ext>
            </a:extLst>
          </p:cNvPr>
          <p:cNvSpPr/>
          <p:nvPr/>
        </p:nvSpPr>
        <p:spPr>
          <a:xfrm>
            <a:off x="3035863" y="5009470"/>
            <a:ext cx="4897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902030302020204" pitchFamily="66" charset="0"/>
              </a:rPr>
              <a:t>is a large rock that falls to earth from space.</a:t>
            </a:r>
            <a:endParaRPr lang="ar-SA" dirty="0">
              <a:latin typeface="Comic Sans MS" panose="030F0902030302020204" pitchFamily="66" charset="0"/>
            </a:endParaRPr>
          </a:p>
        </p:txBody>
      </p:sp>
      <p:sp>
        <p:nvSpPr>
          <p:cNvPr id="35" name="مستطيل 14">
            <a:extLst>
              <a:ext uri="{FF2B5EF4-FFF2-40B4-BE49-F238E27FC236}">
                <a16:creationId xmlns:a16="http://schemas.microsoft.com/office/drawing/2014/main" id="{79219F10-014A-3143-9C4A-3F01EE6259D2}"/>
              </a:ext>
            </a:extLst>
          </p:cNvPr>
          <p:cNvSpPr/>
          <p:nvPr/>
        </p:nvSpPr>
        <p:spPr>
          <a:xfrm>
            <a:off x="6666817" y="3546858"/>
            <a:ext cx="5662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Comic Sans MS" panose="030F0902030302020204" pitchFamily="66" charset="0"/>
              </a:rPr>
              <a:t>is a valuable stone that people often use in rings and other kinds of jewelry.</a:t>
            </a:r>
            <a:endParaRPr lang="ar-SA" dirty="0">
              <a:latin typeface="Comic Sans MS" panose="030F0902030302020204" pitchFamily="66" charset="0"/>
            </a:endParaRPr>
          </a:p>
        </p:txBody>
      </p:sp>
      <p:pic>
        <p:nvPicPr>
          <p:cNvPr id="36" name="Picture 35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F3834912-9591-C44B-8085-08C02F53804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11909669">
            <a:off x="2287406" y="5499294"/>
            <a:ext cx="1802381" cy="991310"/>
          </a:xfrm>
          <a:prstGeom prst="rect">
            <a:avLst/>
          </a:prstGeom>
        </p:spPr>
      </p:pic>
      <p:sp>
        <p:nvSpPr>
          <p:cNvPr id="38" name="مستطيل 1">
            <a:extLst>
              <a:ext uri="{FF2B5EF4-FFF2-40B4-BE49-F238E27FC236}">
                <a16:creationId xmlns:a16="http://schemas.microsoft.com/office/drawing/2014/main" id="{74E360B4-3464-A249-9926-1F0CC04AD2ED}"/>
              </a:ext>
            </a:extLst>
          </p:cNvPr>
          <p:cNvSpPr/>
          <p:nvPr/>
        </p:nvSpPr>
        <p:spPr>
          <a:xfrm>
            <a:off x="2455823" y="4435394"/>
            <a:ext cx="2425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meteor</a:t>
            </a:r>
            <a:endParaRPr lang="ar-SA" sz="28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مستطيل 1">
            <a:extLst>
              <a:ext uri="{FF2B5EF4-FFF2-40B4-BE49-F238E27FC236}">
                <a16:creationId xmlns:a16="http://schemas.microsoft.com/office/drawing/2014/main" id="{5B941BA9-7220-5E4B-A878-ED8041A822D5}"/>
              </a:ext>
            </a:extLst>
          </p:cNvPr>
          <p:cNvSpPr/>
          <p:nvPr/>
        </p:nvSpPr>
        <p:spPr>
          <a:xfrm>
            <a:off x="8023975" y="5681422"/>
            <a:ext cx="2425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diamond</a:t>
            </a:r>
            <a:endParaRPr lang="ar-SA" sz="28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1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087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4" grpId="0"/>
      <p:bldP spid="35" grpId="0"/>
      <p:bldP spid="38" grpId="0"/>
      <p:bldP spid="38" grpId="1"/>
      <p:bldP spid="39" grpId="0"/>
      <p:bldP spid="3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71086"/>
            <a:ext cx="1079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902030302020204" pitchFamily="66" charset="0"/>
              </a:rPr>
              <a:t>Fill the missing letter then  match each word with picture:-</a:t>
            </a:r>
            <a:endParaRPr lang="en-SA" sz="2400" dirty="0">
              <a:latin typeface="Comic Sans MS" panose="030F0902030302020204" pitchFamily="66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22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21" name="مستطيل 1">
            <a:extLst>
              <a:ext uri="{FF2B5EF4-FFF2-40B4-BE49-F238E27FC236}">
                <a16:creationId xmlns:a16="http://schemas.microsoft.com/office/drawing/2014/main" id="{FC55534E-1465-574B-A014-D1BB134943B1}"/>
              </a:ext>
            </a:extLst>
          </p:cNvPr>
          <p:cNvSpPr/>
          <p:nvPr/>
        </p:nvSpPr>
        <p:spPr>
          <a:xfrm>
            <a:off x="419104" y="1796406"/>
            <a:ext cx="2425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……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keleton</a:t>
            </a:r>
            <a:endParaRPr lang="ar-SA" sz="28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2" name="مستطيل 1">
            <a:extLst>
              <a:ext uri="{FF2B5EF4-FFF2-40B4-BE49-F238E27FC236}">
                <a16:creationId xmlns:a16="http://schemas.microsoft.com/office/drawing/2014/main" id="{38FA61D4-4A27-5042-A9A7-892837DAC135}"/>
              </a:ext>
            </a:extLst>
          </p:cNvPr>
          <p:cNvSpPr/>
          <p:nvPr/>
        </p:nvSpPr>
        <p:spPr>
          <a:xfrm>
            <a:off x="533404" y="3003091"/>
            <a:ext cx="2425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F….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ssils</a:t>
            </a:r>
            <a:endParaRPr lang="ar-SA" sz="28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7" name="مستطيل 1">
            <a:extLst>
              <a:ext uri="{FF2B5EF4-FFF2-40B4-BE49-F238E27FC236}">
                <a16:creationId xmlns:a16="http://schemas.microsoft.com/office/drawing/2014/main" id="{24194EC8-C2FC-364F-BA58-21556890FB1D}"/>
              </a:ext>
            </a:extLst>
          </p:cNvPr>
          <p:cNvSpPr/>
          <p:nvPr/>
        </p:nvSpPr>
        <p:spPr>
          <a:xfrm>
            <a:off x="533404" y="4372243"/>
            <a:ext cx="24255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Dinasou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….</a:t>
            </a:r>
            <a:endParaRPr lang="ar-SA" sz="2800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0F20E59B-525F-0343-BE74-46BF9E87CC8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779" y="1408831"/>
            <a:ext cx="1326117" cy="1326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BD9BF00-DE2B-CB48-ACFB-CF4D3C1CCE3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1779" y="2805111"/>
            <a:ext cx="1369390" cy="1247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F239DD1C-0413-F741-9DCC-02AF793B69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1779" y="4114637"/>
            <a:ext cx="1369390" cy="1247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3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514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About the conversation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22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14" name="صورة 3">
            <a:extLst>
              <a:ext uri="{FF2B5EF4-FFF2-40B4-BE49-F238E27FC236}">
                <a16:creationId xmlns:a16="http://schemas.microsoft.com/office/drawing/2014/main" id="{4C943A05-9282-EF43-9EE4-14C343AC478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52" y="1342693"/>
            <a:ext cx="2736304" cy="468051"/>
          </a:xfrm>
          <a:prstGeom prst="rect">
            <a:avLst/>
          </a:prstGeom>
        </p:spPr>
      </p:pic>
      <p:pic>
        <p:nvPicPr>
          <p:cNvPr id="15" name="صورة 4">
            <a:extLst>
              <a:ext uri="{FF2B5EF4-FFF2-40B4-BE49-F238E27FC236}">
                <a16:creationId xmlns:a16="http://schemas.microsoft.com/office/drawing/2014/main" id="{9C432A32-D441-7A41-988E-7C856BDEB2F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452" y="2798565"/>
            <a:ext cx="6048672" cy="1805172"/>
          </a:xfrm>
          <a:prstGeom prst="rect">
            <a:avLst/>
          </a:prstGeom>
        </p:spPr>
      </p:pic>
      <p:sp>
        <p:nvSpPr>
          <p:cNvPr id="16" name="مستطيل 8">
            <a:extLst>
              <a:ext uri="{FF2B5EF4-FFF2-40B4-BE49-F238E27FC236}">
                <a16:creationId xmlns:a16="http://schemas.microsoft.com/office/drawing/2014/main" id="{58276CF2-D32B-3F42-9E1C-AE15E9FD7F01}"/>
              </a:ext>
            </a:extLst>
          </p:cNvPr>
          <p:cNvSpPr/>
          <p:nvPr/>
        </p:nvSpPr>
        <p:spPr>
          <a:xfrm>
            <a:off x="5292080" y="2852936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It’s enormous.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8" name="مستطيل 9">
            <a:extLst>
              <a:ext uri="{FF2B5EF4-FFF2-40B4-BE49-F238E27FC236}">
                <a16:creationId xmlns:a16="http://schemas.microsoft.com/office/drawing/2014/main" id="{C0B47297-14FA-004B-9342-7EF2DE4D0D76}"/>
              </a:ext>
            </a:extLst>
          </p:cNvPr>
          <p:cNvSpPr/>
          <p:nvPr/>
        </p:nvSpPr>
        <p:spPr>
          <a:xfrm>
            <a:off x="780921" y="2833418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no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مستطيل 10">
            <a:extLst>
              <a:ext uri="{FF2B5EF4-FFF2-40B4-BE49-F238E27FC236}">
                <a16:creationId xmlns:a16="http://schemas.microsoft.com/office/drawing/2014/main" id="{752DB830-D63A-3147-BD68-0148CC8A49CC}"/>
              </a:ext>
            </a:extLst>
          </p:cNvPr>
          <p:cNvSpPr/>
          <p:nvPr/>
        </p:nvSpPr>
        <p:spPr>
          <a:xfrm>
            <a:off x="827584" y="3316922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yes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0" name="مستطيل 11">
            <a:extLst>
              <a:ext uri="{FF2B5EF4-FFF2-40B4-BE49-F238E27FC236}">
                <a16:creationId xmlns:a16="http://schemas.microsoft.com/office/drawing/2014/main" id="{0F324744-09AD-734E-9184-DD54DF5D2CDF}"/>
              </a:ext>
            </a:extLst>
          </p:cNvPr>
          <p:cNvSpPr/>
          <p:nvPr/>
        </p:nvSpPr>
        <p:spPr>
          <a:xfrm>
            <a:off x="827584" y="3748970"/>
            <a:ext cx="453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no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1" name="مستطيل 12">
            <a:extLst>
              <a:ext uri="{FF2B5EF4-FFF2-40B4-BE49-F238E27FC236}">
                <a16:creationId xmlns:a16="http://schemas.microsoft.com/office/drawing/2014/main" id="{EC044D9A-5EF4-1544-9F86-4D61F2C0D0B2}"/>
              </a:ext>
            </a:extLst>
          </p:cNvPr>
          <p:cNvSpPr/>
          <p:nvPr/>
        </p:nvSpPr>
        <p:spPr>
          <a:xfrm>
            <a:off x="827584" y="418101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yes</a:t>
            </a:r>
            <a:endParaRPr lang="ar-SA" sz="2000" b="1" dirty="0">
              <a:solidFill>
                <a:schemeClr val="accent1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22" name="مستطيل 13">
            <a:extLst>
              <a:ext uri="{FF2B5EF4-FFF2-40B4-BE49-F238E27FC236}">
                <a16:creationId xmlns:a16="http://schemas.microsoft.com/office/drawing/2014/main" id="{81CC58CD-7772-444D-94E2-FD92FCEF87FA}"/>
              </a:ext>
            </a:extLst>
          </p:cNvPr>
          <p:cNvSpPr/>
          <p:nvPr/>
        </p:nvSpPr>
        <p:spPr>
          <a:xfrm>
            <a:off x="4302224" y="3772072"/>
            <a:ext cx="5146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902030302020204" pitchFamily="66" charset="0"/>
              </a:rPr>
              <a:t>The skeleton’s name is Jerry. </a:t>
            </a:r>
          </a:p>
        </p:txBody>
      </p:sp>
      <p:sp>
        <p:nvSpPr>
          <p:cNvPr id="2" name="مستطيل 6">
            <a:extLst>
              <a:ext uri="{FF2B5EF4-FFF2-40B4-BE49-F238E27FC236}">
                <a16:creationId xmlns:a16="http://schemas.microsoft.com/office/drawing/2014/main" id="{0CA1A12A-85D2-1940-B1F8-6EB17029A63D}"/>
              </a:ext>
            </a:extLst>
          </p:cNvPr>
          <p:cNvSpPr/>
          <p:nvPr/>
        </p:nvSpPr>
        <p:spPr>
          <a:xfrm>
            <a:off x="8080481" y="1040824"/>
            <a:ext cx="67960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>
                <a:solidFill>
                  <a:srgbClr val="7030A0"/>
                </a:solidFill>
                <a:latin typeface="Comic Sans MS" panose="030F0902030302020204" pitchFamily="66" charset="0"/>
              </a:rPr>
              <a:t>After reading</a:t>
            </a:r>
            <a:endParaRPr lang="ar-SA" sz="2000" b="1" dirty="0">
              <a:solidFill>
                <a:srgbClr val="7030A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AAD9990A-A060-7147-A90B-F433BA2094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08"/>
          <a:stretch/>
        </p:blipFill>
        <p:spPr>
          <a:xfrm>
            <a:off x="6284390" y="-915959"/>
            <a:ext cx="2182085" cy="2180493"/>
          </a:xfrm>
          <a:prstGeom prst="rect">
            <a:avLst/>
          </a:prstGeom>
        </p:spPr>
      </p:pic>
      <p:sp>
        <p:nvSpPr>
          <p:cNvPr id="8" name="مستطيل 2">
            <a:extLst>
              <a:ext uri="{FF2B5EF4-FFF2-40B4-BE49-F238E27FC236}">
                <a16:creationId xmlns:a16="http://schemas.microsoft.com/office/drawing/2014/main" id="{31C6B5B9-5367-774F-A840-5A61C8DD96A2}"/>
              </a:ext>
            </a:extLst>
          </p:cNvPr>
          <p:cNvSpPr/>
          <p:nvPr/>
        </p:nvSpPr>
        <p:spPr>
          <a:xfrm>
            <a:off x="6450432" y="-178361"/>
            <a:ext cx="20239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400" dirty="0">
                <a:latin typeface="Comic Sans MS" panose="030F0902030302020204" pitchFamily="66" charset="0"/>
              </a:rPr>
              <a:t>Sq3r </a:t>
            </a:r>
          </a:p>
          <a:p>
            <a:pPr algn="ctr" rtl="0"/>
            <a:r>
              <a:rPr lang="en-US" sz="2400" dirty="0">
                <a:latin typeface="Comic Sans MS" panose="030F0902030302020204" pitchFamily="66" charset="0"/>
              </a:rPr>
              <a:t>strategy</a:t>
            </a:r>
            <a:endParaRPr lang="ar-SA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0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6">
            <a:extLst>
              <a:ext uri="{FF2B5EF4-FFF2-40B4-BE49-F238E27FC236}">
                <a16:creationId xmlns:a16="http://schemas.microsoft.com/office/drawing/2014/main" id="{4241532D-7821-C444-BB2C-1355EBB19F89}"/>
              </a:ext>
            </a:extLst>
          </p:cNvPr>
          <p:cNvSpPr/>
          <p:nvPr/>
        </p:nvSpPr>
        <p:spPr>
          <a:xfrm>
            <a:off x="957701" y="4202182"/>
            <a:ext cx="24380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 defTabSz="914400" rtl="1" eaLnBrk="1" latinLnBrk="0" hangingPunct="1"/>
            <a:endParaRPr lang="ar-SA" sz="32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A449D055-44A2-C245-847B-FFA7C9C2A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0519"/>
          </a:xfrm>
          <a:prstGeom prst="rect">
            <a:avLst/>
          </a:prstGeom>
        </p:spPr>
      </p:pic>
      <p:pic>
        <p:nvPicPr>
          <p:cNvPr id="16" name="Picture 15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17177B33-1C90-9740-97C9-DEBBBBCBDC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 rot="1264092">
            <a:off x="4175815" y="2180488"/>
            <a:ext cx="1821367" cy="175852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636EE6-2710-B943-A6E5-B3D9AF1A2A64}"/>
              </a:ext>
            </a:extLst>
          </p:cNvPr>
          <p:cNvSpPr txBox="1"/>
          <p:nvPr/>
        </p:nvSpPr>
        <p:spPr>
          <a:xfrm>
            <a:off x="4787900" y="2239930"/>
            <a:ext cx="7404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err="1">
                <a:solidFill>
                  <a:schemeClr val="bg1"/>
                </a:solidFill>
              </a:rPr>
              <a:t>فَٱلۡيَوۡمَ</a:t>
            </a:r>
            <a:r>
              <a:rPr lang="ar-SA" sz="2800" b="1" dirty="0">
                <a:solidFill>
                  <a:schemeClr val="bg1"/>
                </a:solidFill>
              </a:rPr>
              <a:t> نُنَجِّيكَ بِبَدَنِكَ لِتَكُونَ </a:t>
            </a:r>
            <a:r>
              <a:rPr lang="ar-SA" sz="2800" b="1" dirty="0" err="1">
                <a:solidFill>
                  <a:schemeClr val="bg1"/>
                </a:solidFill>
              </a:rPr>
              <a:t>لِمَنۡ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 err="1">
                <a:solidFill>
                  <a:schemeClr val="bg1"/>
                </a:solidFill>
              </a:rPr>
              <a:t>خَلۡفَكَ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 err="1">
                <a:solidFill>
                  <a:schemeClr val="bg1"/>
                </a:solidFill>
              </a:rPr>
              <a:t>ءَايَةٗۚ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وَإِنَّ </a:t>
            </a:r>
            <a:r>
              <a:rPr lang="ar-SA" sz="2800" b="1" dirty="0" err="1">
                <a:solidFill>
                  <a:schemeClr val="bg1"/>
                </a:solidFill>
              </a:rPr>
              <a:t>كَثِيرٗا</a:t>
            </a:r>
            <a:r>
              <a:rPr lang="ar-SA" sz="2800" b="1" dirty="0">
                <a:solidFill>
                  <a:schemeClr val="bg1"/>
                </a:solidFill>
              </a:rPr>
              <a:t> مِّنَ </a:t>
            </a:r>
            <a:r>
              <a:rPr lang="ar-SA" sz="2800" b="1" dirty="0" err="1">
                <a:solidFill>
                  <a:schemeClr val="bg1"/>
                </a:solidFill>
              </a:rPr>
              <a:t>ٱلنَّاسِ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 err="1">
                <a:solidFill>
                  <a:schemeClr val="bg1"/>
                </a:solidFill>
              </a:rPr>
              <a:t>عَنۡ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 err="1">
                <a:solidFill>
                  <a:schemeClr val="bg1"/>
                </a:solidFill>
              </a:rPr>
              <a:t>ءَايَٰتِنَا</a:t>
            </a:r>
            <a:r>
              <a:rPr lang="ar-SA" sz="2800" b="1" dirty="0">
                <a:solidFill>
                  <a:schemeClr val="bg1"/>
                </a:solidFill>
              </a:rPr>
              <a:t> </a:t>
            </a:r>
            <a:r>
              <a:rPr lang="ar-SA" sz="2800" b="1" dirty="0" err="1">
                <a:solidFill>
                  <a:schemeClr val="bg1"/>
                </a:solidFill>
              </a:rPr>
              <a:t>لَغَٰفِلُونَ</a:t>
            </a:r>
            <a:endParaRPr lang="ar-SA" sz="2800" b="1" dirty="0">
              <a:solidFill>
                <a:schemeClr val="bg1"/>
              </a:solidFill>
            </a:endParaRPr>
          </a:p>
          <a:p>
            <a:pPr algn="ctr"/>
            <a:endParaRPr lang="ar-SA" sz="2000" b="1" dirty="0">
              <a:solidFill>
                <a:schemeClr val="bg1"/>
              </a:solidFill>
            </a:endParaRPr>
          </a:p>
          <a:p>
            <a:pPr algn="ctr"/>
            <a:endParaRPr lang="ar-SA" sz="2000" b="1" dirty="0">
              <a:solidFill>
                <a:schemeClr val="bg1"/>
              </a:solidFill>
            </a:endParaRPr>
          </a:p>
          <a:p>
            <a:pPr algn="ctr"/>
            <a:endParaRPr lang="ar-SA" sz="2000" b="1" dirty="0">
              <a:solidFill>
                <a:schemeClr val="bg1"/>
              </a:solidFill>
            </a:endParaRPr>
          </a:p>
          <a:p>
            <a:pPr algn="ctr"/>
            <a:r>
              <a:rPr lang="ar-SA" sz="2000" b="1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ar-SA" sz="2000" dirty="0">
                <a:solidFill>
                  <a:schemeClr val="bg1"/>
                </a:solidFill>
              </a:rPr>
              <a:t>(92) </a:t>
            </a:r>
            <a:r>
              <a:rPr lang="en-US" sz="2000" dirty="0">
                <a:solidFill>
                  <a:schemeClr val="bg1"/>
                </a:solidFill>
              </a:rPr>
              <a:t>So today We will save you in body[539] that you may be to those who succeed you a sign. And indeed, many among the people, of Our signs, are heedless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2851F9-98E6-7F49-9B38-205F921C524B}"/>
              </a:ext>
            </a:extLst>
          </p:cNvPr>
          <p:cNvSpPr txBox="1"/>
          <p:nvPr/>
        </p:nvSpPr>
        <p:spPr>
          <a:xfrm>
            <a:off x="-306312" y="3539519"/>
            <a:ext cx="7404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It talked about pharaoh,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 whose body is in EGYPT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9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B788C7-7926-1446-B196-227909F893DD}"/>
              </a:ext>
            </a:extLst>
          </p:cNvPr>
          <p:cNvSpPr txBox="1"/>
          <p:nvPr/>
        </p:nvSpPr>
        <p:spPr>
          <a:xfrm>
            <a:off x="144720" y="15120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patriotic aim: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13" name="مستطيل 6">
            <a:extLst>
              <a:ext uri="{FF2B5EF4-FFF2-40B4-BE49-F238E27FC236}">
                <a16:creationId xmlns:a16="http://schemas.microsoft.com/office/drawing/2014/main" id="{4241532D-7821-C444-BB2C-1355EBB19F89}"/>
              </a:ext>
            </a:extLst>
          </p:cNvPr>
          <p:cNvSpPr/>
          <p:nvPr/>
        </p:nvSpPr>
        <p:spPr>
          <a:xfrm>
            <a:off x="333852" y="4547249"/>
            <a:ext cx="36857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200" dirty="0">
                <a:solidFill>
                  <a:srgbClr val="C00000"/>
                </a:solidFill>
                <a:latin typeface="Comic Sans MS" panose="030F0902030302020204" pitchFamily="66" charset="0"/>
              </a:rPr>
              <a:t>King Abdul-Aziz museum</a:t>
            </a:r>
            <a:endParaRPr lang="ar-SA" sz="32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pic>
        <p:nvPicPr>
          <p:cNvPr id="14" name="Picture 13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80F76504-8F3C-7342-A876-BF5F6FE6E1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26472" t="7587" r="25340" b="9203"/>
          <a:stretch/>
        </p:blipFill>
        <p:spPr>
          <a:xfrm>
            <a:off x="2994864" y="3109097"/>
            <a:ext cx="1489545" cy="1438152"/>
          </a:xfrm>
          <a:prstGeom prst="rect">
            <a:avLst/>
          </a:prstGeom>
        </p:spPr>
      </p:pic>
      <p:pic>
        <p:nvPicPr>
          <p:cNvPr id="8" name="Picture 7" descr="A picture containing indoor, floor, ceiling, wood&#10;&#10;Description automatically generated">
            <a:extLst>
              <a:ext uri="{FF2B5EF4-FFF2-40B4-BE49-F238E27FC236}">
                <a16:creationId xmlns:a16="http://schemas.microsoft.com/office/drawing/2014/main" id="{6987C534-13D8-BA44-BAF7-77DE4CF6F5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572" y="1875482"/>
            <a:ext cx="5658166" cy="42924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4425DB6-20D6-1343-8DB8-36DEED4DF2C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9159" y="-126750"/>
            <a:ext cx="3063826" cy="219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B788C7-7926-1446-B196-227909F893DD}"/>
              </a:ext>
            </a:extLst>
          </p:cNvPr>
          <p:cNvSpPr txBox="1"/>
          <p:nvPr/>
        </p:nvSpPr>
        <p:spPr>
          <a:xfrm>
            <a:off x="144720" y="15120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Task: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12" name="مستطيل 6">
            <a:extLst>
              <a:ext uri="{FF2B5EF4-FFF2-40B4-BE49-F238E27FC236}">
                <a16:creationId xmlns:a16="http://schemas.microsoft.com/office/drawing/2014/main" id="{E20B41D5-BBF8-5E42-929A-34B10D5E43E8}"/>
              </a:ext>
            </a:extLst>
          </p:cNvPr>
          <p:cNvSpPr/>
          <p:nvPr/>
        </p:nvSpPr>
        <p:spPr>
          <a:xfrm>
            <a:off x="1184862" y="2551836"/>
            <a:ext cx="64044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600" dirty="0">
                <a:solidFill>
                  <a:srgbClr val="C00000"/>
                </a:solidFill>
                <a:latin typeface="Comic Sans MS" panose="030F0902030302020204" pitchFamily="66" charset="0"/>
              </a:rPr>
              <a:t>Name some old objects</a:t>
            </a:r>
          </a:p>
          <a:p>
            <a:pPr algn="ctr" rtl="0"/>
            <a:r>
              <a:rPr lang="en-US" sz="3600" dirty="0">
                <a:solidFill>
                  <a:srgbClr val="C00000"/>
                </a:solidFill>
                <a:latin typeface="Comic Sans MS" panose="030F0902030302020204" pitchFamily="66" charset="0"/>
              </a:rPr>
              <a:t> in </a:t>
            </a:r>
            <a:r>
              <a:rPr lang="en-US" sz="3600">
                <a:solidFill>
                  <a:srgbClr val="C00000"/>
                </a:solidFill>
                <a:latin typeface="Comic Sans MS" panose="030F0902030302020204" pitchFamily="66" charset="0"/>
              </a:rPr>
              <a:t>the museum by using mind map or pictures</a:t>
            </a:r>
            <a:endParaRPr lang="ar-SA" sz="36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34995BA8-A46F-4C42-8ABE-47F19E9204E7}"/>
              </a:ext>
            </a:extLst>
          </p:cNvPr>
          <p:cNvSpPr/>
          <p:nvPr/>
        </p:nvSpPr>
        <p:spPr>
          <a:xfrm>
            <a:off x="664470" y="1947351"/>
            <a:ext cx="7033957" cy="2990409"/>
          </a:xfrm>
          <a:prstGeom prst="cloudCallout">
            <a:avLst>
              <a:gd name="adj1" fmla="val 67159"/>
              <a:gd name="adj2" fmla="val -1517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4268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B788C7-7926-1446-B196-227909F893DD}"/>
              </a:ext>
            </a:extLst>
          </p:cNvPr>
          <p:cNvSpPr txBox="1"/>
          <p:nvPr/>
        </p:nvSpPr>
        <p:spPr>
          <a:xfrm>
            <a:off x="144720" y="15120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Home work: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3563DFEF-2806-7943-B0DF-D1CA0A9BC3E5}"/>
              </a:ext>
            </a:extLst>
          </p:cNvPr>
          <p:cNvSpPr/>
          <p:nvPr/>
        </p:nvSpPr>
        <p:spPr>
          <a:xfrm>
            <a:off x="992976" y="1525364"/>
            <a:ext cx="8342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3600" dirty="0">
                <a:latin typeface="Comic Sans MS" panose="030F0902030302020204" pitchFamily="66" charset="0"/>
              </a:rPr>
              <a:t>198 (F &amp; G)</a:t>
            </a:r>
            <a:endParaRPr lang="ar-SA" sz="36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4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 dirty="0"/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49715DFC-0F45-5C47-9A67-5139C1058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664" y="695959"/>
            <a:ext cx="7089335" cy="708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16D06FC-39A6-4018-A781-42A8499A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353" y="672353"/>
            <a:ext cx="5513294" cy="551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800" dirty="0">
                <a:latin typeface="Comic Sans MS" panose="030F0902030302020204" pitchFamily="66" charset="0"/>
              </a:rPr>
              <a:t>Check Homework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16F29C83-240C-C141-8552-928F2A6189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5212" y="1525364"/>
            <a:ext cx="4534388" cy="459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5BB20D5B-FD11-41D1-85C2-783B7FBB3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95" y="679966"/>
            <a:ext cx="8461611" cy="54483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660740" y="4224749"/>
            <a:ext cx="30164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Please open the window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686940" y="5653917"/>
            <a:ext cx="29008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Please no  photographs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849188" y="2859580"/>
            <a:ext cx="259078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/>
            <a:r>
              <a:rPr 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Please close the door </a:t>
            </a:r>
            <a:endParaRPr lang="ar-SA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903780" y="4252045"/>
            <a:ext cx="24230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/>
            <a:r>
              <a:rPr 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Please no cell phones </a:t>
            </a:r>
            <a:endParaRPr lang="ar-SA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8105658" y="5631874"/>
            <a:ext cx="21392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/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Please don’t talk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6859833-9918-4E6F-AD37-C067FABE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3549" y="766282"/>
            <a:ext cx="7940230" cy="543163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8F6325E-7F2E-4C42-B2AD-CEEDE7105D4A}"/>
              </a:ext>
            </a:extLst>
          </p:cNvPr>
          <p:cNvSpPr txBox="1"/>
          <p:nvPr/>
        </p:nvSpPr>
        <p:spPr>
          <a:xfrm>
            <a:off x="3121573" y="5220001"/>
            <a:ext cx="30871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this ? </a:t>
            </a:r>
          </a:p>
          <a:p>
            <a:pPr defTabSz="45720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It is a key chain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24262D8-186D-41BB-B0B2-7DC1C49CC326}"/>
              </a:ext>
            </a:extLst>
          </p:cNvPr>
          <p:cNvSpPr txBox="1"/>
          <p:nvPr/>
        </p:nvSpPr>
        <p:spPr>
          <a:xfrm>
            <a:off x="6871170" y="5244084"/>
            <a:ext cx="30871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What are these ? </a:t>
            </a:r>
          </a:p>
          <a:p>
            <a:pPr defTabSz="457200"/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They are eggs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 Objectives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sp>
        <p:nvSpPr>
          <p:cNvPr id="8" name="مستطيل 2">
            <a:extLst>
              <a:ext uri="{FF2B5EF4-FFF2-40B4-BE49-F238E27FC236}">
                <a16:creationId xmlns:a16="http://schemas.microsoft.com/office/drawing/2014/main" id="{9D238990-E31D-3A42-831D-1BE7A2E7430E}"/>
              </a:ext>
            </a:extLst>
          </p:cNvPr>
          <p:cNvSpPr/>
          <p:nvPr/>
        </p:nvSpPr>
        <p:spPr>
          <a:xfrm>
            <a:off x="815651" y="1525364"/>
            <a:ext cx="83424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1- read conversation.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2- learn new words.</a:t>
            </a:r>
          </a:p>
          <a:p>
            <a:pPr algn="l" rtl="0"/>
            <a:endParaRPr lang="en-US" sz="2800" dirty="0">
              <a:latin typeface="Comic Sans MS" panose="030F0902030302020204" pitchFamily="66" charset="0"/>
            </a:endParaRPr>
          </a:p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3- answer the questions.</a:t>
            </a:r>
            <a:endParaRPr lang="ar-SA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1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-70163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A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Warm up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1078270-5CAD-AD49-95F0-E5C56AC9A1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19206" y="0"/>
            <a:ext cx="6350000" cy="3556000"/>
          </a:xfrm>
          <a:prstGeom prst="rect">
            <a:avLst/>
          </a:prstGeom>
        </p:spPr>
      </p:pic>
      <p:sp>
        <p:nvSpPr>
          <p:cNvPr id="8" name="مستطيل 2">
            <a:extLst>
              <a:ext uri="{FF2B5EF4-FFF2-40B4-BE49-F238E27FC236}">
                <a16:creationId xmlns:a16="http://schemas.microsoft.com/office/drawing/2014/main" id="{9D238990-E31D-3A42-831D-1BE7A2E7430E}"/>
              </a:ext>
            </a:extLst>
          </p:cNvPr>
          <p:cNvSpPr/>
          <p:nvPr/>
        </p:nvSpPr>
        <p:spPr>
          <a:xfrm>
            <a:off x="3965406" y="1362723"/>
            <a:ext cx="8342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latin typeface="Comic Sans MS" panose="030F0902030302020204" pitchFamily="66" charset="0"/>
              </a:rPr>
              <a:t>Who am I strategy</a:t>
            </a:r>
            <a:endParaRPr lang="ar-SA" sz="2800" dirty="0">
              <a:latin typeface="Comic Sans MS" panose="030F0902030302020204" pitchFamily="66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5EB3B9-7DD0-4B41-B459-09AE9168A4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9270" y="184948"/>
            <a:ext cx="3019180" cy="2009127"/>
          </a:xfrm>
          <a:prstGeom prst="rect">
            <a:avLst/>
          </a:prstGeom>
        </p:spPr>
      </p:pic>
      <p:sp>
        <p:nvSpPr>
          <p:cNvPr id="13" name="مستطيل 2">
            <a:extLst>
              <a:ext uri="{FF2B5EF4-FFF2-40B4-BE49-F238E27FC236}">
                <a16:creationId xmlns:a16="http://schemas.microsoft.com/office/drawing/2014/main" id="{22DD9C07-638F-BA48-B30A-FFAA438CFFAF}"/>
              </a:ext>
            </a:extLst>
          </p:cNvPr>
          <p:cNvSpPr/>
          <p:nvPr/>
        </p:nvSpPr>
        <p:spPr>
          <a:xfrm>
            <a:off x="-1667826" y="2303415"/>
            <a:ext cx="8342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Comic Sans MS" panose="030F0902030302020204" pitchFamily="66" charset="0"/>
              </a:rPr>
              <a:t>Name of animal</a:t>
            </a:r>
            <a:endParaRPr lang="ar-SA" sz="2800" b="1" u="sng" dirty="0">
              <a:solidFill>
                <a:schemeClr val="accent6">
                  <a:lumMod val="50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4" name="Picture 13" descr="A picture containing lamp, curlew&#10;&#10;Description automatically generated">
            <a:extLst>
              <a:ext uri="{FF2B5EF4-FFF2-40B4-BE49-F238E27FC236}">
                <a16:creationId xmlns:a16="http://schemas.microsoft.com/office/drawing/2014/main" id="{BF9FBF9A-5458-7341-B2DB-618646EDC15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337097">
            <a:off x="2003006" y="1628957"/>
            <a:ext cx="1802381" cy="99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conversation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22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sp>
        <p:nvSpPr>
          <p:cNvPr id="19" name="مستطيل 6">
            <a:extLst>
              <a:ext uri="{FF2B5EF4-FFF2-40B4-BE49-F238E27FC236}">
                <a16:creationId xmlns:a16="http://schemas.microsoft.com/office/drawing/2014/main" id="{92A3A510-9B63-5245-8C37-370AF03A2B09}"/>
              </a:ext>
            </a:extLst>
          </p:cNvPr>
          <p:cNvSpPr/>
          <p:nvPr/>
        </p:nvSpPr>
        <p:spPr>
          <a:xfrm>
            <a:off x="8109650" y="5038851"/>
            <a:ext cx="3882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Comic Sans MS" panose="030F0902030302020204" pitchFamily="66" charset="0"/>
              </a:rPr>
              <a:t>Where are the people?</a:t>
            </a:r>
            <a:endParaRPr lang="ar-SA" sz="2000" dirty="0">
              <a:latin typeface="Comic Sans MS" panose="030F0902030302020204" pitchFamily="66" charset="0"/>
            </a:endParaRPr>
          </a:p>
        </p:txBody>
      </p:sp>
      <p:pic>
        <p:nvPicPr>
          <p:cNvPr id="17" name="صورة 5">
            <a:extLst>
              <a:ext uri="{FF2B5EF4-FFF2-40B4-BE49-F238E27FC236}">
                <a16:creationId xmlns:a16="http://schemas.microsoft.com/office/drawing/2014/main" id="{CC0E2C51-E233-2846-A275-016FA66E16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4" y="942647"/>
            <a:ext cx="3127648" cy="2458384"/>
          </a:xfrm>
          <a:prstGeom prst="rect">
            <a:avLst/>
          </a:prstGeom>
        </p:spPr>
      </p:pic>
      <p:pic>
        <p:nvPicPr>
          <p:cNvPr id="27" name="صورة 6">
            <a:extLst>
              <a:ext uri="{FF2B5EF4-FFF2-40B4-BE49-F238E27FC236}">
                <a16:creationId xmlns:a16="http://schemas.microsoft.com/office/drawing/2014/main" id="{1708C36F-1C80-5548-88AC-7BE0164C9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402" y="931359"/>
            <a:ext cx="2304256" cy="1713862"/>
          </a:xfrm>
          <a:prstGeom prst="rect">
            <a:avLst/>
          </a:prstGeom>
        </p:spPr>
      </p:pic>
      <p:pic>
        <p:nvPicPr>
          <p:cNvPr id="28" name="صورة 7">
            <a:extLst>
              <a:ext uri="{FF2B5EF4-FFF2-40B4-BE49-F238E27FC236}">
                <a16:creationId xmlns:a16="http://schemas.microsoft.com/office/drawing/2014/main" id="{85DFEAEF-A1ED-C44C-A962-3F1CF89F2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7379" y="1006924"/>
            <a:ext cx="1894196" cy="2808352"/>
          </a:xfrm>
          <a:prstGeom prst="rect">
            <a:avLst/>
          </a:prstGeom>
        </p:spPr>
      </p:pic>
      <p:pic>
        <p:nvPicPr>
          <p:cNvPr id="29" name="صورة 8">
            <a:extLst>
              <a:ext uri="{FF2B5EF4-FFF2-40B4-BE49-F238E27FC236}">
                <a16:creationId xmlns:a16="http://schemas.microsoft.com/office/drawing/2014/main" id="{7520D0D2-6BBE-1940-87EF-483C74878B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50" y="2833410"/>
            <a:ext cx="2643724" cy="2323734"/>
          </a:xfrm>
          <a:prstGeom prst="rect">
            <a:avLst/>
          </a:prstGeom>
        </p:spPr>
      </p:pic>
      <p:pic>
        <p:nvPicPr>
          <p:cNvPr id="30" name="صورة 9">
            <a:extLst>
              <a:ext uri="{FF2B5EF4-FFF2-40B4-BE49-F238E27FC236}">
                <a16:creationId xmlns:a16="http://schemas.microsoft.com/office/drawing/2014/main" id="{168C01DD-F820-4543-A462-D76620588B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0937" y="3541155"/>
            <a:ext cx="1548111" cy="2386955"/>
          </a:xfrm>
          <a:prstGeom prst="rect">
            <a:avLst/>
          </a:prstGeom>
        </p:spPr>
      </p:pic>
      <p:pic>
        <p:nvPicPr>
          <p:cNvPr id="31" name="صورة 10">
            <a:extLst>
              <a:ext uri="{FF2B5EF4-FFF2-40B4-BE49-F238E27FC236}">
                <a16:creationId xmlns:a16="http://schemas.microsoft.com/office/drawing/2014/main" id="{4DB6CBCA-3A2A-7142-ACDA-A1928F79F1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3174" y="3991682"/>
            <a:ext cx="3562350" cy="1485900"/>
          </a:xfrm>
          <a:prstGeom prst="rect">
            <a:avLst/>
          </a:prstGeom>
        </p:spPr>
      </p:pic>
      <p:sp>
        <p:nvSpPr>
          <p:cNvPr id="32" name="مستطيل 6">
            <a:extLst>
              <a:ext uri="{FF2B5EF4-FFF2-40B4-BE49-F238E27FC236}">
                <a16:creationId xmlns:a16="http://schemas.microsoft.com/office/drawing/2014/main" id="{9F4E51C8-F9C9-8349-9EBB-C8A8C07F181F}"/>
              </a:ext>
            </a:extLst>
          </p:cNvPr>
          <p:cNvSpPr/>
          <p:nvPr/>
        </p:nvSpPr>
        <p:spPr>
          <a:xfrm>
            <a:off x="8075819" y="4446901"/>
            <a:ext cx="38824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902030302020204" pitchFamily="66" charset="0"/>
              </a:rPr>
              <a:t>They are at the museum.</a:t>
            </a:r>
            <a:endParaRPr lang="ar-SA" sz="2000" b="1" dirty="0">
              <a:solidFill>
                <a:schemeClr val="accent5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871674C-E817-5540-8930-A51879B568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0163"/>
            <a:ext cx="12192000" cy="6717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E5148E-8440-3A4A-8B06-F6616C7E8E1E}"/>
              </a:ext>
            </a:extLst>
          </p:cNvPr>
          <p:cNvSpPr/>
          <p:nvPr/>
        </p:nvSpPr>
        <p:spPr>
          <a:xfrm>
            <a:off x="0" y="14068"/>
            <a:ext cx="12192000" cy="6857999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S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D47F91-57C6-954C-A8CA-346D5F809F27}"/>
              </a:ext>
            </a:extLst>
          </p:cNvPr>
          <p:cNvSpPr txBox="1"/>
          <p:nvPr/>
        </p:nvSpPr>
        <p:spPr>
          <a:xfrm>
            <a:off x="0" y="8415"/>
            <a:ext cx="406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conversation</a:t>
            </a:r>
            <a:r>
              <a:rPr lang="en-SA" sz="2800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682A86C-A943-4D4E-96C8-17514D3149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2337" b="38339"/>
          <a:stretch/>
        </p:blipFill>
        <p:spPr>
          <a:xfrm>
            <a:off x="0" y="469887"/>
            <a:ext cx="4353440" cy="655753"/>
          </a:xfrm>
          <a:prstGeom prst="rect">
            <a:avLst/>
          </a:prstGeom>
        </p:spPr>
      </p:pic>
      <p:pic>
        <p:nvPicPr>
          <p:cNvPr id="3" name="Picture 2" descr="A picture containing text, stationary, bin&#10;&#10;Description automatically generated">
            <a:extLst>
              <a:ext uri="{FF2B5EF4-FFF2-40B4-BE49-F238E27FC236}">
                <a16:creationId xmlns:a16="http://schemas.microsoft.com/office/drawing/2014/main" id="{5AA5C901-0B25-4A47-952B-2BB184E8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6629" y="-67150"/>
            <a:ext cx="1745371" cy="10740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FD99A-3361-7F4F-B667-1E47994FEF3D}"/>
              </a:ext>
            </a:extLst>
          </p:cNvPr>
          <p:cNvSpPr txBox="1"/>
          <p:nvPr/>
        </p:nvSpPr>
        <p:spPr>
          <a:xfrm>
            <a:off x="10952574" y="274543"/>
            <a:ext cx="73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902030302020204" pitchFamily="66" charset="0"/>
              </a:rPr>
              <a:t>22</a:t>
            </a:r>
            <a:endParaRPr lang="en-SA" sz="2800" dirty="0">
              <a:latin typeface="Comic Sans MS" panose="030F0902030302020204" pitchFamily="66" charset="0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71313250-CDCC-DE47-A9E4-720C475F23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308"/>
          <a:stretch/>
        </p:blipFill>
        <p:spPr>
          <a:xfrm>
            <a:off x="4978352" y="-292484"/>
            <a:ext cx="2182085" cy="2180493"/>
          </a:xfrm>
          <a:prstGeom prst="rect">
            <a:avLst/>
          </a:prstGeom>
        </p:spPr>
      </p:pic>
      <p:sp>
        <p:nvSpPr>
          <p:cNvPr id="21" name="مستطيل 2">
            <a:extLst>
              <a:ext uri="{FF2B5EF4-FFF2-40B4-BE49-F238E27FC236}">
                <a16:creationId xmlns:a16="http://schemas.microsoft.com/office/drawing/2014/main" id="{4C3DE669-A4AA-D344-9687-A0D677E577FD}"/>
              </a:ext>
            </a:extLst>
          </p:cNvPr>
          <p:cNvSpPr/>
          <p:nvPr/>
        </p:nvSpPr>
        <p:spPr>
          <a:xfrm>
            <a:off x="5207776" y="469887"/>
            <a:ext cx="177644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latin typeface="Comic Sans MS" panose="030F0902030302020204" pitchFamily="66" charset="0"/>
              </a:rPr>
              <a:t>Brainstorm</a:t>
            </a:r>
          </a:p>
          <a:p>
            <a:pPr algn="l" rtl="0"/>
            <a:r>
              <a:rPr lang="en-US" sz="2400" dirty="0">
                <a:latin typeface="Comic Sans MS" panose="030F0902030302020204" pitchFamily="66" charset="0"/>
              </a:rPr>
              <a:t> strategy</a:t>
            </a:r>
            <a:endParaRPr lang="ar-SA" sz="2400" dirty="0">
              <a:latin typeface="Comic Sans MS" panose="030F0902030302020204" pitchFamily="66" charset="0"/>
            </a:endParaRPr>
          </a:p>
        </p:txBody>
      </p:sp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C1D3D023-492A-3446-B1F5-BDF4F27B519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9049" y="908446"/>
            <a:ext cx="1273126" cy="1273126"/>
          </a:xfrm>
          <a:prstGeom prst="rect">
            <a:avLst/>
          </a:prstGeom>
        </p:spPr>
      </p:pic>
      <p:pic>
        <p:nvPicPr>
          <p:cNvPr id="13" name="Picture 12" descr="A picture containing outdoor object, sport kite&#10;&#10;Description automatically generated">
            <a:extLst>
              <a:ext uri="{FF2B5EF4-FFF2-40B4-BE49-F238E27FC236}">
                <a16:creationId xmlns:a16="http://schemas.microsoft.com/office/drawing/2014/main" id="{E8D938A9-E092-6F49-8E57-31C2DEBAD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647"/>
          <a:stretch/>
        </p:blipFill>
        <p:spPr>
          <a:xfrm>
            <a:off x="203363" y="3429000"/>
            <a:ext cx="1863131" cy="17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F5B6A2E9-62EC-6440-800A-FB5FC15C06D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63" y="1565869"/>
            <a:ext cx="1863131" cy="1863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A picture containing rock&#10;&#10;Description automatically generated">
            <a:extLst>
              <a:ext uri="{FF2B5EF4-FFF2-40B4-BE49-F238E27FC236}">
                <a16:creationId xmlns:a16="http://schemas.microsoft.com/office/drawing/2014/main" id="{045373FB-F6F0-7743-AAB6-9F16FE6E95E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362" y="5219140"/>
            <a:ext cx="1863131" cy="15097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BBD962-1F13-354B-B54E-410AE1B38B1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2952" y="4430728"/>
            <a:ext cx="1847375" cy="1683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27EA3546-4776-2E48-9FDC-87EEF1E877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2952" y="2497434"/>
            <a:ext cx="1847375" cy="1863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556249F-1288-164D-8A16-4D8BE7E7615C}"/>
              </a:ext>
            </a:extLst>
          </p:cNvPr>
          <p:cNvSpPr txBox="1"/>
          <p:nvPr/>
        </p:nvSpPr>
        <p:spPr>
          <a:xfrm>
            <a:off x="7243796" y="2121201"/>
            <a:ext cx="196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b="1" dirty="0">
                <a:latin typeface="Comic Sans MS" panose="030F0902030302020204" pitchFamily="66" charset="0"/>
              </a:rPr>
              <a:t>dinosaur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C05EB4-62AC-4B40-9F45-48F19AB3792A}"/>
              </a:ext>
            </a:extLst>
          </p:cNvPr>
          <p:cNvSpPr/>
          <p:nvPr/>
        </p:nvSpPr>
        <p:spPr>
          <a:xfrm>
            <a:off x="6998292" y="1968958"/>
            <a:ext cx="2479224" cy="7685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b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0628DD-4B1F-9E4F-94AD-22E56DF627BB}"/>
              </a:ext>
            </a:extLst>
          </p:cNvPr>
          <p:cNvSpPr txBox="1"/>
          <p:nvPr/>
        </p:nvSpPr>
        <p:spPr>
          <a:xfrm>
            <a:off x="7373399" y="3727226"/>
            <a:ext cx="2082037" cy="5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FDFB48-08E0-704A-8C64-A02AA271FCE8}"/>
              </a:ext>
            </a:extLst>
          </p:cNvPr>
          <p:cNvSpPr txBox="1"/>
          <p:nvPr/>
        </p:nvSpPr>
        <p:spPr>
          <a:xfrm>
            <a:off x="7256218" y="2914682"/>
            <a:ext cx="196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b="1" dirty="0">
                <a:latin typeface="Comic Sans MS" panose="030F0902030302020204" pitchFamily="66" charset="0"/>
              </a:rPr>
              <a:t>skeleton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0F7789-C6E1-F14B-9E4F-934A6E765256}"/>
              </a:ext>
            </a:extLst>
          </p:cNvPr>
          <p:cNvSpPr/>
          <p:nvPr/>
        </p:nvSpPr>
        <p:spPr>
          <a:xfrm>
            <a:off x="6996646" y="2762439"/>
            <a:ext cx="2479224" cy="7685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DB34A1-2E2A-8846-B36D-E9374204EAB5}"/>
              </a:ext>
            </a:extLst>
          </p:cNvPr>
          <p:cNvSpPr txBox="1"/>
          <p:nvPr/>
        </p:nvSpPr>
        <p:spPr>
          <a:xfrm>
            <a:off x="7270286" y="3694095"/>
            <a:ext cx="196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b="1" dirty="0">
                <a:latin typeface="Comic Sans MS" panose="030F0902030302020204" pitchFamily="66" charset="0"/>
              </a:rPr>
              <a:t>rocks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484E959-D4B2-6E41-828F-2E4A04E50527}"/>
              </a:ext>
            </a:extLst>
          </p:cNvPr>
          <p:cNvSpPr/>
          <p:nvPr/>
        </p:nvSpPr>
        <p:spPr>
          <a:xfrm>
            <a:off x="7010714" y="3541852"/>
            <a:ext cx="2479224" cy="7685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b="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42357C-6353-AD4E-BB86-AEA4EB52A337}"/>
              </a:ext>
            </a:extLst>
          </p:cNvPr>
          <p:cNvSpPr txBox="1"/>
          <p:nvPr/>
        </p:nvSpPr>
        <p:spPr>
          <a:xfrm>
            <a:off x="7270286" y="4468219"/>
            <a:ext cx="196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b="1" dirty="0">
                <a:latin typeface="Comic Sans MS" panose="030F0902030302020204" pitchFamily="66" charset="0"/>
              </a:rPr>
              <a:t>fossils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1CCAD29-17C7-404F-B9D7-EC6F7C240A6F}"/>
              </a:ext>
            </a:extLst>
          </p:cNvPr>
          <p:cNvSpPr/>
          <p:nvPr/>
        </p:nvSpPr>
        <p:spPr>
          <a:xfrm>
            <a:off x="7010714" y="4315976"/>
            <a:ext cx="2479224" cy="7685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b="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FDD90BF-4BAF-A94C-8419-0286A069D9F5}"/>
              </a:ext>
            </a:extLst>
          </p:cNvPr>
          <p:cNvSpPr txBox="1"/>
          <p:nvPr/>
        </p:nvSpPr>
        <p:spPr>
          <a:xfrm>
            <a:off x="7270286" y="5258523"/>
            <a:ext cx="1962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2800" b="1" dirty="0">
                <a:latin typeface="Comic Sans MS" panose="030F0902030302020204" pitchFamily="66" charset="0"/>
              </a:rPr>
              <a:t>fish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765AA4E-7BA5-D24C-A8B8-4703B59829E4}"/>
              </a:ext>
            </a:extLst>
          </p:cNvPr>
          <p:cNvSpPr/>
          <p:nvPr/>
        </p:nvSpPr>
        <p:spPr>
          <a:xfrm>
            <a:off x="7010714" y="5106280"/>
            <a:ext cx="2479224" cy="7685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b="1"/>
          </a:p>
        </p:txBody>
      </p:sp>
      <p:sp>
        <p:nvSpPr>
          <p:cNvPr id="50" name="مستطيل 2">
            <a:extLst>
              <a:ext uri="{FF2B5EF4-FFF2-40B4-BE49-F238E27FC236}">
                <a16:creationId xmlns:a16="http://schemas.microsoft.com/office/drawing/2014/main" id="{F176C0A5-D301-5E44-9728-A4AC42239A8E}"/>
              </a:ext>
            </a:extLst>
          </p:cNvPr>
          <p:cNvSpPr/>
          <p:nvPr/>
        </p:nvSpPr>
        <p:spPr>
          <a:xfrm>
            <a:off x="1519548" y="1560292"/>
            <a:ext cx="54694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latin typeface="Comic Sans MS" panose="030F0902030302020204" pitchFamily="66" charset="0"/>
              </a:rPr>
              <a:t>(1)</a:t>
            </a:r>
            <a:endParaRPr lang="ar-SA" sz="2400" dirty="0">
              <a:latin typeface="Comic Sans MS" panose="030F0902030302020204" pitchFamily="66" charset="0"/>
            </a:endParaRPr>
          </a:p>
        </p:txBody>
      </p:sp>
      <p:sp>
        <p:nvSpPr>
          <p:cNvPr id="51" name="مستطيل 2">
            <a:extLst>
              <a:ext uri="{FF2B5EF4-FFF2-40B4-BE49-F238E27FC236}">
                <a16:creationId xmlns:a16="http://schemas.microsoft.com/office/drawing/2014/main" id="{311DD69C-581F-B04E-BB15-D8353E7A5236}"/>
              </a:ext>
            </a:extLst>
          </p:cNvPr>
          <p:cNvSpPr/>
          <p:nvPr/>
        </p:nvSpPr>
        <p:spPr>
          <a:xfrm>
            <a:off x="1560155" y="3440316"/>
            <a:ext cx="5966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latin typeface="Comic Sans MS" panose="030F0902030302020204" pitchFamily="66" charset="0"/>
              </a:rPr>
              <a:t>(2)</a:t>
            </a:r>
            <a:endParaRPr lang="ar-SA" sz="2400" dirty="0">
              <a:latin typeface="Comic Sans MS" panose="030F0902030302020204" pitchFamily="66" charset="0"/>
            </a:endParaRPr>
          </a:p>
        </p:txBody>
      </p:sp>
      <p:sp>
        <p:nvSpPr>
          <p:cNvPr id="52" name="مستطيل 2">
            <a:extLst>
              <a:ext uri="{FF2B5EF4-FFF2-40B4-BE49-F238E27FC236}">
                <a16:creationId xmlns:a16="http://schemas.microsoft.com/office/drawing/2014/main" id="{103F32B2-14FC-6B4A-9C5A-AF0A7E1D56D0}"/>
              </a:ext>
            </a:extLst>
          </p:cNvPr>
          <p:cNvSpPr/>
          <p:nvPr/>
        </p:nvSpPr>
        <p:spPr>
          <a:xfrm>
            <a:off x="1547777" y="5230456"/>
            <a:ext cx="5966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latin typeface="Comic Sans MS" panose="030F0902030302020204" pitchFamily="66" charset="0"/>
              </a:rPr>
              <a:t>(3)</a:t>
            </a:r>
            <a:endParaRPr lang="ar-SA" sz="2400" dirty="0">
              <a:latin typeface="Comic Sans MS" panose="030F0902030302020204" pitchFamily="66" charset="0"/>
            </a:endParaRPr>
          </a:p>
        </p:txBody>
      </p:sp>
      <p:sp>
        <p:nvSpPr>
          <p:cNvPr id="53" name="مستطيل 2">
            <a:extLst>
              <a:ext uri="{FF2B5EF4-FFF2-40B4-BE49-F238E27FC236}">
                <a16:creationId xmlns:a16="http://schemas.microsoft.com/office/drawing/2014/main" id="{A84F6A0A-DF5C-8647-BA96-0D7FD217CA6F}"/>
              </a:ext>
            </a:extLst>
          </p:cNvPr>
          <p:cNvSpPr/>
          <p:nvPr/>
        </p:nvSpPr>
        <p:spPr>
          <a:xfrm>
            <a:off x="4004399" y="2421432"/>
            <a:ext cx="5966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latin typeface="Comic Sans MS" panose="030F0902030302020204" pitchFamily="66" charset="0"/>
              </a:rPr>
              <a:t>(4)</a:t>
            </a:r>
            <a:endParaRPr lang="ar-SA" sz="2400" dirty="0">
              <a:latin typeface="Comic Sans MS" panose="030F0902030302020204" pitchFamily="66" charset="0"/>
            </a:endParaRPr>
          </a:p>
        </p:txBody>
      </p:sp>
      <p:sp>
        <p:nvSpPr>
          <p:cNvPr id="54" name="مستطيل 2">
            <a:extLst>
              <a:ext uri="{FF2B5EF4-FFF2-40B4-BE49-F238E27FC236}">
                <a16:creationId xmlns:a16="http://schemas.microsoft.com/office/drawing/2014/main" id="{02FC4FDB-0884-1042-8F39-8A205F96BCF3}"/>
              </a:ext>
            </a:extLst>
          </p:cNvPr>
          <p:cNvSpPr/>
          <p:nvPr/>
        </p:nvSpPr>
        <p:spPr>
          <a:xfrm>
            <a:off x="4034693" y="4458148"/>
            <a:ext cx="5966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latin typeface="Comic Sans MS" panose="030F0902030302020204" pitchFamily="66" charset="0"/>
              </a:rPr>
              <a:t>(5)</a:t>
            </a:r>
            <a:endParaRPr lang="ar-SA" sz="2400" dirty="0">
              <a:latin typeface="Comic Sans MS" panose="030F0902030302020204" pitchFamily="66" charset="0"/>
            </a:endParaRPr>
          </a:p>
        </p:txBody>
      </p:sp>
      <p:sp>
        <p:nvSpPr>
          <p:cNvPr id="55" name="مستطيل 2">
            <a:extLst>
              <a:ext uri="{FF2B5EF4-FFF2-40B4-BE49-F238E27FC236}">
                <a16:creationId xmlns:a16="http://schemas.microsoft.com/office/drawing/2014/main" id="{61B95D0D-FFA1-3E40-8382-279084A13EFA}"/>
              </a:ext>
            </a:extLst>
          </p:cNvPr>
          <p:cNvSpPr/>
          <p:nvPr/>
        </p:nvSpPr>
        <p:spPr>
          <a:xfrm>
            <a:off x="158506" y="692763"/>
            <a:ext cx="47291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latin typeface="Comic Sans MS" panose="030F0902030302020204" pitchFamily="66" charset="0"/>
              </a:rPr>
              <a:t>By using brainstorm strategy,</a:t>
            </a:r>
          </a:p>
          <a:p>
            <a:pPr algn="l" rtl="0"/>
            <a:r>
              <a:rPr lang="en-US" sz="2400" dirty="0">
                <a:latin typeface="Comic Sans MS" panose="030F0902030302020204" pitchFamily="66" charset="0"/>
              </a:rPr>
              <a:t> guess </a:t>
            </a:r>
            <a:r>
              <a:rPr lang="en-US" sz="2400">
                <a:latin typeface="Comic Sans MS" panose="030F0902030302020204" pitchFamily="66" charset="0"/>
              </a:rPr>
              <a:t>the name </a:t>
            </a:r>
            <a:r>
              <a:rPr lang="en-US" sz="2400" dirty="0">
                <a:latin typeface="Comic Sans MS" panose="030F0902030302020204" pitchFamily="66" charset="0"/>
              </a:rPr>
              <a:t>of the pictures</a:t>
            </a:r>
            <a:endParaRPr lang="ar-SA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8" grpId="0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397</Words>
  <Application>Microsoft Office PowerPoint</Application>
  <PresentationFormat>شاشة عريضة</PresentationFormat>
  <Paragraphs>125</Paragraphs>
  <Slides>19</Slides>
  <Notes>15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Times New Roman</vt:lpstr>
      <vt:lpstr>Office Theme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Alnafea</dc:creator>
  <cp:lastModifiedBy>DELL</cp:lastModifiedBy>
  <cp:revision>13</cp:revision>
  <dcterms:created xsi:type="dcterms:W3CDTF">2021-09-22T13:44:29Z</dcterms:created>
  <dcterms:modified xsi:type="dcterms:W3CDTF">2022-09-28T17:46:18Z</dcterms:modified>
</cp:coreProperties>
</file>