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7" d="100"/>
          <a:sy n="77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F565C3-1D74-05F1-757B-F5038FCB0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5BEC449-F05A-1F7C-8D04-32FDE39FE3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16B1440-F5F9-CC20-D45F-46CF95C25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D11D-8BEC-49C5-880D-7245E7CA6FB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B81FFFC-4199-A751-EE36-3C9BE054A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9A98B71-F136-B54A-E002-A55656360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C77-1B42-47A0-9987-2ADAB3466A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3015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89C7AE-34AC-0488-616B-C6D7BCD2E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B55E61F-7131-DE67-3286-22B0096F35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8EABFFF-7B68-E21B-0C99-0F265A271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D11D-8BEC-49C5-880D-7245E7CA6FB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0D2B8E4-7F8A-D942-CA99-81BFC361C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3B23B8C-FEDC-80ED-0405-2AB2A9FED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C77-1B42-47A0-9987-2ADAB3466A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852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235B1A7-8931-37DD-3BC6-850BC16CA1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837CF04-0F97-CA4F-889B-3BC50C811F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6889E6F-C368-8726-0FE5-588031F95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D11D-8BEC-49C5-880D-7245E7CA6FB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B6334AB-DB18-3268-F03E-93014FDC8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91F3777-71EF-A013-6EEF-B0417139B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C77-1B42-47A0-9987-2ADAB3466A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8366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5D9253-7387-C6C0-B275-2E568FC88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81CD9AC-6AAA-A991-66F4-F7B99A8F9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BC2E934-9211-4D8B-8723-FE5E956D1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D11D-8BEC-49C5-880D-7245E7CA6FB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C9E955A-E70C-5D78-6CE1-E79945CE7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ED80C41-F5D3-27BE-A66C-0A6B02ED2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C77-1B42-47A0-9987-2ADAB3466A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99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413F4D-4764-F2BF-BD0A-5D2D26A9F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87190B2-3856-8D18-4705-9225DABA3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2C37682-FD1D-A0B2-5412-403EBC377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D11D-8BEC-49C5-880D-7245E7CA6FB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A6DDA1A-0DE4-1E65-12C8-4B5B9DDD3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8E5F8F-79FC-1D9B-C153-937FB915C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C77-1B42-47A0-9987-2ADAB3466A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2980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67DB3C-DE34-726B-7066-10D26E819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09C8909-17BA-993A-7756-1B0F3F1722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9F95DB8-06B5-62CF-D520-C10BDC7BCC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5E6C012-6D5C-B8D9-99D6-E07A2EB20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D11D-8BEC-49C5-880D-7245E7CA6FB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2719253-8B9C-3768-1F74-C4B17CE0E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70BB4C0-FA76-AA4E-BDE5-62B4E7F72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C77-1B42-47A0-9987-2ADAB3466A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9806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3BB6C22-C3B8-CDF3-E70A-21F0B63A1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DE69468-CD53-4E21-3911-30D1471D6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50F859B-8757-4398-B3DC-906797E478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F002EE4-55C0-02C7-7CBA-A9E40EA070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2057D7C-3317-11A1-CAE4-31A01BDF22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D124F16-3DF0-DD66-0C0A-F4799BA4C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D11D-8BEC-49C5-880D-7245E7CA6FB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011C268-FE10-A205-F5AA-71AEB4E42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E169620-3DCC-FDF3-CA81-72BF1B62C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C77-1B42-47A0-9987-2ADAB3466A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6985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228200-8773-52F7-9AC3-7403F8289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D3B8222-4069-FBBC-0B86-ACC1D2F05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D11D-8BEC-49C5-880D-7245E7CA6FB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974E301-6ACA-F2EE-4D82-9945466EC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035281D-3F9E-9C47-87EC-FD70547CF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C77-1B42-47A0-9987-2ADAB3466A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3679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8126CA1-6938-17D5-38F9-F511757A9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D11D-8BEC-49C5-880D-7245E7CA6FB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1903195-5AB9-EBF5-2296-307E00C5D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850588C-A9BD-E7CB-F53A-045DB4B53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C77-1B42-47A0-9987-2ADAB3466A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04848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526E1E2-93EE-D01F-FE07-16CE5A6C0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ADB5424-5C91-8470-788C-095524265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E480684-6A31-29A8-3DA7-D04B3D717B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3829E02-B3F8-6767-1641-6D1709944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D11D-8BEC-49C5-880D-7245E7CA6FB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B62C4E8-47C4-3C95-B00C-5DE6BA886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1556AB5-02E1-F028-4887-9CBE1C09C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C77-1B42-47A0-9987-2ADAB3466A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5003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AA1ECBE-348E-104F-F8F5-E31E04C06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CEB8487-D86C-F3D0-601E-C6C9F2AAF9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4BE4E1C-AAA1-EB52-2476-45A7D0C2B6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0A0E66E-5234-E399-0F26-9360C7E2D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D11D-8BEC-49C5-880D-7245E7CA6FB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159C7EE-0065-2167-3198-D1627CDFD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1A421E4-626C-E9CF-32EB-203A07AB4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C77-1B42-47A0-9987-2ADAB3466A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5152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9453683-3D49-41AB-3DE7-F64EC6B8D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E95CA08-DAC5-2E5C-A122-B20C865E31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A074BE4-D2E1-3DCC-1BF6-EFE46FE737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4D11D-8BEC-49C5-880D-7245E7CA6FBF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84FCA90-C2FA-A47B-9BF4-6C1B85C533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251689C-2B91-3270-B25E-1CDD1AADA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CAC77-1B42-47A0-9987-2ADAB3466AB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82162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هيئة الفصل 1_1">
            <a:extLst>
              <a:ext uri="{FF2B5EF4-FFF2-40B4-BE49-F238E27FC236}">
                <a16:creationId xmlns:a16="http://schemas.microsoft.com/office/drawing/2014/main" id="{28C4F8B6-68A7-7757-B705-0B4314D815E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95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هيئة الفصل 1_2">
            <a:extLst>
              <a:ext uri="{FF2B5EF4-FFF2-40B4-BE49-F238E27FC236}">
                <a16:creationId xmlns:a16="http://schemas.microsoft.com/office/drawing/2014/main" id="{D40B452B-618C-249F-78B0-AA05AAD6166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606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هيئة الفصل 1_3">
            <a:extLst>
              <a:ext uri="{FF2B5EF4-FFF2-40B4-BE49-F238E27FC236}">
                <a16:creationId xmlns:a16="http://schemas.microsoft.com/office/drawing/2014/main" id="{8F06CDC0-BD7C-E686-9B74-4332FC2ACF5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54260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شاشة عريضة</PresentationFormat>
  <Paragraphs>0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2022-08-28T19:43:08Z</dcterms:created>
  <dcterms:modified xsi:type="dcterms:W3CDTF">2022-08-28T19:44:05Z</dcterms:modified>
</cp:coreProperties>
</file>