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378" r:id="rId4"/>
    <p:sldId id="380" r:id="rId5"/>
    <p:sldId id="381" r:id="rId6"/>
    <p:sldId id="382" r:id="rId7"/>
    <p:sldId id="379" r:id="rId8"/>
    <p:sldId id="344" r:id="rId9"/>
    <p:sldId id="352" r:id="rId10"/>
    <p:sldId id="384" r:id="rId11"/>
    <p:sldId id="383" r:id="rId12"/>
    <p:sldId id="385" r:id="rId13"/>
    <p:sldId id="386" r:id="rId14"/>
    <p:sldId id="387" r:id="rId15"/>
    <p:sldId id="388" r:id="rId16"/>
    <p:sldId id="275" r:id="rId17"/>
    <p:sldId id="342" r:id="rId18"/>
    <p:sldId id="343" r:id="rId19"/>
    <p:sldId id="259" r:id="rId20"/>
  </p:sldIdLst>
  <p:sldSz cx="9144000" cy="5143500" type="screen16x9"/>
  <p:notesSz cx="6858000" cy="9144000"/>
  <p:custDataLst>
    <p:tags r:id="rId22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Microsoft" initials="M" lastIdx="1" clrIdx="1">
    <p:extLst>
      <p:ext uri="{19B8F6BF-5375-455C-9EA6-DF929625EA0E}">
        <p15:presenceInfo xmlns:p15="http://schemas.microsoft.com/office/powerpoint/2012/main" userId="Microsof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FEFEFC"/>
    <a:srgbClr val="A47959"/>
    <a:srgbClr val="969696"/>
    <a:srgbClr val="A96B1B"/>
    <a:srgbClr val="FDFDFB"/>
    <a:srgbClr val="623318"/>
    <a:srgbClr val="FEFEFE"/>
    <a:srgbClr val="6F2B5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968" y="7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518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2065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2045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332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08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70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898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0389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291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491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9177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156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416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880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4633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5948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654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1094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942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6832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511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74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945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904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742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2380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1014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27427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5363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7360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20760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A8B71-7120-6E42-8459-D62CDE63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EF16FD-4C42-3C41-8CDE-A004BA1C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D6A44B-A1E7-8642-9623-A10DA3F8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A870-C7C2-E740-A6CE-5781E80670CF}" type="datetimeFigureOut">
              <a:rPr lang="ar-KW" smtClean="0"/>
              <a:t>18/02/1443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16D0E7-034F-5E4F-A61B-63FC2D2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185DCA-21C9-3143-98AC-C534959E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32" y="4690757"/>
            <a:ext cx="341726" cy="338520"/>
          </a:xfrm>
        </p:spPr>
        <p:txBody>
          <a:bodyPr/>
          <a:lstStyle/>
          <a:p>
            <a:fld id="{2373178A-CD5D-F847-A4B1-FFDE9EED36C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048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0219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3572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863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33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544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3291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4" r:id="rId3"/>
    <p:sldLayoutId id="2147483683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8" r:id="rId33"/>
    <p:sldLayoutId id="2147483660" r:id="rId34"/>
    <p:sldLayoutId id="2147483687" r:id="rId35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hyperlink" Target="&#1575;&#1604;&#1575;&#1582;&#1578;&#1610;&#1575;&#1585;%20&#1575;&#1604;&#1593;&#1588;&#1608;&#1575;&#1574;&#1610;%201.ppsx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4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4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4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4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34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33" Type="http://schemas.openxmlformats.org/officeDocument/2006/relationships/slide" Target="slide1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32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8" Type="http://schemas.openxmlformats.org/officeDocument/2006/relationships/image" Target="../media/image23.png"/><Relationship Id="rId36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22.gif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7" Type="http://schemas.openxmlformats.org/officeDocument/2006/relationships/slide" Target="slide17.xml"/><Relationship Id="rId30" Type="http://schemas.openxmlformats.org/officeDocument/2006/relationships/slide" Target="slide18.xml"/><Relationship Id="rId35" Type="http://schemas.openxmlformats.org/officeDocument/2006/relationships/hyperlink" Target="&#1575;&#1604;&#1575;&#1582;&#1578;&#1610;&#1575;&#1585;%20&#1575;&#1604;&#1593;&#1588;&#1608;&#1575;&#1574;&#1610;%201.pps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3" Type="http://schemas.openxmlformats.org/officeDocument/2006/relationships/image" Target="../media/image31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3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&#1575;&#1604;&#1575;&#1582;&#1578;&#1610;&#1575;&#1585;%20&#1575;&#1604;&#1593;&#1588;&#1608;&#1575;&#1574;&#1610;%202.pps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3785" y="90079"/>
            <a:ext cx="4788232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/>
            </a:pPr>
            <a:r>
              <a:rPr dirty="0"/>
              <a:t>الحصة</a:t>
            </a:r>
            <a:r>
              <a:rPr lang="ar-SA" dirty="0"/>
              <a:t> : 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  /  /١٤٤3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424" y="-82819"/>
            <a:ext cx="978058" cy="161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1999" y="2390508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5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6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18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19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8288750" y="293554"/>
            <a:ext cx="114477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lang="ar-SA" sz="1600" dirty="0">
                <a:solidFill>
                  <a:srgbClr val="D7A360"/>
                </a:solidFill>
              </a:rPr>
              <a:t>المتميزات </a:t>
            </a:r>
            <a:r>
              <a:rPr sz="105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1"/>
          <a:srcRect l="27462" t="27195" r="30365" b="34951"/>
          <a:stretch>
            <a:fillRect/>
          </a:stretch>
        </p:blipFill>
        <p:spPr>
          <a:xfrm>
            <a:off x="3337009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17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4984735" y="1210912"/>
            <a:ext cx="2358118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العنوان :</a:t>
            </a:r>
          </a:p>
          <a:p>
            <a:pPr algn="ctr" rtl="0">
              <a:defRPr/>
            </a:pPr>
            <a:endParaRPr lang="ar-SA"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 flipH="1" flipV="1">
            <a:off x="4338954" y="2840146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 descr="صورة تحتوي على نص&#10;&#10;تم إنشاء الوصف تلقائياً">
            <a:hlinkClick r:id="rId25" action="ppaction://hlinkpres?slideindex=1&amp;slidetitle="/>
            <a:extLst>
              <a:ext uri="{FF2B5EF4-FFF2-40B4-BE49-F238E27FC236}">
                <a16:creationId xmlns:a16="http://schemas.microsoft.com/office/drawing/2014/main" id="{42E15B3F-FDDD-4E2F-8A70-7F8E5521C8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79" y="2743012"/>
            <a:ext cx="2026705" cy="114002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1B8A1-2271-41E5-9CEF-18187B06256D}"/>
              </a:ext>
            </a:extLst>
          </p:cNvPr>
          <p:cNvSpPr txBox="1"/>
          <p:nvPr/>
        </p:nvSpPr>
        <p:spPr>
          <a:xfrm>
            <a:off x="7797646" y="1770617"/>
            <a:ext cx="103875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C551190-5422-4815-BD33-54B220A7D6F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45235" y="150791"/>
            <a:ext cx="7242237" cy="33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064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6E530E9-FA52-49DB-93FA-F01B75AC025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50082" y="257332"/>
            <a:ext cx="6321812" cy="325214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1673D0D-EF88-49BE-B5CE-E2091BB074C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27483" y="1310283"/>
            <a:ext cx="4787149" cy="58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57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888C5CE-555E-4B4C-925F-21682CDB5B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73209" y="51999"/>
            <a:ext cx="6711402" cy="33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44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A80AA33-E23C-4617-94E3-6E3FDA0F32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56556" y="31402"/>
            <a:ext cx="6978678" cy="34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073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ED749E1-557E-4C14-AAC4-2E4A4DA8D5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01735" y="292137"/>
            <a:ext cx="6562725" cy="238125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9859A09-8F70-4B0C-9C58-75680C3FE728}"/>
              </a:ext>
            </a:extLst>
          </p:cNvPr>
          <p:cNvSpPr txBox="1"/>
          <p:nvPr/>
        </p:nvSpPr>
        <p:spPr>
          <a:xfrm>
            <a:off x="2981682" y="1719184"/>
            <a:ext cx="1540665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مدة الحياة </a:t>
            </a:r>
          </a:p>
        </p:txBody>
      </p:sp>
    </p:spTree>
    <p:extLst>
      <p:ext uri="{BB962C8B-B14F-4D97-AF65-F5344CB8AC3E}">
        <p14:creationId xmlns:p14="http://schemas.microsoft.com/office/powerpoint/2010/main" val="427319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AE3FAA0-3C0B-47A6-B658-773D7DF0D4D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3143" y="194781"/>
            <a:ext cx="7088542" cy="333296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384739D-6163-4451-9369-5F7E9A46652F}"/>
              </a:ext>
            </a:extLst>
          </p:cNvPr>
          <p:cNvSpPr txBox="1"/>
          <p:nvPr/>
        </p:nvSpPr>
        <p:spPr>
          <a:xfrm>
            <a:off x="7882416" y="2571750"/>
            <a:ext cx="17312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D549F8B-8D0F-48EE-BD89-6F386356F3D5}"/>
              </a:ext>
            </a:extLst>
          </p:cNvPr>
          <p:cNvSpPr txBox="1"/>
          <p:nvPr/>
        </p:nvSpPr>
        <p:spPr>
          <a:xfrm>
            <a:off x="7882416" y="3060314"/>
            <a:ext cx="4571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A66466D-2A67-4994-97DD-52970BD223AC}"/>
              </a:ext>
            </a:extLst>
          </p:cNvPr>
          <p:cNvSpPr txBox="1"/>
          <p:nvPr/>
        </p:nvSpPr>
        <p:spPr>
          <a:xfrm>
            <a:off x="7836697" y="2211627"/>
            <a:ext cx="4571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9109775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56" y="3371412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3" y="3423950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97922" y="2054234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9236" y="37979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20" y="3643146"/>
            <a:ext cx="932598" cy="93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36775" y="3068509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2670147"/>
            <a:ext cx="1424090" cy="1936497"/>
          </a:xfrm>
          <a:prstGeom prst="rect">
            <a:avLst/>
          </a:prstGeom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492823" y="3385920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5AC7FE-123B-F54D-AA9A-51C5F94D805C}"/>
              </a:ext>
            </a:extLst>
          </p:cNvPr>
          <p:cNvSpPr txBox="1"/>
          <p:nvPr/>
        </p:nvSpPr>
        <p:spPr>
          <a:xfrm>
            <a:off x="3138917" y="1696815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C6CB40-E1D2-CC41-B4DE-BAEA39D0E37E}"/>
              </a:ext>
            </a:extLst>
          </p:cNvPr>
          <p:cNvSpPr txBox="1"/>
          <p:nvPr/>
        </p:nvSpPr>
        <p:spPr>
          <a:xfrm>
            <a:off x="3216067" y="1773964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3D7FEBBB-3045-AC4E-A4F3-9415A71017E0}"/>
              </a:ext>
            </a:extLst>
          </p:cNvPr>
          <p:cNvSpPr/>
          <p:nvPr/>
        </p:nvSpPr>
        <p:spPr>
          <a:xfrm>
            <a:off x="5190099" y="499393"/>
            <a:ext cx="2872027" cy="1558052"/>
          </a:xfrm>
          <a:prstGeom prst="wedgeEllipseCallout">
            <a:avLst>
              <a:gd name="adj1" fmla="val -74315"/>
              <a:gd name="adj2" fmla="val 54501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كم انتن رائعات ومتميزات شكرا لكن لا تنسين حل الواجب</a:t>
            </a:r>
            <a:r>
              <a:rPr kumimoji="0" lang="ar-SA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في منصة مدرستي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BFB70A28-24D1-E740-9D06-6D5613CEB69F}"/>
              </a:ext>
            </a:extLst>
          </p:cNvPr>
          <p:cNvSpPr/>
          <p:nvPr/>
        </p:nvSpPr>
        <p:spPr>
          <a:xfrm>
            <a:off x="5637287" y="2394932"/>
            <a:ext cx="1828800" cy="1298377"/>
          </a:xfrm>
          <a:prstGeom prst="wedgeEllipseCallout">
            <a:avLst>
              <a:gd name="adj1" fmla="val -149986"/>
              <a:gd name="adj2" fmla="val -18468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الى اللقاء اراكم غدا على خير </a:t>
            </a:r>
            <a:r>
              <a:rPr kumimoji="0" lang="ar-SA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باذن</a:t>
            </a: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الله </a:t>
            </a:r>
          </a:p>
        </p:txBody>
      </p:sp>
    </p:spTree>
    <p:extLst>
      <p:ext uri="{BB962C8B-B14F-4D97-AF65-F5344CB8AC3E}">
        <p14:creationId xmlns:p14="http://schemas.microsoft.com/office/powerpoint/2010/main" val="2150645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804672" y="210312"/>
            <a:ext cx="2377440" cy="452628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3767328" y="475488"/>
            <a:ext cx="4713912" cy="2096262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 err="1">
                <a:solidFill>
                  <a:schemeClr val="tx1"/>
                </a:solidFill>
              </a:rPr>
              <a:t>اجيبي</a:t>
            </a:r>
            <a:r>
              <a:rPr lang="ar-SA" sz="3300" dirty="0">
                <a:solidFill>
                  <a:schemeClr val="tx1"/>
                </a:solidFill>
              </a:rPr>
              <a:t> بصح او خطأ: </a:t>
            </a:r>
          </a:p>
          <a:p>
            <a:pPr algn="ctr"/>
            <a:r>
              <a:rPr lang="ar-SA" sz="3300" dirty="0">
                <a:solidFill>
                  <a:schemeClr val="tx1"/>
                </a:solidFill>
              </a:rPr>
              <a:t>يحدث الانقسام المتساوي في الخلايا الجسمية(    )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83464" y="473202"/>
            <a:ext cx="2377440" cy="452628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3567303" y="861822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العملية المستمرة من النمو والانقسام تسمى .............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453734" y="461772"/>
            <a:ext cx="2377440" cy="452628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 err="1">
                <a:solidFill>
                  <a:schemeClr val="tx1"/>
                </a:solidFill>
              </a:rPr>
              <a:t>اجيبي</a:t>
            </a:r>
            <a:r>
              <a:rPr lang="ar-SA" sz="3300" dirty="0">
                <a:solidFill>
                  <a:schemeClr val="tx1"/>
                </a:solidFill>
              </a:rPr>
              <a:t> بصح او خطأ:</a:t>
            </a:r>
            <a:br>
              <a:rPr lang="ar-SA" sz="3300" dirty="0">
                <a:solidFill>
                  <a:schemeClr val="tx1"/>
                </a:solidFill>
              </a:rPr>
            </a:br>
            <a:r>
              <a:rPr lang="ar-SA" sz="3300" dirty="0">
                <a:solidFill>
                  <a:schemeClr val="tx1"/>
                </a:solidFill>
              </a:rPr>
              <a:t>الكروموسومات تحمل داخلها تفاصيل كامله </a:t>
            </a:r>
            <a:r>
              <a:rPr lang="ar-SA" sz="3300">
                <a:solidFill>
                  <a:schemeClr val="tx1"/>
                </a:solidFill>
              </a:rPr>
              <a:t>عن المخلوق الحي (   )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714565" y="-470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58500" y="3533750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017747" y="127511"/>
            <a:ext cx="3479257" cy="865584"/>
          </a:xfrm>
          <a:prstGeom prst="wedgeEllipseCallout">
            <a:avLst>
              <a:gd name="adj1" fmla="val -61006"/>
              <a:gd name="adj2" fmla="val 7665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هيا لنراجع ما تعلمناه في الحصة السابقة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836373" y="106103"/>
            <a:ext cx="2216081" cy="733663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  <p:sp>
        <p:nvSpPr>
          <p:cNvPr id="32" name="شكل بيضاوي 31"/>
          <p:cNvSpPr/>
          <p:nvPr/>
        </p:nvSpPr>
        <p:spPr>
          <a:xfrm>
            <a:off x="1825341" y="36830"/>
            <a:ext cx="1214156" cy="6059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بطاقات </a:t>
            </a:r>
            <a:r>
              <a:rPr kumimoji="0" lang="ar-SA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الأونو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9593896"/>
                  </p:ext>
                </p:extLst>
              </p:nvPr>
            </p:nvGraphicFramePr>
            <p:xfrm>
              <a:off x="7295209" y="1353340"/>
              <a:ext cx="1050750" cy="1767169"/>
            </p:xfrm>
            <a:graphic>
              <a:graphicData uri="http://schemas.microsoft.com/office/powerpoint/2016/slidezoom">
                <pslz:sldZm>
                  <pslz:sldZmObj sldId="342" cId="3573187180">
                    <pslz:zmPr id="{FDEF7064-733B-4D11-8B89-C03315328917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50750" cy="1767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209" y="1353340"/>
                <a:ext cx="1050750" cy="1767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582629"/>
                  </p:ext>
                </p:extLst>
              </p:nvPr>
            </p:nvGraphicFramePr>
            <p:xfrm>
              <a:off x="5008862" y="1343398"/>
              <a:ext cx="1141161" cy="1763488"/>
            </p:xfrm>
            <a:graphic>
              <a:graphicData uri="http://schemas.microsoft.com/office/powerpoint/2016/slidezoom">
                <pslz:sldZm>
                  <pslz:sldZmObj sldId="343" cId="2066183836">
                    <pslz:zmPr id="{0DDD4669-C535-4BA7-A517-B013FE72FC8D}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34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862" y="1343398"/>
                <a:ext cx="1141161" cy="17634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1351656"/>
                  </p:ext>
                </p:extLst>
              </p:nvPr>
            </p:nvGraphicFramePr>
            <p:xfrm>
              <a:off x="2947906" y="1355802"/>
              <a:ext cx="1141161" cy="1762244"/>
            </p:xfrm>
            <a:graphic>
              <a:graphicData uri="http://schemas.microsoft.com/office/powerpoint/2016/slidezoom">
                <pslz:sldZm>
                  <pslz:sldZmObj sldId="259" cId="2572321239">
                    <pslz:zmPr id="{AF6068E0-EA90-4761-A80D-46048AEA9AC2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22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7906" y="1355802"/>
                <a:ext cx="1141161" cy="17622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1" name="صورة 30" descr="صورة تحتوي على نص&#10;&#10;تم إنشاء الوصف تلقائياً">
            <a:hlinkClick r:id="rId35" action="ppaction://hlinkpres?slideindex=1&amp;slidetitle="/>
            <a:extLst>
              <a:ext uri="{FF2B5EF4-FFF2-40B4-BE49-F238E27FC236}">
                <a16:creationId xmlns:a16="http://schemas.microsoft.com/office/drawing/2014/main" id="{6770B765-779B-4914-9B72-8BFEB90659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49" y="3424281"/>
            <a:ext cx="2026705" cy="11400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AE964B2-DEEE-4DF7-95E8-D594D3601B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85568" y="117590"/>
            <a:ext cx="7019062" cy="35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1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95F35BF-56E7-42BD-B61D-B5F04451C3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5032" y="63519"/>
            <a:ext cx="6795735" cy="34474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FD96E71-966B-4F8D-800C-C329D4DDEF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31659" y="1133142"/>
            <a:ext cx="509259" cy="60458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98B2BB6-3AC2-4DA2-BD1F-DF0BBFE07D7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31659" y="2343652"/>
            <a:ext cx="585660" cy="50341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5E10621-96C9-4D03-AB5A-7F8589AF238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31658" y="1756617"/>
            <a:ext cx="593720" cy="5705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CE302CF-1121-41F9-953A-130C8EB0587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97507" y="2915366"/>
            <a:ext cx="503325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4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439B8A5-5DB7-4F42-BB83-9FE571C1F2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57397" y="141831"/>
            <a:ext cx="7077191" cy="33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490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56" y="3790434"/>
            <a:ext cx="2026705" cy="8906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B2AB13B-64F1-4680-B5CF-9F9B61831C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0719" y="131659"/>
            <a:ext cx="7168208" cy="252177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6793F86-B7E9-4961-8B15-B19FE254FDF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05257" y="2192413"/>
            <a:ext cx="2139748" cy="157880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C607798-D450-4370-8791-4CC6A798040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03542" y="2180702"/>
            <a:ext cx="2632068" cy="146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07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6BA1B8C-B27A-4E7B-B5B7-1D2BD9E490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0048" y="85977"/>
            <a:ext cx="6550866" cy="33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620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6544" y="-10778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7FB955-549D-45AC-838C-CA5F7A7C07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74177" y="88428"/>
            <a:ext cx="6648258" cy="33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472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07B9056-D803-430B-9910-E1B47AA0D1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97372" y="179890"/>
            <a:ext cx="6936528" cy="32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636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185023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94</Words>
  <Application>Microsoft Office PowerPoint</Application>
  <PresentationFormat>عرض على الشاشة (16:9)</PresentationFormat>
  <Paragraphs>23</Paragraphs>
  <Slides>19</Slides>
  <Notes>15</Notes>
  <HiddenSlides>3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2" baseType="lpstr">
      <vt:lpstr>Aref Ruqaa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امل الشمراني</cp:lastModifiedBy>
  <cp:revision>214</cp:revision>
  <dcterms:modified xsi:type="dcterms:W3CDTF">2021-09-25T08:33:02Z</dcterms:modified>
</cp:coreProperties>
</file>