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89" r:id="rId2"/>
    <p:sldId id="776" r:id="rId3"/>
    <p:sldId id="781" r:id="rId4"/>
    <p:sldId id="795" r:id="rId5"/>
    <p:sldId id="796" r:id="rId6"/>
    <p:sldId id="797" r:id="rId7"/>
    <p:sldId id="784" r:id="rId8"/>
    <p:sldId id="792" r:id="rId9"/>
    <p:sldId id="798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FF"/>
    <a:srgbClr val="00CC99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3" autoAdjust="0"/>
    <p:restoredTop sz="94660"/>
  </p:normalViewPr>
  <p:slideViewPr>
    <p:cSldViewPr snapToGrid="0">
      <p:cViewPr>
        <p:scale>
          <a:sx n="66" d="100"/>
          <a:sy n="66" d="100"/>
        </p:scale>
        <p:origin x="-72" y="-78"/>
      </p:cViewPr>
      <p:guideLst>
        <p:guide orient="horz" pos="1561"/>
        <p:guide pos="70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19/09/1442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0776325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238868" y="3031795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نمو النباتات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442635" y="2533507"/>
            <a:ext cx="2628820" cy="707886"/>
            <a:chOff x="4535663" y="2533507"/>
            <a:chExt cx="2628820" cy="707886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663" y="2602770"/>
              <a:ext cx="587879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123542" y="2533507"/>
              <a:ext cx="20409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الثاني</a:t>
              </a:r>
            </a:p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تنمو و تتغير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617410" y="3672337"/>
            <a:ext cx="2226366" cy="590458"/>
            <a:chOff x="4710438" y="3672337"/>
            <a:chExt cx="2226366" cy="590458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38" y="3672337"/>
              <a:ext cx="739924" cy="5746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465079" y="3862685"/>
              <a:ext cx="14717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نمو النباتات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736574" y="4709753"/>
            <a:ext cx="1931331" cy="644565"/>
            <a:chOff x="4829602" y="4709753"/>
            <a:chExt cx="1931331" cy="64456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602" y="4709753"/>
              <a:ext cx="680811" cy="6445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65079" y="4827809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996470" y="1851466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4659086" y="665822"/>
            <a:ext cx="726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أرى في الصورة أزهار نبات الرّمان و ثماره , أتوقع أين توجد بذوره ؟ 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40" name="Freeform: Shape 12">
            <a:extLst>
              <a:ext uri="{FF2B5EF4-FFF2-40B4-BE49-F238E27FC236}">
                <a16:creationId xmlns:a16="http://schemas.microsoft.com/office/drawing/2014/main" xmlns="" id="{66AAAF00-546E-4D11-A9DF-771E4009B418}"/>
              </a:ext>
            </a:extLst>
          </p:cNvPr>
          <p:cNvSpPr/>
          <p:nvPr/>
        </p:nvSpPr>
        <p:spPr>
          <a:xfrm flipH="1" flipV="1">
            <a:off x="6637148" y="1884805"/>
            <a:ext cx="5363169" cy="2906071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 flip="none" rotWithShape="1">
            <a:gsLst>
              <a:gs pos="0">
                <a:srgbClr val="00CCFF"/>
              </a:gs>
              <a:gs pos="100000">
                <a:srgbClr val="0033CC"/>
              </a:gs>
            </a:gsLst>
            <a:lin ang="10800000" scaled="1"/>
            <a:tileRect/>
          </a:gradFill>
          <a:ln>
            <a:noFill/>
          </a:ln>
          <a:effectLst>
            <a:innerShdw blurRad="2286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1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06" y="2494901"/>
            <a:ext cx="3266642" cy="2537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Freeform: Shape 13">
            <a:extLst>
              <a:ext uri="{FF2B5EF4-FFF2-40B4-BE49-F238E27FC236}">
                <a16:creationId xmlns:a16="http://schemas.microsoft.com/office/drawing/2014/main" xmlns="" id="{D2922E7D-05B2-4196-B387-C88EDA7D7FE0}"/>
              </a:ext>
            </a:extLst>
          </p:cNvPr>
          <p:cNvSpPr/>
          <p:nvPr/>
        </p:nvSpPr>
        <p:spPr>
          <a:xfrm flipH="1" flipV="1">
            <a:off x="6473935" y="1674568"/>
            <a:ext cx="5363168" cy="2906072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>
            <a:gsLst>
              <a:gs pos="47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7" name="Group 2">
            <a:extLst>
              <a:ext uri="{FF2B5EF4-FFF2-40B4-BE49-F238E27FC236}">
                <a16:creationId xmlns:a16="http://schemas.microsoft.com/office/drawing/2014/main" xmlns="" id="{DE6A379F-7BDE-447D-BA19-E77AE351583C}"/>
              </a:ext>
            </a:extLst>
          </p:cNvPr>
          <p:cNvGrpSpPr/>
          <p:nvPr/>
        </p:nvGrpSpPr>
        <p:grpSpPr>
          <a:xfrm>
            <a:off x="7410734" y="3242060"/>
            <a:ext cx="4209143" cy="745155"/>
            <a:chOff x="5965860" y="4309681"/>
            <a:chExt cx="3603068" cy="745155"/>
          </a:xfrm>
        </p:grpSpPr>
        <p:sp>
          <p:nvSpPr>
            <p:cNvPr id="48" name="TextBox 22">
              <a:extLst>
                <a:ext uri="{FF2B5EF4-FFF2-40B4-BE49-F238E27FC236}">
                  <a16:creationId xmlns:a16="http://schemas.microsoft.com/office/drawing/2014/main" xmlns="" id="{3656659C-DE48-4A4A-8918-D6B6FE244D42}"/>
                </a:ext>
              </a:extLst>
            </p:cNvPr>
            <p:cNvSpPr txBox="1"/>
            <p:nvPr/>
          </p:nvSpPr>
          <p:spPr>
            <a:xfrm>
              <a:off x="5965860" y="4309681"/>
              <a:ext cx="3603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0033CC"/>
                  </a:solidFill>
                  <a:latin typeface="Century Gothic" panose="020B0502020202020204" pitchFamily="34" charset="0"/>
                </a:rPr>
                <a:t>موردين زراعة بذور الرّمان</a:t>
              </a:r>
              <a:endParaRPr lang="en-US" sz="2400" b="1" dirty="0">
                <a:solidFill>
                  <a:srgbClr val="0033C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23">
              <a:extLst>
                <a:ext uri="{FF2B5EF4-FFF2-40B4-BE49-F238E27FC236}">
                  <a16:creationId xmlns:a16="http://schemas.microsoft.com/office/drawing/2014/main" xmlns="" id="{C2363FE4-D677-4806-9FF1-D3FD9513713E}"/>
                </a:ext>
              </a:extLst>
            </p:cNvPr>
            <p:cNvSpPr txBox="1"/>
            <p:nvPr/>
          </p:nvSpPr>
          <p:spPr>
            <a:xfrm>
              <a:off x="6566706" y="4654726"/>
              <a:ext cx="2834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  <p:sp>
        <p:nvSpPr>
          <p:cNvPr id="56" name="TextBox 37">
            <a:extLst>
              <a:ext uri="{FF2B5EF4-FFF2-40B4-BE49-F238E27FC236}">
                <a16:creationId xmlns:a16="http://schemas.microsoft.com/office/drawing/2014/main" xmlns="" id="{E0673B62-28E7-435F-81AC-2973E74EB7D7}"/>
              </a:ext>
            </a:extLst>
          </p:cNvPr>
          <p:cNvSpPr txBox="1"/>
          <p:nvPr/>
        </p:nvSpPr>
        <p:spPr>
          <a:xfrm>
            <a:off x="5008926" y="56270"/>
            <a:ext cx="325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نمو النباتات</a:t>
            </a:r>
          </a:p>
        </p:txBody>
      </p:sp>
    </p:spTree>
    <p:extLst>
      <p:ext uri="{BB962C8B-B14F-4D97-AF65-F5344CB8AC3E}">
        <p14:creationId xmlns:p14="http://schemas.microsoft.com/office/powerpoint/2010/main" val="20855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683046" y="2551117"/>
            <a:ext cx="2564317" cy="707886"/>
            <a:chOff x="4776074" y="2551117"/>
            <a:chExt cx="2564317" cy="707886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074" y="2561076"/>
              <a:ext cx="625937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301574" y="2551117"/>
              <a:ext cx="20388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الثاني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تنمو و تتغير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683046" y="3731916"/>
            <a:ext cx="2427158" cy="599755"/>
            <a:chOff x="4776074" y="3731916"/>
            <a:chExt cx="2427158" cy="599755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074" y="3731916"/>
              <a:ext cx="736765" cy="57223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438735" y="3931561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نمو النباتات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757152" y="4795902"/>
            <a:ext cx="1847685" cy="557221"/>
            <a:chOff x="4850180" y="4795902"/>
            <a:chExt cx="1847685" cy="55722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180" y="4795902"/>
              <a:ext cx="588555" cy="5572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02011" y="4889847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961754" y="1820987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9115574" y="665821"/>
            <a:ext cx="263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ما أهمية الزهرة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xmlns="" id="{866675D0-0320-484C-8CED-59DCB61B5155}"/>
              </a:ext>
            </a:extLst>
          </p:cNvPr>
          <p:cNvGrpSpPr/>
          <p:nvPr/>
        </p:nvGrpSpPr>
        <p:grpSpPr>
          <a:xfrm>
            <a:off x="4963887" y="1423910"/>
            <a:ext cx="6930658" cy="1456478"/>
            <a:chOff x="-718055" y="947032"/>
            <a:chExt cx="6930658" cy="1456478"/>
          </a:xfrm>
        </p:grpSpPr>
        <p:sp>
          <p:nvSpPr>
            <p:cNvPr id="45" name="TextBox 20">
              <a:extLst>
                <a:ext uri="{FF2B5EF4-FFF2-40B4-BE49-F238E27FC236}">
                  <a16:creationId xmlns:a16="http://schemas.microsoft.com/office/drawing/2014/main" xmlns="" id="{CDEAB85B-05B1-48C3-BE21-C82201FBD928}"/>
                </a:ext>
              </a:extLst>
            </p:cNvPr>
            <p:cNvSpPr txBox="1"/>
            <p:nvPr/>
          </p:nvSpPr>
          <p:spPr>
            <a:xfrm>
              <a:off x="-718055" y="947032"/>
              <a:ext cx="6930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الزهرة جزء من أجزاء النبات يكوِّن البذرة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توجد البذور  داخل ثمار بعض النباتات</a:t>
              </a:r>
              <a:endParaRPr lang="ar-SY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xmlns="" id="{97DB3C04-E536-4EB7-ABCE-64E37DBC02E0}"/>
                </a:ext>
              </a:extLst>
            </p:cNvPr>
            <p:cNvSpPr txBox="1"/>
            <p:nvPr/>
          </p:nvSpPr>
          <p:spPr>
            <a:xfrm>
              <a:off x="2559295" y="2003400"/>
              <a:ext cx="3188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  <p:pic>
        <p:nvPicPr>
          <p:cNvPr id="5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55" y="2551099"/>
            <a:ext cx="3713469" cy="3869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85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560822" y="2478088"/>
            <a:ext cx="2639130" cy="828191"/>
            <a:chOff x="4653850" y="2478088"/>
            <a:chExt cx="2639130" cy="828191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850" y="2478088"/>
              <a:ext cx="621080" cy="7633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348986" y="2598393"/>
              <a:ext cx="19439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الثاني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تنمو و تتغير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544814" y="3684720"/>
            <a:ext cx="2386405" cy="573394"/>
            <a:chOff x="4637842" y="3684720"/>
            <a:chExt cx="2386405" cy="573394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842" y="3684720"/>
              <a:ext cx="738262" cy="5733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259750" y="3858004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نمو النباتات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804517" y="4766360"/>
            <a:ext cx="1892381" cy="589262"/>
            <a:chOff x="4897545" y="4766360"/>
            <a:chExt cx="1892381" cy="589262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545" y="4766360"/>
              <a:ext cx="622397" cy="5892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94072" y="4936012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4905829" y="665821"/>
            <a:ext cx="708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</a:rPr>
              <a:t>البذرة جزء من النبات الذّي يَنْبُتُ , ثم ينمو ليصير نباتاً جديداً </a:t>
            </a:r>
            <a:endParaRPr lang="ar-SY" sz="2800" b="1" dirty="0">
              <a:solidFill>
                <a:schemeClr val="bg1"/>
              </a:solidFill>
            </a:endParaRPr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xmlns="" id="{866675D0-0320-484C-8CED-59DCB61B5155}"/>
              </a:ext>
            </a:extLst>
          </p:cNvPr>
          <p:cNvGrpSpPr/>
          <p:nvPr/>
        </p:nvGrpSpPr>
        <p:grpSpPr>
          <a:xfrm>
            <a:off x="5064271" y="3423110"/>
            <a:ext cx="6930658" cy="523220"/>
            <a:chOff x="-863197" y="947032"/>
            <a:chExt cx="6930658" cy="523220"/>
          </a:xfrm>
        </p:grpSpPr>
        <p:sp>
          <p:nvSpPr>
            <p:cNvPr id="45" name="TextBox 20">
              <a:extLst>
                <a:ext uri="{FF2B5EF4-FFF2-40B4-BE49-F238E27FC236}">
                  <a16:creationId xmlns:a16="http://schemas.microsoft.com/office/drawing/2014/main" xmlns="" id="{CDEAB85B-05B1-48C3-BE21-C82201FBD928}"/>
                </a:ext>
              </a:extLst>
            </p:cNvPr>
            <p:cNvSpPr txBox="1"/>
            <p:nvPr/>
          </p:nvSpPr>
          <p:spPr>
            <a:xfrm>
              <a:off x="-863197" y="947032"/>
              <a:ext cx="6930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الثمرة جزء النبات الذي يحمي البذرة</a:t>
              </a:r>
            </a:p>
          </p:txBody>
        </p:sp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xmlns="" id="{97DB3C04-E536-4EB7-ABCE-64E37DBC02E0}"/>
                </a:ext>
              </a:extLst>
            </p:cNvPr>
            <p:cNvSpPr txBox="1"/>
            <p:nvPr/>
          </p:nvSpPr>
          <p:spPr>
            <a:xfrm>
              <a:off x="2559295" y="1008587"/>
              <a:ext cx="3188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  <p:grpSp>
        <p:nvGrpSpPr>
          <p:cNvPr id="21" name="Group 73">
            <a:extLst>
              <a:ext uri="{FF2B5EF4-FFF2-40B4-BE49-F238E27FC236}">
                <a16:creationId xmlns:a16="http://schemas.microsoft.com/office/drawing/2014/main" xmlns="" id="{DC57DBB6-F977-4C1E-B923-98DA3DC1192B}"/>
              </a:ext>
            </a:extLst>
          </p:cNvPr>
          <p:cNvGrpSpPr/>
          <p:nvPr/>
        </p:nvGrpSpPr>
        <p:grpSpPr>
          <a:xfrm>
            <a:off x="3887074" y="1269805"/>
            <a:ext cx="2354079" cy="2344251"/>
            <a:chOff x="5435356" y="1973962"/>
            <a:chExt cx="1406500" cy="1400628"/>
          </a:xfrm>
        </p:grpSpPr>
        <p:sp>
          <p:nvSpPr>
            <p:cNvPr id="26" name="Oval 9">
              <a:extLst>
                <a:ext uri="{FF2B5EF4-FFF2-40B4-BE49-F238E27FC236}">
                  <a16:creationId xmlns:a16="http://schemas.microsoft.com/office/drawing/2014/main" xmlns="" id="{C9268440-B4E7-4FCF-8C74-14F2A52BD7FA}"/>
                </a:ext>
              </a:extLst>
            </p:cNvPr>
            <p:cNvSpPr/>
            <p:nvPr/>
          </p:nvSpPr>
          <p:spPr>
            <a:xfrm>
              <a:off x="5435356" y="1973962"/>
              <a:ext cx="1400628" cy="1400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39">
              <a:extLst>
                <a:ext uri="{FF2B5EF4-FFF2-40B4-BE49-F238E27FC236}">
                  <a16:creationId xmlns:a16="http://schemas.microsoft.com/office/drawing/2014/main" xmlns="" id="{A66DC398-0276-4F2B-8BC1-02D3A12CB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5545" y="2188957"/>
              <a:ext cx="1406311" cy="70639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TextBox 72">
              <a:extLst>
                <a:ext uri="{FF2B5EF4-FFF2-40B4-BE49-F238E27FC236}">
                  <a16:creationId xmlns:a16="http://schemas.microsoft.com/office/drawing/2014/main" xmlns="" id="{00F967E6-9E29-462C-8EA3-E214D36EBB74}"/>
                </a:ext>
              </a:extLst>
            </p:cNvPr>
            <p:cNvSpPr txBox="1"/>
            <p:nvPr/>
          </p:nvSpPr>
          <p:spPr>
            <a:xfrm>
              <a:off x="5644195" y="2955294"/>
              <a:ext cx="982949" cy="3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البذرة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73">
            <a:extLst>
              <a:ext uri="{FF2B5EF4-FFF2-40B4-BE49-F238E27FC236}">
                <a16:creationId xmlns:a16="http://schemas.microsoft.com/office/drawing/2014/main" xmlns="" id="{DC57DBB6-F977-4C1E-B923-98DA3DC1192B}"/>
              </a:ext>
            </a:extLst>
          </p:cNvPr>
          <p:cNvGrpSpPr/>
          <p:nvPr/>
        </p:nvGrpSpPr>
        <p:grpSpPr>
          <a:xfrm>
            <a:off x="3733703" y="3948553"/>
            <a:ext cx="2344251" cy="2344251"/>
            <a:chOff x="5435356" y="1973962"/>
            <a:chExt cx="1400628" cy="1400628"/>
          </a:xfrm>
        </p:grpSpPr>
        <p:sp>
          <p:nvSpPr>
            <p:cNvPr id="36" name="Oval 9">
              <a:extLst>
                <a:ext uri="{FF2B5EF4-FFF2-40B4-BE49-F238E27FC236}">
                  <a16:creationId xmlns:a16="http://schemas.microsoft.com/office/drawing/2014/main" xmlns="" id="{C9268440-B4E7-4FCF-8C74-14F2A52BD7FA}"/>
                </a:ext>
              </a:extLst>
            </p:cNvPr>
            <p:cNvSpPr/>
            <p:nvPr/>
          </p:nvSpPr>
          <p:spPr>
            <a:xfrm>
              <a:off x="5435356" y="1973962"/>
              <a:ext cx="1400628" cy="1400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9">
              <a:extLst>
                <a:ext uri="{FF2B5EF4-FFF2-40B4-BE49-F238E27FC236}">
                  <a16:creationId xmlns:a16="http://schemas.microsoft.com/office/drawing/2014/main" xmlns="" id="{A66DC398-0276-4F2B-8BC1-02D3A12CB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714" y="2105075"/>
              <a:ext cx="1071912" cy="10670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9" name="TextBox 72">
              <a:extLst>
                <a:ext uri="{FF2B5EF4-FFF2-40B4-BE49-F238E27FC236}">
                  <a16:creationId xmlns:a16="http://schemas.microsoft.com/office/drawing/2014/main" xmlns="" id="{00F967E6-9E29-462C-8EA3-E214D36EBB74}"/>
                </a:ext>
              </a:extLst>
            </p:cNvPr>
            <p:cNvSpPr txBox="1"/>
            <p:nvPr/>
          </p:nvSpPr>
          <p:spPr>
            <a:xfrm>
              <a:off x="5644195" y="3046937"/>
              <a:ext cx="982949" cy="275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الثمرة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1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"/>
                            </p:stCondLst>
                            <p:childTnLst>
                              <p:par>
                                <p:cTn id="5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659030" y="2549244"/>
            <a:ext cx="2577136" cy="707886"/>
            <a:chOff x="4752058" y="2549244"/>
            <a:chExt cx="2577136" cy="707886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58" y="2602770"/>
              <a:ext cx="586542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194252" y="2549244"/>
              <a:ext cx="2134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الثاني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تنمو و تتغير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532127" y="3647342"/>
            <a:ext cx="2477942" cy="602421"/>
            <a:chOff x="4625155" y="3647342"/>
            <a:chExt cx="2477942" cy="602421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155" y="3647342"/>
              <a:ext cx="775636" cy="6024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338600" y="3849653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نمو النباتات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809375" y="4797284"/>
            <a:ext cx="1732051" cy="552623"/>
            <a:chOff x="4902403" y="4797284"/>
            <a:chExt cx="1732051" cy="552623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03" y="4797284"/>
              <a:ext cx="583698" cy="552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338600" y="4975772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5544453" y="665821"/>
            <a:ext cx="650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تختفي الأزهار , و تظهر ثمار الخوخ على الشجرة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5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4" y="1266976"/>
            <a:ext cx="3617755" cy="3272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5544452" y="4766380"/>
            <a:ext cx="650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أذكر ثمار أخرى نأكلها : </a:t>
            </a:r>
            <a:r>
              <a:rPr lang="ar-SY" sz="2400" b="1" dirty="0">
                <a:solidFill>
                  <a:srgbClr val="FFFF00"/>
                </a:solidFill>
              </a:rPr>
              <a:t>موز</a:t>
            </a:r>
            <a:r>
              <a:rPr lang="ar-SY" sz="2400" b="1" dirty="0">
                <a:solidFill>
                  <a:schemeClr val="bg1"/>
                </a:solidFill>
              </a:rPr>
              <a:t> – </a:t>
            </a:r>
            <a:r>
              <a:rPr lang="ar-SY" sz="2400" b="1" dirty="0">
                <a:solidFill>
                  <a:srgbClr val="FFFF00"/>
                </a:solidFill>
              </a:rPr>
              <a:t>رمان</a:t>
            </a:r>
            <a:r>
              <a:rPr lang="ar-SY" sz="2400" b="1" dirty="0">
                <a:solidFill>
                  <a:schemeClr val="bg1"/>
                </a:solidFill>
              </a:rPr>
              <a:t> - </a:t>
            </a:r>
            <a:r>
              <a:rPr lang="ar-SY" sz="2400" b="1" dirty="0">
                <a:solidFill>
                  <a:srgbClr val="FFFF00"/>
                </a:solidFill>
              </a:rPr>
              <a:t>تفّاح </a:t>
            </a:r>
          </a:p>
        </p:txBody>
      </p:sp>
    </p:spTree>
    <p:extLst>
      <p:ext uri="{BB962C8B-B14F-4D97-AF65-F5344CB8AC3E}">
        <p14:creationId xmlns:p14="http://schemas.microsoft.com/office/powerpoint/2010/main" val="13962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659030" y="2579898"/>
            <a:ext cx="2579776" cy="707886"/>
            <a:chOff x="4752058" y="2579898"/>
            <a:chExt cx="2579776" cy="707886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58" y="2602770"/>
              <a:ext cx="497103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141520" y="2579898"/>
              <a:ext cx="21903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الثاني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تنمو و تتغير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627182" y="3763804"/>
            <a:ext cx="2293448" cy="563510"/>
            <a:chOff x="4720210" y="3763804"/>
            <a:chExt cx="2293448" cy="563510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210" y="3763804"/>
              <a:ext cx="672752" cy="5225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249161" y="3927204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نمو النباتات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859847" y="4797284"/>
            <a:ext cx="1743770" cy="504838"/>
            <a:chOff x="4952875" y="4797284"/>
            <a:chExt cx="1743770" cy="504838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875" y="4797284"/>
              <a:ext cx="533225" cy="5048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00791" y="4932790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4615544" y="260377"/>
            <a:ext cx="711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دورة الحياة : </a:t>
            </a:r>
            <a:r>
              <a:rPr lang="ar-S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تعني نمو المخلوقات الحية و عيشها ثم موتها .</a:t>
            </a:r>
          </a:p>
        </p:txBody>
      </p:sp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5217798" y="978269"/>
            <a:ext cx="650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كَيْفَ </a:t>
            </a:r>
            <a:r>
              <a:rPr lang="ar-SY" sz="2400" b="1" dirty="0" smtClean="0">
                <a:solidFill>
                  <a:schemeClr val="bg1"/>
                </a:solidFill>
              </a:rPr>
              <a:t>تَنْمُو النباتات </a:t>
            </a:r>
            <a:r>
              <a:rPr lang="ar-SY" sz="2400" b="1" dirty="0">
                <a:solidFill>
                  <a:schemeClr val="bg1"/>
                </a:solidFill>
              </a:rPr>
              <a:t>من  الْبُذٌور ؟ </a:t>
            </a:r>
            <a:endParaRPr lang="ar-SY" sz="2400" b="1" dirty="0">
              <a:solidFill>
                <a:srgbClr val="FFFF00"/>
              </a:solidFill>
            </a:endParaRPr>
          </a:p>
        </p:txBody>
      </p:sp>
      <p:sp>
        <p:nvSpPr>
          <p:cNvPr id="19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5486312" y="2024074"/>
            <a:ext cx="650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تبدأ دورة حياة بعض النباتات من البذرة </a:t>
            </a:r>
            <a:endParaRPr lang="ar-SY" sz="2400" b="1" dirty="0">
              <a:solidFill>
                <a:srgbClr val="FFFF00"/>
              </a:solidFill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5217799" y="3069879"/>
            <a:ext cx="650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FF00"/>
                </a:solidFill>
              </a:rPr>
              <a:t>كَيْفَ </a:t>
            </a:r>
            <a:r>
              <a:rPr lang="ar-SY" sz="2400" b="1" dirty="0" smtClean="0">
                <a:solidFill>
                  <a:srgbClr val="FFFF00"/>
                </a:solidFill>
              </a:rPr>
              <a:t>تَنْمُو النباتات </a:t>
            </a:r>
            <a:r>
              <a:rPr lang="ar-SY" sz="2400" b="1" dirty="0">
                <a:solidFill>
                  <a:srgbClr val="FFFF00"/>
                </a:solidFill>
              </a:rPr>
              <a:t>من  الْبُذٌور ؟ </a:t>
            </a:r>
          </a:p>
        </p:txBody>
      </p:sp>
      <p:sp>
        <p:nvSpPr>
          <p:cNvPr id="2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5486312" y="4055485"/>
            <a:ext cx="638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تنبت البذرة ثم تنمو و تكِّن البادرة و تصير نباتاً جديداً</a:t>
            </a:r>
            <a:endParaRPr lang="ar-SY" sz="2400" b="1" dirty="0">
              <a:solidFill>
                <a:srgbClr val="FFFF00"/>
              </a:solidFill>
            </a:endParaRPr>
          </a:p>
        </p:txBody>
      </p:sp>
      <p:grpSp>
        <p:nvGrpSpPr>
          <p:cNvPr id="28" name="Step 1 Seed">
            <a:extLst>
              <a:ext uri="{FF2B5EF4-FFF2-40B4-BE49-F238E27FC236}">
                <a16:creationId xmlns="" xmlns:a16="http://schemas.microsoft.com/office/drawing/2014/main" id="{2522834A-52AC-44F3-BFF5-1012920DE183}"/>
              </a:ext>
            </a:extLst>
          </p:cNvPr>
          <p:cNvGrpSpPr/>
          <p:nvPr/>
        </p:nvGrpSpPr>
        <p:grpSpPr>
          <a:xfrm>
            <a:off x="5095698" y="1781966"/>
            <a:ext cx="901136" cy="1352117"/>
            <a:chOff x="1869020" y="4831341"/>
            <a:chExt cx="901136" cy="1352117"/>
          </a:xfrm>
        </p:grpSpPr>
        <p:grpSp>
          <p:nvGrpSpPr>
            <p:cNvPr id="29" name="Group 76">
              <a:extLst>
                <a:ext uri="{FF2B5EF4-FFF2-40B4-BE49-F238E27FC236}">
                  <a16:creationId xmlns="" xmlns:a16="http://schemas.microsoft.com/office/drawing/2014/main" id="{187DCDA3-23B3-4AE9-AE12-A6305727FFAE}"/>
                </a:ext>
              </a:extLst>
            </p:cNvPr>
            <p:cNvGrpSpPr/>
            <p:nvPr/>
          </p:nvGrpSpPr>
          <p:grpSpPr>
            <a:xfrm>
              <a:off x="1946321" y="4916282"/>
              <a:ext cx="823835" cy="1267176"/>
              <a:chOff x="1109852" y="4978628"/>
              <a:chExt cx="823835" cy="1267176"/>
            </a:xfrm>
          </p:grpSpPr>
          <p:sp>
            <p:nvSpPr>
              <p:cNvPr id="34" name="Oval 80">
                <a:extLst>
                  <a:ext uri="{FF2B5EF4-FFF2-40B4-BE49-F238E27FC236}">
                    <a16:creationId xmlns="" xmlns:a16="http://schemas.microsoft.com/office/drawing/2014/main" id="{3E1EC87C-1C49-406D-AA1F-93A5FE9F2EAE}"/>
                  </a:ext>
                </a:extLst>
              </p:cNvPr>
              <p:cNvSpPr/>
              <p:nvPr/>
            </p:nvSpPr>
            <p:spPr>
              <a:xfrm>
                <a:off x="1788702" y="5517572"/>
                <a:ext cx="98714" cy="348095"/>
              </a:xfrm>
              <a:prstGeom prst="ellipse">
                <a:avLst/>
              </a:prstGeom>
              <a:solidFill>
                <a:srgbClr val="431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81">
                <a:extLst>
                  <a:ext uri="{FF2B5EF4-FFF2-40B4-BE49-F238E27FC236}">
                    <a16:creationId xmlns="" xmlns:a16="http://schemas.microsoft.com/office/drawing/2014/main" id="{FD523260-0260-492C-89AC-5FD623FB9E41}"/>
                  </a:ext>
                </a:extLst>
              </p:cNvPr>
              <p:cNvSpPr/>
              <p:nvPr/>
            </p:nvSpPr>
            <p:spPr>
              <a:xfrm>
                <a:off x="1109852" y="4978628"/>
                <a:ext cx="823835" cy="1267176"/>
              </a:xfrm>
              <a:custGeom>
                <a:avLst/>
                <a:gdLst>
                  <a:gd name="connsiteX0" fmla="*/ 753341 w 815687"/>
                  <a:gd name="connsiteY0" fmla="*/ 524741 h 1252104"/>
                  <a:gd name="connsiteX1" fmla="*/ 805296 w 815687"/>
                  <a:gd name="connsiteY1" fmla="*/ 420832 h 1252104"/>
                  <a:gd name="connsiteX2" fmla="*/ 815687 w 815687"/>
                  <a:gd name="connsiteY2" fmla="*/ 223404 h 1252104"/>
                  <a:gd name="connsiteX3" fmla="*/ 680605 w 815687"/>
                  <a:gd name="connsiteY3" fmla="*/ 31173 h 1252104"/>
                  <a:gd name="connsiteX4" fmla="*/ 400050 w 815687"/>
                  <a:gd name="connsiteY4" fmla="*/ 0 h 1252104"/>
                  <a:gd name="connsiteX5" fmla="*/ 98714 w 815687"/>
                  <a:gd name="connsiteY5" fmla="*/ 223404 h 1252104"/>
                  <a:gd name="connsiteX6" fmla="*/ 0 w 815687"/>
                  <a:gd name="connsiteY6" fmla="*/ 555913 h 1252104"/>
                  <a:gd name="connsiteX7" fmla="*/ 46759 w 815687"/>
                  <a:gd name="connsiteY7" fmla="*/ 904009 h 1252104"/>
                  <a:gd name="connsiteX8" fmla="*/ 213014 w 815687"/>
                  <a:gd name="connsiteY8" fmla="*/ 1174173 h 1252104"/>
                  <a:gd name="connsiteX9" fmla="*/ 400050 w 815687"/>
                  <a:gd name="connsiteY9" fmla="*/ 1252104 h 1252104"/>
                  <a:gd name="connsiteX10" fmla="*/ 602673 w 815687"/>
                  <a:gd name="connsiteY10" fmla="*/ 1210541 h 1252104"/>
                  <a:gd name="connsiteX11" fmla="*/ 758537 w 815687"/>
                  <a:gd name="connsiteY11" fmla="*/ 1054677 h 1252104"/>
                  <a:gd name="connsiteX12" fmla="*/ 779318 w 815687"/>
                  <a:gd name="connsiteY12" fmla="*/ 961159 h 1252104"/>
                  <a:gd name="connsiteX13" fmla="*/ 758537 w 815687"/>
                  <a:gd name="connsiteY13" fmla="*/ 878032 h 1252104"/>
                  <a:gd name="connsiteX14" fmla="*/ 716973 w 815687"/>
                  <a:gd name="connsiteY14" fmla="*/ 789709 h 1252104"/>
                  <a:gd name="connsiteX15" fmla="*/ 711778 w 815687"/>
                  <a:gd name="connsiteY15" fmla="*/ 670213 h 1252104"/>
                  <a:gd name="connsiteX16" fmla="*/ 716973 w 815687"/>
                  <a:gd name="connsiteY16" fmla="*/ 587086 h 1252104"/>
                  <a:gd name="connsiteX17" fmla="*/ 753341 w 815687"/>
                  <a:gd name="connsiteY17" fmla="*/ 524741 h 1252104"/>
                  <a:gd name="connsiteX0" fmla="*/ 753341 w 815687"/>
                  <a:gd name="connsiteY0" fmla="*/ 539209 h 1266572"/>
                  <a:gd name="connsiteX1" fmla="*/ 805296 w 815687"/>
                  <a:gd name="connsiteY1" fmla="*/ 435300 h 1266572"/>
                  <a:gd name="connsiteX2" fmla="*/ 815687 w 815687"/>
                  <a:gd name="connsiteY2" fmla="*/ 237872 h 1266572"/>
                  <a:gd name="connsiteX3" fmla="*/ 680605 w 815687"/>
                  <a:gd name="connsiteY3" fmla="*/ 45641 h 1266572"/>
                  <a:gd name="connsiteX4" fmla="*/ 400050 w 815687"/>
                  <a:gd name="connsiteY4" fmla="*/ 14468 h 1266572"/>
                  <a:gd name="connsiteX5" fmla="*/ 98714 w 815687"/>
                  <a:gd name="connsiteY5" fmla="*/ 237872 h 1266572"/>
                  <a:gd name="connsiteX6" fmla="*/ 0 w 815687"/>
                  <a:gd name="connsiteY6" fmla="*/ 570381 h 1266572"/>
                  <a:gd name="connsiteX7" fmla="*/ 46759 w 815687"/>
                  <a:gd name="connsiteY7" fmla="*/ 918477 h 1266572"/>
                  <a:gd name="connsiteX8" fmla="*/ 213014 w 815687"/>
                  <a:gd name="connsiteY8" fmla="*/ 1188641 h 1266572"/>
                  <a:gd name="connsiteX9" fmla="*/ 400050 w 815687"/>
                  <a:gd name="connsiteY9" fmla="*/ 1266572 h 1266572"/>
                  <a:gd name="connsiteX10" fmla="*/ 602673 w 815687"/>
                  <a:gd name="connsiteY10" fmla="*/ 1225009 h 1266572"/>
                  <a:gd name="connsiteX11" fmla="*/ 758537 w 815687"/>
                  <a:gd name="connsiteY11" fmla="*/ 1069145 h 1266572"/>
                  <a:gd name="connsiteX12" fmla="*/ 779318 w 815687"/>
                  <a:gd name="connsiteY12" fmla="*/ 975627 h 1266572"/>
                  <a:gd name="connsiteX13" fmla="*/ 758537 w 815687"/>
                  <a:gd name="connsiteY13" fmla="*/ 892500 h 1266572"/>
                  <a:gd name="connsiteX14" fmla="*/ 716973 w 815687"/>
                  <a:gd name="connsiteY14" fmla="*/ 804177 h 1266572"/>
                  <a:gd name="connsiteX15" fmla="*/ 711778 w 815687"/>
                  <a:gd name="connsiteY15" fmla="*/ 684681 h 1266572"/>
                  <a:gd name="connsiteX16" fmla="*/ 716973 w 815687"/>
                  <a:gd name="connsiteY16" fmla="*/ 601554 h 1266572"/>
                  <a:gd name="connsiteX17" fmla="*/ 753341 w 815687"/>
                  <a:gd name="connsiteY17" fmla="*/ 539209 h 1266572"/>
                  <a:gd name="connsiteX0" fmla="*/ 764910 w 827256"/>
                  <a:gd name="connsiteY0" fmla="*/ 539209 h 1266572"/>
                  <a:gd name="connsiteX1" fmla="*/ 816865 w 827256"/>
                  <a:gd name="connsiteY1" fmla="*/ 435300 h 1266572"/>
                  <a:gd name="connsiteX2" fmla="*/ 827256 w 827256"/>
                  <a:gd name="connsiteY2" fmla="*/ 237872 h 1266572"/>
                  <a:gd name="connsiteX3" fmla="*/ 692174 w 827256"/>
                  <a:gd name="connsiteY3" fmla="*/ 45641 h 1266572"/>
                  <a:gd name="connsiteX4" fmla="*/ 411619 w 827256"/>
                  <a:gd name="connsiteY4" fmla="*/ 14468 h 1266572"/>
                  <a:gd name="connsiteX5" fmla="*/ 110283 w 827256"/>
                  <a:gd name="connsiteY5" fmla="*/ 237872 h 1266572"/>
                  <a:gd name="connsiteX6" fmla="*/ 11569 w 827256"/>
                  <a:gd name="connsiteY6" fmla="*/ 570381 h 1266572"/>
                  <a:gd name="connsiteX7" fmla="*/ 58328 w 827256"/>
                  <a:gd name="connsiteY7" fmla="*/ 918477 h 1266572"/>
                  <a:gd name="connsiteX8" fmla="*/ 224583 w 827256"/>
                  <a:gd name="connsiteY8" fmla="*/ 1188641 h 1266572"/>
                  <a:gd name="connsiteX9" fmla="*/ 411619 w 827256"/>
                  <a:gd name="connsiteY9" fmla="*/ 1266572 h 1266572"/>
                  <a:gd name="connsiteX10" fmla="*/ 614242 w 827256"/>
                  <a:gd name="connsiteY10" fmla="*/ 1225009 h 1266572"/>
                  <a:gd name="connsiteX11" fmla="*/ 770106 w 827256"/>
                  <a:gd name="connsiteY11" fmla="*/ 1069145 h 1266572"/>
                  <a:gd name="connsiteX12" fmla="*/ 790887 w 827256"/>
                  <a:gd name="connsiteY12" fmla="*/ 975627 h 1266572"/>
                  <a:gd name="connsiteX13" fmla="*/ 770106 w 827256"/>
                  <a:gd name="connsiteY13" fmla="*/ 892500 h 1266572"/>
                  <a:gd name="connsiteX14" fmla="*/ 728542 w 827256"/>
                  <a:gd name="connsiteY14" fmla="*/ 804177 h 1266572"/>
                  <a:gd name="connsiteX15" fmla="*/ 723347 w 827256"/>
                  <a:gd name="connsiteY15" fmla="*/ 684681 h 1266572"/>
                  <a:gd name="connsiteX16" fmla="*/ 728542 w 827256"/>
                  <a:gd name="connsiteY16" fmla="*/ 601554 h 1266572"/>
                  <a:gd name="connsiteX17" fmla="*/ 764910 w 827256"/>
                  <a:gd name="connsiteY17" fmla="*/ 539209 h 1266572"/>
                  <a:gd name="connsiteX0" fmla="*/ 753467 w 815813"/>
                  <a:gd name="connsiteY0" fmla="*/ 539209 h 1266572"/>
                  <a:gd name="connsiteX1" fmla="*/ 805422 w 815813"/>
                  <a:gd name="connsiteY1" fmla="*/ 435300 h 1266572"/>
                  <a:gd name="connsiteX2" fmla="*/ 815813 w 815813"/>
                  <a:gd name="connsiteY2" fmla="*/ 237872 h 1266572"/>
                  <a:gd name="connsiteX3" fmla="*/ 680731 w 815813"/>
                  <a:gd name="connsiteY3" fmla="*/ 45641 h 1266572"/>
                  <a:gd name="connsiteX4" fmla="*/ 400176 w 815813"/>
                  <a:gd name="connsiteY4" fmla="*/ 14468 h 1266572"/>
                  <a:gd name="connsiteX5" fmla="*/ 98840 w 815813"/>
                  <a:gd name="connsiteY5" fmla="*/ 237872 h 1266572"/>
                  <a:gd name="connsiteX6" fmla="*/ 126 w 815813"/>
                  <a:gd name="connsiteY6" fmla="*/ 570381 h 1266572"/>
                  <a:gd name="connsiteX7" fmla="*/ 46885 w 815813"/>
                  <a:gd name="connsiteY7" fmla="*/ 918477 h 1266572"/>
                  <a:gd name="connsiteX8" fmla="*/ 213140 w 815813"/>
                  <a:gd name="connsiteY8" fmla="*/ 1188641 h 1266572"/>
                  <a:gd name="connsiteX9" fmla="*/ 400176 w 815813"/>
                  <a:gd name="connsiteY9" fmla="*/ 1266572 h 1266572"/>
                  <a:gd name="connsiteX10" fmla="*/ 602799 w 815813"/>
                  <a:gd name="connsiteY10" fmla="*/ 1225009 h 1266572"/>
                  <a:gd name="connsiteX11" fmla="*/ 758663 w 815813"/>
                  <a:gd name="connsiteY11" fmla="*/ 1069145 h 1266572"/>
                  <a:gd name="connsiteX12" fmla="*/ 779444 w 815813"/>
                  <a:gd name="connsiteY12" fmla="*/ 975627 h 1266572"/>
                  <a:gd name="connsiteX13" fmla="*/ 758663 w 815813"/>
                  <a:gd name="connsiteY13" fmla="*/ 892500 h 1266572"/>
                  <a:gd name="connsiteX14" fmla="*/ 717099 w 815813"/>
                  <a:gd name="connsiteY14" fmla="*/ 804177 h 1266572"/>
                  <a:gd name="connsiteX15" fmla="*/ 711904 w 815813"/>
                  <a:gd name="connsiteY15" fmla="*/ 684681 h 1266572"/>
                  <a:gd name="connsiteX16" fmla="*/ 717099 w 815813"/>
                  <a:gd name="connsiteY16" fmla="*/ 601554 h 1266572"/>
                  <a:gd name="connsiteX17" fmla="*/ 753467 w 815813"/>
                  <a:gd name="connsiteY17" fmla="*/ 539209 h 1266572"/>
                  <a:gd name="connsiteX0" fmla="*/ 753467 w 815813"/>
                  <a:gd name="connsiteY0" fmla="*/ 539209 h 1267906"/>
                  <a:gd name="connsiteX1" fmla="*/ 805422 w 815813"/>
                  <a:gd name="connsiteY1" fmla="*/ 435300 h 1267906"/>
                  <a:gd name="connsiteX2" fmla="*/ 815813 w 815813"/>
                  <a:gd name="connsiteY2" fmla="*/ 237872 h 1267906"/>
                  <a:gd name="connsiteX3" fmla="*/ 680731 w 815813"/>
                  <a:gd name="connsiteY3" fmla="*/ 45641 h 1267906"/>
                  <a:gd name="connsiteX4" fmla="*/ 400176 w 815813"/>
                  <a:gd name="connsiteY4" fmla="*/ 14468 h 1267906"/>
                  <a:gd name="connsiteX5" fmla="*/ 98840 w 815813"/>
                  <a:gd name="connsiteY5" fmla="*/ 237872 h 1267906"/>
                  <a:gd name="connsiteX6" fmla="*/ 126 w 815813"/>
                  <a:gd name="connsiteY6" fmla="*/ 570381 h 1267906"/>
                  <a:gd name="connsiteX7" fmla="*/ 46885 w 815813"/>
                  <a:gd name="connsiteY7" fmla="*/ 918477 h 1267906"/>
                  <a:gd name="connsiteX8" fmla="*/ 213140 w 815813"/>
                  <a:gd name="connsiteY8" fmla="*/ 1188641 h 1267906"/>
                  <a:gd name="connsiteX9" fmla="*/ 400176 w 815813"/>
                  <a:gd name="connsiteY9" fmla="*/ 1266572 h 1267906"/>
                  <a:gd name="connsiteX10" fmla="*/ 602799 w 815813"/>
                  <a:gd name="connsiteY10" fmla="*/ 1225009 h 1267906"/>
                  <a:gd name="connsiteX11" fmla="*/ 758663 w 815813"/>
                  <a:gd name="connsiteY11" fmla="*/ 1069145 h 1267906"/>
                  <a:gd name="connsiteX12" fmla="*/ 779444 w 815813"/>
                  <a:gd name="connsiteY12" fmla="*/ 975627 h 1267906"/>
                  <a:gd name="connsiteX13" fmla="*/ 758663 w 815813"/>
                  <a:gd name="connsiteY13" fmla="*/ 892500 h 1267906"/>
                  <a:gd name="connsiteX14" fmla="*/ 717099 w 815813"/>
                  <a:gd name="connsiteY14" fmla="*/ 804177 h 1267906"/>
                  <a:gd name="connsiteX15" fmla="*/ 711904 w 815813"/>
                  <a:gd name="connsiteY15" fmla="*/ 684681 h 1267906"/>
                  <a:gd name="connsiteX16" fmla="*/ 717099 w 815813"/>
                  <a:gd name="connsiteY16" fmla="*/ 601554 h 1267906"/>
                  <a:gd name="connsiteX17" fmla="*/ 753467 w 815813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80211 w 825472"/>
                  <a:gd name="connsiteY12" fmla="*/ 975627 h 1267906"/>
                  <a:gd name="connsiteX13" fmla="*/ 759430 w 825472"/>
                  <a:gd name="connsiteY13" fmla="*/ 892500 h 1267906"/>
                  <a:gd name="connsiteX14" fmla="*/ 717866 w 825472"/>
                  <a:gd name="connsiteY14" fmla="*/ 804177 h 1267906"/>
                  <a:gd name="connsiteX15" fmla="*/ 712671 w 825472"/>
                  <a:gd name="connsiteY15" fmla="*/ 684681 h 1267906"/>
                  <a:gd name="connsiteX16" fmla="*/ 717866 w 825472"/>
                  <a:gd name="connsiteY16" fmla="*/ 601554 h 1267906"/>
                  <a:gd name="connsiteX17" fmla="*/ 754234 w 825472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71762"/>
                  <a:gd name="connsiteX1" fmla="*/ 806189 w 825472"/>
                  <a:gd name="connsiteY1" fmla="*/ 435300 h 1271762"/>
                  <a:gd name="connsiteX2" fmla="*/ 816580 w 825472"/>
                  <a:gd name="connsiteY2" fmla="*/ 237872 h 1271762"/>
                  <a:gd name="connsiteX3" fmla="*/ 681498 w 825472"/>
                  <a:gd name="connsiteY3" fmla="*/ 45641 h 1271762"/>
                  <a:gd name="connsiteX4" fmla="*/ 400943 w 825472"/>
                  <a:gd name="connsiteY4" fmla="*/ 14468 h 1271762"/>
                  <a:gd name="connsiteX5" fmla="*/ 99607 w 825472"/>
                  <a:gd name="connsiteY5" fmla="*/ 237872 h 1271762"/>
                  <a:gd name="connsiteX6" fmla="*/ 893 w 825472"/>
                  <a:gd name="connsiteY6" fmla="*/ 570381 h 1271762"/>
                  <a:gd name="connsiteX7" fmla="*/ 47652 w 825472"/>
                  <a:gd name="connsiteY7" fmla="*/ 918477 h 1271762"/>
                  <a:gd name="connsiteX8" fmla="*/ 213907 w 825472"/>
                  <a:gd name="connsiteY8" fmla="*/ 1188641 h 1271762"/>
                  <a:gd name="connsiteX9" fmla="*/ 400943 w 825472"/>
                  <a:gd name="connsiteY9" fmla="*/ 1266572 h 1271762"/>
                  <a:gd name="connsiteX10" fmla="*/ 759430 w 825472"/>
                  <a:gd name="connsiteY10" fmla="*/ 1069145 h 1271762"/>
                  <a:gd name="connsiteX11" fmla="*/ 759430 w 825472"/>
                  <a:gd name="connsiteY11" fmla="*/ 892500 h 1271762"/>
                  <a:gd name="connsiteX12" fmla="*/ 717866 w 825472"/>
                  <a:gd name="connsiteY12" fmla="*/ 804177 h 1271762"/>
                  <a:gd name="connsiteX13" fmla="*/ 712671 w 825472"/>
                  <a:gd name="connsiteY13" fmla="*/ 684681 h 1271762"/>
                  <a:gd name="connsiteX14" fmla="*/ 717866 w 825472"/>
                  <a:gd name="connsiteY14" fmla="*/ 601554 h 1271762"/>
                  <a:gd name="connsiteX15" fmla="*/ 754234 w 825472"/>
                  <a:gd name="connsiteY15" fmla="*/ 539209 h 1271762"/>
                  <a:gd name="connsiteX0" fmla="*/ 754234 w 825472"/>
                  <a:gd name="connsiteY0" fmla="*/ 539209 h 1274399"/>
                  <a:gd name="connsiteX1" fmla="*/ 806189 w 825472"/>
                  <a:gd name="connsiteY1" fmla="*/ 435300 h 1274399"/>
                  <a:gd name="connsiteX2" fmla="*/ 816580 w 825472"/>
                  <a:gd name="connsiteY2" fmla="*/ 237872 h 1274399"/>
                  <a:gd name="connsiteX3" fmla="*/ 681498 w 825472"/>
                  <a:gd name="connsiteY3" fmla="*/ 45641 h 1274399"/>
                  <a:gd name="connsiteX4" fmla="*/ 400943 w 825472"/>
                  <a:gd name="connsiteY4" fmla="*/ 14468 h 1274399"/>
                  <a:gd name="connsiteX5" fmla="*/ 99607 w 825472"/>
                  <a:gd name="connsiteY5" fmla="*/ 237872 h 1274399"/>
                  <a:gd name="connsiteX6" fmla="*/ 893 w 825472"/>
                  <a:gd name="connsiteY6" fmla="*/ 570381 h 1274399"/>
                  <a:gd name="connsiteX7" fmla="*/ 47652 w 825472"/>
                  <a:gd name="connsiteY7" fmla="*/ 918477 h 1274399"/>
                  <a:gd name="connsiteX8" fmla="*/ 213907 w 825472"/>
                  <a:gd name="connsiteY8" fmla="*/ 1188641 h 1274399"/>
                  <a:gd name="connsiteX9" fmla="*/ 400943 w 825472"/>
                  <a:gd name="connsiteY9" fmla="*/ 1266572 h 1274399"/>
                  <a:gd name="connsiteX10" fmla="*/ 759430 w 825472"/>
                  <a:gd name="connsiteY10" fmla="*/ 1069145 h 1274399"/>
                  <a:gd name="connsiteX11" fmla="*/ 759430 w 825472"/>
                  <a:gd name="connsiteY11" fmla="*/ 892500 h 1274399"/>
                  <a:gd name="connsiteX12" fmla="*/ 717866 w 825472"/>
                  <a:gd name="connsiteY12" fmla="*/ 804177 h 1274399"/>
                  <a:gd name="connsiteX13" fmla="*/ 712671 w 825472"/>
                  <a:gd name="connsiteY13" fmla="*/ 684681 h 1274399"/>
                  <a:gd name="connsiteX14" fmla="*/ 717866 w 825472"/>
                  <a:gd name="connsiteY14" fmla="*/ 601554 h 1274399"/>
                  <a:gd name="connsiteX15" fmla="*/ 754234 w 825472"/>
                  <a:gd name="connsiteY15" fmla="*/ 539209 h 1274399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7452"/>
                  <a:gd name="connsiteX1" fmla="*/ 806189 w 825472"/>
                  <a:gd name="connsiteY1" fmla="*/ 435300 h 1277452"/>
                  <a:gd name="connsiteX2" fmla="*/ 816580 w 825472"/>
                  <a:gd name="connsiteY2" fmla="*/ 237872 h 1277452"/>
                  <a:gd name="connsiteX3" fmla="*/ 681498 w 825472"/>
                  <a:gd name="connsiteY3" fmla="*/ 45641 h 1277452"/>
                  <a:gd name="connsiteX4" fmla="*/ 400943 w 825472"/>
                  <a:gd name="connsiteY4" fmla="*/ 14468 h 1277452"/>
                  <a:gd name="connsiteX5" fmla="*/ 99607 w 825472"/>
                  <a:gd name="connsiteY5" fmla="*/ 237872 h 1277452"/>
                  <a:gd name="connsiteX6" fmla="*/ 893 w 825472"/>
                  <a:gd name="connsiteY6" fmla="*/ 570381 h 1277452"/>
                  <a:gd name="connsiteX7" fmla="*/ 47652 w 825472"/>
                  <a:gd name="connsiteY7" fmla="*/ 918477 h 1277452"/>
                  <a:gd name="connsiteX8" fmla="*/ 400943 w 825472"/>
                  <a:gd name="connsiteY8" fmla="*/ 1266572 h 1277452"/>
                  <a:gd name="connsiteX9" fmla="*/ 759430 w 825472"/>
                  <a:gd name="connsiteY9" fmla="*/ 1069145 h 1277452"/>
                  <a:gd name="connsiteX10" fmla="*/ 759430 w 825472"/>
                  <a:gd name="connsiteY10" fmla="*/ 892500 h 1277452"/>
                  <a:gd name="connsiteX11" fmla="*/ 717866 w 825472"/>
                  <a:gd name="connsiteY11" fmla="*/ 804177 h 1277452"/>
                  <a:gd name="connsiteX12" fmla="*/ 712671 w 825472"/>
                  <a:gd name="connsiteY12" fmla="*/ 684681 h 1277452"/>
                  <a:gd name="connsiteX13" fmla="*/ 717866 w 825472"/>
                  <a:gd name="connsiteY13" fmla="*/ 601554 h 1277452"/>
                  <a:gd name="connsiteX14" fmla="*/ 754234 w 825472"/>
                  <a:gd name="connsiteY14" fmla="*/ 539209 h 1277452"/>
                  <a:gd name="connsiteX0" fmla="*/ 753341 w 824579"/>
                  <a:gd name="connsiteY0" fmla="*/ 563818 h 1302061"/>
                  <a:gd name="connsiteX1" fmla="*/ 805296 w 824579"/>
                  <a:gd name="connsiteY1" fmla="*/ 459909 h 1302061"/>
                  <a:gd name="connsiteX2" fmla="*/ 815687 w 824579"/>
                  <a:gd name="connsiteY2" fmla="*/ 262481 h 1302061"/>
                  <a:gd name="connsiteX3" fmla="*/ 680605 w 824579"/>
                  <a:gd name="connsiteY3" fmla="*/ 70250 h 1302061"/>
                  <a:gd name="connsiteX4" fmla="*/ 400050 w 824579"/>
                  <a:gd name="connsiteY4" fmla="*/ 39077 h 1302061"/>
                  <a:gd name="connsiteX5" fmla="*/ 0 w 824579"/>
                  <a:gd name="connsiteY5" fmla="*/ 594990 h 1302061"/>
                  <a:gd name="connsiteX6" fmla="*/ 46759 w 824579"/>
                  <a:gd name="connsiteY6" fmla="*/ 943086 h 1302061"/>
                  <a:gd name="connsiteX7" fmla="*/ 400050 w 824579"/>
                  <a:gd name="connsiteY7" fmla="*/ 1291181 h 1302061"/>
                  <a:gd name="connsiteX8" fmla="*/ 758537 w 824579"/>
                  <a:gd name="connsiteY8" fmla="*/ 1093754 h 1302061"/>
                  <a:gd name="connsiteX9" fmla="*/ 758537 w 824579"/>
                  <a:gd name="connsiteY9" fmla="*/ 917109 h 1302061"/>
                  <a:gd name="connsiteX10" fmla="*/ 716973 w 824579"/>
                  <a:gd name="connsiteY10" fmla="*/ 828786 h 1302061"/>
                  <a:gd name="connsiteX11" fmla="*/ 711778 w 824579"/>
                  <a:gd name="connsiteY11" fmla="*/ 709290 h 1302061"/>
                  <a:gd name="connsiteX12" fmla="*/ 716973 w 824579"/>
                  <a:gd name="connsiteY12" fmla="*/ 626163 h 1302061"/>
                  <a:gd name="connsiteX13" fmla="*/ 753341 w 824579"/>
                  <a:gd name="connsiteY13" fmla="*/ 563818 h 1302061"/>
                  <a:gd name="connsiteX0" fmla="*/ 754795 w 826033"/>
                  <a:gd name="connsiteY0" fmla="*/ 563818 h 1302061"/>
                  <a:gd name="connsiteX1" fmla="*/ 806750 w 826033"/>
                  <a:gd name="connsiteY1" fmla="*/ 459909 h 1302061"/>
                  <a:gd name="connsiteX2" fmla="*/ 817141 w 826033"/>
                  <a:gd name="connsiteY2" fmla="*/ 262481 h 1302061"/>
                  <a:gd name="connsiteX3" fmla="*/ 682059 w 826033"/>
                  <a:gd name="connsiteY3" fmla="*/ 70250 h 1302061"/>
                  <a:gd name="connsiteX4" fmla="*/ 401504 w 826033"/>
                  <a:gd name="connsiteY4" fmla="*/ 39077 h 1302061"/>
                  <a:gd name="connsiteX5" fmla="*/ 1454 w 826033"/>
                  <a:gd name="connsiteY5" fmla="*/ 594990 h 1302061"/>
                  <a:gd name="connsiteX6" fmla="*/ 48213 w 826033"/>
                  <a:gd name="connsiteY6" fmla="*/ 943086 h 1302061"/>
                  <a:gd name="connsiteX7" fmla="*/ 401504 w 826033"/>
                  <a:gd name="connsiteY7" fmla="*/ 1291181 h 1302061"/>
                  <a:gd name="connsiteX8" fmla="*/ 759991 w 826033"/>
                  <a:gd name="connsiteY8" fmla="*/ 1093754 h 1302061"/>
                  <a:gd name="connsiteX9" fmla="*/ 759991 w 826033"/>
                  <a:gd name="connsiteY9" fmla="*/ 917109 h 1302061"/>
                  <a:gd name="connsiteX10" fmla="*/ 718427 w 826033"/>
                  <a:gd name="connsiteY10" fmla="*/ 828786 h 1302061"/>
                  <a:gd name="connsiteX11" fmla="*/ 713232 w 826033"/>
                  <a:gd name="connsiteY11" fmla="*/ 709290 h 1302061"/>
                  <a:gd name="connsiteX12" fmla="*/ 718427 w 826033"/>
                  <a:gd name="connsiteY12" fmla="*/ 626163 h 1302061"/>
                  <a:gd name="connsiteX13" fmla="*/ 754795 w 826033"/>
                  <a:gd name="connsiteY13" fmla="*/ 563818 h 1302061"/>
                  <a:gd name="connsiteX0" fmla="*/ 754795 w 826033"/>
                  <a:gd name="connsiteY0" fmla="*/ 554587 h 1292830"/>
                  <a:gd name="connsiteX1" fmla="*/ 806750 w 826033"/>
                  <a:gd name="connsiteY1" fmla="*/ 450678 h 1292830"/>
                  <a:gd name="connsiteX2" fmla="*/ 817141 w 826033"/>
                  <a:gd name="connsiteY2" fmla="*/ 253250 h 1292830"/>
                  <a:gd name="connsiteX3" fmla="*/ 682059 w 826033"/>
                  <a:gd name="connsiteY3" fmla="*/ 61019 h 1292830"/>
                  <a:gd name="connsiteX4" fmla="*/ 401504 w 826033"/>
                  <a:gd name="connsiteY4" fmla="*/ 29846 h 1292830"/>
                  <a:gd name="connsiteX5" fmla="*/ 1454 w 826033"/>
                  <a:gd name="connsiteY5" fmla="*/ 585759 h 1292830"/>
                  <a:gd name="connsiteX6" fmla="*/ 48213 w 826033"/>
                  <a:gd name="connsiteY6" fmla="*/ 933855 h 1292830"/>
                  <a:gd name="connsiteX7" fmla="*/ 401504 w 826033"/>
                  <a:gd name="connsiteY7" fmla="*/ 1281950 h 1292830"/>
                  <a:gd name="connsiteX8" fmla="*/ 759991 w 826033"/>
                  <a:gd name="connsiteY8" fmla="*/ 1084523 h 1292830"/>
                  <a:gd name="connsiteX9" fmla="*/ 759991 w 826033"/>
                  <a:gd name="connsiteY9" fmla="*/ 907878 h 1292830"/>
                  <a:gd name="connsiteX10" fmla="*/ 718427 w 826033"/>
                  <a:gd name="connsiteY10" fmla="*/ 819555 h 1292830"/>
                  <a:gd name="connsiteX11" fmla="*/ 713232 w 826033"/>
                  <a:gd name="connsiteY11" fmla="*/ 700059 h 1292830"/>
                  <a:gd name="connsiteX12" fmla="*/ 718427 w 826033"/>
                  <a:gd name="connsiteY12" fmla="*/ 616932 h 1292830"/>
                  <a:gd name="connsiteX13" fmla="*/ 754795 w 826033"/>
                  <a:gd name="connsiteY13" fmla="*/ 554587 h 1292830"/>
                  <a:gd name="connsiteX0" fmla="*/ 754795 w 826033"/>
                  <a:gd name="connsiteY0" fmla="*/ 548130 h 1286373"/>
                  <a:gd name="connsiteX1" fmla="*/ 806750 w 826033"/>
                  <a:gd name="connsiteY1" fmla="*/ 444221 h 1286373"/>
                  <a:gd name="connsiteX2" fmla="*/ 817141 w 826033"/>
                  <a:gd name="connsiteY2" fmla="*/ 246793 h 1286373"/>
                  <a:gd name="connsiteX3" fmla="*/ 682059 w 826033"/>
                  <a:gd name="connsiteY3" fmla="*/ 54562 h 1286373"/>
                  <a:gd name="connsiteX4" fmla="*/ 401504 w 826033"/>
                  <a:gd name="connsiteY4" fmla="*/ 23389 h 1286373"/>
                  <a:gd name="connsiteX5" fmla="*/ 1454 w 826033"/>
                  <a:gd name="connsiteY5" fmla="*/ 579302 h 1286373"/>
                  <a:gd name="connsiteX6" fmla="*/ 48213 w 826033"/>
                  <a:gd name="connsiteY6" fmla="*/ 927398 h 1286373"/>
                  <a:gd name="connsiteX7" fmla="*/ 401504 w 826033"/>
                  <a:gd name="connsiteY7" fmla="*/ 1275493 h 1286373"/>
                  <a:gd name="connsiteX8" fmla="*/ 759991 w 826033"/>
                  <a:gd name="connsiteY8" fmla="*/ 1078066 h 1286373"/>
                  <a:gd name="connsiteX9" fmla="*/ 759991 w 826033"/>
                  <a:gd name="connsiteY9" fmla="*/ 901421 h 1286373"/>
                  <a:gd name="connsiteX10" fmla="*/ 718427 w 826033"/>
                  <a:gd name="connsiteY10" fmla="*/ 813098 h 1286373"/>
                  <a:gd name="connsiteX11" fmla="*/ 713232 w 826033"/>
                  <a:gd name="connsiteY11" fmla="*/ 693602 h 1286373"/>
                  <a:gd name="connsiteX12" fmla="*/ 718427 w 826033"/>
                  <a:gd name="connsiteY12" fmla="*/ 610475 h 1286373"/>
                  <a:gd name="connsiteX13" fmla="*/ 754795 w 826033"/>
                  <a:gd name="connsiteY13" fmla="*/ 548130 h 1286373"/>
                  <a:gd name="connsiteX0" fmla="*/ 754795 w 846788"/>
                  <a:gd name="connsiteY0" fmla="*/ 533995 h 1272238"/>
                  <a:gd name="connsiteX1" fmla="*/ 806750 w 846788"/>
                  <a:gd name="connsiteY1" fmla="*/ 430086 h 1272238"/>
                  <a:gd name="connsiteX2" fmla="*/ 817141 w 846788"/>
                  <a:gd name="connsiteY2" fmla="*/ 232658 h 1272238"/>
                  <a:gd name="connsiteX3" fmla="*/ 401504 w 846788"/>
                  <a:gd name="connsiteY3" fmla="*/ 9254 h 1272238"/>
                  <a:gd name="connsiteX4" fmla="*/ 1454 w 846788"/>
                  <a:gd name="connsiteY4" fmla="*/ 565167 h 1272238"/>
                  <a:gd name="connsiteX5" fmla="*/ 48213 w 846788"/>
                  <a:gd name="connsiteY5" fmla="*/ 913263 h 1272238"/>
                  <a:gd name="connsiteX6" fmla="*/ 401504 w 846788"/>
                  <a:gd name="connsiteY6" fmla="*/ 1261358 h 1272238"/>
                  <a:gd name="connsiteX7" fmla="*/ 759991 w 846788"/>
                  <a:gd name="connsiteY7" fmla="*/ 1063931 h 1272238"/>
                  <a:gd name="connsiteX8" fmla="*/ 759991 w 846788"/>
                  <a:gd name="connsiteY8" fmla="*/ 887286 h 1272238"/>
                  <a:gd name="connsiteX9" fmla="*/ 718427 w 846788"/>
                  <a:gd name="connsiteY9" fmla="*/ 798963 h 1272238"/>
                  <a:gd name="connsiteX10" fmla="*/ 713232 w 846788"/>
                  <a:gd name="connsiteY10" fmla="*/ 679467 h 1272238"/>
                  <a:gd name="connsiteX11" fmla="*/ 718427 w 846788"/>
                  <a:gd name="connsiteY11" fmla="*/ 596340 h 1272238"/>
                  <a:gd name="connsiteX12" fmla="*/ 754795 w 846788"/>
                  <a:gd name="connsiteY12" fmla="*/ 533995 h 1272238"/>
                  <a:gd name="connsiteX0" fmla="*/ 754795 w 842172"/>
                  <a:gd name="connsiteY0" fmla="*/ 543144 h 1281387"/>
                  <a:gd name="connsiteX1" fmla="*/ 806750 w 842172"/>
                  <a:gd name="connsiteY1" fmla="*/ 439235 h 1281387"/>
                  <a:gd name="connsiteX2" fmla="*/ 817141 w 842172"/>
                  <a:gd name="connsiteY2" fmla="*/ 241807 h 1281387"/>
                  <a:gd name="connsiteX3" fmla="*/ 401504 w 842172"/>
                  <a:gd name="connsiteY3" fmla="*/ 18403 h 1281387"/>
                  <a:gd name="connsiteX4" fmla="*/ 1454 w 842172"/>
                  <a:gd name="connsiteY4" fmla="*/ 574316 h 1281387"/>
                  <a:gd name="connsiteX5" fmla="*/ 48213 w 842172"/>
                  <a:gd name="connsiteY5" fmla="*/ 922412 h 1281387"/>
                  <a:gd name="connsiteX6" fmla="*/ 401504 w 842172"/>
                  <a:gd name="connsiteY6" fmla="*/ 1270507 h 1281387"/>
                  <a:gd name="connsiteX7" fmla="*/ 759991 w 842172"/>
                  <a:gd name="connsiteY7" fmla="*/ 1073080 h 1281387"/>
                  <a:gd name="connsiteX8" fmla="*/ 759991 w 842172"/>
                  <a:gd name="connsiteY8" fmla="*/ 896435 h 1281387"/>
                  <a:gd name="connsiteX9" fmla="*/ 718427 w 842172"/>
                  <a:gd name="connsiteY9" fmla="*/ 808112 h 1281387"/>
                  <a:gd name="connsiteX10" fmla="*/ 713232 w 842172"/>
                  <a:gd name="connsiteY10" fmla="*/ 688616 h 1281387"/>
                  <a:gd name="connsiteX11" fmla="*/ 718427 w 842172"/>
                  <a:gd name="connsiteY11" fmla="*/ 605489 h 1281387"/>
                  <a:gd name="connsiteX12" fmla="*/ 754795 w 842172"/>
                  <a:gd name="connsiteY12" fmla="*/ 543144 h 1281387"/>
                  <a:gd name="connsiteX0" fmla="*/ 754795 w 842172"/>
                  <a:gd name="connsiteY0" fmla="*/ 541069 h 1279312"/>
                  <a:gd name="connsiteX1" fmla="*/ 806750 w 842172"/>
                  <a:gd name="connsiteY1" fmla="*/ 437160 h 1279312"/>
                  <a:gd name="connsiteX2" fmla="*/ 817141 w 842172"/>
                  <a:gd name="connsiteY2" fmla="*/ 239732 h 1279312"/>
                  <a:gd name="connsiteX3" fmla="*/ 401504 w 842172"/>
                  <a:gd name="connsiteY3" fmla="*/ 16328 h 1279312"/>
                  <a:gd name="connsiteX4" fmla="*/ 1454 w 842172"/>
                  <a:gd name="connsiteY4" fmla="*/ 572241 h 1279312"/>
                  <a:gd name="connsiteX5" fmla="*/ 48213 w 842172"/>
                  <a:gd name="connsiteY5" fmla="*/ 920337 h 1279312"/>
                  <a:gd name="connsiteX6" fmla="*/ 401504 w 842172"/>
                  <a:gd name="connsiteY6" fmla="*/ 1268432 h 1279312"/>
                  <a:gd name="connsiteX7" fmla="*/ 759991 w 842172"/>
                  <a:gd name="connsiteY7" fmla="*/ 1071005 h 1279312"/>
                  <a:gd name="connsiteX8" fmla="*/ 759991 w 842172"/>
                  <a:gd name="connsiteY8" fmla="*/ 894360 h 1279312"/>
                  <a:gd name="connsiteX9" fmla="*/ 718427 w 842172"/>
                  <a:gd name="connsiteY9" fmla="*/ 806037 h 1279312"/>
                  <a:gd name="connsiteX10" fmla="*/ 713232 w 842172"/>
                  <a:gd name="connsiteY10" fmla="*/ 686541 h 1279312"/>
                  <a:gd name="connsiteX11" fmla="*/ 718427 w 842172"/>
                  <a:gd name="connsiteY11" fmla="*/ 603414 h 1279312"/>
                  <a:gd name="connsiteX12" fmla="*/ 754795 w 842172"/>
                  <a:gd name="connsiteY12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22059"/>
                  <a:gd name="connsiteY0" fmla="*/ 534579 h 1272822"/>
                  <a:gd name="connsiteX1" fmla="*/ 817141 w 822059"/>
                  <a:gd name="connsiteY1" fmla="*/ 233242 h 1272822"/>
                  <a:gd name="connsiteX2" fmla="*/ 401504 w 822059"/>
                  <a:gd name="connsiteY2" fmla="*/ 9838 h 1272822"/>
                  <a:gd name="connsiteX3" fmla="*/ 1454 w 822059"/>
                  <a:gd name="connsiteY3" fmla="*/ 565751 h 1272822"/>
                  <a:gd name="connsiteX4" fmla="*/ 48213 w 822059"/>
                  <a:gd name="connsiteY4" fmla="*/ 913847 h 1272822"/>
                  <a:gd name="connsiteX5" fmla="*/ 401504 w 822059"/>
                  <a:gd name="connsiteY5" fmla="*/ 1261942 h 1272822"/>
                  <a:gd name="connsiteX6" fmla="*/ 759991 w 822059"/>
                  <a:gd name="connsiteY6" fmla="*/ 1064515 h 1272822"/>
                  <a:gd name="connsiteX7" fmla="*/ 759991 w 822059"/>
                  <a:gd name="connsiteY7" fmla="*/ 887870 h 1272822"/>
                  <a:gd name="connsiteX8" fmla="*/ 718427 w 822059"/>
                  <a:gd name="connsiteY8" fmla="*/ 799547 h 1272822"/>
                  <a:gd name="connsiteX9" fmla="*/ 713232 w 822059"/>
                  <a:gd name="connsiteY9" fmla="*/ 680051 h 1272822"/>
                  <a:gd name="connsiteX10" fmla="*/ 718427 w 822059"/>
                  <a:gd name="connsiteY10" fmla="*/ 596924 h 1272822"/>
                  <a:gd name="connsiteX11" fmla="*/ 754795 w 822059"/>
                  <a:gd name="connsiteY11" fmla="*/ 534579 h 1272822"/>
                  <a:gd name="connsiteX0" fmla="*/ 754795 w 822059"/>
                  <a:gd name="connsiteY0" fmla="*/ 536177 h 1274420"/>
                  <a:gd name="connsiteX1" fmla="*/ 817141 w 822059"/>
                  <a:gd name="connsiteY1" fmla="*/ 234840 h 1274420"/>
                  <a:gd name="connsiteX2" fmla="*/ 401504 w 822059"/>
                  <a:gd name="connsiteY2" fmla="*/ 11436 h 1274420"/>
                  <a:gd name="connsiteX3" fmla="*/ 1454 w 822059"/>
                  <a:gd name="connsiteY3" fmla="*/ 567349 h 1274420"/>
                  <a:gd name="connsiteX4" fmla="*/ 48213 w 822059"/>
                  <a:gd name="connsiteY4" fmla="*/ 915445 h 1274420"/>
                  <a:gd name="connsiteX5" fmla="*/ 401504 w 822059"/>
                  <a:gd name="connsiteY5" fmla="*/ 1263540 h 1274420"/>
                  <a:gd name="connsiteX6" fmla="*/ 759991 w 822059"/>
                  <a:gd name="connsiteY6" fmla="*/ 1066113 h 1274420"/>
                  <a:gd name="connsiteX7" fmla="*/ 759991 w 822059"/>
                  <a:gd name="connsiteY7" fmla="*/ 889468 h 1274420"/>
                  <a:gd name="connsiteX8" fmla="*/ 718427 w 822059"/>
                  <a:gd name="connsiteY8" fmla="*/ 801145 h 1274420"/>
                  <a:gd name="connsiteX9" fmla="*/ 713232 w 822059"/>
                  <a:gd name="connsiteY9" fmla="*/ 681649 h 1274420"/>
                  <a:gd name="connsiteX10" fmla="*/ 718427 w 822059"/>
                  <a:gd name="connsiteY10" fmla="*/ 598522 h 1274420"/>
                  <a:gd name="connsiteX11" fmla="*/ 754795 w 822059"/>
                  <a:gd name="connsiteY11" fmla="*/ 536177 h 1274420"/>
                  <a:gd name="connsiteX0" fmla="*/ 754795 w 817654"/>
                  <a:gd name="connsiteY0" fmla="*/ 537352 h 1275595"/>
                  <a:gd name="connsiteX1" fmla="*/ 817141 w 817654"/>
                  <a:gd name="connsiteY1" fmla="*/ 236015 h 1275595"/>
                  <a:gd name="connsiteX2" fmla="*/ 401504 w 817654"/>
                  <a:gd name="connsiteY2" fmla="*/ 12611 h 1275595"/>
                  <a:gd name="connsiteX3" fmla="*/ 1454 w 817654"/>
                  <a:gd name="connsiteY3" fmla="*/ 568524 h 1275595"/>
                  <a:gd name="connsiteX4" fmla="*/ 48213 w 817654"/>
                  <a:gd name="connsiteY4" fmla="*/ 916620 h 1275595"/>
                  <a:gd name="connsiteX5" fmla="*/ 401504 w 817654"/>
                  <a:gd name="connsiteY5" fmla="*/ 1264715 h 1275595"/>
                  <a:gd name="connsiteX6" fmla="*/ 759991 w 817654"/>
                  <a:gd name="connsiteY6" fmla="*/ 1067288 h 1275595"/>
                  <a:gd name="connsiteX7" fmla="*/ 759991 w 817654"/>
                  <a:gd name="connsiteY7" fmla="*/ 890643 h 1275595"/>
                  <a:gd name="connsiteX8" fmla="*/ 718427 w 817654"/>
                  <a:gd name="connsiteY8" fmla="*/ 802320 h 1275595"/>
                  <a:gd name="connsiteX9" fmla="*/ 713232 w 817654"/>
                  <a:gd name="connsiteY9" fmla="*/ 682824 h 1275595"/>
                  <a:gd name="connsiteX10" fmla="*/ 718427 w 817654"/>
                  <a:gd name="connsiteY10" fmla="*/ 599697 h 1275595"/>
                  <a:gd name="connsiteX11" fmla="*/ 754795 w 817654"/>
                  <a:gd name="connsiteY11" fmla="*/ 537352 h 1275595"/>
                  <a:gd name="connsiteX0" fmla="*/ 754795 w 834929"/>
                  <a:gd name="connsiteY0" fmla="*/ 537352 h 1275595"/>
                  <a:gd name="connsiteX1" fmla="*/ 817141 w 834929"/>
                  <a:gd name="connsiteY1" fmla="*/ 236015 h 1275595"/>
                  <a:gd name="connsiteX2" fmla="*/ 401504 w 834929"/>
                  <a:gd name="connsiteY2" fmla="*/ 12611 h 1275595"/>
                  <a:gd name="connsiteX3" fmla="*/ 1454 w 834929"/>
                  <a:gd name="connsiteY3" fmla="*/ 568524 h 1275595"/>
                  <a:gd name="connsiteX4" fmla="*/ 48213 w 834929"/>
                  <a:gd name="connsiteY4" fmla="*/ 916620 h 1275595"/>
                  <a:gd name="connsiteX5" fmla="*/ 401504 w 834929"/>
                  <a:gd name="connsiteY5" fmla="*/ 1264715 h 1275595"/>
                  <a:gd name="connsiteX6" fmla="*/ 759991 w 834929"/>
                  <a:gd name="connsiteY6" fmla="*/ 1067288 h 1275595"/>
                  <a:gd name="connsiteX7" fmla="*/ 759991 w 834929"/>
                  <a:gd name="connsiteY7" fmla="*/ 890643 h 1275595"/>
                  <a:gd name="connsiteX8" fmla="*/ 718427 w 834929"/>
                  <a:gd name="connsiteY8" fmla="*/ 802320 h 1275595"/>
                  <a:gd name="connsiteX9" fmla="*/ 713232 w 834929"/>
                  <a:gd name="connsiteY9" fmla="*/ 682824 h 1275595"/>
                  <a:gd name="connsiteX10" fmla="*/ 718427 w 834929"/>
                  <a:gd name="connsiteY10" fmla="*/ 599697 h 1275595"/>
                  <a:gd name="connsiteX11" fmla="*/ 754795 w 834929"/>
                  <a:gd name="connsiteY11" fmla="*/ 537352 h 1275595"/>
                  <a:gd name="connsiteX0" fmla="*/ 754795 w 823313"/>
                  <a:gd name="connsiteY0" fmla="*/ 538948 h 1277191"/>
                  <a:gd name="connsiteX1" fmla="*/ 817141 w 823313"/>
                  <a:gd name="connsiteY1" fmla="*/ 237611 h 1277191"/>
                  <a:gd name="connsiteX2" fmla="*/ 401504 w 823313"/>
                  <a:gd name="connsiteY2" fmla="*/ 14207 h 1277191"/>
                  <a:gd name="connsiteX3" fmla="*/ 1454 w 823313"/>
                  <a:gd name="connsiteY3" fmla="*/ 570120 h 1277191"/>
                  <a:gd name="connsiteX4" fmla="*/ 48213 w 823313"/>
                  <a:gd name="connsiteY4" fmla="*/ 918216 h 1277191"/>
                  <a:gd name="connsiteX5" fmla="*/ 401504 w 823313"/>
                  <a:gd name="connsiteY5" fmla="*/ 1266311 h 1277191"/>
                  <a:gd name="connsiteX6" fmla="*/ 759991 w 823313"/>
                  <a:gd name="connsiteY6" fmla="*/ 1068884 h 1277191"/>
                  <a:gd name="connsiteX7" fmla="*/ 759991 w 823313"/>
                  <a:gd name="connsiteY7" fmla="*/ 892239 h 1277191"/>
                  <a:gd name="connsiteX8" fmla="*/ 718427 w 823313"/>
                  <a:gd name="connsiteY8" fmla="*/ 803916 h 1277191"/>
                  <a:gd name="connsiteX9" fmla="*/ 713232 w 823313"/>
                  <a:gd name="connsiteY9" fmla="*/ 684420 h 1277191"/>
                  <a:gd name="connsiteX10" fmla="*/ 718427 w 823313"/>
                  <a:gd name="connsiteY10" fmla="*/ 601293 h 1277191"/>
                  <a:gd name="connsiteX11" fmla="*/ 754795 w 823313"/>
                  <a:gd name="connsiteY11" fmla="*/ 538948 h 1277191"/>
                  <a:gd name="connsiteX0" fmla="*/ 768939 w 837457"/>
                  <a:gd name="connsiteY0" fmla="*/ 538948 h 1277191"/>
                  <a:gd name="connsiteX1" fmla="*/ 831285 w 837457"/>
                  <a:gd name="connsiteY1" fmla="*/ 237611 h 1277191"/>
                  <a:gd name="connsiteX2" fmla="*/ 415648 w 837457"/>
                  <a:gd name="connsiteY2" fmla="*/ 14207 h 1277191"/>
                  <a:gd name="connsiteX3" fmla="*/ 15598 w 837457"/>
                  <a:gd name="connsiteY3" fmla="*/ 570120 h 1277191"/>
                  <a:gd name="connsiteX4" fmla="*/ 62357 w 837457"/>
                  <a:gd name="connsiteY4" fmla="*/ 918216 h 1277191"/>
                  <a:gd name="connsiteX5" fmla="*/ 415648 w 837457"/>
                  <a:gd name="connsiteY5" fmla="*/ 1266311 h 1277191"/>
                  <a:gd name="connsiteX6" fmla="*/ 774135 w 837457"/>
                  <a:gd name="connsiteY6" fmla="*/ 1068884 h 1277191"/>
                  <a:gd name="connsiteX7" fmla="*/ 774135 w 837457"/>
                  <a:gd name="connsiteY7" fmla="*/ 892239 h 1277191"/>
                  <a:gd name="connsiteX8" fmla="*/ 732571 w 837457"/>
                  <a:gd name="connsiteY8" fmla="*/ 803916 h 1277191"/>
                  <a:gd name="connsiteX9" fmla="*/ 727376 w 837457"/>
                  <a:gd name="connsiteY9" fmla="*/ 684420 h 1277191"/>
                  <a:gd name="connsiteX10" fmla="*/ 732571 w 837457"/>
                  <a:gd name="connsiteY10" fmla="*/ 601293 h 1277191"/>
                  <a:gd name="connsiteX11" fmla="*/ 768939 w 837457"/>
                  <a:gd name="connsiteY11" fmla="*/ 538948 h 1277191"/>
                  <a:gd name="connsiteX0" fmla="*/ 755462 w 823980"/>
                  <a:gd name="connsiteY0" fmla="*/ 538948 h 1277191"/>
                  <a:gd name="connsiteX1" fmla="*/ 817808 w 823980"/>
                  <a:gd name="connsiteY1" fmla="*/ 237611 h 1277191"/>
                  <a:gd name="connsiteX2" fmla="*/ 402171 w 823980"/>
                  <a:gd name="connsiteY2" fmla="*/ 14207 h 1277191"/>
                  <a:gd name="connsiteX3" fmla="*/ 2121 w 823980"/>
                  <a:gd name="connsiteY3" fmla="*/ 570120 h 1277191"/>
                  <a:gd name="connsiteX4" fmla="*/ 48880 w 823980"/>
                  <a:gd name="connsiteY4" fmla="*/ 918216 h 1277191"/>
                  <a:gd name="connsiteX5" fmla="*/ 402171 w 823980"/>
                  <a:gd name="connsiteY5" fmla="*/ 1266311 h 1277191"/>
                  <a:gd name="connsiteX6" fmla="*/ 760658 w 823980"/>
                  <a:gd name="connsiteY6" fmla="*/ 1068884 h 1277191"/>
                  <a:gd name="connsiteX7" fmla="*/ 760658 w 823980"/>
                  <a:gd name="connsiteY7" fmla="*/ 892239 h 1277191"/>
                  <a:gd name="connsiteX8" fmla="*/ 719094 w 823980"/>
                  <a:gd name="connsiteY8" fmla="*/ 803916 h 1277191"/>
                  <a:gd name="connsiteX9" fmla="*/ 713899 w 823980"/>
                  <a:gd name="connsiteY9" fmla="*/ 684420 h 1277191"/>
                  <a:gd name="connsiteX10" fmla="*/ 719094 w 823980"/>
                  <a:gd name="connsiteY10" fmla="*/ 601293 h 1277191"/>
                  <a:gd name="connsiteX11" fmla="*/ 755462 w 823980"/>
                  <a:gd name="connsiteY11" fmla="*/ 538948 h 1277191"/>
                  <a:gd name="connsiteX0" fmla="*/ 753341 w 821859"/>
                  <a:gd name="connsiteY0" fmla="*/ 538948 h 1287080"/>
                  <a:gd name="connsiteX1" fmla="*/ 815687 w 821859"/>
                  <a:gd name="connsiteY1" fmla="*/ 237611 h 1287080"/>
                  <a:gd name="connsiteX2" fmla="*/ 400050 w 821859"/>
                  <a:gd name="connsiteY2" fmla="*/ 14207 h 1287080"/>
                  <a:gd name="connsiteX3" fmla="*/ 0 w 821859"/>
                  <a:gd name="connsiteY3" fmla="*/ 570120 h 1287080"/>
                  <a:gd name="connsiteX4" fmla="*/ 400050 w 821859"/>
                  <a:gd name="connsiteY4" fmla="*/ 1266311 h 1287080"/>
                  <a:gd name="connsiteX5" fmla="*/ 758537 w 821859"/>
                  <a:gd name="connsiteY5" fmla="*/ 1068884 h 1287080"/>
                  <a:gd name="connsiteX6" fmla="*/ 758537 w 821859"/>
                  <a:gd name="connsiteY6" fmla="*/ 892239 h 1287080"/>
                  <a:gd name="connsiteX7" fmla="*/ 716973 w 821859"/>
                  <a:gd name="connsiteY7" fmla="*/ 803916 h 1287080"/>
                  <a:gd name="connsiteX8" fmla="*/ 711778 w 821859"/>
                  <a:gd name="connsiteY8" fmla="*/ 684420 h 1287080"/>
                  <a:gd name="connsiteX9" fmla="*/ 716973 w 821859"/>
                  <a:gd name="connsiteY9" fmla="*/ 601293 h 1287080"/>
                  <a:gd name="connsiteX10" fmla="*/ 753341 w 821859"/>
                  <a:gd name="connsiteY10" fmla="*/ 538948 h 1287080"/>
                  <a:gd name="connsiteX0" fmla="*/ 753341 w 821859"/>
                  <a:gd name="connsiteY0" fmla="*/ 538948 h 1266971"/>
                  <a:gd name="connsiteX1" fmla="*/ 815687 w 821859"/>
                  <a:gd name="connsiteY1" fmla="*/ 237611 h 1266971"/>
                  <a:gd name="connsiteX2" fmla="*/ 400050 w 821859"/>
                  <a:gd name="connsiteY2" fmla="*/ 14207 h 1266971"/>
                  <a:gd name="connsiteX3" fmla="*/ 0 w 821859"/>
                  <a:gd name="connsiteY3" fmla="*/ 570120 h 1266971"/>
                  <a:gd name="connsiteX4" fmla="*/ 400050 w 821859"/>
                  <a:gd name="connsiteY4" fmla="*/ 1266311 h 1266971"/>
                  <a:gd name="connsiteX5" fmla="*/ 758537 w 821859"/>
                  <a:gd name="connsiteY5" fmla="*/ 1068884 h 1266971"/>
                  <a:gd name="connsiteX6" fmla="*/ 758537 w 821859"/>
                  <a:gd name="connsiteY6" fmla="*/ 892239 h 1266971"/>
                  <a:gd name="connsiteX7" fmla="*/ 716973 w 821859"/>
                  <a:gd name="connsiteY7" fmla="*/ 803916 h 1266971"/>
                  <a:gd name="connsiteX8" fmla="*/ 711778 w 821859"/>
                  <a:gd name="connsiteY8" fmla="*/ 684420 h 1266971"/>
                  <a:gd name="connsiteX9" fmla="*/ 716973 w 821859"/>
                  <a:gd name="connsiteY9" fmla="*/ 601293 h 1266971"/>
                  <a:gd name="connsiteX10" fmla="*/ 753341 w 821859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5206 w 823724"/>
                  <a:gd name="connsiteY0" fmla="*/ 538948 h 1266971"/>
                  <a:gd name="connsiteX1" fmla="*/ 817552 w 823724"/>
                  <a:gd name="connsiteY1" fmla="*/ 237611 h 1266971"/>
                  <a:gd name="connsiteX2" fmla="*/ 401915 w 823724"/>
                  <a:gd name="connsiteY2" fmla="*/ 14207 h 1266971"/>
                  <a:gd name="connsiteX3" fmla="*/ 1865 w 823724"/>
                  <a:gd name="connsiteY3" fmla="*/ 570120 h 1266971"/>
                  <a:gd name="connsiteX4" fmla="*/ 401915 w 823724"/>
                  <a:gd name="connsiteY4" fmla="*/ 1266311 h 1266971"/>
                  <a:gd name="connsiteX5" fmla="*/ 760402 w 823724"/>
                  <a:gd name="connsiteY5" fmla="*/ 1068884 h 1266971"/>
                  <a:gd name="connsiteX6" fmla="*/ 760402 w 823724"/>
                  <a:gd name="connsiteY6" fmla="*/ 892239 h 1266971"/>
                  <a:gd name="connsiteX7" fmla="*/ 718838 w 823724"/>
                  <a:gd name="connsiteY7" fmla="*/ 803916 h 1266971"/>
                  <a:gd name="connsiteX8" fmla="*/ 713643 w 823724"/>
                  <a:gd name="connsiteY8" fmla="*/ 684420 h 1266971"/>
                  <a:gd name="connsiteX9" fmla="*/ 718838 w 823724"/>
                  <a:gd name="connsiteY9" fmla="*/ 601293 h 1266971"/>
                  <a:gd name="connsiteX10" fmla="*/ 755206 w 823724"/>
                  <a:gd name="connsiteY10" fmla="*/ 538948 h 1266971"/>
                  <a:gd name="connsiteX0" fmla="*/ 754387 w 822905"/>
                  <a:gd name="connsiteY0" fmla="*/ 538948 h 1271873"/>
                  <a:gd name="connsiteX1" fmla="*/ 816733 w 822905"/>
                  <a:gd name="connsiteY1" fmla="*/ 237611 h 1271873"/>
                  <a:gd name="connsiteX2" fmla="*/ 401096 w 822905"/>
                  <a:gd name="connsiteY2" fmla="*/ 14207 h 1271873"/>
                  <a:gd name="connsiteX3" fmla="*/ 1046 w 822905"/>
                  <a:gd name="connsiteY3" fmla="*/ 570120 h 1271873"/>
                  <a:gd name="connsiteX4" fmla="*/ 401096 w 822905"/>
                  <a:gd name="connsiteY4" fmla="*/ 1266311 h 1271873"/>
                  <a:gd name="connsiteX5" fmla="*/ 759583 w 822905"/>
                  <a:gd name="connsiteY5" fmla="*/ 892239 h 1271873"/>
                  <a:gd name="connsiteX6" fmla="*/ 718019 w 822905"/>
                  <a:gd name="connsiteY6" fmla="*/ 803916 h 1271873"/>
                  <a:gd name="connsiteX7" fmla="*/ 712824 w 822905"/>
                  <a:gd name="connsiteY7" fmla="*/ 684420 h 1271873"/>
                  <a:gd name="connsiteX8" fmla="*/ 718019 w 822905"/>
                  <a:gd name="connsiteY8" fmla="*/ 601293 h 1271873"/>
                  <a:gd name="connsiteX9" fmla="*/ 754387 w 822905"/>
                  <a:gd name="connsiteY9" fmla="*/ 538948 h 1271873"/>
                  <a:gd name="connsiteX0" fmla="*/ 755059 w 823577"/>
                  <a:gd name="connsiteY0" fmla="*/ 538948 h 1266999"/>
                  <a:gd name="connsiteX1" fmla="*/ 817405 w 823577"/>
                  <a:gd name="connsiteY1" fmla="*/ 237611 h 1266999"/>
                  <a:gd name="connsiteX2" fmla="*/ 401768 w 823577"/>
                  <a:gd name="connsiteY2" fmla="*/ 14207 h 1266999"/>
                  <a:gd name="connsiteX3" fmla="*/ 1718 w 823577"/>
                  <a:gd name="connsiteY3" fmla="*/ 570120 h 1266999"/>
                  <a:gd name="connsiteX4" fmla="*/ 401768 w 823577"/>
                  <a:gd name="connsiteY4" fmla="*/ 1266311 h 1266999"/>
                  <a:gd name="connsiteX5" fmla="*/ 760255 w 823577"/>
                  <a:gd name="connsiteY5" fmla="*/ 892239 h 1266999"/>
                  <a:gd name="connsiteX6" fmla="*/ 718691 w 823577"/>
                  <a:gd name="connsiteY6" fmla="*/ 803916 h 1266999"/>
                  <a:gd name="connsiteX7" fmla="*/ 713496 w 823577"/>
                  <a:gd name="connsiteY7" fmla="*/ 684420 h 1266999"/>
                  <a:gd name="connsiteX8" fmla="*/ 718691 w 823577"/>
                  <a:gd name="connsiteY8" fmla="*/ 601293 h 1266999"/>
                  <a:gd name="connsiteX9" fmla="*/ 755059 w 823577"/>
                  <a:gd name="connsiteY9" fmla="*/ 538948 h 1266999"/>
                  <a:gd name="connsiteX0" fmla="*/ 755317 w 823835"/>
                  <a:gd name="connsiteY0" fmla="*/ 538948 h 1266999"/>
                  <a:gd name="connsiteX1" fmla="*/ 817663 w 823835"/>
                  <a:gd name="connsiteY1" fmla="*/ 237611 h 1266999"/>
                  <a:gd name="connsiteX2" fmla="*/ 402026 w 823835"/>
                  <a:gd name="connsiteY2" fmla="*/ 14207 h 1266999"/>
                  <a:gd name="connsiteX3" fmla="*/ 1976 w 823835"/>
                  <a:gd name="connsiteY3" fmla="*/ 570120 h 1266999"/>
                  <a:gd name="connsiteX4" fmla="*/ 402026 w 823835"/>
                  <a:gd name="connsiteY4" fmla="*/ 1266311 h 1266999"/>
                  <a:gd name="connsiteX5" fmla="*/ 760513 w 823835"/>
                  <a:gd name="connsiteY5" fmla="*/ 892239 h 1266999"/>
                  <a:gd name="connsiteX6" fmla="*/ 718949 w 823835"/>
                  <a:gd name="connsiteY6" fmla="*/ 803916 h 1266999"/>
                  <a:gd name="connsiteX7" fmla="*/ 713754 w 823835"/>
                  <a:gd name="connsiteY7" fmla="*/ 684420 h 1266999"/>
                  <a:gd name="connsiteX8" fmla="*/ 718949 w 823835"/>
                  <a:gd name="connsiteY8" fmla="*/ 601293 h 1266999"/>
                  <a:gd name="connsiteX9" fmla="*/ 755317 w 823835"/>
                  <a:gd name="connsiteY9" fmla="*/ 538948 h 1266999"/>
                  <a:gd name="connsiteX0" fmla="*/ 755317 w 823835"/>
                  <a:gd name="connsiteY0" fmla="*/ 538948 h 1267058"/>
                  <a:gd name="connsiteX1" fmla="*/ 817663 w 823835"/>
                  <a:gd name="connsiteY1" fmla="*/ 237611 h 1267058"/>
                  <a:gd name="connsiteX2" fmla="*/ 402026 w 823835"/>
                  <a:gd name="connsiteY2" fmla="*/ 14207 h 1267058"/>
                  <a:gd name="connsiteX3" fmla="*/ 1976 w 823835"/>
                  <a:gd name="connsiteY3" fmla="*/ 570120 h 1267058"/>
                  <a:gd name="connsiteX4" fmla="*/ 402026 w 823835"/>
                  <a:gd name="connsiteY4" fmla="*/ 1266311 h 1267058"/>
                  <a:gd name="connsiteX5" fmla="*/ 760513 w 823835"/>
                  <a:gd name="connsiteY5" fmla="*/ 892239 h 1267058"/>
                  <a:gd name="connsiteX6" fmla="*/ 718949 w 823835"/>
                  <a:gd name="connsiteY6" fmla="*/ 803916 h 1267058"/>
                  <a:gd name="connsiteX7" fmla="*/ 713754 w 823835"/>
                  <a:gd name="connsiteY7" fmla="*/ 684420 h 1267058"/>
                  <a:gd name="connsiteX8" fmla="*/ 718949 w 823835"/>
                  <a:gd name="connsiteY8" fmla="*/ 601293 h 1267058"/>
                  <a:gd name="connsiteX9" fmla="*/ 755317 w 823835"/>
                  <a:gd name="connsiteY9" fmla="*/ 538948 h 1267058"/>
                  <a:gd name="connsiteX0" fmla="*/ 755317 w 823835"/>
                  <a:gd name="connsiteY0" fmla="*/ 538948 h 1267176"/>
                  <a:gd name="connsiteX1" fmla="*/ 817663 w 823835"/>
                  <a:gd name="connsiteY1" fmla="*/ 237611 h 1267176"/>
                  <a:gd name="connsiteX2" fmla="*/ 402026 w 823835"/>
                  <a:gd name="connsiteY2" fmla="*/ 14207 h 1267176"/>
                  <a:gd name="connsiteX3" fmla="*/ 1976 w 823835"/>
                  <a:gd name="connsiteY3" fmla="*/ 570120 h 1267176"/>
                  <a:gd name="connsiteX4" fmla="*/ 402026 w 823835"/>
                  <a:gd name="connsiteY4" fmla="*/ 1266311 h 1267176"/>
                  <a:gd name="connsiteX5" fmla="*/ 760513 w 823835"/>
                  <a:gd name="connsiteY5" fmla="*/ 892239 h 1267176"/>
                  <a:gd name="connsiteX6" fmla="*/ 718949 w 823835"/>
                  <a:gd name="connsiteY6" fmla="*/ 803916 h 1267176"/>
                  <a:gd name="connsiteX7" fmla="*/ 713754 w 823835"/>
                  <a:gd name="connsiteY7" fmla="*/ 684420 h 1267176"/>
                  <a:gd name="connsiteX8" fmla="*/ 718949 w 823835"/>
                  <a:gd name="connsiteY8" fmla="*/ 601293 h 1267176"/>
                  <a:gd name="connsiteX9" fmla="*/ 755317 w 823835"/>
                  <a:gd name="connsiteY9" fmla="*/ 538948 h 126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3835" h="1267176">
                    <a:moveTo>
                      <a:pt x="755317" y="538948"/>
                    </a:moveTo>
                    <a:cubicBezTo>
                      <a:pt x="771769" y="478334"/>
                      <a:pt x="845372" y="403000"/>
                      <a:pt x="817663" y="237611"/>
                    </a:cubicBezTo>
                    <a:cubicBezTo>
                      <a:pt x="789954" y="72222"/>
                      <a:pt x="574342" y="-41210"/>
                      <a:pt x="402026" y="14207"/>
                    </a:cubicBezTo>
                    <a:cubicBezTo>
                      <a:pt x="229710" y="69624"/>
                      <a:pt x="22758" y="283504"/>
                      <a:pt x="1976" y="570120"/>
                    </a:cubicBezTo>
                    <a:cubicBezTo>
                      <a:pt x="-18806" y="856736"/>
                      <a:pt x="124935" y="1248993"/>
                      <a:pt x="402026" y="1266311"/>
                    </a:cubicBezTo>
                    <a:cubicBezTo>
                      <a:pt x="679117" y="1283629"/>
                      <a:pt x="832383" y="1036846"/>
                      <a:pt x="760513" y="892239"/>
                    </a:cubicBezTo>
                    <a:cubicBezTo>
                      <a:pt x="688643" y="747632"/>
                      <a:pt x="732804" y="833357"/>
                      <a:pt x="718949" y="803916"/>
                    </a:cubicBezTo>
                    <a:lnTo>
                      <a:pt x="713754" y="684420"/>
                    </a:lnTo>
                    <a:lnTo>
                      <a:pt x="718949" y="601293"/>
                    </a:lnTo>
                    <a:cubicBezTo>
                      <a:pt x="725876" y="577048"/>
                      <a:pt x="738865" y="599562"/>
                      <a:pt x="755317" y="5389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6224"/>
                  </a:gs>
                  <a:gs pos="42000">
                    <a:srgbClr val="833E10"/>
                  </a:gs>
                  <a:gs pos="92000">
                    <a:srgbClr val="692E0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Oval 77">
              <a:extLst>
                <a:ext uri="{FF2B5EF4-FFF2-40B4-BE49-F238E27FC236}">
                  <a16:creationId xmlns="" xmlns:a16="http://schemas.microsoft.com/office/drawing/2014/main" id="{AFB0653C-1742-4748-9BDB-4D0CB7ACD059}"/>
                </a:ext>
              </a:extLst>
            </p:cNvPr>
            <p:cNvSpPr/>
            <p:nvPr/>
          </p:nvSpPr>
          <p:spPr>
            <a:xfrm>
              <a:off x="1869020" y="4831341"/>
              <a:ext cx="901136" cy="872834"/>
            </a:xfrm>
            <a:prstGeom prst="ellipse">
              <a:avLst/>
            </a:prstGeom>
            <a:gradFill flip="none" rotWithShape="1">
              <a:gsLst>
                <a:gs pos="50000">
                  <a:srgbClr val="BB6224">
                    <a:alpha val="0"/>
                  </a:srgbClr>
                </a:gs>
                <a:gs pos="0">
                  <a:schemeClr val="bg1">
                    <a:alpha val="6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78">
              <a:extLst>
                <a:ext uri="{FF2B5EF4-FFF2-40B4-BE49-F238E27FC236}">
                  <a16:creationId xmlns="" xmlns:a16="http://schemas.microsoft.com/office/drawing/2014/main" id="{1CC4B525-3287-4B50-B4A1-D4D4B3C016D3}"/>
                </a:ext>
              </a:extLst>
            </p:cNvPr>
            <p:cNvSpPr/>
            <p:nvPr/>
          </p:nvSpPr>
          <p:spPr>
            <a:xfrm>
              <a:off x="2162033" y="4909523"/>
              <a:ext cx="608123" cy="331131"/>
            </a:xfrm>
            <a:custGeom>
              <a:avLst/>
              <a:gdLst>
                <a:gd name="connsiteX0" fmla="*/ 252732 w 608123"/>
                <a:gd name="connsiteY0" fmla="*/ 1112 h 331131"/>
                <a:gd name="connsiteX1" fmla="*/ 602172 w 608123"/>
                <a:gd name="connsiteY1" fmla="*/ 237611 h 331131"/>
                <a:gd name="connsiteX2" fmla="*/ 608123 w 608123"/>
                <a:gd name="connsiteY2" fmla="*/ 295558 h 331131"/>
                <a:gd name="connsiteX3" fmla="*/ 606931 w 608123"/>
                <a:gd name="connsiteY3" fmla="*/ 331131 h 331131"/>
                <a:gd name="connsiteX4" fmla="*/ 540558 w 608123"/>
                <a:gd name="connsiteY4" fmla="*/ 260563 h 331131"/>
                <a:gd name="connsiteX5" fmla="*/ 151515 w 608123"/>
                <a:gd name="connsiteY5" fmla="*/ 107426 h 331131"/>
                <a:gd name="connsiteX6" fmla="*/ 11282 w 608123"/>
                <a:gd name="connsiteY6" fmla="*/ 125643 h 331131"/>
                <a:gd name="connsiteX7" fmla="*/ 0 w 608123"/>
                <a:gd name="connsiteY7" fmla="*/ 130156 h 331131"/>
                <a:gd name="connsiteX8" fmla="*/ 54254 w 608123"/>
                <a:gd name="connsiteY8" fmla="*/ 84142 h 331131"/>
                <a:gd name="connsiteX9" fmla="*/ 186535 w 608123"/>
                <a:gd name="connsiteY9" fmla="*/ 14207 h 331131"/>
                <a:gd name="connsiteX10" fmla="*/ 252732 w 608123"/>
                <a:gd name="connsiteY10" fmla="*/ 1112 h 33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8123" h="331131">
                  <a:moveTo>
                    <a:pt x="252732" y="1112"/>
                  </a:moveTo>
                  <a:cubicBezTo>
                    <a:pt x="409818" y="-12040"/>
                    <a:pt x="577927" y="92896"/>
                    <a:pt x="602172" y="237611"/>
                  </a:cubicBezTo>
                  <a:cubicBezTo>
                    <a:pt x="605636" y="258285"/>
                    <a:pt x="607516" y="277551"/>
                    <a:pt x="608123" y="295558"/>
                  </a:cubicBezTo>
                  <a:lnTo>
                    <a:pt x="606931" y="331131"/>
                  </a:lnTo>
                  <a:lnTo>
                    <a:pt x="540558" y="260563"/>
                  </a:lnTo>
                  <a:cubicBezTo>
                    <a:pt x="429503" y="163880"/>
                    <a:pt x="295625" y="107426"/>
                    <a:pt x="151515" y="107426"/>
                  </a:cubicBezTo>
                  <a:cubicBezTo>
                    <a:pt x="103478" y="107426"/>
                    <a:pt x="56578" y="113699"/>
                    <a:pt x="11282" y="125643"/>
                  </a:cubicBezTo>
                  <a:lnTo>
                    <a:pt x="0" y="130156"/>
                  </a:lnTo>
                  <a:lnTo>
                    <a:pt x="54254" y="84142"/>
                  </a:lnTo>
                  <a:cubicBezTo>
                    <a:pt x="98212" y="51820"/>
                    <a:pt x="143456" y="28062"/>
                    <a:pt x="186535" y="14207"/>
                  </a:cubicBezTo>
                  <a:cubicBezTo>
                    <a:pt x="208075" y="7280"/>
                    <a:pt x="230291" y="2991"/>
                    <a:pt x="252732" y="1112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692E06"/>
                </a:gs>
                <a:gs pos="43000">
                  <a:srgbClr val="692E06">
                    <a:alpha val="0"/>
                  </a:srgb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79">
              <a:extLst>
                <a:ext uri="{FF2B5EF4-FFF2-40B4-BE49-F238E27FC236}">
                  <a16:creationId xmlns="" xmlns:a16="http://schemas.microsoft.com/office/drawing/2014/main" id="{843A5024-1E61-4B90-BBD5-EE13B3A431EB}"/>
                </a:ext>
              </a:extLst>
            </p:cNvPr>
            <p:cNvSpPr/>
            <p:nvPr/>
          </p:nvSpPr>
          <p:spPr>
            <a:xfrm rot="1031647">
              <a:off x="2683887" y="5247884"/>
              <a:ext cx="55766" cy="214796"/>
            </a:xfrm>
            <a:prstGeom prst="ellipse">
              <a:avLst/>
            </a:prstGeom>
            <a:solidFill>
              <a:srgbClr val="C3784A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tep 2 Seed">
            <a:extLst>
              <a:ext uri="{FF2B5EF4-FFF2-40B4-BE49-F238E27FC236}">
                <a16:creationId xmlns="" xmlns:a16="http://schemas.microsoft.com/office/drawing/2014/main" id="{1EB038FE-2DA4-41CE-B600-612311023A7E}"/>
              </a:ext>
            </a:extLst>
          </p:cNvPr>
          <p:cNvGrpSpPr/>
          <p:nvPr/>
        </p:nvGrpSpPr>
        <p:grpSpPr>
          <a:xfrm>
            <a:off x="3374414" y="3914214"/>
            <a:ext cx="901136" cy="1352117"/>
            <a:chOff x="1869020" y="4831341"/>
            <a:chExt cx="901136" cy="1352117"/>
          </a:xfrm>
        </p:grpSpPr>
        <p:grpSp>
          <p:nvGrpSpPr>
            <p:cNvPr id="45" name="Group 83">
              <a:extLst>
                <a:ext uri="{FF2B5EF4-FFF2-40B4-BE49-F238E27FC236}">
                  <a16:creationId xmlns="" xmlns:a16="http://schemas.microsoft.com/office/drawing/2014/main" id="{BAF8415F-61E0-40CB-8D3D-C898C763B06C}"/>
                </a:ext>
              </a:extLst>
            </p:cNvPr>
            <p:cNvGrpSpPr/>
            <p:nvPr/>
          </p:nvGrpSpPr>
          <p:grpSpPr>
            <a:xfrm>
              <a:off x="1946321" y="4916282"/>
              <a:ext cx="823835" cy="1267176"/>
              <a:chOff x="1109852" y="4978628"/>
              <a:chExt cx="823835" cy="1267176"/>
            </a:xfrm>
          </p:grpSpPr>
          <p:sp>
            <p:nvSpPr>
              <p:cNvPr id="49" name="Oval 87">
                <a:extLst>
                  <a:ext uri="{FF2B5EF4-FFF2-40B4-BE49-F238E27FC236}">
                    <a16:creationId xmlns="" xmlns:a16="http://schemas.microsoft.com/office/drawing/2014/main" id="{A32552AD-2142-4846-859A-4EB01C5F7580}"/>
                  </a:ext>
                </a:extLst>
              </p:cNvPr>
              <p:cNvSpPr/>
              <p:nvPr/>
            </p:nvSpPr>
            <p:spPr>
              <a:xfrm>
                <a:off x="1788702" y="5517572"/>
                <a:ext cx="98714" cy="348095"/>
              </a:xfrm>
              <a:prstGeom prst="ellipse">
                <a:avLst/>
              </a:prstGeom>
              <a:solidFill>
                <a:srgbClr val="431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88">
                <a:extLst>
                  <a:ext uri="{FF2B5EF4-FFF2-40B4-BE49-F238E27FC236}">
                    <a16:creationId xmlns="" xmlns:a16="http://schemas.microsoft.com/office/drawing/2014/main" id="{0BFCCDA2-52DA-4052-B285-B2FBE4F9AC77}"/>
                  </a:ext>
                </a:extLst>
              </p:cNvPr>
              <p:cNvSpPr/>
              <p:nvPr/>
            </p:nvSpPr>
            <p:spPr>
              <a:xfrm>
                <a:off x="1109852" y="4978628"/>
                <a:ext cx="823835" cy="1267176"/>
              </a:xfrm>
              <a:custGeom>
                <a:avLst/>
                <a:gdLst>
                  <a:gd name="connsiteX0" fmla="*/ 753341 w 815687"/>
                  <a:gd name="connsiteY0" fmla="*/ 524741 h 1252104"/>
                  <a:gd name="connsiteX1" fmla="*/ 805296 w 815687"/>
                  <a:gd name="connsiteY1" fmla="*/ 420832 h 1252104"/>
                  <a:gd name="connsiteX2" fmla="*/ 815687 w 815687"/>
                  <a:gd name="connsiteY2" fmla="*/ 223404 h 1252104"/>
                  <a:gd name="connsiteX3" fmla="*/ 680605 w 815687"/>
                  <a:gd name="connsiteY3" fmla="*/ 31173 h 1252104"/>
                  <a:gd name="connsiteX4" fmla="*/ 400050 w 815687"/>
                  <a:gd name="connsiteY4" fmla="*/ 0 h 1252104"/>
                  <a:gd name="connsiteX5" fmla="*/ 98714 w 815687"/>
                  <a:gd name="connsiteY5" fmla="*/ 223404 h 1252104"/>
                  <a:gd name="connsiteX6" fmla="*/ 0 w 815687"/>
                  <a:gd name="connsiteY6" fmla="*/ 555913 h 1252104"/>
                  <a:gd name="connsiteX7" fmla="*/ 46759 w 815687"/>
                  <a:gd name="connsiteY7" fmla="*/ 904009 h 1252104"/>
                  <a:gd name="connsiteX8" fmla="*/ 213014 w 815687"/>
                  <a:gd name="connsiteY8" fmla="*/ 1174173 h 1252104"/>
                  <a:gd name="connsiteX9" fmla="*/ 400050 w 815687"/>
                  <a:gd name="connsiteY9" fmla="*/ 1252104 h 1252104"/>
                  <a:gd name="connsiteX10" fmla="*/ 602673 w 815687"/>
                  <a:gd name="connsiteY10" fmla="*/ 1210541 h 1252104"/>
                  <a:gd name="connsiteX11" fmla="*/ 758537 w 815687"/>
                  <a:gd name="connsiteY11" fmla="*/ 1054677 h 1252104"/>
                  <a:gd name="connsiteX12" fmla="*/ 779318 w 815687"/>
                  <a:gd name="connsiteY12" fmla="*/ 961159 h 1252104"/>
                  <a:gd name="connsiteX13" fmla="*/ 758537 w 815687"/>
                  <a:gd name="connsiteY13" fmla="*/ 878032 h 1252104"/>
                  <a:gd name="connsiteX14" fmla="*/ 716973 w 815687"/>
                  <a:gd name="connsiteY14" fmla="*/ 789709 h 1252104"/>
                  <a:gd name="connsiteX15" fmla="*/ 711778 w 815687"/>
                  <a:gd name="connsiteY15" fmla="*/ 670213 h 1252104"/>
                  <a:gd name="connsiteX16" fmla="*/ 716973 w 815687"/>
                  <a:gd name="connsiteY16" fmla="*/ 587086 h 1252104"/>
                  <a:gd name="connsiteX17" fmla="*/ 753341 w 815687"/>
                  <a:gd name="connsiteY17" fmla="*/ 524741 h 1252104"/>
                  <a:gd name="connsiteX0" fmla="*/ 753341 w 815687"/>
                  <a:gd name="connsiteY0" fmla="*/ 539209 h 1266572"/>
                  <a:gd name="connsiteX1" fmla="*/ 805296 w 815687"/>
                  <a:gd name="connsiteY1" fmla="*/ 435300 h 1266572"/>
                  <a:gd name="connsiteX2" fmla="*/ 815687 w 815687"/>
                  <a:gd name="connsiteY2" fmla="*/ 237872 h 1266572"/>
                  <a:gd name="connsiteX3" fmla="*/ 680605 w 815687"/>
                  <a:gd name="connsiteY3" fmla="*/ 45641 h 1266572"/>
                  <a:gd name="connsiteX4" fmla="*/ 400050 w 815687"/>
                  <a:gd name="connsiteY4" fmla="*/ 14468 h 1266572"/>
                  <a:gd name="connsiteX5" fmla="*/ 98714 w 815687"/>
                  <a:gd name="connsiteY5" fmla="*/ 237872 h 1266572"/>
                  <a:gd name="connsiteX6" fmla="*/ 0 w 815687"/>
                  <a:gd name="connsiteY6" fmla="*/ 570381 h 1266572"/>
                  <a:gd name="connsiteX7" fmla="*/ 46759 w 815687"/>
                  <a:gd name="connsiteY7" fmla="*/ 918477 h 1266572"/>
                  <a:gd name="connsiteX8" fmla="*/ 213014 w 815687"/>
                  <a:gd name="connsiteY8" fmla="*/ 1188641 h 1266572"/>
                  <a:gd name="connsiteX9" fmla="*/ 400050 w 815687"/>
                  <a:gd name="connsiteY9" fmla="*/ 1266572 h 1266572"/>
                  <a:gd name="connsiteX10" fmla="*/ 602673 w 815687"/>
                  <a:gd name="connsiteY10" fmla="*/ 1225009 h 1266572"/>
                  <a:gd name="connsiteX11" fmla="*/ 758537 w 815687"/>
                  <a:gd name="connsiteY11" fmla="*/ 1069145 h 1266572"/>
                  <a:gd name="connsiteX12" fmla="*/ 779318 w 815687"/>
                  <a:gd name="connsiteY12" fmla="*/ 975627 h 1266572"/>
                  <a:gd name="connsiteX13" fmla="*/ 758537 w 815687"/>
                  <a:gd name="connsiteY13" fmla="*/ 892500 h 1266572"/>
                  <a:gd name="connsiteX14" fmla="*/ 716973 w 815687"/>
                  <a:gd name="connsiteY14" fmla="*/ 804177 h 1266572"/>
                  <a:gd name="connsiteX15" fmla="*/ 711778 w 815687"/>
                  <a:gd name="connsiteY15" fmla="*/ 684681 h 1266572"/>
                  <a:gd name="connsiteX16" fmla="*/ 716973 w 815687"/>
                  <a:gd name="connsiteY16" fmla="*/ 601554 h 1266572"/>
                  <a:gd name="connsiteX17" fmla="*/ 753341 w 815687"/>
                  <a:gd name="connsiteY17" fmla="*/ 539209 h 1266572"/>
                  <a:gd name="connsiteX0" fmla="*/ 764910 w 827256"/>
                  <a:gd name="connsiteY0" fmla="*/ 539209 h 1266572"/>
                  <a:gd name="connsiteX1" fmla="*/ 816865 w 827256"/>
                  <a:gd name="connsiteY1" fmla="*/ 435300 h 1266572"/>
                  <a:gd name="connsiteX2" fmla="*/ 827256 w 827256"/>
                  <a:gd name="connsiteY2" fmla="*/ 237872 h 1266572"/>
                  <a:gd name="connsiteX3" fmla="*/ 692174 w 827256"/>
                  <a:gd name="connsiteY3" fmla="*/ 45641 h 1266572"/>
                  <a:gd name="connsiteX4" fmla="*/ 411619 w 827256"/>
                  <a:gd name="connsiteY4" fmla="*/ 14468 h 1266572"/>
                  <a:gd name="connsiteX5" fmla="*/ 110283 w 827256"/>
                  <a:gd name="connsiteY5" fmla="*/ 237872 h 1266572"/>
                  <a:gd name="connsiteX6" fmla="*/ 11569 w 827256"/>
                  <a:gd name="connsiteY6" fmla="*/ 570381 h 1266572"/>
                  <a:gd name="connsiteX7" fmla="*/ 58328 w 827256"/>
                  <a:gd name="connsiteY7" fmla="*/ 918477 h 1266572"/>
                  <a:gd name="connsiteX8" fmla="*/ 224583 w 827256"/>
                  <a:gd name="connsiteY8" fmla="*/ 1188641 h 1266572"/>
                  <a:gd name="connsiteX9" fmla="*/ 411619 w 827256"/>
                  <a:gd name="connsiteY9" fmla="*/ 1266572 h 1266572"/>
                  <a:gd name="connsiteX10" fmla="*/ 614242 w 827256"/>
                  <a:gd name="connsiteY10" fmla="*/ 1225009 h 1266572"/>
                  <a:gd name="connsiteX11" fmla="*/ 770106 w 827256"/>
                  <a:gd name="connsiteY11" fmla="*/ 1069145 h 1266572"/>
                  <a:gd name="connsiteX12" fmla="*/ 790887 w 827256"/>
                  <a:gd name="connsiteY12" fmla="*/ 975627 h 1266572"/>
                  <a:gd name="connsiteX13" fmla="*/ 770106 w 827256"/>
                  <a:gd name="connsiteY13" fmla="*/ 892500 h 1266572"/>
                  <a:gd name="connsiteX14" fmla="*/ 728542 w 827256"/>
                  <a:gd name="connsiteY14" fmla="*/ 804177 h 1266572"/>
                  <a:gd name="connsiteX15" fmla="*/ 723347 w 827256"/>
                  <a:gd name="connsiteY15" fmla="*/ 684681 h 1266572"/>
                  <a:gd name="connsiteX16" fmla="*/ 728542 w 827256"/>
                  <a:gd name="connsiteY16" fmla="*/ 601554 h 1266572"/>
                  <a:gd name="connsiteX17" fmla="*/ 764910 w 827256"/>
                  <a:gd name="connsiteY17" fmla="*/ 539209 h 1266572"/>
                  <a:gd name="connsiteX0" fmla="*/ 753467 w 815813"/>
                  <a:gd name="connsiteY0" fmla="*/ 539209 h 1266572"/>
                  <a:gd name="connsiteX1" fmla="*/ 805422 w 815813"/>
                  <a:gd name="connsiteY1" fmla="*/ 435300 h 1266572"/>
                  <a:gd name="connsiteX2" fmla="*/ 815813 w 815813"/>
                  <a:gd name="connsiteY2" fmla="*/ 237872 h 1266572"/>
                  <a:gd name="connsiteX3" fmla="*/ 680731 w 815813"/>
                  <a:gd name="connsiteY3" fmla="*/ 45641 h 1266572"/>
                  <a:gd name="connsiteX4" fmla="*/ 400176 w 815813"/>
                  <a:gd name="connsiteY4" fmla="*/ 14468 h 1266572"/>
                  <a:gd name="connsiteX5" fmla="*/ 98840 w 815813"/>
                  <a:gd name="connsiteY5" fmla="*/ 237872 h 1266572"/>
                  <a:gd name="connsiteX6" fmla="*/ 126 w 815813"/>
                  <a:gd name="connsiteY6" fmla="*/ 570381 h 1266572"/>
                  <a:gd name="connsiteX7" fmla="*/ 46885 w 815813"/>
                  <a:gd name="connsiteY7" fmla="*/ 918477 h 1266572"/>
                  <a:gd name="connsiteX8" fmla="*/ 213140 w 815813"/>
                  <a:gd name="connsiteY8" fmla="*/ 1188641 h 1266572"/>
                  <a:gd name="connsiteX9" fmla="*/ 400176 w 815813"/>
                  <a:gd name="connsiteY9" fmla="*/ 1266572 h 1266572"/>
                  <a:gd name="connsiteX10" fmla="*/ 602799 w 815813"/>
                  <a:gd name="connsiteY10" fmla="*/ 1225009 h 1266572"/>
                  <a:gd name="connsiteX11" fmla="*/ 758663 w 815813"/>
                  <a:gd name="connsiteY11" fmla="*/ 1069145 h 1266572"/>
                  <a:gd name="connsiteX12" fmla="*/ 779444 w 815813"/>
                  <a:gd name="connsiteY12" fmla="*/ 975627 h 1266572"/>
                  <a:gd name="connsiteX13" fmla="*/ 758663 w 815813"/>
                  <a:gd name="connsiteY13" fmla="*/ 892500 h 1266572"/>
                  <a:gd name="connsiteX14" fmla="*/ 717099 w 815813"/>
                  <a:gd name="connsiteY14" fmla="*/ 804177 h 1266572"/>
                  <a:gd name="connsiteX15" fmla="*/ 711904 w 815813"/>
                  <a:gd name="connsiteY15" fmla="*/ 684681 h 1266572"/>
                  <a:gd name="connsiteX16" fmla="*/ 717099 w 815813"/>
                  <a:gd name="connsiteY16" fmla="*/ 601554 h 1266572"/>
                  <a:gd name="connsiteX17" fmla="*/ 753467 w 815813"/>
                  <a:gd name="connsiteY17" fmla="*/ 539209 h 1266572"/>
                  <a:gd name="connsiteX0" fmla="*/ 753467 w 815813"/>
                  <a:gd name="connsiteY0" fmla="*/ 539209 h 1267906"/>
                  <a:gd name="connsiteX1" fmla="*/ 805422 w 815813"/>
                  <a:gd name="connsiteY1" fmla="*/ 435300 h 1267906"/>
                  <a:gd name="connsiteX2" fmla="*/ 815813 w 815813"/>
                  <a:gd name="connsiteY2" fmla="*/ 237872 h 1267906"/>
                  <a:gd name="connsiteX3" fmla="*/ 680731 w 815813"/>
                  <a:gd name="connsiteY3" fmla="*/ 45641 h 1267906"/>
                  <a:gd name="connsiteX4" fmla="*/ 400176 w 815813"/>
                  <a:gd name="connsiteY4" fmla="*/ 14468 h 1267906"/>
                  <a:gd name="connsiteX5" fmla="*/ 98840 w 815813"/>
                  <a:gd name="connsiteY5" fmla="*/ 237872 h 1267906"/>
                  <a:gd name="connsiteX6" fmla="*/ 126 w 815813"/>
                  <a:gd name="connsiteY6" fmla="*/ 570381 h 1267906"/>
                  <a:gd name="connsiteX7" fmla="*/ 46885 w 815813"/>
                  <a:gd name="connsiteY7" fmla="*/ 918477 h 1267906"/>
                  <a:gd name="connsiteX8" fmla="*/ 213140 w 815813"/>
                  <a:gd name="connsiteY8" fmla="*/ 1188641 h 1267906"/>
                  <a:gd name="connsiteX9" fmla="*/ 400176 w 815813"/>
                  <a:gd name="connsiteY9" fmla="*/ 1266572 h 1267906"/>
                  <a:gd name="connsiteX10" fmla="*/ 602799 w 815813"/>
                  <a:gd name="connsiteY10" fmla="*/ 1225009 h 1267906"/>
                  <a:gd name="connsiteX11" fmla="*/ 758663 w 815813"/>
                  <a:gd name="connsiteY11" fmla="*/ 1069145 h 1267906"/>
                  <a:gd name="connsiteX12" fmla="*/ 779444 w 815813"/>
                  <a:gd name="connsiteY12" fmla="*/ 975627 h 1267906"/>
                  <a:gd name="connsiteX13" fmla="*/ 758663 w 815813"/>
                  <a:gd name="connsiteY13" fmla="*/ 892500 h 1267906"/>
                  <a:gd name="connsiteX14" fmla="*/ 717099 w 815813"/>
                  <a:gd name="connsiteY14" fmla="*/ 804177 h 1267906"/>
                  <a:gd name="connsiteX15" fmla="*/ 711904 w 815813"/>
                  <a:gd name="connsiteY15" fmla="*/ 684681 h 1267906"/>
                  <a:gd name="connsiteX16" fmla="*/ 717099 w 815813"/>
                  <a:gd name="connsiteY16" fmla="*/ 601554 h 1267906"/>
                  <a:gd name="connsiteX17" fmla="*/ 753467 w 815813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80211 w 825472"/>
                  <a:gd name="connsiteY12" fmla="*/ 975627 h 1267906"/>
                  <a:gd name="connsiteX13" fmla="*/ 759430 w 825472"/>
                  <a:gd name="connsiteY13" fmla="*/ 892500 h 1267906"/>
                  <a:gd name="connsiteX14" fmla="*/ 717866 w 825472"/>
                  <a:gd name="connsiteY14" fmla="*/ 804177 h 1267906"/>
                  <a:gd name="connsiteX15" fmla="*/ 712671 w 825472"/>
                  <a:gd name="connsiteY15" fmla="*/ 684681 h 1267906"/>
                  <a:gd name="connsiteX16" fmla="*/ 717866 w 825472"/>
                  <a:gd name="connsiteY16" fmla="*/ 601554 h 1267906"/>
                  <a:gd name="connsiteX17" fmla="*/ 754234 w 825472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71762"/>
                  <a:gd name="connsiteX1" fmla="*/ 806189 w 825472"/>
                  <a:gd name="connsiteY1" fmla="*/ 435300 h 1271762"/>
                  <a:gd name="connsiteX2" fmla="*/ 816580 w 825472"/>
                  <a:gd name="connsiteY2" fmla="*/ 237872 h 1271762"/>
                  <a:gd name="connsiteX3" fmla="*/ 681498 w 825472"/>
                  <a:gd name="connsiteY3" fmla="*/ 45641 h 1271762"/>
                  <a:gd name="connsiteX4" fmla="*/ 400943 w 825472"/>
                  <a:gd name="connsiteY4" fmla="*/ 14468 h 1271762"/>
                  <a:gd name="connsiteX5" fmla="*/ 99607 w 825472"/>
                  <a:gd name="connsiteY5" fmla="*/ 237872 h 1271762"/>
                  <a:gd name="connsiteX6" fmla="*/ 893 w 825472"/>
                  <a:gd name="connsiteY6" fmla="*/ 570381 h 1271762"/>
                  <a:gd name="connsiteX7" fmla="*/ 47652 w 825472"/>
                  <a:gd name="connsiteY7" fmla="*/ 918477 h 1271762"/>
                  <a:gd name="connsiteX8" fmla="*/ 213907 w 825472"/>
                  <a:gd name="connsiteY8" fmla="*/ 1188641 h 1271762"/>
                  <a:gd name="connsiteX9" fmla="*/ 400943 w 825472"/>
                  <a:gd name="connsiteY9" fmla="*/ 1266572 h 1271762"/>
                  <a:gd name="connsiteX10" fmla="*/ 759430 w 825472"/>
                  <a:gd name="connsiteY10" fmla="*/ 1069145 h 1271762"/>
                  <a:gd name="connsiteX11" fmla="*/ 759430 w 825472"/>
                  <a:gd name="connsiteY11" fmla="*/ 892500 h 1271762"/>
                  <a:gd name="connsiteX12" fmla="*/ 717866 w 825472"/>
                  <a:gd name="connsiteY12" fmla="*/ 804177 h 1271762"/>
                  <a:gd name="connsiteX13" fmla="*/ 712671 w 825472"/>
                  <a:gd name="connsiteY13" fmla="*/ 684681 h 1271762"/>
                  <a:gd name="connsiteX14" fmla="*/ 717866 w 825472"/>
                  <a:gd name="connsiteY14" fmla="*/ 601554 h 1271762"/>
                  <a:gd name="connsiteX15" fmla="*/ 754234 w 825472"/>
                  <a:gd name="connsiteY15" fmla="*/ 539209 h 1271762"/>
                  <a:gd name="connsiteX0" fmla="*/ 754234 w 825472"/>
                  <a:gd name="connsiteY0" fmla="*/ 539209 h 1274399"/>
                  <a:gd name="connsiteX1" fmla="*/ 806189 w 825472"/>
                  <a:gd name="connsiteY1" fmla="*/ 435300 h 1274399"/>
                  <a:gd name="connsiteX2" fmla="*/ 816580 w 825472"/>
                  <a:gd name="connsiteY2" fmla="*/ 237872 h 1274399"/>
                  <a:gd name="connsiteX3" fmla="*/ 681498 w 825472"/>
                  <a:gd name="connsiteY3" fmla="*/ 45641 h 1274399"/>
                  <a:gd name="connsiteX4" fmla="*/ 400943 w 825472"/>
                  <a:gd name="connsiteY4" fmla="*/ 14468 h 1274399"/>
                  <a:gd name="connsiteX5" fmla="*/ 99607 w 825472"/>
                  <a:gd name="connsiteY5" fmla="*/ 237872 h 1274399"/>
                  <a:gd name="connsiteX6" fmla="*/ 893 w 825472"/>
                  <a:gd name="connsiteY6" fmla="*/ 570381 h 1274399"/>
                  <a:gd name="connsiteX7" fmla="*/ 47652 w 825472"/>
                  <a:gd name="connsiteY7" fmla="*/ 918477 h 1274399"/>
                  <a:gd name="connsiteX8" fmla="*/ 213907 w 825472"/>
                  <a:gd name="connsiteY8" fmla="*/ 1188641 h 1274399"/>
                  <a:gd name="connsiteX9" fmla="*/ 400943 w 825472"/>
                  <a:gd name="connsiteY9" fmla="*/ 1266572 h 1274399"/>
                  <a:gd name="connsiteX10" fmla="*/ 759430 w 825472"/>
                  <a:gd name="connsiteY10" fmla="*/ 1069145 h 1274399"/>
                  <a:gd name="connsiteX11" fmla="*/ 759430 w 825472"/>
                  <a:gd name="connsiteY11" fmla="*/ 892500 h 1274399"/>
                  <a:gd name="connsiteX12" fmla="*/ 717866 w 825472"/>
                  <a:gd name="connsiteY12" fmla="*/ 804177 h 1274399"/>
                  <a:gd name="connsiteX13" fmla="*/ 712671 w 825472"/>
                  <a:gd name="connsiteY13" fmla="*/ 684681 h 1274399"/>
                  <a:gd name="connsiteX14" fmla="*/ 717866 w 825472"/>
                  <a:gd name="connsiteY14" fmla="*/ 601554 h 1274399"/>
                  <a:gd name="connsiteX15" fmla="*/ 754234 w 825472"/>
                  <a:gd name="connsiteY15" fmla="*/ 539209 h 1274399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7452"/>
                  <a:gd name="connsiteX1" fmla="*/ 806189 w 825472"/>
                  <a:gd name="connsiteY1" fmla="*/ 435300 h 1277452"/>
                  <a:gd name="connsiteX2" fmla="*/ 816580 w 825472"/>
                  <a:gd name="connsiteY2" fmla="*/ 237872 h 1277452"/>
                  <a:gd name="connsiteX3" fmla="*/ 681498 w 825472"/>
                  <a:gd name="connsiteY3" fmla="*/ 45641 h 1277452"/>
                  <a:gd name="connsiteX4" fmla="*/ 400943 w 825472"/>
                  <a:gd name="connsiteY4" fmla="*/ 14468 h 1277452"/>
                  <a:gd name="connsiteX5" fmla="*/ 99607 w 825472"/>
                  <a:gd name="connsiteY5" fmla="*/ 237872 h 1277452"/>
                  <a:gd name="connsiteX6" fmla="*/ 893 w 825472"/>
                  <a:gd name="connsiteY6" fmla="*/ 570381 h 1277452"/>
                  <a:gd name="connsiteX7" fmla="*/ 47652 w 825472"/>
                  <a:gd name="connsiteY7" fmla="*/ 918477 h 1277452"/>
                  <a:gd name="connsiteX8" fmla="*/ 400943 w 825472"/>
                  <a:gd name="connsiteY8" fmla="*/ 1266572 h 1277452"/>
                  <a:gd name="connsiteX9" fmla="*/ 759430 w 825472"/>
                  <a:gd name="connsiteY9" fmla="*/ 1069145 h 1277452"/>
                  <a:gd name="connsiteX10" fmla="*/ 759430 w 825472"/>
                  <a:gd name="connsiteY10" fmla="*/ 892500 h 1277452"/>
                  <a:gd name="connsiteX11" fmla="*/ 717866 w 825472"/>
                  <a:gd name="connsiteY11" fmla="*/ 804177 h 1277452"/>
                  <a:gd name="connsiteX12" fmla="*/ 712671 w 825472"/>
                  <a:gd name="connsiteY12" fmla="*/ 684681 h 1277452"/>
                  <a:gd name="connsiteX13" fmla="*/ 717866 w 825472"/>
                  <a:gd name="connsiteY13" fmla="*/ 601554 h 1277452"/>
                  <a:gd name="connsiteX14" fmla="*/ 754234 w 825472"/>
                  <a:gd name="connsiteY14" fmla="*/ 539209 h 1277452"/>
                  <a:gd name="connsiteX0" fmla="*/ 753341 w 824579"/>
                  <a:gd name="connsiteY0" fmla="*/ 563818 h 1302061"/>
                  <a:gd name="connsiteX1" fmla="*/ 805296 w 824579"/>
                  <a:gd name="connsiteY1" fmla="*/ 459909 h 1302061"/>
                  <a:gd name="connsiteX2" fmla="*/ 815687 w 824579"/>
                  <a:gd name="connsiteY2" fmla="*/ 262481 h 1302061"/>
                  <a:gd name="connsiteX3" fmla="*/ 680605 w 824579"/>
                  <a:gd name="connsiteY3" fmla="*/ 70250 h 1302061"/>
                  <a:gd name="connsiteX4" fmla="*/ 400050 w 824579"/>
                  <a:gd name="connsiteY4" fmla="*/ 39077 h 1302061"/>
                  <a:gd name="connsiteX5" fmla="*/ 0 w 824579"/>
                  <a:gd name="connsiteY5" fmla="*/ 594990 h 1302061"/>
                  <a:gd name="connsiteX6" fmla="*/ 46759 w 824579"/>
                  <a:gd name="connsiteY6" fmla="*/ 943086 h 1302061"/>
                  <a:gd name="connsiteX7" fmla="*/ 400050 w 824579"/>
                  <a:gd name="connsiteY7" fmla="*/ 1291181 h 1302061"/>
                  <a:gd name="connsiteX8" fmla="*/ 758537 w 824579"/>
                  <a:gd name="connsiteY8" fmla="*/ 1093754 h 1302061"/>
                  <a:gd name="connsiteX9" fmla="*/ 758537 w 824579"/>
                  <a:gd name="connsiteY9" fmla="*/ 917109 h 1302061"/>
                  <a:gd name="connsiteX10" fmla="*/ 716973 w 824579"/>
                  <a:gd name="connsiteY10" fmla="*/ 828786 h 1302061"/>
                  <a:gd name="connsiteX11" fmla="*/ 711778 w 824579"/>
                  <a:gd name="connsiteY11" fmla="*/ 709290 h 1302061"/>
                  <a:gd name="connsiteX12" fmla="*/ 716973 w 824579"/>
                  <a:gd name="connsiteY12" fmla="*/ 626163 h 1302061"/>
                  <a:gd name="connsiteX13" fmla="*/ 753341 w 824579"/>
                  <a:gd name="connsiteY13" fmla="*/ 563818 h 1302061"/>
                  <a:gd name="connsiteX0" fmla="*/ 754795 w 826033"/>
                  <a:gd name="connsiteY0" fmla="*/ 563818 h 1302061"/>
                  <a:gd name="connsiteX1" fmla="*/ 806750 w 826033"/>
                  <a:gd name="connsiteY1" fmla="*/ 459909 h 1302061"/>
                  <a:gd name="connsiteX2" fmla="*/ 817141 w 826033"/>
                  <a:gd name="connsiteY2" fmla="*/ 262481 h 1302061"/>
                  <a:gd name="connsiteX3" fmla="*/ 682059 w 826033"/>
                  <a:gd name="connsiteY3" fmla="*/ 70250 h 1302061"/>
                  <a:gd name="connsiteX4" fmla="*/ 401504 w 826033"/>
                  <a:gd name="connsiteY4" fmla="*/ 39077 h 1302061"/>
                  <a:gd name="connsiteX5" fmla="*/ 1454 w 826033"/>
                  <a:gd name="connsiteY5" fmla="*/ 594990 h 1302061"/>
                  <a:gd name="connsiteX6" fmla="*/ 48213 w 826033"/>
                  <a:gd name="connsiteY6" fmla="*/ 943086 h 1302061"/>
                  <a:gd name="connsiteX7" fmla="*/ 401504 w 826033"/>
                  <a:gd name="connsiteY7" fmla="*/ 1291181 h 1302061"/>
                  <a:gd name="connsiteX8" fmla="*/ 759991 w 826033"/>
                  <a:gd name="connsiteY8" fmla="*/ 1093754 h 1302061"/>
                  <a:gd name="connsiteX9" fmla="*/ 759991 w 826033"/>
                  <a:gd name="connsiteY9" fmla="*/ 917109 h 1302061"/>
                  <a:gd name="connsiteX10" fmla="*/ 718427 w 826033"/>
                  <a:gd name="connsiteY10" fmla="*/ 828786 h 1302061"/>
                  <a:gd name="connsiteX11" fmla="*/ 713232 w 826033"/>
                  <a:gd name="connsiteY11" fmla="*/ 709290 h 1302061"/>
                  <a:gd name="connsiteX12" fmla="*/ 718427 w 826033"/>
                  <a:gd name="connsiteY12" fmla="*/ 626163 h 1302061"/>
                  <a:gd name="connsiteX13" fmla="*/ 754795 w 826033"/>
                  <a:gd name="connsiteY13" fmla="*/ 563818 h 1302061"/>
                  <a:gd name="connsiteX0" fmla="*/ 754795 w 826033"/>
                  <a:gd name="connsiteY0" fmla="*/ 554587 h 1292830"/>
                  <a:gd name="connsiteX1" fmla="*/ 806750 w 826033"/>
                  <a:gd name="connsiteY1" fmla="*/ 450678 h 1292830"/>
                  <a:gd name="connsiteX2" fmla="*/ 817141 w 826033"/>
                  <a:gd name="connsiteY2" fmla="*/ 253250 h 1292830"/>
                  <a:gd name="connsiteX3" fmla="*/ 682059 w 826033"/>
                  <a:gd name="connsiteY3" fmla="*/ 61019 h 1292830"/>
                  <a:gd name="connsiteX4" fmla="*/ 401504 w 826033"/>
                  <a:gd name="connsiteY4" fmla="*/ 29846 h 1292830"/>
                  <a:gd name="connsiteX5" fmla="*/ 1454 w 826033"/>
                  <a:gd name="connsiteY5" fmla="*/ 585759 h 1292830"/>
                  <a:gd name="connsiteX6" fmla="*/ 48213 w 826033"/>
                  <a:gd name="connsiteY6" fmla="*/ 933855 h 1292830"/>
                  <a:gd name="connsiteX7" fmla="*/ 401504 w 826033"/>
                  <a:gd name="connsiteY7" fmla="*/ 1281950 h 1292830"/>
                  <a:gd name="connsiteX8" fmla="*/ 759991 w 826033"/>
                  <a:gd name="connsiteY8" fmla="*/ 1084523 h 1292830"/>
                  <a:gd name="connsiteX9" fmla="*/ 759991 w 826033"/>
                  <a:gd name="connsiteY9" fmla="*/ 907878 h 1292830"/>
                  <a:gd name="connsiteX10" fmla="*/ 718427 w 826033"/>
                  <a:gd name="connsiteY10" fmla="*/ 819555 h 1292830"/>
                  <a:gd name="connsiteX11" fmla="*/ 713232 w 826033"/>
                  <a:gd name="connsiteY11" fmla="*/ 700059 h 1292830"/>
                  <a:gd name="connsiteX12" fmla="*/ 718427 w 826033"/>
                  <a:gd name="connsiteY12" fmla="*/ 616932 h 1292830"/>
                  <a:gd name="connsiteX13" fmla="*/ 754795 w 826033"/>
                  <a:gd name="connsiteY13" fmla="*/ 554587 h 1292830"/>
                  <a:gd name="connsiteX0" fmla="*/ 754795 w 826033"/>
                  <a:gd name="connsiteY0" fmla="*/ 548130 h 1286373"/>
                  <a:gd name="connsiteX1" fmla="*/ 806750 w 826033"/>
                  <a:gd name="connsiteY1" fmla="*/ 444221 h 1286373"/>
                  <a:gd name="connsiteX2" fmla="*/ 817141 w 826033"/>
                  <a:gd name="connsiteY2" fmla="*/ 246793 h 1286373"/>
                  <a:gd name="connsiteX3" fmla="*/ 682059 w 826033"/>
                  <a:gd name="connsiteY3" fmla="*/ 54562 h 1286373"/>
                  <a:gd name="connsiteX4" fmla="*/ 401504 w 826033"/>
                  <a:gd name="connsiteY4" fmla="*/ 23389 h 1286373"/>
                  <a:gd name="connsiteX5" fmla="*/ 1454 w 826033"/>
                  <a:gd name="connsiteY5" fmla="*/ 579302 h 1286373"/>
                  <a:gd name="connsiteX6" fmla="*/ 48213 w 826033"/>
                  <a:gd name="connsiteY6" fmla="*/ 927398 h 1286373"/>
                  <a:gd name="connsiteX7" fmla="*/ 401504 w 826033"/>
                  <a:gd name="connsiteY7" fmla="*/ 1275493 h 1286373"/>
                  <a:gd name="connsiteX8" fmla="*/ 759991 w 826033"/>
                  <a:gd name="connsiteY8" fmla="*/ 1078066 h 1286373"/>
                  <a:gd name="connsiteX9" fmla="*/ 759991 w 826033"/>
                  <a:gd name="connsiteY9" fmla="*/ 901421 h 1286373"/>
                  <a:gd name="connsiteX10" fmla="*/ 718427 w 826033"/>
                  <a:gd name="connsiteY10" fmla="*/ 813098 h 1286373"/>
                  <a:gd name="connsiteX11" fmla="*/ 713232 w 826033"/>
                  <a:gd name="connsiteY11" fmla="*/ 693602 h 1286373"/>
                  <a:gd name="connsiteX12" fmla="*/ 718427 w 826033"/>
                  <a:gd name="connsiteY12" fmla="*/ 610475 h 1286373"/>
                  <a:gd name="connsiteX13" fmla="*/ 754795 w 826033"/>
                  <a:gd name="connsiteY13" fmla="*/ 548130 h 1286373"/>
                  <a:gd name="connsiteX0" fmla="*/ 754795 w 846788"/>
                  <a:gd name="connsiteY0" fmla="*/ 533995 h 1272238"/>
                  <a:gd name="connsiteX1" fmla="*/ 806750 w 846788"/>
                  <a:gd name="connsiteY1" fmla="*/ 430086 h 1272238"/>
                  <a:gd name="connsiteX2" fmla="*/ 817141 w 846788"/>
                  <a:gd name="connsiteY2" fmla="*/ 232658 h 1272238"/>
                  <a:gd name="connsiteX3" fmla="*/ 401504 w 846788"/>
                  <a:gd name="connsiteY3" fmla="*/ 9254 h 1272238"/>
                  <a:gd name="connsiteX4" fmla="*/ 1454 w 846788"/>
                  <a:gd name="connsiteY4" fmla="*/ 565167 h 1272238"/>
                  <a:gd name="connsiteX5" fmla="*/ 48213 w 846788"/>
                  <a:gd name="connsiteY5" fmla="*/ 913263 h 1272238"/>
                  <a:gd name="connsiteX6" fmla="*/ 401504 w 846788"/>
                  <a:gd name="connsiteY6" fmla="*/ 1261358 h 1272238"/>
                  <a:gd name="connsiteX7" fmla="*/ 759991 w 846788"/>
                  <a:gd name="connsiteY7" fmla="*/ 1063931 h 1272238"/>
                  <a:gd name="connsiteX8" fmla="*/ 759991 w 846788"/>
                  <a:gd name="connsiteY8" fmla="*/ 887286 h 1272238"/>
                  <a:gd name="connsiteX9" fmla="*/ 718427 w 846788"/>
                  <a:gd name="connsiteY9" fmla="*/ 798963 h 1272238"/>
                  <a:gd name="connsiteX10" fmla="*/ 713232 w 846788"/>
                  <a:gd name="connsiteY10" fmla="*/ 679467 h 1272238"/>
                  <a:gd name="connsiteX11" fmla="*/ 718427 w 846788"/>
                  <a:gd name="connsiteY11" fmla="*/ 596340 h 1272238"/>
                  <a:gd name="connsiteX12" fmla="*/ 754795 w 846788"/>
                  <a:gd name="connsiteY12" fmla="*/ 533995 h 1272238"/>
                  <a:gd name="connsiteX0" fmla="*/ 754795 w 842172"/>
                  <a:gd name="connsiteY0" fmla="*/ 543144 h 1281387"/>
                  <a:gd name="connsiteX1" fmla="*/ 806750 w 842172"/>
                  <a:gd name="connsiteY1" fmla="*/ 439235 h 1281387"/>
                  <a:gd name="connsiteX2" fmla="*/ 817141 w 842172"/>
                  <a:gd name="connsiteY2" fmla="*/ 241807 h 1281387"/>
                  <a:gd name="connsiteX3" fmla="*/ 401504 w 842172"/>
                  <a:gd name="connsiteY3" fmla="*/ 18403 h 1281387"/>
                  <a:gd name="connsiteX4" fmla="*/ 1454 w 842172"/>
                  <a:gd name="connsiteY4" fmla="*/ 574316 h 1281387"/>
                  <a:gd name="connsiteX5" fmla="*/ 48213 w 842172"/>
                  <a:gd name="connsiteY5" fmla="*/ 922412 h 1281387"/>
                  <a:gd name="connsiteX6" fmla="*/ 401504 w 842172"/>
                  <a:gd name="connsiteY6" fmla="*/ 1270507 h 1281387"/>
                  <a:gd name="connsiteX7" fmla="*/ 759991 w 842172"/>
                  <a:gd name="connsiteY7" fmla="*/ 1073080 h 1281387"/>
                  <a:gd name="connsiteX8" fmla="*/ 759991 w 842172"/>
                  <a:gd name="connsiteY8" fmla="*/ 896435 h 1281387"/>
                  <a:gd name="connsiteX9" fmla="*/ 718427 w 842172"/>
                  <a:gd name="connsiteY9" fmla="*/ 808112 h 1281387"/>
                  <a:gd name="connsiteX10" fmla="*/ 713232 w 842172"/>
                  <a:gd name="connsiteY10" fmla="*/ 688616 h 1281387"/>
                  <a:gd name="connsiteX11" fmla="*/ 718427 w 842172"/>
                  <a:gd name="connsiteY11" fmla="*/ 605489 h 1281387"/>
                  <a:gd name="connsiteX12" fmla="*/ 754795 w 842172"/>
                  <a:gd name="connsiteY12" fmla="*/ 543144 h 1281387"/>
                  <a:gd name="connsiteX0" fmla="*/ 754795 w 842172"/>
                  <a:gd name="connsiteY0" fmla="*/ 541069 h 1279312"/>
                  <a:gd name="connsiteX1" fmla="*/ 806750 w 842172"/>
                  <a:gd name="connsiteY1" fmla="*/ 437160 h 1279312"/>
                  <a:gd name="connsiteX2" fmla="*/ 817141 w 842172"/>
                  <a:gd name="connsiteY2" fmla="*/ 239732 h 1279312"/>
                  <a:gd name="connsiteX3" fmla="*/ 401504 w 842172"/>
                  <a:gd name="connsiteY3" fmla="*/ 16328 h 1279312"/>
                  <a:gd name="connsiteX4" fmla="*/ 1454 w 842172"/>
                  <a:gd name="connsiteY4" fmla="*/ 572241 h 1279312"/>
                  <a:gd name="connsiteX5" fmla="*/ 48213 w 842172"/>
                  <a:gd name="connsiteY5" fmla="*/ 920337 h 1279312"/>
                  <a:gd name="connsiteX6" fmla="*/ 401504 w 842172"/>
                  <a:gd name="connsiteY6" fmla="*/ 1268432 h 1279312"/>
                  <a:gd name="connsiteX7" fmla="*/ 759991 w 842172"/>
                  <a:gd name="connsiteY7" fmla="*/ 1071005 h 1279312"/>
                  <a:gd name="connsiteX8" fmla="*/ 759991 w 842172"/>
                  <a:gd name="connsiteY8" fmla="*/ 894360 h 1279312"/>
                  <a:gd name="connsiteX9" fmla="*/ 718427 w 842172"/>
                  <a:gd name="connsiteY9" fmla="*/ 806037 h 1279312"/>
                  <a:gd name="connsiteX10" fmla="*/ 713232 w 842172"/>
                  <a:gd name="connsiteY10" fmla="*/ 686541 h 1279312"/>
                  <a:gd name="connsiteX11" fmla="*/ 718427 w 842172"/>
                  <a:gd name="connsiteY11" fmla="*/ 603414 h 1279312"/>
                  <a:gd name="connsiteX12" fmla="*/ 754795 w 842172"/>
                  <a:gd name="connsiteY12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22059"/>
                  <a:gd name="connsiteY0" fmla="*/ 534579 h 1272822"/>
                  <a:gd name="connsiteX1" fmla="*/ 817141 w 822059"/>
                  <a:gd name="connsiteY1" fmla="*/ 233242 h 1272822"/>
                  <a:gd name="connsiteX2" fmla="*/ 401504 w 822059"/>
                  <a:gd name="connsiteY2" fmla="*/ 9838 h 1272822"/>
                  <a:gd name="connsiteX3" fmla="*/ 1454 w 822059"/>
                  <a:gd name="connsiteY3" fmla="*/ 565751 h 1272822"/>
                  <a:gd name="connsiteX4" fmla="*/ 48213 w 822059"/>
                  <a:gd name="connsiteY4" fmla="*/ 913847 h 1272822"/>
                  <a:gd name="connsiteX5" fmla="*/ 401504 w 822059"/>
                  <a:gd name="connsiteY5" fmla="*/ 1261942 h 1272822"/>
                  <a:gd name="connsiteX6" fmla="*/ 759991 w 822059"/>
                  <a:gd name="connsiteY6" fmla="*/ 1064515 h 1272822"/>
                  <a:gd name="connsiteX7" fmla="*/ 759991 w 822059"/>
                  <a:gd name="connsiteY7" fmla="*/ 887870 h 1272822"/>
                  <a:gd name="connsiteX8" fmla="*/ 718427 w 822059"/>
                  <a:gd name="connsiteY8" fmla="*/ 799547 h 1272822"/>
                  <a:gd name="connsiteX9" fmla="*/ 713232 w 822059"/>
                  <a:gd name="connsiteY9" fmla="*/ 680051 h 1272822"/>
                  <a:gd name="connsiteX10" fmla="*/ 718427 w 822059"/>
                  <a:gd name="connsiteY10" fmla="*/ 596924 h 1272822"/>
                  <a:gd name="connsiteX11" fmla="*/ 754795 w 822059"/>
                  <a:gd name="connsiteY11" fmla="*/ 534579 h 1272822"/>
                  <a:gd name="connsiteX0" fmla="*/ 754795 w 822059"/>
                  <a:gd name="connsiteY0" fmla="*/ 536177 h 1274420"/>
                  <a:gd name="connsiteX1" fmla="*/ 817141 w 822059"/>
                  <a:gd name="connsiteY1" fmla="*/ 234840 h 1274420"/>
                  <a:gd name="connsiteX2" fmla="*/ 401504 w 822059"/>
                  <a:gd name="connsiteY2" fmla="*/ 11436 h 1274420"/>
                  <a:gd name="connsiteX3" fmla="*/ 1454 w 822059"/>
                  <a:gd name="connsiteY3" fmla="*/ 567349 h 1274420"/>
                  <a:gd name="connsiteX4" fmla="*/ 48213 w 822059"/>
                  <a:gd name="connsiteY4" fmla="*/ 915445 h 1274420"/>
                  <a:gd name="connsiteX5" fmla="*/ 401504 w 822059"/>
                  <a:gd name="connsiteY5" fmla="*/ 1263540 h 1274420"/>
                  <a:gd name="connsiteX6" fmla="*/ 759991 w 822059"/>
                  <a:gd name="connsiteY6" fmla="*/ 1066113 h 1274420"/>
                  <a:gd name="connsiteX7" fmla="*/ 759991 w 822059"/>
                  <a:gd name="connsiteY7" fmla="*/ 889468 h 1274420"/>
                  <a:gd name="connsiteX8" fmla="*/ 718427 w 822059"/>
                  <a:gd name="connsiteY8" fmla="*/ 801145 h 1274420"/>
                  <a:gd name="connsiteX9" fmla="*/ 713232 w 822059"/>
                  <a:gd name="connsiteY9" fmla="*/ 681649 h 1274420"/>
                  <a:gd name="connsiteX10" fmla="*/ 718427 w 822059"/>
                  <a:gd name="connsiteY10" fmla="*/ 598522 h 1274420"/>
                  <a:gd name="connsiteX11" fmla="*/ 754795 w 822059"/>
                  <a:gd name="connsiteY11" fmla="*/ 536177 h 1274420"/>
                  <a:gd name="connsiteX0" fmla="*/ 754795 w 817654"/>
                  <a:gd name="connsiteY0" fmla="*/ 537352 h 1275595"/>
                  <a:gd name="connsiteX1" fmla="*/ 817141 w 817654"/>
                  <a:gd name="connsiteY1" fmla="*/ 236015 h 1275595"/>
                  <a:gd name="connsiteX2" fmla="*/ 401504 w 817654"/>
                  <a:gd name="connsiteY2" fmla="*/ 12611 h 1275595"/>
                  <a:gd name="connsiteX3" fmla="*/ 1454 w 817654"/>
                  <a:gd name="connsiteY3" fmla="*/ 568524 h 1275595"/>
                  <a:gd name="connsiteX4" fmla="*/ 48213 w 817654"/>
                  <a:gd name="connsiteY4" fmla="*/ 916620 h 1275595"/>
                  <a:gd name="connsiteX5" fmla="*/ 401504 w 817654"/>
                  <a:gd name="connsiteY5" fmla="*/ 1264715 h 1275595"/>
                  <a:gd name="connsiteX6" fmla="*/ 759991 w 817654"/>
                  <a:gd name="connsiteY6" fmla="*/ 1067288 h 1275595"/>
                  <a:gd name="connsiteX7" fmla="*/ 759991 w 817654"/>
                  <a:gd name="connsiteY7" fmla="*/ 890643 h 1275595"/>
                  <a:gd name="connsiteX8" fmla="*/ 718427 w 817654"/>
                  <a:gd name="connsiteY8" fmla="*/ 802320 h 1275595"/>
                  <a:gd name="connsiteX9" fmla="*/ 713232 w 817654"/>
                  <a:gd name="connsiteY9" fmla="*/ 682824 h 1275595"/>
                  <a:gd name="connsiteX10" fmla="*/ 718427 w 817654"/>
                  <a:gd name="connsiteY10" fmla="*/ 599697 h 1275595"/>
                  <a:gd name="connsiteX11" fmla="*/ 754795 w 817654"/>
                  <a:gd name="connsiteY11" fmla="*/ 537352 h 1275595"/>
                  <a:gd name="connsiteX0" fmla="*/ 754795 w 834929"/>
                  <a:gd name="connsiteY0" fmla="*/ 537352 h 1275595"/>
                  <a:gd name="connsiteX1" fmla="*/ 817141 w 834929"/>
                  <a:gd name="connsiteY1" fmla="*/ 236015 h 1275595"/>
                  <a:gd name="connsiteX2" fmla="*/ 401504 w 834929"/>
                  <a:gd name="connsiteY2" fmla="*/ 12611 h 1275595"/>
                  <a:gd name="connsiteX3" fmla="*/ 1454 w 834929"/>
                  <a:gd name="connsiteY3" fmla="*/ 568524 h 1275595"/>
                  <a:gd name="connsiteX4" fmla="*/ 48213 w 834929"/>
                  <a:gd name="connsiteY4" fmla="*/ 916620 h 1275595"/>
                  <a:gd name="connsiteX5" fmla="*/ 401504 w 834929"/>
                  <a:gd name="connsiteY5" fmla="*/ 1264715 h 1275595"/>
                  <a:gd name="connsiteX6" fmla="*/ 759991 w 834929"/>
                  <a:gd name="connsiteY6" fmla="*/ 1067288 h 1275595"/>
                  <a:gd name="connsiteX7" fmla="*/ 759991 w 834929"/>
                  <a:gd name="connsiteY7" fmla="*/ 890643 h 1275595"/>
                  <a:gd name="connsiteX8" fmla="*/ 718427 w 834929"/>
                  <a:gd name="connsiteY8" fmla="*/ 802320 h 1275595"/>
                  <a:gd name="connsiteX9" fmla="*/ 713232 w 834929"/>
                  <a:gd name="connsiteY9" fmla="*/ 682824 h 1275595"/>
                  <a:gd name="connsiteX10" fmla="*/ 718427 w 834929"/>
                  <a:gd name="connsiteY10" fmla="*/ 599697 h 1275595"/>
                  <a:gd name="connsiteX11" fmla="*/ 754795 w 834929"/>
                  <a:gd name="connsiteY11" fmla="*/ 537352 h 1275595"/>
                  <a:gd name="connsiteX0" fmla="*/ 754795 w 823313"/>
                  <a:gd name="connsiteY0" fmla="*/ 538948 h 1277191"/>
                  <a:gd name="connsiteX1" fmla="*/ 817141 w 823313"/>
                  <a:gd name="connsiteY1" fmla="*/ 237611 h 1277191"/>
                  <a:gd name="connsiteX2" fmla="*/ 401504 w 823313"/>
                  <a:gd name="connsiteY2" fmla="*/ 14207 h 1277191"/>
                  <a:gd name="connsiteX3" fmla="*/ 1454 w 823313"/>
                  <a:gd name="connsiteY3" fmla="*/ 570120 h 1277191"/>
                  <a:gd name="connsiteX4" fmla="*/ 48213 w 823313"/>
                  <a:gd name="connsiteY4" fmla="*/ 918216 h 1277191"/>
                  <a:gd name="connsiteX5" fmla="*/ 401504 w 823313"/>
                  <a:gd name="connsiteY5" fmla="*/ 1266311 h 1277191"/>
                  <a:gd name="connsiteX6" fmla="*/ 759991 w 823313"/>
                  <a:gd name="connsiteY6" fmla="*/ 1068884 h 1277191"/>
                  <a:gd name="connsiteX7" fmla="*/ 759991 w 823313"/>
                  <a:gd name="connsiteY7" fmla="*/ 892239 h 1277191"/>
                  <a:gd name="connsiteX8" fmla="*/ 718427 w 823313"/>
                  <a:gd name="connsiteY8" fmla="*/ 803916 h 1277191"/>
                  <a:gd name="connsiteX9" fmla="*/ 713232 w 823313"/>
                  <a:gd name="connsiteY9" fmla="*/ 684420 h 1277191"/>
                  <a:gd name="connsiteX10" fmla="*/ 718427 w 823313"/>
                  <a:gd name="connsiteY10" fmla="*/ 601293 h 1277191"/>
                  <a:gd name="connsiteX11" fmla="*/ 754795 w 823313"/>
                  <a:gd name="connsiteY11" fmla="*/ 538948 h 1277191"/>
                  <a:gd name="connsiteX0" fmla="*/ 768939 w 837457"/>
                  <a:gd name="connsiteY0" fmla="*/ 538948 h 1277191"/>
                  <a:gd name="connsiteX1" fmla="*/ 831285 w 837457"/>
                  <a:gd name="connsiteY1" fmla="*/ 237611 h 1277191"/>
                  <a:gd name="connsiteX2" fmla="*/ 415648 w 837457"/>
                  <a:gd name="connsiteY2" fmla="*/ 14207 h 1277191"/>
                  <a:gd name="connsiteX3" fmla="*/ 15598 w 837457"/>
                  <a:gd name="connsiteY3" fmla="*/ 570120 h 1277191"/>
                  <a:gd name="connsiteX4" fmla="*/ 62357 w 837457"/>
                  <a:gd name="connsiteY4" fmla="*/ 918216 h 1277191"/>
                  <a:gd name="connsiteX5" fmla="*/ 415648 w 837457"/>
                  <a:gd name="connsiteY5" fmla="*/ 1266311 h 1277191"/>
                  <a:gd name="connsiteX6" fmla="*/ 774135 w 837457"/>
                  <a:gd name="connsiteY6" fmla="*/ 1068884 h 1277191"/>
                  <a:gd name="connsiteX7" fmla="*/ 774135 w 837457"/>
                  <a:gd name="connsiteY7" fmla="*/ 892239 h 1277191"/>
                  <a:gd name="connsiteX8" fmla="*/ 732571 w 837457"/>
                  <a:gd name="connsiteY8" fmla="*/ 803916 h 1277191"/>
                  <a:gd name="connsiteX9" fmla="*/ 727376 w 837457"/>
                  <a:gd name="connsiteY9" fmla="*/ 684420 h 1277191"/>
                  <a:gd name="connsiteX10" fmla="*/ 732571 w 837457"/>
                  <a:gd name="connsiteY10" fmla="*/ 601293 h 1277191"/>
                  <a:gd name="connsiteX11" fmla="*/ 768939 w 837457"/>
                  <a:gd name="connsiteY11" fmla="*/ 538948 h 1277191"/>
                  <a:gd name="connsiteX0" fmla="*/ 755462 w 823980"/>
                  <a:gd name="connsiteY0" fmla="*/ 538948 h 1277191"/>
                  <a:gd name="connsiteX1" fmla="*/ 817808 w 823980"/>
                  <a:gd name="connsiteY1" fmla="*/ 237611 h 1277191"/>
                  <a:gd name="connsiteX2" fmla="*/ 402171 w 823980"/>
                  <a:gd name="connsiteY2" fmla="*/ 14207 h 1277191"/>
                  <a:gd name="connsiteX3" fmla="*/ 2121 w 823980"/>
                  <a:gd name="connsiteY3" fmla="*/ 570120 h 1277191"/>
                  <a:gd name="connsiteX4" fmla="*/ 48880 w 823980"/>
                  <a:gd name="connsiteY4" fmla="*/ 918216 h 1277191"/>
                  <a:gd name="connsiteX5" fmla="*/ 402171 w 823980"/>
                  <a:gd name="connsiteY5" fmla="*/ 1266311 h 1277191"/>
                  <a:gd name="connsiteX6" fmla="*/ 760658 w 823980"/>
                  <a:gd name="connsiteY6" fmla="*/ 1068884 h 1277191"/>
                  <a:gd name="connsiteX7" fmla="*/ 760658 w 823980"/>
                  <a:gd name="connsiteY7" fmla="*/ 892239 h 1277191"/>
                  <a:gd name="connsiteX8" fmla="*/ 719094 w 823980"/>
                  <a:gd name="connsiteY8" fmla="*/ 803916 h 1277191"/>
                  <a:gd name="connsiteX9" fmla="*/ 713899 w 823980"/>
                  <a:gd name="connsiteY9" fmla="*/ 684420 h 1277191"/>
                  <a:gd name="connsiteX10" fmla="*/ 719094 w 823980"/>
                  <a:gd name="connsiteY10" fmla="*/ 601293 h 1277191"/>
                  <a:gd name="connsiteX11" fmla="*/ 755462 w 823980"/>
                  <a:gd name="connsiteY11" fmla="*/ 538948 h 1277191"/>
                  <a:gd name="connsiteX0" fmla="*/ 753341 w 821859"/>
                  <a:gd name="connsiteY0" fmla="*/ 538948 h 1287080"/>
                  <a:gd name="connsiteX1" fmla="*/ 815687 w 821859"/>
                  <a:gd name="connsiteY1" fmla="*/ 237611 h 1287080"/>
                  <a:gd name="connsiteX2" fmla="*/ 400050 w 821859"/>
                  <a:gd name="connsiteY2" fmla="*/ 14207 h 1287080"/>
                  <a:gd name="connsiteX3" fmla="*/ 0 w 821859"/>
                  <a:gd name="connsiteY3" fmla="*/ 570120 h 1287080"/>
                  <a:gd name="connsiteX4" fmla="*/ 400050 w 821859"/>
                  <a:gd name="connsiteY4" fmla="*/ 1266311 h 1287080"/>
                  <a:gd name="connsiteX5" fmla="*/ 758537 w 821859"/>
                  <a:gd name="connsiteY5" fmla="*/ 1068884 h 1287080"/>
                  <a:gd name="connsiteX6" fmla="*/ 758537 w 821859"/>
                  <a:gd name="connsiteY6" fmla="*/ 892239 h 1287080"/>
                  <a:gd name="connsiteX7" fmla="*/ 716973 w 821859"/>
                  <a:gd name="connsiteY7" fmla="*/ 803916 h 1287080"/>
                  <a:gd name="connsiteX8" fmla="*/ 711778 w 821859"/>
                  <a:gd name="connsiteY8" fmla="*/ 684420 h 1287080"/>
                  <a:gd name="connsiteX9" fmla="*/ 716973 w 821859"/>
                  <a:gd name="connsiteY9" fmla="*/ 601293 h 1287080"/>
                  <a:gd name="connsiteX10" fmla="*/ 753341 w 821859"/>
                  <a:gd name="connsiteY10" fmla="*/ 538948 h 1287080"/>
                  <a:gd name="connsiteX0" fmla="*/ 753341 w 821859"/>
                  <a:gd name="connsiteY0" fmla="*/ 538948 h 1266971"/>
                  <a:gd name="connsiteX1" fmla="*/ 815687 w 821859"/>
                  <a:gd name="connsiteY1" fmla="*/ 237611 h 1266971"/>
                  <a:gd name="connsiteX2" fmla="*/ 400050 w 821859"/>
                  <a:gd name="connsiteY2" fmla="*/ 14207 h 1266971"/>
                  <a:gd name="connsiteX3" fmla="*/ 0 w 821859"/>
                  <a:gd name="connsiteY3" fmla="*/ 570120 h 1266971"/>
                  <a:gd name="connsiteX4" fmla="*/ 400050 w 821859"/>
                  <a:gd name="connsiteY4" fmla="*/ 1266311 h 1266971"/>
                  <a:gd name="connsiteX5" fmla="*/ 758537 w 821859"/>
                  <a:gd name="connsiteY5" fmla="*/ 1068884 h 1266971"/>
                  <a:gd name="connsiteX6" fmla="*/ 758537 w 821859"/>
                  <a:gd name="connsiteY6" fmla="*/ 892239 h 1266971"/>
                  <a:gd name="connsiteX7" fmla="*/ 716973 w 821859"/>
                  <a:gd name="connsiteY7" fmla="*/ 803916 h 1266971"/>
                  <a:gd name="connsiteX8" fmla="*/ 711778 w 821859"/>
                  <a:gd name="connsiteY8" fmla="*/ 684420 h 1266971"/>
                  <a:gd name="connsiteX9" fmla="*/ 716973 w 821859"/>
                  <a:gd name="connsiteY9" fmla="*/ 601293 h 1266971"/>
                  <a:gd name="connsiteX10" fmla="*/ 753341 w 821859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5206 w 823724"/>
                  <a:gd name="connsiteY0" fmla="*/ 538948 h 1266971"/>
                  <a:gd name="connsiteX1" fmla="*/ 817552 w 823724"/>
                  <a:gd name="connsiteY1" fmla="*/ 237611 h 1266971"/>
                  <a:gd name="connsiteX2" fmla="*/ 401915 w 823724"/>
                  <a:gd name="connsiteY2" fmla="*/ 14207 h 1266971"/>
                  <a:gd name="connsiteX3" fmla="*/ 1865 w 823724"/>
                  <a:gd name="connsiteY3" fmla="*/ 570120 h 1266971"/>
                  <a:gd name="connsiteX4" fmla="*/ 401915 w 823724"/>
                  <a:gd name="connsiteY4" fmla="*/ 1266311 h 1266971"/>
                  <a:gd name="connsiteX5" fmla="*/ 760402 w 823724"/>
                  <a:gd name="connsiteY5" fmla="*/ 1068884 h 1266971"/>
                  <a:gd name="connsiteX6" fmla="*/ 760402 w 823724"/>
                  <a:gd name="connsiteY6" fmla="*/ 892239 h 1266971"/>
                  <a:gd name="connsiteX7" fmla="*/ 718838 w 823724"/>
                  <a:gd name="connsiteY7" fmla="*/ 803916 h 1266971"/>
                  <a:gd name="connsiteX8" fmla="*/ 713643 w 823724"/>
                  <a:gd name="connsiteY8" fmla="*/ 684420 h 1266971"/>
                  <a:gd name="connsiteX9" fmla="*/ 718838 w 823724"/>
                  <a:gd name="connsiteY9" fmla="*/ 601293 h 1266971"/>
                  <a:gd name="connsiteX10" fmla="*/ 755206 w 823724"/>
                  <a:gd name="connsiteY10" fmla="*/ 538948 h 1266971"/>
                  <a:gd name="connsiteX0" fmla="*/ 754387 w 822905"/>
                  <a:gd name="connsiteY0" fmla="*/ 538948 h 1271873"/>
                  <a:gd name="connsiteX1" fmla="*/ 816733 w 822905"/>
                  <a:gd name="connsiteY1" fmla="*/ 237611 h 1271873"/>
                  <a:gd name="connsiteX2" fmla="*/ 401096 w 822905"/>
                  <a:gd name="connsiteY2" fmla="*/ 14207 h 1271873"/>
                  <a:gd name="connsiteX3" fmla="*/ 1046 w 822905"/>
                  <a:gd name="connsiteY3" fmla="*/ 570120 h 1271873"/>
                  <a:gd name="connsiteX4" fmla="*/ 401096 w 822905"/>
                  <a:gd name="connsiteY4" fmla="*/ 1266311 h 1271873"/>
                  <a:gd name="connsiteX5" fmla="*/ 759583 w 822905"/>
                  <a:gd name="connsiteY5" fmla="*/ 892239 h 1271873"/>
                  <a:gd name="connsiteX6" fmla="*/ 718019 w 822905"/>
                  <a:gd name="connsiteY6" fmla="*/ 803916 h 1271873"/>
                  <a:gd name="connsiteX7" fmla="*/ 712824 w 822905"/>
                  <a:gd name="connsiteY7" fmla="*/ 684420 h 1271873"/>
                  <a:gd name="connsiteX8" fmla="*/ 718019 w 822905"/>
                  <a:gd name="connsiteY8" fmla="*/ 601293 h 1271873"/>
                  <a:gd name="connsiteX9" fmla="*/ 754387 w 822905"/>
                  <a:gd name="connsiteY9" fmla="*/ 538948 h 1271873"/>
                  <a:gd name="connsiteX0" fmla="*/ 755059 w 823577"/>
                  <a:gd name="connsiteY0" fmla="*/ 538948 h 1266999"/>
                  <a:gd name="connsiteX1" fmla="*/ 817405 w 823577"/>
                  <a:gd name="connsiteY1" fmla="*/ 237611 h 1266999"/>
                  <a:gd name="connsiteX2" fmla="*/ 401768 w 823577"/>
                  <a:gd name="connsiteY2" fmla="*/ 14207 h 1266999"/>
                  <a:gd name="connsiteX3" fmla="*/ 1718 w 823577"/>
                  <a:gd name="connsiteY3" fmla="*/ 570120 h 1266999"/>
                  <a:gd name="connsiteX4" fmla="*/ 401768 w 823577"/>
                  <a:gd name="connsiteY4" fmla="*/ 1266311 h 1266999"/>
                  <a:gd name="connsiteX5" fmla="*/ 760255 w 823577"/>
                  <a:gd name="connsiteY5" fmla="*/ 892239 h 1266999"/>
                  <a:gd name="connsiteX6" fmla="*/ 718691 w 823577"/>
                  <a:gd name="connsiteY6" fmla="*/ 803916 h 1266999"/>
                  <a:gd name="connsiteX7" fmla="*/ 713496 w 823577"/>
                  <a:gd name="connsiteY7" fmla="*/ 684420 h 1266999"/>
                  <a:gd name="connsiteX8" fmla="*/ 718691 w 823577"/>
                  <a:gd name="connsiteY8" fmla="*/ 601293 h 1266999"/>
                  <a:gd name="connsiteX9" fmla="*/ 755059 w 823577"/>
                  <a:gd name="connsiteY9" fmla="*/ 538948 h 1266999"/>
                  <a:gd name="connsiteX0" fmla="*/ 755317 w 823835"/>
                  <a:gd name="connsiteY0" fmla="*/ 538948 h 1266999"/>
                  <a:gd name="connsiteX1" fmla="*/ 817663 w 823835"/>
                  <a:gd name="connsiteY1" fmla="*/ 237611 h 1266999"/>
                  <a:gd name="connsiteX2" fmla="*/ 402026 w 823835"/>
                  <a:gd name="connsiteY2" fmla="*/ 14207 h 1266999"/>
                  <a:gd name="connsiteX3" fmla="*/ 1976 w 823835"/>
                  <a:gd name="connsiteY3" fmla="*/ 570120 h 1266999"/>
                  <a:gd name="connsiteX4" fmla="*/ 402026 w 823835"/>
                  <a:gd name="connsiteY4" fmla="*/ 1266311 h 1266999"/>
                  <a:gd name="connsiteX5" fmla="*/ 760513 w 823835"/>
                  <a:gd name="connsiteY5" fmla="*/ 892239 h 1266999"/>
                  <a:gd name="connsiteX6" fmla="*/ 718949 w 823835"/>
                  <a:gd name="connsiteY6" fmla="*/ 803916 h 1266999"/>
                  <a:gd name="connsiteX7" fmla="*/ 713754 w 823835"/>
                  <a:gd name="connsiteY7" fmla="*/ 684420 h 1266999"/>
                  <a:gd name="connsiteX8" fmla="*/ 718949 w 823835"/>
                  <a:gd name="connsiteY8" fmla="*/ 601293 h 1266999"/>
                  <a:gd name="connsiteX9" fmla="*/ 755317 w 823835"/>
                  <a:gd name="connsiteY9" fmla="*/ 538948 h 1266999"/>
                  <a:gd name="connsiteX0" fmla="*/ 755317 w 823835"/>
                  <a:gd name="connsiteY0" fmla="*/ 538948 h 1267058"/>
                  <a:gd name="connsiteX1" fmla="*/ 817663 w 823835"/>
                  <a:gd name="connsiteY1" fmla="*/ 237611 h 1267058"/>
                  <a:gd name="connsiteX2" fmla="*/ 402026 w 823835"/>
                  <a:gd name="connsiteY2" fmla="*/ 14207 h 1267058"/>
                  <a:gd name="connsiteX3" fmla="*/ 1976 w 823835"/>
                  <a:gd name="connsiteY3" fmla="*/ 570120 h 1267058"/>
                  <a:gd name="connsiteX4" fmla="*/ 402026 w 823835"/>
                  <a:gd name="connsiteY4" fmla="*/ 1266311 h 1267058"/>
                  <a:gd name="connsiteX5" fmla="*/ 760513 w 823835"/>
                  <a:gd name="connsiteY5" fmla="*/ 892239 h 1267058"/>
                  <a:gd name="connsiteX6" fmla="*/ 718949 w 823835"/>
                  <a:gd name="connsiteY6" fmla="*/ 803916 h 1267058"/>
                  <a:gd name="connsiteX7" fmla="*/ 713754 w 823835"/>
                  <a:gd name="connsiteY7" fmla="*/ 684420 h 1267058"/>
                  <a:gd name="connsiteX8" fmla="*/ 718949 w 823835"/>
                  <a:gd name="connsiteY8" fmla="*/ 601293 h 1267058"/>
                  <a:gd name="connsiteX9" fmla="*/ 755317 w 823835"/>
                  <a:gd name="connsiteY9" fmla="*/ 538948 h 1267058"/>
                  <a:gd name="connsiteX0" fmla="*/ 755317 w 823835"/>
                  <a:gd name="connsiteY0" fmla="*/ 538948 h 1267176"/>
                  <a:gd name="connsiteX1" fmla="*/ 817663 w 823835"/>
                  <a:gd name="connsiteY1" fmla="*/ 237611 h 1267176"/>
                  <a:gd name="connsiteX2" fmla="*/ 402026 w 823835"/>
                  <a:gd name="connsiteY2" fmla="*/ 14207 h 1267176"/>
                  <a:gd name="connsiteX3" fmla="*/ 1976 w 823835"/>
                  <a:gd name="connsiteY3" fmla="*/ 570120 h 1267176"/>
                  <a:gd name="connsiteX4" fmla="*/ 402026 w 823835"/>
                  <a:gd name="connsiteY4" fmla="*/ 1266311 h 1267176"/>
                  <a:gd name="connsiteX5" fmla="*/ 760513 w 823835"/>
                  <a:gd name="connsiteY5" fmla="*/ 892239 h 1267176"/>
                  <a:gd name="connsiteX6" fmla="*/ 718949 w 823835"/>
                  <a:gd name="connsiteY6" fmla="*/ 803916 h 1267176"/>
                  <a:gd name="connsiteX7" fmla="*/ 713754 w 823835"/>
                  <a:gd name="connsiteY7" fmla="*/ 684420 h 1267176"/>
                  <a:gd name="connsiteX8" fmla="*/ 718949 w 823835"/>
                  <a:gd name="connsiteY8" fmla="*/ 601293 h 1267176"/>
                  <a:gd name="connsiteX9" fmla="*/ 755317 w 823835"/>
                  <a:gd name="connsiteY9" fmla="*/ 538948 h 126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3835" h="1267176">
                    <a:moveTo>
                      <a:pt x="755317" y="538948"/>
                    </a:moveTo>
                    <a:cubicBezTo>
                      <a:pt x="771769" y="478334"/>
                      <a:pt x="845372" y="403000"/>
                      <a:pt x="817663" y="237611"/>
                    </a:cubicBezTo>
                    <a:cubicBezTo>
                      <a:pt x="789954" y="72222"/>
                      <a:pt x="574342" y="-41210"/>
                      <a:pt x="402026" y="14207"/>
                    </a:cubicBezTo>
                    <a:cubicBezTo>
                      <a:pt x="229710" y="69624"/>
                      <a:pt x="22758" y="283504"/>
                      <a:pt x="1976" y="570120"/>
                    </a:cubicBezTo>
                    <a:cubicBezTo>
                      <a:pt x="-18806" y="856736"/>
                      <a:pt x="124935" y="1248993"/>
                      <a:pt x="402026" y="1266311"/>
                    </a:cubicBezTo>
                    <a:cubicBezTo>
                      <a:pt x="679117" y="1283629"/>
                      <a:pt x="832383" y="1036846"/>
                      <a:pt x="760513" y="892239"/>
                    </a:cubicBezTo>
                    <a:cubicBezTo>
                      <a:pt x="688643" y="747632"/>
                      <a:pt x="732804" y="833357"/>
                      <a:pt x="718949" y="803916"/>
                    </a:cubicBezTo>
                    <a:lnTo>
                      <a:pt x="713754" y="684420"/>
                    </a:lnTo>
                    <a:lnTo>
                      <a:pt x="718949" y="601293"/>
                    </a:lnTo>
                    <a:cubicBezTo>
                      <a:pt x="725876" y="577048"/>
                      <a:pt x="738865" y="599562"/>
                      <a:pt x="755317" y="5389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6224"/>
                  </a:gs>
                  <a:gs pos="42000">
                    <a:srgbClr val="833E10"/>
                  </a:gs>
                  <a:gs pos="92000">
                    <a:srgbClr val="692E0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84">
              <a:extLst>
                <a:ext uri="{FF2B5EF4-FFF2-40B4-BE49-F238E27FC236}">
                  <a16:creationId xmlns="" xmlns:a16="http://schemas.microsoft.com/office/drawing/2014/main" id="{DD206181-BADE-4A1B-AA0F-D4B580EBCA37}"/>
                </a:ext>
              </a:extLst>
            </p:cNvPr>
            <p:cNvSpPr/>
            <p:nvPr/>
          </p:nvSpPr>
          <p:spPr>
            <a:xfrm>
              <a:off x="1869020" y="4831341"/>
              <a:ext cx="901136" cy="872834"/>
            </a:xfrm>
            <a:prstGeom prst="ellipse">
              <a:avLst/>
            </a:prstGeom>
            <a:gradFill flip="none" rotWithShape="1">
              <a:gsLst>
                <a:gs pos="50000">
                  <a:srgbClr val="BB6224">
                    <a:alpha val="0"/>
                  </a:srgbClr>
                </a:gs>
                <a:gs pos="0">
                  <a:schemeClr val="bg1">
                    <a:alpha val="6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85">
              <a:extLst>
                <a:ext uri="{FF2B5EF4-FFF2-40B4-BE49-F238E27FC236}">
                  <a16:creationId xmlns="" xmlns:a16="http://schemas.microsoft.com/office/drawing/2014/main" id="{36CC99A4-C379-4B5A-9308-AD25EB132F83}"/>
                </a:ext>
              </a:extLst>
            </p:cNvPr>
            <p:cNvSpPr/>
            <p:nvPr/>
          </p:nvSpPr>
          <p:spPr>
            <a:xfrm>
              <a:off x="2162033" y="4909523"/>
              <a:ext cx="608123" cy="331131"/>
            </a:xfrm>
            <a:custGeom>
              <a:avLst/>
              <a:gdLst>
                <a:gd name="connsiteX0" fmla="*/ 252732 w 608123"/>
                <a:gd name="connsiteY0" fmla="*/ 1112 h 331131"/>
                <a:gd name="connsiteX1" fmla="*/ 602172 w 608123"/>
                <a:gd name="connsiteY1" fmla="*/ 237611 h 331131"/>
                <a:gd name="connsiteX2" fmla="*/ 608123 w 608123"/>
                <a:gd name="connsiteY2" fmla="*/ 295558 h 331131"/>
                <a:gd name="connsiteX3" fmla="*/ 606931 w 608123"/>
                <a:gd name="connsiteY3" fmla="*/ 331131 h 331131"/>
                <a:gd name="connsiteX4" fmla="*/ 540558 w 608123"/>
                <a:gd name="connsiteY4" fmla="*/ 260563 h 331131"/>
                <a:gd name="connsiteX5" fmla="*/ 151515 w 608123"/>
                <a:gd name="connsiteY5" fmla="*/ 107426 h 331131"/>
                <a:gd name="connsiteX6" fmla="*/ 11282 w 608123"/>
                <a:gd name="connsiteY6" fmla="*/ 125643 h 331131"/>
                <a:gd name="connsiteX7" fmla="*/ 0 w 608123"/>
                <a:gd name="connsiteY7" fmla="*/ 130156 h 331131"/>
                <a:gd name="connsiteX8" fmla="*/ 54254 w 608123"/>
                <a:gd name="connsiteY8" fmla="*/ 84142 h 331131"/>
                <a:gd name="connsiteX9" fmla="*/ 186535 w 608123"/>
                <a:gd name="connsiteY9" fmla="*/ 14207 h 331131"/>
                <a:gd name="connsiteX10" fmla="*/ 252732 w 608123"/>
                <a:gd name="connsiteY10" fmla="*/ 1112 h 33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8123" h="331131">
                  <a:moveTo>
                    <a:pt x="252732" y="1112"/>
                  </a:moveTo>
                  <a:cubicBezTo>
                    <a:pt x="409818" y="-12040"/>
                    <a:pt x="577927" y="92896"/>
                    <a:pt x="602172" y="237611"/>
                  </a:cubicBezTo>
                  <a:cubicBezTo>
                    <a:pt x="605636" y="258285"/>
                    <a:pt x="607516" y="277551"/>
                    <a:pt x="608123" y="295558"/>
                  </a:cubicBezTo>
                  <a:lnTo>
                    <a:pt x="606931" y="331131"/>
                  </a:lnTo>
                  <a:lnTo>
                    <a:pt x="540558" y="260563"/>
                  </a:lnTo>
                  <a:cubicBezTo>
                    <a:pt x="429503" y="163880"/>
                    <a:pt x="295625" y="107426"/>
                    <a:pt x="151515" y="107426"/>
                  </a:cubicBezTo>
                  <a:cubicBezTo>
                    <a:pt x="103478" y="107426"/>
                    <a:pt x="56578" y="113699"/>
                    <a:pt x="11282" y="125643"/>
                  </a:cubicBezTo>
                  <a:lnTo>
                    <a:pt x="0" y="130156"/>
                  </a:lnTo>
                  <a:lnTo>
                    <a:pt x="54254" y="84142"/>
                  </a:lnTo>
                  <a:cubicBezTo>
                    <a:pt x="98212" y="51820"/>
                    <a:pt x="143456" y="28062"/>
                    <a:pt x="186535" y="14207"/>
                  </a:cubicBezTo>
                  <a:cubicBezTo>
                    <a:pt x="208075" y="7280"/>
                    <a:pt x="230291" y="2991"/>
                    <a:pt x="252732" y="1112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692E06"/>
                </a:gs>
                <a:gs pos="43000">
                  <a:srgbClr val="692E06">
                    <a:alpha val="0"/>
                  </a:srgb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86">
              <a:extLst>
                <a:ext uri="{FF2B5EF4-FFF2-40B4-BE49-F238E27FC236}">
                  <a16:creationId xmlns="" xmlns:a16="http://schemas.microsoft.com/office/drawing/2014/main" id="{810D7127-7DE9-4155-B5A3-6C113F43ADFE}"/>
                </a:ext>
              </a:extLst>
            </p:cNvPr>
            <p:cNvSpPr/>
            <p:nvPr/>
          </p:nvSpPr>
          <p:spPr>
            <a:xfrm rot="1031647">
              <a:off x="2683887" y="5247884"/>
              <a:ext cx="55766" cy="214796"/>
            </a:xfrm>
            <a:prstGeom prst="ellipse">
              <a:avLst/>
            </a:prstGeom>
            <a:solidFill>
              <a:srgbClr val="C3784A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tep 2 crack">
            <a:extLst>
              <a:ext uri="{FF2B5EF4-FFF2-40B4-BE49-F238E27FC236}">
                <a16:creationId xmlns="" xmlns:a16="http://schemas.microsoft.com/office/drawing/2014/main" id="{2465F518-E1E5-4247-B83E-AF5DE89FBD7F}"/>
              </a:ext>
            </a:extLst>
          </p:cNvPr>
          <p:cNvSpPr/>
          <p:nvPr/>
        </p:nvSpPr>
        <p:spPr>
          <a:xfrm>
            <a:off x="3887553" y="4040208"/>
            <a:ext cx="370180" cy="513352"/>
          </a:xfrm>
          <a:custGeom>
            <a:avLst/>
            <a:gdLst>
              <a:gd name="connsiteX0" fmla="*/ 295118 w 370180"/>
              <a:gd name="connsiteY0" fmla="*/ 511791 h 513352"/>
              <a:gd name="connsiteX1" fmla="*/ 295118 w 370180"/>
              <a:gd name="connsiteY1" fmla="*/ 395785 h 513352"/>
              <a:gd name="connsiteX2" fmla="*/ 301941 w 370180"/>
              <a:gd name="connsiteY2" fmla="*/ 385550 h 513352"/>
              <a:gd name="connsiteX3" fmla="*/ 319001 w 370180"/>
              <a:gd name="connsiteY3" fmla="*/ 365078 h 513352"/>
              <a:gd name="connsiteX4" fmla="*/ 315589 w 370180"/>
              <a:gd name="connsiteY4" fmla="*/ 337782 h 513352"/>
              <a:gd name="connsiteX5" fmla="*/ 312177 w 370180"/>
              <a:gd name="connsiteY5" fmla="*/ 327547 h 513352"/>
              <a:gd name="connsiteX6" fmla="*/ 308765 w 370180"/>
              <a:gd name="connsiteY6" fmla="*/ 313899 h 513352"/>
              <a:gd name="connsiteX7" fmla="*/ 301941 w 370180"/>
              <a:gd name="connsiteY7" fmla="*/ 293427 h 513352"/>
              <a:gd name="connsiteX8" fmla="*/ 298530 w 370180"/>
              <a:gd name="connsiteY8" fmla="*/ 204717 h 513352"/>
              <a:gd name="connsiteX9" fmla="*/ 295118 w 370180"/>
              <a:gd name="connsiteY9" fmla="*/ 150126 h 513352"/>
              <a:gd name="connsiteX10" fmla="*/ 291706 w 370180"/>
              <a:gd name="connsiteY10" fmla="*/ 136478 h 513352"/>
              <a:gd name="connsiteX11" fmla="*/ 284882 w 370180"/>
              <a:gd name="connsiteY11" fmla="*/ 126242 h 513352"/>
              <a:gd name="connsiteX12" fmla="*/ 260998 w 370180"/>
              <a:gd name="connsiteY12" fmla="*/ 119418 h 513352"/>
              <a:gd name="connsiteX13" fmla="*/ 250762 w 370180"/>
              <a:gd name="connsiteY13" fmla="*/ 109182 h 513352"/>
              <a:gd name="connsiteX14" fmla="*/ 247350 w 370180"/>
              <a:gd name="connsiteY14" fmla="*/ 98947 h 513352"/>
              <a:gd name="connsiteX15" fmla="*/ 226879 w 370180"/>
              <a:gd name="connsiteY15" fmla="*/ 88711 h 513352"/>
              <a:gd name="connsiteX16" fmla="*/ 223467 w 370180"/>
              <a:gd name="connsiteY16" fmla="*/ 78475 h 513352"/>
              <a:gd name="connsiteX17" fmla="*/ 213231 w 370180"/>
              <a:gd name="connsiteY17" fmla="*/ 68239 h 513352"/>
              <a:gd name="connsiteX18" fmla="*/ 192759 w 370180"/>
              <a:gd name="connsiteY18" fmla="*/ 54591 h 513352"/>
              <a:gd name="connsiteX19" fmla="*/ 168876 w 370180"/>
              <a:gd name="connsiteY19" fmla="*/ 47767 h 513352"/>
              <a:gd name="connsiteX20" fmla="*/ 141580 w 370180"/>
              <a:gd name="connsiteY20" fmla="*/ 44356 h 513352"/>
              <a:gd name="connsiteX21" fmla="*/ 121109 w 370180"/>
              <a:gd name="connsiteY21" fmla="*/ 34120 h 513352"/>
              <a:gd name="connsiteX22" fmla="*/ 100637 w 370180"/>
              <a:gd name="connsiteY22" fmla="*/ 27296 h 513352"/>
              <a:gd name="connsiteX23" fmla="*/ 90401 w 370180"/>
              <a:gd name="connsiteY23" fmla="*/ 20472 h 513352"/>
              <a:gd name="connsiteX24" fmla="*/ 69930 w 370180"/>
              <a:gd name="connsiteY24" fmla="*/ 13648 h 513352"/>
              <a:gd name="connsiteX25" fmla="*/ 1691 w 370180"/>
              <a:gd name="connsiteY25" fmla="*/ 17060 h 513352"/>
              <a:gd name="connsiteX26" fmla="*/ 25574 w 370180"/>
              <a:gd name="connsiteY26" fmla="*/ 10236 h 513352"/>
              <a:gd name="connsiteX27" fmla="*/ 46046 w 370180"/>
              <a:gd name="connsiteY27" fmla="*/ 3412 h 513352"/>
              <a:gd name="connsiteX28" fmla="*/ 56282 w 370180"/>
              <a:gd name="connsiteY28" fmla="*/ 0 h 513352"/>
              <a:gd name="connsiteX29" fmla="*/ 110873 w 370180"/>
              <a:gd name="connsiteY29" fmla="*/ 6824 h 513352"/>
              <a:gd name="connsiteX30" fmla="*/ 121109 w 370180"/>
              <a:gd name="connsiteY30" fmla="*/ 10236 h 513352"/>
              <a:gd name="connsiteX31" fmla="*/ 131344 w 370180"/>
              <a:gd name="connsiteY31" fmla="*/ 17060 h 513352"/>
              <a:gd name="connsiteX32" fmla="*/ 155228 w 370180"/>
              <a:gd name="connsiteY32" fmla="*/ 23884 h 513352"/>
              <a:gd name="connsiteX33" fmla="*/ 165464 w 370180"/>
              <a:gd name="connsiteY33" fmla="*/ 30708 h 513352"/>
              <a:gd name="connsiteX34" fmla="*/ 206407 w 370180"/>
              <a:gd name="connsiteY34" fmla="*/ 37532 h 513352"/>
              <a:gd name="connsiteX35" fmla="*/ 230291 w 370180"/>
              <a:gd name="connsiteY35" fmla="*/ 44356 h 513352"/>
              <a:gd name="connsiteX36" fmla="*/ 257586 w 370180"/>
              <a:gd name="connsiteY36" fmla="*/ 47767 h 513352"/>
              <a:gd name="connsiteX37" fmla="*/ 278058 w 370180"/>
              <a:gd name="connsiteY37" fmla="*/ 54591 h 513352"/>
              <a:gd name="connsiteX38" fmla="*/ 288294 w 370180"/>
              <a:gd name="connsiteY38" fmla="*/ 58003 h 513352"/>
              <a:gd name="connsiteX39" fmla="*/ 301941 w 370180"/>
              <a:gd name="connsiteY39" fmla="*/ 61415 h 513352"/>
              <a:gd name="connsiteX40" fmla="*/ 312177 w 370180"/>
              <a:gd name="connsiteY40" fmla="*/ 85299 h 513352"/>
              <a:gd name="connsiteX41" fmla="*/ 322413 w 370180"/>
              <a:gd name="connsiteY41" fmla="*/ 92123 h 513352"/>
              <a:gd name="connsiteX42" fmla="*/ 332649 w 370180"/>
              <a:gd name="connsiteY42" fmla="*/ 126242 h 513352"/>
              <a:gd name="connsiteX43" fmla="*/ 336061 w 370180"/>
              <a:gd name="connsiteY43" fmla="*/ 146714 h 513352"/>
              <a:gd name="connsiteX44" fmla="*/ 342885 w 370180"/>
              <a:gd name="connsiteY44" fmla="*/ 167185 h 513352"/>
              <a:gd name="connsiteX45" fmla="*/ 353121 w 370180"/>
              <a:gd name="connsiteY45" fmla="*/ 187657 h 513352"/>
              <a:gd name="connsiteX46" fmla="*/ 359944 w 370180"/>
              <a:gd name="connsiteY46" fmla="*/ 208129 h 513352"/>
              <a:gd name="connsiteX47" fmla="*/ 363356 w 370180"/>
              <a:gd name="connsiteY47" fmla="*/ 252484 h 513352"/>
              <a:gd name="connsiteX48" fmla="*/ 366768 w 370180"/>
              <a:gd name="connsiteY48" fmla="*/ 262720 h 513352"/>
              <a:gd name="connsiteX49" fmla="*/ 370180 w 370180"/>
              <a:gd name="connsiteY49" fmla="*/ 307075 h 513352"/>
              <a:gd name="connsiteX50" fmla="*/ 366768 w 370180"/>
              <a:gd name="connsiteY50" fmla="*/ 351430 h 513352"/>
              <a:gd name="connsiteX51" fmla="*/ 363356 w 370180"/>
              <a:gd name="connsiteY51" fmla="*/ 361666 h 513352"/>
              <a:gd name="connsiteX52" fmla="*/ 353121 w 370180"/>
              <a:gd name="connsiteY52" fmla="*/ 409433 h 513352"/>
              <a:gd name="connsiteX53" fmla="*/ 349709 w 370180"/>
              <a:gd name="connsiteY53" fmla="*/ 419669 h 513352"/>
              <a:gd name="connsiteX54" fmla="*/ 339473 w 370180"/>
              <a:gd name="connsiteY54" fmla="*/ 429905 h 513352"/>
              <a:gd name="connsiteX55" fmla="*/ 336061 w 370180"/>
              <a:gd name="connsiteY55" fmla="*/ 453788 h 513352"/>
              <a:gd name="connsiteX56" fmla="*/ 295118 w 370180"/>
              <a:gd name="connsiteY56" fmla="*/ 511791 h 51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70180" h="513352">
                <a:moveTo>
                  <a:pt x="295118" y="511791"/>
                </a:moveTo>
                <a:cubicBezTo>
                  <a:pt x="288294" y="502124"/>
                  <a:pt x="288276" y="455085"/>
                  <a:pt x="295118" y="395785"/>
                </a:cubicBezTo>
                <a:cubicBezTo>
                  <a:pt x="295588" y="391712"/>
                  <a:pt x="299316" y="388700"/>
                  <a:pt x="301941" y="385550"/>
                </a:cubicBezTo>
                <a:cubicBezTo>
                  <a:pt x="323835" y="359277"/>
                  <a:pt x="302058" y="390493"/>
                  <a:pt x="319001" y="365078"/>
                </a:cubicBezTo>
                <a:cubicBezTo>
                  <a:pt x="317864" y="355979"/>
                  <a:pt x="317229" y="346804"/>
                  <a:pt x="315589" y="337782"/>
                </a:cubicBezTo>
                <a:cubicBezTo>
                  <a:pt x="314946" y="334244"/>
                  <a:pt x="313165" y="331005"/>
                  <a:pt x="312177" y="327547"/>
                </a:cubicBezTo>
                <a:cubicBezTo>
                  <a:pt x="310889" y="323038"/>
                  <a:pt x="310112" y="318391"/>
                  <a:pt x="308765" y="313899"/>
                </a:cubicBezTo>
                <a:cubicBezTo>
                  <a:pt x="306698" y="307009"/>
                  <a:pt x="301941" y="293427"/>
                  <a:pt x="301941" y="293427"/>
                </a:cubicBezTo>
                <a:cubicBezTo>
                  <a:pt x="300804" y="263857"/>
                  <a:pt x="299937" y="234275"/>
                  <a:pt x="298530" y="204717"/>
                </a:cubicBezTo>
                <a:cubicBezTo>
                  <a:pt x="297663" y="186505"/>
                  <a:pt x="296932" y="168268"/>
                  <a:pt x="295118" y="150126"/>
                </a:cubicBezTo>
                <a:cubicBezTo>
                  <a:pt x="294651" y="145460"/>
                  <a:pt x="293553" y="140788"/>
                  <a:pt x="291706" y="136478"/>
                </a:cubicBezTo>
                <a:cubicBezTo>
                  <a:pt x="290091" y="132709"/>
                  <a:pt x="288084" y="128804"/>
                  <a:pt x="284882" y="126242"/>
                </a:cubicBezTo>
                <a:cubicBezTo>
                  <a:pt x="282657" y="124462"/>
                  <a:pt x="261890" y="119641"/>
                  <a:pt x="260998" y="119418"/>
                </a:cubicBezTo>
                <a:cubicBezTo>
                  <a:pt x="257586" y="116006"/>
                  <a:pt x="253439" y="113197"/>
                  <a:pt x="250762" y="109182"/>
                </a:cubicBezTo>
                <a:cubicBezTo>
                  <a:pt x="248767" y="106190"/>
                  <a:pt x="249597" y="101755"/>
                  <a:pt x="247350" y="98947"/>
                </a:cubicBezTo>
                <a:cubicBezTo>
                  <a:pt x="242539" y="92933"/>
                  <a:pt x="233623" y="90959"/>
                  <a:pt x="226879" y="88711"/>
                </a:cubicBezTo>
                <a:cubicBezTo>
                  <a:pt x="225742" y="85299"/>
                  <a:pt x="225462" y="81468"/>
                  <a:pt x="223467" y="78475"/>
                </a:cubicBezTo>
                <a:cubicBezTo>
                  <a:pt x="220790" y="74460"/>
                  <a:pt x="217040" y="71201"/>
                  <a:pt x="213231" y="68239"/>
                </a:cubicBezTo>
                <a:cubicBezTo>
                  <a:pt x="206757" y="63204"/>
                  <a:pt x="200539" y="57185"/>
                  <a:pt x="192759" y="54591"/>
                </a:cubicBezTo>
                <a:cubicBezTo>
                  <a:pt x="184646" y="51886"/>
                  <a:pt x="177445" y="49195"/>
                  <a:pt x="168876" y="47767"/>
                </a:cubicBezTo>
                <a:cubicBezTo>
                  <a:pt x="159831" y="46260"/>
                  <a:pt x="150679" y="45493"/>
                  <a:pt x="141580" y="44356"/>
                </a:cubicBezTo>
                <a:cubicBezTo>
                  <a:pt x="104248" y="31912"/>
                  <a:pt x="160794" y="51758"/>
                  <a:pt x="121109" y="34120"/>
                </a:cubicBezTo>
                <a:cubicBezTo>
                  <a:pt x="114536" y="31199"/>
                  <a:pt x="106622" y="31286"/>
                  <a:pt x="100637" y="27296"/>
                </a:cubicBezTo>
                <a:cubicBezTo>
                  <a:pt x="97225" y="25021"/>
                  <a:pt x="94148" y="22138"/>
                  <a:pt x="90401" y="20472"/>
                </a:cubicBezTo>
                <a:cubicBezTo>
                  <a:pt x="83828" y="17551"/>
                  <a:pt x="69930" y="13648"/>
                  <a:pt x="69930" y="13648"/>
                </a:cubicBezTo>
                <a:cubicBezTo>
                  <a:pt x="47184" y="14785"/>
                  <a:pt x="24399" y="18807"/>
                  <a:pt x="1691" y="17060"/>
                </a:cubicBezTo>
                <a:cubicBezTo>
                  <a:pt x="-6564" y="16425"/>
                  <a:pt x="17661" y="12671"/>
                  <a:pt x="25574" y="10236"/>
                </a:cubicBezTo>
                <a:cubicBezTo>
                  <a:pt x="32449" y="8121"/>
                  <a:pt x="39222" y="5687"/>
                  <a:pt x="46046" y="3412"/>
                </a:cubicBezTo>
                <a:lnTo>
                  <a:pt x="56282" y="0"/>
                </a:lnTo>
                <a:cubicBezTo>
                  <a:pt x="73444" y="1716"/>
                  <a:pt x="93557" y="2976"/>
                  <a:pt x="110873" y="6824"/>
                </a:cubicBezTo>
                <a:cubicBezTo>
                  <a:pt x="114384" y="7604"/>
                  <a:pt x="117697" y="9099"/>
                  <a:pt x="121109" y="10236"/>
                </a:cubicBezTo>
                <a:cubicBezTo>
                  <a:pt x="124521" y="12511"/>
                  <a:pt x="127575" y="15445"/>
                  <a:pt x="131344" y="17060"/>
                </a:cubicBezTo>
                <a:cubicBezTo>
                  <a:pt x="146653" y="23621"/>
                  <a:pt x="141946" y="17243"/>
                  <a:pt x="155228" y="23884"/>
                </a:cubicBezTo>
                <a:cubicBezTo>
                  <a:pt x="158896" y="25718"/>
                  <a:pt x="161796" y="28874"/>
                  <a:pt x="165464" y="30708"/>
                </a:cubicBezTo>
                <a:cubicBezTo>
                  <a:pt x="176896" y="36424"/>
                  <a:pt x="196677" y="36451"/>
                  <a:pt x="206407" y="37532"/>
                </a:cubicBezTo>
                <a:cubicBezTo>
                  <a:pt x="214519" y="40236"/>
                  <a:pt x="221723" y="42928"/>
                  <a:pt x="230291" y="44356"/>
                </a:cubicBezTo>
                <a:cubicBezTo>
                  <a:pt x="239335" y="45863"/>
                  <a:pt x="248488" y="46630"/>
                  <a:pt x="257586" y="47767"/>
                </a:cubicBezTo>
                <a:lnTo>
                  <a:pt x="278058" y="54591"/>
                </a:lnTo>
                <a:cubicBezTo>
                  <a:pt x="281470" y="55728"/>
                  <a:pt x="284805" y="57131"/>
                  <a:pt x="288294" y="58003"/>
                </a:cubicBezTo>
                <a:lnTo>
                  <a:pt x="301941" y="61415"/>
                </a:lnTo>
                <a:cubicBezTo>
                  <a:pt x="304311" y="68526"/>
                  <a:pt x="307492" y="79677"/>
                  <a:pt x="312177" y="85299"/>
                </a:cubicBezTo>
                <a:cubicBezTo>
                  <a:pt x="314802" y="88449"/>
                  <a:pt x="319001" y="89848"/>
                  <a:pt x="322413" y="92123"/>
                </a:cubicBezTo>
                <a:cubicBezTo>
                  <a:pt x="326766" y="105180"/>
                  <a:pt x="330071" y="113350"/>
                  <a:pt x="332649" y="126242"/>
                </a:cubicBezTo>
                <a:cubicBezTo>
                  <a:pt x="334006" y="133026"/>
                  <a:pt x="334383" y="140002"/>
                  <a:pt x="336061" y="146714"/>
                </a:cubicBezTo>
                <a:cubicBezTo>
                  <a:pt x="337806" y="153692"/>
                  <a:pt x="340610" y="160361"/>
                  <a:pt x="342885" y="167185"/>
                </a:cubicBezTo>
                <a:cubicBezTo>
                  <a:pt x="355334" y="204529"/>
                  <a:pt x="335477" y="147956"/>
                  <a:pt x="353121" y="187657"/>
                </a:cubicBezTo>
                <a:cubicBezTo>
                  <a:pt x="356042" y="194230"/>
                  <a:pt x="359944" y="208129"/>
                  <a:pt x="359944" y="208129"/>
                </a:cubicBezTo>
                <a:cubicBezTo>
                  <a:pt x="361081" y="222914"/>
                  <a:pt x="361517" y="237770"/>
                  <a:pt x="363356" y="252484"/>
                </a:cubicBezTo>
                <a:cubicBezTo>
                  <a:pt x="363802" y="256053"/>
                  <a:pt x="366322" y="259151"/>
                  <a:pt x="366768" y="262720"/>
                </a:cubicBezTo>
                <a:cubicBezTo>
                  <a:pt x="368607" y="277434"/>
                  <a:pt x="369043" y="292290"/>
                  <a:pt x="370180" y="307075"/>
                </a:cubicBezTo>
                <a:cubicBezTo>
                  <a:pt x="369043" y="321860"/>
                  <a:pt x="368607" y="336716"/>
                  <a:pt x="366768" y="351430"/>
                </a:cubicBezTo>
                <a:cubicBezTo>
                  <a:pt x="366322" y="354999"/>
                  <a:pt x="364165" y="358162"/>
                  <a:pt x="363356" y="361666"/>
                </a:cubicBezTo>
                <a:cubicBezTo>
                  <a:pt x="358654" y="382045"/>
                  <a:pt x="358117" y="391948"/>
                  <a:pt x="353121" y="409433"/>
                </a:cubicBezTo>
                <a:cubicBezTo>
                  <a:pt x="352133" y="412891"/>
                  <a:pt x="351704" y="416676"/>
                  <a:pt x="349709" y="419669"/>
                </a:cubicBezTo>
                <a:cubicBezTo>
                  <a:pt x="347032" y="423684"/>
                  <a:pt x="342885" y="426493"/>
                  <a:pt x="339473" y="429905"/>
                </a:cubicBezTo>
                <a:cubicBezTo>
                  <a:pt x="338336" y="437866"/>
                  <a:pt x="337124" y="445817"/>
                  <a:pt x="336061" y="453788"/>
                </a:cubicBezTo>
                <a:cubicBezTo>
                  <a:pt x="331995" y="484285"/>
                  <a:pt x="301942" y="521458"/>
                  <a:pt x="295118" y="5117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2700" dist="12700">
              <a:schemeClr val="tx1">
                <a:lumMod val="65000"/>
                <a:lumOff val="35000"/>
                <a:alpha val="7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Step 2 radicle">
            <a:extLst>
              <a:ext uri="{FF2B5EF4-FFF2-40B4-BE49-F238E27FC236}">
                <a16:creationId xmlns="" xmlns:a16="http://schemas.microsoft.com/office/drawing/2014/main" id="{298A0BDD-1684-45FF-8DD3-83DB60C65BD1}"/>
              </a:ext>
            </a:extLst>
          </p:cNvPr>
          <p:cNvSpPr/>
          <p:nvPr/>
        </p:nvSpPr>
        <p:spPr>
          <a:xfrm>
            <a:off x="4179922" y="4398074"/>
            <a:ext cx="337901" cy="473915"/>
          </a:xfrm>
          <a:custGeom>
            <a:avLst/>
            <a:gdLst>
              <a:gd name="connsiteX0" fmla="*/ 54624 w 337279"/>
              <a:gd name="connsiteY0" fmla="*/ 156470 h 473915"/>
              <a:gd name="connsiteX1" fmla="*/ 163806 w 337279"/>
              <a:gd name="connsiteY1" fmla="*/ 142822 h 473915"/>
              <a:gd name="connsiteX2" fmla="*/ 214985 w 337279"/>
              <a:gd name="connsiteY2" fmla="*/ 207649 h 473915"/>
              <a:gd name="connsiteX3" fmla="*/ 334403 w 337279"/>
              <a:gd name="connsiteY3" fmla="*/ 473780 h 473915"/>
              <a:gd name="connsiteX4" fmla="*/ 296872 w 337279"/>
              <a:gd name="connsiteY4" fmla="*/ 241768 h 473915"/>
              <a:gd name="connsiteX5" fmla="*/ 259340 w 337279"/>
              <a:gd name="connsiteY5" fmla="*/ 98467 h 473915"/>
              <a:gd name="connsiteX6" fmla="*/ 187689 w 337279"/>
              <a:gd name="connsiteY6" fmla="*/ 47287 h 473915"/>
              <a:gd name="connsiteX7" fmla="*/ 122863 w 337279"/>
              <a:gd name="connsiteY7" fmla="*/ 47287 h 473915"/>
              <a:gd name="connsiteX8" fmla="*/ 75095 w 337279"/>
              <a:gd name="connsiteY8" fmla="*/ 9756 h 473915"/>
              <a:gd name="connsiteX9" fmla="*/ 47800 w 337279"/>
              <a:gd name="connsiteY9" fmla="*/ 2932 h 473915"/>
              <a:gd name="connsiteX10" fmla="*/ 33 w 337279"/>
              <a:gd name="connsiteY10" fmla="*/ 50699 h 473915"/>
              <a:gd name="connsiteX11" fmla="*/ 54624 w 337279"/>
              <a:gd name="connsiteY11" fmla="*/ 156470 h 473915"/>
              <a:gd name="connsiteX0" fmla="*/ 55246 w 337901"/>
              <a:gd name="connsiteY0" fmla="*/ 156470 h 473915"/>
              <a:gd name="connsiteX1" fmla="*/ 164428 w 337901"/>
              <a:gd name="connsiteY1" fmla="*/ 142822 h 473915"/>
              <a:gd name="connsiteX2" fmla="*/ 215607 w 337901"/>
              <a:gd name="connsiteY2" fmla="*/ 207649 h 473915"/>
              <a:gd name="connsiteX3" fmla="*/ 335025 w 337901"/>
              <a:gd name="connsiteY3" fmla="*/ 473780 h 473915"/>
              <a:gd name="connsiteX4" fmla="*/ 297494 w 337901"/>
              <a:gd name="connsiteY4" fmla="*/ 241768 h 473915"/>
              <a:gd name="connsiteX5" fmla="*/ 259962 w 337901"/>
              <a:gd name="connsiteY5" fmla="*/ 98467 h 473915"/>
              <a:gd name="connsiteX6" fmla="*/ 188311 w 337901"/>
              <a:gd name="connsiteY6" fmla="*/ 47287 h 473915"/>
              <a:gd name="connsiteX7" fmla="*/ 123485 w 337901"/>
              <a:gd name="connsiteY7" fmla="*/ 47287 h 473915"/>
              <a:gd name="connsiteX8" fmla="*/ 75717 w 337901"/>
              <a:gd name="connsiteY8" fmla="*/ 9756 h 473915"/>
              <a:gd name="connsiteX9" fmla="*/ 48422 w 337901"/>
              <a:gd name="connsiteY9" fmla="*/ 2932 h 473915"/>
              <a:gd name="connsiteX10" fmla="*/ 655 w 337901"/>
              <a:gd name="connsiteY10" fmla="*/ 50699 h 473915"/>
              <a:gd name="connsiteX11" fmla="*/ 55246 w 337901"/>
              <a:gd name="connsiteY11" fmla="*/ 156470 h 473915"/>
              <a:gd name="connsiteX0" fmla="*/ 55246 w 337901"/>
              <a:gd name="connsiteY0" fmla="*/ 156470 h 473915"/>
              <a:gd name="connsiteX1" fmla="*/ 164428 w 337901"/>
              <a:gd name="connsiteY1" fmla="*/ 142822 h 473915"/>
              <a:gd name="connsiteX2" fmla="*/ 215607 w 337901"/>
              <a:gd name="connsiteY2" fmla="*/ 207649 h 473915"/>
              <a:gd name="connsiteX3" fmla="*/ 335025 w 337901"/>
              <a:gd name="connsiteY3" fmla="*/ 473780 h 473915"/>
              <a:gd name="connsiteX4" fmla="*/ 297494 w 337901"/>
              <a:gd name="connsiteY4" fmla="*/ 241768 h 473915"/>
              <a:gd name="connsiteX5" fmla="*/ 259962 w 337901"/>
              <a:gd name="connsiteY5" fmla="*/ 98467 h 473915"/>
              <a:gd name="connsiteX6" fmla="*/ 188311 w 337901"/>
              <a:gd name="connsiteY6" fmla="*/ 47287 h 473915"/>
              <a:gd name="connsiteX7" fmla="*/ 123485 w 337901"/>
              <a:gd name="connsiteY7" fmla="*/ 47287 h 473915"/>
              <a:gd name="connsiteX8" fmla="*/ 75717 w 337901"/>
              <a:gd name="connsiteY8" fmla="*/ 9756 h 473915"/>
              <a:gd name="connsiteX9" fmla="*/ 48422 w 337901"/>
              <a:gd name="connsiteY9" fmla="*/ 2932 h 473915"/>
              <a:gd name="connsiteX10" fmla="*/ 655 w 337901"/>
              <a:gd name="connsiteY10" fmla="*/ 50699 h 473915"/>
              <a:gd name="connsiteX11" fmla="*/ 55246 w 337901"/>
              <a:gd name="connsiteY11" fmla="*/ 156470 h 4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901" h="473915">
                <a:moveTo>
                  <a:pt x="55246" y="156470"/>
                </a:moveTo>
                <a:cubicBezTo>
                  <a:pt x="116660" y="165000"/>
                  <a:pt x="137701" y="134292"/>
                  <a:pt x="164428" y="142822"/>
                </a:cubicBezTo>
                <a:cubicBezTo>
                  <a:pt x="191155" y="151352"/>
                  <a:pt x="187174" y="152489"/>
                  <a:pt x="215607" y="207649"/>
                </a:cubicBezTo>
                <a:cubicBezTo>
                  <a:pt x="244040" y="262809"/>
                  <a:pt x="321377" y="468093"/>
                  <a:pt x="335025" y="473780"/>
                </a:cubicBezTo>
                <a:cubicBezTo>
                  <a:pt x="348673" y="479467"/>
                  <a:pt x="310004" y="304320"/>
                  <a:pt x="297494" y="241768"/>
                </a:cubicBezTo>
                <a:cubicBezTo>
                  <a:pt x="284984" y="179216"/>
                  <a:pt x="278159" y="130881"/>
                  <a:pt x="259962" y="98467"/>
                </a:cubicBezTo>
                <a:cubicBezTo>
                  <a:pt x="241765" y="66053"/>
                  <a:pt x="211057" y="55817"/>
                  <a:pt x="188311" y="47287"/>
                </a:cubicBezTo>
                <a:cubicBezTo>
                  <a:pt x="165565" y="38757"/>
                  <a:pt x="142251" y="53542"/>
                  <a:pt x="123485" y="47287"/>
                </a:cubicBezTo>
                <a:cubicBezTo>
                  <a:pt x="104719" y="41032"/>
                  <a:pt x="88227" y="17148"/>
                  <a:pt x="75717" y="9756"/>
                </a:cubicBezTo>
                <a:cubicBezTo>
                  <a:pt x="63207" y="2364"/>
                  <a:pt x="60932" y="-3892"/>
                  <a:pt x="48422" y="2932"/>
                </a:cubicBezTo>
                <a:cubicBezTo>
                  <a:pt x="35912" y="9756"/>
                  <a:pt x="1792" y="26247"/>
                  <a:pt x="655" y="50699"/>
                </a:cubicBezTo>
                <a:cubicBezTo>
                  <a:pt x="-482" y="75151"/>
                  <a:pt x="-6168" y="147940"/>
                  <a:pt x="55246" y="156470"/>
                </a:cubicBezTo>
                <a:close/>
              </a:path>
            </a:pathLst>
          </a:custGeom>
          <a:gradFill flip="none" rotWithShape="1">
            <a:gsLst>
              <a:gs pos="64000">
                <a:srgbClr val="FBFAF9"/>
              </a:gs>
              <a:gs pos="39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5341168" y="4886624"/>
            <a:ext cx="638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و يكَّون النبات الجديد بذوراً</a:t>
            </a:r>
            <a:endParaRPr lang="ar-SY" sz="2400" b="1" dirty="0">
              <a:solidFill>
                <a:srgbClr val="FFFF00"/>
              </a:solidFill>
            </a:endParaRPr>
          </a:p>
        </p:txBody>
      </p:sp>
      <p:pic>
        <p:nvPicPr>
          <p:cNvPr id="7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20" y="3906270"/>
            <a:ext cx="1680866" cy="1591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19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19" grpId="0"/>
      <p:bldP spid="26" grpId="0"/>
      <p:bldP spid="27" grpId="0"/>
      <p:bldP spid="52" grpId="0" animBg="1"/>
      <p:bldP spid="53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545071" y="198298"/>
            <a:ext cx="3392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دورة حياة نبات الفاصولياء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1C1E292B-8CAC-49BB-9651-B3508C5D0E3E}"/>
              </a:ext>
            </a:extLst>
          </p:cNvPr>
          <p:cNvSpPr/>
          <p:nvPr/>
        </p:nvSpPr>
        <p:spPr>
          <a:xfrm>
            <a:off x="-29872" y="4038600"/>
            <a:ext cx="12221872" cy="2837854"/>
          </a:xfrm>
          <a:custGeom>
            <a:avLst/>
            <a:gdLst>
              <a:gd name="connsiteX0" fmla="*/ 829973 w 12221872"/>
              <a:gd name="connsiteY0" fmla="*/ 0 h 2837854"/>
              <a:gd name="connsiteX1" fmla="*/ 1020473 w 12221872"/>
              <a:gd name="connsiteY1" fmla="*/ 73479 h 2837854"/>
              <a:gd name="connsiteX2" fmla="*/ 1134773 w 12221872"/>
              <a:gd name="connsiteY2" fmla="*/ 146957 h 2837854"/>
              <a:gd name="connsiteX3" fmla="*/ 1401473 w 12221872"/>
              <a:gd name="connsiteY3" fmla="*/ 195943 h 2837854"/>
              <a:gd name="connsiteX4" fmla="*/ 1782473 w 12221872"/>
              <a:gd name="connsiteY4" fmla="*/ 171450 h 2837854"/>
              <a:gd name="connsiteX5" fmla="*/ 1839623 w 12221872"/>
              <a:gd name="connsiteY5" fmla="*/ 146957 h 2837854"/>
              <a:gd name="connsiteX6" fmla="*/ 1953923 w 12221872"/>
              <a:gd name="connsiteY6" fmla="*/ 122464 h 2837854"/>
              <a:gd name="connsiteX7" fmla="*/ 2087273 w 12221872"/>
              <a:gd name="connsiteY7" fmla="*/ 146957 h 2837854"/>
              <a:gd name="connsiteX8" fmla="*/ 2201573 w 12221872"/>
              <a:gd name="connsiteY8" fmla="*/ 195943 h 2837854"/>
              <a:gd name="connsiteX9" fmla="*/ 2239673 w 12221872"/>
              <a:gd name="connsiteY9" fmla="*/ 293915 h 2837854"/>
              <a:gd name="connsiteX10" fmla="*/ 2353973 w 12221872"/>
              <a:gd name="connsiteY10" fmla="*/ 465365 h 2837854"/>
              <a:gd name="connsiteX11" fmla="*/ 2411123 w 12221872"/>
              <a:gd name="connsiteY11" fmla="*/ 489857 h 2837854"/>
              <a:gd name="connsiteX12" fmla="*/ 2468273 w 12221872"/>
              <a:gd name="connsiteY12" fmla="*/ 269422 h 2837854"/>
              <a:gd name="connsiteX13" fmla="*/ 2487323 w 12221872"/>
              <a:gd name="connsiteY13" fmla="*/ 195943 h 2837854"/>
              <a:gd name="connsiteX14" fmla="*/ 2506373 w 12221872"/>
              <a:gd name="connsiteY14" fmla="*/ 122464 h 2837854"/>
              <a:gd name="connsiteX15" fmla="*/ 2773073 w 12221872"/>
              <a:gd name="connsiteY15" fmla="*/ 146957 h 2837854"/>
              <a:gd name="connsiteX16" fmla="*/ 2830223 w 12221872"/>
              <a:gd name="connsiteY16" fmla="*/ 171450 h 2837854"/>
              <a:gd name="connsiteX17" fmla="*/ 2982623 w 12221872"/>
              <a:gd name="connsiteY17" fmla="*/ 220436 h 2837854"/>
              <a:gd name="connsiteX18" fmla="*/ 3287423 w 12221872"/>
              <a:gd name="connsiteY18" fmla="*/ 171450 h 2837854"/>
              <a:gd name="connsiteX19" fmla="*/ 3344573 w 12221872"/>
              <a:gd name="connsiteY19" fmla="*/ 146957 h 2837854"/>
              <a:gd name="connsiteX20" fmla="*/ 3535073 w 12221872"/>
              <a:gd name="connsiteY20" fmla="*/ 171450 h 2837854"/>
              <a:gd name="connsiteX21" fmla="*/ 3592223 w 12221872"/>
              <a:gd name="connsiteY21" fmla="*/ 195943 h 2837854"/>
              <a:gd name="connsiteX22" fmla="*/ 4201823 w 12221872"/>
              <a:gd name="connsiteY22" fmla="*/ 171450 h 2837854"/>
              <a:gd name="connsiteX23" fmla="*/ 4906674 w 12221872"/>
              <a:gd name="connsiteY23" fmla="*/ 195943 h 2837854"/>
              <a:gd name="connsiteX24" fmla="*/ 5020973 w 12221872"/>
              <a:gd name="connsiteY24" fmla="*/ 244929 h 2837854"/>
              <a:gd name="connsiteX25" fmla="*/ 5211473 w 12221872"/>
              <a:gd name="connsiteY25" fmla="*/ 220436 h 2837854"/>
              <a:gd name="connsiteX26" fmla="*/ 5268625 w 12221872"/>
              <a:gd name="connsiteY26" fmla="*/ 195943 h 2837854"/>
              <a:gd name="connsiteX27" fmla="*/ 5325774 w 12221872"/>
              <a:gd name="connsiteY27" fmla="*/ 220436 h 2837854"/>
              <a:gd name="connsiteX28" fmla="*/ 5382925 w 12221872"/>
              <a:gd name="connsiteY28" fmla="*/ 195943 h 2837854"/>
              <a:gd name="connsiteX29" fmla="*/ 5401975 w 12221872"/>
              <a:gd name="connsiteY29" fmla="*/ 122464 h 2837854"/>
              <a:gd name="connsiteX30" fmla="*/ 5840123 w 12221872"/>
              <a:gd name="connsiteY30" fmla="*/ 146957 h 2837854"/>
              <a:gd name="connsiteX31" fmla="*/ 5954423 w 12221872"/>
              <a:gd name="connsiteY31" fmla="*/ 171450 h 2837854"/>
              <a:gd name="connsiteX32" fmla="*/ 6163973 w 12221872"/>
              <a:gd name="connsiteY32" fmla="*/ 195943 h 2837854"/>
              <a:gd name="connsiteX33" fmla="*/ 6221123 w 12221872"/>
              <a:gd name="connsiteY33" fmla="*/ 244929 h 2837854"/>
              <a:gd name="connsiteX34" fmla="*/ 6868823 w 12221872"/>
              <a:gd name="connsiteY34" fmla="*/ 244929 h 2837854"/>
              <a:gd name="connsiteX35" fmla="*/ 7059323 w 12221872"/>
              <a:gd name="connsiteY35" fmla="*/ 318407 h 2837854"/>
              <a:gd name="connsiteX36" fmla="*/ 7173623 w 12221872"/>
              <a:gd name="connsiteY36" fmla="*/ 342900 h 2837854"/>
              <a:gd name="connsiteX37" fmla="*/ 7306973 w 12221872"/>
              <a:gd name="connsiteY37" fmla="*/ 318407 h 2837854"/>
              <a:gd name="connsiteX38" fmla="*/ 7383173 w 12221872"/>
              <a:gd name="connsiteY38" fmla="*/ 269422 h 2837854"/>
              <a:gd name="connsiteX39" fmla="*/ 7516523 w 12221872"/>
              <a:gd name="connsiteY39" fmla="*/ 220436 h 2837854"/>
              <a:gd name="connsiteX40" fmla="*/ 7630823 w 12221872"/>
              <a:gd name="connsiteY40" fmla="*/ 195943 h 2837854"/>
              <a:gd name="connsiteX41" fmla="*/ 7840373 w 12221872"/>
              <a:gd name="connsiteY41" fmla="*/ 244929 h 2837854"/>
              <a:gd name="connsiteX42" fmla="*/ 8449973 w 12221872"/>
              <a:gd name="connsiteY42" fmla="*/ 220436 h 2837854"/>
              <a:gd name="connsiteX43" fmla="*/ 8945273 w 12221872"/>
              <a:gd name="connsiteY43" fmla="*/ 220436 h 2837854"/>
              <a:gd name="connsiteX44" fmla="*/ 9288173 w 12221872"/>
              <a:gd name="connsiteY44" fmla="*/ 269422 h 2837854"/>
              <a:gd name="connsiteX45" fmla="*/ 9459623 w 12221872"/>
              <a:gd name="connsiteY45" fmla="*/ 293915 h 2837854"/>
              <a:gd name="connsiteX46" fmla="*/ 10221623 w 12221872"/>
              <a:gd name="connsiteY46" fmla="*/ 342900 h 2837854"/>
              <a:gd name="connsiteX47" fmla="*/ 10621673 w 12221872"/>
              <a:gd name="connsiteY47" fmla="*/ 391886 h 2837854"/>
              <a:gd name="connsiteX48" fmla="*/ 10850273 w 12221872"/>
              <a:gd name="connsiteY48" fmla="*/ 440872 h 2837854"/>
              <a:gd name="connsiteX49" fmla="*/ 11212223 w 12221872"/>
              <a:gd name="connsiteY49" fmla="*/ 416379 h 2837854"/>
              <a:gd name="connsiteX50" fmla="*/ 11478923 w 12221872"/>
              <a:gd name="connsiteY50" fmla="*/ 367393 h 2837854"/>
              <a:gd name="connsiteX51" fmla="*/ 12157376 w 12221872"/>
              <a:gd name="connsiteY51" fmla="*/ 249180 h 2837854"/>
              <a:gd name="connsiteX52" fmla="*/ 12221872 w 12221872"/>
              <a:gd name="connsiteY52" fmla="*/ 227082 h 2837854"/>
              <a:gd name="connsiteX53" fmla="*/ 12221872 w 12221872"/>
              <a:gd name="connsiteY53" fmla="*/ 2837854 h 2837854"/>
              <a:gd name="connsiteX54" fmla="*/ 0 w 12221872"/>
              <a:gd name="connsiteY54" fmla="*/ 2837854 h 2837854"/>
              <a:gd name="connsiteX55" fmla="*/ 0 w 12221872"/>
              <a:gd name="connsiteY55" fmla="*/ 206926 h 2837854"/>
              <a:gd name="connsiteX56" fmla="*/ 8985 w 12221872"/>
              <a:gd name="connsiteY56" fmla="*/ 210543 h 2837854"/>
              <a:gd name="connsiteX57" fmla="*/ 29873 w 12221872"/>
              <a:gd name="connsiteY57" fmla="*/ 195943 h 2837854"/>
              <a:gd name="connsiteX58" fmla="*/ 125123 w 12221872"/>
              <a:gd name="connsiteY58" fmla="*/ 244929 h 2837854"/>
              <a:gd name="connsiteX59" fmla="*/ 391823 w 12221872"/>
              <a:gd name="connsiteY59" fmla="*/ 293915 h 2837854"/>
              <a:gd name="connsiteX60" fmla="*/ 448973 w 12221872"/>
              <a:gd name="connsiteY60" fmla="*/ 318407 h 2837854"/>
              <a:gd name="connsiteX61" fmla="*/ 506123 w 12221872"/>
              <a:gd name="connsiteY61" fmla="*/ 293915 h 2837854"/>
              <a:gd name="connsiteX62" fmla="*/ 582323 w 12221872"/>
              <a:gd name="connsiteY62" fmla="*/ 269422 h 2837854"/>
              <a:gd name="connsiteX63" fmla="*/ 715673 w 12221872"/>
              <a:gd name="connsiteY63" fmla="*/ 48986 h 2837854"/>
              <a:gd name="connsiteX64" fmla="*/ 829973 w 12221872"/>
              <a:gd name="connsiteY64" fmla="*/ 0 h 28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221872" h="2837854">
                <a:moveTo>
                  <a:pt x="829973" y="0"/>
                </a:moveTo>
                <a:cubicBezTo>
                  <a:pt x="872569" y="13692"/>
                  <a:pt x="992645" y="49626"/>
                  <a:pt x="1020473" y="73479"/>
                </a:cubicBezTo>
                <a:cubicBezTo>
                  <a:pt x="1083090" y="127151"/>
                  <a:pt x="1065761" y="121606"/>
                  <a:pt x="1134773" y="146957"/>
                </a:cubicBezTo>
                <a:cubicBezTo>
                  <a:pt x="1246324" y="187936"/>
                  <a:pt x="1249660" y="176425"/>
                  <a:pt x="1401473" y="195943"/>
                </a:cubicBezTo>
                <a:cubicBezTo>
                  <a:pt x="1528473" y="187779"/>
                  <a:pt x="1655792" y="185614"/>
                  <a:pt x="1782473" y="171450"/>
                </a:cubicBezTo>
                <a:cubicBezTo>
                  <a:pt x="1802478" y="169213"/>
                  <a:pt x="1820021" y="152558"/>
                  <a:pt x="1839623" y="146957"/>
                </a:cubicBezTo>
                <a:cubicBezTo>
                  <a:pt x="1877329" y="136184"/>
                  <a:pt x="1915823" y="130629"/>
                  <a:pt x="1953923" y="122464"/>
                </a:cubicBezTo>
                <a:cubicBezTo>
                  <a:pt x="1998373" y="130629"/>
                  <a:pt x="2043522" y="133977"/>
                  <a:pt x="2087273" y="146957"/>
                </a:cubicBezTo>
                <a:cubicBezTo>
                  <a:pt x="2126405" y="158569"/>
                  <a:pt x="2201573" y="195943"/>
                  <a:pt x="2201573" y="195943"/>
                </a:cubicBezTo>
                <a:cubicBezTo>
                  <a:pt x="2214273" y="228600"/>
                  <a:pt x="2225584" y="262214"/>
                  <a:pt x="2239673" y="293915"/>
                </a:cubicBezTo>
                <a:cubicBezTo>
                  <a:pt x="2267448" y="356408"/>
                  <a:pt x="2309045" y="424105"/>
                  <a:pt x="2353973" y="465365"/>
                </a:cubicBezTo>
                <a:cubicBezTo>
                  <a:pt x="2370313" y="480371"/>
                  <a:pt x="2392073" y="481693"/>
                  <a:pt x="2411123" y="489857"/>
                </a:cubicBezTo>
                <a:lnTo>
                  <a:pt x="2468273" y="269422"/>
                </a:lnTo>
                <a:lnTo>
                  <a:pt x="2487323" y="195943"/>
                </a:lnTo>
                <a:lnTo>
                  <a:pt x="2506373" y="122464"/>
                </a:lnTo>
                <a:cubicBezTo>
                  <a:pt x="2595273" y="130629"/>
                  <a:pt x="2684557" y="133568"/>
                  <a:pt x="2773073" y="146957"/>
                </a:cubicBezTo>
                <a:cubicBezTo>
                  <a:pt x="2793016" y="149974"/>
                  <a:pt x="2810742" y="165189"/>
                  <a:pt x="2830223" y="171450"/>
                </a:cubicBezTo>
                <a:lnTo>
                  <a:pt x="2982623" y="220436"/>
                </a:lnTo>
                <a:cubicBezTo>
                  <a:pt x="3112750" y="205226"/>
                  <a:pt x="3174948" y="207603"/>
                  <a:pt x="3287423" y="171450"/>
                </a:cubicBezTo>
                <a:cubicBezTo>
                  <a:pt x="3306904" y="165189"/>
                  <a:pt x="3325523" y="155122"/>
                  <a:pt x="3344573" y="146957"/>
                </a:cubicBezTo>
                <a:cubicBezTo>
                  <a:pt x="3408073" y="155122"/>
                  <a:pt x="3471998" y="158974"/>
                  <a:pt x="3535073" y="171450"/>
                </a:cubicBezTo>
                <a:cubicBezTo>
                  <a:pt x="3554920" y="175376"/>
                  <a:pt x="3572143" y="195943"/>
                  <a:pt x="3592223" y="195943"/>
                </a:cubicBezTo>
                <a:cubicBezTo>
                  <a:pt x="3795522" y="195943"/>
                  <a:pt x="3998623" y="179615"/>
                  <a:pt x="4201823" y="171450"/>
                </a:cubicBezTo>
                <a:cubicBezTo>
                  <a:pt x="4436773" y="179615"/>
                  <a:pt x="4672208" y="174911"/>
                  <a:pt x="4906674" y="195943"/>
                </a:cubicBezTo>
                <a:cubicBezTo>
                  <a:pt x="4946737" y="199537"/>
                  <a:pt x="5020973" y="244929"/>
                  <a:pt x="5020973" y="244929"/>
                </a:cubicBezTo>
                <a:cubicBezTo>
                  <a:pt x="5084474" y="236765"/>
                  <a:pt x="5148398" y="232913"/>
                  <a:pt x="5211473" y="220436"/>
                </a:cubicBezTo>
                <a:cubicBezTo>
                  <a:pt x="5231321" y="216511"/>
                  <a:pt x="5248543" y="195943"/>
                  <a:pt x="5268625" y="195943"/>
                </a:cubicBezTo>
                <a:cubicBezTo>
                  <a:pt x="5288705" y="195943"/>
                  <a:pt x="5306724" y="212272"/>
                  <a:pt x="5325774" y="220436"/>
                </a:cubicBezTo>
                <a:cubicBezTo>
                  <a:pt x="5344824" y="212272"/>
                  <a:pt x="5368727" y="214199"/>
                  <a:pt x="5382925" y="195943"/>
                </a:cubicBezTo>
                <a:cubicBezTo>
                  <a:pt x="5397124" y="177687"/>
                  <a:pt x="5381962" y="124609"/>
                  <a:pt x="5401975" y="122464"/>
                </a:cubicBezTo>
                <a:cubicBezTo>
                  <a:pt x="5547657" y="106856"/>
                  <a:pt x="5694073" y="138793"/>
                  <a:pt x="5840123" y="146957"/>
                </a:cubicBezTo>
                <a:cubicBezTo>
                  <a:pt x="5878223" y="155122"/>
                  <a:pt x="5916062" y="165648"/>
                  <a:pt x="5954423" y="171450"/>
                </a:cubicBezTo>
                <a:cubicBezTo>
                  <a:pt x="6024082" y="181987"/>
                  <a:pt x="6095392" y="177048"/>
                  <a:pt x="6163973" y="195943"/>
                </a:cubicBezTo>
                <a:cubicBezTo>
                  <a:pt x="6186360" y="202111"/>
                  <a:pt x="6202073" y="228600"/>
                  <a:pt x="6221123" y="244929"/>
                </a:cubicBezTo>
                <a:cubicBezTo>
                  <a:pt x="6551739" y="226447"/>
                  <a:pt x="6598897" y="198656"/>
                  <a:pt x="6868823" y="244929"/>
                </a:cubicBezTo>
                <a:cubicBezTo>
                  <a:pt x="7034453" y="273323"/>
                  <a:pt x="6842770" y="272003"/>
                  <a:pt x="7059323" y="318407"/>
                </a:cubicBezTo>
                <a:lnTo>
                  <a:pt x="7173623" y="342900"/>
                </a:lnTo>
                <a:cubicBezTo>
                  <a:pt x="7218073" y="334736"/>
                  <a:pt x="7263654" y="333597"/>
                  <a:pt x="7306973" y="318407"/>
                </a:cubicBezTo>
                <a:cubicBezTo>
                  <a:pt x="7334370" y="308801"/>
                  <a:pt x="7357071" y="283805"/>
                  <a:pt x="7383173" y="269422"/>
                </a:cubicBezTo>
                <a:cubicBezTo>
                  <a:pt x="7421434" y="248339"/>
                  <a:pt x="7477855" y="232865"/>
                  <a:pt x="7516523" y="220436"/>
                </a:cubicBezTo>
                <a:cubicBezTo>
                  <a:pt x="7676365" y="288940"/>
                  <a:pt x="7464643" y="219683"/>
                  <a:pt x="7630823" y="195943"/>
                </a:cubicBezTo>
                <a:cubicBezTo>
                  <a:pt x="7646491" y="193705"/>
                  <a:pt x="7816701" y="238842"/>
                  <a:pt x="7840373" y="244929"/>
                </a:cubicBezTo>
                <a:lnTo>
                  <a:pt x="8449973" y="220436"/>
                </a:lnTo>
                <a:cubicBezTo>
                  <a:pt x="8806582" y="199595"/>
                  <a:pt x="8556623" y="173590"/>
                  <a:pt x="8945273" y="220436"/>
                </a:cubicBezTo>
                <a:cubicBezTo>
                  <a:pt x="9059774" y="234237"/>
                  <a:pt x="9173873" y="253093"/>
                  <a:pt x="9288173" y="269422"/>
                </a:cubicBezTo>
                <a:lnTo>
                  <a:pt x="9459623" y="293915"/>
                </a:lnTo>
                <a:cubicBezTo>
                  <a:pt x="9742667" y="415219"/>
                  <a:pt x="9462527" y="303064"/>
                  <a:pt x="10221623" y="342900"/>
                </a:cubicBezTo>
                <a:cubicBezTo>
                  <a:pt x="10334601" y="348829"/>
                  <a:pt x="10504268" y="375114"/>
                  <a:pt x="10621673" y="391886"/>
                </a:cubicBezTo>
                <a:cubicBezTo>
                  <a:pt x="10701927" y="417683"/>
                  <a:pt x="10761083" y="440872"/>
                  <a:pt x="10850273" y="440872"/>
                </a:cubicBezTo>
                <a:cubicBezTo>
                  <a:pt x="10971090" y="440872"/>
                  <a:pt x="11091573" y="424543"/>
                  <a:pt x="11212223" y="416379"/>
                </a:cubicBezTo>
                <a:cubicBezTo>
                  <a:pt x="11301123" y="400050"/>
                  <a:pt x="11389219" y="372800"/>
                  <a:pt x="11478923" y="367393"/>
                </a:cubicBezTo>
                <a:cubicBezTo>
                  <a:pt x="11838340" y="345732"/>
                  <a:pt x="12037539" y="289430"/>
                  <a:pt x="12157376" y="249180"/>
                </a:cubicBezTo>
                <a:lnTo>
                  <a:pt x="12221872" y="227082"/>
                </a:lnTo>
                <a:lnTo>
                  <a:pt x="12221872" y="2837854"/>
                </a:lnTo>
                <a:lnTo>
                  <a:pt x="0" y="2837854"/>
                </a:lnTo>
                <a:lnTo>
                  <a:pt x="0" y="206926"/>
                </a:lnTo>
                <a:lnTo>
                  <a:pt x="8985" y="210543"/>
                </a:lnTo>
                <a:cubicBezTo>
                  <a:pt x="73489" y="233983"/>
                  <a:pt x="7648" y="188799"/>
                  <a:pt x="29873" y="195943"/>
                </a:cubicBezTo>
                <a:cubicBezTo>
                  <a:pt x="55273" y="204107"/>
                  <a:pt x="91661" y="235871"/>
                  <a:pt x="125123" y="244929"/>
                </a:cubicBezTo>
                <a:cubicBezTo>
                  <a:pt x="212999" y="268715"/>
                  <a:pt x="391823" y="293915"/>
                  <a:pt x="391823" y="293915"/>
                </a:cubicBezTo>
                <a:cubicBezTo>
                  <a:pt x="410873" y="302079"/>
                  <a:pt x="428893" y="318407"/>
                  <a:pt x="448973" y="318407"/>
                </a:cubicBezTo>
                <a:cubicBezTo>
                  <a:pt x="469053" y="318407"/>
                  <a:pt x="486815" y="301008"/>
                  <a:pt x="506123" y="293915"/>
                </a:cubicBezTo>
                <a:cubicBezTo>
                  <a:pt x="531297" y="284666"/>
                  <a:pt x="556923" y="277586"/>
                  <a:pt x="582323" y="269422"/>
                </a:cubicBezTo>
                <a:cubicBezTo>
                  <a:pt x="601858" y="231748"/>
                  <a:pt x="668275" y="82841"/>
                  <a:pt x="715673" y="48986"/>
                </a:cubicBezTo>
                <a:cubicBezTo>
                  <a:pt x="750780" y="23909"/>
                  <a:pt x="829973" y="0"/>
                  <a:pt x="829973" y="0"/>
                </a:cubicBezTo>
                <a:close/>
              </a:path>
            </a:pathLst>
          </a:custGeom>
          <a:gradFill flip="none" rotWithShape="1">
            <a:gsLst>
              <a:gs pos="3540">
                <a:srgbClr val="CBA37F"/>
              </a:gs>
              <a:gs pos="79000">
                <a:srgbClr val="B9845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tep 1 Seed">
            <a:extLst>
              <a:ext uri="{FF2B5EF4-FFF2-40B4-BE49-F238E27FC236}">
                <a16:creationId xmlns="" xmlns:a16="http://schemas.microsoft.com/office/drawing/2014/main" id="{2522834A-52AC-44F3-BFF5-1012920DE183}"/>
              </a:ext>
            </a:extLst>
          </p:cNvPr>
          <p:cNvGrpSpPr/>
          <p:nvPr/>
        </p:nvGrpSpPr>
        <p:grpSpPr>
          <a:xfrm>
            <a:off x="1039026" y="4901679"/>
            <a:ext cx="901136" cy="1352117"/>
            <a:chOff x="1869020" y="4831341"/>
            <a:chExt cx="901136" cy="1352117"/>
          </a:xfrm>
        </p:grpSpPr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187DCDA3-23B3-4AE9-AE12-A6305727FFAE}"/>
                </a:ext>
              </a:extLst>
            </p:cNvPr>
            <p:cNvGrpSpPr/>
            <p:nvPr/>
          </p:nvGrpSpPr>
          <p:grpSpPr>
            <a:xfrm>
              <a:off x="1946321" y="4916282"/>
              <a:ext cx="823835" cy="1267176"/>
              <a:chOff x="1109852" y="4978628"/>
              <a:chExt cx="823835" cy="1267176"/>
            </a:xfrm>
          </p:grpSpPr>
          <p:sp>
            <p:nvSpPr>
              <p:cNvPr id="81" name="Oval 80">
                <a:extLst>
                  <a:ext uri="{FF2B5EF4-FFF2-40B4-BE49-F238E27FC236}">
                    <a16:creationId xmlns="" xmlns:a16="http://schemas.microsoft.com/office/drawing/2014/main" id="{3E1EC87C-1C49-406D-AA1F-93A5FE9F2EAE}"/>
                  </a:ext>
                </a:extLst>
              </p:cNvPr>
              <p:cNvSpPr/>
              <p:nvPr/>
            </p:nvSpPr>
            <p:spPr>
              <a:xfrm>
                <a:off x="1788702" y="5517572"/>
                <a:ext cx="98714" cy="348095"/>
              </a:xfrm>
              <a:prstGeom prst="ellipse">
                <a:avLst/>
              </a:prstGeom>
              <a:solidFill>
                <a:srgbClr val="431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FD523260-0260-492C-89AC-5FD623FB9E41}"/>
                  </a:ext>
                </a:extLst>
              </p:cNvPr>
              <p:cNvSpPr/>
              <p:nvPr/>
            </p:nvSpPr>
            <p:spPr>
              <a:xfrm>
                <a:off x="1109852" y="4978628"/>
                <a:ext cx="823835" cy="1267176"/>
              </a:xfrm>
              <a:custGeom>
                <a:avLst/>
                <a:gdLst>
                  <a:gd name="connsiteX0" fmla="*/ 753341 w 815687"/>
                  <a:gd name="connsiteY0" fmla="*/ 524741 h 1252104"/>
                  <a:gd name="connsiteX1" fmla="*/ 805296 w 815687"/>
                  <a:gd name="connsiteY1" fmla="*/ 420832 h 1252104"/>
                  <a:gd name="connsiteX2" fmla="*/ 815687 w 815687"/>
                  <a:gd name="connsiteY2" fmla="*/ 223404 h 1252104"/>
                  <a:gd name="connsiteX3" fmla="*/ 680605 w 815687"/>
                  <a:gd name="connsiteY3" fmla="*/ 31173 h 1252104"/>
                  <a:gd name="connsiteX4" fmla="*/ 400050 w 815687"/>
                  <a:gd name="connsiteY4" fmla="*/ 0 h 1252104"/>
                  <a:gd name="connsiteX5" fmla="*/ 98714 w 815687"/>
                  <a:gd name="connsiteY5" fmla="*/ 223404 h 1252104"/>
                  <a:gd name="connsiteX6" fmla="*/ 0 w 815687"/>
                  <a:gd name="connsiteY6" fmla="*/ 555913 h 1252104"/>
                  <a:gd name="connsiteX7" fmla="*/ 46759 w 815687"/>
                  <a:gd name="connsiteY7" fmla="*/ 904009 h 1252104"/>
                  <a:gd name="connsiteX8" fmla="*/ 213014 w 815687"/>
                  <a:gd name="connsiteY8" fmla="*/ 1174173 h 1252104"/>
                  <a:gd name="connsiteX9" fmla="*/ 400050 w 815687"/>
                  <a:gd name="connsiteY9" fmla="*/ 1252104 h 1252104"/>
                  <a:gd name="connsiteX10" fmla="*/ 602673 w 815687"/>
                  <a:gd name="connsiteY10" fmla="*/ 1210541 h 1252104"/>
                  <a:gd name="connsiteX11" fmla="*/ 758537 w 815687"/>
                  <a:gd name="connsiteY11" fmla="*/ 1054677 h 1252104"/>
                  <a:gd name="connsiteX12" fmla="*/ 779318 w 815687"/>
                  <a:gd name="connsiteY12" fmla="*/ 961159 h 1252104"/>
                  <a:gd name="connsiteX13" fmla="*/ 758537 w 815687"/>
                  <a:gd name="connsiteY13" fmla="*/ 878032 h 1252104"/>
                  <a:gd name="connsiteX14" fmla="*/ 716973 w 815687"/>
                  <a:gd name="connsiteY14" fmla="*/ 789709 h 1252104"/>
                  <a:gd name="connsiteX15" fmla="*/ 711778 w 815687"/>
                  <a:gd name="connsiteY15" fmla="*/ 670213 h 1252104"/>
                  <a:gd name="connsiteX16" fmla="*/ 716973 w 815687"/>
                  <a:gd name="connsiteY16" fmla="*/ 587086 h 1252104"/>
                  <a:gd name="connsiteX17" fmla="*/ 753341 w 815687"/>
                  <a:gd name="connsiteY17" fmla="*/ 524741 h 1252104"/>
                  <a:gd name="connsiteX0" fmla="*/ 753341 w 815687"/>
                  <a:gd name="connsiteY0" fmla="*/ 539209 h 1266572"/>
                  <a:gd name="connsiteX1" fmla="*/ 805296 w 815687"/>
                  <a:gd name="connsiteY1" fmla="*/ 435300 h 1266572"/>
                  <a:gd name="connsiteX2" fmla="*/ 815687 w 815687"/>
                  <a:gd name="connsiteY2" fmla="*/ 237872 h 1266572"/>
                  <a:gd name="connsiteX3" fmla="*/ 680605 w 815687"/>
                  <a:gd name="connsiteY3" fmla="*/ 45641 h 1266572"/>
                  <a:gd name="connsiteX4" fmla="*/ 400050 w 815687"/>
                  <a:gd name="connsiteY4" fmla="*/ 14468 h 1266572"/>
                  <a:gd name="connsiteX5" fmla="*/ 98714 w 815687"/>
                  <a:gd name="connsiteY5" fmla="*/ 237872 h 1266572"/>
                  <a:gd name="connsiteX6" fmla="*/ 0 w 815687"/>
                  <a:gd name="connsiteY6" fmla="*/ 570381 h 1266572"/>
                  <a:gd name="connsiteX7" fmla="*/ 46759 w 815687"/>
                  <a:gd name="connsiteY7" fmla="*/ 918477 h 1266572"/>
                  <a:gd name="connsiteX8" fmla="*/ 213014 w 815687"/>
                  <a:gd name="connsiteY8" fmla="*/ 1188641 h 1266572"/>
                  <a:gd name="connsiteX9" fmla="*/ 400050 w 815687"/>
                  <a:gd name="connsiteY9" fmla="*/ 1266572 h 1266572"/>
                  <a:gd name="connsiteX10" fmla="*/ 602673 w 815687"/>
                  <a:gd name="connsiteY10" fmla="*/ 1225009 h 1266572"/>
                  <a:gd name="connsiteX11" fmla="*/ 758537 w 815687"/>
                  <a:gd name="connsiteY11" fmla="*/ 1069145 h 1266572"/>
                  <a:gd name="connsiteX12" fmla="*/ 779318 w 815687"/>
                  <a:gd name="connsiteY12" fmla="*/ 975627 h 1266572"/>
                  <a:gd name="connsiteX13" fmla="*/ 758537 w 815687"/>
                  <a:gd name="connsiteY13" fmla="*/ 892500 h 1266572"/>
                  <a:gd name="connsiteX14" fmla="*/ 716973 w 815687"/>
                  <a:gd name="connsiteY14" fmla="*/ 804177 h 1266572"/>
                  <a:gd name="connsiteX15" fmla="*/ 711778 w 815687"/>
                  <a:gd name="connsiteY15" fmla="*/ 684681 h 1266572"/>
                  <a:gd name="connsiteX16" fmla="*/ 716973 w 815687"/>
                  <a:gd name="connsiteY16" fmla="*/ 601554 h 1266572"/>
                  <a:gd name="connsiteX17" fmla="*/ 753341 w 815687"/>
                  <a:gd name="connsiteY17" fmla="*/ 539209 h 1266572"/>
                  <a:gd name="connsiteX0" fmla="*/ 764910 w 827256"/>
                  <a:gd name="connsiteY0" fmla="*/ 539209 h 1266572"/>
                  <a:gd name="connsiteX1" fmla="*/ 816865 w 827256"/>
                  <a:gd name="connsiteY1" fmla="*/ 435300 h 1266572"/>
                  <a:gd name="connsiteX2" fmla="*/ 827256 w 827256"/>
                  <a:gd name="connsiteY2" fmla="*/ 237872 h 1266572"/>
                  <a:gd name="connsiteX3" fmla="*/ 692174 w 827256"/>
                  <a:gd name="connsiteY3" fmla="*/ 45641 h 1266572"/>
                  <a:gd name="connsiteX4" fmla="*/ 411619 w 827256"/>
                  <a:gd name="connsiteY4" fmla="*/ 14468 h 1266572"/>
                  <a:gd name="connsiteX5" fmla="*/ 110283 w 827256"/>
                  <a:gd name="connsiteY5" fmla="*/ 237872 h 1266572"/>
                  <a:gd name="connsiteX6" fmla="*/ 11569 w 827256"/>
                  <a:gd name="connsiteY6" fmla="*/ 570381 h 1266572"/>
                  <a:gd name="connsiteX7" fmla="*/ 58328 w 827256"/>
                  <a:gd name="connsiteY7" fmla="*/ 918477 h 1266572"/>
                  <a:gd name="connsiteX8" fmla="*/ 224583 w 827256"/>
                  <a:gd name="connsiteY8" fmla="*/ 1188641 h 1266572"/>
                  <a:gd name="connsiteX9" fmla="*/ 411619 w 827256"/>
                  <a:gd name="connsiteY9" fmla="*/ 1266572 h 1266572"/>
                  <a:gd name="connsiteX10" fmla="*/ 614242 w 827256"/>
                  <a:gd name="connsiteY10" fmla="*/ 1225009 h 1266572"/>
                  <a:gd name="connsiteX11" fmla="*/ 770106 w 827256"/>
                  <a:gd name="connsiteY11" fmla="*/ 1069145 h 1266572"/>
                  <a:gd name="connsiteX12" fmla="*/ 790887 w 827256"/>
                  <a:gd name="connsiteY12" fmla="*/ 975627 h 1266572"/>
                  <a:gd name="connsiteX13" fmla="*/ 770106 w 827256"/>
                  <a:gd name="connsiteY13" fmla="*/ 892500 h 1266572"/>
                  <a:gd name="connsiteX14" fmla="*/ 728542 w 827256"/>
                  <a:gd name="connsiteY14" fmla="*/ 804177 h 1266572"/>
                  <a:gd name="connsiteX15" fmla="*/ 723347 w 827256"/>
                  <a:gd name="connsiteY15" fmla="*/ 684681 h 1266572"/>
                  <a:gd name="connsiteX16" fmla="*/ 728542 w 827256"/>
                  <a:gd name="connsiteY16" fmla="*/ 601554 h 1266572"/>
                  <a:gd name="connsiteX17" fmla="*/ 764910 w 827256"/>
                  <a:gd name="connsiteY17" fmla="*/ 539209 h 1266572"/>
                  <a:gd name="connsiteX0" fmla="*/ 753467 w 815813"/>
                  <a:gd name="connsiteY0" fmla="*/ 539209 h 1266572"/>
                  <a:gd name="connsiteX1" fmla="*/ 805422 w 815813"/>
                  <a:gd name="connsiteY1" fmla="*/ 435300 h 1266572"/>
                  <a:gd name="connsiteX2" fmla="*/ 815813 w 815813"/>
                  <a:gd name="connsiteY2" fmla="*/ 237872 h 1266572"/>
                  <a:gd name="connsiteX3" fmla="*/ 680731 w 815813"/>
                  <a:gd name="connsiteY3" fmla="*/ 45641 h 1266572"/>
                  <a:gd name="connsiteX4" fmla="*/ 400176 w 815813"/>
                  <a:gd name="connsiteY4" fmla="*/ 14468 h 1266572"/>
                  <a:gd name="connsiteX5" fmla="*/ 98840 w 815813"/>
                  <a:gd name="connsiteY5" fmla="*/ 237872 h 1266572"/>
                  <a:gd name="connsiteX6" fmla="*/ 126 w 815813"/>
                  <a:gd name="connsiteY6" fmla="*/ 570381 h 1266572"/>
                  <a:gd name="connsiteX7" fmla="*/ 46885 w 815813"/>
                  <a:gd name="connsiteY7" fmla="*/ 918477 h 1266572"/>
                  <a:gd name="connsiteX8" fmla="*/ 213140 w 815813"/>
                  <a:gd name="connsiteY8" fmla="*/ 1188641 h 1266572"/>
                  <a:gd name="connsiteX9" fmla="*/ 400176 w 815813"/>
                  <a:gd name="connsiteY9" fmla="*/ 1266572 h 1266572"/>
                  <a:gd name="connsiteX10" fmla="*/ 602799 w 815813"/>
                  <a:gd name="connsiteY10" fmla="*/ 1225009 h 1266572"/>
                  <a:gd name="connsiteX11" fmla="*/ 758663 w 815813"/>
                  <a:gd name="connsiteY11" fmla="*/ 1069145 h 1266572"/>
                  <a:gd name="connsiteX12" fmla="*/ 779444 w 815813"/>
                  <a:gd name="connsiteY12" fmla="*/ 975627 h 1266572"/>
                  <a:gd name="connsiteX13" fmla="*/ 758663 w 815813"/>
                  <a:gd name="connsiteY13" fmla="*/ 892500 h 1266572"/>
                  <a:gd name="connsiteX14" fmla="*/ 717099 w 815813"/>
                  <a:gd name="connsiteY14" fmla="*/ 804177 h 1266572"/>
                  <a:gd name="connsiteX15" fmla="*/ 711904 w 815813"/>
                  <a:gd name="connsiteY15" fmla="*/ 684681 h 1266572"/>
                  <a:gd name="connsiteX16" fmla="*/ 717099 w 815813"/>
                  <a:gd name="connsiteY16" fmla="*/ 601554 h 1266572"/>
                  <a:gd name="connsiteX17" fmla="*/ 753467 w 815813"/>
                  <a:gd name="connsiteY17" fmla="*/ 539209 h 1266572"/>
                  <a:gd name="connsiteX0" fmla="*/ 753467 w 815813"/>
                  <a:gd name="connsiteY0" fmla="*/ 539209 h 1267906"/>
                  <a:gd name="connsiteX1" fmla="*/ 805422 w 815813"/>
                  <a:gd name="connsiteY1" fmla="*/ 435300 h 1267906"/>
                  <a:gd name="connsiteX2" fmla="*/ 815813 w 815813"/>
                  <a:gd name="connsiteY2" fmla="*/ 237872 h 1267906"/>
                  <a:gd name="connsiteX3" fmla="*/ 680731 w 815813"/>
                  <a:gd name="connsiteY3" fmla="*/ 45641 h 1267906"/>
                  <a:gd name="connsiteX4" fmla="*/ 400176 w 815813"/>
                  <a:gd name="connsiteY4" fmla="*/ 14468 h 1267906"/>
                  <a:gd name="connsiteX5" fmla="*/ 98840 w 815813"/>
                  <a:gd name="connsiteY5" fmla="*/ 237872 h 1267906"/>
                  <a:gd name="connsiteX6" fmla="*/ 126 w 815813"/>
                  <a:gd name="connsiteY6" fmla="*/ 570381 h 1267906"/>
                  <a:gd name="connsiteX7" fmla="*/ 46885 w 815813"/>
                  <a:gd name="connsiteY7" fmla="*/ 918477 h 1267906"/>
                  <a:gd name="connsiteX8" fmla="*/ 213140 w 815813"/>
                  <a:gd name="connsiteY8" fmla="*/ 1188641 h 1267906"/>
                  <a:gd name="connsiteX9" fmla="*/ 400176 w 815813"/>
                  <a:gd name="connsiteY9" fmla="*/ 1266572 h 1267906"/>
                  <a:gd name="connsiteX10" fmla="*/ 602799 w 815813"/>
                  <a:gd name="connsiteY10" fmla="*/ 1225009 h 1267906"/>
                  <a:gd name="connsiteX11" fmla="*/ 758663 w 815813"/>
                  <a:gd name="connsiteY11" fmla="*/ 1069145 h 1267906"/>
                  <a:gd name="connsiteX12" fmla="*/ 779444 w 815813"/>
                  <a:gd name="connsiteY12" fmla="*/ 975627 h 1267906"/>
                  <a:gd name="connsiteX13" fmla="*/ 758663 w 815813"/>
                  <a:gd name="connsiteY13" fmla="*/ 892500 h 1267906"/>
                  <a:gd name="connsiteX14" fmla="*/ 717099 w 815813"/>
                  <a:gd name="connsiteY14" fmla="*/ 804177 h 1267906"/>
                  <a:gd name="connsiteX15" fmla="*/ 711904 w 815813"/>
                  <a:gd name="connsiteY15" fmla="*/ 684681 h 1267906"/>
                  <a:gd name="connsiteX16" fmla="*/ 717099 w 815813"/>
                  <a:gd name="connsiteY16" fmla="*/ 601554 h 1267906"/>
                  <a:gd name="connsiteX17" fmla="*/ 753467 w 815813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80211 w 825472"/>
                  <a:gd name="connsiteY12" fmla="*/ 975627 h 1267906"/>
                  <a:gd name="connsiteX13" fmla="*/ 759430 w 825472"/>
                  <a:gd name="connsiteY13" fmla="*/ 892500 h 1267906"/>
                  <a:gd name="connsiteX14" fmla="*/ 717866 w 825472"/>
                  <a:gd name="connsiteY14" fmla="*/ 804177 h 1267906"/>
                  <a:gd name="connsiteX15" fmla="*/ 712671 w 825472"/>
                  <a:gd name="connsiteY15" fmla="*/ 684681 h 1267906"/>
                  <a:gd name="connsiteX16" fmla="*/ 717866 w 825472"/>
                  <a:gd name="connsiteY16" fmla="*/ 601554 h 1267906"/>
                  <a:gd name="connsiteX17" fmla="*/ 754234 w 825472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71762"/>
                  <a:gd name="connsiteX1" fmla="*/ 806189 w 825472"/>
                  <a:gd name="connsiteY1" fmla="*/ 435300 h 1271762"/>
                  <a:gd name="connsiteX2" fmla="*/ 816580 w 825472"/>
                  <a:gd name="connsiteY2" fmla="*/ 237872 h 1271762"/>
                  <a:gd name="connsiteX3" fmla="*/ 681498 w 825472"/>
                  <a:gd name="connsiteY3" fmla="*/ 45641 h 1271762"/>
                  <a:gd name="connsiteX4" fmla="*/ 400943 w 825472"/>
                  <a:gd name="connsiteY4" fmla="*/ 14468 h 1271762"/>
                  <a:gd name="connsiteX5" fmla="*/ 99607 w 825472"/>
                  <a:gd name="connsiteY5" fmla="*/ 237872 h 1271762"/>
                  <a:gd name="connsiteX6" fmla="*/ 893 w 825472"/>
                  <a:gd name="connsiteY6" fmla="*/ 570381 h 1271762"/>
                  <a:gd name="connsiteX7" fmla="*/ 47652 w 825472"/>
                  <a:gd name="connsiteY7" fmla="*/ 918477 h 1271762"/>
                  <a:gd name="connsiteX8" fmla="*/ 213907 w 825472"/>
                  <a:gd name="connsiteY8" fmla="*/ 1188641 h 1271762"/>
                  <a:gd name="connsiteX9" fmla="*/ 400943 w 825472"/>
                  <a:gd name="connsiteY9" fmla="*/ 1266572 h 1271762"/>
                  <a:gd name="connsiteX10" fmla="*/ 759430 w 825472"/>
                  <a:gd name="connsiteY10" fmla="*/ 1069145 h 1271762"/>
                  <a:gd name="connsiteX11" fmla="*/ 759430 w 825472"/>
                  <a:gd name="connsiteY11" fmla="*/ 892500 h 1271762"/>
                  <a:gd name="connsiteX12" fmla="*/ 717866 w 825472"/>
                  <a:gd name="connsiteY12" fmla="*/ 804177 h 1271762"/>
                  <a:gd name="connsiteX13" fmla="*/ 712671 w 825472"/>
                  <a:gd name="connsiteY13" fmla="*/ 684681 h 1271762"/>
                  <a:gd name="connsiteX14" fmla="*/ 717866 w 825472"/>
                  <a:gd name="connsiteY14" fmla="*/ 601554 h 1271762"/>
                  <a:gd name="connsiteX15" fmla="*/ 754234 w 825472"/>
                  <a:gd name="connsiteY15" fmla="*/ 539209 h 1271762"/>
                  <a:gd name="connsiteX0" fmla="*/ 754234 w 825472"/>
                  <a:gd name="connsiteY0" fmla="*/ 539209 h 1274399"/>
                  <a:gd name="connsiteX1" fmla="*/ 806189 w 825472"/>
                  <a:gd name="connsiteY1" fmla="*/ 435300 h 1274399"/>
                  <a:gd name="connsiteX2" fmla="*/ 816580 w 825472"/>
                  <a:gd name="connsiteY2" fmla="*/ 237872 h 1274399"/>
                  <a:gd name="connsiteX3" fmla="*/ 681498 w 825472"/>
                  <a:gd name="connsiteY3" fmla="*/ 45641 h 1274399"/>
                  <a:gd name="connsiteX4" fmla="*/ 400943 w 825472"/>
                  <a:gd name="connsiteY4" fmla="*/ 14468 h 1274399"/>
                  <a:gd name="connsiteX5" fmla="*/ 99607 w 825472"/>
                  <a:gd name="connsiteY5" fmla="*/ 237872 h 1274399"/>
                  <a:gd name="connsiteX6" fmla="*/ 893 w 825472"/>
                  <a:gd name="connsiteY6" fmla="*/ 570381 h 1274399"/>
                  <a:gd name="connsiteX7" fmla="*/ 47652 w 825472"/>
                  <a:gd name="connsiteY7" fmla="*/ 918477 h 1274399"/>
                  <a:gd name="connsiteX8" fmla="*/ 213907 w 825472"/>
                  <a:gd name="connsiteY8" fmla="*/ 1188641 h 1274399"/>
                  <a:gd name="connsiteX9" fmla="*/ 400943 w 825472"/>
                  <a:gd name="connsiteY9" fmla="*/ 1266572 h 1274399"/>
                  <a:gd name="connsiteX10" fmla="*/ 759430 w 825472"/>
                  <a:gd name="connsiteY10" fmla="*/ 1069145 h 1274399"/>
                  <a:gd name="connsiteX11" fmla="*/ 759430 w 825472"/>
                  <a:gd name="connsiteY11" fmla="*/ 892500 h 1274399"/>
                  <a:gd name="connsiteX12" fmla="*/ 717866 w 825472"/>
                  <a:gd name="connsiteY12" fmla="*/ 804177 h 1274399"/>
                  <a:gd name="connsiteX13" fmla="*/ 712671 w 825472"/>
                  <a:gd name="connsiteY13" fmla="*/ 684681 h 1274399"/>
                  <a:gd name="connsiteX14" fmla="*/ 717866 w 825472"/>
                  <a:gd name="connsiteY14" fmla="*/ 601554 h 1274399"/>
                  <a:gd name="connsiteX15" fmla="*/ 754234 w 825472"/>
                  <a:gd name="connsiteY15" fmla="*/ 539209 h 1274399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7452"/>
                  <a:gd name="connsiteX1" fmla="*/ 806189 w 825472"/>
                  <a:gd name="connsiteY1" fmla="*/ 435300 h 1277452"/>
                  <a:gd name="connsiteX2" fmla="*/ 816580 w 825472"/>
                  <a:gd name="connsiteY2" fmla="*/ 237872 h 1277452"/>
                  <a:gd name="connsiteX3" fmla="*/ 681498 w 825472"/>
                  <a:gd name="connsiteY3" fmla="*/ 45641 h 1277452"/>
                  <a:gd name="connsiteX4" fmla="*/ 400943 w 825472"/>
                  <a:gd name="connsiteY4" fmla="*/ 14468 h 1277452"/>
                  <a:gd name="connsiteX5" fmla="*/ 99607 w 825472"/>
                  <a:gd name="connsiteY5" fmla="*/ 237872 h 1277452"/>
                  <a:gd name="connsiteX6" fmla="*/ 893 w 825472"/>
                  <a:gd name="connsiteY6" fmla="*/ 570381 h 1277452"/>
                  <a:gd name="connsiteX7" fmla="*/ 47652 w 825472"/>
                  <a:gd name="connsiteY7" fmla="*/ 918477 h 1277452"/>
                  <a:gd name="connsiteX8" fmla="*/ 400943 w 825472"/>
                  <a:gd name="connsiteY8" fmla="*/ 1266572 h 1277452"/>
                  <a:gd name="connsiteX9" fmla="*/ 759430 w 825472"/>
                  <a:gd name="connsiteY9" fmla="*/ 1069145 h 1277452"/>
                  <a:gd name="connsiteX10" fmla="*/ 759430 w 825472"/>
                  <a:gd name="connsiteY10" fmla="*/ 892500 h 1277452"/>
                  <a:gd name="connsiteX11" fmla="*/ 717866 w 825472"/>
                  <a:gd name="connsiteY11" fmla="*/ 804177 h 1277452"/>
                  <a:gd name="connsiteX12" fmla="*/ 712671 w 825472"/>
                  <a:gd name="connsiteY12" fmla="*/ 684681 h 1277452"/>
                  <a:gd name="connsiteX13" fmla="*/ 717866 w 825472"/>
                  <a:gd name="connsiteY13" fmla="*/ 601554 h 1277452"/>
                  <a:gd name="connsiteX14" fmla="*/ 754234 w 825472"/>
                  <a:gd name="connsiteY14" fmla="*/ 539209 h 1277452"/>
                  <a:gd name="connsiteX0" fmla="*/ 753341 w 824579"/>
                  <a:gd name="connsiteY0" fmla="*/ 563818 h 1302061"/>
                  <a:gd name="connsiteX1" fmla="*/ 805296 w 824579"/>
                  <a:gd name="connsiteY1" fmla="*/ 459909 h 1302061"/>
                  <a:gd name="connsiteX2" fmla="*/ 815687 w 824579"/>
                  <a:gd name="connsiteY2" fmla="*/ 262481 h 1302061"/>
                  <a:gd name="connsiteX3" fmla="*/ 680605 w 824579"/>
                  <a:gd name="connsiteY3" fmla="*/ 70250 h 1302061"/>
                  <a:gd name="connsiteX4" fmla="*/ 400050 w 824579"/>
                  <a:gd name="connsiteY4" fmla="*/ 39077 h 1302061"/>
                  <a:gd name="connsiteX5" fmla="*/ 0 w 824579"/>
                  <a:gd name="connsiteY5" fmla="*/ 594990 h 1302061"/>
                  <a:gd name="connsiteX6" fmla="*/ 46759 w 824579"/>
                  <a:gd name="connsiteY6" fmla="*/ 943086 h 1302061"/>
                  <a:gd name="connsiteX7" fmla="*/ 400050 w 824579"/>
                  <a:gd name="connsiteY7" fmla="*/ 1291181 h 1302061"/>
                  <a:gd name="connsiteX8" fmla="*/ 758537 w 824579"/>
                  <a:gd name="connsiteY8" fmla="*/ 1093754 h 1302061"/>
                  <a:gd name="connsiteX9" fmla="*/ 758537 w 824579"/>
                  <a:gd name="connsiteY9" fmla="*/ 917109 h 1302061"/>
                  <a:gd name="connsiteX10" fmla="*/ 716973 w 824579"/>
                  <a:gd name="connsiteY10" fmla="*/ 828786 h 1302061"/>
                  <a:gd name="connsiteX11" fmla="*/ 711778 w 824579"/>
                  <a:gd name="connsiteY11" fmla="*/ 709290 h 1302061"/>
                  <a:gd name="connsiteX12" fmla="*/ 716973 w 824579"/>
                  <a:gd name="connsiteY12" fmla="*/ 626163 h 1302061"/>
                  <a:gd name="connsiteX13" fmla="*/ 753341 w 824579"/>
                  <a:gd name="connsiteY13" fmla="*/ 563818 h 1302061"/>
                  <a:gd name="connsiteX0" fmla="*/ 754795 w 826033"/>
                  <a:gd name="connsiteY0" fmla="*/ 563818 h 1302061"/>
                  <a:gd name="connsiteX1" fmla="*/ 806750 w 826033"/>
                  <a:gd name="connsiteY1" fmla="*/ 459909 h 1302061"/>
                  <a:gd name="connsiteX2" fmla="*/ 817141 w 826033"/>
                  <a:gd name="connsiteY2" fmla="*/ 262481 h 1302061"/>
                  <a:gd name="connsiteX3" fmla="*/ 682059 w 826033"/>
                  <a:gd name="connsiteY3" fmla="*/ 70250 h 1302061"/>
                  <a:gd name="connsiteX4" fmla="*/ 401504 w 826033"/>
                  <a:gd name="connsiteY4" fmla="*/ 39077 h 1302061"/>
                  <a:gd name="connsiteX5" fmla="*/ 1454 w 826033"/>
                  <a:gd name="connsiteY5" fmla="*/ 594990 h 1302061"/>
                  <a:gd name="connsiteX6" fmla="*/ 48213 w 826033"/>
                  <a:gd name="connsiteY6" fmla="*/ 943086 h 1302061"/>
                  <a:gd name="connsiteX7" fmla="*/ 401504 w 826033"/>
                  <a:gd name="connsiteY7" fmla="*/ 1291181 h 1302061"/>
                  <a:gd name="connsiteX8" fmla="*/ 759991 w 826033"/>
                  <a:gd name="connsiteY8" fmla="*/ 1093754 h 1302061"/>
                  <a:gd name="connsiteX9" fmla="*/ 759991 w 826033"/>
                  <a:gd name="connsiteY9" fmla="*/ 917109 h 1302061"/>
                  <a:gd name="connsiteX10" fmla="*/ 718427 w 826033"/>
                  <a:gd name="connsiteY10" fmla="*/ 828786 h 1302061"/>
                  <a:gd name="connsiteX11" fmla="*/ 713232 w 826033"/>
                  <a:gd name="connsiteY11" fmla="*/ 709290 h 1302061"/>
                  <a:gd name="connsiteX12" fmla="*/ 718427 w 826033"/>
                  <a:gd name="connsiteY12" fmla="*/ 626163 h 1302061"/>
                  <a:gd name="connsiteX13" fmla="*/ 754795 w 826033"/>
                  <a:gd name="connsiteY13" fmla="*/ 563818 h 1302061"/>
                  <a:gd name="connsiteX0" fmla="*/ 754795 w 826033"/>
                  <a:gd name="connsiteY0" fmla="*/ 554587 h 1292830"/>
                  <a:gd name="connsiteX1" fmla="*/ 806750 w 826033"/>
                  <a:gd name="connsiteY1" fmla="*/ 450678 h 1292830"/>
                  <a:gd name="connsiteX2" fmla="*/ 817141 w 826033"/>
                  <a:gd name="connsiteY2" fmla="*/ 253250 h 1292830"/>
                  <a:gd name="connsiteX3" fmla="*/ 682059 w 826033"/>
                  <a:gd name="connsiteY3" fmla="*/ 61019 h 1292830"/>
                  <a:gd name="connsiteX4" fmla="*/ 401504 w 826033"/>
                  <a:gd name="connsiteY4" fmla="*/ 29846 h 1292830"/>
                  <a:gd name="connsiteX5" fmla="*/ 1454 w 826033"/>
                  <a:gd name="connsiteY5" fmla="*/ 585759 h 1292830"/>
                  <a:gd name="connsiteX6" fmla="*/ 48213 w 826033"/>
                  <a:gd name="connsiteY6" fmla="*/ 933855 h 1292830"/>
                  <a:gd name="connsiteX7" fmla="*/ 401504 w 826033"/>
                  <a:gd name="connsiteY7" fmla="*/ 1281950 h 1292830"/>
                  <a:gd name="connsiteX8" fmla="*/ 759991 w 826033"/>
                  <a:gd name="connsiteY8" fmla="*/ 1084523 h 1292830"/>
                  <a:gd name="connsiteX9" fmla="*/ 759991 w 826033"/>
                  <a:gd name="connsiteY9" fmla="*/ 907878 h 1292830"/>
                  <a:gd name="connsiteX10" fmla="*/ 718427 w 826033"/>
                  <a:gd name="connsiteY10" fmla="*/ 819555 h 1292830"/>
                  <a:gd name="connsiteX11" fmla="*/ 713232 w 826033"/>
                  <a:gd name="connsiteY11" fmla="*/ 700059 h 1292830"/>
                  <a:gd name="connsiteX12" fmla="*/ 718427 w 826033"/>
                  <a:gd name="connsiteY12" fmla="*/ 616932 h 1292830"/>
                  <a:gd name="connsiteX13" fmla="*/ 754795 w 826033"/>
                  <a:gd name="connsiteY13" fmla="*/ 554587 h 1292830"/>
                  <a:gd name="connsiteX0" fmla="*/ 754795 w 826033"/>
                  <a:gd name="connsiteY0" fmla="*/ 548130 h 1286373"/>
                  <a:gd name="connsiteX1" fmla="*/ 806750 w 826033"/>
                  <a:gd name="connsiteY1" fmla="*/ 444221 h 1286373"/>
                  <a:gd name="connsiteX2" fmla="*/ 817141 w 826033"/>
                  <a:gd name="connsiteY2" fmla="*/ 246793 h 1286373"/>
                  <a:gd name="connsiteX3" fmla="*/ 682059 w 826033"/>
                  <a:gd name="connsiteY3" fmla="*/ 54562 h 1286373"/>
                  <a:gd name="connsiteX4" fmla="*/ 401504 w 826033"/>
                  <a:gd name="connsiteY4" fmla="*/ 23389 h 1286373"/>
                  <a:gd name="connsiteX5" fmla="*/ 1454 w 826033"/>
                  <a:gd name="connsiteY5" fmla="*/ 579302 h 1286373"/>
                  <a:gd name="connsiteX6" fmla="*/ 48213 w 826033"/>
                  <a:gd name="connsiteY6" fmla="*/ 927398 h 1286373"/>
                  <a:gd name="connsiteX7" fmla="*/ 401504 w 826033"/>
                  <a:gd name="connsiteY7" fmla="*/ 1275493 h 1286373"/>
                  <a:gd name="connsiteX8" fmla="*/ 759991 w 826033"/>
                  <a:gd name="connsiteY8" fmla="*/ 1078066 h 1286373"/>
                  <a:gd name="connsiteX9" fmla="*/ 759991 w 826033"/>
                  <a:gd name="connsiteY9" fmla="*/ 901421 h 1286373"/>
                  <a:gd name="connsiteX10" fmla="*/ 718427 w 826033"/>
                  <a:gd name="connsiteY10" fmla="*/ 813098 h 1286373"/>
                  <a:gd name="connsiteX11" fmla="*/ 713232 w 826033"/>
                  <a:gd name="connsiteY11" fmla="*/ 693602 h 1286373"/>
                  <a:gd name="connsiteX12" fmla="*/ 718427 w 826033"/>
                  <a:gd name="connsiteY12" fmla="*/ 610475 h 1286373"/>
                  <a:gd name="connsiteX13" fmla="*/ 754795 w 826033"/>
                  <a:gd name="connsiteY13" fmla="*/ 548130 h 1286373"/>
                  <a:gd name="connsiteX0" fmla="*/ 754795 w 846788"/>
                  <a:gd name="connsiteY0" fmla="*/ 533995 h 1272238"/>
                  <a:gd name="connsiteX1" fmla="*/ 806750 w 846788"/>
                  <a:gd name="connsiteY1" fmla="*/ 430086 h 1272238"/>
                  <a:gd name="connsiteX2" fmla="*/ 817141 w 846788"/>
                  <a:gd name="connsiteY2" fmla="*/ 232658 h 1272238"/>
                  <a:gd name="connsiteX3" fmla="*/ 401504 w 846788"/>
                  <a:gd name="connsiteY3" fmla="*/ 9254 h 1272238"/>
                  <a:gd name="connsiteX4" fmla="*/ 1454 w 846788"/>
                  <a:gd name="connsiteY4" fmla="*/ 565167 h 1272238"/>
                  <a:gd name="connsiteX5" fmla="*/ 48213 w 846788"/>
                  <a:gd name="connsiteY5" fmla="*/ 913263 h 1272238"/>
                  <a:gd name="connsiteX6" fmla="*/ 401504 w 846788"/>
                  <a:gd name="connsiteY6" fmla="*/ 1261358 h 1272238"/>
                  <a:gd name="connsiteX7" fmla="*/ 759991 w 846788"/>
                  <a:gd name="connsiteY7" fmla="*/ 1063931 h 1272238"/>
                  <a:gd name="connsiteX8" fmla="*/ 759991 w 846788"/>
                  <a:gd name="connsiteY8" fmla="*/ 887286 h 1272238"/>
                  <a:gd name="connsiteX9" fmla="*/ 718427 w 846788"/>
                  <a:gd name="connsiteY9" fmla="*/ 798963 h 1272238"/>
                  <a:gd name="connsiteX10" fmla="*/ 713232 w 846788"/>
                  <a:gd name="connsiteY10" fmla="*/ 679467 h 1272238"/>
                  <a:gd name="connsiteX11" fmla="*/ 718427 w 846788"/>
                  <a:gd name="connsiteY11" fmla="*/ 596340 h 1272238"/>
                  <a:gd name="connsiteX12" fmla="*/ 754795 w 846788"/>
                  <a:gd name="connsiteY12" fmla="*/ 533995 h 1272238"/>
                  <a:gd name="connsiteX0" fmla="*/ 754795 w 842172"/>
                  <a:gd name="connsiteY0" fmla="*/ 543144 h 1281387"/>
                  <a:gd name="connsiteX1" fmla="*/ 806750 w 842172"/>
                  <a:gd name="connsiteY1" fmla="*/ 439235 h 1281387"/>
                  <a:gd name="connsiteX2" fmla="*/ 817141 w 842172"/>
                  <a:gd name="connsiteY2" fmla="*/ 241807 h 1281387"/>
                  <a:gd name="connsiteX3" fmla="*/ 401504 w 842172"/>
                  <a:gd name="connsiteY3" fmla="*/ 18403 h 1281387"/>
                  <a:gd name="connsiteX4" fmla="*/ 1454 w 842172"/>
                  <a:gd name="connsiteY4" fmla="*/ 574316 h 1281387"/>
                  <a:gd name="connsiteX5" fmla="*/ 48213 w 842172"/>
                  <a:gd name="connsiteY5" fmla="*/ 922412 h 1281387"/>
                  <a:gd name="connsiteX6" fmla="*/ 401504 w 842172"/>
                  <a:gd name="connsiteY6" fmla="*/ 1270507 h 1281387"/>
                  <a:gd name="connsiteX7" fmla="*/ 759991 w 842172"/>
                  <a:gd name="connsiteY7" fmla="*/ 1073080 h 1281387"/>
                  <a:gd name="connsiteX8" fmla="*/ 759991 w 842172"/>
                  <a:gd name="connsiteY8" fmla="*/ 896435 h 1281387"/>
                  <a:gd name="connsiteX9" fmla="*/ 718427 w 842172"/>
                  <a:gd name="connsiteY9" fmla="*/ 808112 h 1281387"/>
                  <a:gd name="connsiteX10" fmla="*/ 713232 w 842172"/>
                  <a:gd name="connsiteY10" fmla="*/ 688616 h 1281387"/>
                  <a:gd name="connsiteX11" fmla="*/ 718427 w 842172"/>
                  <a:gd name="connsiteY11" fmla="*/ 605489 h 1281387"/>
                  <a:gd name="connsiteX12" fmla="*/ 754795 w 842172"/>
                  <a:gd name="connsiteY12" fmla="*/ 543144 h 1281387"/>
                  <a:gd name="connsiteX0" fmla="*/ 754795 w 842172"/>
                  <a:gd name="connsiteY0" fmla="*/ 541069 h 1279312"/>
                  <a:gd name="connsiteX1" fmla="*/ 806750 w 842172"/>
                  <a:gd name="connsiteY1" fmla="*/ 437160 h 1279312"/>
                  <a:gd name="connsiteX2" fmla="*/ 817141 w 842172"/>
                  <a:gd name="connsiteY2" fmla="*/ 239732 h 1279312"/>
                  <a:gd name="connsiteX3" fmla="*/ 401504 w 842172"/>
                  <a:gd name="connsiteY3" fmla="*/ 16328 h 1279312"/>
                  <a:gd name="connsiteX4" fmla="*/ 1454 w 842172"/>
                  <a:gd name="connsiteY4" fmla="*/ 572241 h 1279312"/>
                  <a:gd name="connsiteX5" fmla="*/ 48213 w 842172"/>
                  <a:gd name="connsiteY5" fmla="*/ 920337 h 1279312"/>
                  <a:gd name="connsiteX6" fmla="*/ 401504 w 842172"/>
                  <a:gd name="connsiteY6" fmla="*/ 1268432 h 1279312"/>
                  <a:gd name="connsiteX7" fmla="*/ 759991 w 842172"/>
                  <a:gd name="connsiteY7" fmla="*/ 1071005 h 1279312"/>
                  <a:gd name="connsiteX8" fmla="*/ 759991 w 842172"/>
                  <a:gd name="connsiteY8" fmla="*/ 894360 h 1279312"/>
                  <a:gd name="connsiteX9" fmla="*/ 718427 w 842172"/>
                  <a:gd name="connsiteY9" fmla="*/ 806037 h 1279312"/>
                  <a:gd name="connsiteX10" fmla="*/ 713232 w 842172"/>
                  <a:gd name="connsiteY10" fmla="*/ 686541 h 1279312"/>
                  <a:gd name="connsiteX11" fmla="*/ 718427 w 842172"/>
                  <a:gd name="connsiteY11" fmla="*/ 603414 h 1279312"/>
                  <a:gd name="connsiteX12" fmla="*/ 754795 w 842172"/>
                  <a:gd name="connsiteY12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22059"/>
                  <a:gd name="connsiteY0" fmla="*/ 534579 h 1272822"/>
                  <a:gd name="connsiteX1" fmla="*/ 817141 w 822059"/>
                  <a:gd name="connsiteY1" fmla="*/ 233242 h 1272822"/>
                  <a:gd name="connsiteX2" fmla="*/ 401504 w 822059"/>
                  <a:gd name="connsiteY2" fmla="*/ 9838 h 1272822"/>
                  <a:gd name="connsiteX3" fmla="*/ 1454 w 822059"/>
                  <a:gd name="connsiteY3" fmla="*/ 565751 h 1272822"/>
                  <a:gd name="connsiteX4" fmla="*/ 48213 w 822059"/>
                  <a:gd name="connsiteY4" fmla="*/ 913847 h 1272822"/>
                  <a:gd name="connsiteX5" fmla="*/ 401504 w 822059"/>
                  <a:gd name="connsiteY5" fmla="*/ 1261942 h 1272822"/>
                  <a:gd name="connsiteX6" fmla="*/ 759991 w 822059"/>
                  <a:gd name="connsiteY6" fmla="*/ 1064515 h 1272822"/>
                  <a:gd name="connsiteX7" fmla="*/ 759991 w 822059"/>
                  <a:gd name="connsiteY7" fmla="*/ 887870 h 1272822"/>
                  <a:gd name="connsiteX8" fmla="*/ 718427 w 822059"/>
                  <a:gd name="connsiteY8" fmla="*/ 799547 h 1272822"/>
                  <a:gd name="connsiteX9" fmla="*/ 713232 w 822059"/>
                  <a:gd name="connsiteY9" fmla="*/ 680051 h 1272822"/>
                  <a:gd name="connsiteX10" fmla="*/ 718427 w 822059"/>
                  <a:gd name="connsiteY10" fmla="*/ 596924 h 1272822"/>
                  <a:gd name="connsiteX11" fmla="*/ 754795 w 822059"/>
                  <a:gd name="connsiteY11" fmla="*/ 534579 h 1272822"/>
                  <a:gd name="connsiteX0" fmla="*/ 754795 w 822059"/>
                  <a:gd name="connsiteY0" fmla="*/ 536177 h 1274420"/>
                  <a:gd name="connsiteX1" fmla="*/ 817141 w 822059"/>
                  <a:gd name="connsiteY1" fmla="*/ 234840 h 1274420"/>
                  <a:gd name="connsiteX2" fmla="*/ 401504 w 822059"/>
                  <a:gd name="connsiteY2" fmla="*/ 11436 h 1274420"/>
                  <a:gd name="connsiteX3" fmla="*/ 1454 w 822059"/>
                  <a:gd name="connsiteY3" fmla="*/ 567349 h 1274420"/>
                  <a:gd name="connsiteX4" fmla="*/ 48213 w 822059"/>
                  <a:gd name="connsiteY4" fmla="*/ 915445 h 1274420"/>
                  <a:gd name="connsiteX5" fmla="*/ 401504 w 822059"/>
                  <a:gd name="connsiteY5" fmla="*/ 1263540 h 1274420"/>
                  <a:gd name="connsiteX6" fmla="*/ 759991 w 822059"/>
                  <a:gd name="connsiteY6" fmla="*/ 1066113 h 1274420"/>
                  <a:gd name="connsiteX7" fmla="*/ 759991 w 822059"/>
                  <a:gd name="connsiteY7" fmla="*/ 889468 h 1274420"/>
                  <a:gd name="connsiteX8" fmla="*/ 718427 w 822059"/>
                  <a:gd name="connsiteY8" fmla="*/ 801145 h 1274420"/>
                  <a:gd name="connsiteX9" fmla="*/ 713232 w 822059"/>
                  <a:gd name="connsiteY9" fmla="*/ 681649 h 1274420"/>
                  <a:gd name="connsiteX10" fmla="*/ 718427 w 822059"/>
                  <a:gd name="connsiteY10" fmla="*/ 598522 h 1274420"/>
                  <a:gd name="connsiteX11" fmla="*/ 754795 w 822059"/>
                  <a:gd name="connsiteY11" fmla="*/ 536177 h 1274420"/>
                  <a:gd name="connsiteX0" fmla="*/ 754795 w 817654"/>
                  <a:gd name="connsiteY0" fmla="*/ 537352 h 1275595"/>
                  <a:gd name="connsiteX1" fmla="*/ 817141 w 817654"/>
                  <a:gd name="connsiteY1" fmla="*/ 236015 h 1275595"/>
                  <a:gd name="connsiteX2" fmla="*/ 401504 w 817654"/>
                  <a:gd name="connsiteY2" fmla="*/ 12611 h 1275595"/>
                  <a:gd name="connsiteX3" fmla="*/ 1454 w 817654"/>
                  <a:gd name="connsiteY3" fmla="*/ 568524 h 1275595"/>
                  <a:gd name="connsiteX4" fmla="*/ 48213 w 817654"/>
                  <a:gd name="connsiteY4" fmla="*/ 916620 h 1275595"/>
                  <a:gd name="connsiteX5" fmla="*/ 401504 w 817654"/>
                  <a:gd name="connsiteY5" fmla="*/ 1264715 h 1275595"/>
                  <a:gd name="connsiteX6" fmla="*/ 759991 w 817654"/>
                  <a:gd name="connsiteY6" fmla="*/ 1067288 h 1275595"/>
                  <a:gd name="connsiteX7" fmla="*/ 759991 w 817654"/>
                  <a:gd name="connsiteY7" fmla="*/ 890643 h 1275595"/>
                  <a:gd name="connsiteX8" fmla="*/ 718427 w 817654"/>
                  <a:gd name="connsiteY8" fmla="*/ 802320 h 1275595"/>
                  <a:gd name="connsiteX9" fmla="*/ 713232 w 817654"/>
                  <a:gd name="connsiteY9" fmla="*/ 682824 h 1275595"/>
                  <a:gd name="connsiteX10" fmla="*/ 718427 w 817654"/>
                  <a:gd name="connsiteY10" fmla="*/ 599697 h 1275595"/>
                  <a:gd name="connsiteX11" fmla="*/ 754795 w 817654"/>
                  <a:gd name="connsiteY11" fmla="*/ 537352 h 1275595"/>
                  <a:gd name="connsiteX0" fmla="*/ 754795 w 834929"/>
                  <a:gd name="connsiteY0" fmla="*/ 537352 h 1275595"/>
                  <a:gd name="connsiteX1" fmla="*/ 817141 w 834929"/>
                  <a:gd name="connsiteY1" fmla="*/ 236015 h 1275595"/>
                  <a:gd name="connsiteX2" fmla="*/ 401504 w 834929"/>
                  <a:gd name="connsiteY2" fmla="*/ 12611 h 1275595"/>
                  <a:gd name="connsiteX3" fmla="*/ 1454 w 834929"/>
                  <a:gd name="connsiteY3" fmla="*/ 568524 h 1275595"/>
                  <a:gd name="connsiteX4" fmla="*/ 48213 w 834929"/>
                  <a:gd name="connsiteY4" fmla="*/ 916620 h 1275595"/>
                  <a:gd name="connsiteX5" fmla="*/ 401504 w 834929"/>
                  <a:gd name="connsiteY5" fmla="*/ 1264715 h 1275595"/>
                  <a:gd name="connsiteX6" fmla="*/ 759991 w 834929"/>
                  <a:gd name="connsiteY6" fmla="*/ 1067288 h 1275595"/>
                  <a:gd name="connsiteX7" fmla="*/ 759991 w 834929"/>
                  <a:gd name="connsiteY7" fmla="*/ 890643 h 1275595"/>
                  <a:gd name="connsiteX8" fmla="*/ 718427 w 834929"/>
                  <a:gd name="connsiteY8" fmla="*/ 802320 h 1275595"/>
                  <a:gd name="connsiteX9" fmla="*/ 713232 w 834929"/>
                  <a:gd name="connsiteY9" fmla="*/ 682824 h 1275595"/>
                  <a:gd name="connsiteX10" fmla="*/ 718427 w 834929"/>
                  <a:gd name="connsiteY10" fmla="*/ 599697 h 1275595"/>
                  <a:gd name="connsiteX11" fmla="*/ 754795 w 834929"/>
                  <a:gd name="connsiteY11" fmla="*/ 537352 h 1275595"/>
                  <a:gd name="connsiteX0" fmla="*/ 754795 w 823313"/>
                  <a:gd name="connsiteY0" fmla="*/ 538948 h 1277191"/>
                  <a:gd name="connsiteX1" fmla="*/ 817141 w 823313"/>
                  <a:gd name="connsiteY1" fmla="*/ 237611 h 1277191"/>
                  <a:gd name="connsiteX2" fmla="*/ 401504 w 823313"/>
                  <a:gd name="connsiteY2" fmla="*/ 14207 h 1277191"/>
                  <a:gd name="connsiteX3" fmla="*/ 1454 w 823313"/>
                  <a:gd name="connsiteY3" fmla="*/ 570120 h 1277191"/>
                  <a:gd name="connsiteX4" fmla="*/ 48213 w 823313"/>
                  <a:gd name="connsiteY4" fmla="*/ 918216 h 1277191"/>
                  <a:gd name="connsiteX5" fmla="*/ 401504 w 823313"/>
                  <a:gd name="connsiteY5" fmla="*/ 1266311 h 1277191"/>
                  <a:gd name="connsiteX6" fmla="*/ 759991 w 823313"/>
                  <a:gd name="connsiteY6" fmla="*/ 1068884 h 1277191"/>
                  <a:gd name="connsiteX7" fmla="*/ 759991 w 823313"/>
                  <a:gd name="connsiteY7" fmla="*/ 892239 h 1277191"/>
                  <a:gd name="connsiteX8" fmla="*/ 718427 w 823313"/>
                  <a:gd name="connsiteY8" fmla="*/ 803916 h 1277191"/>
                  <a:gd name="connsiteX9" fmla="*/ 713232 w 823313"/>
                  <a:gd name="connsiteY9" fmla="*/ 684420 h 1277191"/>
                  <a:gd name="connsiteX10" fmla="*/ 718427 w 823313"/>
                  <a:gd name="connsiteY10" fmla="*/ 601293 h 1277191"/>
                  <a:gd name="connsiteX11" fmla="*/ 754795 w 823313"/>
                  <a:gd name="connsiteY11" fmla="*/ 538948 h 1277191"/>
                  <a:gd name="connsiteX0" fmla="*/ 768939 w 837457"/>
                  <a:gd name="connsiteY0" fmla="*/ 538948 h 1277191"/>
                  <a:gd name="connsiteX1" fmla="*/ 831285 w 837457"/>
                  <a:gd name="connsiteY1" fmla="*/ 237611 h 1277191"/>
                  <a:gd name="connsiteX2" fmla="*/ 415648 w 837457"/>
                  <a:gd name="connsiteY2" fmla="*/ 14207 h 1277191"/>
                  <a:gd name="connsiteX3" fmla="*/ 15598 w 837457"/>
                  <a:gd name="connsiteY3" fmla="*/ 570120 h 1277191"/>
                  <a:gd name="connsiteX4" fmla="*/ 62357 w 837457"/>
                  <a:gd name="connsiteY4" fmla="*/ 918216 h 1277191"/>
                  <a:gd name="connsiteX5" fmla="*/ 415648 w 837457"/>
                  <a:gd name="connsiteY5" fmla="*/ 1266311 h 1277191"/>
                  <a:gd name="connsiteX6" fmla="*/ 774135 w 837457"/>
                  <a:gd name="connsiteY6" fmla="*/ 1068884 h 1277191"/>
                  <a:gd name="connsiteX7" fmla="*/ 774135 w 837457"/>
                  <a:gd name="connsiteY7" fmla="*/ 892239 h 1277191"/>
                  <a:gd name="connsiteX8" fmla="*/ 732571 w 837457"/>
                  <a:gd name="connsiteY8" fmla="*/ 803916 h 1277191"/>
                  <a:gd name="connsiteX9" fmla="*/ 727376 w 837457"/>
                  <a:gd name="connsiteY9" fmla="*/ 684420 h 1277191"/>
                  <a:gd name="connsiteX10" fmla="*/ 732571 w 837457"/>
                  <a:gd name="connsiteY10" fmla="*/ 601293 h 1277191"/>
                  <a:gd name="connsiteX11" fmla="*/ 768939 w 837457"/>
                  <a:gd name="connsiteY11" fmla="*/ 538948 h 1277191"/>
                  <a:gd name="connsiteX0" fmla="*/ 755462 w 823980"/>
                  <a:gd name="connsiteY0" fmla="*/ 538948 h 1277191"/>
                  <a:gd name="connsiteX1" fmla="*/ 817808 w 823980"/>
                  <a:gd name="connsiteY1" fmla="*/ 237611 h 1277191"/>
                  <a:gd name="connsiteX2" fmla="*/ 402171 w 823980"/>
                  <a:gd name="connsiteY2" fmla="*/ 14207 h 1277191"/>
                  <a:gd name="connsiteX3" fmla="*/ 2121 w 823980"/>
                  <a:gd name="connsiteY3" fmla="*/ 570120 h 1277191"/>
                  <a:gd name="connsiteX4" fmla="*/ 48880 w 823980"/>
                  <a:gd name="connsiteY4" fmla="*/ 918216 h 1277191"/>
                  <a:gd name="connsiteX5" fmla="*/ 402171 w 823980"/>
                  <a:gd name="connsiteY5" fmla="*/ 1266311 h 1277191"/>
                  <a:gd name="connsiteX6" fmla="*/ 760658 w 823980"/>
                  <a:gd name="connsiteY6" fmla="*/ 1068884 h 1277191"/>
                  <a:gd name="connsiteX7" fmla="*/ 760658 w 823980"/>
                  <a:gd name="connsiteY7" fmla="*/ 892239 h 1277191"/>
                  <a:gd name="connsiteX8" fmla="*/ 719094 w 823980"/>
                  <a:gd name="connsiteY8" fmla="*/ 803916 h 1277191"/>
                  <a:gd name="connsiteX9" fmla="*/ 713899 w 823980"/>
                  <a:gd name="connsiteY9" fmla="*/ 684420 h 1277191"/>
                  <a:gd name="connsiteX10" fmla="*/ 719094 w 823980"/>
                  <a:gd name="connsiteY10" fmla="*/ 601293 h 1277191"/>
                  <a:gd name="connsiteX11" fmla="*/ 755462 w 823980"/>
                  <a:gd name="connsiteY11" fmla="*/ 538948 h 1277191"/>
                  <a:gd name="connsiteX0" fmla="*/ 753341 w 821859"/>
                  <a:gd name="connsiteY0" fmla="*/ 538948 h 1287080"/>
                  <a:gd name="connsiteX1" fmla="*/ 815687 w 821859"/>
                  <a:gd name="connsiteY1" fmla="*/ 237611 h 1287080"/>
                  <a:gd name="connsiteX2" fmla="*/ 400050 w 821859"/>
                  <a:gd name="connsiteY2" fmla="*/ 14207 h 1287080"/>
                  <a:gd name="connsiteX3" fmla="*/ 0 w 821859"/>
                  <a:gd name="connsiteY3" fmla="*/ 570120 h 1287080"/>
                  <a:gd name="connsiteX4" fmla="*/ 400050 w 821859"/>
                  <a:gd name="connsiteY4" fmla="*/ 1266311 h 1287080"/>
                  <a:gd name="connsiteX5" fmla="*/ 758537 w 821859"/>
                  <a:gd name="connsiteY5" fmla="*/ 1068884 h 1287080"/>
                  <a:gd name="connsiteX6" fmla="*/ 758537 w 821859"/>
                  <a:gd name="connsiteY6" fmla="*/ 892239 h 1287080"/>
                  <a:gd name="connsiteX7" fmla="*/ 716973 w 821859"/>
                  <a:gd name="connsiteY7" fmla="*/ 803916 h 1287080"/>
                  <a:gd name="connsiteX8" fmla="*/ 711778 w 821859"/>
                  <a:gd name="connsiteY8" fmla="*/ 684420 h 1287080"/>
                  <a:gd name="connsiteX9" fmla="*/ 716973 w 821859"/>
                  <a:gd name="connsiteY9" fmla="*/ 601293 h 1287080"/>
                  <a:gd name="connsiteX10" fmla="*/ 753341 w 821859"/>
                  <a:gd name="connsiteY10" fmla="*/ 538948 h 1287080"/>
                  <a:gd name="connsiteX0" fmla="*/ 753341 w 821859"/>
                  <a:gd name="connsiteY0" fmla="*/ 538948 h 1266971"/>
                  <a:gd name="connsiteX1" fmla="*/ 815687 w 821859"/>
                  <a:gd name="connsiteY1" fmla="*/ 237611 h 1266971"/>
                  <a:gd name="connsiteX2" fmla="*/ 400050 w 821859"/>
                  <a:gd name="connsiteY2" fmla="*/ 14207 h 1266971"/>
                  <a:gd name="connsiteX3" fmla="*/ 0 w 821859"/>
                  <a:gd name="connsiteY3" fmla="*/ 570120 h 1266971"/>
                  <a:gd name="connsiteX4" fmla="*/ 400050 w 821859"/>
                  <a:gd name="connsiteY4" fmla="*/ 1266311 h 1266971"/>
                  <a:gd name="connsiteX5" fmla="*/ 758537 w 821859"/>
                  <a:gd name="connsiteY5" fmla="*/ 1068884 h 1266971"/>
                  <a:gd name="connsiteX6" fmla="*/ 758537 w 821859"/>
                  <a:gd name="connsiteY6" fmla="*/ 892239 h 1266971"/>
                  <a:gd name="connsiteX7" fmla="*/ 716973 w 821859"/>
                  <a:gd name="connsiteY7" fmla="*/ 803916 h 1266971"/>
                  <a:gd name="connsiteX8" fmla="*/ 711778 w 821859"/>
                  <a:gd name="connsiteY8" fmla="*/ 684420 h 1266971"/>
                  <a:gd name="connsiteX9" fmla="*/ 716973 w 821859"/>
                  <a:gd name="connsiteY9" fmla="*/ 601293 h 1266971"/>
                  <a:gd name="connsiteX10" fmla="*/ 753341 w 821859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5206 w 823724"/>
                  <a:gd name="connsiteY0" fmla="*/ 538948 h 1266971"/>
                  <a:gd name="connsiteX1" fmla="*/ 817552 w 823724"/>
                  <a:gd name="connsiteY1" fmla="*/ 237611 h 1266971"/>
                  <a:gd name="connsiteX2" fmla="*/ 401915 w 823724"/>
                  <a:gd name="connsiteY2" fmla="*/ 14207 h 1266971"/>
                  <a:gd name="connsiteX3" fmla="*/ 1865 w 823724"/>
                  <a:gd name="connsiteY3" fmla="*/ 570120 h 1266971"/>
                  <a:gd name="connsiteX4" fmla="*/ 401915 w 823724"/>
                  <a:gd name="connsiteY4" fmla="*/ 1266311 h 1266971"/>
                  <a:gd name="connsiteX5" fmla="*/ 760402 w 823724"/>
                  <a:gd name="connsiteY5" fmla="*/ 1068884 h 1266971"/>
                  <a:gd name="connsiteX6" fmla="*/ 760402 w 823724"/>
                  <a:gd name="connsiteY6" fmla="*/ 892239 h 1266971"/>
                  <a:gd name="connsiteX7" fmla="*/ 718838 w 823724"/>
                  <a:gd name="connsiteY7" fmla="*/ 803916 h 1266971"/>
                  <a:gd name="connsiteX8" fmla="*/ 713643 w 823724"/>
                  <a:gd name="connsiteY8" fmla="*/ 684420 h 1266971"/>
                  <a:gd name="connsiteX9" fmla="*/ 718838 w 823724"/>
                  <a:gd name="connsiteY9" fmla="*/ 601293 h 1266971"/>
                  <a:gd name="connsiteX10" fmla="*/ 755206 w 823724"/>
                  <a:gd name="connsiteY10" fmla="*/ 538948 h 1266971"/>
                  <a:gd name="connsiteX0" fmla="*/ 754387 w 822905"/>
                  <a:gd name="connsiteY0" fmla="*/ 538948 h 1271873"/>
                  <a:gd name="connsiteX1" fmla="*/ 816733 w 822905"/>
                  <a:gd name="connsiteY1" fmla="*/ 237611 h 1271873"/>
                  <a:gd name="connsiteX2" fmla="*/ 401096 w 822905"/>
                  <a:gd name="connsiteY2" fmla="*/ 14207 h 1271873"/>
                  <a:gd name="connsiteX3" fmla="*/ 1046 w 822905"/>
                  <a:gd name="connsiteY3" fmla="*/ 570120 h 1271873"/>
                  <a:gd name="connsiteX4" fmla="*/ 401096 w 822905"/>
                  <a:gd name="connsiteY4" fmla="*/ 1266311 h 1271873"/>
                  <a:gd name="connsiteX5" fmla="*/ 759583 w 822905"/>
                  <a:gd name="connsiteY5" fmla="*/ 892239 h 1271873"/>
                  <a:gd name="connsiteX6" fmla="*/ 718019 w 822905"/>
                  <a:gd name="connsiteY6" fmla="*/ 803916 h 1271873"/>
                  <a:gd name="connsiteX7" fmla="*/ 712824 w 822905"/>
                  <a:gd name="connsiteY7" fmla="*/ 684420 h 1271873"/>
                  <a:gd name="connsiteX8" fmla="*/ 718019 w 822905"/>
                  <a:gd name="connsiteY8" fmla="*/ 601293 h 1271873"/>
                  <a:gd name="connsiteX9" fmla="*/ 754387 w 822905"/>
                  <a:gd name="connsiteY9" fmla="*/ 538948 h 1271873"/>
                  <a:gd name="connsiteX0" fmla="*/ 755059 w 823577"/>
                  <a:gd name="connsiteY0" fmla="*/ 538948 h 1266999"/>
                  <a:gd name="connsiteX1" fmla="*/ 817405 w 823577"/>
                  <a:gd name="connsiteY1" fmla="*/ 237611 h 1266999"/>
                  <a:gd name="connsiteX2" fmla="*/ 401768 w 823577"/>
                  <a:gd name="connsiteY2" fmla="*/ 14207 h 1266999"/>
                  <a:gd name="connsiteX3" fmla="*/ 1718 w 823577"/>
                  <a:gd name="connsiteY3" fmla="*/ 570120 h 1266999"/>
                  <a:gd name="connsiteX4" fmla="*/ 401768 w 823577"/>
                  <a:gd name="connsiteY4" fmla="*/ 1266311 h 1266999"/>
                  <a:gd name="connsiteX5" fmla="*/ 760255 w 823577"/>
                  <a:gd name="connsiteY5" fmla="*/ 892239 h 1266999"/>
                  <a:gd name="connsiteX6" fmla="*/ 718691 w 823577"/>
                  <a:gd name="connsiteY6" fmla="*/ 803916 h 1266999"/>
                  <a:gd name="connsiteX7" fmla="*/ 713496 w 823577"/>
                  <a:gd name="connsiteY7" fmla="*/ 684420 h 1266999"/>
                  <a:gd name="connsiteX8" fmla="*/ 718691 w 823577"/>
                  <a:gd name="connsiteY8" fmla="*/ 601293 h 1266999"/>
                  <a:gd name="connsiteX9" fmla="*/ 755059 w 823577"/>
                  <a:gd name="connsiteY9" fmla="*/ 538948 h 1266999"/>
                  <a:gd name="connsiteX0" fmla="*/ 755317 w 823835"/>
                  <a:gd name="connsiteY0" fmla="*/ 538948 h 1266999"/>
                  <a:gd name="connsiteX1" fmla="*/ 817663 w 823835"/>
                  <a:gd name="connsiteY1" fmla="*/ 237611 h 1266999"/>
                  <a:gd name="connsiteX2" fmla="*/ 402026 w 823835"/>
                  <a:gd name="connsiteY2" fmla="*/ 14207 h 1266999"/>
                  <a:gd name="connsiteX3" fmla="*/ 1976 w 823835"/>
                  <a:gd name="connsiteY3" fmla="*/ 570120 h 1266999"/>
                  <a:gd name="connsiteX4" fmla="*/ 402026 w 823835"/>
                  <a:gd name="connsiteY4" fmla="*/ 1266311 h 1266999"/>
                  <a:gd name="connsiteX5" fmla="*/ 760513 w 823835"/>
                  <a:gd name="connsiteY5" fmla="*/ 892239 h 1266999"/>
                  <a:gd name="connsiteX6" fmla="*/ 718949 w 823835"/>
                  <a:gd name="connsiteY6" fmla="*/ 803916 h 1266999"/>
                  <a:gd name="connsiteX7" fmla="*/ 713754 w 823835"/>
                  <a:gd name="connsiteY7" fmla="*/ 684420 h 1266999"/>
                  <a:gd name="connsiteX8" fmla="*/ 718949 w 823835"/>
                  <a:gd name="connsiteY8" fmla="*/ 601293 h 1266999"/>
                  <a:gd name="connsiteX9" fmla="*/ 755317 w 823835"/>
                  <a:gd name="connsiteY9" fmla="*/ 538948 h 1266999"/>
                  <a:gd name="connsiteX0" fmla="*/ 755317 w 823835"/>
                  <a:gd name="connsiteY0" fmla="*/ 538948 h 1267058"/>
                  <a:gd name="connsiteX1" fmla="*/ 817663 w 823835"/>
                  <a:gd name="connsiteY1" fmla="*/ 237611 h 1267058"/>
                  <a:gd name="connsiteX2" fmla="*/ 402026 w 823835"/>
                  <a:gd name="connsiteY2" fmla="*/ 14207 h 1267058"/>
                  <a:gd name="connsiteX3" fmla="*/ 1976 w 823835"/>
                  <a:gd name="connsiteY3" fmla="*/ 570120 h 1267058"/>
                  <a:gd name="connsiteX4" fmla="*/ 402026 w 823835"/>
                  <a:gd name="connsiteY4" fmla="*/ 1266311 h 1267058"/>
                  <a:gd name="connsiteX5" fmla="*/ 760513 w 823835"/>
                  <a:gd name="connsiteY5" fmla="*/ 892239 h 1267058"/>
                  <a:gd name="connsiteX6" fmla="*/ 718949 w 823835"/>
                  <a:gd name="connsiteY6" fmla="*/ 803916 h 1267058"/>
                  <a:gd name="connsiteX7" fmla="*/ 713754 w 823835"/>
                  <a:gd name="connsiteY7" fmla="*/ 684420 h 1267058"/>
                  <a:gd name="connsiteX8" fmla="*/ 718949 w 823835"/>
                  <a:gd name="connsiteY8" fmla="*/ 601293 h 1267058"/>
                  <a:gd name="connsiteX9" fmla="*/ 755317 w 823835"/>
                  <a:gd name="connsiteY9" fmla="*/ 538948 h 1267058"/>
                  <a:gd name="connsiteX0" fmla="*/ 755317 w 823835"/>
                  <a:gd name="connsiteY0" fmla="*/ 538948 h 1267176"/>
                  <a:gd name="connsiteX1" fmla="*/ 817663 w 823835"/>
                  <a:gd name="connsiteY1" fmla="*/ 237611 h 1267176"/>
                  <a:gd name="connsiteX2" fmla="*/ 402026 w 823835"/>
                  <a:gd name="connsiteY2" fmla="*/ 14207 h 1267176"/>
                  <a:gd name="connsiteX3" fmla="*/ 1976 w 823835"/>
                  <a:gd name="connsiteY3" fmla="*/ 570120 h 1267176"/>
                  <a:gd name="connsiteX4" fmla="*/ 402026 w 823835"/>
                  <a:gd name="connsiteY4" fmla="*/ 1266311 h 1267176"/>
                  <a:gd name="connsiteX5" fmla="*/ 760513 w 823835"/>
                  <a:gd name="connsiteY5" fmla="*/ 892239 h 1267176"/>
                  <a:gd name="connsiteX6" fmla="*/ 718949 w 823835"/>
                  <a:gd name="connsiteY6" fmla="*/ 803916 h 1267176"/>
                  <a:gd name="connsiteX7" fmla="*/ 713754 w 823835"/>
                  <a:gd name="connsiteY7" fmla="*/ 684420 h 1267176"/>
                  <a:gd name="connsiteX8" fmla="*/ 718949 w 823835"/>
                  <a:gd name="connsiteY8" fmla="*/ 601293 h 1267176"/>
                  <a:gd name="connsiteX9" fmla="*/ 755317 w 823835"/>
                  <a:gd name="connsiteY9" fmla="*/ 538948 h 126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3835" h="1267176">
                    <a:moveTo>
                      <a:pt x="755317" y="538948"/>
                    </a:moveTo>
                    <a:cubicBezTo>
                      <a:pt x="771769" y="478334"/>
                      <a:pt x="845372" y="403000"/>
                      <a:pt x="817663" y="237611"/>
                    </a:cubicBezTo>
                    <a:cubicBezTo>
                      <a:pt x="789954" y="72222"/>
                      <a:pt x="574342" y="-41210"/>
                      <a:pt x="402026" y="14207"/>
                    </a:cubicBezTo>
                    <a:cubicBezTo>
                      <a:pt x="229710" y="69624"/>
                      <a:pt x="22758" y="283504"/>
                      <a:pt x="1976" y="570120"/>
                    </a:cubicBezTo>
                    <a:cubicBezTo>
                      <a:pt x="-18806" y="856736"/>
                      <a:pt x="124935" y="1248993"/>
                      <a:pt x="402026" y="1266311"/>
                    </a:cubicBezTo>
                    <a:cubicBezTo>
                      <a:pt x="679117" y="1283629"/>
                      <a:pt x="832383" y="1036846"/>
                      <a:pt x="760513" y="892239"/>
                    </a:cubicBezTo>
                    <a:cubicBezTo>
                      <a:pt x="688643" y="747632"/>
                      <a:pt x="732804" y="833357"/>
                      <a:pt x="718949" y="803916"/>
                    </a:cubicBezTo>
                    <a:lnTo>
                      <a:pt x="713754" y="684420"/>
                    </a:lnTo>
                    <a:lnTo>
                      <a:pt x="718949" y="601293"/>
                    </a:lnTo>
                    <a:cubicBezTo>
                      <a:pt x="725876" y="577048"/>
                      <a:pt x="738865" y="599562"/>
                      <a:pt x="755317" y="5389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6224"/>
                  </a:gs>
                  <a:gs pos="42000">
                    <a:srgbClr val="833E10"/>
                  </a:gs>
                  <a:gs pos="92000">
                    <a:srgbClr val="692E0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AFB0653C-1742-4748-9BDB-4D0CB7ACD059}"/>
                </a:ext>
              </a:extLst>
            </p:cNvPr>
            <p:cNvSpPr/>
            <p:nvPr/>
          </p:nvSpPr>
          <p:spPr>
            <a:xfrm>
              <a:off x="1869020" y="4831341"/>
              <a:ext cx="901136" cy="872834"/>
            </a:xfrm>
            <a:prstGeom prst="ellipse">
              <a:avLst/>
            </a:prstGeom>
            <a:gradFill flip="none" rotWithShape="1">
              <a:gsLst>
                <a:gs pos="50000">
                  <a:srgbClr val="BB6224">
                    <a:alpha val="0"/>
                  </a:srgbClr>
                </a:gs>
                <a:gs pos="0">
                  <a:schemeClr val="bg1">
                    <a:alpha val="6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1CC4B525-3287-4B50-B4A1-D4D4B3C016D3}"/>
                </a:ext>
              </a:extLst>
            </p:cNvPr>
            <p:cNvSpPr/>
            <p:nvPr/>
          </p:nvSpPr>
          <p:spPr>
            <a:xfrm>
              <a:off x="2162033" y="4909523"/>
              <a:ext cx="608123" cy="331131"/>
            </a:xfrm>
            <a:custGeom>
              <a:avLst/>
              <a:gdLst>
                <a:gd name="connsiteX0" fmla="*/ 252732 w 608123"/>
                <a:gd name="connsiteY0" fmla="*/ 1112 h 331131"/>
                <a:gd name="connsiteX1" fmla="*/ 602172 w 608123"/>
                <a:gd name="connsiteY1" fmla="*/ 237611 h 331131"/>
                <a:gd name="connsiteX2" fmla="*/ 608123 w 608123"/>
                <a:gd name="connsiteY2" fmla="*/ 295558 h 331131"/>
                <a:gd name="connsiteX3" fmla="*/ 606931 w 608123"/>
                <a:gd name="connsiteY3" fmla="*/ 331131 h 331131"/>
                <a:gd name="connsiteX4" fmla="*/ 540558 w 608123"/>
                <a:gd name="connsiteY4" fmla="*/ 260563 h 331131"/>
                <a:gd name="connsiteX5" fmla="*/ 151515 w 608123"/>
                <a:gd name="connsiteY5" fmla="*/ 107426 h 331131"/>
                <a:gd name="connsiteX6" fmla="*/ 11282 w 608123"/>
                <a:gd name="connsiteY6" fmla="*/ 125643 h 331131"/>
                <a:gd name="connsiteX7" fmla="*/ 0 w 608123"/>
                <a:gd name="connsiteY7" fmla="*/ 130156 h 331131"/>
                <a:gd name="connsiteX8" fmla="*/ 54254 w 608123"/>
                <a:gd name="connsiteY8" fmla="*/ 84142 h 331131"/>
                <a:gd name="connsiteX9" fmla="*/ 186535 w 608123"/>
                <a:gd name="connsiteY9" fmla="*/ 14207 h 331131"/>
                <a:gd name="connsiteX10" fmla="*/ 252732 w 608123"/>
                <a:gd name="connsiteY10" fmla="*/ 1112 h 33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8123" h="331131">
                  <a:moveTo>
                    <a:pt x="252732" y="1112"/>
                  </a:moveTo>
                  <a:cubicBezTo>
                    <a:pt x="409818" y="-12040"/>
                    <a:pt x="577927" y="92896"/>
                    <a:pt x="602172" y="237611"/>
                  </a:cubicBezTo>
                  <a:cubicBezTo>
                    <a:pt x="605636" y="258285"/>
                    <a:pt x="607516" y="277551"/>
                    <a:pt x="608123" y="295558"/>
                  </a:cubicBezTo>
                  <a:lnTo>
                    <a:pt x="606931" y="331131"/>
                  </a:lnTo>
                  <a:lnTo>
                    <a:pt x="540558" y="260563"/>
                  </a:lnTo>
                  <a:cubicBezTo>
                    <a:pt x="429503" y="163880"/>
                    <a:pt x="295625" y="107426"/>
                    <a:pt x="151515" y="107426"/>
                  </a:cubicBezTo>
                  <a:cubicBezTo>
                    <a:pt x="103478" y="107426"/>
                    <a:pt x="56578" y="113699"/>
                    <a:pt x="11282" y="125643"/>
                  </a:cubicBezTo>
                  <a:lnTo>
                    <a:pt x="0" y="130156"/>
                  </a:lnTo>
                  <a:lnTo>
                    <a:pt x="54254" y="84142"/>
                  </a:lnTo>
                  <a:cubicBezTo>
                    <a:pt x="98212" y="51820"/>
                    <a:pt x="143456" y="28062"/>
                    <a:pt x="186535" y="14207"/>
                  </a:cubicBezTo>
                  <a:cubicBezTo>
                    <a:pt x="208075" y="7280"/>
                    <a:pt x="230291" y="2991"/>
                    <a:pt x="252732" y="1112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692E06"/>
                </a:gs>
                <a:gs pos="43000">
                  <a:srgbClr val="692E06">
                    <a:alpha val="0"/>
                  </a:srgb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843A5024-1E61-4B90-BBD5-EE13B3A431EB}"/>
                </a:ext>
              </a:extLst>
            </p:cNvPr>
            <p:cNvSpPr/>
            <p:nvPr/>
          </p:nvSpPr>
          <p:spPr>
            <a:xfrm rot="1031647">
              <a:off x="2683887" y="5247884"/>
              <a:ext cx="55766" cy="214796"/>
            </a:xfrm>
            <a:prstGeom prst="ellipse">
              <a:avLst/>
            </a:prstGeom>
            <a:solidFill>
              <a:srgbClr val="C3784A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tep 2 Seed">
            <a:extLst>
              <a:ext uri="{FF2B5EF4-FFF2-40B4-BE49-F238E27FC236}">
                <a16:creationId xmlns="" xmlns:a16="http://schemas.microsoft.com/office/drawing/2014/main" id="{1EB038FE-2DA4-41CE-B600-612311023A7E}"/>
              </a:ext>
            </a:extLst>
          </p:cNvPr>
          <p:cNvGrpSpPr/>
          <p:nvPr/>
        </p:nvGrpSpPr>
        <p:grpSpPr>
          <a:xfrm>
            <a:off x="2852178" y="4849505"/>
            <a:ext cx="901136" cy="1352117"/>
            <a:chOff x="1869020" y="4831341"/>
            <a:chExt cx="901136" cy="1352117"/>
          </a:xfrm>
        </p:grpSpPr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BAF8415F-61E0-40CB-8D3D-C898C763B06C}"/>
                </a:ext>
              </a:extLst>
            </p:cNvPr>
            <p:cNvGrpSpPr/>
            <p:nvPr/>
          </p:nvGrpSpPr>
          <p:grpSpPr>
            <a:xfrm>
              <a:off x="1946321" y="4916282"/>
              <a:ext cx="823835" cy="1267176"/>
              <a:chOff x="1109852" y="4978628"/>
              <a:chExt cx="823835" cy="1267176"/>
            </a:xfrm>
          </p:grpSpPr>
          <p:sp>
            <p:nvSpPr>
              <p:cNvPr id="88" name="Oval 87">
                <a:extLst>
                  <a:ext uri="{FF2B5EF4-FFF2-40B4-BE49-F238E27FC236}">
                    <a16:creationId xmlns="" xmlns:a16="http://schemas.microsoft.com/office/drawing/2014/main" id="{A32552AD-2142-4846-859A-4EB01C5F7580}"/>
                  </a:ext>
                </a:extLst>
              </p:cNvPr>
              <p:cNvSpPr/>
              <p:nvPr/>
            </p:nvSpPr>
            <p:spPr>
              <a:xfrm>
                <a:off x="1788702" y="5517572"/>
                <a:ext cx="98714" cy="348095"/>
              </a:xfrm>
              <a:prstGeom prst="ellipse">
                <a:avLst/>
              </a:prstGeom>
              <a:solidFill>
                <a:srgbClr val="431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0BFCCDA2-52DA-4052-B285-B2FBE4F9AC77}"/>
                  </a:ext>
                </a:extLst>
              </p:cNvPr>
              <p:cNvSpPr/>
              <p:nvPr/>
            </p:nvSpPr>
            <p:spPr>
              <a:xfrm>
                <a:off x="1109852" y="4978628"/>
                <a:ext cx="823835" cy="1267176"/>
              </a:xfrm>
              <a:custGeom>
                <a:avLst/>
                <a:gdLst>
                  <a:gd name="connsiteX0" fmla="*/ 753341 w 815687"/>
                  <a:gd name="connsiteY0" fmla="*/ 524741 h 1252104"/>
                  <a:gd name="connsiteX1" fmla="*/ 805296 w 815687"/>
                  <a:gd name="connsiteY1" fmla="*/ 420832 h 1252104"/>
                  <a:gd name="connsiteX2" fmla="*/ 815687 w 815687"/>
                  <a:gd name="connsiteY2" fmla="*/ 223404 h 1252104"/>
                  <a:gd name="connsiteX3" fmla="*/ 680605 w 815687"/>
                  <a:gd name="connsiteY3" fmla="*/ 31173 h 1252104"/>
                  <a:gd name="connsiteX4" fmla="*/ 400050 w 815687"/>
                  <a:gd name="connsiteY4" fmla="*/ 0 h 1252104"/>
                  <a:gd name="connsiteX5" fmla="*/ 98714 w 815687"/>
                  <a:gd name="connsiteY5" fmla="*/ 223404 h 1252104"/>
                  <a:gd name="connsiteX6" fmla="*/ 0 w 815687"/>
                  <a:gd name="connsiteY6" fmla="*/ 555913 h 1252104"/>
                  <a:gd name="connsiteX7" fmla="*/ 46759 w 815687"/>
                  <a:gd name="connsiteY7" fmla="*/ 904009 h 1252104"/>
                  <a:gd name="connsiteX8" fmla="*/ 213014 w 815687"/>
                  <a:gd name="connsiteY8" fmla="*/ 1174173 h 1252104"/>
                  <a:gd name="connsiteX9" fmla="*/ 400050 w 815687"/>
                  <a:gd name="connsiteY9" fmla="*/ 1252104 h 1252104"/>
                  <a:gd name="connsiteX10" fmla="*/ 602673 w 815687"/>
                  <a:gd name="connsiteY10" fmla="*/ 1210541 h 1252104"/>
                  <a:gd name="connsiteX11" fmla="*/ 758537 w 815687"/>
                  <a:gd name="connsiteY11" fmla="*/ 1054677 h 1252104"/>
                  <a:gd name="connsiteX12" fmla="*/ 779318 w 815687"/>
                  <a:gd name="connsiteY12" fmla="*/ 961159 h 1252104"/>
                  <a:gd name="connsiteX13" fmla="*/ 758537 w 815687"/>
                  <a:gd name="connsiteY13" fmla="*/ 878032 h 1252104"/>
                  <a:gd name="connsiteX14" fmla="*/ 716973 w 815687"/>
                  <a:gd name="connsiteY14" fmla="*/ 789709 h 1252104"/>
                  <a:gd name="connsiteX15" fmla="*/ 711778 w 815687"/>
                  <a:gd name="connsiteY15" fmla="*/ 670213 h 1252104"/>
                  <a:gd name="connsiteX16" fmla="*/ 716973 w 815687"/>
                  <a:gd name="connsiteY16" fmla="*/ 587086 h 1252104"/>
                  <a:gd name="connsiteX17" fmla="*/ 753341 w 815687"/>
                  <a:gd name="connsiteY17" fmla="*/ 524741 h 1252104"/>
                  <a:gd name="connsiteX0" fmla="*/ 753341 w 815687"/>
                  <a:gd name="connsiteY0" fmla="*/ 539209 h 1266572"/>
                  <a:gd name="connsiteX1" fmla="*/ 805296 w 815687"/>
                  <a:gd name="connsiteY1" fmla="*/ 435300 h 1266572"/>
                  <a:gd name="connsiteX2" fmla="*/ 815687 w 815687"/>
                  <a:gd name="connsiteY2" fmla="*/ 237872 h 1266572"/>
                  <a:gd name="connsiteX3" fmla="*/ 680605 w 815687"/>
                  <a:gd name="connsiteY3" fmla="*/ 45641 h 1266572"/>
                  <a:gd name="connsiteX4" fmla="*/ 400050 w 815687"/>
                  <a:gd name="connsiteY4" fmla="*/ 14468 h 1266572"/>
                  <a:gd name="connsiteX5" fmla="*/ 98714 w 815687"/>
                  <a:gd name="connsiteY5" fmla="*/ 237872 h 1266572"/>
                  <a:gd name="connsiteX6" fmla="*/ 0 w 815687"/>
                  <a:gd name="connsiteY6" fmla="*/ 570381 h 1266572"/>
                  <a:gd name="connsiteX7" fmla="*/ 46759 w 815687"/>
                  <a:gd name="connsiteY7" fmla="*/ 918477 h 1266572"/>
                  <a:gd name="connsiteX8" fmla="*/ 213014 w 815687"/>
                  <a:gd name="connsiteY8" fmla="*/ 1188641 h 1266572"/>
                  <a:gd name="connsiteX9" fmla="*/ 400050 w 815687"/>
                  <a:gd name="connsiteY9" fmla="*/ 1266572 h 1266572"/>
                  <a:gd name="connsiteX10" fmla="*/ 602673 w 815687"/>
                  <a:gd name="connsiteY10" fmla="*/ 1225009 h 1266572"/>
                  <a:gd name="connsiteX11" fmla="*/ 758537 w 815687"/>
                  <a:gd name="connsiteY11" fmla="*/ 1069145 h 1266572"/>
                  <a:gd name="connsiteX12" fmla="*/ 779318 w 815687"/>
                  <a:gd name="connsiteY12" fmla="*/ 975627 h 1266572"/>
                  <a:gd name="connsiteX13" fmla="*/ 758537 w 815687"/>
                  <a:gd name="connsiteY13" fmla="*/ 892500 h 1266572"/>
                  <a:gd name="connsiteX14" fmla="*/ 716973 w 815687"/>
                  <a:gd name="connsiteY14" fmla="*/ 804177 h 1266572"/>
                  <a:gd name="connsiteX15" fmla="*/ 711778 w 815687"/>
                  <a:gd name="connsiteY15" fmla="*/ 684681 h 1266572"/>
                  <a:gd name="connsiteX16" fmla="*/ 716973 w 815687"/>
                  <a:gd name="connsiteY16" fmla="*/ 601554 h 1266572"/>
                  <a:gd name="connsiteX17" fmla="*/ 753341 w 815687"/>
                  <a:gd name="connsiteY17" fmla="*/ 539209 h 1266572"/>
                  <a:gd name="connsiteX0" fmla="*/ 764910 w 827256"/>
                  <a:gd name="connsiteY0" fmla="*/ 539209 h 1266572"/>
                  <a:gd name="connsiteX1" fmla="*/ 816865 w 827256"/>
                  <a:gd name="connsiteY1" fmla="*/ 435300 h 1266572"/>
                  <a:gd name="connsiteX2" fmla="*/ 827256 w 827256"/>
                  <a:gd name="connsiteY2" fmla="*/ 237872 h 1266572"/>
                  <a:gd name="connsiteX3" fmla="*/ 692174 w 827256"/>
                  <a:gd name="connsiteY3" fmla="*/ 45641 h 1266572"/>
                  <a:gd name="connsiteX4" fmla="*/ 411619 w 827256"/>
                  <a:gd name="connsiteY4" fmla="*/ 14468 h 1266572"/>
                  <a:gd name="connsiteX5" fmla="*/ 110283 w 827256"/>
                  <a:gd name="connsiteY5" fmla="*/ 237872 h 1266572"/>
                  <a:gd name="connsiteX6" fmla="*/ 11569 w 827256"/>
                  <a:gd name="connsiteY6" fmla="*/ 570381 h 1266572"/>
                  <a:gd name="connsiteX7" fmla="*/ 58328 w 827256"/>
                  <a:gd name="connsiteY7" fmla="*/ 918477 h 1266572"/>
                  <a:gd name="connsiteX8" fmla="*/ 224583 w 827256"/>
                  <a:gd name="connsiteY8" fmla="*/ 1188641 h 1266572"/>
                  <a:gd name="connsiteX9" fmla="*/ 411619 w 827256"/>
                  <a:gd name="connsiteY9" fmla="*/ 1266572 h 1266572"/>
                  <a:gd name="connsiteX10" fmla="*/ 614242 w 827256"/>
                  <a:gd name="connsiteY10" fmla="*/ 1225009 h 1266572"/>
                  <a:gd name="connsiteX11" fmla="*/ 770106 w 827256"/>
                  <a:gd name="connsiteY11" fmla="*/ 1069145 h 1266572"/>
                  <a:gd name="connsiteX12" fmla="*/ 790887 w 827256"/>
                  <a:gd name="connsiteY12" fmla="*/ 975627 h 1266572"/>
                  <a:gd name="connsiteX13" fmla="*/ 770106 w 827256"/>
                  <a:gd name="connsiteY13" fmla="*/ 892500 h 1266572"/>
                  <a:gd name="connsiteX14" fmla="*/ 728542 w 827256"/>
                  <a:gd name="connsiteY14" fmla="*/ 804177 h 1266572"/>
                  <a:gd name="connsiteX15" fmla="*/ 723347 w 827256"/>
                  <a:gd name="connsiteY15" fmla="*/ 684681 h 1266572"/>
                  <a:gd name="connsiteX16" fmla="*/ 728542 w 827256"/>
                  <a:gd name="connsiteY16" fmla="*/ 601554 h 1266572"/>
                  <a:gd name="connsiteX17" fmla="*/ 764910 w 827256"/>
                  <a:gd name="connsiteY17" fmla="*/ 539209 h 1266572"/>
                  <a:gd name="connsiteX0" fmla="*/ 753467 w 815813"/>
                  <a:gd name="connsiteY0" fmla="*/ 539209 h 1266572"/>
                  <a:gd name="connsiteX1" fmla="*/ 805422 w 815813"/>
                  <a:gd name="connsiteY1" fmla="*/ 435300 h 1266572"/>
                  <a:gd name="connsiteX2" fmla="*/ 815813 w 815813"/>
                  <a:gd name="connsiteY2" fmla="*/ 237872 h 1266572"/>
                  <a:gd name="connsiteX3" fmla="*/ 680731 w 815813"/>
                  <a:gd name="connsiteY3" fmla="*/ 45641 h 1266572"/>
                  <a:gd name="connsiteX4" fmla="*/ 400176 w 815813"/>
                  <a:gd name="connsiteY4" fmla="*/ 14468 h 1266572"/>
                  <a:gd name="connsiteX5" fmla="*/ 98840 w 815813"/>
                  <a:gd name="connsiteY5" fmla="*/ 237872 h 1266572"/>
                  <a:gd name="connsiteX6" fmla="*/ 126 w 815813"/>
                  <a:gd name="connsiteY6" fmla="*/ 570381 h 1266572"/>
                  <a:gd name="connsiteX7" fmla="*/ 46885 w 815813"/>
                  <a:gd name="connsiteY7" fmla="*/ 918477 h 1266572"/>
                  <a:gd name="connsiteX8" fmla="*/ 213140 w 815813"/>
                  <a:gd name="connsiteY8" fmla="*/ 1188641 h 1266572"/>
                  <a:gd name="connsiteX9" fmla="*/ 400176 w 815813"/>
                  <a:gd name="connsiteY9" fmla="*/ 1266572 h 1266572"/>
                  <a:gd name="connsiteX10" fmla="*/ 602799 w 815813"/>
                  <a:gd name="connsiteY10" fmla="*/ 1225009 h 1266572"/>
                  <a:gd name="connsiteX11" fmla="*/ 758663 w 815813"/>
                  <a:gd name="connsiteY11" fmla="*/ 1069145 h 1266572"/>
                  <a:gd name="connsiteX12" fmla="*/ 779444 w 815813"/>
                  <a:gd name="connsiteY12" fmla="*/ 975627 h 1266572"/>
                  <a:gd name="connsiteX13" fmla="*/ 758663 w 815813"/>
                  <a:gd name="connsiteY13" fmla="*/ 892500 h 1266572"/>
                  <a:gd name="connsiteX14" fmla="*/ 717099 w 815813"/>
                  <a:gd name="connsiteY14" fmla="*/ 804177 h 1266572"/>
                  <a:gd name="connsiteX15" fmla="*/ 711904 w 815813"/>
                  <a:gd name="connsiteY15" fmla="*/ 684681 h 1266572"/>
                  <a:gd name="connsiteX16" fmla="*/ 717099 w 815813"/>
                  <a:gd name="connsiteY16" fmla="*/ 601554 h 1266572"/>
                  <a:gd name="connsiteX17" fmla="*/ 753467 w 815813"/>
                  <a:gd name="connsiteY17" fmla="*/ 539209 h 1266572"/>
                  <a:gd name="connsiteX0" fmla="*/ 753467 w 815813"/>
                  <a:gd name="connsiteY0" fmla="*/ 539209 h 1267906"/>
                  <a:gd name="connsiteX1" fmla="*/ 805422 w 815813"/>
                  <a:gd name="connsiteY1" fmla="*/ 435300 h 1267906"/>
                  <a:gd name="connsiteX2" fmla="*/ 815813 w 815813"/>
                  <a:gd name="connsiteY2" fmla="*/ 237872 h 1267906"/>
                  <a:gd name="connsiteX3" fmla="*/ 680731 w 815813"/>
                  <a:gd name="connsiteY3" fmla="*/ 45641 h 1267906"/>
                  <a:gd name="connsiteX4" fmla="*/ 400176 w 815813"/>
                  <a:gd name="connsiteY4" fmla="*/ 14468 h 1267906"/>
                  <a:gd name="connsiteX5" fmla="*/ 98840 w 815813"/>
                  <a:gd name="connsiteY5" fmla="*/ 237872 h 1267906"/>
                  <a:gd name="connsiteX6" fmla="*/ 126 w 815813"/>
                  <a:gd name="connsiteY6" fmla="*/ 570381 h 1267906"/>
                  <a:gd name="connsiteX7" fmla="*/ 46885 w 815813"/>
                  <a:gd name="connsiteY7" fmla="*/ 918477 h 1267906"/>
                  <a:gd name="connsiteX8" fmla="*/ 213140 w 815813"/>
                  <a:gd name="connsiteY8" fmla="*/ 1188641 h 1267906"/>
                  <a:gd name="connsiteX9" fmla="*/ 400176 w 815813"/>
                  <a:gd name="connsiteY9" fmla="*/ 1266572 h 1267906"/>
                  <a:gd name="connsiteX10" fmla="*/ 602799 w 815813"/>
                  <a:gd name="connsiteY10" fmla="*/ 1225009 h 1267906"/>
                  <a:gd name="connsiteX11" fmla="*/ 758663 w 815813"/>
                  <a:gd name="connsiteY11" fmla="*/ 1069145 h 1267906"/>
                  <a:gd name="connsiteX12" fmla="*/ 779444 w 815813"/>
                  <a:gd name="connsiteY12" fmla="*/ 975627 h 1267906"/>
                  <a:gd name="connsiteX13" fmla="*/ 758663 w 815813"/>
                  <a:gd name="connsiteY13" fmla="*/ 892500 h 1267906"/>
                  <a:gd name="connsiteX14" fmla="*/ 717099 w 815813"/>
                  <a:gd name="connsiteY14" fmla="*/ 804177 h 1267906"/>
                  <a:gd name="connsiteX15" fmla="*/ 711904 w 815813"/>
                  <a:gd name="connsiteY15" fmla="*/ 684681 h 1267906"/>
                  <a:gd name="connsiteX16" fmla="*/ 717099 w 815813"/>
                  <a:gd name="connsiteY16" fmla="*/ 601554 h 1267906"/>
                  <a:gd name="connsiteX17" fmla="*/ 753467 w 815813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80211 w 825472"/>
                  <a:gd name="connsiteY12" fmla="*/ 975627 h 1267906"/>
                  <a:gd name="connsiteX13" fmla="*/ 759430 w 825472"/>
                  <a:gd name="connsiteY13" fmla="*/ 892500 h 1267906"/>
                  <a:gd name="connsiteX14" fmla="*/ 717866 w 825472"/>
                  <a:gd name="connsiteY14" fmla="*/ 804177 h 1267906"/>
                  <a:gd name="connsiteX15" fmla="*/ 712671 w 825472"/>
                  <a:gd name="connsiteY15" fmla="*/ 684681 h 1267906"/>
                  <a:gd name="connsiteX16" fmla="*/ 717866 w 825472"/>
                  <a:gd name="connsiteY16" fmla="*/ 601554 h 1267906"/>
                  <a:gd name="connsiteX17" fmla="*/ 754234 w 825472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71762"/>
                  <a:gd name="connsiteX1" fmla="*/ 806189 w 825472"/>
                  <a:gd name="connsiteY1" fmla="*/ 435300 h 1271762"/>
                  <a:gd name="connsiteX2" fmla="*/ 816580 w 825472"/>
                  <a:gd name="connsiteY2" fmla="*/ 237872 h 1271762"/>
                  <a:gd name="connsiteX3" fmla="*/ 681498 w 825472"/>
                  <a:gd name="connsiteY3" fmla="*/ 45641 h 1271762"/>
                  <a:gd name="connsiteX4" fmla="*/ 400943 w 825472"/>
                  <a:gd name="connsiteY4" fmla="*/ 14468 h 1271762"/>
                  <a:gd name="connsiteX5" fmla="*/ 99607 w 825472"/>
                  <a:gd name="connsiteY5" fmla="*/ 237872 h 1271762"/>
                  <a:gd name="connsiteX6" fmla="*/ 893 w 825472"/>
                  <a:gd name="connsiteY6" fmla="*/ 570381 h 1271762"/>
                  <a:gd name="connsiteX7" fmla="*/ 47652 w 825472"/>
                  <a:gd name="connsiteY7" fmla="*/ 918477 h 1271762"/>
                  <a:gd name="connsiteX8" fmla="*/ 213907 w 825472"/>
                  <a:gd name="connsiteY8" fmla="*/ 1188641 h 1271762"/>
                  <a:gd name="connsiteX9" fmla="*/ 400943 w 825472"/>
                  <a:gd name="connsiteY9" fmla="*/ 1266572 h 1271762"/>
                  <a:gd name="connsiteX10" fmla="*/ 759430 w 825472"/>
                  <a:gd name="connsiteY10" fmla="*/ 1069145 h 1271762"/>
                  <a:gd name="connsiteX11" fmla="*/ 759430 w 825472"/>
                  <a:gd name="connsiteY11" fmla="*/ 892500 h 1271762"/>
                  <a:gd name="connsiteX12" fmla="*/ 717866 w 825472"/>
                  <a:gd name="connsiteY12" fmla="*/ 804177 h 1271762"/>
                  <a:gd name="connsiteX13" fmla="*/ 712671 w 825472"/>
                  <a:gd name="connsiteY13" fmla="*/ 684681 h 1271762"/>
                  <a:gd name="connsiteX14" fmla="*/ 717866 w 825472"/>
                  <a:gd name="connsiteY14" fmla="*/ 601554 h 1271762"/>
                  <a:gd name="connsiteX15" fmla="*/ 754234 w 825472"/>
                  <a:gd name="connsiteY15" fmla="*/ 539209 h 1271762"/>
                  <a:gd name="connsiteX0" fmla="*/ 754234 w 825472"/>
                  <a:gd name="connsiteY0" fmla="*/ 539209 h 1274399"/>
                  <a:gd name="connsiteX1" fmla="*/ 806189 w 825472"/>
                  <a:gd name="connsiteY1" fmla="*/ 435300 h 1274399"/>
                  <a:gd name="connsiteX2" fmla="*/ 816580 w 825472"/>
                  <a:gd name="connsiteY2" fmla="*/ 237872 h 1274399"/>
                  <a:gd name="connsiteX3" fmla="*/ 681498 w 825472"/>
                  <a:gd name="connsiteY3" fmla="*/ 45641 h 1274399"/>
                  <a:gd name="connsiteX4" fmla="*/ 400943 w 825472"/>
                  <a:gd name="connsiteY4" fmla="*/ 14468 h 1274399"/>
                  <a:gd name="connsiteX5" fmla="*/ 99607 w 825472"/>
                  <a:gd name="connsiteY5" fmla="*/ 237872 h 1274399"/>
                  <a:gd name="connsiteX6" fmla="*/ 893 w 825472"/>
                  <a:gd name="connsiteY6" fmla="*/ 570381 h 1274399"/>
                  <a:gd name="connsiteX7" fmla="*/ 47652 w 825472"/>
                  <a:gd name="connsiteY7" fmla="*/ 918477 h 1274399"/>
                  <a:gd name="connsiteX8" fmla="*/ 213907 w 825472"/>
                  <a:gd name="connsiteY8" fmla="*/ 1188641 h 1274399"/>
                  <a:gd name="connsiteX9" fmla="*/ 400943 w 825472"/>
                  <a:gd name="connsiteY9" fmla="*/ 1266572 h 1274399"/>
                  <a:gd name="connsiteX10" fmla="*/ 759430 w 825472"/>
                  <a:gd name="connsiteY10" fmla="*/ 1069145 h 1274399"/>
                  <a:gd name="connsiteX11" fmla="*/ 759430 w 825472"/>
                  <a:gd name="connsiteY11" fmla="*/ 892500 h 1274399"/>
                  <a:gd name="connsiteX12" fmla="*/ 717866 w 825472"/>
                  <a:gd name="connsiteY12" fmla="*/ 804177 h 1274399"/>
                  <a:gd name="connsiteX13" fmla="*/ 712671 w 825472"/>
                  <a:gd name="connsiteY13" fmla="*/ 684681 h 1274399"/>
                  <a:gd name="connsiteX14" fmla="*/ 717866 w 825472"/>
                  <a:gd name="connsiteY14" fmla="*/ 601554 h 1274399"/>
                  <a:gd name="connsiteX15" fmla="*/ 754234 w 825472"/>
                  <a:gd name="connsiteY15" fmla="*/ 539209 h 1274399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7452"/>
                  <a:gd name="connsiteX1" fmla="*/ 806189 w 825472"/>
                  <a:gd name="connsiteY1" fmla="*/ 435300 h 1277452"/>
                  <a:gd name="connsiteX2" fmla="*/ 816580 w 825472"/>
                  <a:gd name="connsiteY2" fmla="*/ 237872 h 1277452"/>
                  <a:gd name="connsiteX3" fmla="*/ 681498 w 825472"/>
                  <a:gd name="connsiteY3" fmla="*/ 45641 h 1277452"/>
                  <a:gd name="connsiteX4" fmla="*/ 400943 w 825472"/>
                  <a:gd name="connsiteY4" fmla="*/ 14468 h 1277452"/>
                  <a:gd name="connsiteX5" fmla="*/ 99607 w 825472"/>
                  <a:gd name="connsiteY5" fmla="*/ 237872 h 1277452"/>
                  <a:gd name="connsiteX6" fmla="*/ 893 w 825472"/>
                  <a:gd name="connsiteY6" fmla="*/ 570381 h 1277452"/>
                  <a:gd name="connsiteX7" fmla="*/ 47652 w 825472"/>
                  <a:gd name="connsiteY7" fmla="*/ 918477 h 1277452"/>
                  <a:gd name="connsiteX8" fmla="*/ 400943 w 825472"/>
                  <a:gd name="connsiteY8" fmla="*/ 1266572 h 1277452"/>
                  <a:gd name="connsiteX9" fmla="*/ 759430 w 825472"/>
                  <a:gd name="connsiteY9" fmla="*/ 1069145 h 1277452"/>
                  <a:gd name="connsiteX10" fmla="*/ 759430 w 825472"/>
                  <a:gd name="connsiteY10" fmla="*/ 892500 h 1277452"/>
                  <a:gd name="connsiteX11" fmla="*/ 717866 w 825472"/>
                  <a:gd name="connsiteY11" fmla="*/ 804177 h 1277452"/>
                  <a:gd name="connsiteX12" fmla="*/ 712671 w 825472"/>
                  <a:gd name="connsiteY12" fmla="*/ 684681 h 1277452"/>
                  <a:gd name="connsiteX13" fmla="*/ 717866 w 825472"/>
                  <a:gd name="connsiteY13" fmla="*/ 601554 h 1277452"/>
                  <a:gd name="connsiteX14" fmla="*/ 754234 w 825472"/>
                  <a:gd name="connsiteY14" fmla="*/ 539209 h 1277452"/>
                  <a:gd name="connsiteX0" fmla="*/ 753341 w 824579"/>
                  <a:gd name="connsiteY0" fmla="*/ 563818 h 1302061"/>
                  <a:gd name="connsiteX1" fmla="*/ 805296 w 824579"/>
                  <a:gd name="connsiteY1" fmla="*/ 459909 h 1302061"/>
                  <a:gd name="connsiteX2" fmla="*/ 815687 w 824579"/>
                  <a:gd name="connsiteY2" fmla="*/ 262481 h 1302061"/>
                  <a:gd name="connsiteX3" fmla="*/ 680605 w 824579"/>
                  <a:gd name="connsiteY3" fmla="*/ 70250 h 1302061"/>
                  <a:gd name="connsiteX4" fmla="*/ 400050 w 824579"/>
                  <a:gd name="connsiteY4" fmla="*/ 39077 h 1302061"/>
                  <a:gd name="connsiteX5" fmla="*/ 0 w 824579"/>
                  <a:gd name="connsiteY5" fmla="*/ 594990 h 1302061"/>
                  <a:gd name="connsiteX6" fmla="*/ 46759 w 824579"/>
                  <a:gd name="connsiteY6" fmla="*/ 943086 h 1302061"/>
                  <a:gd name="connsiteX7" fmla="*/ 400050 w 824579"/>
                  <a:gd name="connsiteY7" fmla="*/ 1291181 h 1302061"/>
                  <a:gd name="connsiteX8" fmla="*/ 758537 w 824579"/>
                  <a:gd name="connsiteY8" fmla="*/ 1093754 h 1302061"/>
                  <a:gd name="connsiteX9" fmla="*/ 758537 w 824579"/>
                  <a:gd name="connsiteY9" fmla="*/ 917109 h 1302061"/>
                  <a:gd name="connsiteX10" fmla="*/ 716973 w 824579"/>
                  <a:gd name="connsiteY10" fmla="*/ 828786 h 1302061"/>
                  <a:gd name="connsiteX11" fmla="*/ 711778 w 824579"/>
                  <a:gd name="connsiteY11" fmla="*/ 709290 h 1302061"/>
                  <a:gd name="connsiteX12" fmla="*/ 716973 w 824579"/>
                  <a:gd name="connsiteY12" fmla="*/ 626163 h 1302061"/>
                  <a:gd name="connsiteX13" fmla="*/ 753341 w 824579"/>
                  <a:gd name="connsiteY13" fmla="*/ 563818 h 1302061"/>
                  <a:gd name="connsiteX0" fmla="*/ 754795 w 826033"/>
                  <a:gd name="connsiteY0" fmla="*/ 563818 h 1302061"/>
                  <a:gd name="connsiteX1" fmla="*/ 806750 w 826033"/>
                  <a:gd name="connsiteY1" fmla="*/ 459909 h 1302061"/>
                  <a:gd name="connsiteX2" fmla="*/ 817141 w 826033"/>
                  <a:gd name="connsiteY2" fmla="*/ 262481 h 1302061"/>
                  <a:gd name="connsiteX3" fmla="*/ 682059 w 826033"/>
                  <a:gd name="connsiteY3" fmla="*/ 70250 h 1302061"/>
                  <a:gd name="connsiteX4" fmla="*/ 401504 w 826033"/>
                  <a:gd name="connsiteY4" fmla="*/ 39077 h 1302061"/>
                  <a:gd name="connsiteX5" fmla="*/ 1454 w 826033"/>
                  <a:gd name="connsiteY5" fmla="*/ 594990 h 1302061"/>
                  <a:gd name="connsiteX6" fmla="*/ 48213 w 826033"/>
                  <a:gd name="connsiteY6" fmla="*/ 943086 h 1302061"/>
                  <a:gd name="connsiteX7" fmla="*/ 401504 w 826033"/>
                  <a:gd name="connsiteY7" fmla="*/ 1291181 h 1302061"/>
                  <a:gd name="connsiteX8" fmla="*/ 759991 w 826033"/>
                  <a:gd name="connsiteY8" fmla="*/ 1093754 h 1302061"/>
                  <a:gd name="connsiteX9" fmla="*/ 759991 w 826033"/>
                  <a:gd name="connsiteY9" fmla="*/ 917109 h 1302061"/>
                  <a:gd name="connsiteX10" fmla="*/ 718427 w 826033"/>
                  <a:gd name="connsiteY10" fmla="*/ 828786 h 1302061"/>
                  <a:gd name="connsiteX11" fmla="*/ 713232 w 826033"/>
                  <a:gd name="connsiteY11" fmla="*/ 709290 h 1302061"/>
                  <a:gd name="connsiteX12" fmla="*/ 718427 w 826033"/>
                  <a:gd name="connsiteY12" fmla="*/ 626163 h 1302061"/>
                  <a:gd name="connsiteX13" fmla="*/ 754795 w 826033"/>
                  <a:gd name="connsiteY13" fmla="*/ 563818 h 1302061"/>
                  <a:gd name="connsiteX0" fmla="*/ 754795 w 826033"/>
                  <a:gd name="connsiteY0" fmla="*/ 554587 h 1292830"/>
                  <a:gd name="connsiteX1" fmla="*/ 806750 w 826033"/>
                  <a:gd name="connsiteY1" fmla="*/ 450678 h 1292830"/>
                  <a:gd name="connsiteX2" fmla="*/ 817141 w 826033"/>
                  <a:gd name="connsiteY2" fmla="*/ 253250 h 1292830"/>
                  <a:gd name="connsiteX3" fmla="*/ 682059 w 826033"/>
                  <a:gd name="connsiteY3" fmla="*/ 61019 h 1292830"/>
                  <a:gd name="connsiteX4" fmla="*/ 401504 w 826033"/>
                  <a:gd name="connsiteY4" fmla="*/ 29846 h 1292830"/>
                  <a:gd name="connsiteX5" fmla="*/ 1454 w 826033"/>
                  <a:gd name="connsiteY5" fmla="*/ 585759 h 1292830"/>
                  <a:gd name="connsiteX6" fmla="*/ 48213 w 826033"/>
                  <a:gd name="connsiteY6" fmla="*/ 933855 h 1292830"/>
                  <a:gd name="connsiteX7" fmla="*/ 401504 w 826033"/>
                  <a:gd name="connsiteY7" fmla="*/ 1281950 h 1292830"/>
                  <a:gd name="connsiteX8" fmla="*/ 759991 w 826033"/>
                  <a:gd name="connsiteY8" fmla="*/ 1084523 h 1292830"/>
                  <a:gd name="connsiteX9" fmla="*/ 759991 w 826033"/>
                  <a:gd name="connsiteY9" fmla="*/ 907878 h 1292830"/>
                  <a:gd name="connsiteX10" fmla="*/ 718427 w 826033"/>
                  <a:gd name="connsiteY10" fmla="*/ 819555 h 1292830"/>
                  <a:gd name="connsiteX11" fmla="*/ 713232 w 826033"/>
                  <a:gd name="connsiteY11" fmla="*/ 700059 h 1292830"/>
                  <a:gd name="connsiteX12" fmla="*/ 718427 w 826033"/>
                  <a:gd name="connsiteY12" fmla="*/ 616932 h 1292830"/>
                  <a:gd name="connsiteX13" fmla="*/ 754795 w 826033"/>
                  <a:gd name="connsiteY13" fmla="*/ 554587 h 1292830"/>
                  <a:gd name="connsiteX0" fmla="*/ 754795 w 826033"/>
                  <a:gd name="connsiteY0" fmla="*/ 548130 h 1286373"/>
                  <a:gd name="connsiteX1" fmla="*/ 806750 w 826033"/>
                  <a:gd name="connsiteY1" fmla="*/ 444221 h 1286373"/>
                  <a:gd name="connsiteX2" fmla="*/ 817141 w 826033"/>
                  <a:gd name="connsiteY2" fmla="*/ 246793 h 1286373"/>
                  <a:gd name="connsiteX3" fmla="*/ 682059 w 826033"/>
                  <a:gd name="connsiteY3" fmla="*/ 54562 h 1286373"/>
                  <a:gd name="connsiteX4" fmla="*/ 401504 w 826033"/>
                  <a:gd name="connsiteY4" fmla="*/ 23389 h 1286373"/>
                  <a:gd name="connsiteX5" fmla="*/ 1454 w 826033"/>
                  <a:gd name="connsiteY5" fmla="*/ 579302 h 1286373"/>
                  <a:gd name="connsiteX6" fmla="*/ 48213 w 826033"/>
                  <a:gd name="connsiteY6" fmla="*/ 927398 h 1286373"/>
                  <a:gd name="connsiteX7" fmla="*/ 401504 w 826033"/>
                  <a:gd name="connsiteY7" fmla="*/ 1275493 h 1286373"/>
                  <a:gd name="connsiteX8" fmla="*/ 759991 w 826033"/>
                  <a:gd name="connsiteY8" fmla="*/ 1078066 h 1286373"/>
                  <a:gd name="connsiteX9" fmla="*/ 759991 w 826033"/>
                  <a:gd name="connsiteY9" fmla="*/ 901421 h 1286373"/>
                  <a:gd name="connsiteX10" fmla="*/ 718427 w 826033"/>
                  <a:gd name="connsiteY10" fmla="*/ 813098 h 1286373"/>
                  <a:gd name="connsiteX11" fmla="*/ 713232 w 826033"/>
                  <a:gd name="connsiteY11" fmla="*/ 693602 h 1286373"/>
                  <a:gd name="connsiteX12" fmla="*/ 718427 w 826033"/>
                  <a:gd name="connsiteY12" fmla="*/ 610475 h 1286373"/>
                  <a:gd name="connsiteX13" fmla="*/ 754795 w 826033"/>
                  <a:gd name="connsiteY13" fmla="*/ 548130 h 1286373"/>
                  <a:gd name="connsiteX0" fmla="*/ 754795 w 846788"/>
                  <a:gd name="connsiteY0" fmla="*/ 533995 h 1272238"/>
                  <a:gd name="connsiteX1" fmla="*/ 806750 w 846788"/>
                  <a:gd name="connsiteY1" fmla="*/ 430086 h 1272238"/>
                  <a:gd name="connsiteX2" fmla="*/ 817141 w 846788"/>
                  <a:gd name="connsiteY2" fmla="*/ 232658 h 1272238"/>
                  <a:gd name="connsiteX3" fmla="*/ 401504 w 846788"/>
                  <a:gd name="connsiteY3" fmla="*/ 9254 h 1272238"/>
                  <a:gd name="connsiteX4" fmla="*/ 1454 w 846788"/>
                  <a:gd name="connsiteY4" fmla="*/ 565167 h 1272238"/>
                  <a:gd name="connsiteX5" fmla="*/ 48213 w 846788"/>
                  <a:gd name="connsiteY5" fmla="*/ 913263 h 1272238"/>
                  <a:gd name="connsiteX6" fmla="*/ 401504 w 846788"/>
                  <a:gd name="connsiteY6" fmla="*/ 1261358 h 1272238"/>
                  <a:gd name="connsiteX7" fmla="*/ 759991 w 846788"/>
                  <a:gd name="connsiteY7" fmla="*/ 1063931 h 1272238"/>
                  <a:gd name="connsiteX8" fmla="*/ 759991 w 846788"/>
                  <a:gd name="connsiteY8" fmla="*/ 887286 h 1272238"/>
                  <a:gd name="connsiteX9" fmla="*/ 718427 w 846788"/>
                  <a:gd name="connsiteY9" fmla="*/ 798963 h 1272238"/>
                  <a:gd name="connsiteX10" fmla="*/ 713232 w 846788"/>
                  <a:gd name="connsiteY10" fmla="*/ 679467 h 1272238"/>
                  <a:gd name="connsiteX11" fmla="*/ 718427 w 846788"/>
                  <a:gd name="connsiteY11" fmla="*/ 596340 h 1272238"/>
                  <a:gd name="connsiteX12" fmla="*/ 754795 w 846788"/>
                  <a:gd name="connsiteY12" fmla="*/ 533995 h 1272238"/>
                  <a:gd name="connsiteX0" fmla="*/ 754795 w 842172"/>
                  <a:gd name="connsiteY0" fmla="*/ 543144 h 1281387"/>
                  <a:gd name="connsiteX1" fmla="*/ 806750 w 842172"/>
                  <a:gd name="connsiteY1" fmla="*/ 439235 h 1281387"/>
                  <a:gd name="connsiteX2" fmla="*/ 817141 w 842172"/>
                  <a:gd name="connsiteY2" fmla="*/ 241807 h 1281387"/>
                  <a:gd name="connsiteX3" fmla="*/ 401504 w 842172"/>
                  <a:gd name="connsiteY3" fmla="*/ 18403 h 1281387"/>
                  <a:gd name="connsiteX4" fmla="*/ 1454 w 842172"/>
                  <a:gd name="connsiteY4" fmla="*/ 574316 h 1281387"/>
                  <a:gd name="connsiteX5" fmla="*/ 48213 w 842172"/>
                  <a:gd name="connsiteY5" fmla="*/ 922412 h 1281387"/>
                  <a:gd name="connsiteX6" fmla="*/ 401504 w 842172"/>
                  <a:gd name="connsiteY6" fmla="*/ 1270507 h 1281387"/>
                  <a:gd name="connsiteX7" fmla="*/ 759991 w 842172"/>
                  <a:gd name="connsiteY7" fmla="*/ 1073080 h 1281387"/>
                  <a:gd name="connsiteX8" fmla="*/ 759991 w 842172"/>
                  <a:gd name="connsiteY8" fmla="*/ 896435 h 1281387"/>
                  <a:gd name="connsiteX9" fmla="*/ 718427 w 842172"/>
                  <a:gd name="connsiteY9" fmla="*/ 808112 h 1281387"/>
                  <a:gd name="connsiteX10" fmla="*/ 713232 w 842172"/>
                  <a:gd name="connsiteY10" fmla="*/ 688616 h 1281387"/>
                  <a:gd name="connsiteX11" fmla="*/ 718427 w 842172"/>
                  <a:gd name="connsiteY11" fmla="*/ 605489 h 1281387"/>
                  <a:gd name="connsiteX12" fmla="*/ 754795 w 842172"/>
                  <a:gd name="connsiteY12" fmla="*/ 543144 h 1281387"/>
                  <a:gd name="connsiteX0" fmla="*/ 754795 w 842172"/>
                  <a:gd name="connsiteY0" fmla="*/ 541069 h 1279312"/>
                  <a:gd name="connsiteX1" fmla="*/ 806750 w 842172"/>
                  <a:gd name="connsiteY1" fmla="*/ 437160 h 1279312"/>
                  <a:gd name="connsiteX2" fmla="*/ 817141 w 842172"/>
                  <a:gd name="connsiteY2" fmla="*/ 239732 h 1279312"/>
                  <a:gd name="connsiteX3" fmla="*/ 401504 w 842172"/>
                  <a:gd name="connsiteY3" fmla="*/ 16328 h 1279312"/>
                  <a:gd name="connsiteX4" fmla="*/ 1454 w 842172"/>
                  <a:gd name="connsiteY4" fmla="*/ 572241 h 1279312"/>
                  <a:gd name="connsiteX5" fmla="*/ 48213 w 842172"/>
                  <a:gd name="connsiteY5" fmla="*/ 920337 h 1279312"/>
                  <a:gd name="connsiteX6" fmla="*/ 401504 w 842172"/>
                  <a:gd name="connsiteY6" fmla="*/ 1268432 h 1279312"/>
                  <a:gd name="connsiteX7" fmla="*/ 759991 w 842172"/>
                  <a:gd name="connsiteY7" fmla="*/ 1071005 h 1279312"/>
                  <a:gd name="connsiteX8" fmla="*/ 759991 w 842172"/>
                  <a:gd name="connsiteY8" fmla="*/ 894360 h 1279312"/>
                  <a:gd name="connsiteX9" fmla="*/ 718427 w 842172"/>
                  <a:gd name="connsiteY9" fmla="*/ 806037 h 1279312"/>
                  <a:gd name="connsiteX10" fmla="*/ 713232 w 842172"/>
                  <a:gd name="connsiteY10" fmla="*/ 686541 h 1279312"/>
                  <a:gd name="connsiteX11" fmla="*/ 718427 w 842172"/>
                  <a:gd name="connsiteY11" fmla="*/ 603414 h 1279312"/>
                  <a:gd name="connsiteX12" fmla="*/ 754795 w 842172"/>
                  <a:gd name="connsiteY12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22059"/>
                  <a:gd name="connsiteY0" fmla="*/ 534579 h 1272822"/>
                  <a:gd name="connsiteX1" fmla="*/ 817141 w 822059"/>
                  <a:gd name="connsiteY1" fmla="*/ 233242 h 1272822"/>
                  <a:gd name="connsiteX2" fmla="*/ 401504 w 822059"/>
                  <a:gd name="connsiteY2" fmla="*/ 9838 h 1272822"/>
                  <a:gd name="connsiteX3" fmla="*/ 1454 w 822059"/>
                  <a:gd name="connsiteY3" fmla="*/ 565751 h 1272822"/>
                  <a:gd name="connsiteX4" fmla="*/ 48213 w 822059"/>
                  <a:gd name="connsiteY4" fmla="*/ 913847 h 1272822"/>
                  <a:gd name="connsiteX5" fmla="*/ 401504 w 822059"/>
                  <a:gd name="connsiteY5" fmla="*/ 1261942 h 1272822"/>
                  <a:gd name="connsiteX6" fmla="*/ 759991 w 822059"/>
                  <a:gd name="connsiteY6" fmla="*/ 1064515 h 1272822"/>
                  <a:gd name="connsiteX7" fmla="*/ 759991 w 822059"/>
                  <a:gd name="connsiteY7" fmla="*/ 887870 h 1272822"/>
                  <a:gd name="connsiteX8" fmla="*/ 718427 w 822059"/>
                  <a:gd name="connsiteY8" fmla="*/ 799547 h 1272822"/>
                  <a:gd name="connsiteX9" fmla="*/ 713232 w 822059"/>
                  <a:gd name="connsiteY9" fmla="*/ 680051 h 1272822"/>
                  <a:gd name="connsiteX10" fmla="*/ 718427 w 822059"/>
                  <a:gd name="connsiteY10" fmla="*/ 596924 h 1272822"/>
                  <a:gd name="connsiteX11" fmla="*/ 754795 w 822059"/>
                  <a:gd name="connsiteY11" fmla="*/ 534579 h 1272822"/>
                  <a:gd name="connsiteX0" fmla="*/ 754795 w 822059"/>
                  <a:gd name="connsiteY0" fmla="*/ 536177 h 1274420"/>
                  <a:gd name="connsiteX1" fmla="*/ 817141 w 822059"/>
                  <a:gd name="connsiteY1" fmla="*/ 234840 h 1274420"/>
                  <a:gd name="connsiteX2" fmla="*/ 401504 w 822059"/>
                  <a:gd name="connsiteY2" fmla="*/ 11436 h 1274420"/>
                  <a:gd name="connsiteX3" fmla="*/ 1454 w 822059"/>
                  <a:gd name="connsiteY3" fmla="*/ 567349 h 1274420"/>
                  <a:gd name="connsiteX4" fmla="*/ 48213 w 822059"/>
                  <a:gd name="connsiteY4" fmla="*/ 915445 h 1274420"/>
                  <a:gd name="connsiteX5" fmla="*/ 401504 w 822059"/>
                  <a:gd name="connsiteY5" fmla="*/ 1263540 h 1274420"/>
                  <a:gd name="connsiteX6" fmla="*/ 759991 w 822059"/>
                  <a:gd name="connsiteY6" fmla="*/ 1066113 h 1274420"/>
                  <a:gd name="connsiteX7" fmla="*/ 759991 w 822059"/>
                  <a:gd name="connsiteY7" fmla="*/ 889468 h 1274420"/>
                  <a:gd name="connsiteX8" fmla="*/ 718427 w 822059"/>
                  <a:gd name="connsiteY8" fmla="*/ 801145 h 1274420"/>
                  <a:gd name="connsiteX9" fmla="*/ 713232 w 822059"/>
                  <a:gd name="connsiteY9" fmla="*/ 681649 h 1274420"/>
                  <a:gd name="connsiteX10" fmla="*/ 718427 w 822059"/>
                  <a:gd name="connsiteY10" fmla="*/ 598522 h 1274420"/>
                  <a:gd name="connsiteX11" fmla="*/ 754795 w 822059"/>
                  <a:gd name="connsiteY11" fmla="*/ 536177 h 1274420"/>
                  <a:gd name="connsiteX0" fmla="*/ 754795 w 817654"/>
                  <a:gd name="connsiteY0" fmla="*/ 537352 h 1275595"/>
                  <a:gd name="connsiteX1" fmla="*/ 817141 w 817654"/>
                  <a:gd name="connsiteY1" fmla="*/ 236015 h 1275595"/>
                  <a:gd name="connsiteX2" fmla="*/ 401504 w 817654"/>
                  <a:gd name="connsiteY2" fmla="*/ 12611 h 1275595"/>
                  <a:gd name="connsiteX3" fmla="*/ 1454 w 817654"/>
                  <a:gd name="connsiteY3" fmla="*/ 568524 h 1275595"/>
                  <a:gd name="connsiteX4" fmla="*/ 48213 w 817654"/>
                  <a:gd name="connsiteY4" fmla="*/ 916620 h 1275595"/>
                  <a:gd name="connsiteX5" fmla="*/ 401504 w 817654"/>
                  <a:gd name="connsiteY5" fmla="*/ 1264715 h 1275595"/>
                  <a:gd name="connsiteX6" fmla="*/ 759991 w 817654"/>
                  <a:gd name="connsiteY6" fmla="*/ 1067288 h 1275595"/>
                  <a:gd name="connsiteX7" fmla="*/ 759991 w 817654"/>
                  <a:gd name="connsiteY7" fmla="*/ 890643 h 1275595"/>
                  <a:gd name="connsiteX8" fmla="*/ 718427 w 817654"/>
                  <a:gd name="connsiteY8" fmla="*/ 802320 h 1275595"/>
                  <a:gd name="connsiteX9" fmla="*/ 713232 w 817654"/>
                  <a:gd name="connsiteY9" fmla="*/ 682824 h 1275595"/>
                  <a:gd name="connsiteX10" fmla="*/ 718427 w 817654"/>
                  <a:gd name="connsiteY10" fmla="*/ 599697 h 1275595"/>
                  <a:gd name="connsiteX11" fmla="*/ 754795 w 817654"/>
                  <a:gd name="connsiteY11" fmla="*/ 537352 h 1275595"/>
                  <a:gd name="connsiteX0" fmla="*/ 754795 w 834929"/>
                  <a:gd name="connsiteY0" fmla="*/ 537352 h 1275595"/>
                  <a:gd name="connsiteX1" fmla="*/ 817141 w 834929"/>
                  <a:gd name="connsiteY1" fmla="*/ 236015 h 1275595"/>
                  <a:gd name="connsiteX2" fmla="*/ 401504 w 834929"/>
                  <a:gd name="connsiteY2" fmla="*/ 12611 h 1275595"/>
                  <a:gd name="connsiteX3" fmla="*/ 1454 w 834929"/>
                  <a:gd name="connsiteY3" fmla="*/ 568524 h 1275595"/>
                  <a:gd name="connsiteX4" fmla="*/ 48213 w 834929"/>
                  <a:gd name="connsiteY4" fmla="*/ 916620 h 1275595"/>
                  <a:gd name="connsiteX5" fmla="*/ 401504 w 834929"/>
                  <a:gd name="connsiteY5" fmla="*/ 1264715 h 1275595"/>
                  <a:gd name="connsiteX6" fmla="*/ 759991 w 834929"/>
                  <a:gd name="connsiteY6" fmla="*/ 1067288 h 1275595"/>
                  <a:gd name="connsiteX7" fmla="*/ 759991 w 834929"/>
                  <a:gd name="connsiteY7" fmla="*/ 890643 h 1275595"/>
                  <a:gd name="connsiteX8" fmla="*/ 718427 w 834929"/>
                  <a:gd name="connsiteY8" fmla="*/ 802320 h 1275595"/>
                  <a:gd name="connsiteX9" fmla="*/ 713232 w 834929"/>
                  <a:gd name="connsiteY9" fmla="*/ 682824 h 1275595"/>
                  <a:gd name="connsiteX10" fmla="*/ 718427 w 834929"/>
                  <a:gd name="connsiteY10" fmla="*/ 599697 h 1275595"/>
                  <a:gd name="connsiteX11" fmla="*/ 754795 w 834929"/>
                  <a:gd name="connsiteY11" fmla="*/ 537352 h 1275595"/>
                  <a:gd name="connsiteX0" fmla="*/ 754795 w 823313"/>
                  <a:gd name="connsiteY0" fmla="*/ 538948 h 1277191"/>
                  <a:gd name="connsiteX1" fmla="*/ 817141 w 823313"/>
                  <a:gd name="connsiteY1" fmla="*/ 237611 h 1277191"/>
                  <a:gd name="connsiteX2" fmla="*/ 401504 w 823313"/>
                  <a:gd name="connsiteY2" fmla="*/ 14207 h 1277191"/>
                  <a:gd name="connsiteX3" fmla="*/ 1454 w 823313"/>
                  <a:gd name="connsiteY3" fmla="*/ 570120 h 1277191"/>
                  <a:gd name="connsiteX4" fmla="*/ 48213 w 823313"/>
                  <a:gd name="connsiteY4" fmla="*/ 918216 h 1277191"/>
                  <a:gd name="connsiteX5" fmla="*/ 401504 w 823313"/>
                  <a:gd name="connsiteY5" fmla="*/ 1266311 h 1277191"/>
                  <a:gd name="connsiteX6" fmla="*/ 759991 w 823313"/>
                  <a:gd name="connsiteY6" fmla="*/ 1068884 h 1277191"/>
                  <a:gd name="connsiteX7" fmla="*/ 759991 w 823313"/>
                  <a:gd name="connsiteY7" fmla="*/ 892239 h 1277191"/>
                  <a:gd name="connsiteX8" fmla="*/ 718427 w 823313"/>
                  <a:gd name="connsiteY8" fmla="*/ 803916 h 1277191"/>
                  <a:gd name="connsiteX9" fmla="*/ 713232 w 823313"/>
                  <a:gd name="connsiteY9" fmla="*/ 684420 h 1277191"/>
                  <a:gd name="connsiteX10" fmla="*/ 718427 w 823313"/>
                  <a:gd name="connsiteY10" fmla="*/ 601293 h 1277191"/>
                  <a:gd name="connsiteX11" fmla="*/ 754795 w 823313"/>
                  <a:gd name="connsiteY11" fmla="*/ 538948 h 1277191"/>
                  <a:gd name="connsiteX0" fmla="*/ 768939 w 837457"/>
                  <a:gd name="connsiteY0" fmla="*/ 538948 h 1277191"/>
                  <a:gd name="connsiteX1" fmla="*/ 831285 w 837457"/>
                  <a:gd name="connsiteY1" fmla="*/ 237611 h 1277191"/>
                  <a:gd name="connsiteX2" fmla="*/ 415648 w 837457"/>
                  <a:gd name="connsiteY2" fmla="*/ 14207 h 1277191"/>
                  <a:gd name="connsiteX3" fmla="*/ 15598 w 837457"/>
                  <a:gd name="connsiteY3" fmla="*/ 570120 h 1277191"/>
                  <a:gd name="connsiteX4" fmla="*/ 62357 w 837457"/>
                  <a:gd name="connsiteY4" fmla="*/ 918216 h 1277191"/>
                  <a:gd name="connsiteX5" fmla="*/ 415648 w 837457"/>
                  <a:gd name="connsiteY5" fmla="*/ 1266311 h 1277191"/>
                  <a:gd name="connsiteX6" fmla="*/ 774135 w 837457"/>
                  <a:gd name="connsiteY6" fmla="*/ 1068884 h 1277191"/>
                  <a:gd name="connsiteX7" fmla="*/ 774135 w 837457"/>
                  <a:gd name="connsiteY7" fmla="*/ 892239 h 1277191"/>
                  <a:gd name="connsiteX8" fmla="*/ 732571 w 837457"/>
                  <a:gd name="connsiteY8" fmla="*/ 803916 h 1277191"/>
                  <a:gd name="connsiteX9" fmla="*/ 727376 w 837457"/>
                  <a:gd name="connsiteY9" fmla="*/ 684420 h 1277191"/>
                  <a:gd name="connsiteX10" fmla="*/ 732571 w 837457"/>
                  <a:gd name="connsiteY10" fmla="*/ 601293 h 1277191"/>
                  <a:gd name="connsiteX11" fmla="*/ 768939 w 837457"/>
                  <a:gd name="connsiteY11" fmla="*/ 538948 h 1277191"/>
                  <a:gd name="connsiteX0" fmla="*/ 755462 w 823980"/>
                  <a:gd name="connsiteY0" fmla="*/ 538948 h 1277191"/>
                  <a:gd name="connsiteX1" fmla="*/ 817808 w 823980"/>
                  <a:gd name="connsiteY1" fmla="*/ 237611 h 1277191"/>
                  <a:gd name="connsiteX2" fmla="*/ 402171 w 823980"/>
                  <a:gd name="connsiteY2" fmla="*/ 14207 h 1277191"/>
                  <a:gd name="connsiteX3" fmla="*/ 2121 w 823980"/>
                  <a:gd name="connsiteY3" fmla="*/ 570120 h 1277191"/>
                  <a:gd name="connsiteX4" fmla="*/ 48880 w 823980"/>
                  <a:gd name="connsiteY4" fmla="*/ 918216 h 1277191"/>
                  <a:gd name="connsiteX5" fmla="*/ 402171 w 823980"/>
                  <a:gd name="connsiteY5" fmla="*/ 1266311 h 1277191"/>
                  <a:gd name="connsiteX6" fmla="*/ 760658 w 823980"/>
                  <a:gd name="connsiteY6" fmla="*/ 1068884 h 1277191"/>
                  <a:gd name="connsiteX7" fmla="*/ 760658 w 823980"/>
                  <a:gd name="connsiteY7" fmla="*/ 892239 h 1277191"/>
                  <a:gd name="connsiteX8" fmla="*/ 719094 w 823980"/>
                  <a:gd name="connsiteY8" fmla="*/ 803916 h 1277191"/>
                  <a:gd name="connsiteX9" fmla="*/ 713899 w 823980"/>
                  <a:gd name="connsiteY9" fmla="*/ 684420 h 1277191"/>
                  <a:gd name="connsiteX10" fmla="*/ 719094 w 823980"/>
                  <a:gd name="connsiteY10" fmla="*/ 601293 h 1277191"/>
                  <a:gd name="connsiteX11" fmla="*/ 755462 w 823980"/>
                  <a:gd name="connsiteY11" fmla="*/ 538948 h 1277191"/>
                  <a:gd name="connsiteX0" fmla="*/ 753341 w 821859"/>
                  <a:gd name="connsiteY0" fmla="*/ 538948 h 1287080"/>
                  <a:gd name="connsiteX1" fmla="*/ 815687 w 821859"/>
                  <a:gd name="connsiteY1" fmla="*/ 237611 h 1287080"/>
                  <a:gd name="connsiteX2" fmla="*/ 400050 w 821859"/>
                  <a:gd name="connsiteY2" fmla="*/ 14207 h 1287080"/>
                  <a:gd name="connsiteX3" fmla="*/ 0 w 821859"/>
                  <a:gd name="connsiteY3" fmla="*/ 570120 h 1287080"/>
                  <a:gd name="connsiteX4" fmla="*/ 400050 w 821859"/>
                  <a:gd name="connsiteY4" fmla="*/ 1266311 h 1287080"/>
                  <a:gd name="connsiteX5" fmla="*/ 758537 w 821859"/>
                  <a:gd name="connsiteY5" fmla="*/ 1068884 h 1287080"/>
                  <a:gd name="connsiteX6" fmla="*/ 758537 w 821859"/>
                  <a:gd name="connsiteY6" fmla="*/ 892239 h 1287080"/>
                  <a:gd name="connsiteX7" fmla="*/ 716973 w 821859"/>
                  <a:gd name="connsiteY7" fmla="*/ 803916 h 1287080"/>
                  <a:gd name="connsiteX8" fmla="*/ 711778 w 821859"/>
                  <a:gd name="connsiteY8" fmla="*/ 684420 h 1287080"/>
                  <a:gd name="connsiteX9" fmla="*/ 716973 w 821859"/>
                  <a:gd name="connsiteY9" fmla="*/ 601293 h 1287080"/>
                  <a:gd name="connsiteX10" fmla="*/ 753341 w 821859"/>
                  <a:gd name="connsiteY10" fmla="*/ 538948 h 1287080"/>
                  <a:gd name="connsiteX0" fmla="*/ 753341 w 821859"/>
                  <a:gd name="connsiteY0" fmla="*/ 538948 h 1266971"/>
                  <a:gd name="connsiteX1" fmla="*/ 815687 w 821859"/>
                  <a:gd name="connsiteY1" fmla="*/ 237611 h 1266971"/>
                  <a:gd name="connsiteX2" fmla="*/ 400050 w 821859"/>
                  <a:gd name="connsiteY2" fmla="*/ 14207 h 1266971"/>
                  <a:gd name="connsiteX3" fmla="*/ 0 w 821859"/>
                  <a:gd name="connsiteY3" fmla="*/ 570120 h 1266971"/>
                  <a:gd name="connsiteX4" fmla="*/ 400050 w 821859"/>
                  <a:gd name="connsiteY4" fmla="*/ 1266311 h 1266971"/>
                  <a:gd name="connsiteX5" fmla="*/ 758537 w 821859"/>
                  <a:gd name="connsiteY5" fmla="*/ 1068884 h 1266971"/>
                  <a:gd name="connsiteX6" fmla="*/ 758537 w 821859"/>
                  <a:gd name="connsiteY6" fmla="*/ 892239 h 1266971"/>
                  <a:gd name="connsiteX7" fmla="*/ 716973 w 821859"/>
                  <a:gd name="connsiteY7" fmla="*/ 803916 h 1266971"/>
                  <a:gd name="connsiteX8" fmla="*/ 711778 w 821859"/>
                  <a:gd name="connsiteY8" fmla="*/ 684420 h 1266971"/>
                  <a:gd name="connsiteX9" fmla="*/ 716973 w 821859"/>
                  <a:gd name="connsiteY9" fmla="*/ 601293 h 1266971"/>
                  <a:gd name="connsiteX10" fmla="*/ 753341 w 821859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5206 w 823724"/>
                  <a:gd name="connsiteY0" fmla="*/ 538948 h 1266971"/>
                  <a:gd name="connsiteX1" fmla="*/ 817552 w 823724"/>
                  <a:gd name="connsiteY1" fmla="*/ 237611 h 1266971"/>
                  <a:gd name="connsiteX2" fmla="*/ 401915 w 823724"/>
                  <a:gd name="connsiteY2" fmla="*/ 14207 h 1266971"/>
                  <a:gd name="connsiteX3" fmla="*/ 1865 w 823724"/>
                  <a:gd name="connsiteY3" fmla="*/ 570120 h 1266971"/>
                  <a:gd name="connsiteX4" fmla="*/ 401915 w 823724"/>
                  <a:gd name="connsiteY4" fmla="*/ 1266311 h 1266971"/>
                  <a:gd name="connsiteX5" fmla="*/ 760402 w 823724"/>
                  <a:gd name="connsiteY5" fmla="*/ 1068884 h 1266971"/>
                  <a:gd name="connsiteX6" fmla="*/ 760402 w 823724"/>
                  <a:gd name="connsiteY6" fmla="*/ 892239 h 1266971"/>
                  <a:gd name="connsiteX7" fmla="*/ 718838 w 823724"/>
                  <a:gd name="connsiteY7" fmla="*/ 803916 h 1266971"/>
                  <a:gd name="connsiteX8" fmla="*/ 713643 w 823724"/>
                  <a:gd name="connsiteY8" fmla="*/ 684420 h 1266971"/>
                  <a:gd name="connsiteX9" fmla="*/ 718838 w 823724"/>
                  <a:gd name="connsiteY9" fmla="*/ 601293 h 1266971"/>
                  <a:gd name="connsiteX10" fmla="*/ 755206 w 823724"/>
                  <a:gd name="connsiteY10" fmla="*/ 538948 h 1266971"/>
                  <a:gd name="connsiteX0" fmla="*/ 754387 w 822905"/>
                  <a:gd name="connsiteY0" fmla="*/ 538948 h 1271873"/>
                  <a:gd name="connsiteX1" fmla="*/ 816733 w 822905"/>
                  <a:gd name="connsiteY1" fmla="*/ 237611 h 1271873"/>
                  <a:gd name="connsiteX2" fmla="*/ 401096 w 822905"/>
                  <a:gd name="connsiteY2" fmla="*/ 14207 h 1271873"/>
                  <a:gd name="connsiteX3" fmla="*/ 1046 w 822905"/>
                  <a:gd name="connsiteY3" fmla="*/ 570120 h 1271873"/>
                  <a:gd name="connsiteX4" fmla="*/ 401096 w 822905"/>
                  <a:gd name="connsiteY4" fmla="*/ 1266311 h 1271873"/>
                  <a:gd name="connsiteX5" fmla="*/ 759583 w 822905"/>
                  <a:gd name="connsiteY5" fmla="*/ 892239 h 1271873"/>
                  <a:gd name="connsiteX6" fmla="*/ 718019 w 822905"/>
                  <a:gd name="connsiteY6" fmla="*/ 803916 h 1271873"/>
                  <a:gd name="connsiteX7" fmla="*/ 712824 w 822905"/>
                  <a:gd name="connsiteY7" fmla="*/ 684420 h 1271873"/>
                  <a:gd name="connsiteX8" fmla="*/ 718019 w 822905"/>
                  <a:gd name="connsiteY8" fmla="*/ 601293 h 1271873"/>
                  <a:gd name="connsiteX9" fmla="*/ 754387 w 822905"/>
                  <a:gd name="connsiteY9" fmla="*/ 538948 h 1271873"/>
                  <a:gd name="connsiteX0" fmla="*/ 755059 w 823577"/>
                  <a:gd name="connsiteY0" fmla="*/ 538948 h 1266999"/>
                  <a:gd name="connsiteX1" fmla="*/ 817405 w 823577"/>
                  <a:gd name="connsiteY1" fmla="*/ 237611 h 1266999"/>
                  <a:gd name="connsiteX2" fmla="*/ 401768 w 823577"/>
                  <a:gd name="connsiteY2" fmla="*/ 14207 h 1266999"/>
                  <a:gd name="connsiteX3" fmla="*/ 1718 w 823577"/>
                  <a:gd name="connsiteY3" fmla="*/ 570120 h 1266999"/>
                  <a:gd name="connsiteX4" fmla="*/ 401768 w 823577"/>
                  <a:gd name="connsiteY4" fmla="*/ 1266311 h 1266999"/>
                  <a:gd name="connsiteX5" fmla="*/ 760255 w 823577"/>
                  <a:gd name="connsiteY5" fmla="*/ 892239 h 1266999"/>
                  <a:gd name="connsiteX6" fmla="*/ 718691 w 823577"/>
                  <a:gd name="connsiteY6" fmla="*/ 803916 h 1266999"/>
                  <a:gd name="connsiteX7" fmla="*/ 713496 w 823577"/>
                  <a:gd name="connsiteY7" fmla="*/ 684420 h 1266999"/>
                  <a:gd name="connsiteX8" fmla="*/ 718691 w 823577"/>
                  <a:gd name="connsiteY8" fmla="*/ 601293 h 1266999"/>
                  <a:gd name="connsiteX9" fmla="*/ 755059 w 823577"/>
                  <a:gd name="connsiteY9" fmla="*/ 538948 h 1266999"/>
                  <a:gd name="connsiteX0" fmla="*/ 755317 w 823835"/>
                  <a:gd name="connsiteY0" fmla="*/ 538948 h 1266999"/>
                  <a:gd name="connsiteX1" fmla="*/ 817663 w 823835"/>
                  <a:gd name="connsiteY1" fmla="*/ 237611 h 1266999"/>
                  <a:gd name="connsiteX2" fmla="*/ 402026 w 823835"/>
                  <a:gd name="connsiteY2" fmla="*/ 14207 h 1266999"/>
                  <a:gd name="connsiteX3" fmla="*/ 1976 w 823835"/>
                  <a:gd name="connsiteY3" fmla="*/ 570120 h 1266999"/>
                  <a:gd name="connsiteX4" fmla="*/ 402026 w 823835"/>
                  <a:gd name="connsiteY4" fmla="*/ 1266311 h 1266999"/>
                  <a:gd name="connsiteX5" fmla="*/ 760513 w 823835"/>
                  <a:gd name="connsiteY5" fmla="*/ 892239 h 1266999"/>
                  <a:gd name="connsiteX6" fmla="*/ 718949 w 823835"/>
                  <a:gd name="connsiteY6" fmla="*/ 803916 h 1266999"/>
                  <a:gd name="connsiteX7" fmla="*/ 713754 w 823835"/>
                  <a:gd name="connsiteY7" fmla="*/ 684420 h 1266999"/>
                  <a:gd name="connsiteX8" fmla="*/ 718949 w 823835"/>
                  <a:gd name="connsiteY8" fmla="*/ 601293 h 1266999"/>
                  <a:gd name="connsiteX9" fmla="*/ 755317 w 823835"/>
                  <a:gd name="connsiteY9" fmla="*/ 538948 h 1266999"/>
                  <a:gd name="connsiteX0" fmla="*/ 755317 w 823835"/>
                  <a:gd name="connsiteY0" fmla="*/ 538948 h 1267058"/>
                  <a:gd name="connsiteX1" fmla="*/ 817663 w 823835"/>
                  <a:gd name="connsiteY1" fmla="*/ 237611 h 1267058"/>
                  <a:gd name="connsiteX2" fmla="*/ 402026 w 823835"/>
                  <a:gd name="connsiteY2" fmla="*/ 14207 h 1267058"/>
                  <a:gd name="connsiteX3" fmla="*/ 1976 w 823835"/>
                  <a:gd name="connsiteY3" fmla="*/ 570120 h 1267058"/>
                  <a:gd name="connsiteX4" fmla="*/ 402026 w 823835"/>
                  <a:gd name="connsiteY4" fmla="*/ 1266311 h 1267058"/>
                  <a:gd name="connsiteX5" fmla="*/ 760513 w 823835"/>
                  <a:gd name="connsiteY5" fmla="*/ 892239 h 1267058"/>
                  <a:gd name="connsiteX6" fmla="*/ 718949 w 823835"/>
                  <a:gd name="connsiteY6" fmla="*/ 803916 h 1267058"/>
                  <a:gd name="connsiteX7" fmla="*/ 713754 w 823835"/>
                  <a:gd name="connsiteY7" fmla="*/ 684420 h 1267058"/>
                  <a:gd name="connsiteX8" fmla="*/ 718949 w 823835"/>
                  <a:gd name="connsiteY8" fmla="*/ 601293 h 1267058"/>
                  <a:gd name="connsiteX9" fmla="*/ 755317 w 823835"/>
                  <a:gd name="connsiteY9" fmla="*/ 538948 h 1267058"/>
                  <a:gd name="connsiteX0" fmla="*/ 755317 w 823835"/>
                  <a:gd name="connsiteY0" fmla="*/ 538948 h 1267176"/>
                  <a:gd name="connsiteX1" fmla="*/ 817663 w 823835"/>
                  <a:gd name="connsiteY1" fmla="*/ 237611 h 1267176"/>
                  <a:gd name="connsiteX2" fmla="*/ 402026 w 823835"/>
                  <a:gd name="connsiteY2" fmla="*/ 14207 h 1267176"/>
                  <a:gd name="connsiteX3" fmla="*/ 1976 w 823835"/>
                  <a:gd name="connsiteY3" fmla="*/ 570120 h 1267176"/>
                  <a:gd name="connsiteX4" fmla="*/ 402026 w 823835"/>
                  <a:gd name="connsiteY4" fmla="*/ 1266311 h 1267176"/>
                  <a:gd name="connsiteX5" fmla="*/ 760513 w 823835"/>
                  <a:gd name="connsiteY5" fmla="*/ 892239 h 1267176"/>
                  <a:gd name="connsiteX6" fmla="*/ 718949 w 823835"/>
                  <a:gd name="connsiteY6" fmla="*/ 803916 h 1267176"/>
                  <a:gd name="connsiteX7" fmla="*/ 713754 w 823835"/>
                  <a:gd name="connsiteY7" fmla="*/ 684420 h 1267176"/>
                  <a:gd name="connsiteX8" fmla="*/ 718949 w 823835"/>
                  <a:gd name="connsiteY8" fmla="*/ 601293 h 1267176"/>
                  <a:gd name="connsiteX9" fmla="*/ 755317 w 823835"/>
                  <a:gd name="connsiteY9" fmla="*/ 538948 h 126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3835" h="1267176">
                    <a:moveTo>
                      <a:pt x="755317" y="538948"/>
                    </a:moveTo>
                    <a:cubicBezTo>
                      <a:pt x="771769" y="478334"/>
                      <a:pt x="845372" y="403000"/>
                      <a:pt x="817663" y="237611"/>
                    </a:cubicBezTo>
                    <a:cubicBezTo>
                      <a:pt x="789954" y="72222"/>
                      <a:pt x="574342" y="-41210"/>
                      <a:pt x="402026" y="14207"/>
                    </a:cubicBezTo>
                    <a:cubicBezTo>
                      <a:pt x="229710" y="69624"/>
                      <a:pt x="22758" y="283504"/>
                      <a:pt x="1976" y="570120"/>
                    </a:cubicBezTo>
                    <a:cubicBezTo>
                      <a:pt x="-18806" y="856736"/>
                      <a:pt x="124935" y="1248993"/>
                      <a:pt x="402026" y="1266311"/>
                    </a:cubicBezTo>
                    <a:cubicBezTo>
                      <a:pt x="679117" y="1283629"/>
                      <a:pt x="832383" y="1036846"/>
                      <a:pt x="760513" y="892239"/>
                    </a:cubicBezTo>
                    <a:cubicBezTo>
                      <a:pt x="688643" y="747632"/>
                      <a:pt x="732804" y="833357"/>
                      <a:pt x="718949" y="803916"/>
                    </a:cubicBezTo>
                    <a:lnTo>
                      <a:pt x="713754" y="684420"/>
                    </a:lnTo>
                    <a:lnTo>
                      <a:pt x="718949" y="601293"/>
                    </a:lnTo>
                    <a:cubicBezTo>
                      <a:pt x="725876" y="577048"/>
                      <a:pt x="738865" y="599562"/>
                      <a:pt x="755317" y="5389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6224"/>
                  </a:gs>
                  <a:gs pos="42000">
                    <a:srgbClr val="833E10"/>
                  </a:gs>
                  <a:gs pos="92000">
                    <a:srgbClr val="692E0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DD206181-BADE-4A1B-AA0F-D4B580EBCA37}"/>
                </a:ext>
              </a:extLst>
            </p:cNvPr>
            <p:cNvSpPr/>
            <p:nvPr/>
          </p:nvSpPr>
          <p:spPr>
            <a:xfrm>
              <a:off x="1869020" y="4831341"/>
              <a:ext cx="901136" cy="872834"/>
            </a:xfrm>
            <a:prstGeom prst="ellipse">
              <a:avLst/>
            </a:prstGeom>
            <a:gradFill flip="none" rotWithShape="1">
              <a:gsLst>
                <a:gs pos="50000">
                  <a:srgbClr val="BB6224">
                    <a:alpha val="0"/>
                  </a:srgbClr>
                </a:gs>
                <a:gs pos="0">
                  <a:schemeClr val="bg1">
                    <a:alpha val="6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36CC99A4-C379-4B5A-9308-AD25EB132F83}"/>
                </a:ext>
              </a:extLst>
            </p:cNvPr>
            <p:cNvSpPr/>
            <p:nvPr/>
          </p:nvSpPr>
          <p:spPr>
            <a:xfrm>
              <a:off x="2162033" y="4909523"/>
              <a:ext cx="608123" cy="331131"/>
            </a:xfrm>
            <a:custGeom>
              <a:avLst/>
              <a:gdLst>
                <a:gd name="connsiteX0" fmla="*/ 252732 w 608123"/>
                <a:gd name="connsiteY0" fmla="*/ 1112 h 331131"/>
                <a:gd name="connsiteX1" fmla="*/ 602172 w 608123"/>
                <a:gd name="connsiteY1" fmla="*/ 237611 h 331131"/>
                <a:gd name="connsiteX2" fmla="*/ 608123 w 608123"/>
                <a:gd name="connsiteY2" fmla="*/ 295558 h 331131"/>
                <a:gd name="connsiteX3" fmla="*/ 606931 w 608123"/>
                <a:gd name="connsiteY3" fmla="*/ 331131 h 331131"/>
                <a:gd name="connsiteX4" fmla="*/ 540558 w 608123"/>
                <a:gd name="connsiteY4" fmla="*/ 260563 h 331131"/>
                <a:gd name="connsiteX5" fmla="*/ 151515 w 608123"/>
                <a:gd name="connsiteY5" fmla="*/ 107426 h 331131"/>
                <a:gd name="connsiteX6" fmla="*/ 11282 w 608123"/>
                <a:gd name="connsiteY6" fmla="*/ 125643 h 331131"/>
                <a:gd name="connsiteX7" fmla="*/ 0 w 608123"/>
                <a:gd name="connsiteY7" fmla="*/ 130156 h 331131"/>
                <a:gd name="connsiteX8" fmla="*/ 54254 w 608123"/>
                <a:gd name="connsiteY8" fmla="*/ 84142 h 331131"/>
                <a:gd name="connsiteX9" fmla="*/ 186535 w 608123"/>
                <a:gd name="connsiteY9" fmla="*/ 14207 h 331131"/>
                <a:gd name="connsiteX10" fmla="*/ 252732 w 608123"/>
                <a:gd name="connsiteY10" fmla="*/ 1112 h 33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8123" h="331131">
                  <a:moveTo>
                    <a:pt x="252732" y="1112"/>
                  </a:moveTo>
                  <a:cubicBezTo>
                    <a:pt x="409818" y="-12040"/>
                    <a:pt x="577927" y="92896"/>
                    <a:pt x="602172" y="237611"/>
                  </a:cubicBezTo>
                  <a:cubicBezTo>
                    <a:pt x="605636" y="258285"/>
                    <a:pt x="607516" y="277551"/>
                    <a:pt x="608123" y="295558"/>
                  </a:cubicBezTo>
                  <a:lnTo>
                    <a:pt x="606931" y="331131"/>
                  </a:lnTo>
                  <a:lnTo>
                    <a:pt x="540558" y="260563"/>
                  </a:lnTo>
                  <a:cubicBezTo>
                    <a:pt x="429503" y="163880"/>
                    <a:pt x="295625" y="107426"/>
                    <a:pt x="151515" y="107426"/>
                  </a:cubicBezTo>
                  <a:cubicBezTo>
                    <a:pt x="103478" y="107426"/>
                    <a:pt x="56578" y="113699"/>
                    <a:pt x="11282" y="125643"/>
                  </a:cubicBezTo>
                  <a:lnTo>
                    <a:pt x="0" y="130156"/>
                  </a:lnTo>
                  <a:lnTo>
                    <a:pt x="54254" y="84142"/>
                  </a:lnTo>
                  <a:cubicBezTo>
                    <a:pt x="98212" y="51820"/>
                    <a:pt x="143456" y="28062"/>
                    <a:pt x="186535" y="14207"/>
                  </a:cubicBezTo>
                  <a:cubicBezTo>
                    <a:pt x="208075" y="7280"/>
                    <a:pt x="230291" y="2991"/>
                    <a:pt x="252732" y="1112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692E06"/>
                </a:gs>
                <a:gs pos="43000">
                  <a:srgbClr val="692E06">
                    <a:alpha val="0"/>
                  </a:srgb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810D7127-7DE9-4155-B5A3-6C113F43ADFE}"/>
                </a:ext>
              </a:extLst>
            </p:cNvPr>
            <p:cNvSpPr/>
            <p:nvPr/>
          </p:nvSpPr>
          <p:spPr>
            <a:xfrm rot="1031647">
              <a:off x="2683887" y="5247884"/>
              <a:ext cx="55766" cy="214796"/>
            </a:xfrm>
            <a:prstGeom prst="ellipse">
              <a:avLst/>
            </a:prstGeom>
            <a:solidFill>
              <a:srgbClr val="C3784A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tep 2 crack">
            <a:extLst>
              <a:ext uri="{FF2B5EF4-FFF2-40B4-BE49-F238E27FC236}">
                <a16:creationId xmlns="" xmlns:a16="http://schemas.microsoft.com/office/drawing/2014/main" id="{2465F518-E1E5-4247-B83E-AF5DE89FBD7F}"/>
              </a:ext>
            </a:extLst>
          </p:cNvPr>
          <p:cNvSpPr/>
          <p:nvPr/>
        </p:nvSpPr>
        <p:spPr>
          <a:xfrm>
            <a:off x="3365317" y="4975499"/>
            <a:ext cx="370180" cy="513352"/>
          </a:xfrm>
          <a:custGeom>
            <a:avLst/>
            <a:gdLst>
              <a:gd name="connsiteX0" fmla="*/ 295118 w 370180"/>
              <a:gd name="connsiteY0" fmla="*/ 511791 h 513352"/>
              <a:gd name="connsiteX1" fmla="*/ 295118 w 370180"/>
              <a:gd name="connsiteY1" fmla="*/ 395785 h 513352"/>
              <a:gd name="connsiteX2" fmla="*/ 301941 w 370180"/>
              <a:gd name="connsiteY2" fmla="*/ 385550 h 513352"/>
              <a:gd name="connsiteX3" fmla="*/ 319001 w 370180"/>
              <a:gd name="connsiteY3" fmla="*/ 365078 h 513352"/>
              <a:gd name="connsiteX4" fmla="*/ 315589 w 370180"/>
              <a:gd name="connsiteY4" fmla="*/ 337782 h 513352"/>
              <a:gd name="connsiteX5" fmla="*/ 312177 w 370180"/>
              <a:gd name="connsiteY5" fmla="*/ 327547 h 513352"/>
              <a:gd name="connsiteX6" fmla="*/ 308765 w 370180"/>
              <a:gd name="connsiteY6" fmla="*/ 313899 h 513352"/>
              <a:gd name="connsiteX7" fmla="*/ 301941 w 370180"/>
              <a:gd name="connsiteY7" fmla="*/ 293427 h 513352"/>
              <a:gd name="connsiteX8" fmla="*/ 298530 w 370180"/>
              <a:gd name="connsiteY8" fmla="*/ 204717 h 513352"/>
              <a:gd name="connsiteX9" fmla="*/ 295118 w 370180"/>
              <a:gd name="connsiteY9" fmla="*/ 150126 h 513352"/>
              <a:gd name="connsiteX10" fmla="*/ 291706 w 370180"/>
              <a:gd name="connsiteY10" fmla="*/ 136478 h 513352"/>
              <a:gd name="connsiteX11" fmla="*/ 284882 w 370180"/>
              <a:gd name="connsiteY11" fmla="*/ 126242 h 513352"/>
              <a:gd name="connsiteX12" fmla="*/ 260998 w 370180"/>
              <a:gd name="connsiteY12" fmla="*/ 119418 h 513352"/>
              <a:gd name="connsiteX13" fmla="*/ 250762 w 370180"/>
              <a:gd name="connsiteY13" fmla="*/ 109182 h 513352"/>
              <a:gd name="connsiteX14" fmla="*/ 247350 w 370180"/>
              <a:gd name="connsiteY14" fmla="*/ 98947 h 513352"/>
              <a:gd name="connsiteX15" fmla="*/ 226879 w 370180"/>
              <a:gd name="connsiteY15" fmla="*/ 88711 h 513352"/>
              <a:gd name="connsiteX16" fmla="*/ 223467 w 370180"/>
              <a:gd name="connsiteY16" fmla="*/ 78475 h 513352"/>
              <a:gd name="connsiteX17" fmla="*/ 213231 w 370180"/>
              <a:gd name="connsiteY17" fmla="*/ 68239 h 513352"/>
              <a:gd name="connsiteX18" fmla="*/ 192759 w 370180"/>
              <a:gd name="connsiteY18" fmla="*/ 54591 h 513352"/>
              <a:gd name="connsiteX19" fmla="*/ 168876 w 370180"/>
              <a:gd name="connsiteY19" fmla="*/ 47767 h 513352"/>
              <a:gd name="connsiteX20" fmla="*/ 141580 w 370180"/>
              <a:gd name="connsiteY20" fmla="*/ 44356 h 513352"/>
              <a:gd name="connsiteX21" fmla="*/ 121109 w 370180"/>
              <a:gd name="connsiteY21" fmla="*/ 34120 h 513352"/>
              <a:gd name="connsiteX22" fmla="*/ 100637 w 370180"/>
              <a:gd name="connsiteY22" fmla="*/ 27296 h 513352"/>
              <a:gd name="connsiteX23" fmla="*/ 90401 w 370180"/>
              <a:gd name="connsiteY23" fmla="*/ 20472 h 513352"/>
              <a:gd name="connsiteX24" fmla="*/ 69930 w 370180"/>
              <a:gd name="connsiteY24" fmla="*/ 13648 h 513352"/>
              <a:gd name="connsiteX25" fmla="*/ 1691 w 370180"/>
              <a:gd name="connsiteY25" fmla="*/ 17060 h 513352"/>
              <a:gd name="connsiteX26" fmla="*/ 25574 w 370180"/>
              <a:gd name="connsiteY26" fmla="*/ 10236 h 513352"/>
              <a:gd name="connsiteX27" fmla="*/ 46046 w 370180"/>
              <a:gd name="connsiteY27" fmla="*/ 3412 h 513352"/>
              <a:gd name="connsiteX28" fmla="*/ 56282 w 370180"/>
              <a:gd name="connsiteY28" fmla="*/ 0 h 513352"/>
              <a:gd name="connsiteX29" fmla="*/ 110873 w 370180"/>
              <a:gd name="connsiteY29" fmla="*/ 6824 h 513352"/>
              <a:gd name="connsiteX30" fmla="*/ 121109 w 370180"/>
              <a:gd name="connsiteY30" fmla="*/ 10236 h 513352"/>
              <a:gd name="connsiteX31" fmla="*/ 131344 w 370180"/>
              <a:gd name="connsiteY31" fmla="*/ 17060 h 513352"/>
              <a:gd name="connsiteX32" fmla="*/ 155228 w 370180"/>
              <a:gd name="connsiteY32" fmla="*/ 23884 h 513352"/>
              <a:gd name="connsiteX33" fmla="*/ 165464 w 370180"/>
              <a:gd name="connsiteY33" fmla="*/ 30708 h 513352"/>
              <a:gd name="connsiteX34" fmla="*/ 206407 w 370180"/>
              <a:gd name="connsiteY34" fmla="*/ 37532 h 513352"/>
              <a:gd name="connsiteX35" fmla="*/ 230291 w 370180"/>
              <a:gd name="connsiteY35" fmla="*/ 44356 h 513352"/>
              <a:gd name="connsiteX36" fmla="*/ 257586 w 370180"/>
              <a:gd name="connsiteY36" fmla="*/ 47767 h 513352"/>
              <a:gd name="connsiteX37" fmla="*/ 278058 w 370180"/>
              <a:gd name="connsiteY37" fmla="*/ 54591 h 513352"/>
              <a:gd name="connsiteX38" fmla="*/ 288294 w 370180"/>
              <a:gd name="connsiteY38" fmla="*/ 58003 h 513352"/>
              <a:gd name="connsiteX39" fmla="*/ 301941 w 370180"/>
              <a:gd name="connsiteY39" fmla="*/ 61415 h 513352"/>
              <a:gd name="connsiteX40" fmla="*/ 312177 w 370180"/>
              <a:gd name="connsiteY40" fmla="*/ 85299 h 513352"/>
              <a:gd name="connsiteX41" fmla="*/ 322413 w 370180"/>
              <a:gd name="connsiteY41" fmla="*/ 92123 h 513352"/>
              <a:gd name="connsiteX42" fmla="*/ 332649 w 370180"/>
              <a:gd name="connsiteY42" fmla="*/ 126242 h 513352"/>
              <a:gd name="connsiteX43" fmla="*/ 336061 w 370180"/>
              <a:gd name="connsiteY43" fmla="*/ 146714 h 513352"/>
              <a:gd name="connsiteX44" fmla="*/ 342885 w 370180"/>
              <a:gd name="connsiteY44" fmla="*/ 167185 h 513352"/>
              <a:gd name="connsiteX45" fmla="*/ 353121 w 370180"/>
              <a:gd name="connsiteY45" fmla="*/ 187657 h 513352"/>
              <a:gd name="connsiteX46" fmla="*/ 359944 w 370180"/>
              <a:gd name="connsiteY46" fmla="*/ 208129 h 513352"/>
              <a:gd name="connsiteX47" fmla="*/ 363356 w 370180"/>
              <a:gd name="connsiteY47" fmla="*/ 252484 h 513352"/>
              <a:gd name="connsiteX48" fmla="*/ 366768 w 370180"/>
              <a:gd name="connsiteY48" fmla="*/ 262720 h 513352"/>
              <a:gd name="connsiteX49" fmla="*/ 370180 w 370180"/>
              <a:gd name="connsiteY49" fmla="*/ 307075 h 513352"/>
              <a:gd name="connsiteX50" fmla="*/ 366768 w 370180"/>
              <a:gd name="connsiteY50" fmla="*/ 351430 h 513352"/>
              <a:gd name="connsiteX51" fmla="*/ 363356 w 370180"/>
              <a:gd name="connsiteY51" fmla="*/ 361666 h 513352"/>
              <a:gd name="connsiteX52" fmla="*/ 353121 w 370180"/>
              <a:gd name="connsiteY52" fmla="*/ 409433 h 513352"/>
              <a:gd name="connsiteX53" fmla="*/ 349709 w 370180"/>
              <a:gd name="connsiteY53" fmla="*/ 419669 h 513352"/>
              <a:gd name="connsiteX54" fmla="*/ 339473 w 370180"/>
              <a:gd name="connsiteY54" fmla="*/ 429905 h 513352"/>
              <a:gd name="connsiteX55" fmla="*/ 336061 w 370180"/>
              <a:gd name="connsiteY55" fmla="*/ 453788 h 513352"/>
              <a:gd name="connsiteX56" fmla="*/ 295118 w 370180"/>
              <a:gd name="connsiteY56" fmla="*/ 511791 h 51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70180" h="513352">
                <a:moveTo>
                  <a:pt x="295118" y="511791"/>
                </a:moveTo>
                <a:cubicBezTo>
                  <a:pt x="288294" y="502124"/>
                  <a:pt x="288276" y="455085"/>
                  <a:pt x="295118" y="395785"/>
                </a:cubicBezTo>
                <a:cubicBezTo>
                  <a:pt x="295588" y="391712"/>
                  <a:pt x="299316" y="388700"/>
                  <a:pt x="301941" y="385550"/>
                </a:cubicBezTo>
                <a:cubicBezTo>
                  <a:pt x="323835" y="359277"/>
                  <a:pt x="302058" y="390493"/>
                  <a:pt x="319001" y="365078"/>
                </a:cubicBezTo>
                <a:cubicBezTo>
                  <a:pt x="317864" y="355979"/>
                  <a:pt x="317229" y="346804"/>
                  <a:pt x="315589" y="337782"/>
                </a:cubicBezTo>
                <a:cubicBezTo>
                  <a:pt x="314946" y="334244"/>
                  <a:pt x="313165" y="331005"/>
                  <a:pt x="312177" y="327547"/>
                </a:cubicBezTo>
                <a:cubicBezTo>
                  <a:pt x="310889" y="323038"/>
                  <a:pt x="310112" y="318391"/>
                  <a:pt x="308765" y="313899"/>
                </a:cubicBezTo>
                <a:cubicBezTo>
                  <a:pt x="306698" y="307009"/>
                  <a:pt x="301941" y="293427"/>
                  <a:pt x="301941" y="293427"/>
                </a:cubicBezTo>
                <a:cubicBezTo>
                  <a:pt x="300804" y="263857"/>
                  <a:pt x="299937" y="234275"/>
                  <a:pt x="298530" y="204717"/>
                </a:cubicBezTo>
                <a:cubicBezTo>
                  <a:pt x="297663" y="186505"/>
                  <a:pt x="296932" y="168268"/>
                  <a:pt x="295118" y="150126"/>
                </a:cubicBezTo>
                <a:cubicBezTo>
                  <a:pt x="294651" y="145460"/>
                  <a:pt x="293553" y="140788"/>
                  <a:pt x="291706" y="136478"/>
                </a:cubicBezTo>
                <a:cubicBezTo>
                  <a:pt x="290091" y="132709"/>
                  <a:pt x="288084" y="128804"/>
                  <a:pt x="284882" y="126242"/>
                </a:cubicBezTo>
                <a:cubicBezTo>
                  <a:pt x="282657" y="124462"/>
                  <a:pt x="261890" y="119641"/>
                  <a:pt x="260998" y="119418"/>
                </a:cubicBezTo>
                <a:cubicBezTo>
                  <a:pt x="257586" y="116006"/>
                  <a:pt x="253439" y="113197"/>
                  <a:pt x="250762" y="109182"/>
                </a:cubicBezTo>
                <a:cubicBezTo>
                  <a:pt x="248767" y="106190"/>
                  <a:pt x="249597" y="101755"/>
                  <a:pt x="247350" y="98947"/>
                </a:cubicBezTo>
                <a:cubicBezTo>
                  <a:pt x="242539" y="92933"/>
                  <a:pt x="233623" y="90959"/>
                  <a:pt x="226879" y="88711"/>
                </a:cubicBezTo>
                <a:cubicBezTo>
                  <a:pt x="225742" y="85299"/>
                  <a:pt x="225462" y="81468"/>
                  <a:pt x="223467" y="78475"/>
                </a:cubicBezTo>
                <a:cubicBezTo>
                  <a:pt x="220790" y="74460"/>
                  <a:pt x="217040" y="71201"/>
                  <a:pt x="213231" y="68239"/>
                </a:cubicBezTo>
                <a:cubicBezTo>
                  <a:pt x="206757" y="63204"/>
                  <a:pt x="200539" y="57185"/>
                  <a:pt x="192759" y="54591"/>
                </a:cubicBezTo>
                <a:cubicBezTo>
                  <a:pt x="184646" y="51886"/>
                  <a:pt x="177445" y="49195"/>
                  <a:pt x="168876" y="47767"/>
                </a:cubicBezTo>
                <a:cubicBezTo>
                  <a:pt x="159831" y="46260"/>
                  <a:pt x="150679" y="45493"/>
                  <a:pt x="141580" y="44356"/>
                </a:cubicBezTo>
                <a:cubicBezTo>
                  <a:pt x="104248" y="31912"/>
                  <a:pt x="160794" y="51758"/>
                  <a:pt x="121109" y="34120"/>
                </a:cubicBezTo>
                <a:cubicBezTo>
                  <a:pt x="114536" y="31199"/>
                  <a:pt x="106622" y="31286"/>
                  <a:pt x="100637" y="27296"/>
                </a:cubicBezTo>
                <a:cubicBezTo>
                  <a:pt x="97225" y="25021"/>
                  <a:pt x="94148" y="22138"/>
                  <a:pt x="90401" y="20472"/>
                </a:cubicBezTo>
                <a:cubicBezTo>
                  <a:pt x="83828" y="17551"/>
                  <a:pt x="69930" y="13648"/>
                  <a:pt x="69930" y="13648"/>
                </a:cubicBezTo>
                <a:cubicBezTo>
                  <a:pt x="47184" y="14785"/>
                  <a:pt x="24399" y="18807"/>
                  <a:pt x="1691" y="17060"/>
                </a:cubicBezTo>
                <a:cubicBezTo>
                  <a:pt x="-6564" y="16425"/>
                  <a:pt x="17661" y="12671"/>
                  <a:pt x="25574" y="10236"/>
                </a:cubicBezTo>
                <a:cubicBezTo>
                  <a:pt x="32449" y="8121"/>
                  <a:pt x="39222" y="5687"/>
                  <a:pt x="46046" y="3412"/>
                </a:cubicBezTo>
                <a:lnTo>
                  <a:pt x="56282" y="0"/>
                </a:lnTo>
                <a:cubicBezTo>
                  <a:pt x="73444" y="1716"/>
                  <a:pt x="93557" y="2976"/>
                  <a:pt x="110873" y="6824"/>
                </a:cubicBezTo>
                <a:cubicBezTo>
                  <a:pt x="114384" y="7604"/>
                  <a:pt x="117697" y="9099"/>
                  <a:pt x="121109" y="10236"/>
                </a:cubicBezTo>
                <a:cubicBezTo>
                  <a:pt x="124521" y="12511"/>
                  <a:pt x="127575" y="15445"/>
                  <a:pt x="131344" y="17060"/>
                </a:cubicBezTo>
                <a:cubicBezTo>
                  <a:pt x="146653" y="23621"/>
                  <a:pt x="141946" y="17243"/>
                  <a:pt x="155228" y="23884"/>
                </a:cubicBezTo>
                <a:cubicBezTo>
                  <a:pt x="158896" y="25718"/>
                  <a:pt x="161796" y="28874"/>
                  <a:pt x="165464" y="30708"/>
                </a:cubicBezTo>
                <a:cubicBezTo>
                  <a:pt x="176896" y="36424"/>
                  <a:pt x="196677" y="36451"/>
                  <a:pt x="206407" y="37532"/>
                </a:cubicBezTo>
                <a:cubicBezTo>
                  <a:pt x="214519" y="40236"/>
                  <a:pt x="221723" y="42928"/>
                  <a:pt x="230291" y="44356"/>
                </a:cubicBezTo>
                <a:cubicBezTo>
                  <a:pt x="239335" y="45863"/>
                  <a:pt x="248488" y="46630"/>
                  <a:pt x="257586" y="47767"/>
                </a:cubicBezTo>
                <a:lnTo>
                  <a:pt x="278058" y="54591"/>
                </a:lnTo>
                <a:cubicBezTo>
                  <a:pt x="281470" y="55728"/>
                  <a:pt x="284805" y="57131"/>
                  <a:pt x="288294" y="58003"/>
                </a:cubicBezTo>
                <a:lnTo>
                  <a:pt x="301941" y="61415"/>
                </a:lnTo>
                <a:cubicBezTo>
                  <a:pt x="304311" y="68526"/>
                  <a:pt x="307492" y="79677"/>
                  <a:pt x="312177" y="85299"/>
                </a:cubicBezTo>
                <a:cubicBezTo>
                  <a:pt x="314802" y="88449"/>
                  <a:pt x="319001" y="89848"/>
                  <a:pt x="322413" y="92123"/>
                </a:cubicBezTo>
                <a:cubicBezTo>
                  <a:pt x="326766" y="105180"/>
                  <a:pt x="330071" y="113350"/>
                  <a:pt x="332649" y="126242"/>
                </a:cubicBezTo>
                <a:cubicBezTo>
                  <a:pt x="334006" y="133026"/>
                  <a:pt x="334383" y="140002"/>
                  <a:pt x="336061" y="146714"/>
                </a:cubicBezTo>
                <a:cubicBezTo>
                  <a:pt x="337806" y="153692"/>
                  <a:pt x="340610" y="160361"/>
                  <a:pt x="342885" y="167185"/>
                </a:cubicBezTo>
                <a:cubicBezTo>
                  <a:pt x="355334" y="204529"/>
                  <a:pt x="335477" y="147956"/>
                  <a:pt x="353121" y="187657"/>
                </a:cubicBezTo>
                <a:cubicBezTo>
                  <a:pt x="356042" y="194230"/>
                  <a:pt x="359944" y="208129"/>
                  <a:pt x="359944" y="208129"/>
                </a:cubicBezTo>
                <a:cubicBezTo>
                  <a:pt x="361081" y="222914"/>
                  <a:pt x="361517" y="237770"/>
                  <a:pt x="363356" y="252484"/>
                </a:cubicBezTo>
                <a:cubicBezTo>
                  <a:pt x="363802" y="256053"/>
                  <a:pt x="366322" y="259151"/>
                  <a:pt x="366768" y="262720"/>
                </a:cubicBezTo>
                <a:cubicBezTo>
                  <a:pt x="368607" y="277434"/>
                  <a:pt x="369043" y="292290"/>
                  <a:pt x="370180" y="307075"/>
                </a:cubicBezTo>
                <a:cubicBezTo>
                  <a:pt x="369043" y="321860"/>
                  <a:pt x="368607" y="336716"/>
                  <a:pt x="366768" y="351430"/>
                </a:cubicBezTo>
                <a:cubicBezTo>
                  <a:pt x="366322" y="354999"/>
                  <a:pt x="364165" y="358162"/>
                  <a:pt x="363356" y="361666"/>
                </a:cubicBezTo>
                <a:cubicBezTo>
                  <a:pt x="358654" y="382045"/>
                  <a:pt x="358117" y="391948"/>
                  <a:pt x="353121" y="409433"/>
                </a:cubicBezTo>
                <a:cubicBezTo>
                  <a:pt x="352133" y="412891"/>
                  <a:pt x="351704" y="416676"/>
                  <a:pt x="349709" y="419669"/>
                </a:cubicBezTo>
                <a:cubicBezTo>
                  <a:pt x="347032" y="423684"/>
                  <a:pt x="342885" y="426493"/>
                  <a:pt x="339473" y="429905"/>
                </a:cubicBezTo>
                <a:cubicBezTo>
                  <a:pt x="338336" y="437866"/>
                  <a:pt x="337124" y="445817"/>
                  <a:pt x="336061" y="453788"/>
                </a:cubicBezTo>
                <a:cubicBezTo>
                  <a:pt x="331995" y="484285"/>
                  <a:pt x="301942" y="521458"/>
                  <a:pt x="295118" y="5117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2700" dist="12700">
              <a:schemeClr val="tx1">
                <a:lumMod val="65000"/>
                <a:lumOff val="35000"/>
                <a:alpha val="7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Step 2 radicle">
            <a:extLst>
              <a:ext uri="{FF2B5EF4-FFF2-40B4-BE49-F238E27FC236}">
                <a16:creationId xmlns="" xmlns:a16="http://schemas.microsoft.com/office/drawing/2014/main" id="{298A0BDD-1684-45FF-8DD3-83DB60C65BD1}"/>
              </a:ext>
            </a:extLst>
          </p:cNvPr>
          <p:cNvSpPr/>
          <p:nvPr/>
        </p:nvSpPr>
        <p:spPr>
          <a:xfrm>
            <a:off x="3657686" y="5333365"/>
            <a:ext cx="337901" cy="473915"/>
          </a:xfrm>
          <a:custGeom>
            <a:avLst/>
            <a:gdLst>
              <a:gd name="connsiteX0" fmla="*/ 54624 w 337279"/>
              <a:gd name="connsiteY0" fmla="*/ 156470 h 473915"/>
              <a:gd name="connsiteX1" fmla="*/ 163806 w 337279"/>
              <a:gd name="connsiteY1" fmla="*/ 142822 h 473915"/>
              <a:gd name="connsiteX2" fmla="*/ 214985 w 337279"/>
              <a:gd name="connsiteY2" fmla="*/ 207649 h 473915"/>
              <a:gd name="connsiteX3" fmla="*/ 334403 w 337279"/>
              <a:gd name="connsiteY3" fmla="*/ 473780 h 473915"/>
              <a:gd name="connsiteX4" fmla="*/ 296872 w 337279"/>
              <a:gd name="connsiteY4" fmla="*/ 241768 h 473915"/>
              <a:gd name="connsiteX5" fmla="*/ 259340 w 337279"/>
              <a:gd name="connsiteY5" fmla="*/ 98467 h 473915"/>
              <a:gd name="connsiteX6" fmla="*/ 187689 w 337279"/>
              <a:gd name="connsiteY6" fmla="*/ 47287 h 473915"/>
              <a:gd name="connsiteX7" fmla="*/ 122863 w 337279"/>
              <a:gd name="connsiteY7" fmla="*/ 47287 h 473915"/>
              <a:gd name="connsiteX8" fmla="*/ 75095 w 337279"/>
              <a:gd name="connsiteY8" fmla="*/ 9756 h 473915"/>
              <a:gd name="connsiteX9" fmla="*/ 47800 w 337279"/>
              <a:gd name="connsiteY9" fmla="*/ 2932 h 473915"/>
              <a:gd name="connsiteX10" fmla="*/ 33 w 337279"/>
              <a:gd name="connsiteY10" fmla="*/ 50699 h 473915"/>
              <a:gd name="connsiteX11" fmla="*/ 54624 w 337279"/>
              <a:gd name="connsiteY11" fmla="*/ 156470 h 473915"/>
              <a:gd name="connsiteX0" fmla="*/ 55246 w 337901"/>
              <a:gd name="connsiteY0" fmla="*/ 156470 h 473915"/>
              <a:gd name="connsiteX1" fmla="*/ 164428 w 337901"/>
              <a:gd name="connsiteY1" fmla="*/ 142822 h 473915"/>
              <a:gd name="connsiteX2" fmla="*/ 215607 w 337901"/>
              <a:gd name="connsiteY2" fmla="*/ 207649 h 473915"/>
              <a:gd name="connsiteX3" fmla="*/ 335025 w 337901"/>
              <a:gd name="connsiteY3" fmla="*/ 473780 h 473915"/>
              <a:gd name="connsiteX4" fmla="*/ 297494 w 337901"/>
              <a:gd name="connsiteY4" fmla="*/ 241768 h 473915"/>
              <a:gd name="connsiteX5" fmla="*/ 259962 w 337901"/>
              <a:gd name="connsiteY5" fmla="*/ 98467 h 473915"/>
              <a:gd name="connsiteX6" fmla="*/ 188311 w 337901"/>
              <a:gd name="connsiteY6" fmla="*/ 47287 h 473915"/>
              <a:gd name="connsiteX7" fmla="*/ 123485 w 337901"/>
              <a:gd name="connsiteY7" fmla="*/ 47287 h 473915"/>
              <a:gd name="connsiteX8" fmla="*/ 75717 w 337901"/>
              <a:gd name="connsiteY8" fmla="*/ 9756 h 473915"/>
              <a:gd name="connsiteX9" fmla="*/ 48422 w 337901"/>
              <a:gd name="connsiteY9" fmla="*/ 2932 h 473915"/>
              <a:gd name="connsiteX10" fmla="*/ 655 w 337901"/>
              <a:gd name="connsiteY10" fmla="*/ 50699 h 473915"/>
              <a:gd name="connsiteX11" fmla="*/ 55246 w 337901"/>
              <a:gd name="connsiteY11" fmla="*/ 156470 h 473915"/>
              <a:gd name="connsiteX0" fmla="*/ 55246 w 337901"/>
              <a:gd name="connsiteY0" fmla="*/ 156470 h 473915"/>
              <a:gd name="connsiteX1" fmla="*/ 164428 w 337901"/>
              <a:gd name="connsiteY1" fmla="*/ 142822 h 473915"/>
              <a:gd name="connsiteX2" fmla="*/ 215607 w 337901"/>
              <a:gd name="connsiteY2" fmla="*/ 207649 h 473915"/>
              <a:gd name="connsiteX3" fmla="*/ 335025 w 337901"/>
              <a:gd name="connsiteY3" fmla="*/ 473780 h 473915"/>
              <a:gd name="connsiteX4" fmla="*/ 297494 w 337901"/>
              <a:gd name="connsiteY4" fmla="*/ 241768 h 473915"/>
              <a:gd name="connsiteX5" fmla="*/ 259962 w 337901"/>
              <a:gd name="connsiteY5" fmla="*/ 98467 h 473915"/>
              <a:gd name="connsiteX6" fmla="*/ 188311 w 337901"/>
              <a:gd name="connsiteY6" fmla="*/ 47287 h 473915"/>
              <a:gd name="connsiteX7" fmla="*/ 123485 w 337901"/>
              <a:gd name="connsiteY7" fmla="*/ 47287 h 473915"/>
              <a:gd name="connsiteX8" fmla="*/ 75717 w 337901"/>
              <a:gd name="connsiteY8" fmla="*/ 9756 h 473915"/>
              <a:gd name="connsiteX9" fmla="*/ 48422 w 337901"/>
              <a:gd name="connsiteY9" fmla="*/ 2932 h 473915"/>
              <a:gd name="connsiteX10" fmla="*/ 655 w 337901"/>
              <a:gd name="connsiteY10" fmla="*/ 50699 h 473915"/>
              <a:gd name="connsiteX11" fmla="*/ 55246 w 337901"/>
              <a:gd name="connsiteY11" fmla="*/ 156470 h 4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901" h="473915">
                <a:moveTo>
                  <a:pt x="55246" y="156470"/>
                </a:moveTo>
                <a:cubicBezTo>
                  <a:pt x="116660" y="165000"/>
                  <a:pt x="137701" y="134292"/>
                  <a:pt x="164428" y="142822"/>
                </a:cubicBezTo>
                <a:cubicBezTo>
                  <a:pt x="191155" y="151352"/>
                  <a:pt x="187174" y="152489"/>
                  <a:pt x="215607" y="207649"/>
                </a:cubicBezTo>
                <a:cubicBezTo>
                  <a:pt x="244040" y="262809"/>
                  <a:pt x="321377" y="468093"/>
                  <a:pt x="335025" y="473780"/>
                </a:cubicBezTo>
                <a:cubicBezTo>
                  <a:pt x="348673" y="479467"/>
                  <a:pt x="310004" y="304320"/>
                  <a:pt x="297494" y="241768"/>
                </a:cubicBezTo>
                <a:cubicBezTo>
                  <a:pt x="284984" y="179216"/>
                  <a:pt x="278159" y="130881"/>
                  <a:pt x="259962" y="98467"/>
                </a:cubicBezTo>
                <a:cubicBezTo>
                  <a:pt x="241765" y="66053"/>
                  <a:pt x="211057" y="55817"/>
                  <a:pt x="188311" y="47287"/>
                </a:cubicBezTo>
                <a:cubicBezTo>
                  <a:pt x="165565" y="38757"/>
                  <a:pt x="142251" y="53542"/>
                  <a:pt x="123485" y="47287"/>
                </a:cubicBezTo>
                <a:cubicBezTo>
                  <a:pt x="104719" y="41032"/>
                  <a:pt x="88227" y="17148"/>
                  <a:pt x="75717" y="9756"/>
                </a:cubicBezTo>
                <a:cubicBezTo>
                  <a:pt x="63207" y="2364"/>
                  <a:pt x="60932" y="-3892"/>
                  <a:pt x="48422" y="2932"/>
                </a:cubicBezTo>
                <a:cubicBezTo>
                  <a:pt x="35912" y="9756"/>
                  <a:pt x="1792" y="26247"/>
                  <a:pt x="655" y="50699"/>
                </a:cubicBezTo>
                <a:cubicBezTo>
                  <a:pt x="-482" y="75151"/>
                  <a:pt x="-6168" y="147940"/>
                  <a:pt x="55246" y="156470"/>
                </a:cubicBezTo>
                <a:close/>
              </a:path>
            </a:pathLst>
          </a:custGeom>
          <a:gradFill flip="none" rotWithShape="1">
            <a:gsLst>
              <a:gs pos="64000">
                <a:srgbClr val="FBFAF9"/>
              </a:gs>
              <a:gs pos="39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tep 3 Seed">
            <a:extLst>
              <a:ext uri="{FF2B5EF4-FFF2-40B4-BE49-F238E27FC236}">
                <a16:creationId xmlns="" xmlns:a16="http://schemas.microsoft.com/office/drawing/2014/main" id="{FF6C5499-3726-4230-9A90-56A702163A5C}"/>
              </a:ext>
            </a:extLst>
          </p:cNvPr>
          <p:cNvGrpSpPr/>
          <p:nvPr/>
        </p:nvGrpSpPr>
        <p:grpSpPr>
          <a:xfrm>
            <a:off x="4697062" y="4383402"/>
            <a:ext cx="901136" cy="1354643"/>
            <a:chOff x="4697062" y="4383402"/>
            <a:chExt cx="901136" cy="1354643"/>
          </a:xfrm>
        </p:grpSpPr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FEBC533-754F-49CB-80D9-538D56B15822}"/>
                </a:ext>
              </a:extLst>
            </p:cNvPr>
            <p:cNvGrpSpPr/>
            <p:nvPr/>
          </p:nvGrpSpPr>
          <p:grpSpPr>
            <a:xfrm>
              <a:off x="4697062" y="4383402"/>
              <a:ext cx="901136" cy="1352117"/>
              <a:chOff x="1869020" y="4831341"/>
              <a:chExt cx="901136" cy="1352117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="" xmlns:a16="http://schemas.microsoft.com/office/drawing/2014/main" id="{A585B30D-C57C-445A-9E16-CAC83D2DEB88}"/>
                  </a:ext>
                </a:extLst>
              </p:cNvPr>
              <p:cNvGrpSpPr/>
              <p:nvPr/>
            </p:nvGrpSpPr>
            <p:grpSpPr>
              <a:xfrm>
                <a:off x="1946321" y="4916282"/>
                <a:ext cx="823835" cy="1267176"/>
                <a:chOff x="1109852" y="4978628"/>
                <a:chExt cx="823835" cy="1267176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="" xmlns:a16="http://schemas.microsoft.com/office/drawing/2014/main" id="{22718708-DAB9-4DC4-BE14-74F93CE2D7B6}"/>
                    </a:ext>
                  </a:extLst>
                </p:cNvPr>
                <p:cNvSpPr/>
                <p:nvPr/>
              </p:nvSpPr>
              <p:spPr>
                <a:xfrm>
                  <a:off x="1788702" y="5517572"/>
                  <a:ext cx="98714" cy="348095"/>
                </a:xfrm>
                <a:prstGeom prst="ellipse">
                  <a:avLst/>
                </a:prstGeom>
                <a:solidFill>
                  <a:srgbClr val="431E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="" xmlns:a16="http://schemas.microsoft.com/office/drawing/2014/main" id="{0A43E7AE-D9ED-481B-9D42-BDEB0B428802}"/>
                    </a:ext>
                  </a:extLst>
                </p:cNvPr>
                <p:cNvSpPr/>
                <p:nvPr/>
              </p:nvSpPr>
              <p:spPr>
                <a:xfrm>
                  <a:off x="1109852" y="4978628"/>
                  <a:ext cx="823835" cy="1267176"/>
                </a:xfrm>
                <a:custGeom>
                  <a:avLst/>
                  <a:gdLst>
                    <a:gd name="connsiteX0" fmla="*/ 753341 w 815687"/>
                    <a:gd name="connsiteY0" fmla="*/ 524741 h 1252104"/>
                    <a:gd name="connsiteX1" fmla="*/ 805296 w 815687"/>
                    <a:gd name="connsiteY1" fmla="*/ 420832 h 1252104"/>
                    <a:gd name="connsiteX2" fmla="*/ 815687 w 815687"/>
                    <a:gd name="connsiteY2" fmla="*/ 223404 h 1252104"/>
                    <a:gd name="connsiteX3" fmla="*/ 680605 w 815687"/>
                    <a:gd name="connsiteY3" fmla="*/ 31173 h 1252104"/>
                    <a:gd name="connsiteX4" fmla="*/ 400050 w 815687"/>
                    <a:gd name="connsiteY4" fmla="*/ 0 h 1252104"/>
                    <a:gd name="connsiteX5" fmla="*/ 98714 w 815687"/>
                    <a:gd name="connsiteY5" fmla="*/ 223404 h 1252104"/>
                    <a:gd name="connsiteX6" fmla="*/ 0 w 815687"/>
                    <a:gd name="connsiteY6" fmla="*/ 555913 h 1252104"/>
                    <a:gd name="connsiteX7" fmla="*/ 46759 w 815687"/>
                    <a:gd name="connsiteY7" fmla="*/ 904009 h 1252104"/>
                    <a:gd name="connsiteX8" fmla="*/ 213014 w 815687"/>
                    <a:gd name="connsiteY8" fmla="*/ 1174173 h 1252104"/>
                    <a:gd name="connsiteX9" fmla="*/ 400050 w 815687"/>
                    <a:gd name="connsiteY9" fmla="*/ 1252104 h 1252104"/>
                    <a:gd name="connsiteX10" fmla="*/ 602673 w 815687"/>
                    <a:gd name="connsiteY10" fmla="*/ 1210541 h 1252104"/>
                    <a:gd name="connsiteX11" fmla="*/ 758537 w 815687"/>
                    <a:gd name="connsiteY11" fmla="*/ 1054677 h 1252104"/>
                    <a:gd name="connsiteX12" fmla="*/ 779318 w 815687"/>
                    <a:gd name="connsiteY12" fmla="*/ 961159 h 1252104"/>
                    <a:gd name="connsiteX13" fmla="*/ 758537 w 815687"/>
                    <a:gd name="connsiteY13" fmla="*/ 878032 h 1252104"/>
                    <a:gd name="connsiteX14" fmla="*/ 716973 w 815687"/>
                    <a:gd name="connsiteY14" fmla="*/ 789709 h 1252104"/>
                    <a:gd name="connsiteX15" fmla="*/ 711778 w 815687"/>
                    <a:gd name="connsiteY15" fmla="*/ 670213 h 1252104"/>
                    <a:gd name="connsiteX16" fmla="*/ 716973 w 815687"/>
                    <a:gd name="connsiteY16" fmla="*/ 587086 h 1252104"/>
                    <a:gd name="connsiteX17" fmla="*/ 753341 w 815687"/>
                    <a:gd name="connsiteY17" fmla="*/ 524741 h 1252104"/>
                    <a:gd name="connsiteX0" fmla="*/ 753341 w 815687"/>
                    <a:gd name="connsiteY0" fmla="*/ 539209 h 1266572"/>
                    <a:gd name="connsiteX1" fmla="*/ 805296 w 815687"/>
                    <a:gd name="connsiteY1" fmla="*/ 435300 h 1266572"/>
                    <a:gd name="connsiteX2" fmla="*/ 815687 w 815687"/>
                    <a:gd name="connsiteY2" fmla="*/ 237872 h 1266572"/>
                    <a:gd name="connsiteX3" fmla="*/ 680605 w 815687"/>
                    <a:gd name="connsiteY3" fmla="*/ 45641 h 1266572"/>
                    <a:gd name="connsiteX4" fmla="*/ 400050 w 815687"/>
                    <a:gd name="connsiteY4" fmla="*/ 14468 h 1266572"/>
                    <a:gd name="connsiteX5" fmla="*/ 98714 w 815687"/>
                    <a:gd name="connsiteY5" fmla="*/ 237872 h 1266572"/>
                    <a:gd name="connsiteX6" fmla="*/ 0 w 815687"/>
                    <a:gd name="connsiteY6" fmla="*/ 570381 h 1266572"/>
                    <a:gd name="connsiteX7" fmla="*/ 46759 w 815687"/>
                    <a:gd name="connsiteY7" fmla="*/ 918477 h 1266572"/>
                    <a:gd name="connsiteX8" fmla="*/ 213014 w 815687"/>
                    <a:gd name="connsiteY8" fmla="*/ 1188641 h 1266572"/>
                    <a:gd name="connsiteX9" fmla="*/ 400050 w 815687"/>
                    <a:gd name="connsiteY9" fmla="*/ 1266572 h 1266572"/>
                    <a:gd name="connsiteX10" fmla="*/ 602673 w 815687"/>
                    <a:gd name="connsiteY10" fmla="*/ 1225009 h 1266572"/>
                    <a:gd name="connsiteX11" fmla="*/ 758537 w 815687"/>
                    <a:gd name="connsiteY11" fmla="*/ 1069145 h 1266572"/>
                    <a:gd name="connsiteX12" fmla="*/ 779318 w 815687"/>
                    <a:gd name="connsiteY12" fmla="*/ 975627 h 1266572"/>
                    <a:gd name="connsiteX13" fmla="*/ 758537 w 815687"/>
                    <a:gd name="connsiteY13" fmla="*/ 892500 h 1266572"/>
                    <a:gd name="connsiteX14" fmla="*/ 716973 w 815687"/>
                    <a:gd name="connsiteY14" fmla="*/ 804177 h 1266572"/>
                    <a:gd name="connsiteX15" fmla="*/ 711778 w 815687"/>
                    <a:gd name="connsiteY15" fmla="*/ 684681 h 1266572"/>
                    <a:gd name="connsiteX16" fmla="*/ 716973 w 815687"/>
                    <a:gd name="connsiteY16" fmla="*/ 601554 h 1266572"/>
                    <a:gd name="connsiteX17" fmla="*/ 753341 w 815687"/>
                    <a:gd name="connsiteY17" fmla="*/ 539209 h 1266572"/>
                    <a:gd name="connsiteX0" fmla="*/ 764910 w 827256"/>
                    <a:gd name="connsiteY0" fmla="*/ 539209 h 1266572"/>
                    <a:gd name="connsiteX1" fmla="*/ 816865 w 827256"/>
                    <a:gd name="connsiteY1" fmla="*/ 435300 h 1266572"/>
                    <a:gd name="connsiteX2" fmla="*/ 827256 w 827256"/>
                    <a:gd name="connsiteY2" fmla="*/ 237872 h 1266572"/>
                    <a:gd name="connsiteX3" fmla="*/ 692174 w 827256"/>
                    <a:gd name="connsiteY3" fmla="*/ 45641 h 1266572"/>
                    <a:gd name="connsiteX4" fmla="*/ 411619 w 827256"/>
                    <a:gd name="connsiteY4" fmla="*/ 14468 h 1266572"/>
                    <a:gd name="connsiteX5" fmla="*/ 110283 w 827256"/>
                    <a:gd name="connsiteY5" fmla="*/ 237872 h 1266572"/>
                    <a:gd name="connsiteX6" fmla="*/ 11569 w 827256"/>
                    <a:gd name="connsiteY6" fmla="*/ 570381 h 1266572"/>
                    <a:gd name="connsiteX7" fmla="*/ 58328 w 827256"/>
                    <a:gd name="connsiteY7" fmla="*/ 918477 h 1266572"/>
                    <a:gd name="connsiteX8" fmla="*/ 224583 w 827256"/>
                    <a:gd name="connsiteY8" fmla="*/ 1188641 h 1266572"/>
                    <a:gd name="connsiteX9" fmla="*/ 411619 w 827256"/>
                    <a:gd name="connsiteY9" fmla="*/ 1266572 h 1266572"/>
                    <a:gd name="connsiteX10" fmla="*/ 614242 w 827256"/>
                    <a:gd name="connsiteY10" fmla="*/ 1225009 h 1266572"/>
                    <a:gd name="connsiteX11" fmla="*/ 770106 w 827256"/>
                    <a:gd name="connsiteY11" fmla="*/ 1069145 h 1266572"/>
                    <a:gd name="connsiteX12" fmla="*/ 790887 w 827256"/>
                    <a:gd name="connsiteY12" fmla="*/ 975627 h 1266572"/>
                    <a:gd name="connsiteX13" fmla="*/ 770106 w 827256"/>
                    <a:gd name="connsiteY13" fmla="*/ 892500 h 1266572"/>
                    <a:gd name="connsiteX14" fmla="*/ 728542 w 827256"/>
                    <a:gd name="connsiteY14" fmla="*/ 804177 h 1266572"/>
                    <a:gd name="connsiteX15" fmla="*/ 723347 w 827256"/>
                    <a:gd name="connsiteY15" fmla="*/ 684681 h 1266572"/>
                    <a:gd name="connsiteX16" fmla="*/ 728542 w 827256"/>
                    <a:gd name="connsiteY16" fmla="*/ 601554 h 1266572"/>
                    <a:gd name="connsiteX17" fmla="*/ 764910 w 827256"/>
                    <a:gd name="connsiteY17" fmla="*/ 539209 h 1266572"/>
                    <a:gd name="connsiteX0" fmla="*/ 753467 w 815813"/>
                    <a:gd name="connsiteY0" fmla="*/ 539209 h 1266572"/>
                    <a:gd name="connsiteX1" fmla="*/ 805422 w 815813"/>
                    <a:gd name="connsiteY1" fmla="*/ 435300 h 1266572"/>
                    <a:gd name="connsiteX2" fmla="*/ 815813 w 815813"/>
                    <a:gd name="connsiteY2" fmla="*/ 237872 h 1266572"/>
                    <a:gd name="connsiteX3" fmla="*/ 680731 w 815813"/>
                    <a:gd name="connsiteY3" fmla="*/ 45641 h 1266572"/>
                    <a:gd name="connsiteX4" fmla="*/ 400176 w 815813"/>
                    <a:gd name="connsiteY4" fmla="*/ 14468 h 1266572"/>
                    <a:gd name="connsiteX5" fmla="*/ 98840 w 815813"/>
                    <a:gd name="connsiteY5" fmla="*/ 237872 h 1266572"/>
                    <a:gd name="connsiteX6" fmla="*/ 126 w 815813"/>
                    <a:gd name="connsiteY6" fmla="*/ 570381 h 1266572"/>
                    <a:gd name="connsiteX7" fmla="*/ 46885 w 815813"/>
                    <a:gd name="connsiteY7" fmla="*/ 918477 h 1266572"/>
                    <a:gd name="connsiteX8" fmla="*/ 213140 w 815813"/>
                    <a:gd name="connsiteY8" fmla="*/ 1188641 h 1266572"/>
                    <a:gd name="connsiteX9" fmla="*/ 400176 w 815813"/>
                    <a:gd name="connsiteY9" fmla="*/ 1266572 h 1266572"/>
                    <a:gd name="connsiteX10" fmla="*/ 602799 w 815813"/>
                    <a:gd name="connsiteY10" fmla="*/ 1225009 h 1266572"/>
                    <a:gd name="connsiteX11" fmla="*/ 758663 w 815813"/>
                    <a:gd name="connsiteY11" fmla="*/ 1069145 h 1266572"/>
                    <a:gd name="connsiteX12" fmla="*/ 779444 w 815813"/>
                    <a:gd name="connsiteY12" fmla="*/ 975627 h 1266572"/>
                    <a:gd name="connsiteX13" fmla="*/ 758663 w 815813"/>
                    <a:gd name="connsiteY13" fmla="*/ 892500 h 1266572"/>
                    <a:gd name="connsiteX14" fmla="*/ 717099 w 815813"/>
                    <a:gd name="connsiteY14" fmla="*/ 804177 h 1266572"/>
                    <a:gd name="connsiteX15" fmla="*/ 711904 w 815813"/>
                    <a:gd name="connsiteY15" fmla="*/ 684681 h 1266572"/>
                    <a:gd name="connsiteX16" fmla="*/ 717099 w 815813"/>
                    <a:gd name="connsiteY16" fmla="*/ 601554 h 1266572"/>
                    <a:gd name="connsiteX17" fmla="*/ 753467 w 815813"/>
                    <a:gd name="connsiteY17" fmla="*/ 539209 h 1266572"/>
                    <a:gd name="connsiteX0" fmla="*/ 753467 w 815813"/>
                    <a:gd name="connsiteY0" fmla="*/ 539209 h 1267906"/>
                    <a:gd name="connsiteX1" fmla="*/ 805422 w 815813"/>
                    <a:gd name="connsiteY1" fmla="*/ 435300 h 1267906"/>
                    <a:gd name="connsiteX2" fmla="*/ 815813 w 815813"/>
                    <a:gd name="connsiteY2" fmla="*/ 237872 h 1267906"/>
                    <a:gd name="connsiteX3" fmla="*/ 680731 w 815813"/>
                    <a:gd name="connsiteY3" fmla="*/ 45641 h 1267906"/>
                    <a:gd name="connsiteX4" fmla="*/ 400176 w 815813"/>
                    <a:gd name="connsiteY4" fmla="*/ 14468 h 1267906"/>
                    <a:gd name="connsiteX5" fmla="*/ 98840 w 815813"/>
                    <a:gd name="connsiteY5" fmla="*/ 237872 h 1267906"/>
                    <a:gd name="connsiteX6" fmla="*/ 126 w 815813"/>
                    <a:gd name="connsiteY6" fmla="*/ 570381 h 1267906"/>
                    <a:gd name="connsiteX7" fmla="*/ 46885 w 815813"/>
                    <a:gd name="connsiteY7" fmla="*/ 918477 h 1267906"/>
                    <a:gd name="connsiteX8" fmla="*/ 213140 w 815813"/>
                    <a:gd name="connsiteY8" fmla="*/ 1188641 h 1267906"/>
                    <a:gd name="connsiteX9" fmla="*/ 400176 w 815813"/>
                    <a:gd name="connsiteY9" fmla="*/ 1266572 h 1267906"/>
                    <a:gd name="connsiteX10" fmla="*/ 602799 w 815813"/>
                    <a:gd name="connsiteY10" fmla="*/ 1225009 h 1267906"/>
                    <a:gd name="connsiteX11" fmla="*/ 758663 w 815813"/>
                    <a:gd name="connsiteY11" fmla="*/ 1069145 h 1267906"/>
                    <a:gd name="connsiteX12" fmla="*/ 779444 w 815813"/>
                    <a:gd name="connsiteY12" fmla="*/ 975627 h 1267906"/>
                    <a:gd name="connsiteX13" fmla="*/ 758663 w 815813"/>
                    <a:gd name="connsiteY13" fmla="*/ 892500 h 1267906"/>
                    <a:gd name="connsiteX14" fmla="*/ 717099 w 815813"/>
                    <a:gd name="connsiteY14" fmla="*/ 804177 h 1267906"/>
                    <a:gd name="connsiteX15" fmla="*/ 711904 w 815813"/>
                    <a:gd name="connsiteY15" fmla="*/ 684681 h 1267906"/>
                    <a:gd name="connsiteX16" fmla="*/ 717099 w 815813"/>
                    <a:gd name="connsiteY16" fmla="*/ 601554 h 1267906"/>
                    <a:gd name="connsiteX17" fmla="*/ 753467 w 815813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80211 w 825472"/>
                    <a:gd name="connsiteY12" fmla="*/ 975627 h 1267906"/>
                    <a:gd name="connsiteX13" fmla="*/ 759430 w 825472"/>
                    <a:gd name="connsiteY13" fmla="*/ 892500 h 1267906"/>
                    <a:gd name="connsiteX14" fmla="*/ 717866 w 825472"/>
                    <a:gd name="connsiteY14" fmla="*/ 804177 h 1267906"/>
                    <a:gd name="connsiteX15" fmla="*/ 712671 w 825472"/>
                    <a:gd name="connsiteY15" fmla="*/ 684681 h 1267906"/>
                    <a:gd name="connsiteX16" fmla="*/ 717866 w 825472"/>
                    <a:gd name="connsiteY16" fmla="*/ 601554 h 1267906"/>
                    <a:gd name="connsiteX17" fmla="*/ 754234 w 825472"/>
                    <a:gd name="connsiteY17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59430 w 825472"/>
                    <a:gd name="connsiteY12" fmla="*/ 892500 h 1267906"/>
                    <a:gd name="connsiteX13" fmla="*/ 717866 w 825472"/>
                    <a:gd name="connsiteY13" fmla="*/ 804177 h 1267906"/>
                    <a:gd name="connsiteX14" fmla="*/ 712671 w 825472"/>
                    <a:gd name="connsiteY14" fmla="*/ 684681 h 1267906"/>
                    <a:gd name="connsiteX15" fmla="*/ 717866 w 825472"/>
                    <a:gd name="connsiteY15" fmla="*/ 601554 h 1267906"/>
                    <a:gd name="connsiteX16" fmla="*/ 754234 w 825472"/>
                    <a:gd name="connsiteY16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59430 w 825472"/>
                    <a:gd name="connsiteY12" fmla="*/ 892500 h 1267906"/>
                    <a:gd name="connsiteX13" fmla="*/ 717866 w 825472"/>
                    <a:gd name="connsiteY13" fmla="*/ 804177 h 1267906"/>
                    <a:gd name="connsiteX14" fmla="*/ 712671 w 825472"/>
                    <a:gd name="connsiteY14" fmla="*/ 684681 h 1267906"/>
                    <a:gd name="connsiteX15" fmla="*/ 717866 w 825472"/>
                    <a:gd name="connsiteY15" fmla="*/ 601554 h 1267906"/>
                    <a:gd name="connsiteX16" fmla="*/ 754234 w 825472"/>
                    <a:gd name="connsiteY16" fmla="*/ 539209 h 1267906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69211"/>
                    <a:gd name="connsiteX1" fmla="*/ 806189 w 825472"/>
                    <a:gd name="connsiteY1" fmla="*/ 435300 h 1269211"/>
                    <a:gd name="connsiteX2" fmla="*/ 816580 w 825472"/>
                    <a:gd name="connsiteY2" fmla="*/ 237872 h 1269211"/>
                    <a:gd name="connsiteX3" fmla="*/ 681498 w 825472"/>
                    <a:gd name="connsiteY3" fmla="*/ 45641 h 1269211"/>
                    <a:gd name="connsiteX4" fmla="*/ 400943 w 825472"/>
                    <a:gd name="connsiteY4" fmla="*/ 14468 h 1269211"/>
                    <a:gd name="connsiteX5" fmla="*/ 99607 w 825472"/>
                    <a:gd name="connsiteY5" fmla="*/ 237872 h 1269211"/>
                    <a:gd name="connsiteX6" fmla="*/ 893 w 825472"/>
                    <a:gd name="connsiteY6" fmla="*/ 570381 h 1269211"/>
                    <a:gd name="connsiteX7" fmla="*/ 47652 w 825472"/>
                    <a:gd name="connsiteY7" fmla="*/ 918477 h 1269211"/>
                    <a:gd name="connsiteX8" fmla="*/ 213907 w 825472"/>
                    <a:gd name="connsiteY8" fmla="*/ 1188641 h 1269211"/>
                    <a:gd name="connsiteX9" fmla="*/ 400943 w 825472"/>
                    <a:gd name="connsiteY9" fmla="*/ 1266572 h 1269211"/>
                    <a:gd name="connsiteX10" fmla="*/ 603566 w 825472"/>
                    <a:gd name="connsiteY10" fmla="*/ 1225009 h 1269211"/>
                    <a:gd name="connsiteX11" fmla="*/ 759430 w 825472"/>
                    <a:gd name="connsiteY11" fmla="*/ 1069145 h 1269211"/>
                    <a:gd name="connsiteX12" fmla="*/ 759430 w 825472"/>
                    <a:gd name="connsiteY12" fmla="*/ 892500 h 1269211"/>
                    <a:gd name="connsiteX13" fmla="*/ 717866 w 825472"/>
                    <a:gd name="connsiteY13" fmla="*/ 804177 h 1269211"/>
                    <a:gd name="connsiteX14" fmla="*/ 712671 w 825472"/>
                    <a:gd name="connsiteY14" fmla="*/ 684681 h 1269211"/>
                    <a:gd name="connsiteX15" fmla="*/ 717866 w 825472"/>
                    <a:gd name="connsiteY15" fmla="*/ 601554 h 1269211"/>
                    <a:gd name="connsiteX16" fmla="*/ 754234 w 825472"/>
                    <a:gd name="connsiteY16" fmla="*/ 539209 h 1269211"/>
                    <a:gd name="connsiteX0" fmla="*/ 754234 w 825472"/>
                    <a:gd name="connsiteY0" fmla="*/ 539209 h 1269211"/>
                    <a:gd name="connsiteX1" fmla="*/ 806189 w 825472"/>
                    <a:gd name="connsiteY1" fmla="*/ 435300 h 1269211"/>
                    <a:gd name="connsiteX2" fmla="*/ 816580 w 825472"/>
                    <a:gd name="connsiteY2" fmla="*/ 237872 h 1269211"/>
                    <a:gd name="connsiteX3" fmla="*/ 681498 w 825472"/>
                    <a:gd name="connsiteY3" fmla="*/ 45641 h 1269211"/>
                    <a:gd name="connsiteX4" fmla="*/ 400943 w 825472"/>
                    <a:gd name="connsiteY4" fmla="*/ 14468 h 1269211"/>
                    <a:gd name="connsiteX5" fmla="*/ 99607 w 825472"/>
                    <a:gd name="connsiteY5" fmla="*/ 237872 h 1269211"/>
                    <a:gd name="connsiteX6" fmla="*/ 893 w 825472"/>
                    <a:gd name="connsiteY6" fmla="*/ 570381 h 1269211"/>
                    <a:gd name="connsiteX7" fmla="*/ 47652 w 825472"/>
                    <a:gd name="connsiteY7" fmla="*/ 918477 h 1269211"/>
                    <a:gd name="connsiteX8" fmla="*/ 213907 w 825472"/>
                    <a:gd name="connsiteY8" fmla="*/ 1188641 h 1269211"/>
                    <a:gd name="connsiteX9" fmla="*/ 400943 w 825472"/>
                    <a:gd name="connsiteY9" fmla="*/ 1266572 h 1269211"/>
                    <a:gd name="connsiteX10" fmla="*/ 603566 w 825472"/>
                    <a:gd name="connsiteY10" fmla="*/ 1225009 h 1269211"/>
                    <a:gd name="connsiteX11" fmla="*/ 759430 w 825472"/>
                    <a:gd name="connsiteY11" fmla="*/ 1069145 h 1269211"/>
                    <a:gd name="connsiteX12" fmla="*/ 759430 w 825472"/>
                    <a:gd name="connsiteY12" fmla="*/ 892500 h 1269211"/>
                    <a:gd name="connsiteX13" fmla="*/ 717866 w 825472"/>
                    <a:gd name="connsiteY13" fmla="*/ 804177 h 1269211"/>
                    <a:gd name="connsiteX14" fmla="*/ 712671 w 825472"/>
                    <a:gd name="connsiteY14" fmla="*/ 684681 h 1269211"/>
                    <a:gd name="connsiteX15" fmla="*/ 717866 w 825472"/>
                    <a:gd name="connsiteY15" fmla="*/ 601554 h 1269211"/>
                    <a:gd name="connsiteX16" fmla="*/ 754234 w 825472"/>
                    <a:gd name="connsiteY16" fmla="*/ 539209 h 1269211"/>
                    <a:gd name="connsiteX0" fmla="*/ 754234 w 825472"/>
                    <a:gd name="connsiteY0" fmla="*/ 539209 h 1271762"/>
                    <a:gd name="connsiteX1" fmla="*/ 806189 w 825472"/>
                    <a:gd name="connsiteY1" fmla="*/ 435300 h 1271762"/>
                    <a:gd name="connsiteX2" fmla="*/ 816580 w 825472"/>
                    <a:gd name="connsiteY2" fmla="*/ 237872 h 1271762"/>
                    <a:gd name="connsiteX3" fmla="*/ 681498 w 825472"/>
                    <a:gd name="connsiteY3" fmla="*/ 45641 h 1271762"/>
                    <a:gd name="connsiteX4" fmla="*/ 400943 w 825472"/>
                    <a:gd name="connsiteY4" fmla="*/ 14468 h 1271762"/>
                    <a:gd name="connsiteX5" fmla="*/ 99607 w 825472"/>
                    <a:gd name="connsiteY5" fmla="*/ 237872 h 1271762"/>
                    <a:gd name="connsiteX6" fmla="*/ 893 w 825472"/>
                    <a:gd name="connsiteY6" fmla="*/ 570381 h 1271762"/>
                    <a:gd name="connsiteX7" fmla="*/ 47652 w 825472"/>
                    <a:gd name="connsiteY7" fmla="*/ 918477 h 1271762"/>
                    <a:gd name="connsiteX8" fmla="*/ 213907 w 825472"/>
                    <a:gd name="connsiteY8" fmla="*/ 1188641 h 1271762"/>
                    <a:gd name="connsiteX9" fmla="*/ 400943 w 825472"/>
                    <a:gd name="connsiteY9" fmla="*/ 1266572 h 1271762"/>
                    <a:gd name="connsiteX10" fmla="*/ 759430 w 825472"/>
                    <a:gd name="connsiteY10" fmla="*/ 1069145 h 1271762"/>
                    <a:gd name="connsiteX11" fmla="*/ 759430 w 825472"/>
                    <a:gd name="connsiteY11" fmla="*/ 892500 h 1271762"/>
                    <a:gd name="connsiteX12" fmla="*/ 717866 w 825472"/>
                    <a:gd name="connsiteY12" fmla="*/ 804177 h 1271762"/>
                    <a:gd name="connsiteX13" fmla="*/ 712671 w 825472"/>
                    <a:gd name="connsiteY13" fmla="*/ 684681 h 1271762"/>
                    <a:gd name="connsiteX14" fmla="*/ 717866 w 825472"/>
                    <a:gd name="connsiteY14" fmla="*/ 601554 h 1271762"/>
                    <a:gd name="connsiteX15" fmla="*/ 754234 w 825472"/>
                    <a:gd name="connsiteY15" fmla="*/ 539209 h 1271762"/>
                    <a:gd name="connsiteX0" fmla="*/ 754234 w 825472"/>
                    <a:gd name="connsiteY0" fmla="*/ 539209 h 1274399"/>
                    <a:gd name="connsiteX1" fmla="*/ 806189 w 825472"/>
                    <a:gd name="connsiteY1" fmla="*/ 435300 h 1274399"/>
                    <a:gd name="connsiteX2" fmla="*/ 816580 w 825472"/>
                    <a:gd name="connsiteY2" fmla="*/ 237872 h 1274399"/>
                    <a:gd name="connsiteX3" fmla="*/ 681498 w 825472"/>
                    <a:gd name="connsiteY3" fmla="*/ 45641 h 1274399"/>
                    <a:gd name="connsiteX4" fmla="*/ 400943 w 825472"/>
                    <a:gd name="connsiteY4" fmla="*/ 14468 h 1274399"/>
                    <a:gd name="connsiteX5" fmla="*/ 99607 w 825472"/>
                    <a:gd name="connsiteY5" fmla="*/ 237872 h 1274399"/>
                    <a:gd name="connsiteX6" fmla="*/ 893 w 825472"/>
                    <a:gd name="connsiteY6" fmla="*/ 570381 h 1274399"/>
                    <a:gd name="connsiteX7" fmla="*/ 47652 w 825472"/>
                    <a:gd name="connsiteY7" fmla="*/ 918477 h 1274399"/>
                    <a:gd name="connsiteX8" fmla="*/ 213907 w 825472"/>
                    <a:gd name="connsiteY8" fmla="*/ 1188641 h 1274399"/>
                    <a:gd name="connsiteX9" fmla="*/ 400943 w 825472"/>
                    <a:gd name="connsiteY9" fmla="*/ 1266572 h 1274399"/>
                    <a:gd name="connsiteX10" fmla="*/ 759430 w 825472"/>
                    <a:gd name="connsiteY10" fmla="*/ 1069145 h 1274399"/>
                    <a:gd name="connsiteX11" fmla="*/ 759430 w 825472"/>
                    <a:gd name="connsiteY11" fmla="*/ 892500 h 1274399"/>
                    <a:gd name="connsiteX12" fmla="*/ 717866 w 825472"/>
                    <a:gd name="connsiteY12" fmla="*/ 804177 h 1274399"/>
                    <a:gd name="connsiteX13" fmla="*/ 712671 w 825472"/>
                    <a:gd name="connsiteY13" fmla="*/ 684681 h 1274399"/>
                    <a:gd name="connsiteX14" fmla="*/ 717866 w 825472"/>
                    <a:gd name="connsiteY14" fmla="*/ 601554 h 1274399"/>
                    <a:gd name="connsiteX15" fmla="*/ 754234 w 825472"/>
                    <a:gd name="connsiteY15" fmla="*/ 539209 h 1274399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213907 w 825472"/>
                    <a:gd name="connsiteY8" fmla="*/ 1188641 h 1275613"/>
                    <a:gd name="connsiteX9" fmla="*/ 400943 w 825472"/>
                    <a:gd name="connsiteY9" fmla="*/ 1266572 h 1275613"/>
                    <a:gd name="connsiteX10" fmla="*/ 759430 w 825472"/>
                    <a:gd name="connsiteY10" fmla="*/ 1069145 h 1275613"/>
                    <a:gd name="connsiteX11" fmla="*/ 759430 w 825472"/>
                    <a:gd name="connsiteY11" fmla="*/ 892500 h 1275613"/>
                    <a:gd name="connsiteX12" fmla="*/ 717866 w 825472"/>
                    <a:gd name="connsiteY12" fmla="*/ 804177 h 1275613"/>
                    <a:gd name="connsiteX13" fmla="*/ 712671 w 825472"/>
                    <a:gd name="connsiteY13" fmla="*/ 684681 h 1275613"/>
                    <a:gd name="connsiteX14" fmla="*/ 717866 w 825472"/>
                    <a:gd name="connsiteY14" fmla="*/ 601554 h 1275613"/>
                    <a:gd name="connsiteX15" fmla="*/ 754234 w 825472"/>
                    <a:gd name="connsiteY15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213907 w 825472"/>
                    <a:gd name="connsiteY8" fmla="*/ 1188641 h 1275613"/>
                    <a:gd name="connsiteX9" fmla="*/ 400943 w 825472"/>
                    <a:gd name="connsiteY9" fmla="*/ 1266572 h 1275613"/>
                    <a:gd name="connsiteX10" fmla="*/ 759430 w 825472"/>
                    <a:gd name="connsiteY10" fmla="*/ 1069145 h 1275613"/>
                    <a:gd name="connsiteX11" fmla="*/ 759430 w 825472"/>
                    <a:gd name="connsiteY11" fmla="*/ 892500 h 1275613"/>
                    <a:gd name="connsiteX12" fmla="*/ 717866 w 825472"/>
                    <a:gd name="connsiteY12" fmla="*/ 804177 h 1275613"/>
                    <a:gd name="connsiteX13" fmla="*/ 712671 w 825472"/>
                    <a:gd name="connsiteY13" fmla="*/ 684681 h 1275613"/>
                    <a:gd name="connsiteX14" fmla="*/ 717866 w 825472"/>
                    <a:gd name="connsiteY14" fmla="*/ 601554 h 1275613"/>
                    <a:gd name="connsiteX15" fmla="*/ 754234 w 825472"/>
                    <a:gd name="connsiteY15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400943 w 825472"/>
                    <a:gd name="connsiteY8" fmla="*/ 1266572 h 1275613"/>
                    <a:gd name="connsiteX9" fmla="*/ 759430 w 825472"/>
                    <a:gd name="connsiteY9" fmla="*/ 1069145 h 1275613"/>
                    <a:gd name="connsiteX10" fmla="*/ 759430 w 825472"/>
                    <a:gd name="connsiteY10" fmla="*/ 892500 h 1275613"/>
                    <a:gd name="connsiteX11" fmla="*/ 717866 w 825472"/>
                    <a:gd name="connsiteY11" fmla="*/ 804177 h 1275613"/>
                    <a:gd name="connsiteX12" fmla="*/ 712671 w 825472"/>
                    <a:gd name="connsiteY12" fmla="*/ 684681 h 1275613"/>
                    <a:gd name="connsiteX13" fmla="*/ 717866 w 825472"/>
                    <a:gd name="connsiteY13" fmla="*/ 601554 h 1275613"/>
                    <a:gd name="connsiteX14" fmla="*/ 754234 w 825472"/>
                    <a:gd name="connsiteY14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400943 w 825472"/>
                    <a:gd name="connsiteY8" fmla="*/ 1266572 h 1275613"/>
                    <a:gd name="connsiteX9" fmla="*/ 759430 w 825472"/>
                    <a:gd name="connsiteY9" fmla="*/ 1069145 h 1275613"/>
                    <a:gd name="connsiteX10" fmla="*/ 759430 w 825472"/>
                    <a:gd name="connsiteY10" fmla="*/ 892500 h 1275613"/>
                    <a:gd name="connsiteX11" fmla="*/ 717866 w 825472"/>
                    <a:gd name="connsiteY11" fmla="*/ 804177 h 1275613"/>
                    <a:gd name="connsiteX12" fmla="*/ 712671 w 825472"/>
                    <a:gd name="connsiteY12" fmla="*/ 684681 h 1275613"/>
                    <a:gd name="connsiteX13" fmla="*/ 717866 w 825472"/>
                    <a:gd name="connsiteY13" fmla="*/ 601554 h 1275613"/>
                    <a:gd name="connsiteX14" fmla="*/ 754234 w 825472"/>
                    <a:gd name="connsiteY14" fmla="*/ 539209 h 1275613"/>
                    <a:gd name="connsiteX0" fmla="*/ 754234 w 825472"/>
                    <a:gd name="connsiteY0" fmla="*/ 539209 h 1277452"/>
                    <a:gd name="connsiteX1" fmla="*/ 806189 w 825472"/>
                    <a:gd name="connsiteY1" fmla="*/ 435300 h 1277452"/>
                    <a:gd name="connsiteX2" fmla="*/ 816580 w 825472"/>
                    <a:gd name="connsiteY2" fmla="*/ 237872 h 1277452"/>
                    <a:gd name="connsiteX3" fmla="*/ 681498 w 825472"/>
                    <a:gd name="connsiteY3" fmla="*/ 45641 h 1277452"/>
                    <a:gd name="connsiteX4" fmla="*/ 400943 w 825472"/>
                    <a:gd name="connsiteY4" fmla="*/ 14468 h 1277452"/>
                    <a:gd name="connsiteX5" fmla="*/ 99607 w 825472"/>
                    <a:gd name="connsiteY5" fmla="*/ 237872 h 1277452"/>
                    <a:gd name="connsiteX6" fmla="*/ 893 w 825472"/>
                    <a:gd name="connsiteY6" fmla="*/ 570381 h 1277452"/>
                    <a:gd name="connsiteX7" fmla="*/ 47652 w 825472"/>
                    <a:gd name="connsiteY7" fmla="*/ 918477 h 1277452"/>
                    <a:gd name="connsiteX8" fmla="*/ 400943 w 825472"/>
                    <a:gd name="connsiteY8" fmla="*/ 1266572 h 1277452"/>
                    <a:gd name="connsiteX9" fmla="*/ 759430 w 825472"/>
                    <a:gd name="connsiteY9" fmla="*/ 1069145 h 1277452"/>
                    <a:gd name="connsiteX10" fmla="*/ 759430 w 825472"/>
                    <a:gd name="connsiteY10" fmla="*/ 892500 h 1277452"/>
                    <a:gd name="connsiteX11" fmla="*/ 717866 w 825472"/>
                    <a:gd name="connsiteY11" fmla="*/ 804177 h 1277452"/>
                    <a:gd name="connsiteX12" fmla="*/ 712671 w 825472"/>
                    <a:gd name="connsiteY12" fmla="*/ 684681 h 1277452"/>
                    <a:gd name="connsiteX13" fmla="*/ 717866 w 825472"/>
                    <a:gd name="connsiteY13" fmla="*/ 601554 h 1277452"/>
                    <a:gd name="connsiteX14" fmla="*/ 754234 w 825472"/>
                    <a:gd name="connsiteY14" fmla="*/ 539209 h 1277452"/>
                    <a:gd name="connsiteX0" fmla="*/ 753341 w 824579"/>
                    <a:gd name="connsiteY0" fmla="*/ 563818 h 1302061"/>
                    <a:gd name="connsiteX1" fmla="*/ 805296 w 824579"/>
                    <a:gd name="connsiteY1" fmla="*/ 459909 h 1302061"/>
                    <a:gd name="connsiteX2" fmla="*/ 815687 w 824579"/>
                    <a:gd name="connsiteY2" fmla="*/ 262481 h 1302061"/>
                    <a:gd name="connsiteX3" fmla="*/ 680605 w 824579"/>
                    <a:gd name="connsiteY3" fmla="*/ 70250 h 1302061"/>
                    <a:gd name="connsiteX4" fmla="*/ 400050 w 824579"/>
                    <a:gd name="connsiteY4" fmla="*/ 39077 h 1302061"/>
                    <a:gd name="connsiteX5" fmla="*/ 0 w 824579"/>
                    <a:gd name="connsiteY5" fmla="*/ 594990 h 1302061"/>
                    <a:gd name="connsiteX6" fmla="*/ 46759 w 824579"/>
                    <a:gd name="connsiteY6" fmla="*/ 943086 h 1302061"/>
                    <a:gd name="connsiteX7" fmla="*/ 400050 w 824579"/>
                    <a:gd name="connsiteY7" fmla="*/ 1291181 h 1302061"/>
                    <a:gd name="connsiteX8" fmla="*/ 758537 w 824579"/>
                    <a:gd name="connsiteY8" fmla="*/ 1093754 h 1302061"/>
                    <a:gd name="connsiteX9" fmla="*/ 758537 w 824579"/>
                    <a:gd name="connsiteY9" fmla="*/ 917109 h 1302061"/>
                    <a:gd name="connsiteX10" fmla="*/ 716973 w 824579"/>
                    <a:gd name="connsiteY10" fmla="*/ 828786 h 1302061"/>
                    <a:gd name="connsiteX11" fmla="*/ 711778 w 824579"/>
                    <a:gd name="connsiteY11" fmla="*/ 709290 h 1302061"/>
                    <a:gd name="connsiteX12" fmla="*/ 716973 w 824579"/>
                    <a:gd name="connsiteY12" fmla="*/ 626163 h 1302061"/>
                    <a:gd name="connsiteX13" fmla="*/ 753341 w 824579"/>
                    <a:gd name="connsiteY13" fmla="*/ 563818 h 1302061"/>
                    <a:gd name="connsiteX0" fmla="*/ 754795 w 826033"/>
                    <a:gd name="connsiteY0" fmla="*/ 563818 h 1302061"/>
                    <a:gd name="connsiteX1" fmla="*/ 806750 w 826033"/>
                    <a:gd name="connsiteY1" fmla="*/ 459909 h 1302061"/>
                    <a:gd name="connsiteX2" fmla="*/ 817141 w 826033"/>
                    <a:gd name="connsiteY2" fmla="*/ 262481 h 1302061"/>
                    <a:gd name="connsiteX3" fmla="*/ 682059 w 826033"/>
                    <a:gd name="connsiteY3" fmla="*/ 70250 h 1302061"/>
                    <a:gd name="connsiteX4" fmla="*/ 401504 w 826033"/>
                    <a:gd name="connsiteY4" fmla="*/ 39077 h 1302061"/>
                    <a:gd name="connsiteX5" fmla="*/ 1454 w 826033"/>
                    <a:gd name="connsiteY5" fmla="*/ 594990 h 1302061"/>
                    <a:gd name="connsiteX6" fmla="*/ 48213 w 826033"/>
                    <a:gd name="connsiteY6" fmla="*/ 943086 h 1302061"/>
                    <a:gd name="connsiteX7" fmla="*/ 401504 w 826033"/>
                    <a:gd name="connsiteY7" fmla="*/ 1291181 h 1302061"/>
                    <a:gd name="connsiteX8" fmla="*/ 759991 w 826033"/>
                    <a:gd name="connsiteY8" fmla="*/ 1093754 h 1302061"/>
                    <a:gd name="connsiteX9" fmla="*/ 759991 w 826033"/>
                    <a:gd name="connsiteY9" fmla="*/ 917109 h 1302061"/>
                    <a:gd name="connsiteX10" fmla="*/ 718427 w 826033"/>
                    <a:gd name="connsiteY10" fmla="*/ 828786 h 1302061"/>
                    <a:gd name="connsiteX11" fmla="*/ 713232 w 826033"/>
                    <a:gd name="connsiteY11" fmla="*/ 709290 h 1302061"/>
                    <a:gd name="connsiteX12" fmla="*/ 718427 w 826033"/>
                    <a:gd name="connsiteY12" fmla="*/ 626163 h 1302061"/>
                    <a:gd name="connsiteX13" fmla="*/ 754795 w 826033"/>
                    <a:gd name="connsiteY13" fmla="*/ 563818 h 1302061"/>
                    <a:gd name="connsiteX0" fmla="*/ 754795 w 826033"/>
                    <a:gd name="connsiteY0" fmla="*/ 554587 h 1292830"/>
                    <a:gd name="connsiteX1" fmla="*/ 806750 w 826033"/>
                    <a:gd name="connsiteY1" fmla="*/ 450678 h 1292830"/>
                    <a:gd name="connsiteX2" fmla="*/ 817141 w 826033"/>
                    <a:gd name="connsiteY2" fmla="*/ 253250 h 1292830"/>
                    <a:gd name="connsiteX3" fmla="*/ 682059 w 826033"/>
                    <a:gd name="connsiteY3" fmla="*/ 61019 h 1292830"/>
                    <a:gd name="connsiteX4" fmla="*/ 401504 w 826033"/>
                    <a:gd name="connsiteY4" fmla="*/ 29846 h 1292830"/>
                    <a:gd name="connsiteX5" fmla="*/ 1454 w 826033"/>
                    <a:gd name="connsiteY5" fmla="*/ 585759 h 1292830"/>
                    <a:gd name="connsiteX6" fmla="*/ 48213 w 826033"/>
                    <a:gd name="connsiteY6" fmla="*/ 933855 h 1292830"/>
                    <a:gd name="connsiteX7" fmla="*/ 401504 w 826033"/>
                    <a:gd name="connsiteY7" fmla="*/ 1281950 h 1292830"/>
                    <a:gd name="connsiteX8" fmla="*/ 759991 w 826033"/>
                    <a:gd name="connsiteY8" fmla="*/ 1084523 h 1292830"/>
                    <a:gd name="connsiteX9" fmla="*/ 759991 w 826033"/>
                    <a:gd name="connsiteY9" fmla="*/ 907878 h 1292830"/>
                    <a:gd name="connsiteX10" fmla="*/ 718427 w 826033"/>
                    <a:gd name="connsiteY10" fmla="*/ 819555 h 1292830"/>
                    <a:gd name="connsiteX11" fmla="*/ 713232 w 826033"/>
                    <a:gd name="connsiteY11" fmla="*/ 700059 h 1292830"/>
                    <a:gd name="connsiteX12" fmla="*/ 718427 w 826033"/>
                    <a:gd name="connsiteY12" fmla="*/ 616932 h 1292830"/>
                    <a:gd name="connsiteX13" fmla="*/ 754795 w 826033"/>
                    <a:gd name="connsiteY13" fmla="*/ 554587 h 1292830"/>
                    <a:gd name="connsiteX0" fmla="*/ 754795 w 826033"/>
                    <a:gd name="connsiteY0" fmla="*/ 548130 h 1286373"/>
                    <a:gd name="connsiteX1" fmla="*/ 806750 w 826033"/>
                    <a:gd name="connsiteY1" fmla="*/ 444221 h 1286373"/>
                    <a:gd name="connsiteX2" fmla="*/ 817141 w 826033"/>
                    <a:gd name="connsiteY2" fmla="*/ 246793 h 1286373"/>
                    <a:gd name="connsiteX3" fmla="*/ 682059 w 826033"/>
                    <a:gd name="connsiteY3" fmla="*/ 54562 h 1286373"/>
                    <a:gd name="connsiteX4" fmla="*/ 401504 w 826033"/>
                    <a:gd name="connsiteY4" fmla="*/ 23389 h 1286373"/>
                    <a:gd name="connsiteX5" fmla="*/ 1454 w 826033"/>
                    <a:gd name="connsiteY5" fmla="*/ 579302 h 1286373"/>
                    <a:gd name="connsiteX6" fmla="*/ 48213 w 826033"/>
                    <a:gd name="connsiteY6" fmla="*/ 927398 h 1286373"/>
                    <a:gd name="connsiteX7" fmla="*/ 401504 w 826033"/>
                    <a:gd name="connsiteY7" fmla="*/ 1275493 h 1286373"/>
                    <a:gd name="connsiteX8" fmla="*/ 759991 w 826033"/>
                    <a:gd name="connsiteY8" fmla="*/ 1078066 h 1286373"/>
                    <a:gd name="connsiteX9" fmla="*/ 759991 w 826033"/>
                    <a:gd name="connsiteY9" fmla="*/ 901421 h 1286373"/>
                    <a:gd name="connsiteX10" fmla="*/ 718427 w 826033"/>
                    <a:gd name="connsiteY10" fmla="*/ 813098 h 1286373"/>
                    <a:gd name="connsiteX11" fmla="*/ 713232 w 826033"/>
                    <a:gd name="connsiteY11" fmla="*/ 693602 h 1286373"/>
                    <a:gd name="connsiteX12" fmla="*/ 718427 w 826033"/>
                    <a:gd name="connsiteY12" fmla="*/ 610475 h 1286373"/>
                    <a:gd name="connsiteX13" fmla="*/ 754795 w 826033"/>
                    <a:gd name="connsiteY13" fmla="*/ 548130 h 1286373"/>
                    <a:gd name="connsiteX0" fmla="*/ 754795 w 846788"/>
                    <a:gd name="connsiteY0" fmla="*/ 533995 h 1272238"/>
                    <a:gd name="connsiteX1" fmla="*/ 806750 w 846788"/>
                    <a:gd name="connsiteY1" fmla="*/ 430086 h 1272238"/>
                    <a:gd name="connsiteX2" fmla="*/ 817141 w 846788"/>
                    <a:gd name="connsiteY2" fmla="*/ 232658 h 1272238"/>
                    <a:gd name="connsiteX3" fmla="*/ 401504 w 846788"/>
                    <a:gd name="connsiteY3" fmla="*/ 9254 h 1272238"/>
                    <a:gd name="connsiteX4" fmla="*/ 1454 w 846788"/>
                    <a:gd name="connsiteY4" fmla="*/ 565167 h 1272238"/>
                    <a:gd name="connsiteX5" fmla="*/ 48213 w 846788"/>
                    <a:gd name="connsiteY5" fmla="*/ 913263 h 1272238"/>
                    <a:gd name="connsiteX6" fmla="*/ 401504 w 846788"/>
                    <a:gd name="connsiteY6" fmla="*/ 1261358 h 1272238"/>
                    <a:gd name="connsiteX7" fmla="*/ 759991 w 846788"/>
                    <a:gd name="connsiteY7" fmla="*/ 1063931 h 1272238"/>
                    <a:gd name="connsiteX8" fmla="*/ 759991 w 846788"/>
                    <a:gd name="connsiteY8" fmla="*/ 887286 h 1272238"/>
                    <a:gd name="connsiteX9" fmla="*/ 718427 w 846788"/>
                    <a:gd name="connsiteY9" fmla="*/ 798963 h 1272238"/>
                    <a:gd name="connsiteX10" fmla="*/ 713232 w 846788"/>
                    <a:gd name="connsiteY10" fmla="*/ 679467 h 1272238"/>
                    <a:gd name="connsiteX11" fmla="*/ 718427 w 846788"/>
                    <a:gd name="connsiteY11" fmla="*/ 596340 h 1272238"/>
                    <a:gd name="connsiteX12" fmla="*/ 754795 w 846788"/>
                    <a:gd name="connsiteY12" fmla="*/ 533995 h 1272238"/>
                    <a:gd name="connsiteX0" fmla="*/ 754795 w 842172"/>
                    <a:gd name="connsiteY0" fmla="*/ 543144 h 1281387"/>
                    <a:gd name="connsiteX1" fmla="*/ 806750 w 842172"/>
                    <a:gd name="connsiteY1" fmla="*/ 439235 h 1281387"/>
                    <a:gd name="connsiteX2" fmla="*/ 817141 w 842172"/>
                    <a:gd name="connsiteY2" fmla="*/ 241807 h 1281387"/>
                    <a:gd name="connsiteX3" fmla="*/ 401504 w 842172"/>
                    <a:gd name="connsiteY3" fmla="*/ 18403 h 1281387"/>
                    <a:gd name="connsiteX4" fmla="*/ 1454 w 842172"/>
                    <a:gd name="connsiteY4" fmla="*/ 574316 h 1281387"/>
                    <a:gd name="connsiteX5" fmla="*/ 48213 w 842172"/>
                    <a:gd name="connsiteY5" fmla="*/ 922412 h 1281387"/>
                    <a:gd name="connsiteX6" fmla="*/ 401504 w 842172"/>
                    <a:gd name="connsiteY6" fmla="*/ 1270507 h 1281387"/>
                    <a:gd name="connsiteX7" fmla="*/ 759991 w 842172"/>
                    <a:gd name="connsiteY7" fmla="*/ 1073080 h 1281387"/>
                    <a:gd name="connsiteX8" fmla="*/ 759991 w 842172"/>
                    <a:gd name="connsiteY8" fmla="*/ 896435 h 1281387"/>
                    <a:gd name="connsiteX9" fmla="*/ 718427 w 842172"/>
                    <a:gd name="connsiteY9" fmla="*/ 808112 h 1281387"/>
                    <a:gd name="connsiteX10" fmla="*/ 713232 w 842172"/>
                    <a:gd name="connsiteY10" fmla="*/ 688616 h 1281387"/>
                    <a:gd name="connsiteX11" fmla="*/ 718427 w 842172"/>
                    <a:gd name="connsiteY11" fmla="*/ 605489 h 1281387"/>
                    <a:gd name="connsiteX12" fmla="*/ 754795 w 842172"/>
                    <a:gd name="connsiteY12" fmla="*/ 543144 h 1281387"/>
                    <a:gd name="connsiteX0" fmla="*/ 754795 w 842172"/>
                    <a:gd name="connsiteY0" fmla="*/ 541069 h 1279312"/>
                    <a:gd name="connsiteX1" fmla="*/ 806750 w 842172"/>
                    <a:gd name="connsiteY1" fmla="*/ 437160 h 1279312"/>
                    <a:gd name="connsiteX2" fmla="*/ 817141 w 842172"/>
                    <a:gd name="connsiteY2" fmla="*/ 239732 h 1279312"/>
                    <a:gd name="connsiteX3" fmla="*/ 401504 w 842172"/>
                    <a:gd name="connsiteY3" fmla="*/ 16328 h 1279312"/>
                    <a:gd name="connsiteX4" fmla="*/ 1454 w 842172"/>
                    <a:gd name="connsiteY4" fmla="*/ 572241 h 1279312"/>
                    <a:gd name="connsiteX5" fmla="*/ 48213 w 842172"/>
                    <a:gd name="connsiteY5" fmla="*/ 920337 h 1279312"/>
                    <a:gd name="connsiteX6" fmla="*/ 401504 w 842172"/>
                    <a:gd name="connsiteY6" fmla="*/ 1268432 h 1279312"/>
                    <a:gd name="connsiteX7" fmla="*/ 759991 w 842172"/>
                    <a:gd name="connsiteY7" fmla="*/ 1071005 h 1279312"/>
                    <a:gd name="connsiteX8" fmla="*/ 759991 w 842172"/>
                    <a:gd name="connsiteY8" fmla="*/ 894360 h 1279312"/>
                    <a:gd name="connsiteX9" fmla="*/ 718427 w 842172"/>
                    <a:gd name="connsiteY9" fmla="*/ 806037 h 1279312"/>
                    <a:gd name="connsiteX10" fmla="*/ 713232 w 842172"/>
                    <a:gd name="connsiteY10" fmla="*/ 686541 h 1279312"/>
                    <a:gd name="connsiteX11" fmla="*/ 718427 w 842172"/>
                    <a:gd name="connsiteY11" fmla="*/ 603414 h 1279312"/>
                    <a:gd name="connsiteX12" fmla="*/ 754795 w 842172"/>
                    <a:gd name="connsiteY12" fmla="*/ 541069 h 1279312"/>
                    <a:gd name="connsiteX0" fmla="*/ 754795 w 817141"/>
                    <a:gd name="connsiteY0" fmla="*/ 541069 h 1279312"/>
                    <a:gd name="connsiteX1" fmla="*/ 817141 w 817141"/>
                    <a:gd name="connsiteY1" fmla="*/ 239732 h 1279312"/>
                    <a:gd name="connsiteX2" fmla="*/ 401504 w 817141"/>
                    <a:gd name="connsiteY2" fmla="*/ 16328 h 1279312"/>
                    <a:gd name="connsiteX3" fmla="*/ 1454 w 817141"/>
                    <a:gd name="connsiteY3" fmla="*/ 572241 h 1279312"/>
                    <a:gd name="connsiteX4" fmla="*/ 48213 w 817141"/>
                    <a:gd name="connsiteY4" fmla="*/ 920337 h 1279312"/>
                    <a:gd name="connsiteX5" fmla="*/ 401504 w 817141"/>
                    <a:gd name="connsiteY5" fmla="*/ 1268432 h 1279312"/>
                    <a:gd name="connsiteX6" fmla="*/ 759991 w 817141"/>
                    <a:gd name="connsiteY6" fmla="*/ 1071005 h 1279312"/>
                    <a:gd name="connsiteX7" fmla="*/ 759991 w 817141"/>
                    <a:gd name="connsiteY7" fmla="*/ 894360 h 1279312"/>
                    <a:gd name="connsiteX8" fmla="*/ 718427 w 817141"/>
                    <a:gd name="connsiteY8" fmla="*/ 806037 h 1279312"/>
                    <a:gd name="connsiteX9" fmla="*/ 713232 w 817141"/>
                    <a:gd name="connsiteY9" fmla="*/ 686541 h 1279312"/>
                    <a:gd name="connsiteX10" fmla="*/ 718427 w 817141"/>
                    <a:gd name="connsiteY10" fmla="*/ 603414 h 1279312"/>
                    <a:gd name="connsiteX11" fmla="*/ 754795 w 817141"/>
                    <a:gd name="connsiteY11" fmla="*/ 541069 h 1279312"/>
                    <a:gd name="connsiteX0" fmla="*/ 754795 w 817141"/>
                    <a:gd name="connsiteY0" fmla="*/ 541069 h 1279312"/>
                    <a:gd name="connsiteX1" fmla="*/ 817141 w 817141"/>
                    <a:gd name="connsiteY1" fmla="*/ 239732 h 1279312"/>
                    <a:gd name="connsiteX2" fmla="*/ 401504 w 817141"/>
                    <a:gd name="connsiteY2" fmla="*/ 16328 h 1279312"/>
                    <a:gd name="connsiteX3" fmla="*/ 1454 w 817141"/>
                    <a:gd name="connsiteY3" fmla="*/ 572241 h 1279312"/>
                    <a:gd name="connsiteX4" fmla="*/ 48213 w 817141"/>
                    <a:gd name="connsiteY4" fmla="*/ 920337 h 1279312"/>
                    <a:gd name="connsiteX5" fmla="*/ 401504 w 817141"/>
                    <a:gd name="connsiteY5" fmla="*/ 1268432 h 1279312"/>
                    <a:gd name="connsiteX6" fmla="*/ 759991 w 817141"/>
                    <a:gd name="connsiteY6" fmla="*/ 1071005 h 1279312"/>
                    <a:gd name="connsiteX7" fmla="*/ 759991 w 817141"/>
                    <a:gd name="connsiteY7" fmla="*/ 894360 h 1279312"/>
                    <a:gd name="connsiteX8" fmla="*/ 718427 w 817141"/>
                    <a:gd name="connsiteY8" fmla="*/ 806037 h 1279312"/>
                    <a:gd name="connsiteX9" fmla="*/ 713232 w 817141"/>
                    <a:gd name="connsiteY9" fmla="*/ 686541 h 1279312"/>
                    <a:gd name="connsiteX10" fmla="*/ 718427 w 817141"/>
                    <a:gd name="connsiteY10" fmla="*/ 603414 h 1279312"/>
                    <a:gd name="connsiteX11" fmla="*/ 754795 w 817141"/>
                    <a:gd name="connsiteY11" fmla="*/ 541069 h 1279312"/>
                    <a:gd name="connsiteX0" fmla="*/ 754795 w 822059"/>
                    <a:gd name="connsiteY0" fmla="*/ 534579 h 1272822"/>
                    <a:gd name="connsiteX1" fmla="*/ 817141 w 822059"/>
                    <a:gd name="connsiteY1" fmla="*/ 233242 h 1272822"/>
                    <a:gd name="connsiteX2" fmla="*/ 401504 w 822059"/>
                    <a:gd name="connsiteY2" fmla="*/ 9838 h 1272822"/>
                    <a:gd name="connsiteX3" fmla="*/ 1454 w 822059"/>
                    <a:gd name="connsiteY3" fmla="*/ 565751 h 1272822"/>
                    <a:gd name="connsiteX4" fmla="*/ 48213 w 822059"/>
                    <a:gd name="connsiteY4" fmla="*/ 913847 h 1272822"/>
                    <a:gd name="connsiteX5" fmla="*/ 401504 w 822059"/>
                    <a:gd name="connsiteY5" fmla="*/ 1261942 h 1272822"/>
                    <a:gd name="connsiteX6" fmla="*/ 759991 w 822059"/>
                    <a:gd name="connsiteY6" fmla="*/ 1064515 h 1272822"/>
                    <a:gd name="connsiteX7" fmla="*/ 759991 w 822059"/>
                    <a:gd name="connsiteY7" fmla="*/ 887870 h 1272822"/>
                    <a:gd name="connsiteX8" fmla="*/ 718427 w 822059"/>
                    <a:gd name="connsiteY8" fmla="*/ 799547 h 1272822"/>
                    <a:gd name="connsiteX9" fmla="*/ 713232 w 822059"/>
                    <a:gd name="connsiteY9" fmla="*/ 680051 h 1272822"/>
                    <a:gd name="connsiteX10" fmla="*/ 718427 w 822059"/>
                    <a:gd name="connsiteY10" fmla="*/ 596924 h 1272822"/>
                    <a:gd name="connsiteX11" fmla="*/ 754795 w 822059"/>
                    <a:gd name="connsiteY11" fmla="*/ 534579 h 1272822"/>
                    <a:gd name="connsiteX0" fmla="*/ 754795 w 822059"/>
                    <a:gd name="connsiteY0" fmla="*/ 536177 h 1274420"/>
                    <a:gd name="connsiteX1" fmla="*/ 817141 w 822059"/>
                    <a:gd name="connsiteY1" fmla="*/ 234840 h 1274420"/>
                    <a:gd name="connsiteX2" fmla="*/ 401504 w 822059"/>
                    <a:gd name="connsiteY2" fmla="*/ 11436 h 1274420"/>
                    <a:gd name="connsiteX3" fmla="*/ 1454 w 822059"/>
                    <a:gd name="connsiteY3" fmla="*/ 567349 h 1274420"/>
                    <a:gd name="connsiteX4" fmla="*/ 48213 w 822059"/>
                    <a:gd name="connsiteY4" fmla="*/ 915445 h 1274420"/>
                    <a:gd name="connsiteX5" fmla="*/ 401504 w 822059"/>
                    <a:gd name="connsiteY5" fmla="*/ 1263540 h 1274420"/>
                    <a:gd name="connsiteX6" fmla="*/ 759991 w 822059"/>
                    <a:gd name="connsiteY6" fmla="*/ 1066113 h 1274420"/>
                    <a:gd name="connsiteX7" fmla="*/ 759991 w 822059"/>
                    <a:gd name="connsiteY7" fmla="*/ 889468 h 1274420"/>
                    <a:gd name="connsiteX8" fmla="*/ 718427 w 822059"/>
                    <a:gd name="connsiteY8" fmla="*/ 801145 h 1274420"/>
                    <a:gd name="connsiteX9" fmla="*/ 713232 w 822059"/>
                    <a:gd name="connsiteY9" fmla="*/ 681649 h 1274420"/>
                    <a:gd name="connsiteX10" fmla="*/ 718427 w 822059"/>
                    <a:gd name="connsiteY10" fmla="*/ 598522 h 1274420"/>
                    <a:gd name="connsiteX11" fmla="*/ 754795 w 822059"/>
                    <a:gd name="connsiteY11" fmla="*/ 536177 h 1274420"/>
                    <a:gd name="connsiteX0" fmla="*/ 754795 w 817654"/>
                    <a:gd name="connsiteY0" fmla="*/ 537352 h 1275595"/>
                    <a:gd name="connsiteX1" fmla="*/ 817141 w 817654"/>
                    <a:gd name="connsiteY1" fmla="*/ 236015 h 1275595"/>
                    <a:gd name="connsiteX2" fmla="*/ 401504 w 817654"/>
                    <a:gd name="connsiteY2" fmla="*/ 12611 h 1275595"/>
                    <a:gd name="connsiteX3" fmla="*/ 1454 w 817654"/>
                    <a:gd name="connsiteY3" fmla="*/ 568524 h 1275595"/>
                    <a:gd name="connsiteX4" fmla="*/ 48213 w 817654"/>
                    <a:gd name="connsiteY4" fmla="*/ 916620 h 1275595"/>
                    <a:gd name="connsiteX5" fmla="*/ 401504 w 817654"/>
                    <a:gd name="connsiteY5" fmla="*/ 1264715 h 1275595"/>
                    <a:gd name="connsiteX6" fmla="*/ 759991 w 817654"/>
                    <a:gd name="connsiteY6" fmla="*/ 1067288 h 1275595"/>
                    <a:gd name="connsiteX7" fmla="*/ 759991 w 817654"/>
                    <a:gd name="connsiteY7" fmla="*/ 890643 h 1275595"/>
                    <a:gd name="connsiteX8" fmla="*/ 718427 w 817654"/>
                    <a:gd name="connsiteY8" fmla="*/ 802320 h 1275595"/>
                    <a:gd name="connsiteX9" fmla="*/ 713232 w 817654"/>
                    <a:gd name="connsiteY9" fmla="*/ 682824 h 1275595"/>
                    <a:gd name="connsiteX10" fmla="*/ 718427 w 817654"/>
                    <a:gd name="connsiteY10" fmla="*/ 599697 h 1275595"/>
                    <a:gd name="connsiteX11" fmla="*/ 754795 w 817654"/>
                    <a:gd name="connsiteY11" fmla="*/ 537352 h 1275595"/>
                    <a:gd name="connsiteX0" fmla="*/ 754795 w 834929"/>
                    <a:gd name="connsiteY0" fmla="*/ 537352 h 1275595"/>
                    <a:gd name="connsiteX1" fmla="*/ 817141 w 834929"/>
                    <a:gd name="connsiteY1" fmla="*/ 236015 h 1275595"/>
                    <a:gd name="connsiteX2" fmla="*/ 401504 w 834929"/>
                    <a:gd name="connsiteY2" fmla="*/ 12611 h 1275595"/>
                    <a:gd name="connsiteX3" fmla="*/ 1454 w 834929"/>
                    <a:gd name="connsiteY3" fmla="*/ 568524 h 1275595"/>
                    <a:gd name="connsiteX4" fmla="*/ 48213 w 834929"/>
                    <a:gd name="connsiteY4" fmla="*/ 916620 h 1275595"/>
                    <a:gd name="connsiteX5" fmla="*/ 401504 w 834929"/>
                    <a:gd name="connsiteY5" fmla="*/ 1264715 h 1275595"/>
                    <a:gd name="connsiteX6" fmla="*/ 759991 w 834929"/>
                    <a:gd name="connsiteY6" fmla="*/ 1067288 h 1275595"/>
                    <a:gd name="connsiteX7" fmla="*/ 759991 w 834929"/>
                    <a:gd name="connsiteY7" fmla="*/ 890643 h 1275595"/>
                    <a:gd name="connsiteX8" fmla="*/ 718427 w 834929"/>
                    <a:gd name="connsiteY8" fmla="*/ 802320 h 1275595"/>
                    <a:gd name="connsiteX9" fmla="*/ 713232 w 834929"/>
                    <a:gd name="connsiteY9" fmla="*/ 682824 h 1275595"/>
                    <a:gd name="connsiteX10" fmla="*/ 718427 w 834929"/>
                    <a:gd name="connsiteY10" fmla="*/ 599697 h 1275595"/>
                    <a:gd name="connsiteX11" fmla="*/ 754795 w 834929"/>
                    <a:gd name="connsiteY11" fmla="*/ 537352 h 1275595"/>
                    <a:gd name="connsiteX0" fmla="*/ 754795 w 823313"/>
                    <a:gd name="connsiteY0" fmla="*/ 538948 h 1277191"/>
                    <a:gd name="connsiteX1" fmla="*/ 817141 w 823313"/>
                    <a:gd name="connsiteY1" fmla="*/ 237611 h 1277191"/>
                    <a:gd name="connsiteX2" fmla="*/ 401504 w 823313"/>
                    <a:gd name="connsiteY2" fmla="*/ 14207 h 1277191"/>
                    <a:gd name="connsiteX3" fmla="*/ 1454 w 823313"/>
                    <a:gd name="connsiteY3" fmla="*/ 570120 h 1277191"/>
                    <a:gd name="connsiteX4" fmla="*/ 48213 w 823313"/>
                    <a:gd name="connsiteY4" fmla="*/ 918216 h 1277191"/>
                    <a:gd name="connsiteX5" fmla="*/ 401504 w 823313"/>
                    <a:gd name="connsiteY5" fmla="*/ 1266311 h 1277191"/>
                    <a:gd name="connsiteX6" fmla="*/ 759991 w 823313"/>
                    <a:gd name="connsiteY6" fmla="*/ 1068884 h 1277191"/>
                    <a:gd name="connsiteX7" fmla="*/ 759991 w 823313"/>
                    <a:gd name="connsiteY7" fmla="*/ 892239 h 1277191"/>
                    <a:gd name="connsiteX8" fmla="*/ 718427 w 823313"/>
                    <a:gd name="connsiteY8" fmla="*/ 803916 h 1277191"/>
                    <a:gd name="connsiteX9" fmla="*/ 713232 w 823313"/>
                    <a:gd name="connsiteY9" fmla="*/ 684420 h 1277191"/>
                    <a:gd name="connsiteX10" fmla="*/ 718427 w 823313"/>
                    <a:gd name="connsiteY10" fmla="*/ 601293 h 1277191"/>
                    <a:gd name="connsiteX11" fmla="*/ 754795 w 823313"/>
                    <a:gd name="connsiteY11" fmla="*/ 538948 h 1277191"/>
                    <a:gd name="connsiteX0" fmla="*/ 768939 w 837457"/>
                    <a:gd name="connsiteY0" fmla="*/ 538948 h 1277191"/>
                    <a:gd name="connsiteX1" fmla="*/ 831285 w 837457"/>
                    <a:gd name="connsiteY1" fmla="*/ 237611 h 1277191"/>
                    <a:gd name="connsiteX2" fmla="*/ 415648 w 837457"/>
                    <a:gd name="connsiteY2" fmla="*/ 14207 h 1277191"/>
                    <a:gd name="connsiteX3" fmla="*/ 15598 w 837457"/>
                    <a:gd name="connsiteY3" fmla="*/ 570120 h 1277191"/>
                    <a:gd name="connsiteX4" fmla="*/ 62357 w 837457"/>
                    <a:gd name="connsiteY4" fmla="*/ 918216 h 1277191"/>
                    <a:gd name="connsiteX5" fmla="*/ 415648 w 837457"/>
                    <a:gd name="connsiteY5" fmla="*/ 1266311 h 1277191"/>
                    <a:gd name="connsiteX6" fmla="*/ 774135 w 837457"/>
                    <a:gd name="connsiteY6" fmla="*/ 1068884 h 1277191"/>
                    <a:gd name="connsiteX7" fmla="*/ 774135 w 837457"/>
                    <a:gd name="connsiteY7" fmla="*/ 892239 h 1277191"/>
                    <a:gd name="connsiteX8" fmla="*/ 732571 w 837457"/>
                    <a:gd name="connsiteY8" fmla="*/ 803916 h 1277191"/>
                    <a:gd name="connsiteX9" fmla="*/ 727376 w 837457"/>
                    <a:gd name="connsiteY9" fmla="*/ 684420 h 1277191"/>
                    <a:gd name="connsiteX10" fmla="*/ 732571 w 837457"/>
                    <a:gd name="connsiteY10" fmla="*/ 601293 h 1277191"/>
                    <a:gd name="connsiteX11" fmla="*/ 768939 w 837457"/>
                    <a:gd name="connsiteY11" fmla="*/ 538948 h 1277191"/>
                    <a:gd name="connsiteX0" fmla="*/ 755462 w 823980"/>
                    <a:gd name="connsiteY0" fmla="*/ 538948 h 1277191"/>
                    <a:gd name="connsiteX1" fmla="*/ 817808 w 823980"/>
                    <a:gd name="connsiteY1" fmla="*/ 237611 h 1277191"/>
                    <a:gd name="connsiteX2" fmla="*/ 402171 w 823980"/>
                    <a:gd name="connsiteY2" fmla="*/ 14207 h 1277191"/>
                    <a:gd name="connsiteX3" fmla="*/ 2121 w 823980"/>
                    <a:gd name="connsiteY3" fmla="*/ 570120 h 1277191"/>
                    <a:gd name="connsiteX4" fmla="*/ 48880 w 823980"/>
                    <a:gd name="connsiteY4" fmla="*/ 918216 h 1277191"/>
                    <a:gd name="connsiteX5" fmla="*/ 402171 w 823980"/>
                    <a:gd name="connsiteY5" fmla="*/ 1266311 h 1277191"/>
                    <a:gd name="connsiteX6" fmla="*/ 760658 w 823980"/>
                    <a:gd name="connsiteY6" fmla="*/ 1068884 h 1277191"/>
                    <a:gd name="connsiteX7" fmla="*/ 760658 w 823980"/>
                    <a:gd name="connsiteY7" fmla="*/ 892239 h 1277191"/>
                    <a:gd name="connsiteX8" fmla="*/ 719094 w 823980"/>
                    <a:gd name="connsiteY8" fmla="*/ 803916 h 1277191"/>
                    <a:gd name="connsiteX9" fmla="*/ 713899 w 823980"/>
                    <a:gd name="connsiteY9" fmla="*/ 684420 h 1277191"/>
                    <a:gd name="connsiteX10" fmla="*/ 719094 w 823980"/>
                    <a:gd name="connsiteY10" fmla="*/ 601293 h 1277191"/>
                    <a:gd name="connsiteX11" fmla="*/ 755462 w 823980"/>
                    <a:gd name="connsiteY11" fmla="*/ 538948 h 1277191"/>
                    <a:gd name="connsiteX0" fmla="*/ 753341 w 821859"/>
                    <a:gd name="connsiteY0" fmla="*/ 538948 h 1287080"/>
                    <a:gd name="connsiteX1" fmla="*/ 815687 w 821859"/>
                    <a:gd name="connsiteY1" fmla="*/ 237611 h 1287080"/>
                    <a:gd name="connsiteX2" fmla="*/ 400050 w 821859"/>
                    <a:gd name="connsiteY2" fmla="*/ 14207 h 1287080"/>
                    <a:gd name="connsiteX3" fmla="*/ 0 w 821859"/>
                    <a:gd name="connsiteY3" fmla="*/ 570120 h 1287080"/>
                    <a:gd name="connsiteX4" fmla="*/ 400050 w 821859"/>
                    <a:gd name="connsiteY4" fmla="*/ 1266311 h 1287080"/>
                    <a:gd name="connsiteX5" fmla="*/ 758537 w 821859"/>
                    <a:gd name="connsiteY5" fmla="*/ 1068884 h 1287080"/>
                    <a:gd name="connsiteX6" fmla="*/ 758537 w 821859"/>
                    <a:gd name="connsiteY6" fmla="*/ 892239 h 1287080"/>
                    <a:gd name="connsiteX7" fmla="*/ 716973 w 821859"/>
                    <a:gd name="connsiteY7" fmla="*/ 803916 h 1287080"/>
                    <a:gd name="connsiteX8" fmla="*/ 711778 w 821859"/>
                    <a:gd name="connsiteY8" fmla="*/ 684420 h 1287080"/>
                    <a:gd name="connsiteX9" fmla="*/ 716973 w 821859"/>
                    <a:gd name="connsiteY9" fmla="*/ 601293 h 1287080"/>
                    <a:gd name="connsiteX10" fmla="*/ 753341 w 821859"/>
                    <a:gd name="connsiteY10" fmla="*/ 538948 h 1287080"/>
                    <a:gd name="connsiteX0" fmla="*/ 753341 w 821859"/>
                    <a:gd name="connsiteY0" fmla="*/ 538948 h 1266971"/>
                    <a:gd name="connsiteX1" fmla="*/ 815687 w 821859"/>
                    <a:gd name="connsiteY1" fmla="*/ 237611 h 1266971"/>
                    <a:gd name="connsiteX2" fmla="*/ 400050 w 821859"/>
                    <a:gd name="connsiteY2" fmla="*/ 14207 h 1266971"/>
                    <a:gd name="connsiteX3" fmla="*/ 0 w 821859"/>
                    <a:gd name="connsiteY3" fmla="*/ 570120 h 1266971"/>
                    <a:gd name="connsiteX4" fmla="*/ 400050 w 821859"/>
                    <a:gd name="connsiteY4" fmla="*/ 1266311 h 1266971"/>
                    <a:gd name="connsiteX5" fmla="*/ 758537 w 821859"/>
                    <a:gd name="connsiteY5" fmla="*/ 1068884 h 1266971"/>
                    <a:gd name="connsiteX6" fmla="*/ 758537 w 821859"/>
                    <a:gd name="connsiteY6" fmla="*/ 892239 h 1266971"/>
                    <a:gd name="connsiteX7" fmla="*/ 716973 w 821859"/>
                    <a:gd name="connsiteY7" fmla="*/ 803916 h 1266971"/>
                    <a:gd name="connsiteX8" fmla="*/ 711778 w 821859"/>
                    <a:gd name="connsiteY8" fmla="*/ 684420 h 1266971"/>
                    <a:gd name="connsiteX9" fmla="*/ 716973 w 821859"/>
                    <a:gd name="connsiteY9" fmla="*/ 601293 h 1266971"/>
                    <a:gd name="connsiteX10" fmla="*/ 753341 w 821859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5206 w 823724"/>
                    <a:gd name="connsiteY0" fmla="*/ 538948 h 1266971"/>
                    <a:gd name="connsiteX1" fmla="*/ 817552 w 823724"/>
                    <a:gd name="connsiteY1" fmla="*/ 237611 h 1266971"/>
                    <a:gd name="connsiteX2" fmla="*/ 401915 w 823724"/>
                    <a:gd name="connsiteY2" fmla="*/ 14207 h 1266971"/>
                    <a:gd name="connsiteX3" fmla="*/ 1865 w 823724"/>
                    <a:gd name="connsiteY3" fmla="*/ 570120 h 1266971"/>
                    <a:gd name="connsiteX4" fmla="*/ 401915 w 823724"/>
                    <a:gd name="connsiteY4" fmla="*/ 1266311 h 1266971"/>
                    <a:gd name="connsiteX5" fmla="*/ 760402 w 823724"/>
                    <a:gd name="connsiteY5" fmla="*/ 1068884 h 1266971"/>
                    <a:gd name="connsiteX6" fmla="*/ 760402 w 823724"/>
                    <a:gd name="connsiteY6" fmla="*/ 892239 h 1266971"/>
                    <a:gd name="connsiteX7" fmla="*/ 718838 w 823724"/>
                    <a:gd name="connsiteY7" fmla="*/ 803916 h 1266971"/>
                    <a:gd name="connsiteX8" fmla="*/ 713643 w 823724"/>
                    <a:gd name="connsiteY8" fmla="*/ 684420 h 1266971"/>
                    <a:gd name="connsiteX9" fmla="*/ 718838 w 823724"/>
                    <a:gd name="connsiteY9" fmla="*/ 601293 h 1266971"/>
                    <a:gd name="connsiteX10" fmla="*/ 755206 w 823724"/>
                    <a:gd name="connsiteY10" fmla="*/ 538948 h 1266971"/>
                    <a:gd name="connsiteX0" fmla="*/ 754387 w 822905"/>
                    <a:gd name="connsiteY0" fmla="*/ 538948 h 1271873"/>
                    <a:gd name="connsiteX1" fmla="*/ 816733 w 822905"/>
                    <a:gd name="connsiteY1" fmla="*/ 237611 h 1271873"/>
                    <a:gd name="connsiteX2" fmla="*/ 401096 w 822905"/>
                    <a:gd name="connsiteY2" fmla="*/ 14207 h 1271873"/>
                    <a:gd name="connsiteX3" fmla="*/ 1046 w 822905"/>
                    <a:gd name="connsiteY3" fmla="*/ 570120 h 1271873"/>
                    <a:gd name="connsiteX4" fmla="*/ 401096 w 822905"/>
                    <a:gd name="connsiteY4" fmla="*/ 1266311 h 1271873"/>
                    <a:gd name="connsiteX5" fmla="*/ 759583 w 822905"/>
                    <a:gd name="connsiteY5" fmla="*/ 892239 h 1271873"/>
                    <a:gd name="connsiteX6" fmla="*/ 718019 w 822905"/>
                    <a:gd name="connsiteY6" fmla="*/ 803916 h 1271873"/>
                    <a:gd name="connsiteX7" fmla="*/ 712824 w 822905"/>
                    <a:gd name="connsiteY7" fmla="*/ 684420 h 1271873"/>
                    <a:gd name="connsiteX8" fmla="*/ 718019 w 822905"/>
                    <a:gd name="connsiteY8" fmla="*/ 601293 h 1271873"/>
                    <a:gd name="connsiteX9" fmla="*/ 754387 w 822905"/>
                    <a:gd name="connsiteY9" fmla="*/ 538948 h 1271873"/>
                    <a:gd name="connsiteX0" fmla="*/ 755059 w 823577"/>
                    <a:gd name="connsiteY0" fmla="*/ 538948 h 1266999"/>
                    <a:gd name="connsiteX1" fmla="*/ 817405 w 823577"/>
                    <a:gd name="connsiteY1" fmla="*/ 237611 h 1266999"/>
                    <a:gd name="connsiteX2" fmla="*/ 401768 w 823577"/>
                    <a:gd name="connsiteY2" fmla="*/ 14207 h 1266999"/>
                    <a:gd name="connsiteX3" fmla="*/ 1718 w 823577"/>
                    <a:gd name="connsiteY3" fmla="*/ 570120 h 1266999"/>
                    <a:gd name="connsiteX4" fmla="*/ 401768 w 823577"/>
                    <a:gd name="connsiteY4" fmla="*/ 1266311 h 1266999"/>
                    <a:gd name="connsiteX5" fmla="*/ 760255 w 823577"/>
                    <a:gd name="connsiteY5" fmla="*/ 892239 h 1266999"/>
                    <a:gd name="connsiteX6" fmla="*/ 718691 w 823577"/>
                    <a:gd name="connsiteY6" fmla="*/ 803916 h 1266999"/>
                    <a:gd name="connsiteX7" fmla="*/ 713496 w 823577"/>
                    <a:gd name="connsiteY7" fmla="*/ 684420 h 1266999"/>
                    <a:gd name="connsiteX8" fmla="*/ 718691 w 823577"/>
                    <a:gd name="connsiteY8" fmla="*/ 601293 h 1266999"/>
                    <a:gd name="connsiteX9" fmla="*/ 755059 w 823577"/>
                    <a:gd name="connsiteY9" fmla="*/ 538948 h 1266999"/>
                    <a:gd name="connsiteX0" fmla="*/ 755317 w 823835"/>
                    <a:gd name="connsiteY0" fmla="*/ 538948 h 1266999"/>
                    <a:gd name="connsiteX1" fmla="*/ 817663 w 823835"/>
                    <a:gd name="connsiteY1" fmla="*/ 237611 h 1266999"/>
                    <a:gd name="connsiteX2" fmla="*/ 402026 w 823835"/>
                    <a:gd name="connsiteY2" fmla="*/ 14207 h 1266999"/>
                    <a:gd name="connsiteX3" fmla="*/ 1976 w 823835"/>
                    <a:gd name="connsiteY3" fmla="*/ 570120 h 1266999"/>
                    <a:gd name="connsiteX4" fmla="*/ 402026 w 823835"/>
                    <a:gd name="connsiteY4" fmla="*/ 1266311 h 1266999"/>
                    <a:gd name="connsiteX5" fmla="*/ 760513 w 823835"/>
                    <a:gd name="connsiteY5" fmla="*/ 892239 h 1266999"/>
                    <a:gd name="connsiteX6" fmla="*/ 718949 w 823835"/>
                    <a:gd name="connsiteY6" fmla="*/ 803916 h 1266999"/>
                    <a:gd name="connsiteX7" fmla="*/ 713754 w 823835"/>
                    <a:gd name="connsiteY7" fmla="*/ 684420 h 1266999"/>
                    <a:gd name="connsiteX8" fmla="*/ 718949 w 823835"/>
                    <a:gd name="connsiteY8" fmla="*/ 601293 h 1266999"/>
                    <a:gd name="connsiteX9" fmla="*/ 755317 w 823835"/>
                    <a:gd name="connsiteY9" fmla="*/ 538948 h 1266999"/>
                    <a:gd name="connsiteX0" fmla="*/ 755317 w 823835"/>
                    <a:gd name="connsiteY0" fmla="*/ 538948 h 1267058"/>
                    <a:gd name="connsiteX1" fmla="*/ 817663 w 823835"/>
                    <a:gd name="connsiteY1" fmla="*/ 237611 h 1267058"/>
                    <a:gd name="connsiteX2" fmla="*/ 402026 w 823835"/>
                    <a:gd name="connsiteY2" fmla="*/ 14207 h 1267058"/>
                    <a:gd name="connsiteX3" fmla="*/ 1976 w 823835"/>
                    <a:gd name="connsiteY3" fmla="*/ 570120 h 1267058"/>
                    <a:gd name="connsiteX4" fmla="*/ 402026 w 823835"/>
                    <a:gd name="connsiteY4" fmla="*/ 1266311 h 1267058"/>
                    <a:gd name="connsiteX5" fmla="*/ 760513 w 823835"/>
                    <a:gd name="connsiteY5" fmla="*/ 892239 h 1267058"/>
                    <a:gd name="connsiteX6" fmla="*/ 718949 w 823835"/>
                    <a:gd name="connsiteY6" fmla="*/ 803916 h 1267058"/>
                    <a:gd name="connsiteX7" fmla="*/ 713754 w 823835"/>
                    <a:gd name="connsiteY7" fmla="*/ 684420 h 1267058"/>
                    <a:gd name="connsiteX8" fmla="*/ 718949 w 823835"/>
                    <a:gd name="connsiteY8" fmla="*/ 601293 h 1267058"/>
                    <a:gd name="connsiteX9" fmla="*/ 755317 w 823835"/>
                    <a:gd name="connsiteY9" fmla="*/ 538948 h 1267058"/>
                    <a:gd name="connsiteX0" fmla="*/ 755317 w 823835"/>
                    <a:gd name="connsiteY0" fmla="*/ 538948 h 1267176"/>
                    <a:gd name="connsiteX1" fmla="*/ 817663 w 823835"/>
                    <a:gd name="connsiteY1" fmla="*/ 237611 h 1267176"/>
                    <a:gd name="connsiteX2" fmla="*/ 402026 w 823835"/>
                    <a:gd name="connsiteY2" fmla="*/ 14207 h 1267176"/>
                    <a:gd name="connsiteX3" fmla="*/ 1976 w 823835"/>
                    <a:gd name="connsiteY3" fmla="*/ 570120 h 1267176"/>
                    <a:gd name="connsiteX4" fmla="*/ 402026 w 823835"/>
                    <a:gd name="connsiteY4" fmla="*/ 1266311 h 1267176"/>
                    <a:gd name="connsiteX5" fmla="*/ 760513 w 823835"/>
                    <a:gd name="connsiteY5" fmla="*/ 892239 h 1267176"/>
                    <a:gd name="connsiteX6" fmla="*/ 718949 w 823835"/>
                    <a:gd name="connsiteY6" fmla="*/ 803916 h 1267176"/>
                    <a:gd name="connsiteX7" fmla="*/ 713754 w 823835"/>
                    <a:gd name="connsiteY7" fmla="*/ 684420 h 1267176"/>
                    <a:gd name="connsiteX8" fmla="*/ 718949 w 823835"/>
                    <a:gd name="connsiteY8" fmla="*/ 601293 h 1267176"/>
                    <a:gd name="connsiteX9" fmla="*/ 755317 w 823835"/>
                    <a:gd name="connsiteY9" fmla="*/ 538948 h 1267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3835" h="1267176">
                      <a:moveTo>
                        <a:pt x="755317" y="538948"/>
                      </a:moveTo>
                      <a:cubicBezTo>
                        <a:pt x="771769" y="478334"/>
                        <a:pt x="845372" y="403000"/>
                        <a:pt x="817663" y="237611"/>
                      </a:cubicBezTo>
                      <a:cubicBezTo>
                        <a:pt x="789954" y="72222"/>
                        <a:pt x="574342" y="-41210"/>
                        <a:pt x="402026" y="14207"/>
                      </a:cubicBezTo>
                      <a:cubicBezTo>
                        <a:pt x="229710" y="69624"/>
                        <a:pt x="22758" y="283504"/>
                        <a:pt x="1976" y="570120"/>
                      </a:cubicBezTo>
                      <a:cubicBezTo>
                        <a:pt x="-18806" y="856736"/>
                        <a:pt x="124935" y="1248993"/>
                        <a:pt x="402026" y="1266311"/>
                      </a:cubicBezTo>
                      <a:cubicBezTo>
                        <a:pt x="679117" y="1283629"/>
                        <a:pt x="832383" y="1036846"/>
                        <a:pt x="760513" y="892239"/>
                      </a:cubicBezTo>
                      <a:cubicBezTo>
                        <a:pt x="688643" y="747632"/>
                        <a:pt x="732804" y="833357"/>
                        <a:pt x="718949" y="803916"/>
                      </a:cubicBezTo>
                      <a:lnTo>
                        <a:pt x="713754" y="684420"/>
                      </a:lnTo>
                      <a:lnTo>
                        <a:pt x="718949" y="601293"/>
                      </a:lnTo>
                      <a:cubicBezTo>
                        <a:pt x="725876" y="577048"/>
                        <a:pt x="738865" y="599562"/>
                        <a:pt x="755317" y="53894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FC6BE"/>
                    </a:gs>
                    <a:gs pos="42000">
                      <a:srgbClr val="E5E5E5"/>
                    </a:gs>
                    <a:gs pos="92000">
                      <a:srgbClr val="E5E5E5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="" xmlns:a16="http://schemas.microsoft.com/office/drawing/2014/main" id="{DC2CC742-9DC5-4213-B965-C40C175E181C}"/>
                  </a:ext>
                </a:extLst>
              </p:cNvPr>
              <p:cNvSpPr/>
              <p:nvPr/>
            </p:nvSpPr>
            <p:spPr>
              <a:xfrm>
                <a:off x="1869020" y="4831341"/>
                <a:ext cx="901136" cy="872834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E5E5E5">
                      <a:alpha val="0"/>
                    </a:srgbClr>
                  </a:gs>
                  <a:gs pos="0">
                    <a:schemeClr val="bg1">
                      <a:alpha val="6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="" xmlns:a16="http://schemas.microsoft.com/office/drawing/2014/main" id="{5EF4DE98-3E40-4A45-80C9-917BA3C5FB0A}"/>
                  </a:ext>
                </a:extLst>
              </p:cNvPr>
              <p:cNvSpPr/>
              <p:nvPr/>
            </p:nvSpPr>
            <p:spPr>
              <a:xfrm rot="1031647">
                <a:off x="2683887" y="5247884"/>
                <a:ext cx="55766" cy="214796"/>
              </a:xfrm>
              <a:prstGeom prst="ellipse">
                <a:avLst/>
              </a:prstGeom>
              <a:solidFill>
                <a:srgbClr val="C3784A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226B489-8CD4-4804-83C4-49EF862830AE}"/>
                </a:ext>
              </a:extLst>
            </p:cNvPr>
            <p:cNvSpPr/>
            <p:nvPr/>
          </p:nvSpPr>
          <p:spPr>
            <a:xfrm>
              <a:off x="5210201" y="4509396"/>
              <a:ext cx="370180" cy="513352"/>
            </a:xfrm>
            <a:custGeom>
              <a:avLst/>
              <a:gdLst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301941 w 370180"/>
                <a:gd name="connsiteY7" fmla="*/ 293427 h 513352"/>
                <a:gd name="connsiteX8" fmla="*/ 298530 w 370180"/>
                <a:gd name="connsiteY8" fmla="*/ 204717 h 513352"/>
                <a:gd name="connsiteX9" fmla="*/ 295118 w 370180"/>
                <a:gd name="connsiteY9" fmla="*/ 150126 h 513352"/>
                <a:gd name="connsiteX10" fmla="*/ 291706 w 370180"/>
                <a:gd name="connsiteY10" fmla="*/ 136478 h 513352"/>
                <a:gd name="connsiteX11" fmla="*/ 284882 w 370180"/>
                <a:gd name="connsiteY11" fmla="*/ 126242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281888 w 370180"/>
                <a:gd name="connsiteY7" fmla="*/ 293427 h 513352"/>
                <a:gd name="connsiteX8" fmla="*/ 298530 w 370180"/>
                <a:gd name="connsiteY8" fmla="*/ 204717 h 513352"/>
                <a:gd name="connsiteX9" fmla="*/ 295118 w 370180"/>
                <a:gd name="connsiteY9" fmla="*/ 150126 h 513352"/>
                <a:gd name="connsiteX10" fmla="*/ 291706 w 370180"/>
                <a:gd name="connsiteY10" fmla="*/ 136478 h 513352"/>
                <a:gd name="connsiteX11" fmla="*/ 284882 w 370180"/>
                <a:gd name="connsiteY11" fmla="*/ 126242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281888 w 370180"/>
                <a:gd name="connsiteY7" fmla="*/ 293427 h 513352"/>
                <a:gd name="connsiteX8" fmla="*/ 242383 w 370180"/>
                <a:gd name="connsiteY8" fmla="*/ 204717 h 513352"/>
                <a:gd name="connsiteX9" fmla="*/ 295118 w 370180"/>
                <a:gd name="connsiteY9" fmla="*/ 150126 h 513352"/>
                <a:gd name="connsiteX10" fmla="*/ 291706 w 370180"/>
                <a:gd name="connsiteY10" fmla="*/ 136478 h 513352"/>
                <a:gd name="connsiteX11" fmla="*/ 284882 w 370180"/>
                <a:gd name="connsiteY11" fmla="*/ 126242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281888 w 370180"/>
                <a:gd name="connsiteY7" fmla="*/ 293427 h 513352"/>
                <a:gd name="connsiteX8" fmla="*/ 242383 w 370180"/>
                <a:gd name="connsiteY8" fmla="*/ 204717 h 513352"/>
                <a:gd name="connsiteX9" fmla="*/ 295118 w 370180"/>
                <a:gd name="connsiteY9" fmla="*/ 150126 h 513352"/>
                <a:gd name="connsiteX10" fmla="*/ 231549 w 370180"/>
                <a:gd name="connsiteY10" fmla="*/ 132468 h 513352"/>
                <a:gd name="connsiteX11" fmla="*/ 284882 w 370180"/>
                <a:gd name="connsiteY11" fmla="*/ 126242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281888 w 370180"/>
                <a:gd name="connsiteY7" fmla="*/ 293427 h 513352"/>
                <a:gd name="connsiteX8" fmla="*/ 242383 w 370180"/>
                <a:gd name="connsiteY8" fmla="*/ 204717 h 513352"/>
                <a:gd name="connsiteX9" fmla="*/ 295118 w 370180"/>
                <a:gd name="connsiteY9" fmla="*/ 150126 h 513352"/>
                <a:gd name="connsiteX10" fmla="*/ 231549 w 370180"/>
                <a:gd name="connsiteY10" fmla="*/ 132468 h 513352"/>
                <a:gd name="connsiteX11" fmla="*/ 220713 w 370180"/>
                <a:gd name="connsiteY11" fmla="*/ 134263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281888 w 370180"/>
                <a:gd name="connsiteY7" fmla="*/ 293427 h 513352"/>
                <a:gd name="connsiteX8" fmla="*/ 242383 w 370180"/>
                <a:gd name="connsiteY8" fmla="*/ 204717 h 513352"/>
                <a:gd name="connsiteX9" fmla="*/ 226939 w 370180"/>
                <a:gd name="connsiteY9" fmla="*/ 158147 h 513352"/>
                <a:gd name="connsiteX10" fmla="*/ 231549 w 370180"/>
                <a:gd name="connsiteY10" fmla="*/ 132468 h 513352"/>
                <a:gd name="connsiteX11" fmla="*/ 220713 w 370180"/>
                <a:gd name="connsiteY11" fmla="*/ 134263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70180" h="513352">
                  <a:moveTo>
                    <a:pt x="295118" y="511791"/>
                  </a:moveTo>
                  <a:cubicBezTo>
                    <a:pt x="288294" y="502124"/>
                    <a:pt x="288276" y="455085"/>
                    <a:pt x="295118" y="395785"/>
                  </a:cubicBezTo>
                  <a:cubicBezTo>
                    <a:pt x="295588" y="391712"/>
                    <a:pt x="299316" y="388700"/>
                    <a:pt x="301941" y="385550"/>
                  </a:cubicBezTo>
                  <a:cubicBezTo>
                    <a:pt x="323835" y="359277"/>
                    <a:pt x="302058" y="390493"/>
                    <a:pt x="319001" y="365078"/>
                  </a:cubicBezTo>
                  <a:cubicBezTo>
                    <a:pt x="317864" y="355979"/>
                    <a:pt x="317229" y="346804"/>
                    <a:pt x="315589" y="337782"/>
                  </a:cubicBezTo>
                  <a:cubicBezTo>
                    <a:pt x="314946" y="334244"/>
                    <a:pt x="313165" y="331005"/>
                    <a:pt x="312177" y="327547"/>
                  </a:cubicBezTo>
                  <a:cubicBezTo>
                    <a:pt x="310889" y="323038"/>
                    <a:pt x="313813" y="319586"/>
                    <a:pt x="308765" y="313899"/>
                  </a:cubicBezTo>
                  <a:cubicBezTo>
                    <a:pt x="303717" y="308212"/>
                    <a:pt x="292952" y="311624"/>
                    <a:pt x="281888" y="293427"/>
                  </a:cubicBezTo>
                  <a:cubicBezTo>
                    <a:pt x="270824" y="275230"/>
                    <a:pt x="251541" y="227264"/>
                    <a:pt x="242383" y="204717"/>
                  </a:cubicBezTo>
                  <a:cubicBezTo>
                    <a:pt x="233225" y="182170"/>
                    <a:pt x="228745" y="170188"/>
                    <a:pt x="226939" y="158147"/>
                  </a:cubicBezTo>
                  <a:cubicBezTo>
                    <a:pt x="225133" y="146106"/>
                    <a:pt x="232587" y="136449"/>
                    <a:pt x="231549" y="132468"/>
                  </a:cubicBezTo>
                  <a:cubicBezTo>
                    <a:pt x="230511" y="128487"/>
                    <a:pt x="215805" y="136438"/>
                    <a:pt x="220713" y="134263"/>
                  </a:cubicBezTo>
                  <a:cubicBezTo>
                    <a:pt x="225621" y="132088"/>
                    <a:pt x="261890" y="119641"/>
                    <a:pt x="260998" y="119418"/>
                  </a:cubicBezTo>
                  <a:cubicBezTo>
                    <a:pt x="257586" y="116006"/>
                    <a:pt x="253439" y="113197"/>
                    <a:pt x="250762" y="109182"/>
                  </a:cubicBezTo>
                  <a:cubicBezTo>
                    <a:pt x="248767" y="106190"/>
                    <a:pt x="249597" y="101755"/>
                    <a:pt x="247350" y="98947"/>
                  </a:cubicBezTo>
                  <a:cubicBezTo>
                    <a:pt x="242539" y="92933"/>
                    <a:pt x="233623" y="90959"/>
                    <a:pt x="226879" y="88711"/>
                  </a:cubicBezTo>
                  <a:cubicBezTo>
                    <a:pt x="225742" y="85299"/>
                    <a:pt x="225462" y="81468"/>
                    <a:pt x="223467" y="78475"/>
                  </a:cubicBezTo>
                  <a:cubicBezTo>
                    <a:pt x="220790" y="74460"/>
                    <a:pt x="217040" y="71201"/>
                    <a:pt x="213231" y="68239"/>
                  </a:cubicBezTo>
                  <a:cubicBezTo>
                    <a:pt x="206757" y="63204"/>
                    <a:pt x="200539" y="57185"/>
                    <a:pt x="192759" y="54591"/>
                  </a:cubicBezTo>
                  <a:cubicBezTo>
                    <a:pt x="184646" y="51886"/>
                    <a:pt x="177445" y="49195"/>
                    <a:pt x="168876" y="47767"/>
                  </a:cubicBezTo>
                  <a:cubicBezTo>
                    <a:pt x="159831" y="46260"/>
                    <a:pt x="150679" y="45493"/>
                    <a:pt x="141580" y="44356"/>
                  </a:cubicBezTo>
                  <a:cubicBezTo>
                    <a:pt x="104248" y="31912"/>
                    <a:pt x="160794" y="51758"/>
                    <a:pt x="121109" y="34120"/>
                  </a:cubicBezTo>
                  <a:cubicBezTo>
                    <a:pt x="114536" y="31199"/>
                    <a:pt x="106622" y="31286"/>
                    <a:pt x="100637" y="27296"/>
                  </a:cubicBezTo>
                  <a:cubicBezTo>
                    <a:pt x="97225" y="25021"/>
                    <a:pt x="94148" y="22138"/>
                    <a:pt x="90401" y="20472"/>
                  </a:cubicBezTo>
                  <a:cubicBezTo>
                    <a:pt x="83828" y="17551"/>
                    <a:pt x="69930" y="13648"/>
                    <a:pt x="69930" y="13648"/>
                  </a:cubicBezTo>
                  <a:cubicBezTo>
                    <a:pt x="47184" y="14785"/>
                    <a:pt x="24399" y="18807"/>
                    <a:pt x="1691" y="17060"/>
                  </a:cubicBezTo>
                  <a:cubicBezTo>
                    <a:pt x="-6564" y="16425"/>
                    <a:pt x="17661" y="12671"/>
                    <a:pt x="25574" y="10236"/>
                  </a:cubicBezTo>
                  <a:cubicBezTo>
                    <a:pt x="32449" y="8121"/>
                    <a:pt x="39222" y="5687"/>
                    <a:pt x="46046" y="3412"/>
                  </a:cubicBezTo>
                  <a:lnTo>
                    <a:pt x="56282" y="0"/>
                  </a:lnTo>
                  <a:cubicBezTo>
                    <a:pt x="73444" y="1716"/>
                    <a:pt x="93557" y="2976"/>
                    <a:pt x="110873" y="6824"/>
                  </a:cubicBezTo>
                  <a:cubicBezTo>
                    <a:pt x="114384" y="7604"/>
                    <a:pt x="117697" y="9099"/>
                    <a:pt x="121109" y="10236"/>
                  </a:cubicBezTo>
                  <a:cubicBezTo>
                    <a:pt x="124521" y="12511"/>
                    <a:pt x="127575" y="15445"/>
                    <a:pt x="131344" y="17060"/>
                  </a:cubicBezTo>
                  <a:cubicBezTo>
                    <a:pt x="146653" y="23621"/>
                    <a:pt x="141946" y="17243"/>
                    <a:pt x="155228" y="23884"/>
                  </a:cubicBezTo>
                  <a:cubicBezTo>
                    <a:pt x="158896" y="25718"/>
                    <a:pt x="161796" y="28874"/>
                    <a:pt x="165464" y="30708"/>
                  </a:cubicBezTo>
                  <a:cubicBezTo>
                    <a:pt x="176896" y="36424"/>
                    <a:pt x="196677" y="36451"/>
                    <a:pt x="206407" y="37532"/>
                  </a:cubicBezTo>
                  <a:cubicBezTo>
                    <a:pt x="214519" y="40236"/>
                    <a:pt x="221723" y="42928"/>
                    <a:pt x="230291" y="44356"/>
                  </a:cubicBezTo>
                  <a:cubicBezTo>
                    <a:pt x="239335" y="45863"/>
                    <a:pt x="248488" y="46630"/>
                    <a:pt x="257586" y="47767"/>
                  </a:cubicBezTo>
                  <a:lnTo>
                    <a:pt x="278058" y="54591"/>
                  </a:lnTo>
                  <a:cubicBezTo>
                    <a:pt x="281470" y="55728"/>
                    <a:pt x="284805" y="57131"/>
                    <a:pt x="288294" y="58003"/>
                  </a:cubicBezTo>
                  <a:lnTo>
                    <a:pt x="301941" y="61415"/>
                  </a:lnTo>
                  <a:cubicBezTo>
                    <a:pt x="304311" y="68526"/>
                    <a:pt x="307492" y="79677"/>
                    <a:pt x="312177" y="85299"/>
                  </a:cubicBezTo>
                  <a:cubicBezTo>
                    <a:pt x="314802" y="88449"/>
                    <a:pt x="319001" y="89848"/>
                    <a:pt x="322413" y="92123"/>
                  </a:cubicBezTo>
                  <a:cubicBezTo>
                    <a:pt x="326766" y="105180"/>
                    <a:pt x="330071" y="113350"/>
                    <a:pt x="332649" y="126242"/>
                  </a:cubicBezTo>
                  <a:cubicBezTo>
                    <a:pt x="334006" y="133026"/>
                    <a:pt x="334383" y="140002"/>
                    <a:pt x="336061" y="146714"/>
                  </a:cubicBezTo>
                  <a:cubicBezTo>
                    <a:pt x="337806" y="153692"/>
                    <a:pt x="340610" y="160361"/>
                    <a:pt x="342885" y="167185"/>
                  </a:cubicBezTo>
                  <a:cubicBezTo>
                    <a:pt x="355334" y="204529"/>
                    <a:pt x="335477" y="147956"/>
                    <a:pt x="353121" y="187657"/>
                  </a:cubicBezTo>
                  <a:cubicBezTo>
                    <a:pt x="356042" y="194230"/>
                    <a:pt x="359944" y="208129"/>
                    <a:pt x="359944" y="208129"/>
                  </a:cubicBezTo>
                  <a:cubicBezTo>
                    <a:pt x="361081" y="222914"/>
                    <a:pt x="361517" y="237770"/>
                    <a:pt x="363356" y="252484"/>
                  </a:cubicBezTo>
                  <a:cubicBezTo>
                    <a:pt x="363802" y="256053"/>
                    <a:pt x="366322" y="259151"/>
                    <a:pt x="366768" y="262720"/>
                  </a:cubicBezTo>
                  <a:cubicBezTo>
                    <a:pt x="368607" y="277434"/>
                    <a:pt x="369043" y="292290"/>
                    <a:pt x="370180" y="307075"/>
                  </a:cubicBezTo>
                  <a:cubicBezTo>
                    <a:pt x="369043" y="321860"/>
                    <a:pt x="368607" y="336716"/>
                    <a:pt x="366768" y="351430"/>
                  </a:cubicBezTo>
                  <a:cubicBezTo>
                    <a:pt x="366322" y="354999"/>
                    <a:pt x="364165" y="358162"/>
                    <a:pt x="363356" y="361666"/>
                  </a:cubicBezTo>
                  <a:cubicBezTo>
                    <a:pt x="358654" y="382045"/>
                    <a:pt x="358117" y="391948"/>
                    <a:pt x="353121" y="409433"/>
                  </a:cubicBezTo>
                  <a:cubicBezTo>
                    <a:pt x="352133" y="412891"/>
                    <a:pt x="351704" y="416676"/>
                    <a:pt x="349709" y="419669"/>
                  </a:cubicBezTo>
                  <a:cubicBezTo>
                    <a:pt x="347032" y="423684"/>
                    <a:pt x="342885" y="426493"/>
                    <a:pt x="339473" y="429905"/>
                  </a:cubicBezTo>
                  <a:cubicBezTo>
                    <a:pt x="338336" y="437866"/>
                    <a:pt x="337124" y="445817"/>
                    <a:pt x="336061" y="453788"/>
                  </a:cubicBezTo>
                  <a:cubicBezTo>
                    <a:pt x="331995" y="484285"/>
                    <a:pt x="301942" y="521458"/>
                    <a:pt x="295118" y="511791"/>
                  </a:cubicBezTo>
                  <a:close/>
                </a:path>
              </a:pathLst>
            </a:custGeom>
            <a:solidFill>
              <a:srgbClr val="A59676"/>
            </a:solidFill>
            <a:ln>
              <a:noFill/>
            </a:ln>
            <a:effectLst>
              <a:innerShdw blurRad="12700" dist="12700">
                <a:schemeClr val="tx1">
                  <a:lumMod val="65000"/>
                  <a:lumOff val="35000"/>
                  <a:alpha val="7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B915832-2462-4502-9C72-C0824E830869}"/>
                </a:ext>
              </a:extLst>
            </p:cNvPr>
            <p:cNvSpPr/>
            <p:nvPr/>
          </p:nvSpPr>
          <p:spPr>
            <a:xfrm>
              <a:off x="4779838" y="5039291"/>
              <a:ext cx="776322" cy="672634"/>
            </a:xfrm>
            <a:custGeom>
              <a:avLst/>
              <a:gdLst>
                <a:gd name="connsiteX0" fmla="*/ 614138 w 776322"/>
                <a:gd name="connsiteY0" fmla="*/ 0 h 672634"/>
                <a:gd name="connsiteX1" fmla="*/ 620057 w 776322"/>
                <a:gd name="connsiteY1" fmla="*/ 5918 h 672634"/>
                <a:gd name="connsiteX2" fmla="*/ 625975 w 776322"/>
                <a:gd name="connsiteY2" fmla="*/ 32551 h 672634"/>
                <a:gd name="connsiteX3" fmla="*/ 631894 w 776322"/>
                <a:gd name="connsiteY3" fmla="*/ 76940 h 672634"/>
                <a:gd name="connsiteX4" fmla="*/ 643730 w 776322"/>
                <a:gd name="connsiteY4" fmla="*/ 147961 h 672634"/>
                <a:gd name="connsiteX5" fmla="*/ 649649 w 776322"/>
                <a:gd name="connsiteY5" fmla="*/ 153880 h 672634"/>
                <a:gd name="connsiteX6" fmla="*/ 658527 w 776322"/>
                <a:gd name="connsiteY6" fmla="*/ 159798 h 672634"/>
                <a:gd name="connsiteX7" fmla="*/ 673323 w 776322"/>
                <a:gd name="connsiteY7" fmla="*/ 156839 h 672634"/>
                <a:gd name="connsiteX8" fmla="*/ 688119 w 776322"/>
                <a:gd name="connsiteY8" fmla="*/ 145002 h 672634"/>
                <a:gd name="connsiteX9" fmla="*/ 691078 w 776322"/>
                <a:gd name="connsiteY9" fmla="*/ 136124 h 672634"/>
                <a:gd name="connsiteX10" fmla="*/ 696997 w 776322"/>
                <a:gd name="connsiteY10" fmla="*/ 130206 h 672634"/>
                <a:gd name="connsiteX11" fmla="*/ 699956 w 776322"/>
                <a:gd name="connsiteY11" fmla="*/ 118369 h 672634"/>
                <a:gd name="connsiteX12" fmla="*/ 712823 w 776322"/>
                <a:gd name="connsiteY12" fmla="*/ 110649 h 672634"/>
                <a:gd name="connsiteX13" fmla="*/ 717115 w 776322"/>
                <a:gd name="connsiteY13" fmla="*/ 209374 h 672634"/>
                <a:gd name="connsiteX14" fmla="*/ 758679 w 776322"/>
                <a:gd name="connsiteY14" fmla="*/ 297697 h 672634"/>
                <a:gd name="connsiteX15" fmla="*/ 400192 w 776322"/>
                <a:gd name="connsiteY15" fmla="*/ 671769 h 672634"/>
                <a:gd name="connsiteX16" fmla="*/ 0 w 776322"/>
                <a:gd name="connsiteY16" fmla="*/ 87073 h 672634"/>
                <a:gd name="connsiteX17" fmla="*/ 46 w 776322"/>
                <a:gd name="connsiteY17" fmla="*/ 51297 h 672634"/>
                <a:gd name="connsiteX18" fmla="*/ 3617 w 776322"/>
                <a:gd name="connsiteY18" fmla="*/ 46362 h 672634"/>
                <a:gd name="connsiteX19" fmla="*/ 13416 w 776322"/>
                <a:gd name="connsiteY19" fmla="*/ 56225 h 672634"/>
                <a:gd name="connsiteX20" fmla="*/ 37090 w 776322"/>
                <a:gd name="connsiteY20" fmla="*/ 73981 h 672634"/>
                <a:gd name="connsiteX21" fmla="*/ 43008 w 776322"/>
                <a:gd name="connsiteY21" fmla="*/ 100614 h 672634"/>
                <a:gd name="connsiteX22" fmla="*/ 45967 w 776322"/>
                <a:gd name="connsiteY22" fmla="*/ 109491 h 672634"/>
                <a:gd name="connsiteX23" fmla="*/ 48927 w 776322"/>
                <a:gd name="connsiteY23" fmla="*/ 121328 h 672634"/>
                <a:gd name="connsiteX24" fmla="*/ 51886 w 776322"/>
                <a:gd name="connsiteY24" fmla="*/ 136124 h 672634"/>
                <a:gd name="connsiteX25" fmla="*/ 69641 w 776322"/>
                <a:gd name="connsiteY25" fmla="*/ 150920 h 672634"/>
                <a:gd name="connsiteX26" fmla="*/ 75560 w 776322"/>
                <a:gd name="connsiteY26" fmla="*/ 156839 h 672634"/>
                <a:gd name="connsiteX27" fmla="*/ 81478 w 776322"/>
                <a:gd name="connsiteY27" fmla="*/ 177553 h 672634"/>
                <a:gd name="connsiteX28" fmla="*/ 114030 w 776322"/>
                <a:gd name="connsiteY28" fmla="*/ 198268 h 672634"/>
                <a:gd name="connsiteX29" fmla="*/ 122907 w 776322"/>
                <a:gd name="connsiteY29" fmla="*/ 201227 h 672634"/>
                <a:gd name="connsiteX30" fmla="*/ 176173 w 776322"/>
                <a:gd name="connsiteY30" fmla="*/ 207146 h 672634"/>
                <a:gd name="connsiteX31" fmla="*/ 185051 w 776322"/>
                <a:gd name="connsiteY31" fmla="*/ 210105 h 672634"/>
                <a:gd name="connsiteX32" fmla="*/ 202806 w 776322"/>
                <a:gd name="connsiteY32" fmla="*/ 218983 h 672634"/>
                <a:gd name="connsiteX33" fmla="*/ 244235 w 776322"/>
                <a:gd name="connsiteY33" fmla="*/ 224901 h 672634"/>
                <a:gd name="connsiteX34" fmla="*/ 261991 w 776322"/>
                <a:gd name="connsiteY34" fmla="*/ 218983 h 672634"/>
                <a:gd name="connsiteX35" fmla="*/ 270868 w 776322"/>
                <a:gd name="connsiteY35" fmla="*/ 216023 h 672634"/>
                <a:gd name="connsiteX36" fmla="*/ 279746 w 776322"/>
                <a:gd name="connsiteY36" fmla="*/ 218983 h 672634"/>
                <a:gd name="connsiteX37" fmla="*/ 294542 w 776322"/>
                <a:gd name="connsiteY37" fmla="*/ 216023 h 672634"/>
                <a:gd name="connsiteX38" fmla="*/ 324134 w 776322"/>
                <a:gd name="connsiteY38" fmla="*/ 210105 h 672634"/>
                <a:gd name="connsiteX39" fmla="*/ 330053 w 776322"/>
                <a:gd name="connsiteY39" fmla="*/ 115410 h 672634"/>
                <a:gd name="connsiteX40" fmla="*/ 333012 w 776322"/>
                <a:gd name="connsiteY40" fmla="*/ 88777 h 672634"/>
                <a:gd name="connsiteX41" fmla="*/ 362604 w 776322"/>
                <a:gd name="connsiteY41" fmla="*/ 71021 h 672634"/>
                <a:gd name="connsiteX42" fmla="*/ 389237 w 776322"/>
                <a:gd name="connsiteY42" fmla="*/ 62144 h 672634"/>
                <a:gd name="connsiteX43" fmla="*/ 398115 w 776322"/>
                <a:gd name="connsiteY43" fmla="*/ 59184 h 672634"/>
                <a:gd name="connsiteX44" fmla="*/ 430666 w 776322"/>
                <a:gd name="connsiteY44" fmla="*/ 56225 h 672634"/>
                <a:gd name="connsiteX45" fmla="*/ 433626 w 776322"/>
                <a:gd name="connsiteY45" fmla="*/ 65103 h 672634"/>
                <a:gd name="connsiteX46" fmla="*/ 439544 w 776322"/>
                <a:gd name="connsiteY46" fmla="*/ 88777 h 672634"/>
                <a:gd name="connsiteX47" fmla="*/ 451381 w 776322"/>
                <a:gd name="connsiteY47" fmla="*/ 112450 h 672634"/>
                <a:gd name="connsiteX48" fmla="*/ 469136 w 776322"/>
                <a:gd name="connsiteY48" fmla="*/ 118369 h 672634"/>
                <a:gd name="connsiteX49" fmla="*/ 478014 w 776322"/>
                <a:gd name="connsiteY49" fmla="*/ 121328 h 672634"/>
                <a:gd name="connsiteX50" fmla="*/ 486892 w 776322"/>
                <a:gd name="connsiteY50" fmla="*/ 118369 h 672634"/>
                <a:gd name="connsiteX51" fmla="*/ 492810 w 776322"/>
                <a:gd name="connsiteY51" fmla="*/ 100614 h 672634"/>
                <a:gd name="connsiteX52" fmla="*/ 516484 w 776322"/>
                <a:gd name="connsiteY52" fmla="*/ 106532 h 672634"/>
                <a:gd name="connsiteX53" fmla="*/ 522402 w 776322"/>
                <a:gd name="connsiteY53" fmla="*/ 115410 h 672634"/>
                <a:gd name="connsiteX54" fmla="*/ 537198 w 776322"/>
                <a:gd name="connsiteY54" fmla="*/ 124287 h 672634"/>
                <a:gd name="connsiteX55" fmla="*/ 543117 w 776322"/>
                <a:gd name="connsiteY55" fmla="*/ 130206 h 672634"/>
                <a:gd name="connsiteX56" fmla="*/ 551995 w 776322"/>
                <a:gd name="connsiteY56" fmla="*/ 145002 h 672634"/>
                <a:gd name="connsiteX57" fmla="*/ 575668 w 776322"/>
                <a:gd name="connsiteY57" fmla="*/ 142043 h 672634"/>
                <a:gd name="connsiteX58" fmla="*/ 578628 w 776322"/>
                <a:gd name="connsiteY58" fmla="*/ 47348 h 672634"/>
                <a:gd name="connsiteX59" fmla="*/ 584546 w 776322"/>
                <a:gd name="connsiteY59" fmla="*/ 41429 h 672634"/>
                <a:gd name="connsiteX60" fmla="*/ 593424 w 776322"/>
                <a:gd name="connsiteY60" fmla="*/ 38470 h 672634"/>
                <a:gd name="connsiteX61" fmla="*/ 605261 w 776322"/>
                <a:gd name="connsiteY61" fmla="*/ 23674 h 672634"/>
                <a:gd name="connsiteX62" fmla="*/ 602301 w 776322"/>
                <a:gd name="connsiteY62" fmla="*/ 14796 h 672634"/>
                <a:gd name="connsiteX63" fmla="*/ 614138 w 776322"/>
                <a:gd name="connsiteY63" fmla="*/ 0 h 67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776322" h="672634">
                  <a:moveTo>
                    <a:pt x="614138" y="0"/>
                  </a:moveTo>
                  <a:cubicBezTo>
                    <a:pt x="616928" y="0"/>
                    <a:pt x="618084" y="3945"/>
                    <a:pt x="620057" y="5918"/>
                  </a:cubicBezTo>
                  <a:cubicBezTo>
                    <a:pt x="622030" y="14796"/>
                    <a:pt x="624689" y="23548"/>
                    <a:pt x="625975" y="32551"/>
                  </a:cubicBezTo>
                  <a:cubicBezTo>
                    <a:pt x="633215" y="83233"/>
                    <a:pt x="624121" y="53626"/>
                    <a:pt x="631894" y="76940"/>
                  </a:cubicBezTo>
                  <a:cubicBezTo>
                    <a:pt x="635387" y="113623"/>
                    <a:pt x="626743" y="126726"/>
                    <a:pt x="643730" y="147961"/>
                  </a:cubicBezTo>
                  <a:cubicBezTo>
                    <a:pt x="645473" y="150140"/>
                    <a:pt x="647470" y="152137"/>
                    <a:pt x="649649" y="153880"/>
                  </a:cubicBezTo>
                  <a:cubicBezTo>
                    <a:pt x="652426" y="156102"/>
                    <a:pt x="655568" y="157825"/>
                    <a:pt x="658527" y="159798"/>
                  </a:cubicBezTo>
                  <a:cubicBezTo>
                    <a:pt x="663459" y="158812"/>
                    <a:pt x="668614" y="158605"/>
                    <a:pt x="673323" y="156839"/>
                  </a:cubicBezTo>
                  <a:cubicBezTo>
                    <a:pt x="679292" y="154600"/>
                    <a:pt x="683787" y="149333"/>
                    <a:pt x="688119" y="145002"/>
                  </a:cubicBezTo>
                  <a:cubicBezTo>
                    <a:pt x="689105" y="142043"/>
                    <a:pt x="689473" y="138799"/>
                    <a:pt x="691078" y="136124"/>
                  </a:cubicBezTo>
                  <a:cubicBezTo>
                    <a:pt x="692513" y="133732"/>
                    <a:pt x="695749" y="132701"/>
                    <a:pt x="696997" y="130206"/>
                  </a:cubicBezTo>
                  <a:cubicBezTo>
                    <a:pt x="698816" y="126568"/>
                    <a:pt x="698137" y="122007"/>
                    <a:pt x="699956" y="118369"/>
                  </a:cubicBezTo>
                  <a:lnTo>
                    <a:pt x="712823" y="110649"/>
                  </a:lnTo>
                  <a:lnTo>
                    <a:pt x="717115" y="209374"/>
                  </a:lnTo>
                  <a:cubicBezTo>
                    <a:pt x="730970" y="238815"/>
                    <a:pt x="686809" y="153090"/>
                    <a:pt x="758679" y="297697"/>
                  </a:cubicBezTo>
                  <a:cubicBezTo>
                    <a:pt x="830549" y="442304"/>
                    <a:pt x="677283" y="689087"/>
                    <a:pt x="400192" y="671769"/>
                  </a:cubicBezTo>
                  <a:cubicBezTo>
                    <a:pt x="157738" y="656616"/>
                    <a:pt x="17379" y="354400"/>
                    <a:pt x="0" y="87073"/>
                  </a:cubicBezTo>
                  <a:lnTo>
                    <a:pt x="46" y="51297"/>
                  </a:lnTo>
                  <a:lnTo>
                    <a:pt x="3617" y="46362"/>
                  </a:lnTo>
                  <a:cubicBezTo>
                    <a:pt x="7815" y="44348"/>
                    <a:pt x="9982" y="54665"/>
                    <a:pt x="13416" y="56225"/>
                  </a:cubicBezTo>
                  <a:cubicBezTo>
                    <a:pt x="25684" y="61802"/>
                    <a:pt x="29204" y="66095"/>
                    <a:pt x="37090" y="73981"/>
                  </a:cubicBezTo>
                  <a:cubicBezTo>
                    <a:pt x="43751" y="93964"/>
                    <a:pt x="36065" y="69366"/>
                    <a:pt x="43008" y="100614"/>
                  </a:cubicBezTo>
                  <a:cubicBezTo>
                    <a:pt x="43685" y="103659"/>
                    <a:pt x="45110" y="106492"/>
                    <a:pt x="45967" y="109491"/>
                  </a:cubicBezTo>
                  <a:cubicBezTo>
                    <a:pt x="47084" y="113402"/>
                    <a:pt x="48045" y="117358"/>
                    <a:pt x="48927" y="121328"/>
                  </a:cubicBezTo>
                  <a:cubicBezTo>
                    <a:pt x="50018" y="126238"/>
                    <a:pt x="49637" y="131625"/>
                    <a:pt x="51886" y="136124"/>
                  </a:cubicBezTo>
                  <a:cubicBezTo>
                    <a:pt x="55401" y="143154"/>
                    <a:pt x="63976" y="146388"/>
                    <a:pt x="69641" y="150920"/>
                  </a:cubicBezTo>
                  <a:cubicBezTo>
                    <a:pt x="71820" y="152663"/>
                    <a:pt x="73587" y="154866"/>
                    <a:pt x="75560" y="156839"/>
                  </a:cubicBezTo>
                  <a:cubicBezTo>
                    <a:pt x="75816" y="157864"/>
                    <a:pt x="79886" y="175430"/>
                    <a:pt x="81478" y="177553"/>
                  </a:cubicBezTo>
                  <a:cubicBezTo>
                    <a:pt x="94284" y="194628"/>
                    <a:pt x="95382" y="192052"/>
                    <a:pt x="114030" y="198268"/>
                  </a:cubicBezTo>
                  <a:lnTo>
                    <a:pt x="122907" y="201227"/>
                  </a:lnTo>
                  <a:cubicBezTo>
                    <a:pt x="145851" y="208875"/>
                    <a:pt x="128680" y="203979"/>
                    <a:pt x="176173" y="207146"/>
                  </a:cubicBezTo>
                  <a:cubicBezTo>
                    <a:pt x="179132" y="208132"/>
                    <a:pt x="182261" y="208710"/>
                    <a:pt x="185051" y="210105"/>
                  </a:cubicBezTo>
                  <a:cubicBezTo>
                    <a:pt x="208008" y="221582"/>
                    <a:pt x="180484" y="211540"/>
                    <a:pt x="202806" y="218983"/>
                  </a:cubicBezTo>
                  <a:cubicBezTo>
                    <a:pt x="209574" y="239286"/>
                    <a:pt x="203721" y="231297"/>
                    <a:pt x="244235" y="224901"/>
                  </a:cubicBezTo>
                  <a:cubicBezTo>
                    <a:pt x="250397" y="223928"/>
                    <a:pt x="256072" y="220956"/>
                    <a:pt x="261991" y="218983"/>
                  </a:cubicBezTo>
                  <a:lnTo>
                    <a:pt x="270868" y="216023"/>
                  </a:lnTo>
                  <a:cubicBezTo>
                    <a:pt x="273827" y="217010"/>
                    <a:pt x="276627" y="218983"/>
                    <a:pt x="279746" y="218983"/>
                  </a:cubicBezTo>
                  <a:cubicBezTo>
                    <a:pt x="284776" y="218983"/>
                    <a:pt x="289593" y="216923"/>
                    <a:pt x="294542" y="216023"/>
                  </a:cubicBezTo>
                  <a:cubicBezTo>
                    <a:pt x="321158" y="211183"/>
                    <a:pt x="303189" y="215341"/>
                    <a:pt x="324134" y="210105"/>
                  </a:cubicBezTo>
                  <a:cubicBezTo>
                    <a:pt x="336356" y="173447"/>
                    <a:pt x="325070" y="210093"/>
                    <a:pt x="330053" y="115410"/>
                  </a:cubicBezTo>
                  <a:cubicBezTo>
                    <a:pt x="330522" y="106490"/>
                    <a:pt x="329806" y="97114"/>
                    <a:pt x="333012" y="88777"/>
                  </a:cubicBezTo>
                  <a:cubicBezTo>
                    <a:pt x="337791" y="76353"/>
                    <a:pt x="352379" y="74430"/>
                    <a:pt x="362604" y="71021"/>
                  </a:cubicBezTo>
                  <a:lnTo>
                    <a:pt x="389237" y="62144"/>
                  </a:lnTo>
                  <a:cubicBezTo>
                    <a:pt x="392196" y="61157"/>
                    <a:pt x="395008" y="59466"/>
                    <a:pt x="398115" y="59184"/>
                  </a:cubicBezTo>
                  <a:lnTo>
                    <a:pt x="430666" y="56225"/>
                  </a:lnTo>
                  <a:cubicBezTo>
                    <a:pt x="431653" y="59184"/>
                    <a:pt x="432869" y="62077"/>
                    <a:pt x="433626" y="65103"/>
                  </a:cubicBezTo>
                  <a:cubicBezTo>
                    <a:pt x="435920" y="74278"/>
                    <a:pt x="435786" y="80510"/>
                    <a:pt x="439544" y="88777"/>
                  </a:cubicBezTo>
                  <a:cubicBezTo>
                    <a:pt x="443195" y="96809"/>
                    <a:pt x="443011" y="109660"/>
                    <a:pt x="451381" y="112450"/>
                  </a:cubicBezTo>
                  <a:lnTo>
                    <a:pt x="469136" y="118369"/>
                  </a:lnTo>
                  <a:lnTo>
                    <a:pt x="478014" y="121328"/>
                  </a:lnTo>
                  <a:cubicBezTo>
                    <a:pt x="480973" y="120342"/>
                    <a:pt x="485079" y="120907"/>
                    <a:pt x="486892" y="118369"/>
                  </a:cubicBezTo>
                  <a:cubicBezTo>
                    <a:pt x="490518" y="113293"/>
                    <a:pt x="492810" y="100614"/>
                    <a:pt x="492810" y="100614"/>
                  </a:cubicBezTo>
                  <a:cubicBezTo>
                    <a:pt x="500701" y="102587"/>
                    <a:pt x="509209" y="102894"/>
                    <a:pt x="516484" y="106532"/>
                  </a:cubicBezTo>
                  <a:cubicBezTo>
                    <a:pt x="519665" y="108123"/>
                    <a:pt x="520180" y="112633"/>
                    <a:pt x="522402" y="115410"/>
                  </a:cubicBezTo>
                  <a:cubicBezTo>
                    <a:pt x="528310" y="122794"/>
                    <a:pt x="528153" y="121272"/>
                    <a:pt x="537198" y="124287"/>
                  </a:cubicBezTo>
                  <a:cubicBezTo>
                    <a:pt x="539171" y="126260"/>
                    <a:pt x="541681" y="127813"/>
                    <a:pt x="543117" y="130206"/>
                  </a:cubicBezTo>
                  <a:cubicBezTo>
                    <a:pt x="554642" y="149414"/>
                    <a:pt x="536997" y="130004"/>
                    <a:pt x="551995" y="145002"/>
                  </a:cubicBezTo>
                  <a:cubicBezTo>
                    <a:pt x="559886" y="144016"/>
                    <a:pt x="573576" y="149715"/>
                    <a:pt x="575668" y="142043"/>
                  </a:cubicBezTo>
                  <a:cubicBezTo>
                    <a:pt x="583977" y="111575"/>
                    <a:pt x="575852" y="78806"/>
                    <a:pt x="578628" y="47348"/>
                  </a:cubicBezTo>
                  <a:cubicBezTo>
                    <a:pt x="578873" y="44569"/>
                    <a:pt x="582154" y="42864"/>
                    <a:pt x="584546" y="41429"/>
                  </a:cubicBezTo>
                  <a:cubicBezTo>
                    <a:pt x="587221" y="39824"/>
                    <a:pt x="590465" y="39456"/>
                    <a:pt x="593424" y="38470"/>
                  </a:cubicBezTo>
                  <a:cubicBezTo>
                    <a:pt x="596584" y="35309"/>
                    <a:pt x="604515" y="28150"/>
                    <a:pt x="605261" y="23674"/>
                  </a:cubicBezTo>
                  <a:cubicBezTo>
                    <a:pt x="605774" y="20597"/>
                    <a:pt x="603288" y="17755"/>
                    <a:pt x="602301" y="14796"/>
                  </a:cubicBezTo>
                  <a:cubicBezTo>
                    <a:pt x="604149" y="9253"/>
                    <a:pt x="605215" y="0"/>
                    <a:pt x="614138" y="0"/>
                  </a:cubicBezTo>
                  <a:close/>
                </a:path>
              </a:pathLst>
            </a:custGeom>
            <a:solidFill>
              <a:srgbClr val="C37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4422B5C0-44D8-4140-A20C-5B1916AA9882}"/>
                </a:ext>
              </a:extLst>
            </p:cNvPr>
            <p:cNvSpPr/>
            <p:nvPr/>
          </p:nvSpPr>
          <p:spPr>
            <a:xfrm>
              <a:off x="4779838" y="5065411"/>
              <a:ext cx="776322" cy="672634"/>
            </a:xfrm>
            <a:custGeom>
              <a:avLst/>
              <a:gdLst>
                <a:gd name="connsiteX0" fmla="*/ 614138 w 776322"/>
                <a:gd name="connsiteY0" fmla="*/ 0 h 672634"/>
                <a:gd name="connsiteX1" fmla="*/ 620057 w 776322"/>
                <a:gd name="connsiteY1" fmla="*/ 5918 h 672634"/>
                <a:gd name="connsiteX2" fmla="*/ 625975 w 776322"/>
                <a:gd name="connsiteY2" fmla="*/ 32551 h 672634"/>
                <a:gd name="connsiteX3" fmla="*/ 631894 w 776322"/>
                <a:gd name="connsiteY3" fmla="*/ 76940 h 672634"/>
                <a:gd name="connsiteX4" fmla="*/ 643730 w 776322"/>
                <a:gd name="connsiteY4" fmla="*/ 147961 h 672634"/>
                <a:gd name="connsiteX5" fmla="*/ 649649 w 776322"/>
                <a:gd name="connsiteY5" fmla="*/ 153880 h 672634"/>
                <a:gd name="connsiteX6" fmla="*/ 658527 w 776322"/>
                <a:gd name="connsiteY6" fmla="*/ 159798 h 672634"/>
                <a:gd name="connsiteX7" fmla="*/ 673323 w 776322"/>
                <a:gd name="connsiteY7" fmla="*/ 156839 h 672634"/>
                <a:gd name="connsiteX8" fmla="*/ 688119 w 776322"/>
                <a:gd name="connsiteY8" fmla="*/ 145002 h 672634"/>
                <a:gd name="connsiteX9" fmla="*/ 691078 w 776322"/>
                <a:gd name="connsiteY9" fmla="*/ 136124 h 672634"/>
                <a:gd name="connsiteX10" fmla="*/ 696997 w 776322"/>
                <a:gd name="connsiteY10" fmla="*/ 130206 h 672634"/>
                <a:gd name="connsiteX11" fmla="*/ 699956 w 776322"/>
                <a:gd name="connsiteY11" fmla="*/ 118369 h 672634"/>
                <a:gd name="connsiteX12" fmla="*/ 712823 w 776322"/>
                <a:gd name="connsiteY12" fmla="*/ 110649 h 672634"/>
                <a:gd name="connsiteX13" fmla="*/ 717115 w 776322"/>
                <a:gd name="connsiteY13" fmla="*/ 209374 h 672634"/>
                <a:gd name="connsiteX14" fmla="*/ 758679 w 776322"/>
                <a:gd name="connsiteY14" fmla="*/ 297697 h 672634"/>
                <a:gd name="connsiteX15" fmla="*/ 400192 w 776322"/>
                <a:gd name="connsiteY15" fmla="*/ 671769 h 672634"/>
                <a:gd name="connsiteX16" fmla="*/ 0 w 776322"/>
                <a:gd name="connsiteY16" fmla="*/ 87073 h 672634"/>
                <a:gd name="connsiteX17" fmla="*/ 46 w 776322"/>
                <a:gd name="connsiteY17" fmla="*/ 51297 h 672634"/>
                <a:gd name="connsiteX18" fmla="*/ 3617 w 776322"/>
                <a:gd name="connsiteY18" fmla="*/ 46362 h 672634"/>
                <a:gd name="connsiteX19" fmla="*/ 13416 w 776322"/>
                <a:gd name="connsiteY19" fmla="*/ 56225 h 672634"/>
                <a:gd name="connsiteX20" fmla="*/ 37090 w 776322"/>
                <a:gd name="connsiteY20" fmla="*/ 73981 h 672634"/>
                <a:gd name="connsiteX21" fmla="*/ 43008 w 776322"/>
                <a:gd name="connsiteY21" fmla="*/ 100614 h 672634"/>
                <a:gd name="connsiteX22" fmla="*/ 45967 w 776322"/>
                <a:gd name="connsiteY22" fmla="*/ 109491 h 672634"/>
                <a:gd name="connsiteX23" fmla="*/ 48927 w 776322"/>
                <a:gd name="connsiteY23" fmla="*/ 121328 h 672634"/>
                <a:gd name="connsiteX24" fmla="*/ 51886 w 776322"/>
                <a:gd name="connsiteY24" fmla="*/ 136124 h 672634"/>
                <a:gd name="connsiteX25" fmla="*/ 69641 w 776322"/>
                <a:gd name="connsiteY25" fmla="*/ 150920 h 672634"/>
                <a:gd name="connsiteX26" fmla="*/ 75560 w 776322"/>
                <a:gd name="connsiteY26" fmla="*/ 156839 h 672634"/>
                <a:gd name="connsiteX27" fmla="*/ 81478 w 776322"/>
                <a:gd name="connsiteY27" fmla="*/ 177553 h 672634"/>
                <a:gd name="connsiteX28" fmla="*/ 114030 w 776322"/>
                <a:gd name="connsiteY28" fmla="*/ 198268 h 672634"/>
                <a:gd name="connsiteX29" fmla="*/ 122907 w 776322"/>
                <a:gd name="connsiteY29" fmla="*/ 201227 h 672634"/>
                <a:gd name="connsiteX30" fmla="*/ 176173 w 776322"/>
                <a:gd name="connsiteY30" fmla="*/ 207146 h 672634"/>
                <a:gd name="connsiteX31" fmla="*/ 185051 w 776322"/>
                <a:gd name="connsiteY31" fmla="*/ 210105 h 672634"/>
                <a:gd name="connsiteX32" fmla="*/ 202806 w 776322"/>
                <a:gd name="connsiteY32" fmla="*/ 218983 h 672634"/>
                <a:gd name="connsiteX33" fmla="*/ 244235 w 776322"/>
                <a:gd name="connsiteY33" fmla="*/ 224901 h 672634"/>
                <a:gd name="connsiteX34" fmla="*/ 261991 w 776322"/>
                <a:gd name="connsiteY34" fmla="*/ 218983 h 672634"/>
                <a:gd name="connsiteX35" fmla="*/ 270868 w 776322"/>
                <a:gd name="connsiteY35" fmla="*/ 216023 h 672634"/>
                <a:gd name="connsiteX36" fmla="*/ 279746 w 776322"/>
                <a:gd name="connsiteY36" fmla="*/ 218983 h 672634"/>
                <a:gd name="connsiteX37" fmla="*/ 294542 w 776322"/>
                <a:gd name="connsiteY37" fmla="*/ 216023 h 672634"/>
                <a:gd name="connsiteX38" fmla="*/ 324134 w 776322"/>
                <a:gd name="connsiteY38" fmla="*/ 210105 h 672634"/>
                <a:gd name="connsiteX39" fmla="*/ 330053 w 776322"/>
                <a:gd name="connsiteY39" fmla="*/ 115410 h 672634"/>
                <a:gd name="connsiteX40" fmla="*/ 333012 w 776322"/>
                <a:gd name="connsiteY40" fmla="*/ 88777 h 672634"/>
                <a:gd name="connsiteX41" fmla="*/ 362604 w 776322"/>
                <a:gd name="connsiteY41" fmla="*/ 71021 h 672634"/>
                <a:gd name="connsiteX42" fmla="*/ 389237 w 776322"/>
                <a:gd name="connsiteY42" fmla="*/ 62144 h 672634"/>
                <a:gd name="connsiteX43" fmla="*/ 398115 w 776322"/>
                <a:gd name="connsiteY43" fmla="*/ 59184 h 672634"/>
                <a:gd name="connsiteX44" fmla="*/ 430666 w 776322"/>
                <a:gd name="connsiteY44" fmla="*/ 56225 h 672634"/>
                <a:gd name="connsiteX45" fmla="*/ 433626 w 776322"/>
                <a:gd name="connsiteY45" fmla="*/ 65103 h 672634"/>
                <a:gd name="connsiteX46" fmla="*/ 439544 w 776322"/>
                <a:gd name="connsiteY46" fmla="*/ 88777 h 672634"/>
                <a:gd name="connsiteX47" fmla="*/ 451381 w 776322"/>
                <a:gd name="connsiteY47" fmla="*/ 112450 h 672634"/>
                <a:gd name="connsiteX48" fmla="*/ 469136 w 776322"/>
                <a:gd name="connsiteY48" fmla="*/ 118369 h 672634"/>
                <a:gd name="connsiteX49" fmla="*/ 478014 w 776322"/>
                <a:gd name="connsiteY49" fmla="*/ 121328 h 672634"/>
                <a:gd name="connsiteX50" fmla="*/ 486892 w 776322"/>
                <a:gd name="connsiteY50" fmla="*/ 118369 h 672634"/>
                <a:gd name="connsiteX51" fmla="*/ 492810 w 776322"/>
                <a:gd name="connsiteY51" fmla="*/ 100614 h 672634"/>
                <a:gd name="connsiteX52" fmla="*/ 516484 w 776322"/>
                <a:gd name="connsiteY52" fmla="*/ 106532 h 672634"/>
                <a:gd name="connsiteX53" fmla="*/ 522402 w 776322"/>
                <a:gd name="connsiteY53" fmla="*/ 115410 h 672634"/>
                <a:gd name="connsiteX54" fmla="*/ 537198 w 776322"/>
                <a:gd name="connsiteY54" fmla="*/ 124287 h 672634"/>
                <a:gd name="connsiteX55" fmla="*/ 543117 w 776322"/>
                <a:gd name="connsiteY55" fmla="*/ 130206 h 672634"/>
                <a:gd name="connsiteX56" fmla="*/ 551995 w 776322"/>
                <a:gd name="connsiteY56" fmla="*/ 145002 h 672634"/>
                <a:gd name="connsiteX57" fmla="*/ 575668 w 776322"/>
                <a:gd name="connsiteY57" fmla="*/ 142043 h 672634"/>
                <a:gd name="connsiteX58" fmla="*/ 578628 w 776322"/>
                <a:gd name="connsiteY58" fmla="*/ 47348 h 672634"/>
                <a:gd name="connsiteX59" fmla="*/ 584546 w 776322"/>
                <a:gd name="connsiteY59" fmla="*/ 41429 h 672634"/>
                <a:gd name="connsiteX60" fmla="*/ 593424 w 776322"/>
                <a:gd name="connsiteY60" fmla="*/ 38470 h 672634"/>
                <a:gd name="connsiteX61" fmla="*/ 605261 w 776322"/>
                <a:gd name="connsiteY61" fmla="*/ 23674 h 672634"/>
                <a:gd name="connsiteX62" fmla="*/ 602301 w 776322"/>
                <a:gd name="connsiteY62" fmla="*/ 14796 h 672634"/>
                <a:gd name="connsiteX63" fmla="*/ 614138 w 776322"/>
                <a:gd name="connsiteY63" fmla="*/ 0 h 67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776322" h="672634">
                  <a:moveTo>
                    <a:pt x="614138" y="0"/>
                  </a:moveTo>
                  <a:cubicBezTo>
                    <a:pt x="616928" y="0"/>
                    <a:pt x="618084" y="3945"/>
                    <a:pt x="620057" y="5918"/>
                  </a:cubicBezTo>
                  <a:cubicBezTo>
                    <a:pt x="622030" y="14796"/>
                    <a:pt x="624689" y="23548"/>
                    <a:pt x="625975" y="32551"/>
                  </a:cubicBezTo>
                  <a:cubicBezTo>
                    <a:pt x="633215" y="83233"/>
                    <a:pt x="624121" y="53626"/>
                    <a:pt x="631894" y="76940"/>
                  </a:cubicBezTo>
                  <a:cubicBezTo>
                    <a:pt x="635387" y="113623"/>
                    <a:pt x="626743" y="126726"/>
                    <a:pt x="643730" y="147961"/>
                  </a:cubicBezTo>
                  <a:cubicBezTo>
                    <a:pt x="645473" y="150140"/>
                    <a:pt x="647470" y="152137"/>
                    <a:pt x="649649" y="153880"/>
                  </a:cubicBezTo>
                  <a:cubicBezTo>
                    <a:pt x="652426" y="156102"/>
                    <a:pt x="655568" y="157825"/>
                    <a:pt x="658527" y="159798"/>
                  </a:cubicBezTo>
                  <a:cubicBezTo>
                    <a:pt x="663459" y="158812"/>
                    <a:pt x="668614" y="158605"/>
                    <a:pt x="673323" y="156839"/>
                  </a:cubicBezTo>
                  <a:cubicBezTo>
                    <a:pt x="679292" y="154600"/>
                    <a:pt x="683787" y="149333"/>
                    <a:pt x="688119" y="145002"/>
                  </a:cubicBezTo>
                  <a:cubicBezTo>
                    <a:pt x="689105" y="142043"/>
                    <a:pt x="689473" y="138799"/>
                    <a:pt x="691078" y="136124"/>
                  </a:cubicBezTo>
                  <a:cubicBezTo>
                    <a:pt x="692513" y="133732"/>
                    <a:pt x="695749" y="132701"/>
                    <a:pt x="696997" y="130206"/>
                  </a:cubicBezTo>
                  <a:cubicBezTo>
                    <a:pt x="698816" y="126568"/>
                    <a:pt x="698137" y="122007"/>
                    <a:pt x="699956" y="118369"/>
                  </a:cubicBezTo>
                  <a:lnTo>
                    <a:pt x="712823" y="110649"/>
                  </a:lnTo>
                  <a:lnTo>
                    <a:pt x="717115" y="209374"/>
                  </a:lnTo>
                  <a:cubicBezTo>
                    <a:pt x="730970" y="238815"/>
                    <a:pt x="686809" y="153090"/>
                    <a:pt x="758679" y="297697"/>
                  </a:cubicBezTo>
                  <a:cubicBezTo>
                    <a:pt x="830549" y="442304"/>
                    <a:pt x="677283" y="689087"/>
                    <a:pt x="400192" y="671769"/>
                  </a:cubicBezTo>
                  <a:cubicBezTo>
                    <a:pt x="157738" y="656616"/>
                    <a:pt x="17379" y="354400"/>
                    <a:pt x="0" y="87073"/>
                  </a:cubicBezTo>
                  <a:lnTo>
                    <a:pt x="46" y="51297"/>
                  </a:lnTo>
                  <a:lnTo>
                    <a:pt x="3617" y="46362"/>
                  </a:lnTo>
                  <a:cubicBezTo>
                    <a:pt x="7815" y="44348"/>
                    <a:pt x="9982" y="54665"/>
                    <a:pt x="13416" y="56225"/>
                  </a:cubicBezTo>
                  <a:cubicBezTo>
                    <a:pt x="25684" y="61802"/>
                    <a:pt x="29204" y="66095"/>
                    <a:pt x="37090" y="73981"/>
                  </a:cubicBezTo>
                  <a:cubicBezTo>
                    <a:pt x="43751" y="93964"/>
                    <a:pt x="36065" y="69366"/>
                    <a:pt x="43008" y="100614"/>
                  </a:cubicBezTo>
                  <a:cubicBezTo>
                    <a:pt x="43685" y="103659"/>
                    <a:pt x="45110" y="106492"/>
                    <a:pt x="45967" y="109491"/>
                  </a:cubicBezTo>
                  <a:cubicBezTo>
                    <a:pt x="47084" y="113402"/>
                    <a:pt x="48045" y="117358"/>
                    <a:pt x="48927" y="121328"/>
                  </a:cubicBezTo>
                  <a:cubicBezTo>
                    <a:pt x="50018" y="126238"/>
                    <a:pt x="49637" y="131625"/>
                    <a:pt x="51886" y="136124"/>
                  </a:cubicBezTo>
                  <a:cubicBezTo>
                    <a:pt x="55401" y="143154"/>
                    <a:pt x="63976" y="146388"/>
                    <a:pt x="69641" y="150920"/>
                  </a:cubicBezTo>
                  <a:cubicBezTo>
                    <a:pt x="71820" y="152663"/>
                    <a:pt x="73587" y="154866"/>
                    <a:pt x="75560" y="156839"/>
                  </a:cubicBezTo>
                  <a:cubicBezTo>
                    <a:pt x="75816" y="157864"/>
                    <a:pt x="79886" y="175430"/>
                    <a:pt x="81478" y="177553"/>
                  </a:cubicBezTo>
                  <a:cubicBezTo>
                    <a:pt x="94284" y="194628"/>
                    <a:pt x="95382" y="192052"/>
                    <a:pt x="114030" y="198268"/>
                  </a:cubicBezTo>
                  <a:lnTo>
                    <a:pt x="122907" y="201227"/>
                  </a:lnTo>
                  <a:cubicBezTo>
                    <a:pt x="145851" y="208875"/>
                    <a:pt x="128680" y="203979"/>
                    <a:pt x="176173" y="207146"/>
                  </a:cubicBezTo>
                  <a:cubicBezTo>
                    <a:pt x="179132" y="208132"/>
                    <a:pt x="182261" y="208710"/>
                    <a:pt x="185051" y="210105"/>
                  </a:cubicBezTo>
                  <a:cubicBezTo>
                    <a:pt x="208008" y="221582"/>
                    <a:pt x="180484" y="211540"/>
                    <a:pt x="202806" y="218983"/>
                  </a:cubicBezTo>
                  <a:cubicBezTo>
                    <a:pt x="209574" y="239286"/>
                    <a:pt x="203721" y="231297"/>
                    <a:pt x="244235" y="224901"/>
                  </a:cubicBezTo>
                  <a:cubicBezTo>
                    <a:pt x="250397" y="223928"/>
                    <a:pt x="256072" y="220956"/>
                    <a:pt x="261991" y="218983"/>
                  </a:cubicBezTo>
                  <a:lnTo>
                    <a:pt x="270868" y="216023"/>
                  </a:lnTo>
                  <a:cubicBezTo>
                    <a:pt x="273827" y="217010"/>
                    <a:pt x="276627" y="218983"/>
                    <a:pt x="279746" y="218983"/>
                  </a:cubicBezTo>
                  <a:cubicBezTo>
                    <a:pt x="284776" y="218983"/>
                    <a:pt x="289593" y="216923"/>
                    <a:pt x="294542" y="216023"/>
                  </a:cubicBezTo>
                  <a:cubicBezTo>
                    <a:pt x="321158" y="211183"/>
                    <a:pt x="303189" y="215341"/>
                    <a:pt x="324134" y="210105"/>
                  </a:cubicBezTo>
                  <a:cubicBezTo>
                    <a:pt x="336356" y="173447"/>
                    <a:pt x="325070" y="210093"/>
                    <a:pt x="330053" y="115410"/>
                  </a:cubicBezTo>
                  <a:cubicBezTo>
                    <a:pt x="330522" y="106490"/>
                    <a:pt x="329806" y="97114"/>
                    <a:pt x="333012" y="88777"/>
                  </a:cubicBezTo>
                  <a:cubicBezTo>
                    <a:pt x="337791" y="76353"/>
                    <a:pt x="352379" y="74430"/>
                    <a:pt x="362604" y="71021"/>
                  </a:cubicBezTo>
                  <a:lnTo>
                    <a:pt x="389237" y="62144"/>
                  </a:lnTo>
                  <a:cubicBezTo>
                    <a:pt x="392196" y="61157"/>
                    <a:pt x="395008" y="59466"/>
                    <a:pt x="398115" y="59184"/>
                  </a:cubicBezTo>
                  <a:lnTo>
                    <a:pt x="430666" y="56225"/>
                  </a:lnTo>
                  <a:cubicBezTo>
                    <a:pt x="431653" y="59184"/>
                    <a:pt x="432869" y="62077"/>
                    <a:pt x="433626" y="65103"/>
                  </a:cubicBezTo>
                  <a:cubicBezTo>
                    <a:pt x="435920" y="74278"/>
                    <a:pt x="435786" y="80510"/>
                    <a:pt x="439544" y="88777"/>
                  </a:cubicBezTo>
                  <a:cubicBezTo>
                    <a:pt x="443195" y="96809"/>
                    <a:pt x="443011" y="109660"/>
                    <a:pt x="451381" y="112450"/>
                  </a:cubicBezTo>
                  <a:lnTo>
                    <a:pt x="469136" y="118369"/>
                  </a:lnTo>
                  <a:lnTo>
                    <a:pt x="478014" y="121328"/>
                  </a:lnTo>
                  <a:cubicBezTo>
                    <a:pt x="480973" y="120342"/>
                    <a:pt x="485079" y="120907"/>
                    <a:pt x="486892" y="118369"/>
                  </a:cubicBezTo>
                  <a:cubicBezTo>
                    <a:pt x="490518" y="113293"/>
                    <a:pt x="492810" y="100614"/>
                    <a:pt x="492810" y="100614"/>
                  </a:cubicBezTo>
                  <a:cubicBezTo>
                    <a:pt x="500701" y="102587"/>
                    <a:pt x="509209" y="102894"/>
                    <a:pt x="516484" y="106532"/>
                  </a:cubicBezTo>
                  <a:cubicBezTo>
                    <a:pt x="519665" y="108123"/>
                    <a:pt x="520180" y="112633"/>
                    <a:pt x="522402" y="115410"/>
                  </a:cubicBezTo>
                  <a:cubicBezTo>
                    <a:pt x="528310" y="122794"/>
                    <a:pt x="528153" y="121272"/>
                    <a:pt x="537198" y="124287"/>
                  </a:cubicBezTo>
                  <a:cubicBezTo>
                    <a:pt x="539171" y="126260"/>
                    <a:pt x="541681" y="127813"/>
                    <a:pt x="543117" y="130206"/>
                  </a:cubicBezTo>
                  <a:cubicBezTo>
                    <a:pt x="554642" y="149414"/>
                    <a:pt x="536997" y="130004"/>
                    <a:pt x="551995" y="145002"/>
                  </a:cubicBezTo>
                  <a:cubicBezTo>
                    <a:pt x="559886" y="144016"/>
                    <a:pt x="573576" y="149715"/>
                    <a:pt x="575668" y="142043"/>
                  </a:cubicBezTo>
                  <a:cubicBezTo>
                    <a:pt x="583977" y="111575"/>
                    <a:pt x="575852" y="78806"/>
                    <a:pt x="578628" y="47348"/>
                  </a:cubicBezTo>
                  <a:cubicBezTo>
                    <a:pt x="578873" y="44569"/>
                    <a:pt x="582154" y="42864"/>
                    <a:pt x="584546" y="41429"/>
                  </a:cubicBezTo>
                  <a:cubicBezTo>
                    <a:pt x="587221" y="39824"/>
                    <a:pt x="590465" y="39456"/>
                    <a:pt x="593424" y="38470"/>
                  </a:cubicBezTo>
                  <a:cubicBezTo>
                    <a:pt x="596584" y="35309"/>
                    <a:pt x="604515" y="28150"/>
                    <a:pt x="605261" y="23674"/>
                  </a:cubicBezTo>
                  <a:cubicBezTo>
                    <a:pt x="605774" y="20597"/>
                    <a:pt x="603288" y="17755"/>
                    <a:pt x="602301" y="14796"/>
                  </a:cubicBezTo>
                  <a:cubicBezTo>
                    <a:pt x="604149" y="9253"/>
                    <a:pt x="605215" y="0"/>
                    <a:pt x="614138" y="0"/>
                  </a:cubicBezTo>
                  <a:close/>
                </a:path>
              </a:pathLst>
            </a:custGeom>
            <a:gradFill>
              <a:gsLst>
                <a:gs pos="0">
                  <a:srgbClr val="BB6224"/>
                </a:gs>
                <a:gs pos="42000">
                  <a:srgbClr val="833E10"/>
                </a:gs>
                <a:gs pos="92000">
                  <a:srgbClr val="692E0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tep3 Radicle">
            <a:extLst>
              <a:ext uri="{FF2B5EF4-FFF2-40B4-BE49-F238E27FC236}">
                <a16:creationId xmlns="" xmlns:a16="http://schemas.microsoft.com/office/drawing/2014/main" id="{26A93FC1-9F1B-44CF-9FB2-FAF08192EBA1}"/>
              </a:ext>
            </a:extLst>
          </p:cNvPr>
          <p:cNvGrpSpPr/>
          <p:nvPr/>
        </p:nvGrpSpPr>
        <p:grpSpPr>
          <a:xfrm>
            <a:off x="5430100" y="4321937"/>
            <a:ext cx="816102" cy="2651000"/>
            <a:chOff x="5430100" y="4321937"/>
            <a:chExt cx="816102" cy="2651000"/>
          </a:xfrm>
        </p:grpSpPr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BE44BB4-B556-448F-9B1A-B71F91ED146F}"/>
                </a:ext>
              </a:extLst>
            </p:cNvPr>
            <p:cNvSpPr/>
            <p:nvPr/>
          </p:nvSpPr>
          <p:spPr>
            <a:xfrm>
              <a:off x="5430100" y="4357750"/>
              <a:ext cx="489839" cy="2504803"/>
            </a:xfrm>
            <a:custGeom>
              <a:avLst/>
              <a:gdLst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273083 w 488882"/>
                <a:gd name="connsiteY13" fmla="*/ 118396 h 2504803"/>
                <a:gd name="connsiteX14" fmla="*/ 147722 w 488882"/>
                <a:gd name="connsiteY14" fmla="*/ 229009 h 2504803"/>
                <a:gd name="connsiteX15" fmla="*/ 125599 w 488882"/>
                <a:gd name="connsiteY15" fmla="*/ 464983 h 2504803"/>
                <a:gd name="connsiteX16" fmla="*/ 238 w 488882"/>
                <a:gd name="connsiteY16" fmla="*/ 236383 h 2504803"/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273083 w 488882"/>
                <a:gd name="connsiteY13" fmla="*/ 118396 h 2504803"/>
                <a:gd name="connsiteX14" fmla="*/ 147722 w 488882"/>
                <a:gd name="connsiteY14" fmla="*/ 229009 h 2504803"/>
                <a:gd name="connsiteX15" fmla="*/ 125599 w 488882"/>
                <a:gd name="connsiteY15" fmla="*/ 464983 h 2504803"/>
                <a:gd name="connsiteX16" fmla="*/ 238 w 488882"/>
                <a:gd name="connsiteY16" fmla="*/ 236383 h 2504803"/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147722 w 488882"/>
                <a:gd name="connsiteY13" fmla="*/ 229009 h 2504803"/>
                <a:gd name="connsiteX14" fmla="*/ 125599 w 488882"/>
                <a:gd name="connsiteY14" fmla="*/ 464983 h 2504803"/>
                <a:gd name="connsiteX15" fmla="*/ 238 w 488882"/>
                <a:gd name="connsiteY15" fmla="*/ 236383 h 2504803"/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147722 w 488882"/>
                <a:gd name="connsiteY13" fmla="*/ 229009 h 2504803"/>
                <a:gd name="connsiteX14" fmla="*/ 125599 w 488882"/>
                <a:gd name="connsiteY14" fmla="*/ 464983 h 2504803"/>
                <a:gd name="connsiteX15" fmla="*/ 238 w 488882"/>
                <a:gd name="connsiteY15" fmla="*/ 236383 h 2504803"/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147722 w 488882"/>
                <a:gd name="connsiteY13" fmla="*/ 229009 h 2504803"/>
                <a:gd name="connsiteX14" fmla="*/ 125599 w 488882"/>
                <a:gd name="connsiteY14" fmla="*/ 464983 h 2504803"/>
                <a:gd name="connsiteX15" fmla="*/ 238 w 488882"/>
                <a:gd name="connsiteY15" fmla="*/ 236383 h 2504803"/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147722 w 488882"/>
                <a:gd name="connsiteY13" fmla="*/ 229009 h 2504803"/>
                <a:gd name="connsiteX14" fmla="*/ 125599 w 488882"/>
                <a:gd name="connsiteY14" fmla="*/ 464983 h 2504803"/>
                <a:gd name="connsiteX15" fmla="*/ 238 w 488882"/>
                <a:gd name="connsiteY15" fmla="*/ 236383 h 2504803"/>
                <a:gd name="connsiteX0" fmla="*/ 1195 w 489839"/>
                <a:gd name="connsiteY0" fmla="*/ 236383 h 2504803"/>
                <a:gd name="connsiteX1" fmla="*/ 163427 w 489839"/>
                <a:gd name="connsiteY1" fmla="*/ 37280 h 2504803"/>
                <a:gd name="connsiteX2" fmla="*/ 428898 w 489839"/>
                <a:gd name="connsiteY2" fmla="*/ 37280 h 2504803"/>
                <a:gd name="connsiteX3" fmla="*/ 487892 w 489839"/>
                <a:gd name="connsiteY3" fmla="*/ 420738 h 2504803"/>
                <a:gd name="connsiteX4" fmla="*/ 384653 w 489839"/>
                <a:gd name="connsiteY4" fmla="*/ 1062293 h 2504803"/>
                <a:gd name="connsiteX5" fmla="*/ 369905 w 489839"/>
                <a:gd name="connsiteY5" fmla="*/ 1711222 h 2504803"/>
                <a:gd name="connsiteX6" fmla="*/ 362531 w 489839"/>
                <a:gd name="connsiteY6" fmla="*/ 2478138 h 2504803"/>
                <a:gd name="connsiteX7" fmla="*/ 303537 w 489839"/>
                <a:gd name="connsiteY7" fmla="*/ 2271660 h 2504803"/>
                <a:gd name="connsiteX8" fmla="*/ 288789 w 489839"/>
                <a:gd name="connsiteY8" fmla="*/ 1711222 h 2504803"/>
                <a:gd name="connsiteX9" fmla="*/ 274040 w 489839"/>
                <a:gd name="connsiteY9" fmla="*/ 1268770 h 2504803"/>
                <a:gd name="connsiteX10" fmla="*/ 303537 w 489839"/>
                <a:gd name="connsiteY10" fmla="*/ 959054 h 2504803"/>
                <a:gd name="connsiteX11" fmla="*/ 369905 w 489839"/>
                <a:gd name="connsiteY11" fmla="*/ 612467 h 2504803"/>
                <a:gd name="connsiteX12" fmla="*/ 414150 w 489839"/>
                <a:gd name="connsiteY12" fmla="*/ 280628 h 2504803"/>
                <a:gd name="connsiteX13" fmla="*/ 148679 w 489839"/>
                <a:gd name="connsiteY13" fmla="*/ 229009 h 2504803"/>
                <a:gd name="connsiteX14" fmla="*/ 90461 w 489839"/>
                <a:gd name="connsiteY14" fmla="*/ 456962 h 2504803"/>
                <a:gd name="connsiteX15" fmla="*/ 1195 w 489839"/>
                <a:gd name="connsiteY15" fmla="*/ 236383 h 250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839" h="2504803">
                  <a:moveTo>
                    <a:pt x="1195" y="236383"/>
                  </a:moveTo>
                  <a:cubicBezTo>
                    <a:pt x="13356" y="166436"/>
                    <a:pt x="92143" y="70464"/>
                    <a:pt x="163427" y="37280"/>
                  </a:cubicBezTo>
                  <a:cubicBezTo>
                    <a:pt x="234711" y="4096"/>
                    <a:pt x="374821" y="-26630"/>
                    <a:pt x="428898" y="37280"/>
                  </a:cubicBezTo>
                  <a:cubicBezTo>
                    <a:pt x="482976" y="101190"/>
                    <a:pt x="495266" y="249903"/>
                    <a:pt x="487892" y="420738"/>
                  </a:cubicBezTo>
                  <a:cubicBezTo>
                    <a:pt x="480518" y="591573"/>
                    <a:pt x="404317" y="847212"/>
                    <a:pt x="384653" y="1062293"/>
                  </a:cubicBezTo>
                  <a:cubicBezTo>
                    <a:pt x="364989" y="1277374"/>
                    <a:pt x="373592" y="1475248"/>
                    <a:pt x="369905" y="1711222"/>
                  </a:cubicBezTo>
                  <a:cubicBezTo>
                    <a:pt x="366218" y="1947196"/>
                    <a:pt x="373592" y="2384732"/>
                    <a:pt x="362531" y="2478138"/>
                  </a:cubicBezTo>
                  <a:cubicBezTo>
                    <a:pt x="351470" y="2571544"/>
                    <a:pt x="315827" y="2399479"/>
                    <a:pt x="303537" y="2271660"/>
                  </a:cubicBezTo>
                  <a:cubicBezTo>
                    <a:pt x="291247" y="2143841"/>
                    <a:pt x="293705" y="1878370"/>
                    <a:pt x="288789" y="1711222"/>
                  </a:cubicBezTo>
                  <a:cubicBezTo>
                    <a:pt x="283873" y="1544074"/>
                    <a:pt x="271582" y="1394131"/>
                    <a:pt x="274040" y="1268770"/>
                  </a:cubicBezTo>
                  <a:cubicBezTo>
                    <a:pt x="276498" y="1143409"/>
                    <a:pt x="287560" y="1068438"/>
                    <a:pt x="303537" y="959054"/>
                  </a:cubicBezTo>
                  <a:cubicBezTo>
                    <a:pt x="319514" y="849670"/>
                    <a:pt x="351470" y="725538"/>
                    <a:pt x="369905" y="612467"/>
                  </a:cubicBezTo>
                  <a:cubicBezTo>
                    <a:pt x="388340" y="499396"/>
                    <a:pt x="414927" y="496938"/>
                    <a:pt x="414150" y="280628"/>
                  </a:cubicBezTo>
                  <a:cubicBezTo>
                    <a:pt x="413373" y="64318"/>
                    <a:pt x="180569" y="114062"/>
                    <a:pt x="148679" y="229009"/>
                  </a:cubicBezTo>
                  <a:cubicBezTo>
                    <a:pt x="100747" y="259735"/>
                    <a:pt x="107667" y="456962"/>
                    <a:pt x="90461" y="456962"/>
                  </a:cubicBezTo>
                  <a:cubicBezTo>
                    <a:pt x="73255" y="456962"/>
                    <a:pt x="-10966" y="306330"/>
                    <a:pt x="1195" y="236383"/>
                  </a:cubicBezTo>
                  <a:close/>
                </a:path>
              </a:pathLst>
            </a:custGeom>
            <a:gradFill flip="none" rotWithShape="1">
              <a:gsLst>
                <a:gs pos="64000">
                  <a:srgbClr val="FBFAF9"/>
                </a:gs>
                <a:gs pos="12000">
                  <a:srgbClr val="DCDCDC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4308102A-C866-44B7-9473-EFC487EF8A1D}"/>
                </a:ext>
              </a:extLst>
            </p:cNvPr>
            <p:cNvSpPr/>
            <p:nvPr/>
          </p:nvSpPr>
          <p:spPr>
            <a:xfrm>
              <a:off x="5548976" y="4321937"/>
              <a:ext cx="399534" cy="274194"/>
            </a:xfrm>
            <a:custGeom>
              <a:avLst/>
              <a:gdLst>
                <a:gd name="connsiteX0" fmla="*/ 162175 w 339951"/>
                <a:gd name="connsiteY0" fmla="*/ 870 h 193294"/>
                <a:gd name="connsiteX1" fmla="*/ 288458 w 339951"/>
                <a:gd name="connsiteY1" fmla="*/ 37280 h 193294"/>
                <a:gd name="connsiteX2" fmla="*/ 321527 w 339951"/>
                <a:gd name="connsiteY2" fmla="*/ 100134 h 193294"/>
                <a:gd name="connsiteX3" fmla="*/ 339951 w 339951"/>
                <a:gd name="connsiteY3" fmla="*/ 184131 h 193294"/>
                <a:gd name="connsiteX4" fmla="*/ 252752 w 339951"/>
                <a:gd name="connsiteY4" fmla="*/ 193294 h 193294"/>
                <a:gd name="connsiteX5" fmla="*/ 236387 w 339951"/>
                <a:gd name="connsiteY5" fmla="*/ 165143 h 193294"/>
                <a:gd name="connsiteX6" fmla="*/ 106045 w 339951"/>
                <a:gd name="connsiteY6" fmla="*/ 137793 h 193294"/>
                <a:gd name="connsiteX7" fmla="*/ 69269 w 339951"/>
                <a:gd name="connsiteY7" fmla="*/ 155222 h 193294"/>
                <a:gd name="connsiteX8" fmla="*/ 41829 w 339951"/>
                <a:gd name="connsiteY8" fmla="*/ 137910 h 193294"/>
                <a:gd name="connsiteX9" fmla="*/ 0 w 339951"/>
                <a:gd name="connsiteY9" fmla="*/ 66631 h 193294"/>
                <a:gd name="connsiteX10" fmla="*/ 3163 w 339951"/>
                <a:gd name="connsiteY10" fmla="*/ 50299 h 193294"/>
                <a:gd name="connsiteX11" fmla="*/ 22987 w 339951"/>
                <a:gd name="connsiteY11" fmla="*/ 37280 h 193294"/>
                <a:gd name="connsiteX12" fmla="*/ 162175 w 339951"/>
                <a:gd name="connsiteY12" fmla="*/ 870 h 19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951" h="193294">
                  <a:moveTo>
                    <a:pt x="162175" y="870"/>
                  </a:moveTo>
                  <a:cubicBezTo>
                    <a:pt x="212873" y="-2971"/>
                    <a:pt x="261420" y="5325"/>
                    <a:pt x="288458" y="37280"/>
                  </a:cubicBezTo>
                  <a:cubicBezTo>
                    <a:pt x="301978" y="53258"/>
                    <a:pt x="312885" y="74535"/>
                    <a:pt x="321527" y="100134"/>
                  </a:cubicBezTo>
                  <a:lnTo>
                    <a:pt x="339951" y="184131"/>
                  </a:lnTo>
                  <a:lnTo>
                    <a:pt x="252752" y="193294"/>
                  </a:lnTo>
                  <a:lnTo>
                    <a:pt x="236387" y="165143"/>
                  </a:lnTo>
                  <a:cubicBezTo>
                    <a:pt x="202738" y="129204"/>
                    <a:pt x="151680" y="123618"/>
                    <a:pt x="106045" y="137793"/>
                  </a:cubicBezTo>
                  <a:lnTo>
                    <a:pt x="69269" y="155222"/>
                  </a:lnTo>
                  <a:lnTo>
                    <a:pt x="41829" y="137910"/>
                  </a:lnTo>
                  <a:cubicBezTo>
                    <a:pt x="15420" y="117563"/>
                    <a:pt x="0" y="93035"/>
                    <a:pt x="0" y="66631"/>
                  </a:cubicBezTo>
                  <a:lnTo>
                    <a:pt x="3163" y="50299"/>
                  </a:lnTo>
                  <a:lnTo>
                    <a:pt x="22987" y="37280"/>
                  </a:lnTo>
                  <a:cubicBezTo>
                    <a:pt x="58629" y="20688"/>
                    <a:pt x="111478" y="4711"/>
                    <a:pt x="162175" y="870"/>
                  </a:cubicBezTo>
                  <a:close/>
                </a:path>
              </a:pathLst>
            </a:custGeom>
            <a:solidFill>
              <a:srgbClr val="83BF7E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45">
              <a:extLst>
                <a:ext uri="{FF2B5EF4-FFF2-40B4-BE49-F238E27FC236}">
                  <a16:creationId xmlns="" xmlns:a16="http://schemas.microsoft.com/office/drawing/2014/main" id="{46037344-8A68-4197-BCC5-395459E785EF}"/>
                </a:ext>
              </a:extLst>
            </p:cNvPr>
            <p:cNvSpPr/>
            <p:nvPr/>
          </p:nvSpPr>
          <p:spPr>
            <a:xfrm rot="7584456">
              <a:off x="5946039" y="5553024"/>
              <a:ext cx="73111" cy="527214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Isosceles Triangle 45">
              <a:extLst>
                <a:ext uri="{FF2B5EF4-FFF2-40B4-BE49-F238E27FC236}">
                  <a16:creationId xmlns="" xmlns:a16="http://schemas.microsoft.com/office/drawing/2014/main" id="{87CA8021-6FED-4BBC-9A8F-2ECB97D2D079}"/>
                </a:ext>
              </a:extLst>
            </p:cNvPr>
            <p:cNvSpPr/>
            <p:nvPr/>
          </p:nvSpPr>
          <p:spPr>
            <a:xfrm rot="8738649">
              <a:off x="5911955" y="5960394"/>
              <a:ext cx="73111" cy="566690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Isosceles Triangle 45">
              <a:extLst>
                <a:ext uri="{FF2B5EF4-FFF2-40B4-BE49-F238E27FC236}">
                  <a16:creationId xmlns="" xmlns:a16="http://schemas.microsoft.com/office/drawing/2014/main" id="{85C3ED76-BCA4-4334-A380-FF467EF902E7}"/>
                </a:ext>
              </a:extLst>
            </p:cNvPr>
            <p:cNvSpPr/>
            <p:nvPr/>
          </p:nvSpPr>
          <p:spPr>
            <a:xfrm rot="8738649">
              <a:off x="5881026" y="6195389"/>
              <a:ext cx="73111" cy="491417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Isosceles Triangle 45">
              <a:extLst>
                <a:ext uri="{FF2B5EF4-FFF2-40B4-BE49-F238E27FC236}">
                  <a16:creationId xmlns="" xmlns:a16="http://schemas.microsoft.com/office/drawing/2014/main" id="{1C4D3180-2C96-41A2-A272-CE30F72195ED}"/>
                </a:ext>
              </a:extLst>
            </p:cNvPr>
            <p:cNvSpPr/>
            <p:nvPr/>
          </p:nvSpPr>
          <p:spPr>
            <a:xfrm rot="8738649">
              <a:off x="5856302" y="6532903"/>
              <a:ext cx="45719" cy="360989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Isosceles Triangle 45">
              <a:extLst>
                <a:ext uri="{FF2B5EF4-FFF2-40B4-BE49-F238E27FC236}">
                  <a16:creationId xmlns="" xmlns:a16="http://schemas.microsoft.com/office/drawing/2014/main" id="{B950E1EB-9338-47AB-AF62-22FAEA2F941C}"/>
                </a:ext>
              </a:extLst>
            </p:cNvPr>
            <p:cNvSpPr/>
            <p:nvPr/>
          </p:nvSpPr>
          <p:spPr>
            <a:xfrm rot="12861351" flipH="1">
              <a:off x="5637279" y="6611948"/>
              <a:ext cx="45719" cy="360989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45">
              <a:extLst>
                <a:ext uri="{FF2B5EF4-FFF2-40B4-BE49-F238E27FC236}">
                  <a16:creationId xmlns="" xmlns:a16="http://schemas.microsoft.com/office/drawing/2014/main" id="{DBF1E116-5BAF-491D-A1C2-20A2CF7E2567}"/>
                </a:ext>
              </a:extLst>
            </p:cNvPr>
            <p:cNvSpPr/>
            <p:nvPr/>
          </p:nvSpPr>
          <p:spPr>
            <a:xfrm rot="12861351" flipH="1">
              <a:off x="5576772" y="6336633"/>
              <a:ext cx="75744" cy="439189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45">
              <a:extLst>
                <a:ext uri="{FF2B5EF4-FFF2-40B4-BE49-F238E27FC236}">
                  <a16:creationId xmlns="" xmlns:a16="http://schemas.microsoft.com/office/drawing/2014/main" id="{95749505-A5A1-4B1A-BCCA-811061879AE9}"/>
                </a:ext>
              </a:extLst>
            </p:cNvPr>
            <p:cNvSpPr/>
            <p:nvPr/>
          </p:nvSpPr>
          <p:spPr>
            <a:xfrm rot="12861351" flipH="1">
              <a:off x="5560243" y="5856848"/>
              <a:ext cx="75744" cy="497772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AE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45">
              <a:extLst>
                <a:ext uri="{FF2B5EF4-FFF2-40B4-BE49-F238E27FC236}">
                  <a16:creationId xmlns="" xmlns:a16="http://schemas.microsoft.com/office/drawing/2014/main" id="{539A0634-D8DA-41D5-8FEE-355689AE91FF}"/>
                </a:ext>
              </a:extLst>
            </p:cNvPr>
            <p:cNvSpPr/>
            <p:nvPr/>
          </p:nvSpPr>
          <p:spPr>
            <a:xfrm rot="12861351" flipH="1">
              <a:off x="5443426" y="6075501"/>
              <a:ext cx="45719" cy="306743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AE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45">
              <a:extLst>
                <a:ext uri="{FF2B5EF4-FFF2-40B4-BE49-F238E27FC236}">
                  <a16:creationId xmlns="" xmlns:a16="http://schemas.microsoft.com/office/drawing/2014/main" id="{E1CFBDA2-6313-4A51-8641-8470A47A57FA}"/>
                </a:ext>
              </a:extLst>
            </p:cNvPr>
            <p:cNvSpPr/>
            <p:nvPr/>
          </p:nvSpPr>
          <p:spPr>
            <a:xfrm rot="8738649">
              <a:off x="6053155" y="6189446"/>
              <a:ext cx="50259" cy="357888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8E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2DE7D9D6-F7B0-40D6-9D1F-27395345DFD0}"/>
              </a:ext>
            </a:extLst>
          </p:cNvPr>
          <p:cNvGrpSpPr/>
          <p:nvPr/>
        </p:nvGrpSpPr>
        <p:grpSpPr>
          <a:xfrm>
            <a:off x="6986777" y="2960354"/>
            <a:ext cx="1689658" cy="3798532"/>
            <a:chOff x="6986777" y="2960354"/>
            <a:chExt cx="1689658" cy="3798532"/>
          </a:xfrm>
        </p:grpSpPr>
        <p:grpSp>
          <p:nvGrpSpPr>
            <p:cNvPr id="115" name="Step 4 Radicle">
              <a:extLst>
                <a:ext uri="{FF2B5EF4-FFF2-40B4-BE49-F238E27FC236}">
                  <a16:creationId xmlns="" xmlns:a16="http://schemas.microsoft.com/office/drawing/2014/main" id="{7A39704B-CEC6-4246-9035-9798C9CC044E}"/>
                </a:ext>
              </a:extLst>
            </p:cNvPr>
            <p:cNvGrpSpPr/>
            <p:nvPr/>
          </p:nvGrpSpPr>
          <p:grpSpPr>
            <a:xfrm>
              <a:off x="7600186" y="2960354"/>
              <a:ext cx="1076249" cy="3798532"/>
              <a:chOff x="7600186" y="2960354"/>
              <a:chExt cx="1076249" cy="3798532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7BBD603D-51CB-40CE-860D-9088A8A9E330}"/>
                  </a:ext>
                </a:extLst>
              </p:cNvPr>
              <p:cNvSpPr/>
              <p:nvPr/>
            </p:nvSpPr>
            <p:spPr>
              <a:xfrm>
                <a:off x="7906758" y="2960354"/>
                <a:ext cx="167786" cy="3798532"/>
              </a:xfrm>
              <a:custGeom>
                <a:avLst/>
                <a:gdLst>
                  <a:gd name="connsiteX0" fmla="*/ 114781 w 212632"/>
                  <a:gd name="connsiteY0" fmla="*/ 200587 h 3637345"/>
                  <a:gd name="connsiteX1" fmla="*/ 106073 w 212632"/>
                  <a:gd name="connsiteY1" fmla="*/ 1141113 h 3637345"/>
                  <a:gd name="connsiteX2" fmla="*/ 106073 w 212632"/>
                  <a:gd name="connsiteY2" fmla="*/ 1820382 h 3637345"/>
                  <a:gd name="connsiteX3" fmla="*/ 106073 w 212632"/>
                  <a:gd name="connsiteY3" fmla="*/ 2160016 h 3637345"/>
                  <a:gd name="connsiteX4" fmla="*/ 18987 w 212632"/>
                  <a:gd name="connsiteY4" fmla="*/ 2508359 h 3637345"/>
                  <a:gd name="connsiteX5" fmla="*/ 1570 w 212632"/>
                  <a:gd name="connsiteY5" fmla="*/ 3379216 h 3637345"/>
                  <a:gd name="connsiteX6" fmla="*/ 45113 w 212632"/>
                  <a:gd name="connsiteY6" fmla="*/ 3631765 h 3637345"/>
                  <a:gd name="connsiteX7" fmla="*/ 88656 w 212632"/>
                  <a:gd name="connsiteY7" fmla="*/ 3196336 h 3637345"/>
                  <a:gd name="connsiteX8" fmla="*/ 97364 w 212632"/>
                  <a:gd name="connsiteY8" fmla="*/ 2638987 h 3637345"/>
                  <a:gd name="connsiteX9" fmla="*/ 175741 w 212632"/>
                  <a:gd name="connsiteY9" fmla="*/ 2229685 h 3637345"/>
                  <a:gd name="connsiteX10" fmla="*/ 184450 w 212632"/>
                  <a:gd name="connsiteY10" fmla="*/ 1776839 h 3637345"/>
                  <a:gd name="connsiteX11" fmla="*/ 210576 w 212632"/>
                  <a:gd name="connsiteY11" fmla="*/ 139627 h 3637345"/>
                  <a:gd name="connsiteX12" fmla="*/ 114781 w 212632"/>
                  <a:gd name="connsiteY12" fmla="*/ 200587 h 3637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632" h="3637345">
                    <a:moveTo>
                      <a:pt x="114781" y="200587"/>
                    </a:moveTo>
                    <a:cubicBezTo>
                      <a:pt x="97364" y="367501"/>
                      <a:pt x="107524" y="871147"/>
                      <a:pt x="106073" y="1141113"/>
                    </a:cubicBezTo>
                    <a:cubicBezTo>
                      <a:pt x="104622" y="1411079"/>
                      <a:pt x="106073" y="1820382"/>
                      <a:pt x="106073" y="1820382"/>
                    </a:cubicBezTo>
                    <a:cubicBezTo>
                      <a:pt x="106073" y="1990199"/>
                      <a:pt x="120587" y="2045353"/>
                      <a:pt x="106073" y="2160016"/>
                    </a:cubicBezTo>
                    <a:cubicBezTo>
                      <a:pt x="91559" y="2274679"/>
                      <a:pt x="36404" y="2305159"/>
                      <a:pt x="18987" y="2508359"/>
                    </a:cubicBezTo>
                    <a:cubicBezTo>
                      <a:pt x="1570" y="2711559"/>
                      <a:pt x="-2784" y="3191982"/>
                      <a:pt x="1570" y="3379216"/>
                    </a:cubicBezTo>
                    <a:cubicBezTo>
                      <a:pt x="5924" y="3566450"/>
                      <a:pt x="30599" y="3662245"/>
                      <a:pt x="45113" y="3631765"/>
                    </a:cubicBezTo>
                    <a:cubicBezTo>
                      <a:pt x="59627" y="3601285"/>
                      <a:pt x="79948" y="3361799"/>
                      <a:pt x="88656" y="3196336"/>
                    </a:cubicBezTo>
                    <a:cubicBezTo>
                      <a:pt x="97364" y="3030873"/>
                      <a:pt x="82850" y="2800096"/>
                      <a:pt x="97364" y="2638987"/>
                    </a:cubicBezTo>
                    <a:cubicBezTo>
                      <a:pt x="111878" y="2477878"/>
                      <a:pt x="161227" y="2373376"/>
                      <a:pt x="175741" y="2229685"/>
                    </a:cubicBezTo>
                    <a:cubicBezTo>
                      <a:pt x="190255" y="2085994"/>
                      <a:pt x="178644" y="2125182"/>
                      <a:pt x="184450" y="1776839"/>
                    </a:cubicBezTo>
                    <a:cubicBezTo>
                      <a:pt x="190256" y="1428496"/>
                      <a:pt x="220736" y="400884"/>
                      <a:pt x="210576" y="139627"/>
                    </a:cubicBezTo>
                    <a:cubicBezTo>
                      <a:pt x="200416" y="-121630"/>
                      <a:pt x="132198" y="33673"/>
                      <a:pt x="114781" y="200587"/>
                    </a:cubicBezTo>
                    <a:close/>
                  </a:path>
                </a:pathLst>
              </a:custGeom>
              <a:gradFill>
                <a:gsLst>
                  <a:gs pos="21000">
                    <a:srgbClr val="83BF7E"/>
                  </a:gs>
                  <a:gs pos="89000">
                    <a:schemeClr val="bg1"/>
                  </a:gs>
                </a:gsLst>
                <a:lin ang="9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Isosceles Triangle 45">
                <a:extLst>
                  <a:ext uri="{FF2B5EF4-FFF2-40B4-BE49-F238E27FC236}">
                    <a16:creationId xmlns="" xmlns:a16="http://schemas.microsoft.com/office/drawing/2014/main" id="{5D9AFD05-6662-469F-9033-22AB205262BA}"/>
                  </a:ext>
                </a:extLst>
              </p:cNvPr>
              <p:cNvSpPr/>
              <p:nvPr/>
            </p:nvSpPr>
            <p:spPr>
              <a:xfrm rot="7584456">
                <a:off x="8246240" y="5331890"/>
                <a:ext cx="90389" cy="770001"/>
              </a:xfrm>
              <a:custGeom>
                <a:avLst/>
                <a:gdLst>
                  <a:gd name="connsiteX0" fmla="*/ 0 w 45719"/>
                  <a:gd name="connsiteY0" fmla="*/ 527214 h 527214"/>
                  <a:gd name="connsiteX1" fmla="*/ 22860 w 45719"/>
                  <a:gd name="connsiteY1" fmla="*/ 0 h 527214"/>
                  <a:gd name="connsiteX2" fmla="*/ 45719 w 45719"/>
                  <a:gd name="connsiteY2" fmla="*/ 527214 h 527214"/>
                  <a:gd name="connsiteX3" fmla="*/ 0 w 45719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11" h="527214">
                    <a:moveTo>
                      <a:pt x="27392" y="527214"/>
                    </a:moveTo>
                    <a:cubicBezTo>
                      <a:pt x="35012" y="351476"/>
                      <a:pt x="-52213" y="260682"/>
                      <a:pt x="50252" y="0"/>
                    </a:cubicBezTo>
                    <a:cubicBezTo>
                      <a:pt x="-17421" y="231263"/>
                      <a:pt x="49644" y="370663"/>
                      <a:pt x="73111" y="527214"/>
                    </a:cubicBezTo>
                    <a:lnTo>
                      <a:pt x="27392" y="527214"/>
                    </a:lnTo>
                    <a:close/>
                  </a:path>
                </a:pathLst>
              </a:custGeom>
              <a:solidFill>
                <a:srgbClr val="F2F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Isosceles Triangle 45">
                <a:extLst>
                  <a:ext uri="{FF2B5EF4-FFF2-40B4-BE49-F238E27FC236}">
                    <a16:creationId xmlns="" xmlns:a16="http://schemas.microsoft.com/office/drawing/2014/main" id="{D98453A0-8831-433A-9842-D47C06FB7E99}"/>
                  </a:ext>
                </a:extLst>
              </p:cNvPr>
              <p:cNvSpPr/>
              <p:nvPr/>
            </p:nvSpPr>
            <p:spPr>
              <a:xfrm rot="7584456">
                <a:off x="8182899" y="5800155"/>
                <a:ext cx="90389" cy="770001"/>
              </a:xfrm>
              <a:custGeom>
                <a:avLst/>
                <a:gdLst>
                  <a:gd name="connsiteX0" fmla="*/ 0 w 45719"/>
                  <a:gd name="connsiteY0" fmla="*/ 527214 h 527214"/>
                  <a:gd name="connsiteX1" fmla="*/ 22860 w 45719"/>
                  <a:gd name="connsiteY1" fmla="*/ 0 h 527214"/>
                  <a:gd name="connsiteX2" fmla="*/ 45719 w 45719"/>
                  <a:gd name="connsiteY2" fmla="*/ 527214 h 527214"/>
                  <a:gd name="connsiteX3" fmla="*/ 0 w 45719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11" h="527214">
                    <a:moveTo>
                      <a:pt x="27392" y="527214"/>
                    </a:moveTo>
                    <a:cubicBezTo>
                      <a:pt x="35012" y="351476"/>
                      <a:pt x="-52213" y="260682"/>
                      <a:pt x="50252" y="0"/>
                    </a:cubicBezTo>
                    <a:cubicBezTo>
                      <a:pt x="-17421" y="231263"/>
                      <a:pt x="49644" y="370663"/>
                      <a:pt x="73111" y="527214"/>
                    </a:cubicBezTo>
                    <a:lnTo>
                      <a:pt x="27392" y="527214"/>
                    </a:lnTo>
                    <a:close/>
                  </a:path>
                </a:pathLst>
              </a:custGeom>
              <a:solidFill>
                <a:srgbClr val="F2F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Isosceles Triangle 45">
                <a:extLst>
                  <a:ext uri="{FF2B5EF4-FFF2-40B4-BE49-F238E27FC236}">
                    <a16:creationId xmlns="" xmlns:a16="http://schemas.microsoft.com/office/drawing/2014/main" id="{694AD55F-8A5E-4C6D-BDD5-2C38737B3084}"/>
                  </a:ext>
                </a:extLst>
              </p:cNvPr>
              <p:cNvSpPr/>
              <p:nvPr/>
            </p:nvSpPr>
            <p:spPr>
              <a:xfrm rot="13207759" flipH="1">
                <a:off x="7600186" y="5913230"/>
                <a:ext cx="158414" cy="751342"/>
              </a:xfrm>
              <a:custGeom>
                <a:avLst/>
                <a:gdLst>
                  <a:gd name="connsiteX0" fmla="*/ 0 w 45719"/>
                  <a:gd name="connsiteY0" fmla="*/ 527214 h 527214"/>
                  <a:gd name="connsiteX1" fmla="*/ 22860 w 45719"/>
                  <a:gd name="connsiteY1" fmla="*/ 0 h 527214"/>
                  <a:gd name="connsiteX2" fmla="*/ 45719 w 45719"/>
                  <a:gd name="connsiteY2" fmla="*/ 527214 h 527214"/>
                  <a:gd name="connsiteX3" fmla="*/ 0 w 45719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11" h="527214">
                    <a:moveTo>
                      <a:pt x="27392" y="527214"/>
                    </a:moveTo>
                    <a:cubicBezTo>
                      <a:pt x="35012" y="351476"/>
                      <a:pt x="-52213" y="260682"/>
                      <a:pt x="50252" y="0"/>
                    </a:cubicBezTo>
                    <a:cubicBezTo>
                      <a:pt x="-17421" y="231263"/>
                      <a:pt x="49644" y="370663"/>
                      <a:pt x="73111" y="527214"/>
                    </a:cubicBezTo>
                    <a:lnTo>
                      <a:pt x="27392" y="527214"/>
                    </a:lnTo>
                    <a:close/>
                  </a:path>
                </a:pathLst>
              </a:custGeom>
              <a:solidFill>
                <a:srgbClr val="F2F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Isosceles Triangle 45">
              <a:extLst>
                <a:ext uri="{FF2B5EF4-FFF2-40B4-BE49-F238E27FC236}">
                  <a16:creationId xmlns="" xmlns:a16="http://schemas.microsoft.com/office/drawing/2014/main" id="{2D66C795-C3FF-41E0-A34B-4E800B53476A}"/>
                </a:ext>
              </a:extLst>
            </p:cNvPr>
            <p:cNvSpPr/>
            <p:nvPr/>
          </p:nvSpPr>
          <p:spPr>
            <a:xfrm rot="14015544" flipH="1">
              <a:off x="7481968" y="5395694"/>
              <a:ext cx="86817" cy="1077199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16770931-6CA3-493D-BA64-830A15C9CA9B}"/>
              </a:ext>
            </a:extLst>
          </p:cNvPr>
          <p:cNvGrpSpPr/>
          <p:nvPr/>
        </p:nvGrpSpPr>
        <p:grpSpPr>
          <a:xfrm>
            <a:off x="6780410" y="2438731"/>
            <a:ext cx="1527812" cy="1122346"/>
            <a:chOff x="6780410" y="2438731"/>
            <a:chExt cx="1527812" cy="1122346"/>
          </a:xfrm>
        </p:grpSpPr>
        <p:grpSp>
          <p:nvGrpSpPr>
            <p:cNvPr id="122" name="Group 121">
              <a:extLst>
                <a:ext uri="{FF2B5EF4-FFF2-40B4-BE49-F238E27FC236}">
                  <a16:creationId xmlns="" xmlns:a16="http://schemas.microsoft.com/office/drawing/2014/main" id="{28218862-7ACB-4704-8421-70856B8285F8}"/>
                </a:ext>
              </a:extLst>
            </p:cNvPr>
            <p:cNvGrpSpPr/>
            <p:nvPr/>
          </p:nvGrpSpPr>
          <p:grpSpPr>
            <a:xfrm>
              <a:off x="6780410" y="2438731"/>
              <a:ext cx="1449326" cy="823835"/>
              <a:chOff x="6780410" y="2438731"/>
              <a:chExt cx="1449326" cy="823835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B8E533D4-6CB7-46CB-A502-B5DAB7651EFE}"/>
                  </a:ext>
                </a:extLst>
              </p:cNvPr>
              <p:cNvSpPr/>
              <p:nvPr/>
            </p:nvSpPr>
            <p:spPr>
              <a:xfrm rot="5806847">
                <a:off x="7184230" y="2217061"/>
                <a:ext cx="823835" cy="1267176"/>
              </a:xfrm>
              <a:custGeom>
                <a:avLst/>
                <a:gdLst>
                  <a:gd name="connsiteX0" fmla="*/ 753341 w 815687"/>
                  <a:gd name="connsiteY0" fmla="*/ 524741 h 1252104"/>
                  <a:gd name="connsiteX1" fmla="*/ 805296 w 815687"/>
                  <a:gd name="connsiteY1" fmla="*/ 420832 h 1252104"/>
                  <a:gd name="connsiteX2" fmla="*/ 815687 w 815687"/>
                  <a:gd name="connsiteY2" fmla="*/ 223404 h 1252104"/>
                  <a:gd name="connsiteX3" fmla="*/ 680605 w 815687"/>
                  <a:gd name="connsiteY3" fmla="*/ 31173 h 1252104"/>
                  <a:gd name="connsiteX4" fmla="*/ 400050 w 815687"/>
                  <a:gd name="connsiteY4" fmla="*/ 0 h 1252104"/>
                  <a:gd name="connsiteX5" fmla="*/ 98714 w 815687"/>
                  <a:gd name="connsiteY5" fmla="*/ 223404 h 1252104"/>
                  <a:gd name="connsiteX6" fmla="*/ 0 w 815687"/>
                  <a:gd name="connsiteY6" fmla="*/ 555913 h 1252104"/>
                  <a:gd name="connsiteX7" fmla="*/ 46759 w 815687"/>
                  <a:gd name="connsiteY7" fmla="*/ 904009 h 1252104"/>
                  <a:gd name="connsiteX8" fmla="*/ 213014 w 815687"/>
                  <a:gd name="connsiteY8" fmla="*/ 1174173 h 1252104"/>
                  <a:gd name="connsiteX9" fmla="*/ 400050 w 815687"/>
                  <a:gd name="connsiteY9" fmla="*/ 1252104 h 1252104"/>
                  <a:gd name="connsiteX10" fmla="*/ 602673 w 815687"/>
                  <a:gd name="connsiteY10" fmla="*/ 1210541 h 1252104"/>
                  <a:gd name="connsiteX11" fmla="*/ 758537 w 815687"/>
                  <a:gd name="connsiteY11" fmla="*/ 1054677 h 1252104"/>
                  <a:gd name="connsiteX12" fmla="*/ 779318 w 815687"/>
                  <a:gd name="connsiteY12" fmla="*/ 961159 h 1252104"/>
                  <a:gd name="connsiteX13" fmla="*/ 758537 w 815687"/>
                  <a:gd name="connsiteY13" fmla="*/ 878032 h 1252104"/>
                  <a:gd name="connsiteX14" fmla="*/ 716973 w 815687"/>
                  <a:gd name="connsiteY14" fmla="*/ 789709 h 1252104"/>
                  <a:gd name="connsiteX15" fmla="*/ 711778 w 815687"/>
                  <a:gd name="connsiteY15" fmla="*/ 670213 h 1252104"/>
                  <a:gd name="connsiteX16" fmla="*/ 716973 w 815687"/>
                  <a:gd name="connsiteY16" fmla="*/ 587086 h 1252104"/>
                  <a:gd name="connsiteX17" fmla="*/ 753341 w 815687"/>
                  <a:gd name="connsiteY17" fmla="*/ 524741 h 1252104"/>
                  <a:gd name="connsiteX0" fmla="*/ 753341 w 815687"/>
                  <a:gd name="connsiteY0" fmla="*/ 539209 h 1266572"/>
                  <a:gd name="connsiteX1" fmla="*/ 805296 w 815687"/>
                  <a:gd name="connsiteY1" fmla="*/ 435300 h 1266572"/>
                  <a:gd name="connsiteX2" fmla="*/ 815687 w 815687"/>
                  <a:gd name="connsiteY2" fmla="*/ 237872 h 1266572"/>
                  <a:gd name="connsiteX3" fmla="*/ 680605 w 815687"/>
                  <a:gd name="connsiteY3" fmla="*/ 45641 h 1266572"/>
                  <a:gd name="connsiteX4" fmla="*/ 400050 w 815687"/>
                  <a:gd name="connsiteY4" fmla="*/ 14468 h 1266572"/>
                  <a:gd name="connsiteX5" fmla="*/ 98714 w 815687"/>
                  <a:gd name="connsiteY5" fmla="*/ 237872 h 1266572"/>
                  <a:gd name="connsiteX6" fmla="*/ 0 w 815687"/>
                  <a:gd name="connsiteY6" fmla="*/ 570381 h 1266572"/>
                  <a:gd name="connsiteX7" fmla="*/ 46759 w 815687"/>
                  <a:gd name="connsiteY7" fmla="*/ 918477 h 1266572"/>
                  <a:gd name="connsiteX8" fmla="*/ 213014 w 815687"/>
                  <a:gd name="connsiteY8" fmla="*/ 1188641 h 1266572"/>
                  <a:gd name="connsiteX9" fmla="*/ 400050 w 815687"/>
                  <a:gd name="connsiteY9" fmla="*/ 1266572 h 1266572"/>
                  <a:gd name="connsiteX10" fmla="*/ 602673 w 815687"/>
                  <a:gd name="connsiteY10" fmla="*/ 1225009 h 1266572"/>
                  <a:gd name="connsiteX11" fmla="*/ 758537 w 815687"/>
                  <a:gd name="connsiteY11" fmla="*/ 1069145 h 1266572"/>
                  <a:gd name="connsiteX12" fmla="*/ 779318 w 815687"/>
                  <a:gd name="connsiteY12" fmla="*/ 975627 h 1266572"/>
                  <a:gd name="connsiteX13" fmla="*/ 758537 w 815687"/>
                  <a:gd name="connsiteY13" fmla="*/ 892500 h 1266572"/>
                  <a:gd name="connsiteX14" fmla="*/ 716973 w 815687"/>
                  <a:gd name="connsiteY14" fmla="*/ 804177 h 1266572"/>
                  <a:gd name="connsiteX15" fmla="*/ 711778 w 815687"/>
                  <a:gd name="connsiteY15" fmla="*/ 684681 h 1266572"/>
                  <a:gd name="connsiteX16" fmla="*/ 716973 w 815687"/>
                  <a:gd name="connsiteY16" fmla="*/ 601554 h 1266572"/>
                  <a:gd name="connsiteX17" fmla="*/ 753341 w 815687"/>
                  <a:gd name="connsiteY17" fmla="*/ 539209 h 1266572"/>
                  <a:gd name="connsiteX0" fmla="*/ 764910 w 827256"/>
                  <a:gd name="connsiteY0" fmla="*/ 539209 h 1266572"/>
                  <a:gd name="connsiteX1" fmla="*/ 816865 w 827256"/>
                  <a:gd name="connsiteY1" fmla="*/ 435300 h 1266572"/>
                  <a:gd name="connsiteX2" fmla="*/ 827256 w 827256"/>
                  <a:gd name="connsiteY2" fmla="*/ 237872 h 1266572"/>
                  <a:gd name="connsiteX3" fmla="*/ 692174 w 827256"/>
                  <a:gd name="connsiteY3" fmla="*/ 45641 h 1266572"/>
                  <a:gd name="connsiteX4" fmla="*/ 411619 w 827256"/>
                  <a:gd name="connsiteY4" fmla="*/ 14468 h 1266572"/>
                  <a:gd name="connsiteX5" fmla="*/ 110283 w 827256"/>
                  <a:gd name="connsiteY5" fmla="*/ 237872 h 1266572"/>
                  <a:gd name="connsiteX6" fmla="*/ 11569 w 827256"/>
                  <a:gd name="connsiteY6" fmla="*/ 570381 h 1266572"/>
                  <a:gd name="connsiteX7" fmla="*/ 58328 w 827256"/>
                  <a:gd name="connsiteY7" fmla="*/ 918477 h 1266572"/>
                  <a:gd name="connsiteX8" fmla="*/ 224583 w 827256"/>
                  <a:gd name="connsiteY8" fmla="*/ 1188641 h 1266572"/>
                  <a:gd name="connsiteX9" fmla="*/ 411619 w 827256"/>
                  <a:gd name="connsiteY9" fmla="*/ 1266572 h 1266572"/>
                  <a:gd name="connsiteX10" fmla="*/ 614242 w 827256"/>
                  <a:gd name="connsiteY10" fmla="*/ 1225009 h 1266572"/>
                  <a:gd name="connsiteX11" fmla="*/ 770106 w 827256"/>
                  <a:gd name="connsiteY11" fmla="*/ 1069145 h 1266572"/>
                  <a:gd name="connsiteX12" fmla="*/ 790887 w 827256"/>
                  <a:gd name="connsiteY12" fmla="*/ 975627 h 1266572"/>
                  <a:gd name="connsiteX13" fmla="*/ 770106 w 827256"/>
                  <a:gd name="connsiteY13" fmla="*/ 892500 h 1266572"/>
                  <a:gd name="connsiteX14" fmla="*/ 728542 w 827256"/>
                  <a:gd name="connsiteY14" fmla="*/ 804177 h 1266572"/>
                  <a:gd name="connsiteX15" fmla="*/ 723347 w 827256"/>
                  <a:gd name="connsiteY15" fmla="*/ 684681 h 1266572"/>
                  <a:gd name="connsiteX16" fmla="*/ 728542 w 827256"/>
                  <a:gd name="connsiteY16" fmla="*/ 601554 h 1266572"/>
                  <a:gd name="connsiteX17" fmla="*/ 764910 w 827256"/>
                  <a:gd name="connsiteY17" fmla="*/ 539209 h 1266572"/>
                  <a:gd name="connsiteX0" fmla="*/ 753467 w 815813"/>
                  <a:gd name="connsiteY0" fmla="*/ 539209 h 1266572"/>
                  <a:gd name="connsiteX1" fmla="*/ 805422 w 815813"/>
                  <a:gd name="connsiteY1" fmla="*/ 435300 h 1266572"/>
                  <a:gd name="connsiteX2" fmla="*/ 815813 w 815813"/>
                  <a:gd name="connsiteY2" fmla="*/ 237872 h 1266572"/>
                  <a:gd name="connsiteX3" fmla="*/ 680731 w 815813"/>
                  <a:gd name="connsiteY3" fmla="*/ 45641 h 1266572"/>
                  <a:gd name="connsiteX4" fmla="*/ 400176 w 815813"/>
                  <a:gd name="connsiteY4" fmla="*/ 14468 h 1266572"/>
                  <a:gd name="connsiteX5" fmla="*/ 98840 w 815813"/>
                  <a:gd name="connsiteY5" fmla="*/ 237872 h 1266572"/>
                  <a:gd name="connsiteX6" fmla="*/ 126 w 815813"/>
                  <a:gd name="connsiteY6" fmla="*/ 570381 h 1266572"/>
                  <a:gd name="connsiteX7" fmla="*/ 46885 w 815813"/>
                  <a:gd name="connsiteY7" fmla="*/ 918477 h 1266572"/>
                  <a:gd name="connsiteX8" fmla="*/ 213140 w 815813"/>
                  <a:gd name="connsiteY8" fmla="*/ 1188641 h 1266572"/>
                  <a:gd name="connsiteX9" fmla="*/ 400176 w 815813"/>
                  <a:gd name="connsiteY9" fmla="*/ 1266572 h 1266572"/>
                  <a:gd name="connsiteX10" fmla="*/ 602799 w 815813"/>
                  <a:gd name="connsiteY10" fmla="*/ 1225009 h 1266572"/>
                  <a:gd name="connsiteX11" fmla="*/ 758663 w 815813"/>
                  <a:gd name="connsiteY11" fmla="*/ 1069145 h 1266572"/>
                  <a:gd name="connsiteX12" fmla="*/ 779444 w 815813"/>
                  <a:gd name="connsiteY12" fmla="*/ 975627 h 1266572"/>
                  <a:gd name="connsiteX13" fmla="*/ 758663 w 815813"/>
                  <a:gd name="connsiteY13" fmla="*/ 892500 h 1266572"/>
                  <a:gd name="connsiteX14" fmla="*/ 717099 w 815813"/>
                  <a:gd name="connsiteY14" fmla="*/ 804177 h 1266572"/>
                  <a:gd name="connsiteX15" fmla="*/ 711904 w 815813"/>
                  <a:gd name="connsiteY15" fmla="*/ 684681 h 1266572"/>
                  <a:gd name="connsiteX16" fmla="*/ 717099 w 815813"/>
                  <a:gd name="connsiteY16" fmla="*/ 601554 h 1266572"/>
                  <a:gd name="connsiteX17" fmla="*/ 753467 w 815813"/>
                  <a:gd name="connsiteY17" fmla="*/ 539209 h 1266572"/>
                  <a:gd name="connsiteX0" fmla="*/ 753467 w 815813"/>
                  <a:gd name="connsiteY0" fmla="*/ 539209 h 1267906"/>
                  <a:gd name="connsiteX1" fmla="*/ 805422 w 815813"/>
                  <a:gd name="connsiteY1" fmla="*/ 435300 h 1267906"/>
                  <a:gd name="connsiteX2" fmla="*/ 815813 w 815813"/>
                  <a:gd name="connsiteY2" fmla="*/ 237872 h 1267906"/>
                  <a:gd name="connsiteX3" fmla="*/ 680731 w 815813"/>
                  <a:gd name="connsiteY3" fmla="*/ 45641 h 1267906"/>
                  <a:gd name="connsiteX4" fmla="*/ 400176 w 815813"/>
                  <a:gd name="connsiteY4" fmla="*/ 14468 h 1267906"/>
                  <a:gd name="connsiteX5" fmla="*/ 98840 w 815813"/>
                  <a:gd name="connsiteY5" fmla="*/ 237872 h 1267906"/>
                  <a:gd name="connsiteX6" fmla="*/ 126 w 815813"/>
                  <a:gd name="connsiteY6" fmla="*/ 570381 h 1267906"/>
                  <a:gd name="connsiteX7" fmla="*/ 46885 w 815813"/>
                  <a:gd name="connsiteY7" fmla="*/ 918477 h 1267906"/>
                  <a:gd name="connsiteX8" fmla="*/ 213140 w 815813"/>
                  <a:gd name="connsiteY8" fmla="*/ 1188641 h 1267906"/>
                  <a:gd name="connsiteX9" fmla="*/ 400176 w 815813"/>
                  <a:gd name="connsiteY9" fmla="*/ 1266572 h 1267906"/>
                  <a:gd name="connsiteX10" fmla="*/ 602799 w 815813"/>
                  <a:gd name="connsiteY10" fmla="*/ 1225009 h 1267906"/>
                  <a:gd name="connsiteX11" fmla="*/ 758663 w 815813"/>
                  <a:gd name="connsiteY11" fmla="*/ 1069145 h 1267906"/>
                  <a:gd name="connsiteX12" fmla="*/ 779444 w 815813"/>
                  <a:gd name="connsiteY12" fmla="*/ 975627 h 1267906"/>
                  <a:gd name="connsiteX13" fmla="*/ 758663 w 815813"/>
                  <a:gd name="connsiteY13" fmla="*/ 892500 h 1267906"/>
                  <a:gd name="connsiteX14" fmla="*/ 717099 w 815813"/>
                  <a:gd name="connsiteY14" fmla="*/ 804177 h 1267906"/>
                  <a:gd name="connsiteX15" fmla="*/ 711904 w 815813"/>
                  <a:gd name="connsiteY15" fmla="*/ 684681 h 1267906"/>
                  <a:gd name="connsiteX16" fmla="*/ 717099 w 815813"/>
                  <a:gd name="connsiteY16" fmla="*/ 601554 h 1267906"/>
                  <a:gd name="connsiteX17" fmla="*/ 753467 w 815813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80211 w 825472"/>
                  <a:gd name="connsiteY12" fmla="*/ 975627 h 1267906"/>
                  <a:gd name="connsiteX13" fmla="*/ 759430 w 825472"/>
                  <a:gd name="connsiteY13" fmla="*/ 892500 h 1267906"/>
                  <a:gd name="connsiteX14" fmla="*/ 717866 w 825472"/>
                  <a:gd name="connsiteY14" fmla="*/ 804177 h 1267906"/>
                  <a:gd name="connsiteX15" fmla="*/ 712671 w 825472"/>
                  <a:gd name="connsiteY15" fmla="*/ 684681 h 1267906"/>
                  <a:gd name="connsiteX16" fmla="*/ 717866 w 825472"/>
                  <a:gd name="connsiteY16" fmla="*/ 601554 h 1267906"/>
                  <a:gd name="connsiteX17" fmla="*/ 754234 w 825472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71762"/>
                  <a:gd name="connsiteX1" fmla="*/ 806189 w 825472"/>
                  <a:gd name="connsiteY1" fmla="*/ 435300 h 1271762"/>
                  <a:gd name="connsiteX2" fmla="*/ 816580 w 825472"/>
                  <a:gd name="connsiteY2" fmla="*/ 237872 h 1271762"/>
                  <a:gd name="connsiteX3" fmla="*/ 681498 w 825472"/>
                  <a:gd name="connsiteY3" fmla="*/ 45641 h 1271762"/>
                  <a:gd name="connsiteX4" fmla="*/ 400943 w 825472"/>
                  <a:gd name="connsiteY4" fmla="*/ 14468 h 1271762"/>
                  <a:gd name="connsiteX5" fmla="*/ 99607 w 825472"/>
                  <a:gd name="connsiteY5" fmla="*/ 237872 h 1271762"/>
                  <a:gd name="connsiteX6" fmla="*/ 893 w 825472"/>
                  <a:gd name="connsiteY6" fmla="*/ 570381 h 1271762"/>
                  <a:gd name="connsiteX7" fmla="*/ 47652 w 825472"/>
                  <a:gd name="connsiteY7" fmla="*/ 918477 h 1271762"/>
                  <a:gd name="connsiteX8" fmla="*/ 213907 w 825472"/>
                  <a:gd name="connsiteY8" fmla="*/ 1188641 h 1271762"/>
                  <a:gd name="connsiteX9" fmla="*/ 400943 w 825472"/>
                  <a:gd name="connsiteY9" fmla="*/ 1266572 h 1271762"/>
                  <a:gd name="connsiteX10" fmla="*/ 759430 w 825472"/>
                  <a:gd name="connsiteY10" fmla="*/ 1069145 h 1271762"/>
                  <a:gd name="connsiteX11" fmla="*/ 759430 w 825472"/>
                  <a:gd name="connsiteY11" fmla="*/ 892500 h 1271762"/>
                  <a:gd name="connsiteX12" fmla="*/ 717866 w 825472"/>
                  <a:gd name="connsiteY12" fmla="*/ 804177 h 1271762"/>
                  <a:gd name="connsiteX13" fmla="*/ 712671 w 825472"/>
                  <a:gd name="connsiteY13" fmla="*/ 684681 h 1271762"/>
                  <a:gd name="connsiteX14" fmla="*/ 717866 w 825472"/>
                  <a:gd name="connsiteY14" fmla="*/ 601554 h 1271762"/>
                  <a:gd name="connsiteX15" fmla="*/ 754234 w 825472"/>
                  <a:gd name="connsiteY15" fmla="*/ 539209 h 1271762"/>
                  <a:gd name="connsiteX0" fmla="*/ 754234 w 825472"/>
                  <a:gd name="connsiteY0" fmla="*/ 539209 h 1274399"/>
                  <a:gd name="connsiteX1" fmla="*/ 806189 w 825472"/>
                  <a:gd name="connsiteY1" fmla="*/ 435300 h 1274399"/>
                  <a:gd name="connsiteX2" fmla="*/ 816580 w 825472"/>
                  <a:gd name="connsiteY2" fmla="*/ 237872 h 1274399"/>
                  <a:gd name="connsiteX3" fmla="*/ 681498 w 825472"/>
                  <a:gd name="connsiteY3" fmla="*/ 45641 h 1274399"/>
                  <a:gd name="connsiteX4" fmla="*/ 400943 w 825472"/>
                  <a:gd name="connsiteY4" fmla="*/ 14468 h 1274399"/>
                  <a:gd name="connsiteX5" fmla="*/ 99607 w 825472"/>
                  <a:gd name="connsiteY5" fmla="*/ 237872 h 1274399"/>
                  <a:gd name="connsiteX6" fmla="*/ 893 w 825472"/>
                  <a:gd name="connsiteY6" fmla="*/ 570381 h 1274399"/>
                  <a:gd name="connsiteX7" fmla="*/ 47652 w 825472"/>
                  <a:gd name="connsiteY7" fmla="*/ 918477 h 1274399"/>
                  <a:gd name="connsiteX8" fmla="*/ 213907 w 825472"/>
                  <a:gd name="connsiteY8" fmla="*/ 1188641 h 1274399"/>
                  <a:gd name="connsiteX9" fmla="*/ 400943 w 825472"/>
                  <a:gd name="connsiteY9" fmla="*/ 1266572 h 1274399"/>
                  <a:gd name="connsiteX10" fmla="*/ 759430 w 825472"/>
                  <a:gd name="connsiteY10" fmla="*/ 1069145 h 1274399"/>
                  <a:gd name="connsiteX11" fmla="*/ 759430 w 825472"/>
                  <a:gd name="connsiteY11" fmla="*/ 892500 h 1274399"/>
                  <a:gd name="connsiteX12" fmla="*/ 717866 w 825472"/>
                  <a:gd name="connsiteY12" fmla="*/ 804177 h 1274399"/>
                  <a:gd name="connsiteX13" fmla="*/ 712671 w 825472"/>
                  <a:gd name="connsiteY13" fmla="*/ 684681 h 1274399"/>
                  <a:gd name="connsiteX14" fmla="*/ 717866 w 825472"/>
                  <a:gd name="connsiteY14" fmla="*/ 601554 h 1274399"/>
                  <a:gd name="connsiteX15" fmla="*/ 754234 w 825472"/>
                  <a:gd name="connsiteY15" fmla="*/ 539209 h 1274399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7452"/>
                  <a:gd name="connsiteX1" fmla="*/ 806189 w 825472"/>
                  <a:gd name="connsiteY1" fmla="*/ 435300 h 1277452"/>
                  <a:gd name="connsiteX2" fmla="*/ 816580 w 825472"/>
                  <a:gd name="connsiteY2" fmla="*/ 237872 h 1277452"/>
                  <a:gd name="connsiteX3" fmla="*/ 681498 w 825472"/>
                  <a:gd name="connsiteY3" fmla="*/ 45641 h 1277452"/>
                  <a:gd name="connsiteX4" fmla="*/ 400943 w 825472"/>
                  <a:gd name="connsiteY4" fmla="*/ 14468 h 1277452"/>
                  <a:gd name="connsiteX5" fmla="*/ 99607 w 825472"/>
                  <a:gd name="connsiteY5" fmla="*/ 237872 h 1277452"/>
                  <a:gd name="connsiteX6" fmla="*/ 893 w 825472"/>
                  <a:gd name="connsiteY6" fmla="*/ 570381 h 1277452"/>
                  <a:gd name="connsiteX7" fmla="*/ 47652 w 825472"/>
                  <a:gd name="connsiteY7" fmla="*/ 918477 h 1277452"/>
                  <a:gd name="connsiteX8" fmla="*/ 400943 w 825472"/>
                  <a:gd name="connsiteY8" fmla="*/ 1266572 h 1277452"/>
                  <a:gd name="connsiteX9" fmla="*/ 759430 w 825472"/>
                  <a:gd name="connsiteY9" fmla="*/ 1069145 h 1277452"/>
                  <a:gd name="connsiteX10" fmla="*/ 759430 w 825472"/>
                  <a:gd name="connsiteY10" fmla="*/ 892500 h 1277452"/>
                  <a:gd name="connsiteX11" fmla="*/ 717866 w 825472"/>
                  <a:gd name="connsiteY11" fmla="*/ 804177 h 1277452"/>
                  <a:gd name="connsiteX12" fmla="*/ 712671 w 825472"/>
                  <a:gd name="connsiteY12" fmla="*/ 684681 h 1277452"/>
                  <a:gd name="connsiteX13" fmla="*/ 717866 w 825472"/>
                  <a:gd name="connsiteY13" fmla="*/ 601554 h 1277452"/>
                  <a:gd name="connsiteX14" fmla="*/ 754234 w 825472"/>
                  <a:gd name="connsiteY14" fmla="*/ 539209 h 1277452"/>
                  <a:gd name="connsiteX0" fmla="*/ 753341 w 824579"/>
                  <a:gd name="connsiteY0" fmla="*/ 563818 h 1302061"/>
                  <a:gd name="connsiteX1" fmla="*/ 805296 w 824579"/>
                  <a:gd name="connsiteY1" fmla="*/ 459909 h 1302061"/>
                  <a:gd name="connsiteX2" fmla="*/ 815687 w 824579"/>
                  <a:gd name="connsiteY2" fmla="*/ 262481 h 1302061"/>
                  <a:gd name="connsiteX3" fmla="*/ 680605 w 824579"/>
                  <a:gd name="connsiteY3" fmla="*/ 70250 h 1302061"/>
                  <a:gd name="connsiteX4" fmla="*/ 400050 w 824579"/>
                  <a:gd name="connsiteY4" fmla="*/ 39077 h 1302061"/>
                  <a:gd name="connsiteX5" fmla="*/ 0 w 824579"/>
                  <a:gd name="connsiteY5" fmla="*/ 594990 h 1302061"/>
                  <a:gd name="connsiteX6" fmla="*/ 46759 w 824579"/>
                  <a:gd name="connsiteY6" fmla="*/ 943086 h 1302061"/>
                  <a:gd name="connsiteX7" fmla="*/ 400050 w 824579"/>
                  <a:gd name="connsiteY7" fmla="*/ 1291181 h 1302061"/>
                  <a:gd name="connsiteX8" fmla="*/ 758537 w 824579"/>
                  <a:gd name="connsiteY8" fmla="*/ 1093754 h 1302061"/>
                  <a:gd name="connsiteX9" fmla="*/ 758537 w 824579"/>
                  <a:gd name="connsiteY9" fmla="*/ 917109 h 1302061"/>
                  <a:gd name="connsiteX10" fmla="*/ 716973 w 824579"/>
                  <a:gd name="connsiteY10" fmla="*/ 828786 h 1302061"/>
                  <a:gd name="connsiteX11" fmla="*/ 711778 w 824579"/>
                  <a:gd name="connsiteY11" fmla="*/ 709290 h 1302061"/>
                  <a:gd name="connsiteX12" fmla="*/ 716973 w 824579"/>
                  <a:gd name="connsiteY12" fmla="*/ 626163 h 1302061"/>
                  <a:gd name="connsiteX13" fmla="*/ 753341 w 824579"/>
                  <a:gd name="connsiteY13" fmla="*/ 563818 h 1302061"/>
                  <a:gd name="connsiteX0" fmla="*/ 754795 w 826033"/>
                  <a:gd name="connsiteY0" fmla="*/ 563818 h 1302061"/>
                  <a:gd name="connsiteX1" fmla="*/ 806750 w 826033"/>
                  <a:gd name="connsiteY1" fmla="*/ 459909 h 1302061"/>
                  <a:gd name="connsiteX2" fmla="*/ 817141 w 826033"/>
                  <a:gd name="connsiteY2" fmla="*/ 262481 h 1302061"/>
                  <a:gd name="connsiteX3" fmla="*/ 682059 w 826033"/>
                  <a:gd name="connsiteY3" fmla="*/ 70250 h 1302061"/>
                  <a:gd name="connsiteX4" fmla="*/ 401504 w 826033"/>
                  <a:gd name="connsiteY4" fmla="*/ 39077 h 1302061"/>
                  <a:gd name="connsiteX5" fmla="*/ 1454 w 826033"/>
                  <a:gd name="connsiteY5" fmla="*/ 594990 h 1302061"/>
                  <a:gd name="connsiteX6" fmla="*/ 48213 w 826033"/>
                  <a:gd name="connsiteY6" fmla="*/ 943086 h 1302061"/>
                  <a:gd name="connsiteX7" fmla="*/ 401504 w 826033"/>
                  <a:gd name="connsiteY7" fmla="*/ 1291181 h 1302061"/>
                  <a:gd name="connsiteX8" fmla="*/ 759991 w 826033"/>
                  <a:gd name="connsiteY8" fmla="*/ 1093754 h 1302061"/>
                  <a:gd name="connsiteX9" fmla="*/ 759991 w 826033"/>
                  <a:gd name="connsiteY9" fmla="*/ 917109 h 1302061"/>
                  <a:gd name="connsiteX10" fmla="*/ 718427 w 826033"/>
                  <a:gd name="connsiteY10" fmla="*/ 828786 h 1302061"/>
                  <a:gd name="connsiteX11" fmla="*/ 713232 w 826033"/>
                  <a:gd name="connsiteY11" fmla="*/ 709290 h 1302061"/>
                  <a:gd name="connsiteX12" fmla="*/ 718427 w 826033"/>
                  <a:gd name="connsiteY12" fmla="*/ 626163 h 1302061"/>
                  <a:gd name="connsiteX13" fmla="*/ 754795 w 826033"/>
                  <a:gd name="connsiteY13" fmla="*/ 563818 h 1302061"/>
                  <a:gd name="connsiteX0" fmla="*/ 754795 w 826033"/>
                  <a:gd name="connsiteY0" fmla="*/ 554587 h 1292830"/>
                  <a:gd name="connsiteX1" fmla="*/ 806750 w 826033"/>
                  <a:gd name="connsiteY1" fmla="*/ 450678 h 1292830"/>
                  <a:gd name="connsiteX2" fmla="*/ 817141 w 826033"/>
                  <a:gd name="connsiteY2" fmla="*/ 253250 h 1292830"/>
                  <a:gd name="connsiteX3" fmla="*/ 682059 w 826033"/>
                  <a:gd name="connsiteY3" fmla="*/ 61019 h 1292830"/>
                  <a:gd name="connsiteX4" fmla="*/ 401504 w 826033"/>
                  <a:gd name="connsiteY4" fmla="*/ 29846 h 1292830"/>
                  <a:gd name="connsiteX5" fmla="*/ 1454 w 826033"/>
                  <a:gd name="connsiteY5" fmla="*/ 585759 h 1292830"/>
                  <a:gd name="connsiteX6" fmla="*/ 48213 w 826033"/>
                  <a:gd name="connsiteY6" fmla="*/ 933855 h 1292830"/>
                  <a:gd name="connsiteX7" fmla="*/ 401504 w 826033"/>
                  <a:gd name="connsiteY7" fmla="*/ 1281950 h 1292830"/>
                  <a:gd name="connsiteX8" fmla="*/ 759991 w 826033"/>
                  <a:gd name="connsiteY8" fmla="*/ 1084523 h 1292830"/>
                  <a:gd name="connsiteX9" fmla="*/ 759991 w 826033"/>
                  <a:gd name="connsiteY9" fmla="*/ 907878 h 1292830"/>
                  <a:gd name="connsiteX10" fmla="*/ 718427 w 826033"/>
                  <a:gd name="connsiteY10" fmla="*/ 819555 h 1292830"/>
                  <a:gd name="connsiteX11" fmla="*/ 713232 w 826033"/>
                  <a:gd name="connsiteY11" fmla="*/ 700059 h 1292830"/>
                  <a:gd name="connsiteX12" fmla="*/ 718427 w 826033"/>
                  <a:gd name="connsiteY12" fmla="*/ 616932 h 1292830"/>
                  <a:gd name="connsiteX13" fmla="*/ 754795 w 826033"/>
                  <a:gd name="connsiteY13" fmla="*/ 554587 h 1292830"/>
                  <a:gd name="connsiteX0" fmla="*/ 754795 w 826033"/>
                  <a:gd name="connsiteY0" fmla="*/ 548130 h 1286373"/>
                  <a:gd name="connsiteX1" fmla="*/ 806750 w 826033"/>
                  <a:gd name="connsiteY1" fmla="*/ 444221 h 1286373"/>
                  <a:gd name="connsiteX2" fmla="*/ 817141 w 826033"/>
                  <a:gd name="connsiteY2" fmla="*/ 246793 h 1286373"/>
                  <a:gd name="connsiteX3" fmla="*/ 682059 w 826033"/>
                  <a:gd name="connsiteY3" fmla="*/ 54562 h 1286373"/>
                  <a:gd name="connsiteX4" fmla="*/ 401504 w 826033"/>
                  <a:gd name="connsiteY4" fmla="*/ 23389 h 1286373"/>
                  <a:gd name="connsiteX5" fmla="*/ 1454 w 826033"/>
                  <a:gd name="connsiteY5" fmla="*/ 579302 h 1286373"/>
                  <a:gd name="connsiteX6" fmla="*/ 48213 w 826033"/>
                  <a:gd name="connsiteY6" fmla="*/ 927398 h 1286373"/>
                  <a:gd name="connsiteX7" fmla="*/ 401504 w 826033"/>
                  <a:gd name="connsiteY7" fmla="*/ 1275493 h 1286373"/>
                  <a:gd name="connsiteX8" fmla="*/ 759991 w 826033"/>
                  <a:gd name="connsiteY8" fmla="*/ 1078066 h 1286373"/>
                  <a:gd name="connsiteX9" fmla="*/ 759991 w 826033"/>
                  <a:gd name="connsiteY9" fmla="*/ 901421 h 1286373"/>
                  <a:gd name="connsiteX10" fmla="*/ 718427 w 826033"/>
                  <a:gd name="connsiteY10" fmla="*/ 813098 h 1286373"/>
                  <a:gd name="connsiteX11" fmla="*/ 713232 w 826033"/>
                  <a:gd name="connsiteY11" fmla="*/ 693602 h 1286373"/>
                  <a:gd name="connsiteX12" fmla="*/ 718427 w 826033"/>
                  <a:gd name="connsiteY12" fmla="*/ 610475 h 1286373"/>
                  <a:gd name="connsiteX13" fmla="*/ 754795 w 826033"/>
                  <a:gd name="connsiteY13" fmla="*/ 548130 h 1286373"/>
                  <a:gd name="connsiteX0" fmla="*/ 754795 w 846788"/>
                  <a:gd name="connsiteY0" fmla="*/ 533995 h 1272238"/>
                  <a:gd name="connsiteX1" fmla="*/ 806750 w 846788"/>
                  <a:gd name="connsiteY1" fmla="*/ 430086 h 1272238"/>
                  <a:gd name="connsiteX2" fmla="*/ 817141 w 846788"/>
                  <a:gd name="connsiteY2" fmla="*/ 232658 h 1272238"/>
                  <a:gd name="connsiteX3" fmla="*/ 401504 w 846788"/>
                  <a:gd name="connsiteY3" fmla="*/ 9254 h 1272238"/>
                  <a:gd name="connsiteX4" fmla="*/ 1454 w 846788"/>
                  <a:gd name="connsiteY4" fmla="*/ 565167 h 1272238"/>
                  <a:gd name="connsiteX5" fmla="*/ 48213 w 846788"/>
                  <a:gd name="connsiteY5" fmla="*/ 913263 h 1272238"/>
                  <a:gd name="connsiteX6" fmla="*/ 401504 w 846788"/>
                  <a:gd name="connsiteY6" fmla="*/ 1261358 h 1272238"/>
                  <a:gd name="connsiteX7" fmla="*/ 759991 w 846788"/>
                  <a:gd name="connsiteY7" fmla="*/ 1063931 h 1272238"/>
                  <a:gd name="connsiteX8" fmla="*/ 759991 w 846788"/>
                  <a:gd name="connsiteY8" fmla="*/ 887286 h 1272238"/>
                  <a:gd name="connsiteX9" fmla="*/ 718427 w 846788"/>
                  <a:gd name="connsiteY9" fmla="*/ 798963 h 1272238"/>
                  <a:gd name="connsiteX10" fmla="*/ 713232 w 846788"/>
                  <a:gd name="connsiteY10" fmla="*/ 679467 h 1272238"/>
                  <a:gd name="connsiteX11" fmla="*/ 718427 w 846788"/>
                  <a:gd name="connsiteY11" fmla="*/ 596340 h 1272238"/>
                  <a:gd name="connsiteX12" fmla="*/ 754795 w 846788"/>
                  <a:gd name="connsiteY12" fmla="*/ 533995 h 1272238"/>
                  <a:gd name="connsiteX0" fmla="*/ 754795 w 842172"/>
                  <a:gd name="connsiteY0" fmla="*/ 543144 h 1281387"/>
                  <a:gd name="connsiteX1" fmla="*/ 806750 w 842172"/>
                  <a:gd name="connsiteY1" fmla="*/ 439235 h 1281387"/>
                  <a:gd name="connsiteX2" fmla="*/ 817141 w 842172"/>
                  <a:gd name="connsiteY2" fmla="*/ 241807 h 1281387"/>
                  <a:gd name="connsiteX3" fmla="*/ 401504 w 842172"/>
                  <a:gd name="connsiteY3" fmla="*/ 18403 h 1281387"/>
                  <a:gd name="connsiteX4" fmla="*/ 1454 w 842172"/>
                  <a:gd name="connsiteY4" fmla="*/ 574316 h 1281387"/>
                  <a:gd name="connsiteX5" fmla="*/ 48213 w 842172"/>
                  <a:gd name="connsiteY5" fmla="*/ 922412 h 1281387"/>
                  <a:gd name="connsiteX6" fmla="*/ 401504 w 842172"/>
                  <a:gd name="connsiteY6" fmla="*/ 1270507 h 1281387"/>
                  <a:gd name="connsiteX7" fmla="*/ 759991 w 842172"/>
                  <a:gd name="connsiteY7" fmla="*/ 1073080 h 1281387"/>
                  <a:gd name="connsiteX8" fmla="*/ 759991 w 842172"/>
                  <a:gd name="connsiteY8" fmla="*/ 896435 h 1281387"/>
                  <a:gd name="connsiteX9" fmla="*/ 718427 w 842172"/>
                  <a:gd name="connsiteY9" fmla="*/ 808112 h 1281387"/>
                  <a:gd name="connsiteX10" fmla="*/ 713232 w 842172"/>
                  <a:gd name="connsiteY10" fmla="*/ 688616 h 1281387"/>
                  <a:gd name="connsiteX11" fmla="*/ 718427 w 842172"/>
                  <a:gd name="connsiteY11" fmla="*/ 605489 h 1281387"/>
                  <a:gd name="connsiteX12" fmla="*/ 754795 w 842172"/>
                  <a:gd name="connsiteY12" fmla="*/ 543144 h 1281387"/>
                  <a:gd name="connsiteX0" fmla="*/ 754795 w 842172"/>
                  <a:gd name="connsiteY0" fmla="*/ 541069 h 1279312"/>
                  <a:gd name="connsiteX1" fmla="*/ 806750 w 842172"/>
                  <a:gd name="connsiteY1" fmla="*/ 437160 h 1279312"/>
                  <a:gd name="connsiteX2" fmla="*/ 817141 w 842172"/>
                  <a:gd name="connsiteY2" fmla="*/ 239732 h 1279312"/>
                  <a:gd name="connsiteX3" fmla="*/ 401504 w 842172"/>
                  <a:gd name="connsiteY3" fmla="*/ 16328 h 1279312"/>
                  <a:gd name="connsiteX4" fmla="*/ 1454 w 842172"/>
                  <a:gd name="connsiteY4" fmla="*/ 572241 h 1279312"/>
                  <a:gd name="connsiteX5" fmla="*/ 48213 w 842172"/>
                  <a:gd name="connsiteY5" fmla="*/ 920337 h 1279312"/>
                  <a:gd name="connsiteX6" fmla="*/ 401504 w 842172"/>
                  <a:gd name="connsiteY6" fmla="*/ 1268432 h 1279312"/>
                  <a:gd name="connsiteX7" fmla="*/ 759991 w 842172"/>
                  <a:gd name="connsiteY7" fmla="*/ 1071005 h 1279312"/>
                  <a:gd name="connsiteX8" fmla="*/ 759991 w 842172"/>
                  <a:gd name="connsiteY8" fmla="*/ 894360 h 1279312"/>
                  <a:gd name="connsiteX9" fmla="*/ 718427 w 842172"/>
                  <a:gd name="connsiteY9" fmla="*/ 806037 h 1279312"/>
                  <a:gd name="connsiteX10" fmla="*/ 713232 w 842172"/>
                  <a:gd name="connsiteY10" fmla="*/ 686541 h 1279312"/>
                  <a:gd name="connsiteX11" fmla="*/ 718427 w 842172"/>
                  <a:gd name="connsiteY11" fmla="*/ 603414 h 1279312"/>
                  <a:gd name="connsiteX12" fmla="*/ 754795 w 842172"/>
                  <a:gd name="connsiteY12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22059"/>
                  <a:gd name="connsiteY0" fmla="*/ 534579 h 1272822"/>
                  <a:gd name="connsiteX1" fmla="*/ 817141 w 822059"/>
                  <a:gd name="connsiteY1" fmla="*/ 233242 h 1272822"/>
                  <a:gd name="connsiteX2" fmla="*/ 401504 w 822059"/>
                  <a:gd name="connsiteY2" fmla="*/ 9838 h 1272822"/>
                  <a:gd name="connsiteX3" fmla="*/ 1454 w 822059"/>
                  <a:gd name="connsiteY3" fmla="*/ 565751 h 1272822"/>
                  <a:gd name="connsiteX4" fmla="*/ 48213 w 822059"/>
                  <a:gd name="connsiteY4" fmla="*/ 913847 h 1272822"/>
                  <a:gd name="connsiteX5" fmla="*/ 401504 w 822059"/>
                  <a:gd name="connsiteY5" fmla="*/ 1261942 h 1272822"/>
                  <a:gd name="connsiteX6" fmla="*/ 759991 w 822059"/>
                  <a:gd name="connsiteY6" fmla="*/ 1064515 h 1272822"/>
                  <a:gd name="connsiteX7" fmla="*/ 759991 w 822059"/>
                  <a:gd name="connsiteY7" fmla="*/ 887870 h 1272822"/>
                  <a:gd name="connsiteX8" fmla="*/ 718427 w 822059"/>
                  <a:gd name="connsiteY8" fmla="*/ 799547 h 1272822"/>
                  <a:gd name="connsiteX9" fmla="*/ 713232 w 822059"/>
                  <a:gd name="connsiteY9" fmla="*/ 680051 h 1272822"/>
                  <a:gd name="connsiteX10" fmla="*/ 718427 w 822059"/>
                  <a:gd name="connsiteY10" fmla="*/ 596924 h 1272822"/>
                  <a:gd name="connsiteX11" fmla="*/ 754795 w 822059"/>
                  <a:gd name="connsiteY11" fmla="*/ 534579 h 1272822"/>
                  <a:gd name="connsiteX0" fmla="*/ 754795 w 822059"/>
                  <a:gd name="connsiteY0" fmla="*/ 536177 h 1274420"/>
                  <a:gd name="connsiteX1" fmla="*/ 817141 w 822059"/>
                  <a:gd name="connsiteY1" fmla="*/ 234840 h 1274420"/>
                  <a:gd name="connsiteX2" fmla="*/ 401504 w 822059"/>
                  <a:gd name="connsiteY2" fmla="*/ 11436 h 1274420"/>
                  <a:gd name="connsiteX3" fmla="*/ 1454 w 822059"/>
                  <a:gd name="connsiteY3" fmla="*/ 567349 h 1274420"/>
                  <a:gd name="connsiteX4" fmla="*/ 48213 w 822059"/>
                  <a:gd name="connsiteY4" fmla="*/ 915445 h 1274420"/>
                  <a:gd name="connsiteX5" fmla="*/ 401504 w 822059"/>
                  <a:gd name="connsiteY5" fmla="*/ 1263540 h 1274420"/>
                  <a:gd name="connsiteX6" fmla="*/ 759991 w 822059"/>
                  <a:gd name="connsiteY6" fmla="*/ 1066113 h 1274420"/>
                  <a:gd name="connsiteX7" fmla="*/ 759991 w 822059"/>
                  <a:gd name="connsiteY7" fmla="*/ 889468 h 1274420"/>
                  <a:gd name="connsiteX8" fmla="*/ 718427 w 822059"/>
                  <a:gd name="connsiteY8" fmla="*/ 801145 h 1274420"/>
                  <a:gd name="connsiteX9" fmla="*/ 713232 w 822059"/>
                  <a:gd name="connsiteY9" fmla="*/ 681649 h 1274420"/>
                  <a:gd name="connsiteX10" fmla="*/ 718427 w 822059"/>
                  <a:gd name="connsiteY10" fmla="*/ 598522 h 1274420"/>
                  <a:gd name="connsiteX11" fmla="*/ 754795 w 822059"/>
                  <a:gd name="connsiteY11" fmla="*/ 536177 h 1274420"/>
                  <a:gd name="connsiteX0" fmla="*/ 754795 w 817654"/>
                  <a:gd name="connsiteY0" fmla="*/ 537352 h 1275595"/>
                  <a:gd name="connsiteX1" fmla="*/ 817141 w 817654"/>
                  <a:gd name="connsiteY1" fmla="*/ 236015 h 1275595"/>
                  <a:gd name="connsiteX2" fmla="*/ 401504 w 817654"/>
                  <a:gd name="connsiteY2" fmla="*/ 12611 h 1275595"/>
                  <a:gd name="connsiteX3" fmla="*/ 1454 w 817654"/>
                  <a:gd name="connsiteY3" fmla="*/ 568524 h 1275595"/>
                  <a:gd name="connsiteX4" fmla="*/ 48213 w 817654"/>
                  <a:gd name="connsiteY4" fmla="*/ 916620 h 1275595"/>
                  <a:gd name="connsiteX5" fmla="*/ 401504 w 817654"/>
                  <a:gd name="connsiteY5" fmla="*/ 1264715 h 1275595"/>
                  <a:gd name="connsiteX6" fmla="*/ 759991 w 817654"/>
                  <a:gd name="connsiteY6" fmla="*/ 1067288 h 1275595"/>
                  <a:gd name="connsiteX7" fmla="*/ 759991 w 817654"/>
                  <a:gd name="connsiteY7" fmla="*/ 890643 h 1275595"/>
                  <a:gd name="connsiteX8" fmla="*/ 718427 w 817654"/>
                  <a:gd name="connsiteY8" fmla="*/ 802320 h 1275595"/>
                  <a:gd name="connsiteX9" fmla="*/ 713232 w 817654"/>
                  <a:gd name="connsiteY9" fmla="*/ 682824 h 1275595"/>
                  <a:gd name="connsiteX10" fmla="*/ 718427 w 817654"/>
                  <a:gd name="connsiteY10" fmla="*/ 599697 h 1275595"/>
                  <a:gd name="connsiteX11" fmla="*/ 754795 w 817654"/>
                  <a:gd name="connsiteY11" fmla="*/ 537352 h 1275595"/>
                  <a:gd name="connsiteX0" fmla="*/ 754795 w 834929"/>
                  <a:gd name="connsiteY0" fmla="*/ 537352 h 1275595"/>
                  <a:gd name="connsiteX1" fmla="*/ 817141 w 834929"/>
                  <a:gd name="connsiteY1" fmla="*/ 236015 h 1275595"/>
                  <a:gd name="connsiteX2" fmla="*/ 401504 w 834929"/>
                  <a:gd name="connsiteY2" fmla="*/ 12611 h 1275595"/>
                  <a:gd name="connsiteX3" fmla="*/ 1454 w 834929"/>
                  <a:gd name="connsiteY3" fmla="*/ 568524 h 1275595"/>
                  <a:gd name="connsiteX4" fmla="*/ 48213 w 834929"/>
                  <a:gd name="connsiteY4" fmla="*/ 916620 h 1275595"/>
                  <a:gd name="connsiteX5" fmla="*/ 401504 w 834929"/>
                  <a:gd name="connsiteY5" fmla="*/ 1264715 h 1275595"/>
                  <a:gd name="connsiteX6" fmla="*/ 759991 w 834929"/>
                  <a:gd name="connsiteY6" fmla="*/ 1067288 h 1275595"/>
                  <a:gd name="connsiteX7" fmla="*/ 759991 w 834929"/>
                  <a:gd name="connsiteY7" fmla="*/ 890643 h 1275595"/>
                  <a:gd name="connsiteX8" fmla="*/ 718427 w 834929"/>
                  <a:gd name="connsiteY8" fmla="*/ 802320 h 1275595"/>
                  <a:gd name="connsiteX9" fmla="*/ 713232 w 834929"/>
                  <a:gd name="connsiteY9" fmla="*/ 682824 h 1275595"/>
                  <a:gd name="connsiteX10" fmla="*/ 718427 w 834929"/>
                  <a:gd name="connsiteY10" fmla="*/ 599697 h 1275595"/>
                  <a:gd name="connsiteX11" fmla="*/ 754795 w 834929"/>
                  <a:gd name="connsiteY11" fmla="*/ 537352 h 1275595"/>
                  <a:gd name="connsiteX0" fmla="*/ 754795 w 823313"/>
                  <a:gd name="connsiteY0" fmla="*/ 538948 h 1277191"/>
                  <a:gd name="connsiteX1" fmla="*/ 817141 w 823313"/>
                  <a:gd name="connsiteY1" fmla="*/ 237611 h 1277191"/>
                  <a:gd name="connsiteX2" fmla="*/ 401504 w 823313"/>
                  <a:gd name="connsiteY2" fmla="*/ 14207 h 1277191"/>
                  <a:gd name="connsiteX3" fmla="*/ 1454 w 823313"/>
                  <a:gd name="connsiteY3" fmla="*/ 570120 h 1277191"/>
                  <a:gd name="connsiteX4" fmla="*/ 48213 w 823313"/>
                  <a:gd name="connsiteY4" fmla="*/ 918216 h 1277191"/>
                  <a:gd name="connsiteX5" fmla="*/ 401504 w 823313"/>
                  <a:gd name="connsiteY5" fmla="*/ 1266311 h 1277191"/>
                  <a:gd name="connsiteX6" fmla="*/ 759991 w 823313"/>
                  <a:gd name="connsiteY6" fmla="*/ 1068884 h 1277191"/>
                  <a:gd name="connsiteX7" fmla="*/ 759991 w 823313"/>
                  <a:gd name="connsiteY7" fmla="*/ 892239 h 1277191"/>
                  <a:gd name="connsiteX8" fmla="*/ 718427 w 823313"/>
                  <a:gd name="connsiteY8" fmla="*/ 803916 h 1277191"/>
                  <a:gd name="connsiteX9" fmla="*/ 713232 w 823313"/>
                  <a:gd name="connsiteY9" fmla="*/ 684420 h 1277191"/>
                  <a:gd name="connsiteX10" fmla="*/ 718427 w 823313"/>
                  <a:gd name="connsiteY10" fmla="*/ 601293 h 1277191"/>
                  <a:gd name="connsiteX11" fmla="*/ 754795 w 823313"/>
                  <a:gd name="connsiteY11" fmla="*/ 538948 h 1277191"/>
                  <a:gd name="connsiteX0" fmla="*/ 768939 w 837457"/>
                  <a:gd name="connsiteY0" fmla="*/ 538948 h 1277191"/>
                  <a:gd name="connsiteX1" fmla="*/ 831285 w 837457"/>
                  <a:gd name="connsiteY1" fmla="*/ 237611 h 1277191"/>
                  <a:gd name="connsiteX2" fmla="*/ 415648 w 837457"/>
                  <a:gd name="connsiteY2" fmla="*/ 14207 h 1277191"/>
                  <a:gd name="connsiteX3" fmla="*/ 15598 w 837457"/>
                  <a:gd name="connsiteY3" fmla="*/ 570120 h 1277191"/>
                  <a:gd name="connsiteX4" fmla="*/ 62357 w 837457"/>
                  <a:gd name="connsiteY4" fmla="*/ 918216 h 1277191"/>
                  <a:gd name="connsiteX5" fmla="*/ 415648 w 837457"/>
                  <a:gd name="connsiteY5" fmla="*/ 1266311 h 1277191"/>
                  <a:gd name="connsiteX6" fmla="*/ 774135 w 837457"/>
                  <a:gd name="connsiteY6" fmla="*/ 1068884 h 1277191"/>
                  <a:gd name="connsiteX7" fmla="*/ 774135 w 837457"/>
                  <a:gd name="connsiteY7" fmla="*/ 892239 h 1277191"/>
                  <a:gd name="connsiteX8" fmla="*/ 732571 w 837457"/>
                  <a:gd name="connsiteY8" fmla="*/ 803916 h 1277191"/>
                  <a:gd name="connsiteX9" fmla="*/ 727376 w 837457"/>
                  <a:gd name="connsiteY9" fmla="*/ 684420 h 1277191"/>
                  <a:gd name="connsiteX10" fmla="*/ 732571 w 837457"/>
                  <a:gd name="connsiteY10" fmla="*/ 601293 h 1277191"/>
                  <a:gd name="connsiteX11" fmla="*/ 768939 w 837457"/>
                  <a:gd name="connsiteY11" fmla="*/ 538948 h 1277191"/>
                  <a:gd name="connsiteX0" fmla="*/ 755462 w 823980"/>
                  <a:gd name="connsiteY0" fmla="*/ 538948 h 1277191"/>
                  <a:gd name="connsiteX1" fmla="*/ 817808 w 823980"/>
                  <a:gd name="connsiteY1" fmla="*/ 237611 h 1277191"/>
                  <a:gd name="connsiteX2" fmla="*/ 402171 w 823980"/>
                  <a:gd name="connsiteY2" fmla="*/ 14207 h 1277191"/>
                  <a:gd name="connsiteX3" fmla="*/ 2121 w 823980"/>
                  <a:gd name="connsiteY3" fmla="*/ 570120 h 1277191"/>
                  <a:gd name="connsiteX4" fmla="*/ 48880 w 823980"/>
                  <a:gd name="connsiteY4" fmla="*/ 918216 h 1277191"/>
                  <a:gd name="connsiteX5" fmla="*/ 402171 w 823980"/>
                  <a:gd name="connsiteY5" fmla="*/ 1266311 h 1277191"/>
                  <a:gd name="connsiteX6" fmla="*/ 760658 w 823980"/>
                  <a:gd name="connsiteY6" fmla="*/ 1068884 h 1277191"/>
                  <a:gd name="connsiteX7" fmla="*/ 760658 w 823980"/>
                  <a:gd name="connsiteY7" fmla="*/ 892239 h 1277191"/>
                  <a:gd name="connsiteX8" fmla="*/ 719094 w 823980"/>
                  <a:gd name="connsiteY8" fmla="*/ 803916 h 1277191"/>
                  <a:gd name="connsiteX9" fmla="*/ 713899 w 823980"/>
                  <a:gd name="connsiteY9" fmla="*/ 684420 h 1277191"/>
                  <a:gd name="connsiteX10" fmla="*/ 719094 w 823980"/>
                  <a:gd name="connsiteY10" fmla="*/ 601293 h 1277191"/>
                  <a:gd name="connsiteX11" fmla="*/ 755462 w 823980"/>
                  <a:gd name="connsiteY11" fmla="*/ 538948 h 1277191"/>
                  <a:gd name="connsiteX0" fmla="*/ 753341 w 821859"/>
                  <a:gd name="connsiteY0" fmla="*/ 538948 h 1287080"/>
                  <a:gd name="connsiteX1" fmla="*/ 815687 w 821859"/>
                  <a:gd name="connsiteY1" fmla="*/ 237611 h 1287080"/>
                  <a:gd name="connsiteX2" fmla="*/ 400050 w 821859"/>
                  <a:gd name="connsiteY2" fmla="*/ 14207 h 1287080"/>
                  <a:gd name="connsiteX3" fmla="*/ 0 w 821859"/>
                  <a:gd name="connsiteY3" fmla="*/ 570120 h 1287080"/>
                  <a:gd name="connsiteX4" fmla="*/ 400050 w 821859"/>
                  <a:gd name="connsiteY4" fmla="*/ 1266311 h 1287080"/>
                  <a:gd name="connsiteX5" fmla="*/ 758537 w 821859"/>
                  <a:gd name="connsiteY5" fmla="*/ 1068884 h 1287080"/>
                  <a:gd name="connsiteX6" fmla="*/ 758537 w 821859"/>
                  <a:gd name="connsiteY6" fmla="*/ 892239 h 1287080"/>
                  <a:gd name="connsiteX7" fmla="*/ 716973 w 821859"/>
                  <a:gd name="connsiteY7" fmla="*/ 803916 h 1287080"/>
                  <a:gd name="connsiteX8" fmla="*/ 711778 w 821859"/>
                  <a:gd name="connsiteY8" fmla="*/ 684420 h 1287080"/>
                  <a:gd name="connsiteX9" fmla="*/ 716973 w 821859"/>
                  <a:gd name="connsiteY9" fmla="*/ 601293 h 1287080"/>
                  <a:gd name="connsiteX10" fmla="*/ 753341 w 821859"/>
                  <a:gd name="connsiteY10" fmla="*/ 538948 h 1287080"/>
                  <a:gd name="connsiteX0" fmla="*/ 753341 w 821859"/>
                  <a:gd name="connsiteY0" fmla="*/ 538948 h 1266971"/>
                  <a:gd name="connsiteX1" fmla="*/ 815687 w 821859"/>
                  <a:gd name="connsiteY1" fmla="*/ 237611 h 1266971"/>
                  <a:gd name="connsiteX2" fmla="*/ 400050 w 821859"/>
                  <a:gd name="connsiteY2" fmla="*/ 14207 h 1266971"/>
                  <a:gd name="connsiteX3" fmla="*/ 0 w 821859"/>
                  <a:gd name="connsiteY3" fmla="*/ 570120 h 1266971"/>
                  <a:gd name="connsiteX4" fmla="*/ 400050 w 821859"/>
                  <a:gd name="connsiteY4" fmla="*/ 1266311 h 1266971"/>
                  <a:gd name="connsiteX5" fmla="*/ 758537 w 821859"/>
                  <a:gd name="connsiteY5" fmla="*/ 1068884 h 1266971"/>
                  <a:gd name="connsiteX6" fmla="*/ 758537 w 821859"/>
                  <a:gd name="connsiteY6" fmla="*/ 892239 h 1266971"/>
                  <a:gd name="connsiteX7" fmla="*/ 716973 w 821859"/>
                  <a:gd name="connsiteY7" fmla="*/ 803916 h 1266971"/>
                  <a:gd name="connsiteX8" fmla="*/ 711778 w 821859"/>
                  <a:gd name="connsiteY8" fmla="*/ 684420 h 1266971"/>
                  <a:gd name="connsiteX9" fmla="*/ 716973 w 821859"/>
                  <a:gd name="connsiteY9" fmla="*/ 601293 h 1266971"/>
                  <a:gd name="connsiteX10" fmla="*/ 753341 w 821859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5206 w 823724"/>
                  <a:gd name="connsiteY0" fmla="*/ 538948 h 1266971"/>
                  <a:gd name="connsiteX1" fmla="*/ 817552 w 823724"/>
                  <a:gd name="connsiteY1" fmla="*/ 237611 h 1266971"/>
                  <a:gd name="connsiteX2" fmla="*/ 401915 w 823724"/>
                  <a:gd name="connsiteY2" fmla="*/ 14207 h 1266971"/>
                  <a:gd name="connsiteX3" fmla="*/ 1865 w 823724"/>
                  <a:gd name="connsiteY3" fmla="*/ 570120 h 1266971"/>
                  <a:gd name="connsiteX4" fmla="*/ 401915 w 823724"/>
                  <a:gd name="connsiteY4" fmla="*/ 1266311 h 1266971"/>
                  <a:gd name="connsiteX5" fmla="*/ 760402 w 823724"/>
                  <a:gd name="connsiteY5" fmla="*/ 1068884 h 1266971"/>
                  <a:gd name="connsiteX6" fmla="*/ 760402 w 823724"/>
                  <a:gd name="connsiteY6" fmla="*/ 892239 h 1266971"/>
                  <a:gd name="connsiteX7" fmla="*/ 718838 w 823724"/>
                  <a:gd name="connsiteY7" fmla="*/ 803916 h 1266971"/>
                  <a:gd name="connsiteX8" fmla="*/ 713643 w 823724"/>
                  <a:gd name="connsiteY8" fmla="*/ 684420 h 1266971"/>
                  <a:gd name="connsiteX9" fmla="*/ 718838 w 823724"/>
                  <a:gd name="connsiteY9" fmla="*/ 601293 h 1266971"/>
                  <a:gd name="connsiteX10" fmla="*/ 755206 w 823724"/>
                  <a:gd name="connsiteY10" fmla="*/ 538948 h 1266971"/>
                  <a:gd name="connsiteX0" fmla="*/ 754387 w 822905"/>
                  <a:gd name="connsiteY0" fmla="*/ 538948 h 1271873"/>
                  <a:gd name="connsiteX1" fmla="*/ 816733 w 822905"/>
                  <a:gd name="connsiteY1" fmla="*/ 237611 h 1271873"/>
                  <a:gd name="connsiteX2" fmla="*/ 401096 w 822905"/>
                  <a:gd name="connsiteY2" fmla="*/ 14207 h 1271873"/>
                  <a:gd name="connsiteX3" fmla="*/ 1046 w 822905"/>
                  <a:gd name="connsiteY3" fmla="*/ 570120 h 1271873"/>
                  <a:gd name="connsiteX4" fmla="*/ 401096 w 822905"/>
                  <a:gd name="connsiteY4" fmla="*/ 1266311 h 1271873"/>
                  <a:gd name="connsiteX5" fmla="*/ 759583 w 822905"/>
                  <a:gd name="connsiteY5" fmla="*/ 892239 h 1271873"/>
                  <a:gd name="connsiteX6" fmla="*/ 718019 w 822905"/>
                  <a:gd name="connsiteY6" fmla="*/ 803916 h 1271873"/>
                  <a:gd name="connsiteX7" fmla="*/ 712824 w 822905"/>
                  <a:gd name="connsiteY7" fmla="*/ 684420 h 1271873"/>
                  <a:gd name="connsiteX8" fmla="*/ 718019 w 822905"/>
                  <a:gd name="connsiteY8" fmla="*/ 601293 h 1271873"/>
                  <a:gd name="connsiteX9" fmla="*/ 754387 w 822905"/>
                  <a:gd name="connsiteY9" fmla="*/ 538948 h 1271873"/>
                  <a:gd name="connsiteX0" fmla="*/ 755059 w 823577"/>
                  <a:gd name="connsiteY0" fmla="*/ 538948 h 1266999"/>
                  <a:gd name="connsiteX1" fmla="*/ 817405 w 823577"/>
                  <a:gd name="connsiteY1" fmla="*/ 237611 h 1266999"/>
                  <a:gd name="connsiteX2" fmla="*/ 401768 w 823577"/>
                  <a:gd name="connsiteY2" fmla="*/ 14207 h 1266999"/>
                  <a:gd name="connsiteX3" fmla="*/ 1718 w 823577"/>
                  <a:gd name="connsiteY3" fmla="*/ 570120 h 1266999"/>
                  <a:gd name="connsiteX4" fmla="*/ 401768 w 823577"/>
                  <a:gd name="connsiteY4" fmla="*/ 1266311 h 1266999"/>
                  <a:gd name="connsiteX5" fmla="*/ 760255 w 823577"/>
                  <a:gd name="connsiteY5" fmla="*/ 892239 h 1266999"/>
                  <a:gd name="connsiteX6" fmla="*/ 718691 w 823577"/>
                  <a:gd name="connsiteY6" fmla="*/ 803916 h 1266999"/>
                  <a:gd name="connsiteX7" fmla="*/ 713496 w 823577"/>
                  <a:gd name="connsiteY7" fmla="*/ 684420 h 1266999"/>
                  <a:gd name="connsiteX8" fmla="*/ 718691 w 823577"/>
                  <a:gd name="connsiteY8" fmla="*/ 601293 h 1266999"/>
                  <a:gd name="connsiteX9" fmla="*/ 755059 w 823577"/>
                  <a:gd name="connsiteY9" fmla="*/ 538948 h 1266999"/>
                  <a:gd name="connsiteX0" fmla="*/ 755317 w 823835"/>
                  <a:gd name="connsiteY0" fmla="*/ 538948 h 1266999"/>
                  <a:gd name="connsiteX1" fmla="*/ 817663 w 823835"/>
                  <a:gd name="connsiteY1" fmla="*/ 237611 h 1266999"/>
                  <a:gd name="connsiteX2" fmla="*/ 402026 w 823835"/>
                  <a:gd name="connsiteY2" fmla="*/ 14207 h 1266999"/>
                  <a:gd name="connsiteX3" fmla="*/ 1976 w 823835"/>
                  <a:gd name="connsiteY3" fmla="*/ 570120 h 1266999"/>
                  <a:gd name="connsiteX4" fmla="*/ 402026 w 823835"/>
                  <a:gd name="connsiteY4" fmla="*/ 1266311 h 1266999"/>
                  <a:gd name="connsiteX5" fmla="*/ 760513 w 823835"/>
                  <a:gd name="connsiteY5" fmla="*/ 892239 h 1266999"/>
                  <a:gd name="connsiteX6" fmla="*/ 718949 w 823835"/>
                  <a:gd name="connsiteY6" fmla="*/ 803916 h 1266999"/>
                  <a:gd name="connsiteX7" fmla="*/ 713754 w 823835"/>
                  <a:gd name="connsiteY7" fmla="*/ 684420 h 1266999"/>
                  <a:gd name="connsiteX8" fmla="*/ 718949 w 823835"/>
                  <a:gd name="connsiteY8" fmla="*/ 601293 h 1266999"/>
                  <a:gd name="connsiteX9" fmla="*/ 755317 w 823835"/>
                  <a:gd name="connsiteY9" fmla="*/ 538948 h 1266999"/>
                  <a:gd name="connsiteX0" fmla="*/ 755317 w 823835"/>
                  <a:gd name="connsiteY0" fmla="*/ 538948 h 1267058"/>
                  <a:gd name="connsiteX1" fmla="*/ 817663 w 823835"/>
                  <a:gd name="connsiteY1" fmla="*/ 237611 h 1267058"/>
                  <a:gd name="connsiteX2" fmla="*/ 402026 w 823835"/>
                  <a:gd name="connsiteY2" fmla="*/ 14207 h 1267058"/>
                  <a:gd name="connsiteX3" fmla="*/ 1976 w 823835"/>
                  <a:gd name="connsiteY3" fmla="*/ 570120 h 1267058"/>
                  <a:gd name="connsiteX4" fmla="*/ 402026 w 823835"/>
                  <a:gd name="connsiteY4" fmla="*/ 1266311 h 1267058"/>
                  <a:gd name="connsiteX5" fmla="*/ 760513 w 823835"/>
                  <a:gd name="connsiteY5" fmla="*/ 892239 h 1267058"/>
                  <a:gd name="connsiteX6" fmla="*/ 718949 w 823835"/>
                  <a:gd name="connsiteY6" fmla="*/ 803916 h 1267058"/>
                  <a:gd name="connsiteX7" fmla="*/ 713754 w 823835"/>
                  <a:gd name="connsiteY7" fmla="*/ 684420 h 1267058"/>
                  <a:gd name="connsiteX8" fmla="*/ 718949 w 823835"/>
                  <a:gd name="connsiteY8" fmla="*/ 601293 h 1267058"/>
                  <a:gd name="connsiteX9" fmla="*/ 755317 w 823835"/>
                  <a:gd name="connsiteY9" fmla="*/ 538948 h 1267058"/>
                  <a:gd name="connsiteX0" fmla="*/ 755317 w 823835"/>
                  <a:gd name="connsiteY0" fmla="*/ 538948 h 1267176"/>
                  <a:gd name="connsiteX1" fmla="*/ 817663 w 823835"/>
                  <a:gd name="connsiteY1" fmla="*/ 237611 h 1267176"/>
                  <a:gd name="connsiteX2" fmla="*/ 402026 w 823835"/>
                  <a:gd name="connsiteY2" fmla="*/ 14207 h 1267176"/>
                  <a:gd name="connsiteX3" fmla="*/ 1976 w 823835"/>
                  <a:gd name="connsiteY3" fmla="*/ 570120 h 1267176"/>
                  <a:gd name="connsiteX4" fmla="*/ 402026 w 823835"/>
                  <a:gd name="connsiteY4" fmla="*/ 1266311 h 1267176"/>
                  <a:gd name="connsiteX5" fmla="*/ 760513 w 823835"/>
                  <a:gd name="connsiteY5" fmla="*/ 892239 h 1267176"/>
                  <a:gd name="connsiteX6" fmla="*/ 718949 w 823835"/>
                  <a:gd name="connsiteY6" fmla="*/ 803916 h 1267176"/>
                  <a:gd name="connsiteX7" fmla="*/ 713754 w 823835"/>
                  <a:gd name="connsiteY7" fmla="*/ 684420 h 1267176"/>
                  <a:gd name="connsiteX8" fmla="*/ 718949 w 823835"/>
                  <a:gd name="connsiteY8" fmla="*/ 601293 h 1267176"/>
                  <a:gd name="connsiteX9" fmla="*/ 755317 w 823835"/>
                  <a:gd name="connsiteY9" fmla="*/ 538948 h 126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3835" h="1267176">
                    <a:moveTo>
                      <a:pt x="755317" y="538948"/>
                    </a:moveTo>
                    <a:cubicBezTo>
                      <a:pt x="771769" y="478334"/>
                      <a:pt x="845372" y="403000"/>
                      <a:pt x="817663" y="237611"/>
                    </a:cubicBezTo>
                    <a:cubicBezTo>
                      <a:pt x="789954" y="72222"/>
                      <a:pt x="574342" y="-41210"/>
                      <a:pt x="402026" y="14207"/>
                    </a:cubicBezTo>
                    <a:cubicBezTo>
                      <a:pt x="229710" y="69624"/>
                      <a:pt x="22758" y="283504"/>
                      <a:pt x="1976" y="570120"/>
                    </a:cubicBezTo>
                    <a:cubicBezTo>
                      <a:pt x="-18806" y="856736"/>
                      <a:pt x="124935" y="1248993"/>
                      <a:pt x="402026" y="1266311"/>
                    </a:cubicBezTo>
                    <a:cubicBezTo>
                      <a:pt x="679117" y="1283629"/>
                      <a:pt x="832383" y="1036846"/>
                      <a:pt x="760513" y="892239"/>
                    </a:cubicBezTo>
                    <a:cubicBezTo>
                      <a:pt x="688643" y="747632"/>
                      <a:pt x="732804" y="833357"/>
                      <a:pt x="718949" y="803916"/>
                    </a:cubicBezTo>
                    <a:lnTo>
                      <a:pt x="713754" y="684420"/>
                    </a:lnTo>
                    <a:lnTo>
                      <a:pt x="718949" y="601293"/>
                    </a:lnTo>
                    <a:cubicBezTo>
                      <a:pt x="725876" y="577048"/>
                      <a:pt x="738865" y="599562"/>
                      <a:pt x="755317" y="538948"/>
                    </a:cubicBezTo>
                    <a:close/>
                  </a:path>
                </a:pathLst>
              </a:custGeom>
              <a:gradFill flip="none" rotWithShape="1">
                <a:gsLst>
                  <a:gs pos="39000">
                    <a:schemeClr val="tx1">
                      <a:lumMod val="65000"/>
                      <a:lumOff val="35000"/>
                    </a:schemeClr>
                  </a:gs>
                  <a:gs pos="78000">
                    <a:srgbClr val="E5E5E5"/>
                  </a:gs>
                </a:gsLst>
                <a:lin ang="9600000" scaled="0"/>
                <a:tileRect/>
              </a:gra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00">
                <a:extLst>
                  <a:ext uri="{FF2B5EF4-FFF2-40B4-BE49-F238E27FC236}">
                    <a16:creationId xmlns="" xmlns:a16="http://schemas.microsoft.com/office/drawing/2014/main" id="{4AFCDAC6-521A-4D4F-AE40-4F15FF14C025}"/>
                  </a:ext>
                </a:extLst>
              </p:cNvPr>
              <p:cNvSpPr/>
              <p:nvPr/>
            </p:nvSpPr>
            <p:spPr>
              <a:xfrm rot="4815930">
                <a:off x="6983037" y="2433072"/>
                <a:ext cx="477666" cy="882919"/>
              </a:xfrm>
              <a:custGeom>
                <a:avLst/>
                <a:gdLst>
                  <a:gd name="connsiteX0" fmla="*/ 0 w 780249"/>
                  <a:gd name="connsiteY0" fmla="*/ 720395 h 1440789"/>
                  <a:gd name="connsiteX1" fmla="*/ 390125 w 780249"/>
                  <a:gd name="connsiteY1" fmla="*/ 0 h 1440789"/>
                  <a:gd name="connsiteX2" fmla="*/ 780250 w 780249"/>
                  <a:gd name="connsiteY2" fmla="*/ 720395 h 1440789"/>
                  <a:gd name="connsiteX3" fmla="*/ 390125 w 780249"/>
                  <a:gd name="connsiteY3" fmla="*/ 1440790 h 1440789"/>
                  <a:gd name="connsiteX4" fmla="*/ 0 w 780249"/>
                  <a:gd name="connsiteY4" fmla="*/ 720395 h 1440789"/>
                  <a:gd name="connsiteX0" fmla="*/ 0 w 780250"/>
                  <a:gd name="connsiteY0" fmla="*/ 720395 h 1441215"/>
                  <a:gd name="connsiteX1" fmla="*/ 390125 w 780250"/>
                  <a:gd name="connsiteY1" fmla="*/ 0 h 1441215"/>
                  <a:gd name="connsiteX2" fmla="*/ 780250 w 780250"/>
                  <a:gd name="connsiteY2" fmla="*/ 720395 h 1441215"/>
                  <a:gd name="connsiteX3" fmla="*/ 390125 w 780250"/>
                  <a:gd name="connsiteY3" fmla="*/ 1440790 h 1441215"/>
                  <a:gd name="connsiteX4" fmla="*/ 0 w 780250"/>
                  <a:gd name="connsiteY4" fmla="*/ 720395 h 1441215"/>
                  <a:gd name="connsiteX0" fmla="*/ 0 w 780250"/>
                  <a:gd name="connsiteY0" fmla="*/ 720395 h 1441215"/>
                  <a:gd name="connsiteX1" fmla="*/ 390125 w 780250"/>
                  <a:gd name="connsiteY1" fmla="*/ 0 h 1441215"/>
                  <a:gd name="connsiteX2" fmla="*/ 780250 w 780250"/>
                  <a:gd name="connsiteY2" fmla="*/ 720395 h 1441215"/>
                  <a:gd name="connsiteX3" fmla="*/ 390125 w 780250"/>
                  <a:gd name="connsiteY3" fmla="*/ 1440790 h 1441215"/>
                  <a:gd name="connsiteX4" fmla="*/ 0 w 780250"/>
                  <a:gd name="connsiteY4" fmla="*/ 720395 h 1441215"/>
                  <a:gd name="connsiteX0" fmla="*/ 11308 w 791558"/>
                  <a:gd name="connsiteY0" fmla="*/ 720395 h 1441184"/>
                  <a:gd name="connsiteX1" fmla="*/ 401433 w 791558"/>
                  <a:gd name="connsiteY1" fmla="*/ 0 h 1441184"/>
                  <a:gd name="connsiteX2" fmla="*/ 791558 w 791558"/>
                  <a:gd name="connsiteY2" fmla="*/ 720395 h 1441184"/>
                  <a:gd name="connsiteX3" fmla="*/ 401433 w 791558"/>
                  <a:gd name="connsiteY3" fmla="*/ 1440790 h 1441184"/>
                  <a:gd name="connsiteX4" fmla="*/ 11308 w 791558"/>
                  <a:gd name="connsiteY4" fmla="*/ 720395 h 1441184"/>
                  <a:gd name="connsiteX0" fmla="*/ 1575 w 781825"/>
                  <a:gd name="connsiteY0" fmla="*/ 720395 h 1441215"/>
                  <a:gd name="connsiteX1" fmla="*/ 391700 w 781825"/>
                  <a:gd name="connsiteY1" fmla="*/ 0 h 1441215"/>
                  <a:gd name="connsiteX2" fmla="*/ 781825 w 781825"/>
                  <a:gd name="connsiteY2" fmla="*/ 720395 h 1441215"/>
                  <a:gd name="connsiteX3" fmla="*/ 391700 w 781825"/>
                  <a:gd name="connsiteY3" fmla="*/ 1440790 h 1441215"/>
                  <a:gd name="connsiteX4" fmla="*/ 1575 w 781825"/>
                  <a:gd name="connsiteY4" fmla="*/ 720395 h 1441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825" h="1441215">
                    <a:moveTo>
                      <a:pt x="1575" y="720395"/>
                    </a:moveTo>
                    <a:cubicBezTo>
                      <a:pt x="29712" y="322532"/>
                      <a:pt x="176240" y="0"/>
                      <a:pt x="391700" y="0"/>
                    </a:cubicBezTo>
                    <a:cubicBezTo>
                      <a:pt x="607160" y="0"/>
                      <a:pt x="781825" y="322532"/>
                      <a:pt x="781825" y="720395"/>
                    </a:cubicBezTo>
                    <a:cubicBezTo>
                      <a:pt x="528606" y="949446"/>
                      <a:pt x="452415" y="1426723"/>
                      <a:pt x="391700" y="1440790"/>
                    </a:cubicBezTo>
                    <a:cubicBezTo>
                      <a:pt x="330985" y="1454857"/>
                      <a:pt x="-26562" y="1118258"/>
                      <a:pt x="1575" y="720395"/>
                    </a:cubicBezTo>
                    <a:close/>
                  </a:path>
                </a:pathLst>
              </a:custGeom>
              <a:solidFill>
                <a:srgbClr val="1D85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Step 4 Seed">
              <a:extLst>
                <a:ext uri="{FF2B5EF4-FFF2-40B4-BE49-F238E27FC236}">
                  <a16:creationId xmlns="" xmlns:a16="http://schemas.microsoft.com/office/drawing/2014/main" id="{2EDD454B-6FBB-449D-826E-CE260EEEC39B}"/>
                </a:ext>
              </a:extLst>
            </p:cNvPr>
            <p:cNvGrpSpPr/>
            <p:nvPr/>
          </p:nvGrpSpPr>
          <p:grpSpPr>
            <a:xfrm rot="3408723">
              <a:off x="7124203" y="2377058"/>
              <a:ext cx="964985" cy="1403053"/>
              <a:chOff x="1869020" y="4831341"/>
              <a:chExt cx="964985" cy="1403053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="" xmlns:a16="http://schemas.microsoft.com/office/drawing/2014/main" id="{613CA7DC-CC44-4C2A-93D2-70BC1247AE83}"/>
                  </a:ext>
                </a:extLst>
              </p:cNvPr>
              <p:cNvGrpSpPr/>
              <p:nvPr/>
            </p:nvGrpSpPr>
            <p:grpSpPr>
              <a:xfrm>
                <a:off x="1946321" y="4916282"/>
                <a:ext cx="823835" cy="1267176"/>
                <a:chOff x="1109852" y="4978628"/>
                <a:chExt cx="823835" cy="1267176"/>
              </a:xfrm>
            </p:grpSpPr>
            <p:sp>
              <p:nvSpPr>
                <p:cNvPr id="127" name="Freeform: Shape 126">
                  <a:extLst>
                    <a:ext uri="{FF2B5EF4-FFF2-40B4-BE49-F238E27FC236}">
                      <a16:creationId xmlns="" xmlns:a16="http://schemas.microsoft.com/office/drawing/2014/main" id="{31E7284E-B4F2-411A-A2CC-FACC6A8DE688}"/>
                    </a:ext>
                  </a:extLst>
                </p:cNvPr>
                <p:cNvSpPr/>
                <p:nvPr/>
              </p:nvSpPr>
              <p:spPr>
                <a:xfrm>
                  <a:off x="1109852" y="4978628"/>
                  <a:ext cx="823835" cy="1267176"/>
                </a:xfrm>
                <a:custGeom>
                  <a:avLst/>
                  <a:gdLst>
                    <a:gd name="connsiteX0" fmla="*/ 753341 w 815687"/>
                    <a:gd name="connsiteY0" fmla="*/ 524741 h 1252104"/>
                    <a:gd name="connsiteX1" fmla="*/ 805296 w 815687"/>
                    <a:gd name="connsiteY1" fmla="*/ 420832 h 1252104"/>
                    <a:gd name="connsiteX2" fmla="*/ 815687 w 815687"/>
                    <a:gd name="connsiteY2" fmla="*/ 223404 h 1252104"/>
                    <a:gd name="connsiteX3" fmla="*/ 680605 w 815687"/>
                    <a:gd name="connsiteY3" fmla="*/ 31173 h 1252104"/>
                    <a:gd name="connsiteX4" fmla="*/ 400050 w 815687"/>
                    <a:gd name="connsiteY4" fmla="*/ 0 h 1252104"/>
                    <a:gd name="connsiteX5" fmla="*/ 98714 w 815687"/>
                    <a:gd name="connsiteY5" fmla="*/ 223404 h 1252104"/>
                    <a:gd name="connsiteX6" fmla="*/ 0 w 815687"/>
                    <a:gd name="connsiteY6" fmla="*/ 555913 h 1252104"/>
                    <a:gd name="connsiteX7" fmla="*/ 46759 w 815687"/>
                    <a:gd name="connsiteY7" fmla="*/ 904009 h 1252104"/>
                    <a:gd name="connsiteX8" fmla="*/ 213014 w 815687"/>
                    <a:gd name="connsiteY8" fmla="*/ 1174173 h 1252104"/>
                    <a:gd name="connsiteX9" fmla="*/ 400050 w 815687"/>
                    <a:gd name="connsiteY9" fmla="*/ 1252104 h 1252104"/>
                    <a:gd name="connsiteX10" fmla="*/ 602673 w 815687"/>
                    <a:gd name="connsiteY10" fmla="*/ 1210541 h 1252104"/>
                    <a:gd name="connsiteX11" fmla="*/ 758537 w 815687"/>
                    <a:gd name="connsiteY11" fmla="*/ 1054677 h 1252104"/>
                    <a:gd name="connsiteX12" fmla="*/ 779318 w 815687"/>
                    <a:gd name="connsiteY12" fmla="*/ 961159 h 1252104"/>
                    <a:gd name="connsiteX13" fmla="*/ 758537 w 815687"/>
                    <a:gd name="connsiteY13" fmla="*/ 878032 h 1252104"/>
                    <a:gd name="connsiteX14" fmla="*/ 716973 w 815687"/>
                    <a:gd name="connsiteY14" fmla="*/ 789709 h 1252104"/>
                    <a:gd name="connsiteX15" fmla="*/ 711778 w 815687"/>
                    <a:gd name="connsiteY15" fmla="*/ 670213 h 1252104"/>
                    <a:gd name="connsiteX16" fmla="*/ 716973 w 815687"/>
                    <a:gd name="connsiteY16" fmla="*/ 587086 h 1252104"/>
                    <a:gd name="connsiteX17" fmla="*/ 753341 w 815687"/>
                    <a:gd name="connsiteY17" fmla="*/ 524741 h 1252104"/>
                    <a:gd name="connsiteX0" fmla="*/ 753341 w 815687"/>
                    <a:gd name="connsiteY0" fmla="*/ 539209 h 1266572"/>
                    <a:gd name="connsiteX1" fmla="*/ 805296 w 815687"/>
                    <a:gd name="connsiteY1" fmla="*/ 435300 h 1266572"/>
                    <a:gd name="connsiteX2" fmla="*/ 815687 w 815687"/>
                    <a:gd name="connsiteY2" fmla="*/ 237872 h 1266572"/>
                    <a:gd name="connsiteX3" fmla="*/ 680605 w 815687"/>
                    <a:gd name="connsiteY3" fmla="*/ 45641 h 1266572"/>
                    <a:gd name="connsiteX4" fmla="*/ 400050 w 815687"/>
                    <a:gd name="connsiteY4" fmla="*/ 14468 h 1266572"/>
                    <a:gd name="connsiteX5" fmla="*/ 98714 w 815687"/>
                    <a:gd name="connsiteY5" fmla="*/ 237872 h 1266572"/>
                    <a:gd name="connsiteX6" fmla="*/ 0 w 815687"/>
                    <a:gd name="connsiteY6" fmla="*/ 570381 h 1266572"/>
                    <a:gd name="connsiteX7" fmla="*/ 46759 w 815687"/>
                    <a:gd name="connsiteY7" fmla="*/ 918477 h 1266572"/>
                    <a:gd name="connsiteX8" fmla="*/ 213014 w 815687"/>
                    <a:gd name="connsiteY8" fmla="*/ 1188641 h 1266572"/>
                    <a:gd name="connsiteX9" fmla="*/ 400050 w 815687"/>
                    <a:gd name="connsiteY9" fmla="*/ 1266572 h 1266572"/>
                    <a:gd name="connsiteX10" fmla="*/ 602673 w 815687"/>
                    <a:gd name="connsiteY10" fmla="*/ 1225009 h 1266572"/>
                    <a:gd name="connsiteX11" fmla="*/ 758537 w 815687"/>
                    <a:gd name="connsiteY11" fmla="*/ 1069145 h 1266572"/>
                    <a:gd name="connsiteX12" fmla="*/ 779318 w 815687"/>
                    <a:gd name="connsiteY12" fmla="*/ 975627 h 1266572"/>
                    <a:gd name="connsiteX13" fmla="*/ 758537 w 815687"/>
                    <a:gd name="connsiteY13" fmla="*/ 892500 h 1266572"/>
                    <a:gd name="connsiteX14" fmla="*/ 716973 w 815687"/>
                    <a:gd name="connsiteY14" fmla="*/ 804177 h 1266572"/>
                    <a:gd name="connsiteX15" fmla="*/ 711778 w 815687"/>
                    <a:gd name="connsiteY15" fmla="*/ 684681 h 1266572"/>
                    <a:gd name="connsiteX16" fmla="*/ 716973 w 815687"/>
                    <a:gd name="connsiteY16" fmla="*/ 601554 h 1266572"/>
                    <a:gd name="connsiteX17" fmla="*/ 753341 w 815687"/>
                    <a:gd name="connsiteY17" fmla="*/ 539209 h 1266572"/>
                    <a:gd name="connsiteX0" fmla="*/ 764910 w 827256"/>
                    <a:gd name="connsiteY0" fmla="*/ 539209 h 1266572"/>
                    <a:gd name="connsiteX1" fmla="*/ 816865 w 827256"/>
                    <a:gd name="connsiteY1" fmla="*/ 435300 h 1266572"/>
                    <a:gd name="connsiteX2" fmla="*/ 827256 w 827256"/>
                    <a:gd name="connsiteY2" fmla="*/ 237872 h 1266572"/>
                    <a:gd name="connsiteX3" fmla="*/ 692174 w 827256"/>
                    <a:gd name="connsiteY3" fmla="*/ 45641 h 1266572"/>
                    <a:gd name="connsiteX4" fmla="*/ 411619 w 827256"/>
                    <a:gd name="connsiteY4" fmla="*/ 14468 h 1266572"/>
                    <a:gd name="connsiteX5" fmla="*/ 110283 w 827256"/>
                    <a:gd name="connsiteY5" fmla="*/ 237872 h 1266572"/>
                    <a:gd name="connsiteX6" fmla="*/ 11569 w 827256"/>
                    <a:gd name="connsiteY6" fmla="*/ 570381 h 1266572"/>
                    <a:gd name="connsiteX7" fmla="*/ 58328 w 827256"/>
                    <a:gd name="connsiteY7" fmla="*/ 918477 h 1266572"/>
                    <a:gd name="connsiteX8" fmla="*/ 224583 w 827256"/>
                    <a:gd name="connsiteY8" fmla="*/ 1188641 h 1266572"/>
                    <a:gd name="connsiteX9" fmla="*/ 411619 w 827256"/>
                    <a:gd name="connsiteY9" fmla="*/ 1266572 h 1266572"/>
                    <a:gd name="connsiteX10" fmla="*/ 614242 w 827256"/>
                    <a:gd name="connsiteY10" fmla="*/ 1225009 h 1266572"/>
                    <a:gd name="connsiteX11" fmla="*/ 770106 w 827256"/>
                    <a:gd name="connsiteY11" fmla="*/ 1069145 h 1266572"/>
                    <a:gd name="connsiteX12" fmla="*/ 790887 w 827256"/>
                    <a:gd name="connsiteY12" fmla="*/ 975627 h 1266572"/>
                    <a:gd name="connsiteX13" fmla="*/ 770106 w 827256"/>
                    <a:gd name="connsiteY13" fmla="*/ 892500 h 1266572"/>
                    <a:gd name="connsiteX14" fmla="*/ 728542 w 827256"/>
                    <a:gd name="connsiteY14" fmla="*/ 804177 h 1266572"/>
                    <a:gd name="connsiteX15" fmla="*/ 723347 w 827256"/>
                    <a:gd name="connsiteY15" fmla="*/ 684681 h 1266572"/>
                    <a:gd name="connsiteX16" fmla="*/ 728542 w 827256"/>
                    <a:gd name="connsiteY16" fmla="*/ 601554 h 1266572"/>
                    <a:gd name="connsiteX17" fmla="*/ 764910 w 827256"/>
                    <a:gd name="connsiteY17" fmla="*/ 539209 h 1266572"/>
                    <a:gd name="connsiteX0" fmla="*/ 753467 w 815813"/>
                    <a:gd name="connsiteY0" fmla="*/ 539209 h 1266572"/>
                    <a:gd name="connsiteX1" fmla="*/ 805422 w 815813"/>
                    <a:gd name="connsiteY1" fmla="*/ 435300 h 1266572"/>
                    <a:gd name="connsiteX2" fmla="*/ 815813 w 815813"/>
                    <a:gd name="connsiteY2" fmla="*/ 237872 h 1266572"/>
                    <a:gd name="connsiteX3" fmla="*/ 680731 w 815813"/>
                    <a:gd name="connsiteY3" fmla="*/ 45641 h 1266572"/>
                    <a:gd name="connsiteX4" fmla="*/ 400176 w 815813"/>
                    <a:gd name="connsiteY4" fmla="*/ 14468 h 1266572"/>
                    <a:gd name="connsiteX5" fmla="*/ 98840 w 815813"/>
                    <a:gd name="connsiteY5" fmla="*/ 237872 h 1266572"/>
                    <a:gd name="connsiteX6" fmla="*/ 126 w 815813"/>
                    <a:gd name="connsiteY6" fmla="*/ 570381 h 1266572"/>
                    <a:gd name="connsiteX7" fmla="*/ 46885 w 815813"/>
                    <a:gd name="connsiteY7" fmla="*/ 918477 h 1266572"/>
                    <a:gd name="connsiteX8" fmla="*/ 213140 w 815813"/>
                    <a:gd name="connsiteY8" fmla="*/ 1188641 h 1266572"/>
                    <a:gd name="connsiteX9" fmla="*/ 400176 w 815813"/>
                    <a:gd name="connsiteY9" fmla="*/ 1266572 h 1266572"/>
                    <a:gd name="connsiteX10" fmla="*/ 602799 w 815813"/>
                    <a:gd name="connsiteY10" fmla="*/ 1225009 h 1266572"/>
                    <a:gd name="connsiteX11" fmla="*/ 758663 w 815813"/>
                    <a:gd name="connsiteY11" fmla="*/ 1069145 h 1266572"/>
                    <a:gd name="connsiteX12" fmla="*/ 779444 w 815813"/>
                    <a:gd name="connsiteY12" fmla="*/ 975627 h 1266572"/>
                    <a:gd name="connsiteX13" fmla="*/ 758663 w 815813"/>
                    <a:gd name="connsiteY13" fmla="*/ 892500 h 1266572"/>
                    <a:gd name="connsiteX14" fmla="*/ 717099 w 815813"/>
                    <a:gd name="connsiteY14" fmla="*/ 804177 h 1266572"/>
                    <a:gd name="connsiteX15" fmla="*/ 711904 w 815813"/>
                    <a:gd name="connsiteY15" fmla="*/ 684681 h 1266572"/>
                    <a:gd name="connsiteX16" fmla="*/ 717099 w 815813"/>
                    <a:gd name="connsiteY16" fmla="*/ 601554 h 1266572"/>
                    <a:gd name="connsiteX17" fmla="*/ 753467 w 815813"/>
                    <a:gd name="connsiteY17" fmla="*/ 539209 h 1266572"/>
                    <a:gd name="connsiteX0" fmla="*/ 753467 w 815813"/>
                    <a:gd name="connsiteY0" fmla="*/ 539209 h 1267906"/>
                    <a:gd name="connsiteX1" fmla="*/ 805422 w 815813"/>
                    <a:gd name="connsiteY1" fmla="*/ 435300 h 1267906"/>
                    <a:gd name="connsiteX2" fmla="*/ 815813 w 815813"/>
                    <a:gd name="connsiteY2" fmla="*/ 237872 h 1267906"/>
                    <a:gd name="connsiteX3" fmla="*/ 680731 w 815813"/>
                    <a:gd name="connsiteY3" fmla="*/ 45641 h 1267906"/>
                    <a:gd name="connsiteX4" fmla="*/ 400176 w 815813"/>
                    <a:gd name="connsiteY4" fmla="*/ 14468 h 1267906"/>
                    <a:gd name="connsiteX5" fmla="*/ 98840 w 815813"/>
                    <a:gd name="connsiteY5" fmla="*/ 237872 h 1267906"/>
                    <a:gd name="connsiteX6" fmla="*/ 126 w 815813"/>
                    <a:gd name="connsiteY6" fmla="*/ 570381 h 1267906"/>
                    <a:gd name="connsiteX7" fmla="*/ 46885 w 815813"/>
                    <a:gd name="connsiteY7" fmla="*/ 918477 h 1267906"/>
                    <a:gd name="connsiteX8" fmla="*/ 213140 w 815813"/>
                    <a:gd name="connsiteY8" fmla="*/ 1188641 h 1267906"/>
                    <a:gd name="connsiteX9" fmla="*/ 400176 w 815813"/>
                    <a:gd name="connsiteY9" fmla="*/ 1266572 h 1267906"/>
                    <a:gd name="connsiteX10" fmla="*/ 602799 w 815813"/>
                    <a:gd name="connsiteY10" fmla="*/ 1225009 h 1267906"/>
                    <a:gd name="connsiteX11" fmla="*/ 758663 w 815813"/>
                    <a:gd name="connsiteY11" fmla="*/ 1069145 h 1267906"/>
                    <a:gd name="connsiteX12" fmla="*/ 779444 w 815813"/>
                    <a:gd name="connsiteY12" fmla="*/ 975627 h 1267906"/>
                    <a:gd name="connsiteX13" fmla="*/ 758663 w 815813"/>
                    <a:gd name="connsiteY13" fmla="*/ 892500 h 1267906"/>
                    <a:gd name="connsiteX14" fmla="*/ 717099 w 815813"/>
                    <a:gd name="connsiteY14" fmla="*/ 804177 h 1267906"/>
                    <a:gd name="connsiteX15" fmla="*/ 711904 w 815813"/>
                    <a:gd name="connsiteY15" fmla="*/ 684681 h 1267906"/>
                    <a:gd name="connsiteX16" fmla="*/ 717099 w 815813"/>
                    <a:gd name="connsiteY16" fmla="*/ 601554 h 1267906"/>
                    <a:gd name="connsiteX17" fmla="*/ 753467 w 815813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80211 w 825472"/>
                    <a:gd name="connsiteY12" fmla="*/ 975627 h 1267906"/>
                    <a:gd name="connsiteX13" fmla="*/ 759430 w 825472"/>
                    <a:gd name="connsiteY13" fmla="*/ 892500 h 1267906"/>
                    <a:gd name="connsiteX14" fmla="*/ 717866 w 825472"/>
                    <a:gd name="connsiteY14" fmla="*/ 804177 h 1267906"/>
                    <a:gd name="connsiteX15" fmla="*/ 712671 w 825472"/>
                    <a:gd name="connsiteY15" fmla="*/ 684681 h 1267906"/>
                    <a:gd name="connsiteX16" fmla="*/ 717866 w 825472"/>
                    <a:gd name="connsiteY16" fmla="*/ 601554 h 1267906"/>
                    <a:gd name="connsiteX17" fmla="*/ 754234 w 825472"/>
                    <a:gd name="connsiteY17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59430 w 825472"/>
                    <a:gd name="connsiteY12" fmla="*/ 892500 h 1267906"/>
                    <a:gd name="connsiteX13" fmla="*/ 717866 w 825472"/>
                    <a:gd name="connsiteY13" fmla="*/ 804177 h 1267906"/>
                    <a:gd name="connsiteX14" fmla="*/ 712671 w 825472"/>
                    <a:gd name="connsiteY14" fmla="*/ 684681 h 1267906"/>
                    <a:gd name="connsiteX15" fmla="*/ 717866 w 825472"/>
                    <a:gd name="connsiteY15" fmla="*/ 601554 h 1267906"/>
                    <a:gd name="connsiteX16" fmla="*/ 754234 w 825472"/>
                    <a:gd name="connsiteY16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59430 w 825472"/>
                    <a:gd name="connsiteY12" fmla="*/ 892500 h 1267906"/>
                    <a:gd name="connsiteX13" fmla="*/ 717866 w 825472"/>
                    <a:gd name="connsiteY13" fmla="*/ 804177 h 1267906"/>
                    <a:gd name="connsiteX14" fmla="*/ 712671 w 825472"/>
                    <a:gd name="connsiteY14" fmla="*/ 684681 h 1267906"/>
                    <a:gd name="connsiteX15" fmla="*/ 717866 w 825472"/>
                    <a:gd name="connsiteY15" fmla="*/ 601554 h 1267906"/>
                    <a:gd name="connsiteX16" fmla="*/ 754234 w 825472"/>
                    <a:gd name="connsiteY16" fmla="*/ 539209 h 1267906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69211"/>
                    <a:gd name="connsiteX1" fmla="*/ 806189 w 825472"/>
                    <a:gd name="connsiteY1" fmla="*/ 435300 h 1269211"/>
                    <a:gd name="connsiteX2" fmla="*/ 816580 w 825472"/>
                    <a:gd name="connsiteY2" fmla="*/ 237872 h 1269211"/>
                    <a:gd name="connsiteX3" fmla="*/ 681498 w 825472"/>
                    <a:gd name="connsiteY3" fmla="*/ 45641 h 1269211"/>
                    <a:gd name="connsiteX4" fmla="*/ 400943 w 825472"/>
                    <a:gd name="connsiteY4" fmla="*/ 14468 h 1269211"/>
                    <a:gd name="connsiteX5" fmla="*/ 99607 w 825472"/>
                    <a:gd name="connsiteY5" fmla="*/ 237872 h 1269211"/>
                    <a:gd name="connsiteX6" fmla="*/ 893 w 825472"/>
                    <a:gd name="connsiteY6" fmla="*/ 570381 h 1269211"/>
                    <a:gd name="connsiteX7" fmla="*/ 47652 w 825472"/>
                    <a:gd name="connsiteY7" fmla="*/ 918477 h 1269211"/>
                    <a:gd name="connsiteX8" fmla="*/ 213907 w 825472"/>
                    <a:gd name="connsiteY8" fmla="*/ 1188641 h 1269211"/>
                    <a:gd name="connsiteX9" fmla="*/ 400943 w 825472"/>
                    <a:gd name="connsiteY9" fmla="*/ 1266572 h 1269211"/>
                    <a:gd name="connsiteX10" fmla="*/ 603566 w 825472"/>
                    <a:gd name="connsiteY10" fmla="*/ 1225009 h 1269211"/>
                    <a:gd name="connsiteX11" fmla="*/ 759430 w 825472"/>
                    <a:gd name="connsiteY11" fmla="*/ 1069145 h 1269211"/>
                    <a:gd name="connsiteX12" fmla="*/ 759430 w 825472"/>
                    <a:gd name="connsiteY12" fmla="*/ 892500 h 1269211"/>
                    <a:gd name="connsiteX13" fmla="*/ 717866 w 825472"/>
                    <a:gd name="connsiteY13" fmla="*/ 804177 h 1269211"/>
                    <a:gd name="connsiteX14" fmla="*/ 712671 w 825472"/>
                    <a:gd name="connsiteY14" fmla="*/ 684681 h 1269211"/>
                    <a:gd name="connsiteX15" fmla="*/ 717866 w 825472"/>
                    <a:gd name="connsiteY15" fmla="*/ 601554 h 1269211"/>
                    <a:gd name="connsiteX16" fmla="*/ 754234 w 825472"/>
                    <a:gd name="connsiteY16" fmla="*/ 539209 h 1269211"/>
                    <a:gd name="connsiteX0" fmla="*/ 754234 w 825472"/>
                    <a:gd name="connsiteY0" fmla="*/ 539209 h 1269211"/>
                    <a:gd name="connsiteX1" fmla="*/ 806189 w 825472"/>
                    <a:gd name="connsiteY1" fmla="*/ 435300 h 1269211"/>
                    <a:gd name="connsiteX2" fmla="*/ 816580 w 825472"/>
                    <a:gd name="connsiteY2" fmla="*/ 237872 h 1269211"/>
                    <a:gd name="connsiteX3" fmla="*/ 681498 w 825472"/>
                    <a:gd name="connsiteY3" fmla="*/ 45641 h 1269211"/>
                    <a:gd name="connsiteX4" fmla="*/ 400943 w 825472"/>
                    <a:gd name="connsiteY4" fmla="*/ 14468 h 1269211"/>
                    <a:gd name="connsiteX5" fmla="*/ 99607 w 825472"/>
                    <a:gd name="connsiteY5" fmla="*/ 237872 h 1269211"/>
                    <a:gd name="connsiteX6" fmla="*/ 893 w 825472"/>
                    <a:gd name="connsiteY6" fmla="*/ 570381 h 1269211"/>
                    <a:gd name="connsiteX7" fmla="*/ 47652 w 825472"/>
                    <a:gd name="connsiteY7" fmla="*/ 918477 h 1269211"/>
                    <a:gd name="connsiteX8" fmla="*/ 213907 w 825472"/>
                    <a:gd name="connsiteY8" fmla="*/ 1188641 h 1269211"/>
                    <a:gd name="connsiteX9" fmla="*/ 400943 w 825472"/>
                    <a:gd name="connsiteY9" fmla="*/ 1266572 h 1269211"/>
                    <a:gd name="connsiteX10" fmla="*/ 603566 w 825472"/>
                    <a:gd name="connsiteY10" fmla="*/ 1225009 h 1269211"/>
                    <a:gd name="connsiteX11" fmla="*/ 759430 w 825472"/>
                    <a:gd name="connsiteY11" fmla="*/ 1069145 h 1269211"/>
                    <a:gd name="connsiteX12" fmla="*/ 759430 w 825472"/>
                    <a:gd name="connsiteY12" fmla="*/ 892500 h 1269211"/>
                    <a:gd name="connsiteX13" fmla="*/ 717866 w 825472"/>
                    <a:gd name="connsiteY13" fmla="*/ 804177 h 1269211"/>
                    <a:gd name="connsiteX14" fmla="*/ 712671 w 825472"/>
                    <a:gd name="connsiteY14" fmla="*/ 684681 h 1269211"/>
                    <a:gd name="connsiteX15" fmla="*/ 717866 w 825472"/>
                    <a:gd name="connsiteY15" fmla="*/ 601554 h 1269211"/>
                    <a:gd name="connsiteX16" fmla="*/ 754234 w 825472"/>
                    <a:gd name="connsiteY16" fmla="*/ 539209 h 1269211"/>
                    <a:gd name="connsiteX0" fmla="*/ 754234 w 825472"/>
                    <a:gd name="connsiteY0" fmla="*/ 539209 h 1271762"/>
                    <a:gd name="connsiteX1" fmla="*/ 806189 w 825472"/>
                    <a:gd name="connsiteY1" fmla="*/ 435300 h 1271762"/>
                    <a:gd name="connsiteX2" fmla="*/ 816580 w 825472"/>
                    <a:gd name="connsiteY2" fmla="*/ 237872 h 1271762"/>
                    <a:gd name="connsiteX3" fmla="*/ 681498 w 825472"/>
                    <a:gd name="connsiteY3" fmla="*/ 45641 h 1271762"/>
                    <a:gd name="connsiteX4" fmla="*/ 400943 w 825472"/>
                    <a:gd name="connsiteY4" fmla="*/ 14468 h 1271762"/>
                    <a:gd name="connsiteX5" fmla="*/ 99607 w 825472"/>
                    <a:gd name="connsiteY5" fmla="*/ 237872 h 1271762"/>
                    <a:gd name="connsiteX6" fmla="*/ 893 w 825472"/>
                    <a:gd name="connsiteY6" fmla="*/ 570381 h 1271762"/>
                    <a:gd name="connsiteX7" fmla="*/ 47652 w 825472"/>
                    <a:gd name="connsiteY7" fmla="*/ 918477 h 1271762"/>
                    <a:gd name="connsiteX8" fmla="*/ 213907 w 825472"/>
                    <a:gd name="connsiteY8" fmla="*/ 1188641 h 1271762"/>
                    <a:gd name="connsiteX9" fmla="*/ 400943 w 825472"/>
                    <a:gd name="connsiteY9" fmla="*/ 1266572 h 1271762"/>
                    <a:gd name="connsiteX10" fmla="*/ 759430 w 825472"/>
                    <a:gd name="connsiteY10" fmla="*/ 1069145 h 1271762"/>
                    <a:gd name="connsiteX11" fmla="*/ 759430 w 825472"/>
                    <a:gd name="connsiteY11" fmla="*/ 892500 h 1271762"/>
                    <a:gd name="connsiteX12" fmla="*/ 717866 w 825472"/>
                    <a:gd name="connsiteY12" fmla="*/ 804177 h 1271762"/>
                    <a:gd name="connsiteX13" fmla="*/ 712671 w 825472"/>
                    <a:gd name="connsiteY13" fmla="*/ 684681 h 1271762"/>
                    <a:gd name="connsiteX14" fmla="*/ 717866 w 825472"/>
                    <a:gd name="connsiteY14" fmla="*/ 601554 h 1271762"/>
                    <a:gd name="connsiteX15" fmla="*/ 754234 w 825472"/>
                    <a:gd name="connsiteY15" fmla="*/ 539209 h 1271762"/>
                    <a:gd name="connsiteX0" fmla="*/ 754234 w 825472"/>
                    <a:gd name="connsiteY0" fmla="*/ 539209 h 1274399"/>
                    <a:gd name="connsiteX1" fmla="*/ 806189 w 825472"/>
                    <a:gd name="connsiteY1" fmla="*/ 435300 h 1274399"/>
                    <a:gd name="connsiteX2" fmla="*/ 816580 w 825472"/>
                    <a:gd name="connsiteY2" fmla="*/ 237872 h 1274399"/>
                    <a:gd name="connsiteX3" fmla="*/ 681498 w 825472"/>
                    <a:gd name="connsiteY3" fmla="*/ 45641 h 1274399"/>
                    <a:gd name="connsiteX4" fmla="*/ 400943 w 825472"/>
                    <a:gd name="connsiteY4" fmla="*/ 14468 h 1274399"/>
                    <a:gd name="connsiteX5" fmla="*/ 99607 w 825472"/>
                    <a:gd name="connsiteY5" fmla="*/ 237872 h 1274399"/>
                    <a:gd name="connsiteX6" fmla="*/ 893 w 825472"/>
                    <a:gd name="connsiteY6" fmla="*/ 570381 h 1274399"/>
                    <a:gd name="connsiteX7" fmla="*/ 47652 w 825472"/>
                    <a:gd name="connsiteY7" fmla="*/ 918477 h 1274399"/>
                    <a:gd name="connsiteX8" fmla="*/ 213907 w 825472"/>
                    <a:gd name="connsiteY8" fmla="*/ 1188641 h 1274399"/>
                    <a:gd name="connsiteX9" fmla="*/ 400943 w 825472"/>
                    <a:gd name="connsiteY9" fmla="*/ 1266572 h 1274399"/>
                    <a:gd name="connsiteX10" fmla="*/ 759430 w 825472"/>
                    <a:gd name="connsiteY10" fmla="*/ 1069145 h 1274399"/>
                    <a:gd name="connsiteX11" fmla="*/ 759430 w 825472"/>
                    <a:gd name="connsiteY11" fmla="*/ 892500 h 1274399"/>
                    <a:gd name="connsiteX12" fmla="*/ 717866 w 825472"/>
                    <a:gd name="connsiteY12" fmla="*/ 804177 h 1274399"/>
                    <a:gd name="connsiteX13" fmla="*/ 712671 w 825472"/>
                    <a:gd name="connsiteY13" fmla="*/ 684681 h 1274399"/>
                    <a:gd name="connsiteX14" fmla="*/ 717866 w 825472"/>
                    <a:gd name="connsiteY14" fmla="*/ 601554 h 1274399"/>
                    <a:gd name="connsiteX15" fmla="*/ 754234 w 825472"/>
                    <a:gd name="connsiteY15" fmla="*/ 539209 h 1274399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213907 w 825472"/>
                    <a:gd name="connsiteY8" fmla="*/ 1188641 h 1275613"/>
                    <a:gd name="connsiteX9" fmla="*/ 400943 w 825472"/>
                    <a:gd name="connsiteY9" fmla="*/ 1266572 h 1275613"/>
                    <a:gd name="connsiteX10" fmla="*/ 759430 w 825472"/>
                    <a:gd name="connsiteY10" fmla="*/ 1069145 h 1275613"/>
                    <a:gd name="connsiteX11" fmla="*/ 759430 w 825472"/>
                    <a:gd name="connsiteY11" fmla="*/ 892500 h 1275613"/>
                    <a:gd name="connsiteX12" fmla="*/ 717866 w 825472"/>
                    <a:gd name="connsiteY12" fmla="*/ 804177 h 1275613"/>
                    <a:gd name="connsiteX13" fmla="*/ 712671 w 825472"/>
                    <a:gd name="connsiteY13" fmla="*/ 684681 h 1275613"/>
                    <a:gd name="connsiteX14" fmla="*/ 717866 w 825472"/>
                    <a:gd name="connsiteY14" fmla="*/ 601554 h 1275613"/>
                    <a:gd name="connsiteX15" fmla="*/ 754234 w 825472"/>
                    <a:gd name="connsiteY15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213907 w 825472"/>
                    <a:gd name="connsiteY8" fmla="*/ 1188641 h 1275613"/>
                    <a:gd name="connsiteX9" fmla="*/ 400943 w 825472"/>
                    <a:gd name="connsiteY9" fmla="*/ 1266572 h 1275613"/>
                    <a:gd name="connsiteX10" fmla="*/ 759430 w 825472"/>
                    <a:gd name="connsiteY10" fmla="*/ 1069145 h 1275613"/>
                    <a:gd name="connsiteX11" fmla="*/ 759430 w 825472"/>
                    <a:gd name="connsiteY11" fmla="*/ 892500 h 1275613"/>
                    <a:gd name="connsiteX12" fmla="*/ 717866 w 825472"/>
                    <a:gd name="connsiteY12" fmla="*/ 804177 h 1275613"/>
                    <a:gd name="connsiteX13" fmla="*/ 712671 w 825472"/>
                    <a:gd name="connsiteY13" fmla="*/ 684681 h 1275613"/>
                    <a:gd name="connsiteX14" fmla="*/ 717866 w 825472"/>
                    <a:gd name="connsiteY14" fmla="*/ 601554 h 1275613"/>
                    <a:gd name="connsiteX15" fmla="*/ 754234 w 825472"/>
                    <a:gd name="connsiteY15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400943 w 825472"/>
                    <a:gd name="connsiteY8" fmla="*/ 1266572 h 1275613"/>
                    <a:gd name="connsiteX9" fmla="*/ 759430 w 825472"/>
                    <a:gd name="connsiteY9" fmla="*/ 1069145 h 1275613"/>
                    <a:gd name="connsiteX10" fmla="*/ 759430 w 825472"/>
                    <a:gd name="connsiteY10" fmla="*/ 892500 h 1275613"/>
                    <a:gd name="connsiteX11" fmla="*/ 717866 w 825472"/>
                    <a:gd name="connsiteY11" fmla="*/ 804177 h 1275613"/>
                    <a:gd name="connsiteX12" fmla="*/ 712671 w 825472"/>
                    <a:gd name="connsiteY12" fmla="*/ 684681 h 1275613"/>
                    <a:gd name="connsiteX13" fmla="*/ 717866 w 825472"/>
                    <a:gd name="connsiteY13" fmla="*/ 601554 h 1275613"/>
                    <a:gd name="connsiteX14" fmla="*/ 754234 w 825472"/>
                    <a:gd name="connsiteY14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400943 w 825472"/>
                    <a:gd name="connsiteY8" fmla="*/ 1266572 h 1275613"/>
                    <a:gd name="connsiteX9" fmla="*/ 759430 w 825472"/>
                    <a:gd name="connsiteY9" fmla="*/ 1069145 h 1275613"/>
                    <a:gd name="connsiteX10" fmla="*/ 759430 w 825472"/>
                    <a:gd name="connsiteY10" fmla="*/ 892500 h 1275613"/>
                    <a:gd name="connsiteX11" fmla="*/ 717866 w 825472"/>
                    <a:gd name="connsiteY11" fmla="*/ 804177 h 1275613"/>
                    <a:gd name="connsiteX12" fmla="*/ 712671 w 825472"/>
                    <a:gd name="connsiteY12" fmla="*/ 684681 h 1275613"/>
                    <a:gd name="connsiteX13" fmla="*/ 717866 w 825472"/>
                    <a:gd name="connsiteY13" fmla="*/ 601554 h 1275613"/>
                    <a:gd name="connsiteX14" fmla="*/ 754234 w 825472"/>
                    <a:gd name="connsiteY14" fmla="*/ 539209 h 1275613"/>
                    <a:gd name="connsiteX0" fmla="*/ 754234 w 825472"/>
                    <a:gd name="connsiteY0" fmla="*/ 539209 h 1277452"/>
                    <a:gd name="connsiteX1" fmla="*/ 806189 w 825472"/>
                    <a:gd name="connsiteY1" fmla="*/ 435300 h 1277452"/>
                    <a:gd name="connsiteX2" fmla="*/ 816580 w 825472"/>
                    <a:gd name="connsiteY2" fmla="*/ 237872 h 1277452"/>
                    <a:gd name="connsiteX3" fmla="*/ 681498 w 825472"/>
                    <a:gd name="connsiteY3" fmla="*/ 45641 h 1277452"/>
                    <a:gd name="connsiteX4" fmla="*/ 400943 w 825472"/>
                    <a:gd name="connsiteY4" fmla="*/ 14468 h 1277452"/>
                    <a:gd name="connsiteX5" fmla="*/ 99607 w 825472"/>
                    <a:gd name="connsiteY5" fmla="*/ 237872 h 1277452"/>
                    <a:gd name="connsiteX6" fmla="*/ 893 w 825472"/>
                    <a:gd name="connsiteY6" fmla="*/ 570381 h 1277452"/>
                    <a:gd name="connsiteX7" fmla="*/ 47652 w 825472"/>
                    <a:gd name="connsiteY7" fmla="*/ 918477 h 1277452"/>
                    <a:gd name="connsiteX8" fmla="*/ 400943 w 825472"/>
                    <a:gd name="connsiteY8" fmla="*/ 1266572 h 1277452"/>
                    <a:gd name="connsiteX9" fmla="*/ 759430 w 825472"/>
                    <a:gd name="connsiteY9" fmla="*/ 1069145 h 1277452"/>
                    <a:gd name="connsiteX10" fmla="*/ 759430 w 825472"/>
                    <a:gd name="connsiteY10" fmla="*/ 892500 h 1277452"/>
                    <a:gd name="connsiteX11" fmla="*/ 717866 w 825472"/>
                    <a:gd name="connsiteY11" fmla="*/ 804177 h 1277452"/>
                    <a:gd name="connsiteX12" fmla="*/ 712671 w 825472"/>
                    <a:gd name="connsiteY12" fmla="*/ 684681 h 1277452"/>
                    <a:gd name="connsiteX13" fmla="*/ 717866 w 825472"/>
                    <a:gd name="connsiteY13" fmla="*/ 601554 h 1277452"/>
                    <a:gd name="connsiteX14" fmla="*/ 754234 w 825472"/>
                    <a:gd name="connsiteY14" fmla="*/ 539209 h 1277452"/>
                    <a:gd name="connsiteX0" fmla="*/ 753341 w 824579"/>
                    <a:gd name="connsiteY0" fmla="*/ 563818 h 1302061"/>
                    <a:gd name="connsiteX1" fmla="*/ 805296 w 824579"/>
                    <a:gd name="connsiteY1" fmla="*/ 459909 h 1302061"/>
                    <a:gd name="connsiteX2" fmla="*/ 815687 w 824579"/>
                    <a:gd name="connsiteY2" fmla="*/ 262481 h 1302061"/>
                    <a:gd name="connsiteX3" fmla="*/ 680605 w 824579"/>
                    <a:gd name="connsiteY3" fmla="*/ 70250 h 1302061"/>
                    <a:gd name="connsiteX4" fmla="*/ 400050 w 824579"/>
                    <a:gd name="connsiteY4" fmla="*/ 39077 h 1302061"/>
                    <a:gd name="connsiteX5" fmla="*/ 0 w 824579"/>
                    <a:gd name="connsiteY5" fmla="*/ 594990 h 1302061"/>
                    <a:gd name="connsiteX6" fmla="*/ 46759 w 824579"/>
                    <a:gd name="connsiteY6" fmla="*/ 943086 h 1302061"/>
                    <a:gd name="connsiteX7" fmla="*/ 400050 w 824579"/>
                    <a:gd name="connsiteY7" fmla="*/ 1291181 h 1302061"/>
                    <a:gd name="connsiteX8" fmla="*/ 758537 w 824579"/>
                    <a:gd name="connsiteY8" fmla="*/ 1093754 h 1302061"/>
                    <a:gd name="connsiteX9" fmla="*/ 758537 w 824579"/>
                    <a:gd name="connsiteY9" fmla="*/ 917109 h 1302061"/>
                    <a:gd name="connsiteX10" fmla="*/ 716973 w 824579"/>
                    <a:gd name="connsiteY10" fmla="*/ 828786 h 1302061"/>
                    <a:gd name="connsiteX11" fmla="*/ 711778 w 824579"/>
                    <a:gd name="connsiteY11" fmla="*/ 709290 h 1302061"/>
                    <a:gd name="connsiteX12" fmla="*/ 716973 w 824579"/>
                    <a:gd name="connsiteY12" fmla="*/ 626163 h 1302061"/>
                    <a:gd name="connsiteX13" fmla="*/ 753341 w 824579"/>
                    <a:gd name="connsiteY13" fmla="*/ 563818 h 1302061"/>
                    <a:gd name="connsiteX0" fmla="*/ 754795 w 826033"/>
                    <a:gd name="connsiteY0" fmla="*/ 563818 h 1302061"/>
                    <a:gd name="connsiteX1" fmla="*/ 806750 w 826033"/>
                    <a:gd name="connsiteY1" fmla="*/ 459909 h 1302061"/>
                    <a:gd name="connsiteX2" fmla="*/ 817141 w 826033"/>
                    <a:gd name="connsiteY2" fmla="*/ 262481 h 1302061"/>
                    <a:gd name="connsiteX3" fmla="*/ 682059 w 826033"/>
                    <a:gd name="connsiteY3" fmla="*/ 70250 h 1302061"/>
                    <a:gd name="connsiteX4" fmla="*/ 401504 w 826033"/>
                    <a:gd name="connsiteY4" fmla="*/ 39077 h 1302061"/>
                    <a:gd name="connsiteX5" fmla="*/ 1454 w 826033"/>
                    <a:gd name="connsiteY5" fmla="*/ 594990 h 1302061"/>
                    <a:gd name="connsiteX6" fmla="*/ 48213 w 826033"/>
                    <a:gd name="connsiteY6" fmla="*/ 943086 h 1302061"/>
                    <a:gd name="connsiteX7" fmla="*/ 401504 w 826033"/>
                    <a:gd name="connsiteY7" fmla="*/ 1291181 h 1302061"/>
                    <a:gd name="connsiteX8" fmla="*/ 759991 w 826033"/>
                    <a:gd name="connsiteY8" fmla="*/ 1093754 h 1302061"/>
                    <a:gd name="connsiteX9" fmla="*/ 759991 w 826033"/>
                    <a:gd name="connsiteY9" fmla="*/ 917109 h 1302061"/>
                    <a:gd name="connsiteX10" fmla="*/ 718427 w 826033"/>
                    <a:gd name="connsiteY10" fmla="*/ 828786 h 1302061"/>
                    <a:gd name="connsiteX11" fmla="*/ 713232 w 826033"/>
                    <a:gd name="connsiteY11" fmla="*/ 709290 h 1302061"/>
                    <a:gd name="connsiteX12" fmla="*/ 718427 w 826033"/>
                    <a:gd name="connsiteY12" fmla="*/ 626163 h 1302061"/>
                    <a:gd name="connsiteX13" fmla="*/ 754795 w 826033"/>
                    <a:gd name="connsiteY13" fmla="*/ 563818 h 1302061"/>
                    <a:gd name="connsiteX0" fmla="*/ 754795 w 826033"/>
                    <a:gd name="connsiteY0" fmla="*/ 554587 h 1292830"/>
                    <a:gd name="connsiteX1" fmla="*/ 806750 w 826033"/>
                    <a:gd name="connsiteY1" fmla="*/ 450678 h 1292830"/>
                    <a:gd name="connsiteX2" fmla="*/ 817141 w 826033"/>
                    <a:gd name="connsiteY2" fmla="*/ 253250 h 1292830"/>
                    <a:gd name="connsiteX3" fmla="*/ 682059 w 826033"/>
                    <a:gd name="connsiteY3" fmla="*/ 61019 h 1292830"/>
                    <a:gd name="connsiteX4" fmla="*/ 401504 w 826033"/>
                    <a:gd name="connsiteY4" fmla="*/ 29846 h 1292830"/>
                    <a:gd name="connsiteX5" fmla="*/ 1454 w 826033"/>
                    <a:gd name="connsiteY5" fmla="*/ 585759 h 1292830"/>
                    <a:gd name="connsiteX6" fmla="*/ 48213 w 826033"/>
                    <a:gd name="connsiteY6" fmla="*/ 933855 h 1292830"/>
                    <a:gd name="connsiteX7" fmla="*/ 401504 w 826033"/>
                    <a:gd name="connsiteY7" fmla="*/ 1281950 h 1292830"/>
                    <a:gd name="connsiteX8" fmla="*/ 759991 w 826033"/>
                    <a:gd name="connsiteY8" fmla="*/ 1084523 h 1292830"/>
                    <a:gd name="connsiteX9" fmla="*/ 759991 w 826033"/>
                    <a:gd name="connsiteY9" fmla="*/ 907878 h 1292830"/>
                    <a:gd name="connsiteX10" fmla="*/ 718427 w 826033"/>
                    <a:gd name="connsiteY10" fmla="*/ 819555 h 1292830"/>
                    <a:gd name="connsiteX11" fmla="*/ 713232 w 826033"/>
                    <a:gd name="connsiteY11" fmla="*/ 700059 h 1292830"/>
                    <a:gd name="connsiteX12" fmla="*/ 718427 w 826033"/>
                    <a:gd name="connsiteY12" fmla="*/ 616932 h 1292830"/>
                    <a:gd name="connsiteX13" fmla="*/ 754795 w 826033"/>
                    <a:gd name="connsiteY13" fmla="*/ 554587 h 1292830"/>
                    <a:gd name="connsiteX0" fmla="*/ 754795 w 826033"/>
                    <a:gd name="connsiteY0" fmla="*/ 548130 h 1286373"/>
                    <a:gd name="connsiteX1" fmla="*/ 806750 w 826033"/>
                    <a:gd name="connsiteY1" fmla="*/ 444221 h 1286373"/>
                    <a:gd name="connsiteX2" fmla="*/ 817141 w 826033"/>
                    <a:gd name="connsiteY2" fmla="*/ 246793 h 1286373"/>
                    <a:gd name="connsiteX3" fmla="*/ 682059 w 826033"/>
                    <a:gd name="connsiteY3" fmla="*/ 54562 h 1286373"/>
                    <a:gd name="connsiteX4" fmla="*/ 401504 w 826033"/>
                    <a:gd name="connsiteY4" fmla="*/ 23389 h 1286373"/>
                    <a:gd name="connsiteX5" fmla="*/ 1454 w 826033"/>
                    <a:gd name="connsiteY5" fmla="*/ 579302 h 1286373"/>
                    <a:gd name="connsiteX6" fmla="*/ 48213 w 826033"/>
                    <a:gd name="connsiteY6" fmla="*/ 927398 h 1286373"/>
                    <a:gd name="connsiteX7" fmla="*/ 401504 w 826033"/>
                    <a:gd name="connsiteY7" fmla="*/ 1275493 h 1286373"/>
                    <a:gd name="connsiteX8" fmla="*/ 759991 w 826033"/>
                    <a:gd name="connsiteY8" fmla="*/ 1078066 h 1286373"/>
                    <a:gd name="connsiteX9" fmla="*/ 759991 w 826033"/>
                    <a:gd name="connsiteY9" fmla="*/ 901421 h 1286373"/>
                    <a:gd name="connsiteX10" fmla="*/ 718427 w 826033"/>
                    <a:gd name="connsiteY10" fmla="*/ 813098 h 1286373"/>
                    <a:gd name="connsiteX11" fmla="*/ 713232 w 826033"/>
                    <a:gd name="connsiteY11" fmla="*/ 693602 h 1286373"/>
                    <a:gd name="connsiteX12" fmla="*/ 718427 w 826033"/>
                    <a:gd name="connsiteY12" fmla="*/ 610475 h 1286373"/>
                    <a:gd name="connsiteX13" fmla="*/ 754795 w 826033"/>
                    <a:gd name="connsiteY13" fmla="*/ 548130 h 1286373"/>
                    <a:gd name="connsiteX0" fmla="*/ 754795 w 846788"/>
                    <a:gd name="connsiteY0" fmla="*/ 533995 h 1272238"/>
                    <a:gd name="connsiteX1" fmla="*/ 806750 w 846788"/>
                    <a:gd name="connsiteY1" fmla="*/ 430086 h 1272238"/>
                    <a:gd name="connsiteX2" fmla="*/ 817141 w 846788"/>
                    <a:gd name="connsiteY2" fmla="*/ 232658 h 1272238"/>
                    <a:gd name="connsiteX3" fmla="*/ 401504 w 846788"/>
                    <a:gd name="connsiteY3" fmla="*/ 9254 h 1272238"/>
                    <a:gd name="connsiteX4" fmla="*/ 1454 w 846788"/>
                    <a:gd name="connsiteY4" fmla="*/ 565167 h 1272238"/>
                    <a:gd name="connsiteX5" fmla="*/ 48213 w 846788"/>
                    <a:gd name="connsiteY5" fmla="*/ 913263 h 1272238"/>
                    <a:gd name="connsiteX6" fmla="*/ 401504 w 846788"/>
                    <a:gd name="connsiteY6" fmla="*/ 1261358 h 1272238"/>
                    <a:gd name="connsiteX7" fmla="*/ 759991 w 846788"/>
                    <a:gd name="connsiteY7" fmla="*/ 1063931 h 1272238"/>
                    <a:gd name="connsiteX8" fmla="*/ 759991 w 846788"/>
                    <a:gd name="connsiteY8" fmla="*/ 887286 h 1272238"/>
                    <a:gd name="connsiteX9" fmla="*/ 718427 w 846788"/>
                    <a:gd name="connsiteY9" fmla="*/ 798963 h 1272238"/>
                    <a:gd name="connsiteX10" fmla="*/ 713232 w 846788"/>
                    <a:gd name="connsiteY10" fmla="*/ 679467 h 1272238"/>
                    <a:gd name="connsiteX11" fmla="*/ 718427 w 846788"/>
                    <a:gd name="connsiteY11" fmla="*/ 596340 h 1272238"/>
                    <a:gd name="connsiteX12" fmla="*/ 754795 w 846788"/>
                    <a:gd name="connsiteY12" fmla="*/ 533995 h 1272238"/>
                    <a:gd name="connsiteX0" fmla="*/ 754795 w 842172"/>
                    <a:gd name="connsiteY0" fmla="*/ 543144 h 1281387"/>
                    <a:gd name="connsiteX1" fmla="*/ 806750 w 842172"/>
                    <a:gd name="connsiteY1" fmla="*/ 439235 h 1281387"/>
                    <a:gd name="connsiteX2" fmla="*/ 817141 w 842172"/>
                    <a:gd name="connsiteY2" fmla="*/ 241807 h 1281387"/>
                    <a:gd name="connsiteX3" fmla="*/ 401504 w 842172"/>
                    <a:gd name="connsiteY3" fmla="*/ 18403 h 1281387"/>
                    <a:gd name="connsiteX4" fmla="*/ 1454 w 842172"/>
                    <a:gd name="connsiteY4" fmla="*/ 574316 h 1281387"/>
                    <a:gd name="connsiteX5" fmla="*/ 48213 w 842172"/>
                    <a:gd name="connsiteY5" fmla="*/ 922412 h 1281387"/>
                    <a:gd name="connsiteX6" fmla="*/ 401504 w 842172"/>
                    <a:gd name="connsiteY6" fmla="*/ 1270507 h 1281387"/>
                    <a:gd name="connsiteX7" fmla="*/ 759991 w 842172"/>
                    <a:gd name="connsiteY7" fmla="*/ 1073080 h 1281387"/>
                    <a:gd name="connsiteX8" fmla="*/ 759991 w 842172"/>
                    <a:gd name="connsiteY8" fmla="*/ 896435 h 1281387"/>
                    <a:gd name="connsiteX9" fmla="*/ 718427 w 842172"/>
                    <a:gd name="connsiteY9" fmla="*/ 808112 h 1281387"/>
                    <a:gd name="connsiteX10" fmla="*/ 713232 w 842172"/>
                    <a:gd name="connsiteY10" fmla="*/ 688616 h 1281387"/>
                    <a:gd name="connsiteX11" fmla="*/ 718427 w 842172"/>
                    <a:gd name="connsiteY11" fmla="*/ 605489 h 1281387"/>
                    <a:gd name="connsiteX12" fmla="*/ 754795 w 842172"/>
                    <a:gd name="connsiteY12" fmla="*/ 543144 h 1281387"/>
                    <a:gd name="connsiteX0" fmla="*/ 754795 w 842172"/>
                    <a:gd name="connsiteY0" fmla="*/ 541069 h 1279312"/>
                    <a:gd name="connsiteX1" fmla="*/ 806750 w 842172"/>
                    <a:gd name="connsiteY1" fmla="*/ 437160 h 1279312"/>
                    <a:gd name="connsiteX2" fmla="*/ 817141 w 842172"/>
                    <a:gd name="connsiteY2" fmla="*/ 239732 h 1279312"/>
                    <a:gd name="connsiteX3" fmla="*/ 401504 w 842172"/>
                    <a:gd name="connsiteY3" fmla="*/ 16328 h 1279312"/>
                    <a:gd name="connsiteX4" fmla="*/ 1454 w 842172"/>
                    <a:gd name="connsiteY4" fmla="*/ 572241 h 1279312"/>
                    <a:gd name="connsiteX5" fmla="*/ 48213 w 842172"/>
                    <a:gd name="connsiteY5" fmla="*/ 920337 h 1279312"/>
                    <a:gd name="connsiteX6" fmla="*/ 401504 w 842172"/>
                    <a:gd name="connsiteY6" fmla="*/ 1268432 h 1279312"/>
                    <a:gd name="connsiteX7" fmla="*/ 759991 w 842172"/>
                    <a:gd name="connsiteY7" fmla="*/ 1071005 h 1279312"/>
                    <a:gd name="connsiteX8" fmla="*/ 759991 w 842172"/>
                    <a:gd name="connsiteY8" fmla="*/ 894360 h 1279312"/>
                    <a:gd name="connsiteX9" fmla="*/ 718427 w 842172"/>
                    <a:gd name="connsiteY9" fmla="*/ 806037 h 1279312"/>
                    <a:gd name="connsiteX10" fmla="*/ 713232 w 842172"/>
                    <a:gd name="connsiteY10" fmla="*/ 686541 h 1279312"/>
                    <a:gd name="connsiteX11" fmla="*/ 718427 w 842172"/>
                    <a:gd name="connsiteY11" fmla="*/ 603414 h 1279312"/>
                    <a:gd name="connsiteX12" fmla="*/ 754795 w 842172"/>
                    <a:gd name="connsiteY12" fmla="*/ 541069 h 1279312"/>
                    <a:gd name="connsiteX0" fmla="*/ 754795 w 817141"/>
                    <a:gd name="connsiteY0" fmla="*/ 541069 h 1279312"/>
                    <a:gd name="connsiteX1" fmla="*/ 817141 w 817141"/>
                    <a:gd name="connsiteY1" fmla="*/ 239732 h 1279312"/>
                    <a:gd name="connsiteX2" fmla="*/ 401504 w 817141"/>
                    <a:gd name="connsiteY2" fmla="*/ 16328 h 1279312"/>
                    <a:gd name="connsiteX3" fmla="*/ 1454 w 817141"/>
                    <a:gd name="connsiteY3" fmla="*/ 572241 h 1279312"/>
                    <a:gd name="connsiteX4" fmla="*/ 48213 w 817141"/>
                    <a:gd name="connsiteY4" fmla="*/ 920337 h 1279312"/>
                    <a:gd name="connsiteX5" fmla="*/ 401504 w 817141"/>
                    <a:gd name="connsiteY5" fmla="*/ 1268432 h 1279312"/>
                    <a:gd name="connsiteX6" fmla="*/ 759991 w 817141"/>
                    <a:gd name="connsiteY6" fmla="*/ 1071005 h 1279312"/>
                    <a:gd name="connsiteX7" fmla="*/ 759991 w 817141"/>
                    <a:gd name="connsiteY7" fmla="*/ 894360 h 1279312"/>
                    <a:gd name="connsiteX8" fmla="*/ 718427 w 817141"/>
                    <a:gd name="connsiteY8" fmla="*/ 806037 h 1279312"/>
                    <a:gd name="connsiteX9" fmla="*/ 713232 w 817141"/>
                    <a:gd name="connsiteY9" fmla="*/ 686541 h 1279312"/>
                    <a:gd name="connsiteX10" fmla="*/ 718427 w 817141"/>
                    <a:gd name="connsiteY10" fmla="*/ 603414 h 1279312"/>
                    <a:gd name="connsiteX11" fmla="*/ 754795 w 817141"/>
                    <a:gd name="connsiteY11" fmla="*/ 541069 h 1279312"/>
                    <a:gd name="connsiteX0" fmla="*/ 754795 w 817141"/>
                    <a:gd name="connsiteY0" fmla="*/ 541069 h 1279312"/>
                    <a:gd name="connsiteX1" fmla="*/ 817141 w 817141"/>
                    <a:gd name="connsiteY1" fmla="*/ 239732 h 1279312"/>
                    <a:gd name="connsiteX2" fmla="*/ 401504 w 817141"/>
                    <a:gd name="connsiteY2" fmla="*/ 16328 h 1279312"/>
                    <a:gd name="connsiteX3" fmla="*/ 1454 w 817141"/>
                    <a:gd name="connsiteY3" fmla="*/ 572241 h 1279312"/>
                    <a:gd name="connsiteX4" fmla="*/ 48213 w 817141"/>
                    <a:gd name="connsiteY4" fmla="*/ 920337 h 1279312"/>
                    <a:gd name="connsiteX5" fmla="*/ 401504 w 817141"/>
                    <a:gd name="connsiteY5" fmla="*/ 1268432 h 1279312"/>
                    <a:gd name="connsiteX6" fmla="*/ 759991 w 817141"/>
                    <a:gd name="connsiteY6" fmla="*/ 1071005 h 1279312"/>
                    <a:gd name="connsiteX7" fmla="*/ 759991 w 817141"/>
                    <a:gd name="connsiteY7" fmla="*/ 894360 h 1279312"/>
                    <a:gd name="connsiteX8" fmla="*/ 718427 w 817141"/>
                    <a:gd name="connsiteY8" fmla="*/ 806037 h 1279312"/>
                    <a:gd name="connsiteX9" fmla="*/ 713232 w 817141"/>
                    <a:gd name="connsiteY9" fmla="*/ 686541 h 1279312"/>
                    <a:gd name="connsiteX10" fmla="*/ 718427 w 817141"/>
                    <a:gd name="connsiteY10" fmla="*/ 603414 h 1279312"/>
                    <a:gd name="connsiteX11" fmla="*/ 754795 w 817141"/>
                    <a:gd name="connsiteY11" fmla="*/ 541069 h 1279312"/>
                    <a:gd name="connsiteX0" fmla="*/ 754795 w 822059"/>
                    <a:gd name="connsiteY0" fmla="*/ 534579 h 1272822"/>
                    <a:gd name="connsiteX1" fmla="*/ 817141 w 822059"/>
                    <a:gd name="connsiteY1" fmla="*/ 233242 h 1272822"/>
                    <a:gd name="connsiteX2" fmla="*/ 401504 w 822059"/>
                    <a:gd name="connsiteY2" fmla="*/ 9838 h 1272822"/>
                    <a:gd name="connsiteX3" fmla="*/ 1454 w 822059"/>
                    <a:gd name="connsiteY3" fmla="*/ 565751 h 1272822"/>
                    <a:gd name="connsiteX4" fmla="*/ 48213 w 822059"/>
                    <a:gd name="connsiteY4" fmla="*/ 913847 h 1272822"/>
                    <a:gd name="connsiteX5" fmla="*/ 401504 w 822059"/>
                    <a:gd name="connsiteY5" fmla="*/ 1261942 h 1272822"/>
                    <a:gd name="connsiteX6" fmla="*/ 759991 w 822059"/>
                    <a:gd name="connsiteY6" fmla="*/ 1064515 h 1272822"/>
                    <a:gd name="connsiteX7" fmla="*/ 759991 w 822059"/>
                    <a:gd name="connsiteY7" fmla="*/ 887870 h 1272822"/>
                    <a:gd name="connsiteX8" fmla="*/ 718427 w 822059"/>
                    <a:gd name="connsiteY8" fmla="*/ 799547 h 1272822"/>
                    <a:gd name="connsiteX9" fmla="*/ 713232 w 822059"/>
                    <a:gd name="connsiteY9" fmla="*/ 680051 h 1272822"/>
                    <a:gd name="connsiteX10" fmla="*/ 718427 w 822059"/>
                    <a:gd name="connsiteY10" fmla="*/ 596924 h 1272822"/>
                    <a:gd name="connsiteX11" fmla="*/ 754795 w 822059"/>
                    <a:gd name="connsiteY11" fmla="*/ 534579 h 1272822"/>
                    <a:gd name="connsiteX0" fmla="*/ 754795 w 822059"/>
                    <a:gd name="connsiteY0" fmla="*/ 536177 h 1274420"/>
                    <a:gd name="connsiteX1" fmla="*/ 817141 w 822059"/>
                    <a:gd name="connsiteY1" fmla="*/ 234840 h 1274420"/>
                    <a:gd name="connsiteX2" fmla="*/ 401504 w 822059"/>
                    <a:gd name="connsiteY2" fmla="*/ 11436 h 1274420"/>
                    <a:gd name="connsiteX3" fmla="*/ 1454 w 822059"/>
                    <a:gd name="connsiteY3" fmla="*/ 567349 h 1274420"/>
                    <a:gd name="connsiteX4" fmla="*/ 48213 w 822059"/>
                    <a:gd name="connsiteY4" fmla="*/ 915445 h 1274420"/>
                    <a:gd name="connsiteX5" fmla="*/ 401504 w 822059"/>
                    <a:gd name="connsiteY5" fmla="*/ 1263540 h 1274420"/>
                    <a:gd name="connsiteX6" fmla="*/ 759991 w 822059"/>
                    <a:gd name="connsiteY6" fmla="*/ 1066113 h 1274420"/>
                    <a:gd name="connsiteX7" fmla="*/ 759991 w 822059"/>
                    <a:gd name="connsiteY7" fmla="*/ 889468 h 1274420"/>
                    <a:gd name="connsiteX8" fmla="*/ 718427 w 822059"/>
                    <a:gd name="connsiteY8" fmla="*/ 801145 h 1274420"/>
                    <a:gd name="connsiteX9" fmla="*/ 713232 w 822059"/>
                    <a:gd name="connsiteY9" fmla="*/ 681649 h 1274420"/>
                    <a:gd name="connsiteX10" fmla="*/ 718427 w 822059"/>
                    <a:gd name="connsiteY10" fmla="*/ 598522 h 1274420"/>
                    <a:gd name="connsiteX11" fmla="*/ 754795 w 822059"/>
                    <a:gd name="connsiteY11" fmla="*/ 536177 h 1274420"/>
                    <a:gd name="connsiteX0" fmla="*/ 754795 w 817654"/>
                    <a:gd name="connsiteY0" fmla="*/ 537352 h 1275595"/>
                    <a:gd name="connsiteX1" fmla="*/ 817141 w 817654"/>
                    <a:gd name="connsiteY1" fmla="*/ 236015 h 1275595"/>
                    <a:gd name="connsiteX2" fmla="*/ 401504 w 817654"/>
                    <a:gd name="connsiteY2" fmla="*/ 12611 h 1275595"/>
                    <a:gd name="connsiteX3" fmla="*/ 1454 w 817654"/>
                    <a:gd name="connsiteY3" fmla="*/ 568524 h 1275595"/>
                    <a:gd name="connsiteX4" fmla="*/ 48213 w 817654"/>
                    <a:gd name="connsiteY4" fmla="*/ 916620 h 1275595"/>
                    <a:gd name="connsiteX5" fmla="*/ 401504 w 817654"/>
                    <a:gd name="connsiteY5" fmla="*/ 1264715 h 1275595"/>
                    <a:gd name="connsiteX6" fmla="*/ 759991 w 817654"/>
                    <a:gd name="connsiteY6" fmla="*/ 1067288 h 1275595"/>
                    <a:gd name="connsiteX7" fmla="*/ 759991 w 817654"/>
                    <a:gd name="connsiteY7" fmla="*/ 890643 h 1275595"/>
                    <a:gd name="connsiteX8" fmla="*/ 718427 w 817654"/>
                    <a:gd name="connsiteY8" fmla="*/ 802320 h 1275595"/>
                    <a:gd name="connsiteX9" fmla="*/ 713232 w 817654"/>
                    <a:gd name="connsiteY9" fmla="*/ 682824 h 1275595"/>
                    <a:gd name="connsiteX10" fmla="*/ 718427 w 817654"/>
                    <a:gd name="connsiteY10" fmla="*/ 599697 h 1275595"/>
                    <a:gd name="connsiteX11" fmla="*/ 754795 w 817654"/>
                    <a:gd name="connsiteY11" fmla="*/ 537352 h 1275595"/>
                    <a:gd name="connsiteX0" fmla="*/ 754795 w 834929"/>
                    <a:gd name="connsiteY0" fmla="*/ 537352 h 1275595"/>
                    <a:gd name="connsiteX1" fmla="*/ 817141 w 834929"/>
                    <a:gd name="connsiteY1" fmla="*/ 236015 h 1275595"/>
                    <a:gd name="connsiteX2" fmla="*/ 401504 w 834929"/>
                    <a:gd name="connsiteY2" fmla="*/ 12611 h 1275595"/>
                    <a:gd name="connsiteX3" fmla="*/ 1454 w 834929"/>
                    <a:gd name="connsiteY3" fmla="*/ 568524 h 1275595"/>
                    <a:gd name="connsiteX4" fmla="*/ 48213 w 834929"/>
                    <a:gd name="connsiteY4" fmla="*/ 916620 h 1275595"/>
                    <a:gd name="connsiteX5" fmla="*/ 401504 w 834929"/>
                    <a:gd name="connsiteY5" fmla="*/ 1264715 h 1275595"/>
                    <a:gd name="connsiteX6" fmla="*/ 759991 w 834929"/>
                    <a:gd name="connsiteY6" fmla="*/ 1067288 h 1275595"/>
                    <a:gd name="connsiteX7" fmla="*/ 759991 w 834929"/>
                    <a:gd name="connsiteY7" fmla="*/ 890643 h 1275595"/>
                    <a:gd name="connsiteX8" fmla="*/ 718427 w 834929"/>
                    <a:gd name="connsiteY8" fmla="*/ 802320 h 1275595"/>
                    <a:gd name="connsiteX9" fmla="*/ 713232 w 834929"/>
                    <a:gd name="connsiteY9" fmla="*/ 682824 h 1275595"/>
                    <a:gd name="connsiteX10" fmla="*/ 718427 w 834929"/>
                    <a:gd name="connsiteY10" fmla="*/ 599697 h 1275595"/>
                    <a:gd name="connsiteX11" fmla="*/ 754795 w 834929"/>
                    <a:gd name="connsiteY11" fmla="*/ 537352 h 1275595"/>
                    <a:gd name="connsiteX0" fmla="*/ 754795 w 823313"/>
                    <a:gd name="connsiteY0" fmla="*/ 538948 h 1277191"/>
                    <a:gd name="connsiteX1" fmla="*/ 817141 w 823313"/>
                    <a:gd name="connsiteY1" fmla="*/ 237611 h 1277191"/>
                    <a:gd name="connsiteX2" fmla="*/ 401504 w 823313"/>
                    <a:gd name="connsiteY2" fmla="*/ 14207 h 1277191"/>
                    <a:gd name="connsiteX3" fmla="*/ 1454 w 823313"/>
                    <a:gd name="connsiteY3" fmla="*/ 570120 h 1277191"/>
                    <a:gd name="connsiteX4" fmla="*/ 48213 w 823313"/>
                    <a:gd name="connsiteY4" fmla="*/ 918216 h 1277191"/>
                    <a:gd name="connsiteX5" fmla="*/ 401504 w 823313"/>
                    <a:gd name="connsiteY5" fmla="*/ 1266311 h 1277191"/>
                    <a:gd name="connsiteX6" fmla="*/ 759991 w 823313"/>
                    <a:gd name="connsiteY6" fmla="*/ 1068884 h 1277191"/>
                    <a:gd name="connsiteX7" fmla="*/ 759991 w 823313"/>
                    <a:gd name="connsiteY7" fmla="*/ 892239 h 1277191"/>
                    <a:gd name="connsiteX8" fmla="*/ 718427 w 823313"/>
                    <a:gd name="connsiteY8" fmla="*/ 803916 h 1277191"/>
                    <a:gd name="connsiteX9" fmla="*/ 713232 w 823313"/>
                    <a:gd name="connsiteY9" fmla="*/ 684420 h 1277191"/>
                    <a:gd name="connsiteX10" fmla="*/ 718427 w 823313"/>
                    <a:gd name="connsiteY10" fmla="*/ 601293 h 1277191"/>
                    <a:gd name="connsiteX11" fmla="*/ 754795 w 823313"/>
                    <a:gd name="connsiteY11" fmla="*/ 538948 h 1277191"/>
                    <a:gd name="connsiteX0" fmla="*/ 768939 w 837457"/>
                    <a:gd name="connsiteY0" fmla="*/ 538948 h 1277191"/>
                    <a:gd name="connsiteX1" fmla="*/ 831285 w 837457"/>
                    <a:gd name="connsiteY1" fmla="*/ 237611 h 1277191"/>
                    <a:gd name="connsiteX2" fmla="*/ 415648 w 837457"/>
                    <a:gd name="connsiteY2" fmla="*/ 14207 h 1277191"/>
                    <a:gd name="connsiteX3" fmla="*/ 15598 w 837457"/>
                    <a:gd name="connsiteY3" fmla="*/ 570120 h 1277191"/>
                    <a:gd name="connsiteX4" fmla="*/ 62357 w 837457"/>
                    <a:gd name="connsiteY4" fmla="*/ 918216 h 1277191"/>
                    <a:gd name="connsiteX5" fmla="*/ 415648 w 837457"/>
                    <a:gd name="connsiteY5" fmla="*/ 1266311 h 1277191"/>
                    <a:gd name="connsiteX6" fmla="*/ 774135 w 837457"/>
                    <a:gd name="connsiteY6" fmla="*/ 1068884 h 1277191"/>
                    <a:gd name="connsiteX7" fmla="*/ 774135 w 837457"/>
                    <a:gd name="connsiteY7" fmla="*/ 892239 h 1277191"/>
                    <a:gd name="connsiteX8" fmla="*/ 732571 w 837457"/>
                    <a:gd name="connsiteY8" fmla="*/ 803916 h 1277191"/>
                    <a:gd name="connsiteX9" fmla="*/ 727376 w 837457"/>
                    <a:gd name="connsiteY9" fmla="*/ 684420 h 1277191"/>
                    <a:gd name="connsiteX10" fmla="*/ 732571 w 837457"/>
                    <a:gd name="connsiteY10" fmla="*/ 601293 h 1277191"/>
                    <a:gd name="connsiteX11" fmla="*/ 768939 w 837457"/>
                    <a:gd name="connsiteY11" fmla="*/ 538948 h 1277191"/>
                    <a:gd name="connsiteX0" fmla="*/ 755462 w 823980"/>
                    <a:gd name="connsiteY0" fmla="*/ 538948 h 1277191"/>
                    <a:gd name="connsiteX1" fmla="*/ 817808 w 823980"/>
                    <a:gd name="connsiteY1" fmla="*/ 237611 h 1277191"/>
                    <a:gd name="connsiteX2" fmla="*/ 402171 w 823980"/>
                    <a:gd name="connsiteY2" fmla="*/ 14207 h 1277191"/>
                    <a:gd name="connsiteX3" fmla="*/ 2121 w 823980"/>
                    <a:gd name="connsiteY3" fmla="*/ 570120 h 1277191"/>
                    <a:gd name="connsiteX4" fmla="*/ 48880 w 823980"/>
                    <a:gd name="connsiteY4" fmla="*/ 918216 h 1277191"/>
                    <a:gd name="connsiteX5" fmla="*/ 402171 w 823980"/>
                    <a:gd name="connsiteY5" fmla="*/ 1266311 h 1277191"/>
                    <a:gd name="connsiteX6" fmla="*/ 760658 w 823980"/>
                    <a:gd name="connsiteY6" fmla="*/ 1068884 h 1277191"/>
                    <a:gd name="connsiteX7" fmla="*/ 760658 w 823980"/>
                    <a:gd name="connsiteY7" fmla="*/ 892239 h 1277191"/>
                    <a:gd name="connsiteX8" fmla="*/ 719094 w 823980"/>
                    <a:gd name="connsiteY8" fmla="*/ 803916 h 1277191"/>
                    <a:gd name="connsiteX9" fmla="*/ 713899 w 823980"/>
                    <a:gd name="connsiteY9" fmla="*/ 684420 h 1277191"/>
                    <a:gd name="connsiteX10" fmla="*/ 719094 w 823980"/>
                    <a:gd name="connsiteY10" fmla="*/ 601293 h 1277191"/>
                    <a:gd name="connsiteX11" fmla="*/ 755462 w 823980"/>
                    <a:gd name="connsiteY11" fmla="*/ 538948 h 1277191"/>
                    <a:gd name="connsiteX0" fmla="*/ 753341 w 821859"/>
                    <a:gd name="connsiteY0" fmla="*/ 538948 h 1287080"/>
                    <a:gd name="connsiteX1" fmla="*/ 815687 w 821859"/>
                    <a:gd name="connsiteY1" fmla="*/ 237611 h 1287080"/>
                    <a:gd name="connsiteX2" fmla="*/ 400050 w 821859"/>
                    <a:gd name="connsiteY2" fmla="*/ 14207 h 1287080"/>
                    <a:gd name="connsiteX3" fmla="*/ 0 w 821859"/>
                    <a:gd name="connsiteY3" fmla="*/ 570120 h 1287080"/>
                    <a:gd name="connsiteX4" fmla="*/ 400050 w 821859"/>
                    <a:gd name="connsiteY4" fmla="*/ 1266311 h 1287080"/>
                    <a:gd name="connsiteX5" fmla="*/ 758537 w 821859"/>
                    <a:gd name="connsiteY5" fmla="*/ 1068884 h 1287080"/>
                    <a:gd name="connsiteX6" fmla="*/ 758537 w 821859"/>
                    <a:gd name="connsiteY6" fmla="*/ 892239 h 1287080"/>
                    <a:gd name="connsiteX7" fmla="*/ 716973 w 821859"/>
                    <a:gd name="connsiteY7" fmla="*/ 803916 h 1287080"/>
                    <a:gd name="connsiteX8" fmla="*/ 711778 w 821859"/>
                    <a:gd name="connsiteY8" fmla="*/ 684420 h 1287080"/>
                    <a:gd name="connsiteX9" fmla="*/ 716973 w 821859"/>
                    <a:gd name="connsiteY9" fmla="*/ 601293 h 1287080"/>
                    <a:gd name="connsiteX10" fmla="*/ 753341 w 821859"/>
                    <a:gd name="connsiteY10" fmla="*/ 538948 h 1287080"/>
                    <a:gd name="connsiteX0" fmla="*/ 753341 w 821859"/>
                    <a:gd name="connsiteY0" fmla="*/ 538948 h 1266971"/>
                    <a:gd name="connsiteX1" fmla="*/ 815687 w 821859"/>
                    <a:gd name="connsiteY1" fmla="*/ 237611 h 1266971"/>
                    <a:gd name="connsiteX2" fmla="*/ 400050 w 821859"/>
                    <a:gd name="connsiteY2" fmla="*/ 14207 h 1266971"/>
                    <a:gd name="connsiteX3" fmla="*/ 0 w 821859"/>
                    <a:gd name="connsiteY3" fmla="*/ 570120 h 1266971"/>
                    <a:gd name="connsiteX4" fmla="*/ 400050 w 821859"/>
                    <a:gd name="connsiteY4" fmla="*/ 1266311 h 1266971"/>
                    <a:gd name="connsiteX5" fmla="*/ 758537 w 821859"/>
                    <a:gd name="connsiteY5" fmla="*/ 1068884 h 1266971"/>
                    <a:gd name="connsiteX6" fmla="*/ 758537 w 821859"/>
                    <a:gd name="connsiteY6" fmla="*/ 892239 h 1266971"/>
                    <a:gd name="connsiteX7" fmla="*/ 716973 w 821859"/>
                    <a:gd name="connsiteY7" fmla="*/ 803916 h 1266971"/>
                    <a:gd name="connsiteX8" fmla="*/ 711778 w 821859"/>
                    <a:gd name="connsiteY8" fmla="*/ 684420 h 1266971"/>
                    <a:gd name="connsiteX9" fmla="*/ 716973 w 821859"/>
                    <a:gd name="connsiteY9" fmla="*/ 601293 h 1266971"/>
                    <a:gd name="connsiteX10" fmla="*/ 753341 w 821859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5206 w 823724"/>
                    <a:gd name="connsiteY0" fmla="*/ 538948 h 1266971"/>
                    <a:gd name="connsiteX1" fmla="*/ 817552 w 823724"/>
                    <a:gd name="connsiteY1" fmla="*/ 237611 h 1266971"/>
                    <a:gd name="connsiteX2" fmla="*/ 401915 w 823724"/>
                    <a:gd name="connsiteY2" fmla="*/ 14207 h 1266971"/>
                    <a:gd name="connsiteX3" fmla="*/ 1865 w 823724"/>
                    <a:gd name="connsiteY3" fmla="*/ 570120 h 1266971"/>
                    <a:gd name="connsiteX4" fmla="*/ 401915 w 823724"/>
                    <a:gd name="connsiteY4" fmla="*/ 1266311 h 1266971"/>
                    <a:gd name="connsiteX5" fmla="*/ 760402 w 823724"/>
                    <a:gd name="connsiteY5" fmla="*/ 1068884 h 1266971"/>
                    <a:gd name="connsiteX6" fmla="*/ 760402 w 823724"/>
                    <a:gd name="connsiteY6" fmla="*/ 892239 h 1266971"/>
                    <a:gd name="connsiteX7" fmla="*/ 718838 w 823724"/>
                    <a:gd name="connsiteY7" fmla="*/ 803916 h 1266971"/>
                    <a:gd name="connsiteX8" fmla="*/ 713643 w 823724"/>
                    <a:gd name="connsiteY8" fmla="*/ 684420 h 1266971"/>
                    <a:gd name="connsiteX9" fmla="*/ 718838 w 823724"/>
                    <a:gd name="connsiteY9" fmla="*/ 601293 h 1266971"/>
                    <a:gd name="connsiteX10" fmla="*/ 755206 w 823724"/>
                    <a:gd name="connsiteY10" fmla="*/ 538948 h 1266971"/>
                    <a:gd name="connsiteX0" fmla="*/ 754387 w 822905"/>
                    <a:gd name="connsiteY0" fmla="*/ 538948 h 1271873"/>
                    <a:gd name="connsiteX1" fmla="*/ 816733 w 822905"/>
                    <a:gd name="connsiteY1" fmla="*/ 237611 h 1271873"/>
                    <a:gd name="connsiteX2" fmla="*/ 401096 w 822905"/>
                    <a:gd name="connsiteY2" fmla="*/ 14207 h 1271873"/>
                    <a:gd name="connsiteX3" fmla="*/ 1046 w 822905"/>
                    <a:gd name="connsiteY3" fmla="*/ 570120 h 1271873"/>
                    <a:gd name="connsiteX4" fmla="*/ 401096 w 822905"/>
                    <a:gd name="connsiteY4" fmla="*/ 1266311 h 1271873"/>
                    <a:gd name="connsiteX5" fmla="*/ 759583 w 822905"/>
                    <a:gd name="connsiteY5" fmla="*/ 892239 h 1271873"/>
                    <a:gd name="connsiteX6" fmla="*/ 718019 w 822905"/>
                    <a:gd name="connsiteY6" fmla="*/ 803916 h 1271873"/>
                    <a:gd name="connsiteX7" fmla="*/ 712824 w 822905"/>
                    <a:gd name="connsiteY7" fmla="*/ 684420 h 1271873"/>
                    <a:gd name="connsiteX8" fmla="*/ 718019 w 822905"/>
                    <a:gd name="connsiteY8" fmla="*/ 601293 h 1271873"/>
                    <a:gd name="connsiteX9" fmla="*/ 754387 w 822905"/>
                    <a:gd name="connsiteY9" fmla="*/ 538948 h 1271873"/>
                    <a:gd name="connsiteX0" fmla="*/ 755059 w 823577"/>
                    <a:gd name="connsiteY0" fmla="*/ 538948 h 1266999"/>
                    <a:gd name="connsiteX1" fmla="*/ 817405 w 823577"/>
                    <a:gd name="connsiteY1" fmla="*/ 237611 h 1266999"/>
                    <a:gd name="connsiteX2" fmla="*/ 401768 w 823577"/>
                    <a:gd name="connsiteY2" fmla="*/ 14207 h 1266999"/>
                    <a:gd name="connsiteX3" fmla="*/ 1718 w 823577"/>
                    <a:gd name="connsiteY3" fmla="*/ 570120 h 1266999"/>
                    <a:gd name="connsiteX4" fmla="*/ 401768 w 823577"/>
                    <a:gd name="connsiteY4" fmla="*/ 1266311 h 1266999"/>
                    <a:gd name="connsiteX5" fmla="*/ 760255 w 823577"/>
                    <a:gd name="connsiteY5" fmla="*/ 892239 h 1266999"/>
                    <a:gd name="connsiteX6" fmla="*/ 718691 w 823577"/>
                    <a:gd name="connsiteY6" fmla="*/ 803916 h 1266999"/>
                    <a:gd name="connsiteX7" fmla="*/ 713496 w 823577"/>
                    <a:gd name="connsiteY7" fmla="*/ 684420 h 1266999"/>
                    <a:gd name="connsiteX8" fmla="*/ 718691 w 823577"/>
                    <a:gd name="connsiteY8" fmla="*/ 601293 h 1266999"/>
                    <a:gd name="connsiteX9" fmla="*/ 755059 w 823577"/>
                    <a:gd name="connsiteY9" fmla="*/ 538948 h 1266999"/>
                    <a:gd name="connsiteX0" fmla="*/ 755317 w 823835"/>
                    <a:gd name="connsiteY0" fmla="*/ 538948 h 1266999"/>
                    <a:gd name="connsiteX1" fmla="*/ 817663 w 823835"/>
                    <a:gd name="connsiteY1" fmla="*/ 237611 h 1266999"/>
                    <a:gd name="connsiteX2" fmla="*/ 402026 w 823835"/>
                    <a:gd name="connsiteY2" fmla="*/ 14207 h 1266999"/>
                    <a:gd name="connsiteX3" fmla="*/ 1976 w 823835"/>
                    <a:gd name="connsiteY3" fmla="*/ 570120 h 1266999"/>
                    <a:gd name="connsiteX4" fmla="*/ 402026 w 823835"/>
                    <a:gd name="connsiteY4" fmla="*/ 1266311 h 1266999"/>
                    <a:gd name="connsiteX5" fmla="*/ 760513 w 823835"/>
                    <a:gd name="connsiteY5" fmla="*/ 892239 h 1266999"/>
                    <a:gd name="connsiteX6" fmla="*/ 718949 w 823835"/>
                    <a:gd name="connsiteY6" fmla="*/ 803916 h 1266999"/>
                    <a:gd name="connsiteX7" fmla="*/ 713754 w 823835"/>
                    <a:gd name="connsiteY7" fmla="*/ 684420 h 1266999"/>
                    <a:gd name="connsiteX8" fmla="*/ 718949 w 823835"/>
                    <a:gd name="connsiteY8" fmla="*/ 601293 h 1266999"/>
                    <a:gd name="connsiteX9" fmla="*/ 755317 w 823835"/>
                    <a:gd name="connsiteY9" fmla="*/ 538948 h 1266999"/>
                    <a:gd name="connsiteX0" fmla="*/ 755317 w 823835"/>
                    <a:gd name="connsiteY0" fmla="*/ 538948 h 1267058"/>
                    <a:gd name="connsiteX1" fmla="*/ 817663 w 823835"/>
                    <a:gd name="connsiteY1" fmla="*/ 237611 h 1267058"/>
                    <a:gd name="connsiteX2" fmla="*/ 402026 w 823835"/>
                    <a:gd name="connsiteY2" fmla="*/ 14207 h 1267058"/>
                    <a:gd name="connsiteX3" fmla="*/ 1976 w 823835"/>
                    <a:gd name="connsiteY3" fmla="*/ 570120 h 1267058"/>
                    <a:gd name="connsiteX4" fmla="*/ 402026 w 823835"/>
                    <a:gd name="connsiteY4" fmla="*/ 1266311 h 1267058"/>
                    <a:gd name="connsiteX5" fmla="*/ 760513 w 823835"/>
                    <a:gd name="connsiteY5" fmla="*/ 892239 h 1267058"/>
                    <a:gd name="connsiteX6" fmla="*/ 718949 w 823835"/>
                    <a:gd name="connsiteY6" fmla="*/ 803916 h 1267058"/>
                    <a:gd name="connsiteX7" fmla="*/ 713754 w 823835"/>
                    <a:gd name="connsiteY7" fmla="*/ 684420 h 1267058"/>
                    <a:gd name="connsiteX8" fmla="*/ 718949 w 823835"/>
                    <a:gd name="connsiteY8" fmla="*/ 601293 h 1267058"/>
                    <a:gd name="connsiteX9" fmla="*/ 755317 w 823835"/>
                    <a:gd name="connsiteY9" fmla="*/ 538948 h 1267058"/>
                    <a:gd name="connsiteX0" fmla="*/ 755317 w 823835"/>
                    <a:gd name="connsiteY0" fmla="*/ 538948 h 1267176"/>
                    <a:gd name="connsiteX1" fmla="*/ 817663 w 823835"/>
                    <a:gd name="connsiteY1" fmla="*/ 237611 h 1267176"/>
                    <a:gd name="connsiteX2" fmla="*/ 402026 w 823835"/>
                    <a:gd name="connsiteY2" fmla="*/ 14207 h 1267176"/>
                    <a:gd name="connsiteX3" fmla="*/ 1976 w 823835"/>
                    <a:gd name="connsiteY3" fmla="*/ 570120 h 1267176"/>
                    <a:gd name="connsiteX4" fmla="*/ 402026 w 823835"/>
                    <a:gd name="connsiteY4" fmla="*/ 1266311 h 1267176"/>
                    <a:gd name="connsiteX5" fmla="*/ 760513 w 823835"/>
                    <a:gd name="connsiteY5" fmla="*/ 892239 h 1267176"/>
                    <a:gd name="connsiteX6" fmla="*/ 718949 w 823835"/>
                    <a:gd name="connsiteY6" fmla="*/ 803916 h 1267176"/>
                    <a:gd name="connsiteX7" fmla="*/ 713754 w 823835"/>
                    <a:gd name="connsiteY7" fmla="*/ 684420 h 1267176"/>
                    <a:gd name="connsiteX8" fmla="*/ 718949 w 823835"/>
                    <a:gd name="connsiteY8" fmla="*/ 601293 h 1267176"/>
                    <a:gd name="connsiteX9" fmla="*/ 755317 w 823835"/>
                    <a:gd name="connsiteY9" fmla="*/ 538948 h 1267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3835" h="1267176">
                      <a:moveTo>
                        <a:pt x="755317" y="538948"/>
                      </a:moveTo>
                      <a:cubicBezTo>
                        <a:pt x="771769" y="478334"/>
                        <a:pt x="845372" y="403000"/>
                        <a:pt x="817663" y="237611"/>
                      </a:cubicBezTo>
                      <a:cubicBezTo>
                        <a:pt x="789954" y="72222"/>
                        <a:pt x="574342" y="-41210"/>
                        <a:pt x="402026" y="14207"/>
                      </a:cubicBezTo>
                      <a:cubicBezTo>
                        <a:pt x="229710" y="69624"/>
                        <a:pt x="22758" y="283504"/>
                        <a:pt x="1976" y="570120"/>
                      </a:cubicBezTo>
                      <a:cubicBezTo>
                        <a:pt x="-18806" y="856736"/>
                        <a:pt x="124935" y="1248993"/>
                        <a:pt x="402026" y="1266311"/>
                      </a:cubicBezTo>
                      <a:cubicBezTo>
                        <a:pt x="679117" y="1283629"/>
                        <a:pt x="832383" y="1036846"/>
                        <a:pt x="760513" y="892239"/>
                      </a:cubicBezTo>
                      <a:cubicBezTo>
                        <a:pt x="688643" y="747632"/>
                        <a:pt x="732804" y="833357"/>
                        <a:pt x="718949" y="803916"/>
                      </a:cubicBezTo>
                      <a:lnTo>
                        <a:pt x="713754" y="684420"/>
                      </a:lnTo>
                      <a:lnTo>
                        <a:pt x="718949" y="601293"/>
                      </a:lnTo>
                      <a:cubicBezTo>
                        <a:pt x="725876" y="577048"/>
                        <a:pt x="738865" y="599562"/>
                        <a:pt x="755317" y="53894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FC6BE"/>
                    </a:gs>
                    <a:gs pos="42000">
                      <a:srgbClr val="E5E5E5"/>
                    </a:gs>
                    <a:gs pos="92000">
                      <a:srgbClr val="E5E5E5"/>
                    </a:gs>
                  </a:gsLst>
                  <a:lin ang="5400000" scaled="1"/>
                </a:gra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="" xmlns:a16="http://schemas.microsoft.com/office/drawing/2014/main" id="{67B861B8-6254-4629-8584-21C54AE0B86F}"/>
                    </a:ext>
                  </a:extLst>
                </p:cNvPr>
                <p:cNvSpPr/>
                <p:nvPr/>
              </p:nvSpPr>
              <p:spPr>
                <a:xfrm rot="605958">
                  <a:off x="1718785" y="5369222"/>
                  <a:ext cx="214901" cy="496445"/>
                </a:xfrm>
                <a:prstGeom prst="ellipse">
                  <a:avLst/>
                </a:prstGeom>
                <a:solidFill>
                  <a:srgbClr val="431E03">
                    <a:alpha val="48000"/>
                  </a:srgbClr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5" name="Oval 124">
                <a:extLst>
                  <a:ext uri="{FF2B5EF4-FFF2-40B4-BE49-F238E27FC236}">
                    <a16:creationId xmlns="" xmlns:a16="http://schemas.microsoft.com/office/drawing/2014/main" id="{311EEC27-FAF6-42A9-8E04-EEA837332722}"/>
                  </a:ext>
                </a:extLst>
              </p:cNvPr>
              <p:cNvSpPr/>
              <p:nvPr/>
            </p:nvSpPr>
            <p:spPr>
              <a:xfrm>
                <a:off x="1869020" y="4831341"/>
                <a:ext cx="901136" cy="872834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E5E5E5">
                      <a:alpha val="0"/>
                    </a:srgbClr>
                  </a:gs>
                  <a:gs pos="0">
                    <a:schemeClr val="bg1">
                      <a:alpha val="6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="" xmlns:a16="http://schemas.microsoft.com/office/drawing/2014/main" id="{758864B6-30B2-4325-9FC0-63993DE98EE5}"/>
                  </a:ext>
                </a:extLst>
              </p:cNvPr>
              <p:cNvSpPr/>
              <p:nvPr/>
            </p:nvSpPr>
            <p:spPr>
              <a:xfrm>
                <a:off x="1932869" y="5361560"/>
                <a:ext cx="901136" cy="872834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E5E5E5">
                      <a:alpha val="0"/>
                    </a:srgbClr>
                  </a:gs>
                  <a:gs pos="0">
                    <a:schemeClr val="bg1">
                      <a:alpha val="6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1" name="Step 5 seed 2">
            <a:extLst>
              <a:ext uri="{FF2B5EF4-FFF2-40B4-BE49-F238E27FC236}">
                <a16:creationId xmlns="" xmlns:a16="http://schemas.microsoft.com/office/drawing/2014/main" id="{C4CC66C5-9DF9-4995-899D-83503C5DDE76}"/>
              </a:ext>
            </a:extLst>
          </p:cNvPr>
          <p:cNvSpPr/>
          <p:nvPr/>
        </p:nvSpPr>
        <p:spPr>
          <a:xfrm flipH="1">
            <a:off x="9518187" y="2351298"/>
            <a:ext cx="874350" cy="669978"/>
          </a:xfrm>
          <a:custGeom>
            <a:avLst/>
            <a:gdLst>
              <a:gd name="connsiteX0" fmla="*/ 807554 w 874350"/>
              <a:gd name="connsiteY0" fmla="*/ 658437 h 669978"/>
              <a:gd name="connsiteX1" fmla="*/ 554891 w 874350"/>
              <a:gd name="connsiteY1" fmla="*/ 281448 h 669978"/>
              <a:gd name="connsiteX2" fmla="*/ 230038 w 874350"/>
              <a:gd name="connsiteY2" fmla="*/ 197227 h 669978"/>
              <a:gd name="connsiteX3" fmla="*/ 29512 w 874350"/>
              <a:gd name="connsiteY3" fmla="*/ 349627 h 669978"/>
              <a:gd name="connsiteX4" fmla="*/ 13470 w 874350"/>
              <a:gd name="connsiteY4" fmla="*/ 249363 h 669978"/>
              <a:gd name="connsiteX5" fmla="*/ 149828 w 874350"/>
              <a:gd name="connsiteY5" fmla="*/ 48837 h 669978"/>
              <a:gd name="connsiteX6" fmla="*/ 438586 w 874350"/>
              <a:gd name="connsiteY6" fmla="*/ 8732 h 669978"/>
              <a:gd name="connsiteX7" fmla="*/ 743386 w 874350"/>
              <a:gd name="connsiteY7" fmla="*/ 181185 h 669978"/>
              <a:gd name="connsiteX8" fmla="*/ 871723 w 874350"/>
              <a:gd name="connsiteY8" fmla="*/ 538121 h 669978"/>
              <a:gd name="connsiteX9" fmla="*/ 807554 w 874350"/>
              <a:gd name="connsiteY9" fmla="*/ 658437 h 6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50" h="669978">
                <a:moveTo>
                  <a:pt x="807554" y="658437"/>
                </a:moveTo>
                <a:cubicBezTo>
                  <a:pt x="754749" y="615658"/>
                  <a:pt x="651144" y="358316"/>
                  <a:pt x="554891" y="281448"/>
                </a:cubicBezTo>
                <a:cubicBezTo>
                  <a:pt x="458638" y="204580"/>
                  <a:pt x="317601" y="185864"/>
                  <a:pt x="230038" y="197227"/>
                </a:cubicBezTo>
                <a:cubicBezTo>
                  <a:pt x="142475" y="208590"/>
                  <a:pt x="65607" y="340938"/>
                  <a:pt x="29512" y="349627"/>
                </a:cubicBezTo>
                <a:cubicBezTo>
                  <a:pt x="-6583" y="358316"/>
                  <a:pt x="-6583" y="299495"/>
                  <a:pt x="13470" y="249363"/>
                </a:cubicBezTo>
                <a:cubicBezTo>
                  <a:pt x="33523" y="199231"/>
                  <a:pt x="78975" y="88942"/>
                  <a:pt x="149828" y="48837"/>
                </a:cubicBezTo>
                <a:cubicBezTo>
                  <a:pt x="220681" y="8732"/>
                  <a:pt x="339660" y="-13326"/>
                  <a:pt x="438586" y="8732"/>
                </a:cubicBezTo>
                <a:cubicBezTo>
                  <a:pt x="537512" y="30790"/>
                  <a:pt x="671197" y="92954"/>
                  <a:pt x="743386" y="181185"/>
                </a:cubicBezTo>
                <a:cubicBezTo>
                  <a:pt x="815575" y="269416"/>
                  <a:pt x="861028" y="459247"/>
                  <a:pt x="871723" y="538121"/>
                </a:cubicBezTo>
                <a:cubicBezTo>
                  <a:pt x="882418" y="616995"/>
                  <a:pt x="860359" y="701216"/>
                  <a:pt x="807554" y="658437"/>
                </a:cubicBezTo>
                <a:close/>
              </a:path>
            </a:pathLst>
          </a:custGeom>
          <a:solidFill>
            <a:srgbClr val="E7E7E7"/>
          </a:solidFill>
          <a:ln w="19050"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tep 5 Root">
            <a:extLst>
              <a:ext uri="{FF2B5EF4-FFF2-40B4-BE49-F238E27FC236}">
                <a16:creationId xmlns="" xmlns:a16="http://schemas.microsoft.com/office/drawing/2014/main" id="{43D1A3DB-E023-4EF3-8004-86EA702D46B6}"/>
              </a:ext>
            </a:extLst>
          </p:cNvPr>
          <p:cNvGrpSpPr/>
          <p:nvPr/>
        </p:nvGrpSpPr>
        <p:grpSpPr>
          <a:xfrm>
            <a:off x="9182853" y="145483"/>
            <a:ext cx="1073056" cy="6841593"/>
            <a:chOff x="9182853" y="145483"/>
            <a:chExt cx="1073056" cy="6841593"/>
          </a:xfrm>
        </p:grpSpPr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331A9377-E7DC-445B-B625-A44076DA3161}"/>
                </a:ext>
              </a:extLst>
            </p:cNvPr>
            <p:cNvSpPr/>
            <p:nvPr/>
          </p:nvSpPr>
          <p:spPr>
            <a:xfrm>
              <a:off x="9454843" y="145483"/>
              <a:ext cx="186800" cy="6646959"/>
            </a:xfrm>
            <a:custGeom>
              <a:avLst/>
              <a:gdLst>
                <a:gd name="connsiteX0" fmla="*/ 9261 w 186800"/>
                <a:gd name="connsiteY0" fmla="*/ 6448952 h 6646959"/>
                <a:gd name="connsiteX1" fmla="*/ 9261 w 186800"/>
                <a:gd name="connsiteY1" fmla="*/ 4507857 h 6646959"/>
                <a:gd name="connsiteX2" fmla="*/ 57388 w 186800"/>
                <a:gd name="connsiteY2" fmla="*/ 2871562 h 6646959"/>
                <a:gd name="connsiteX3" fmla="*/ 57388 w 186800"/>
                <a:gd name="connsiteY3" fmla="*/ 2037373 h 6646959"/>
                <a:gd name="connsiteX4" fmla="*/ 105514 w 186800"/>
                <a:gd name="connsiteY4" fmla="*/ 1700489 h 6646959"/>
                <a:gd name="connsiteX5" fmla="*/ 89472 w 186800"/>
                <a:gd name="connsiteY5" fmla="*/ 1299436 h 6646959"/>
                <a:gd name="connsiteX6" fmla="*/ 121556 w 186800"/>
                <a:gd name="connsiteY6" fmla="*/ 1187141 h 6646959"/>
                <a:gd name="connsiteX7" fmla="*/ 137598 w 186800"/>
                <a:gd name="connsiteY7" fmla="*/ 26 h 6646959"/>
                <a:gd name="connsiteX8" fmla="*/ 185724 w 186800"/>
                <a:gd name="connsiteY8" fmla="*/ 1155057 h 6646959"/>
                <a:gd name="connsiteX9" fmla="*/ 169682 w 186800"/>
                <a:gd name="connsiteY9" fmla="*/ 2197794 h 6646959"/>
                <a:gd name="connsiteX10" fmla="*/ 153640 w 186800"/>
                <a:gd name="connsiteY10" fmla="*/ 3384910 h 6646959"/>
                <a:gd name="connsiteX11" fmla="*/ 89472 w 186800"/>
                <a:gd name="connsiteY11" fmla="*/ 5566636 h 6646959"/>
                <a:gd name="connsiteX12" fmla="*/ 105514 w 186800"/>
                <a:gd name="connsiteY12" fmla="*/ 6481036 h 6646959"/>
                <a:gd name="connsiteX13" fmla="*/ 9261 w 186800"/>
                <a:gd name="connsiteY13" fmla="*/ 6448952 h 664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800" h="6646959">
                  <a:moveTo>
                    <a:pt x="9261" y="6448952"/>
                  </a:moveTo>
                  <a:cubicBezTo>
                    <a:pt x="-6781" y="6120089"/>
                    <a:pt x="1240" y="5104089"/>
                    <a:pt x="9261" y="4507857"/>
                  </a:cubicBezTo>
                  <a:cubicBezTo>
                    <a:pt x="17282" y="3911625"/>
                    <a:pt x="49367" y="3283309"/>
                    <a:pt x="57388" y="2871562"/>
                  </a:cubicBezTo>
                  <a:cubicBezTo>
                    <a:pt x="65409" y="2459815"/>
                    <a:pt x="49367" y="2232552"/>
                    <a:pt x="57388" y="2037373"/>
                  </a:cubicBezTo>
                  <a:cubicBezTo>
                    <a:pt x="65409" y="1842194"/>
                    <a:pt x="100167" y="1823479"/>
                    <a:pt x="105514" y="1700489"/>
                  </a:cubicBezTo>
                  <a:cubicBezTo>
                    <a:pt x="110861" y="1577499"/>
                    <a:pt x="86798" y="1384994"/>
                    <a:pt x="89472" y="1299436"/>
                  </a:cubicBezTo>
                  <a:cubicBezTo>
                    <a:pt x="92146" y="1213878"/>
                    <a:pt x="113535" y="1403709"/>
                    <a:pt x="121556" y="1187141"/>
                  </a:cubicBezTo>
                  <a:cubicBezTo>
                    <a:pt x="129577" y="970573"/>
                    <a:pt x="126903" y="5373"/>
                    <a:pt x="137598" y="26"/>
                  </a:cubicBezTo>
                  <a:cubicBezTo>
                    <a:pt x="148293" y="-5321"/>
                    <a:pt x="180377" y="788762"/>
                    <a:pt x="185724" y="1155057"/>
                  </a:cubicBezTo>
                  <a:cubicBezTo>
                    <a:pt x="191071" y="1521352"/>
                    <a:pt x="175029" y="1826152"/>
                    <a:pt x="169682" y="2197794"/>
                  </a:cubicBezTo>
                  <a:cubicBezTo>
                    <a:pt x="164335" y="2569436"/>
                    <a:pt x="167008" y="2823437"/>
                    <a:pt x="153640" y="3384910"/>
                  </a:cubicBezTo>
                  <a:cubicBezTo>
                    <a:pt x="140272" y="3946383"/>
                    <a:pt x="97493" y="5050615"/>
                    <a:pt x="89472" y="5566636"/>
                  </a:cubicBezTo>
                  <a:cubicBezTo>
                    <a:pt x="81451" y="6082657"/>
                    <a:pt x="124230" y="6331310"/>
                    <a:pt x="105514" y="6481036"/>
                  </a:cubicBezTo>
                  <a:cubicBezTo>
                    <a:pt x="86798" y="6630762"/>
                    <a:pt x="25303" y="6777815"/>
                    <a:pt x="9261" y="6448952"/>
                  </a:cubicBezTo>
                  <a:close/>
                </a:path>
              </a:pathLst>
            </a:custGeom>
            <a:gradFill>
              <a:gsLst>
                <a:gs pos="54000">
                  <a:srgbClr val="1D851C"/>
                </a:gs>
                <a:gs pos="89000">
                  <a:schemeClr val="bg1"/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Isosceles Triangle 45">
              <a:extLst>
                <a:ext uri="{FF2B5EF4-FFF2-40B4-BE49-F238E27FC236}">
                  <a16:creationId xmlns="" xmlns:a16="http://schemas.microsoft.com/office/drawing/2014/main" id="{359772DC-DE29-4BB6-BB1B-D777A7AC3901}"/>
                </a:ext>
              </a:extLst>
            </p:cNvPr>
            <p:cNvSpPr/>
            <p:nvPr/>
          </p:nvSpPr>
          <p:spPr>
            <a:xfrm rot="7584456">
              <a:off x="9825714" y="6000641"/>
              <a:ext cx="90389" cy="770001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45">
              <a:extLst>
                <a:ext uri="{FF2B5EF4-FFF2-40B4-BE49-F238E27FC236}">
                  <a16:creationId xmlns="" xmlns:a16="http://schemas.microsoft.com/office/drawing/2014/main" id="{C5D65D02-E29A-4E29-A8A0-E5ABE98ABE18}"/>
                </a:ext>
              </a:extLst>
            </p:cNvPr>
            <p:cNvSpPr/>
            <p:nvPr/>
          </p:nvSpPr>
          <p:spPr>
            <a:xfrm rot="13207759" flipH="1">
              <a:off x="9182853" y="6235734"/>
              <a:ext cx="158414" cy="751342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Step 5 seed1">
            <a:extLst>
              <a:ext uri="{FF2B5EF4-FFF2-40B4-BE49-F238E27FC236}">
                <a16:creationId xmlns="" xmlns:a16="http://schemas.microsoft.com/office/drawing/2014/main" id="{C8A0FB61-18D8-4EB6-B877-B884EA17B7D1}"/>
              </a:ext>
            </a:extLst>
          </p:cNvPr>
          <p:cNvSpPr/>
          <p:nvPr/>
        </p:nvSpPr>
        <p:spPr>
          <a:xfrm>
            <a:off x="8699891" y="2462898"/>
            <a:ext cx="874350" cy="669978"/>
          </a:xfrm>
          <a:custGeom>
            <a:avLst/>
            <a:gdLst>
              <a:gd name="connsiteX0" fmla="*/ 807554 w 874350"/>
              <a:gd name="connsiteY0" fmla="*/ 658437 h 669978"/>
              <a:gd name="connsiteX1" fmla="*/ 554891 w 874350"/>
              <a:gd name="connsiteY1" fmla="*/ 281448 h 669978"/>
              <a:gd name="connsiteX2" fmla="*/ 230038 w 874350"/>
              <a:gd name="connsiteY2" fmla="*/ 197227 h 669978"/>
              <a:gd name="connsiteX3" fmla="*/ 29512 w 874350"/>
              <a:gd name="connsiteY3" fmla="*/ 349627 h 669978"/>
              <a:gd name="connsiteX4" fmla="*/ 13470 w 874350"/>
              <a:gd name="connsiteY4" fmla="*/ 249363 h 669978"/>
              <a:gd name="connsiteX5" fmla="*/ 149828 w 874350"/>
              <a:gd name="connsiteY5" fmla="*/ 48837 h 669978"/>
              <a:gd name="connsiteX6" fmla="*/ 438586 w 874350"/>
              <a:gd name="connsiteY6" fmla="*/ 8732 h 669978"/>
              <a:gd name="connsiteX7" fmla="*/ 743386 w 874350"/>
              <a:gd name="connsiteY7" fmla="*/ 181185 h 669978"/>
              <a:gd name="connsiteX8" fmla="*/ 871723 w 874350"/>
              <a:gd name="connsiteY8" fmla="*/ 538121 h 669978"/>
              <a:gd name="connsiteX9" fmla="*/ 807554 w 874350"/>
              <a:gd name="connsiteY9" fmla="*/ 658437 h 6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50" h="669978">
                <a:moveTo>
                  <a:pt x="807554" y="658437"/>
                </a:moveTo>
                <a:cubicBezTo>
                  <a:pt x="754749" y="615658"/>
                  <a:pt x="651144" y="358316"/>
                  <a:pt x="554891" y="281448"/>
                </a:cubicBezTo>
                <a:cubicBezTo>
                  <a:pt x="458638" y="204580"/>
                  <a:pt x="317601" y="185864"/>
                  <a:pt x="230038" y="197227"/>
                </a:cubicBezTo>
                <a:cubicBezTo>
                  <a:pt x="142475" y="208590"/>
                  <a:pt x="65607" y="340938"/>
                  <a:pt x="29512" y="349627"/>
                </a:cubicBezTo>
                <a:cubicBezTo>
                  <a:pt x="-6583" y="358316"/>
                  <a:pt x="-6583" y="299495"/>
                  <a:pt x="13470" y="249363"/>
                </a:cubicBezTo>
                <a:cubicBezTo>
                  <a:pt x="33523" y="199231"/>
                  <a:pt x="78975" y="88942"/>
                  <a:pt x="149828" y="48837"/>
                </a:cubicBezTo>
                <a:cubicBezTo>
                  <a:pt x="220681" y="8732"/>
                  <a:pt x="339660" y="-13326"/>
                  <a:pt x="438586" y="8732"/>
                </a:cubicBezTo>
                <a:cubicBezTo>
                  <a:pt x="537512" y="30790"/>
                  <a:pt x="671197" y="92954"/>
                  <a:pt x="743386" y="181185"/>
                </a:cubicBezTo>
                <a:cubicBezTo>
                  <a:pt x="815575" y="269416"/>
                  <a:pt x="861028" y="459247"/>
                  <a:pt x="871723" y="538121"/>
                </a:cubicBezTo>
                <a:cubicBezTo>
                  <a:pt x="882418" y="616995"/>
                  <a:pt x="860359" y="701216"/>
                  <a:pt x="807554" y="658437"/>
                </a:cubicBezTo>
                <a:close/>
              </a:path>
            </a:pathLst>
          </a:custGeom>
          <a:solidFill>
            <a:srgbClr val="E7E7E7"/>
          </a:solidFill>
          <a:ln w="19050"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tep 5 Leave 2">
            <a:extLst>
              <a:ext uri="{FF2B5EF4-FFF2-40B4-BE49-F238E27FC236}">
                <a16:creationId xmlns="" xmlns:a16="http://schemas.microsoft.com/office/drawing/2014/main" id="{40B21666-1116-4DC0-8A12-6FB323C55D4C}"/>
              </a:ext>
            </a:extLst>
          </p:cNvPr>
          <p:cNvGrpSpPr/>
          <p:nvPr/>
        </p:nvGrpSpPr>
        <p:grpSpPr>
          <a:xfrm>
            <a:off x="7976492" y="733085"/>
            <a:ext cx="1697328" cy="1221983"/>
            <a:chOff x="5445318" y="-566209"/>
            <a:chExt cx="1697328" cy="1221983"/>
          </a:xfrm>
        </p:grpSpPr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DC12C8BA-9FD6-4E21-AAE0-F1A031D89D86}"/>
                </a:ext>
              </a:extLst>
            </p:cNvPr>
            <p:cNvSpPr/>
            <p:nvPr/>
          </p:nvSpPr>
          <p:spPr>
            <a:xfrm rot="405315">
              <a:off x="5453284" y="-566209"/>
              <a:ext cx="1689362" cy="762544"/>
            </a:xfrm>
            <a:custGeom>
              <a:avLst/>
              <a:gdLst>
                <a:gd name="connsiteX0" fmla="*/ 1637071 w 1643802"/>
                <a:gd name="connsiteY0" fmla="*/ 661155 h 668717"/>
                <a:gd name="connsiteX1" fmla="*/ 1570703 w 1643802"/>
                <a:gd name="connsiteY1" fmla="*/ 388310 h 668717"/>
                <a:gd name="connsiteX2" fmla="*/ 1408471 w 1643802"/>
                <a:gd name="connsiteY2" fmla="*/ 248200 h 668717"/>
                <a:gd name="connsiteX3" fmla="*/ 1106129 w 1643802"/>
                <a:gd name="connsiteY3" fmla="*/ 196581 h 668717"/>
                <a:gd name="connsiteX4" fmla="*/ 818536 w 1643802"/>
                <a:gd name="connsiteY4" fmla="*/ 211329 h 668717"/>
                <a:gd name="connsiteX5" fmla="*/ 501445 w 1643802"/>
                <a:gd name="connsiteY5" fmla="*/ 174458 h 668717"/>
                <a:gd name="connsiteX6" fmla="*/ 243349 w 1643802"/>
                <a:gd name="connsiteY6" fmla="*/ 108091 h 668717"/>
                <a:gd name="connsiteX7" fmla="*/ 0 w 1643802"/>
                <a:gd name="connsiteY7" fmla="*/ 4852 h 668717"/>
                <a:gd name="connsiteX8" fmla="*/ 243349 w 1643802"/>
                <a:gd name="connsiteY8" fmla="*/ 277697 h 668717"/>
                <a:gd name="connsiteX9" fmla="*/ 781665 w 1643802"/>
                <a:gd name="connsiteY9" fmla="*/ 491549 h 668717"/>
                <a:gd name="connsiteX10" fmla="*/ 1415845 w 1643802"/>
                <a:gd name="connsiteY10" fmla="*/ 580039 h 668717"/>
                <a:gd name="connsiteX11" fmla="*/ 1637071 w 1643802"/>
                <a:gd name="connsiteY11" fmla="*/ 661155 h 668717"/>
                <a:gd name="connsiteX0" fmla="*/ 1637077 w 1643808"/>
                <a:gd name="connsiteY0" fmla="*/ 666862 h 674424"/>
                <a:gd name="connsiteX1" fmla="*/ 1570709 w 1643808"/>
                <a:gd name="connsiteY1" fmla="*/ 394017 h 674424"/>
                <a:gd name="connsiteX2" fmla="*/ 1408477 w 1643808"/>
                <a:gd name="connsiteY2" fmla="*/ 253907 h 674424"/>
                <a:gd name="connsiteX3" fmla="*/ 1106135 w 1643808"/>
                <a:gd name="connsiteY3" fmla="*/ 202288 h 674424"/>
                <a:gd name="connsiteX4" fmla="*/ 818542 w 1643808"/>
                <a:gd name="connsiteY4" fmla="*/ 217036 h 674424"/>
                <a:gd name="connsiteX5" fmla="*/ 501451 w 1643808"/>
                <a:gd name="connsiteY5" fmla="*/ 180165 h 674424"/>
                <a:gd name="connsiteX6" fmla="*/ 243355 w 1643808"/>
                <a:gd name="connsiteY6" fmla="*/ 113798 h 674424"/>
                <a:gd name="connsiteX7" fmla="*/ 6 w 1643808"/>
                <a:gd name="connsiteY7" fmla="*/ 10559 h 674424"/>
                <a:gd name="connsiteX8" fmla="*/ 250730 w 1643808"/>
                <a:gd name="connsiteY8" fmla="*/ 394017 h 674424"/>
                <a:gd name="connsiteX9" fmla="*/ 781671 w 1643808"/>
                <a:gd name="connsiteY9" fmla="*/ 497256 h 674424"/>
                <a:gd name="connsiteX10" fmla="*/ 1415851 w 1643808"/>
                <a:gd name="connsiteY10" fmla="*/ 585746 h 674424"/>
                <a:gd name="connsiteX11" fmla="*/ 1637077 w 1643808"/>
                <a:gd name="connsiteY11" fmla="*/ 666862 h 674424"/>
                <a:gd name="connsiteX0" fmla="*/ 1637077 w 1644149"/>
                <a:gd name="connsiteY0" fmla="*/ 666862 h 674424"/>
                <a:gd name="connsiteX1" fmla="*/ 1570709 w 1644149"/>
                <a:gd name="connsiteY1" fmla="*/ 394017 h 674424"/>
                <a:gd name="connsiteX2" fmla="*/ 1384186 w 1644149"/>
                <a:gd name="connsiteY2" fmla="*/ 48863 h 674424"/>
                <a:gd name="connsiteX3" fmla="*/ 1106135 w 1644149"/>
                <a:gd name="connsiteY3" fmla="*/ 202288 h 674424"/>
                <a:gd name="connsiteX4" fmla="*/ 818542 w 1644149"/>
                <a:gd name="connsiteY4" fmla="*/ 217036 h 674424"/>
                <a:gd name="connsiteX5" fmla="*/ 501451 w 1644149"/>
                <a:gd name="connsiteY5" fmla="*/ 180165 h 674424"/>
                <a:gd name="connsiteX6" fmla="*/ 243355 w 1644149"/>
                <a:gd name="connsiteY6" fmla="*/ 113798 h 674424"/>
                <a:gd name="connsiteX7" fmla="*/ 6 w 1644149"/>
                <a:gd name="connsiteY7" fmla="*/ 10559 h 674424"/>
                <a:gd name="connsiteX8" fmla="*/ 250730 w 1644149"/>
                <a:gd name="connsiteY8" fmla="*/ 394017 h 674424"/>
                <a:gd name="connsiteX9" fmla="*/ 781671 w 1644149"/>
                <a:gd name="connsiteY9" fmla="*/ 497256 h 674424"/>
                <a:gd name="connsiteX10" fmla="*/ 1415851 w 1644149"/>
                <a:gd name="connsiteY10" fmla="*/ 585746 h 674424"/>
                <a:gd name="connsiteX11" fmla="*/ 1637077 w 1644149"/>
                <a:gd name="connsiteY11" fmla="*/ 666862 h 674424"/>
                <a:gd name="connsiteX0" fmla="*/ 1637077 w 1644149"/>
                <a:gd name="connsiteY0" fmla="*/ 673929 h 681491"/>
                <a:gd name="connsiteX1" fmla="*/ 1570709 w 1644149"/>
                <a:gd name="connsiteY1" fmla="*/ 401084 h 681491"/>
                <a:gd name="connsiteX2" fmla="*/ 1384186 w 1644149"/>
                <a:gd name="connsiteY2" fmla="*/ 55930 h 681491"/>
                <a:gd name="connsiteX3" fmla="*/ 1038777 w 1644149"/>
                <a:gd name="connsiteY3" fmla="*/ 16838 h 681491"/>
                <a:gd name="connsiteX4" fmla="*/ 818542 w 1644149"/>
                <a:gd name="connsiteY4" fmla="*/ 224103 h 681491"/>
                <a:gd name="connsiteX5" fmla="*/ 501451 w 1644149"/>
                <a:gd name="connsiteY5" fmla="*/ 187232 h 681491"/>
                <a:gd name="connsiteX6" fmla="*/ 243355 w 1644149"/>
                <a:gd name="connsiteY6" fmla="*/ 120865 h 681491"/>
                <a:gd name="connsiteX7" fmla="*/ 6 w 1644149"/>
                <a:gd name="connsiteY7" fmla="*/ 17626 h 681491"/>
                <a:gd name="connsiteX8" fmla="*/ 250730 w 1644149"/>
                <a:gd name="connsiteY8" fmla="*/ 401084 h 681491"/>
                <a:gd name="connsiteX9" fmla="*/ 781671 w 1644149"/>
                <a:gd name="connsiteY9" fmla="*/ 504323 h 681491"/>
                <a:gd name="connsiteX10" fmla="*/ 1415851 w 1644149"/>
                <a:gd name="connsiteY10" fmla="*/ 592813 h 681491"/>
                <a:gd name="connsiteX11" fmla="*/ 1637077 w 1644149"/>
                <a:gd name="connsiteY11" fmla="*/ 673929 h 681491"/>
                <a:gd name="connsiteX0" fmla="*/ 1637077 w 1644149"/>
                <a:gd name="connsiteY0" fmla="*/ 694597 h 702159"/>
                <a:gd name="connsiteX1" fmla="*/ 1570709 w 1644149"/>
                <a:gd name="connsiteY1" fmla="*/ 421752 h 702159"/>
                <a:gd name="connsiteX2" fmla="*/ 1384186 w 1644149"/>
                <a:gd name="connsiteY2" fmla="*/ 76598 h 702159"/>
                <a:gd name="connsiteX3" fmla="*/ 1038777 w 1644149"/>
                <a:gd name="connsiteY3" fmla="*/ 37506 h 702159"/>
                <a:gd name="connsiteX4" fmla="*/ 738655 w 1644149"/>
                <a:gd name="connsiteY4" fmla="*/ 9185 h 702159"/>
                <a:gd name="connsiteX5" fmla="*/ 501451 w 1644149"/>
                <a:gd name="connsiteY5" fmla="*/ 207900 h 702159"/>
                <a:gd name="connsiteX6" fmla="*/ 243355 w 1644149"/>
                <a:gd name="connsiteY6" fmla="*/ 141533 h 702159"/>
                <a:gd name="connsiteX7" fmla="*/ 6 w 1644149"/>
                <a:gd name="connsiteY7" fmla="*/ 38294 h 702159"/>
                <a:gd name="connsiteX8" fmla="*/ 250730 w 1644149"/>
                <a:gd name="connsiteY8" fmla="*/ 421752 h 702159"/>
                <a:gd name="connsiteX9" fmla="*/ 781671 w 1644149"/>
                <a:gd name="connsiteY9" fmla="*/ 524991 h 702159"/>
                <a:gd name="connsiteX10" fmla="*/ 1415851 w 1644149"/>
                <a:gd name="connsiteY10" fmla="*/ 613481 h 702159"/>
                <a:gd name="connsiteX11" fmla="*/ 1637077 w 1644149"/>
                <a:gd name="connsiteY11" fmla="*/ 694597 h 702159"/>
                <a:gd name="connsiteX0" fmla="*/ 1637077 w 1644149"/>
                <a:gd name="connsiteY0" fmla="*/ 686103 h 693665"/>
                <a:gd name="connsiteX1" fmla="*/ 1570709 w 1644149"/>
                <a:gd name="connsiteY1" fmla="*/ 413258 h 693665"/>
                <a:gd name="connsiteX2" fmla="*/ 1384186 w 1644149"/>
                <a:gd name="connsiteY2" fmla="*/ 68104 h 693665"/>
                <a:gd name="connsiteX3" fmla="*/ 1038777 w 1644149"/>
                <a:gd name="connsiteY3" fmla="*/ 29012 h 693665"/>
                <a:gd name="connsiteX4" fmla="*/ 738655 w 1644149"/>
                <a:gd name="connsiteY4" fmla="*/ 691 h 693665"/>
                <a:gd name="connsiteX5" fmla="*/ 440165 w 1644149"/>
                <a:gd name="connsiteY5" fmla="*/ 58151 h 693665"/>
                <a:gd name="connsiteX6" fmla="*/ 243355 w 1644149"/>
                <a:gd name="connsiteY6" fmla="*/ 133039 h 693665"/>
                <a:gd name="connsiteX7" fmla="*/ 6 w 1644149"/>
                <a:gd name="connsiteY7" fmla="*/ 29800 h 693665"/>
                <a:gd name="connsiteX8" fmla="*/ 250730 w 1644149"/>
                <a:gd name="connsiteY8" fmla="*/ 413258 h 693665"/>
                <a:gd name="connsiteX9" fmla="*/ 781671 w 1644149"/>
                <a:gd name="connsiteY9" fmla="*/ 516497 h 693665"/>
                <a:gd name="connsiteX10" fmla="*/ 1415851 w 1644149"/>
                <a:gd name="connsiteY10" fmla="*/ 604987 h 693665"/>
                <a:gd name="connsiteX11" fmla="*/ 1637077 w 1644149"/>
                <a:gd name="connsiteY11" fmla="*/ 686103 h 693665"/>
                <a:gd name="connsiteX0" fmla="*/ 1637313 w 1644385"/>
                <a:gd name="connsiteY0" fmla="*/ 686103 h 693665"/>
                <a:gd name="connsiteX1" fmla="*/ 1570945 w 1644385"/>
                <a:gd name="connsiteY1" fmla="*/ 413258 h 693665"/>
                <a:gd name="connsiteX2" fmla="*/ 1384422 w 1644385"/>
                <a:gd name="connsiteY2" fmla="*/ 68104 h 693665"/>
                <a:gd name="connsiteX3" fmla="*/ 1039013 w 1644385"/>
                <a:gd name="connsiteY3" fmla="*/ 29012 h 693665"/>
                <a:gd name="connsiteX4" fmla="*/ 738891 w 1644385"/>
                <a:gd name="connsiteY4" fmla="*/ 691 h 693665"/>
                <a:gd name="connsiteX5" fmla="*/ 440401 w 1644385"/>
                <a:gd name="connsiteY5" fmla="*/ 58151 h 693665"/>
                <a:gd name="connsiteX6" fmla="*/ 209478 w 1644385"/>
                <a:gd name="connsiteY6" fmla="*/ 33120 h 693665"/>
                <a:gd name="connsiteX7" fmla="*/ 242 w 1644385"/>
                <a:gd name="connsiteY7" fmla="*/ 29800 h 693665"/>
                <a:gd name="connsiteX8" fmla="*/ 250966 w 1644385"/>
                <a:gd name="connsiteY8" fmla="*/ 413258 h 693665"/>
                <a:gd name="connsiteX9" fmla="*/ 781907 w 1644385"/>
                <a:gd name="connsiteY9" fmla="*/ 516497 h 693665"/>
                <a:gd name="connsiteX10" fmla="*/ 1416087 w 1644385"/>
                <a:gd name="connsiteY10" fmla="*/ 604987 h 693665"/>
                <a:gd name="connsiteX11" fmla="*/ 1637313 w 1644385"/>
                <a:gd name="connsiteY11" fmla="*/ 686103 h 693665"/>
                <a:gd name="connsiteX0" fmla="*/ 1637307 w 1644379"/>
                <a:gd name="connsiteY0" fmla="*/ 729278 h 736840"/>
                <a:gd name="connsiteX1" fmla="*/ 1570939 w 1644379"/>
                <a:gd name="connsiteY1" fmla="*/ 456433 h 736840"/>
                <a:gd name="connsiteX2" fmla="*/ 1384416 w 1644379"/>
                <a:gd name="connsiteY2" fmla="*/ 111279 h 736840"/>
                <a:gd name="connsiteX3" fmla="*/ 1039007 w 1644379"/>
                <a:gd name="connsiteY3" fmla="*/ 72187 h 736840"/>
                <a:gd name="connsiteX4" fmla="*/ 738885 w 1644379"/>
                <a:gd name="connsiteY4" fmla="*/ 43866 h 736840"/>
                <a:gd name="connsiteX5" fmla="*/ 413606 w 1644379"/>
                <a:gd name="connsiteY5" fmla="*/ 538 h 736840"/>
                <a:gd name="connsiteX6" fmla="*/ 209472 w 1644379"/>
                <a:gd name="connsiteY6" fmla="*/ 76295 h 736840"/>
                <a:gd name="connsiteX7" fmla="*/ 236 w 1644379"/>
                <a:gd name="connsiteY7" fmla="*/ 72975 h 736840"/>
                <a:gd name="connsiteX8" fmla="*/ 250960 w 1644379"/>
                <a:gd name="connsiteY8" fmla="*/ 456433 h 736840"/>
                <a:gd name="connsiteX9" fmla="*/ 781901 w 1644379"/>
                <a:gd name="connsiteY9" fmla="*/ 559672 h 736840"/>
                <a:gd name="connsiteX10" fmla="*/ 1416081 w 1644379"/>
                <a:gd name="connsiteY10" fmla="*/ 648162 h 736840"/>
                <a:gd name="connsiteX11" fmla="*/ 1637307 w 1644379"/>
                <a:gd name="connsiteY11" fmla="*/ 729278 h 736840"/>
                <a:gd name="connsiteX0" fmla="*/ 1637307 w 1644379"/>
                <a:gd name="connsiteY0" fmla="*/ 748847 h 756409"/>
                <a:gd name="connsiteX1" fmla="*/ 1570939 w 1644379"/>
                <a:gd name="connsiteY1" fmla="*/ 476002 h 756409"/>
                <a:gd name="connsiteX2" fmla="*/ 1384416 w 1644379"/>
                <a:gd name="connsiteY2" fmla="*/ 130848 h 756409"/>
                <a:gd name="connsiteX3" fmla="*/ 1039007 w 1644379"/>
                <a:gd name="connsiteY3" fmla="*/ 91756 h 756409"/>
                <a:gd name="connsiteX4" fmla="*/ 731945 w 1644379"/>
                <a:gd name="connsiteY4" fmla="*/ 4851 h 756409"/>
                <a:gd name="connsiteX5" fmla="*/ 413606 w 1644379"/>
                <a:gd name="connsiteY5" fmla="*/ 20107 h 756409"/>
                <a:gd name="connsiteX6" fmla="*/ 209472 w 1644379"/>
                <a:gd name="connsiteY6" fmla="*/ 95864 h 756409"/>
                <a:gd name="connsiteX7" fmla="*/ 236 w 1644379"/>
                <a:gd name="connsiteY7" fmla="*/ 92544 h 756409"/>
                <a:gd name="connsiteX8" fmla="*/ 250960 w 1644379"/>
                <a:gd name="connsiteY8" fmla="*/ 476002 h 756409"/>
                <a:gd name="connsiteX9" fmla="*/ 781901 w 1644379"/>
                <a:gd name="connsiteY9" fmla="*/ 579241 h 756409"/>
                <a:gd name="connsiteX10" fmla="*/ 1416081 w 1644379"/>
                <a:gd name="connsiteY10" fmla="*/ 667731 h 756409"/>
                <a:gd name="connsiteX11" fmla="*/ 1637307 w 1644379"/>
                <a:gd name="connsiteY11" fmla="*/ 748847 h 756409"/>
                <a:gd name="connsiteX0" fmla="*/ 1637307 w 1644379"/>
                <a:gd name="connsiteY0" fmla="*/ 764921 h 772483"/>
                <a:gd name="connsiteX1" fmla="*/ 1570939 w 1644379"/>
                <a:gd name="connsiteY1" fmla="*/ 492076 h 772483"/>
                <a:gd name="connsiteX2" fmla="*/ 1384416 w 1644379"/>
                <a:gd name="connsiteY2" fmla="*/ 146922 h 772483"/>
                <a:gd name="connsiteX3" fmla="*/ 1071668 w 1644379"/>
                <a:gd name="connsiteY3" fmla="*/ 7427 h 772483"/>
                <a:gd name="connsiteX4" fmla="*/ 731945 w 1644379"/>
                <a:gd name="connsiteY4" fmla="*/ 20925 h 772483"/>
                <a:gd name="connsiteX5" fmla="*/ 413606 w 1644379"/>
                <a:gd name="connsiteY5" fmla="*/ 36181 h 772483"/>
                <a:gd name="connsiteX6" fmla="*/ 209472 w 1644379"/>
                <a:gd name="connsiteY6" fmla="*/ 111938 h 772483"/>
                <a:gd name="connsiteX7" fmla="*/ 236 w 1644379"/>
                <a:gd name="connsiteY7" fmla="*/ 108618 h 772483"/>
                <a:gd name="connsiteX8" fmla="*/ 250960 w 1644379"/>
                <a:gd name="connsiteY8" fmla="*/ 492076 h 772483"/>
                <a:gd name="connsiteX9" fmla="*/ 781901 w 1644379"/>
                <a:gd name="connsiteY9" fmla="*/ 595315 h 772483"/>
                <a:gd name="connsiteX10" fmla="*/ 1416081 w 1644379"/>
                <a:gd name="connsiteY10" fmla="*/ 683805 h 772483"/>
                <a:gd name="connsiteX11" fmla="*/ 1637307 w 1644379"/>
                <a:gd name="connsiteY11" fmla="*/ 764921 h 772483"/>
                <a:gd name="connsiteX0" fmla="*/ 1776441 w 1783513"/>
                <a:gd name="connsiteY0" fmla="*/ 780156 h 787718"/>
                <a:gd name="connsiteX1" fmla="*/ 1710073 w 1783513"/>
                <a:gd name="connsiteY1" fmla="*/ 507311 h 787718"/>
                <a:gd name="connsiteX2" fmla="*/ 1523550 w 1783513"/>
                <a:gd name="connsiteY2" fmla="*/ 162157 h 787718"/>
                <a:gd name="connsiteX3" fmla="*/ 1210802 w 1783513"/>
                <a:gd name="connsiteY3" fmla="*/ 22662 h 787718"/>
                <a:gd name="connsiteX4" fmla="*/ 871079 w 1783513"/>
                <a:gd name="connsiteY4" fmla="*/ 36160 h 787718"/>
                <a:gd name="connsiteX5" fmla="*/ 552740 w 1783513"/>
                <a:gd name="connsiteY5" fmla="*/ 51416 h 787718"/>
                <a:gd name="connsiteX6" fmla="*/ 348606 w 1783513"/>
                <a:gd name="connsiteY6" fmla="*/ 127173 h 787718"/>
                <a:gd name="connsiteX7" fmla="*/ 133 w 1783513"/>
                <a:gd name="connsiteY7" fmla="*/ 14108 h 787718"/>
                <a:gd name="connsiteX8" fmla="*/ 390094 w 1783513"/>
                <a:gd name="connsiteY8" fmla="*/ 507311 h 787718"/>
                <a:gd name="connsiteX9" fmla="*/ 921035 w 1783513"/>
                <a:gd name="connsiteY9" fmla="*/ 610550 h 787718"/>
                <a:gd name="connsiteX10" fmla="*/ 1555215 w 1783513"/>
                <a:gd name="connsiteY10" fmla="*/ 699040 h 787718"/>
                <a:gd name="connsiteX11" fmla="*/ 1776441 w 1783513"/>
                <a:gd name="connsiteY11" fmla="*/ 780156 h 787718"/>
                <a:gd name="connsiteX0" fmla="*/ 1776474 w 1783546"/>
                <a:gd name="connsiteY0" fmla="*/ 780001 h 787563"/>
                <a:gd name="connsiteX1" fmla="*/ 1710106 w 1783546"/>
                <a:gd name="connsiteY1" fmla="*/ 507156 h 787563"/>
                <a:gd name="connsiteX2" fmla="*/ 1523583 w 1783546"/>
                <a:gd name="connsiteY2" fmla="*/ 162002 h 787563"/>
                <a:gd name="connsiteX3" fmla="*/ 1210835 w 1783546"/>
                <a:gd name="connsiteY3" fmla="*/ 22507 h 787563"/>
                <a:gd name="connsiteX4" fmla="*/ 871112 w 1783546"/>
                <a:gd name="connsiteY4" fmla="*/ 36005 h 787563"/>
                <a:gd name="connsiteX5" fmla="*/ 348639 w 1783546"/>
                <a:gd name="connsiteY5" fmla="*/ 127018 h 787563"/>
                <a:gd name="connsiteX6" fmla="*/ 166 w 1783546"/>
                <a:gd name="connsiteY6" fmla="*/ 13953 h 787563"/>
                <a:gd name="connsiteX7" fmla="*/ 390127 w 1783546"/>
                <a:gd name="connsiteY7" fmla="*/ 507156 h 787563"/>
                <a:gd name="connsiteX8" fmla="*/ 921068 w 1783546"/>
                <a:gd name="connsiteY8" fmla="*/ 610395 h 787563"/>
                <a:gd name="connsiteX9" fmla="*/ 1555248 w 1783546"/>
                <a:gd name="connsiteY9" fmla="*/ 698885 h 787563"/>
                <a:gd name="connsiteX10" fmla="*/ 1776474 w 1783546"/>
                <a:gd name="connsiteY10" fmla="*/ 780001 h 787563"/>
                <a:gd name="connsiteX0" fmla="*/ 1594651 w 1711063"/>
                <a:gd name="connsiteY0" fmla="*/ 749558 h 758788"/>
                <a:gd name="connsiteX1" fmla="*/ 1710106 w 1711063"/>
                <a:gd name="connsiteY1" fmla="*/ 507156 h 758788"/>
                <a:gd name="connsiteX2" fmla="*/ 1523583 w 1711063"/>
                <a:gd name="connsiteY2" fmla="*/ 162002 h 758788"/>
                <a:gd name="connsiteX3" fmla="*/ 1210835 w 1711063"/>
                <a:gd name="connsiteY3" fmla="*/ 22507 h 758788"/>
                <a:gd name="connsiteX4" fmla="*/ 871112 w 1711063"/>
                <a:gd name="connsiteY4" fmla="*/ 36005 h 758788"/>
                <a:gd name="connsiteX5" fmla="*/ 348639 w 1711063"/>
                <a:gd name="connsiteY5" fmla="*/ 127018 h 758788"/>
                <a:gd name="connsiteX6" fmla="*/ 166 w 1711063"/>
                <a:gd name="connsiteY6" fmla="*/ 13953 h 758788"/>
                <a:gd name="connsiteX7" fmla="*/ 390127 w 1711063"/>
                <a:gd name="connsiteY7" fmla="*/ 507156 h 758788"/>
                <a:gd name="connsiteX8" fmla="*/ 921068 w 1711063"/>
                <a:gd name="connsiteY8" fmla="*/ 610395 h 758788"/>
                <a:gd name="connsiteX9" fmla="*/ 1555248 w 1711063"/>
                <a:gd name="connsiteY9" fmla="*/ 698885 h 758788"/>
                <a:gd name="connsiteX10" fmla="*/ 1594651 w 1711063"/>
                <a:gd name="connsiteY10" fmla="*/ 749558 h 758788"/>
                <a:gd name="connsiteX0" fmla="*/ 1594651 w 1689665"/>
                <a:gd name="connsiteY0" fmla="*/ 749558 h 762544"/>
                <a:gd name="connsiteX1" fmla="*/ 1688521 w 1689665"/>
                <a:gd name="connsiteY1" fmla="*/ 450307 h 762544"/>
                <a:gd name="connsiteX2" fmla="*/ 1523583 w 1689665"/>
                <a:gd name="connsiteY2" fmla="*/ 162002 h 762544"/>
                <a:gd name="connsiteX3" fmla="*/ 1210835 w 1689665"/>
                <a:gd name="connsiteY3" fmla="*/ 22507 h 762544"/>
                <a:gd name="connsiteX4" fmla="*/ 871112 w 1689665"/>
                <a:gd name="connsiteY4" fmla="*/ 36005 h 762544"/>
                <a:gd name="connsiteX5" fmla="*/ 348639 w 1689665"/>
                <a:gd name="connsiteY5" fmla="*/ 127018 h 762544"/>
                <a:gd name="connsiteX6" fmla="*/ 166 w 1689665"/>
                <a:gd name="connsiteY6" fmla="*/ 13953 h 762544"/>
                <a:gd name="connsiteX7" fmla="*/ 390127 w 1689665"/>
                <a:gd name="connsiteY7" fmla="*/ 507156 h 762544"/>
                <a:gd name="connsiteX8" fmla="*/ 921068 w 1689665"/>
                <a:gd name="connsiteY8" fmla="*/ 610395 h 762544"/>
                <a:gd name="connsiteX9" fmla="*/ 1555248 w 1689665"/>
                <a:gd name="connsiteY9" fmla="*/ 698885 h 762544"/>
                <a:gd name="connsiteX10" fmla="*/ 1594651 w 1689665"/>
                <a:gd name="connsiteY10" fmla="*/ 749558 h 762544"/>
                <a:gd name="connsiteX0" fmla="*/ 1594651 w 1689362"/>
                <a:gd name="connsiteY0" fmla="*/ 749558 h 762544"/>
                <a:gd name="connsiteX1" fmla="*/ 1688521 w 1689362"/>
                <a:gd name="connsiteY1" fmla="*/ 450307 h 762544"/>
                <a:gd name="connsiteX2" fmla="*/ 1534759 w 1689362"/>
                <a:gd name="connsiteY2" fmla="*/ 130975 h 762544"/>
                <a:gd name="connsiteX3" fmla="*/ 1210835 w 1689362"/>
                <a:gd name="connsiteY3" fmla="*/ 22507 h 762544"/>
                <a:gd name="connsiteX4" fmla="*/ 871112 w 1689362"/>
                <a:gd name="connsiteY4" fmla="*/ 36005 h 762544"/>
                <a:gd name="connsiteX5" fmla="*/ 348639 w 1689362"/>
                <a:gd name="connsiteY5" fmla="*/ 127018 h 762544"/>
                <a:gd name="connsiteX6" fmla="*/ 166 w 1689362"/>
                <a:gd name="connsiteY6" fmla="*/ 13953 h 762544"/>
                <a:gd name="connsiteX7" fmla="*/ 390127 w 1689362"/>
                <a:gd name="connsiteY7" fmla="*/ 507156 h 762544"/>
                <a:gd name="connsiteX8" fmla="*/ 921068 w 1689362"/>
                <a:gd name="connsiteY8" fmla="*/ 610395 h 762544"/>
                <a:gd name="connsiteX9" fmla="*/ 1555248 w 1689362"/>
                <a:gd name="connsiteY9" fmla="*/ 698885 h 762544"/>
                <a:gd name="connsiteX10" fmla="*/ 1594651 w 1689362"/>
                <a:gd name="connsiteY10" fmla="*/ 749558 h 76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9362" h="762544">
                  <a:moveTo>
                    <a:pt x="1594651" y="749558"/>
                  </a:moveTo>
                  <a:cubicBezTo>
                    <a:pt x="1616863" y="708128"/>
                    <a:pt x="1698503" y="553404"/>
                    <a:pt x="1688521" y="450307"/>
                  </a:cubicBezTo>
                  <a:cubicBezTo>
                    <a:pt x="1678539" y="347210"/>
                    <a:pt x="1614373" y="202275"/>
                    <a:pt x="1534759" y="130975"/>
                  </a:cubicBezTo>
                  <a:cubicBezTo>
                    <a:pt x="1455145" y="59675"/>
                    <a:pt x="1321443" y="38335"/>
                    <a:pt x="1210835" y="22507"/>
                  </a:cubicBezTo>
                  <a:cubicBezTo>
                    <a:pt x="1100227" y="6679"/>
                    <a:pt x="1014811" y="18587"/>
                    <a:pt x="871112" y="36005"/>
                  </a:cubicBezTo>
                  <a:cubicBezTo>
                    <a:pt x="727413" y="53424"/>
                    <a:pt x="493797" y="130693"/>
                    <a:pt x="348639" y="127018"/>
                  </a:cubicBezTo>
                  <a:cubicBezTo>
                    <a:pt x="203481" y="123343"/>
                    <a:pt x="-6749" y="-49403"/>
                    <a:pt x="166" y="13953"/>
                  </a:cubicBezTo>
                  <a:cubicBezTo>
                    <a:pt x="7081" y="77309"/>
                    <a:pt x="236643" y="407749"/>
                    <a:pt x="390127" y="507156"/>
                  </a:cubicBezTo>
                  <a:cubicBezTo>
                    <a:pt x="543611" y="606563"/>
                    <a:pt x="725652" y="560005"/>
                    <a:pt x="921068" y="610395"/>
                  </a:cubicBezTo>
                  <a:cubicBezTo>
                    <a:pt x="1116484" y="660785"/>
                    <a:pt x="1442984" y="675691"/>
                    <a:pt x="1555248" y="698885"/>
                  </a:cubicBezTo>
                  <a:cubicBezTo>
                    <a:pt x="1667512" y="722079"/>
                    <a:pt x="1572439" y="790988"/>
                    <a:pt x="1594651" y="749558"/>
                  </a:cubicBezTo>
                  <a:close/>
                </a:path>
              </a:pathLst>
            </a:custGeom>
            <a:gradFill>
              <a:gsLst>
                <a:gs pos="3540">
                  <a:srgbClr val="116B09"/>
                </a:gs>
                <a:gs pos="70000">
                  <a:srgbClr val="22A313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579645CE-59E0-45ED-82E2-BFA9DAE5F4CD}"/>
                </a:ext>
              </a:extLst>
            </p:cNvPr>
            <p:cNvSpPr/>
            <p:nvPr/>
          </p:nvSpPr>
          <p:spPr>
            <a:xfrm rot="405315">
              <a:off x="5445318" y="-510783"/>
              <a:ext cx="1643808" cy="674424"/>
            </a:xfrm>
            <a:custGeom>
              <a:avLst/>
              <a:gdLst>
                <a:gd name="connsiteX0" fmla="*/ 1637071 w 1643802"/>
                <a:gd name="connsiteY0" fmla="*/ 661155 h 668717"/>
                <a:gd name="connsiteX1" fmla="*/ 1570703 w 1643802"/>
                <a:gd name="connsiteY1" fmla="*/ 388310 h 668717"/>
                <a:gd name="connsiteX2" fmla="*/ 1408471 w 1643802"/>
                <a:gd name="connsiteY2" fmla="*/ 248200 h 668717"/>
                <a:gd name="connsiteX3" fmla="*/ 1106129 w 1643802"/>
                <a:gd name="connsiteY3" fmla="*/ 196581 h 668717"/>
                <a:gd name="connsiteX4" fmla="*/ 818536 w 1643802"/>
                <a:gd name="connsiteY4" fmla="*/ 211329 h 668717"/>
                <a:gd name="connsiteX5" fmla="*/ 501445 w 1643802"/>
                <a:gd name="connsiteY5" fmla="*/ 174458 h 668717"/>
                <a:gd name="connsiteX6" fmla="*/ 243349 w 1643802"/>
                <a:gd name="connsiteY6" fmla="*/ 108091 h 668717"/>
                <a:gd name="connsiteX7" fmla="*/ 0 w 1643802"/>
                <a:gd name="connsiteY7" fmla="*/ 4852 h 668717"/>
                <a:gd name="connsiteX8" fmla="*/ 243349 w 1643802"/>
                <a:gd name="connsiteY8" fmla="*/ 277697 h 668717"/>
                <a:gd name="connsiteX9" fmla="*/ 781665 w 1643802"/>
                <a:gd name="connsiteY9" fmla="*/ 491549 h 668717"/>
                <a:gd name="connsiteX10" fmla="*/ 1415845 w 1643802"/>
                <a:gd name="connsiteY10" fmla="*/ 580039 h 668717"/>
                <a:gd name="connsiteX11" fmla="*/ 1637071 w 1643802"/>
                <a:gd name="connsiteY11" fmla="*/ 661155 h 668717"/>
                <a:gd name="connsiteX0" fmla="*/ 1637077 w 1643808"/>
                <a:gd name="connsiteY0" fmla="*/ 666862 h 674424"/>
                <a:gd name="connsiteX1" fmla="*/ 1570709 w 1643808"/>
                <a:gd name="connsiteY1" fmla="*/ 394017 h 674424"/>
                <a:gd name="connsiteX2" fmla="*/ 1408477 w 1643808"/>
                <a:gd name="connsiteY2" fmla="*/ 253907 h 674424"/>
                <a:gd name="connsiteX3" fmla="*/ 1106135 w 1643808"/>
                <a:gd name="connsiteY3" fmla="*/ 202288 h 674424"/>
                <a:gd name="connsiteX4" fmla="*/ 818542 w 1643808"/>
                <a:gd name="connsiteY4" fmla="*/ 217036 h 674424"/>
                <a:gd name="connsiteX5" fmla="*/ 501451 w 1643808"/>
                <a:gd name="connsiteY5" fmla="*/ 180165 h 674424"/>
                <a:gd name="connsiteX6" fmla="*/ 243355 w 1643808"/>
                <a:gd name="connsiteY6" fmla="*/ 113798 h 674424"/>
                <a:gd name="connsiteX7" fmla="*/ 6 w 1643808"/>
                <a:gd name="connsiteY7" fmla="*/ 10559 h 674424"/>
                <a:gd name="connsiteX8" fmla="*/ 250730 w 1643808"/>
                <a:gd name="connsiteY8" fmla="*/ 394017 h 674424"/>
                <a:gd name="connsiteX9" fmla="*/ 781671 w 1643808"/>
                <a:gd name="connsiteY9" fmla="*/ 497256 h 674424"/>
                <a:gd name="connsiteX10" fmla="*/ 1415851 w 1643808"/>
                <a:gd name="connsiteY10" fmla="*/ 585746 h 674424"/>
                <a:gd name="connsiteX11" fmla="*/ 1637077 w 1643808"/>
                <a:gd name="connsiteY11" fmla="*/ 666862 h 67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3808" h="674424">
                  <a:moveTo>
                    <a:pt x="1637077" y="666862"/>
                  </a:moveTo>
                  <a:cubicBezTo>
                    <a:pt x="1662887" y="634907"/>
                    <a:pt x="1608809" y="462843"/>
                    <a:pt x="1570709" y="394017"/>
                  </a:cubicBezTo>
                  <a:cubicBezTo>
                    <a:pt x="1532609" y="325191"/>
                    <a:pt x="1485906" y="285862"/>
                    <a:pt x="1408477" y="253907"/>
                  </a:cubicBezTo>
                  <a:cubicBezTo>
                    <a:pt x="1331048" y="221952"/>
                    <a:pt x="1204457" y="208433"/>
                    <a:pt x="1106135" y="202288"/>
                  </a:cubicBezTo>
                  <a:cubicBezTo>
                    <a:pt x="1007812" y="196143"/>
                    <a:pt x="919323" y="220723"/>
                    <a:pt x="818542" y="217036"/>
                  </a:cubicBezTo>
                  <a:cubicBezTo>
                    <a:pt x="717761" y="213349"/>
                    <a:pt x="597315" y="197371"/>
                    <a:pt x="501451" y="180165"/>
                  </a:cubicBezTo>
                  <a:cubicBezTo>
                    <a:pt x="405587" y="162959"/>
                    <a:pt x="326929" y="142066"/>
                    <a:pt x="243355" y="113798"/>
                  </a:cubicBezTo>
                  <a:cubicBezTo>
                    <a:pt x="159781" y="85530"/>
                    <a:pt x="-1223" y="-36144"/>
                    <a:pt x="6" y="10559"/>
                  </a:cubicBezTo>
                  <a:cubicBezTo>
                    <a:pt x="1235" y="57262"/>
                    <a:pt x="120453" y="312901"/>
                    <a:pt x="250730" y="394017"/>
                  </a:cubicBezTo>
                  <a:cubicBezTo>
                    <a:pt x="381007" y="475133"/>
                    <a:pt x="586255" y="446866"/>
                    <a:pt x="781671" y="497256"/>
                  </a:cubicBezTo>
                  <a:cubicBezTo>
                    <a:pt x="977087" y="547646"/>
                    <a:pt x="1274512" y="550104"/>
                    <a:pt x="1415851" y="585746"/>
                  </a:cubicBezTo>
                  <a:cubicBezTo>
                    <a:pt x="1557190" y="621388"/>
                    <a:pt x="1611267" y="698817"/>
                    <a:pt x="1637077" y="666862"/>
                  </a:cubicBezTo>
                  <a:close/>
                </a:path>
              </a:pathLst>
            </a:custGeom>
            <a:solidFill>
              <a:srgbClr val="36A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3C083466-674B-4517-8757-A935172F13AB}"/>
                </a:ext>
              </a:extLst>
            </p:cNvPr>
            <p:cNvSpPr/>
            <p:nvPr/>
          </p:nvSpPr>
          <p:spPr>
            <a:xfrm>
              <a:off x="5571710" y="-356458"/>
              <a:ext cx="1463206" cy="1012232"/>
            </a:xfrm>
            <a:custGeom>
              <a:avLst/>
              <a:gdLst>
                <a:gd name="connsiteX0" fmla="*/ 1663923 w 1687564"/>
                <a:gd name="connsiteY0" fmla="*/ 1011962 h 1012211"/>
                <a:gd name="connsiteX1" fmla="*/ 1597555 w 1687564"/>
                <a:gd name="connsiteY1" fmla="*/ 694872 h 1012211"/>
                <a:gd name="connsiteX2" fmla="*/ 1413200 w 1687564"/>
                <a:gd name="connsiteY2" fmla="*/ 525265 h 1012211"/>
                <a:gd name="connsiteX3" fmla="*/ 307071 w 1687564"/>
                <a:gd name="connsiteY3" fmla="*/ 259794 h 1012211"/>
                <a:gd name="connsiteX4" fmla="*/ 4729 w 1687564"/>
                <a:gd name="connsiteY4" fmla="*/ 1697 h 1012211"/>
                <a:gd name="connsiteX5" fmla="*/ 174336 w 1687564"/>
                <a:gd name="connsiteY5" fmla="*/ 156556 h 1012211"/>
                <a:gd name="connsiteX6" fmla="*/ 823265 w 1687564"/>
                <a:gd name="connsiteY6" fmla="*/ 326162 h 1012211"/>
                <a:gd name="connsiteX7" fmla="*/ 1391078 w 1687564"/>
                <a:gd name="connsiteY7" fmla="*/ 429401 h 1012211"/>
                <a:gd name="connsiteX8" fmla="*/ 1634426 w 1687564"/>
                <a:gd name="connsiteY8" fmla="*/ 643252 h 1012211"/>
                <a:gd name="connsiteX9" fmla="*/ 1686045 w 1687564"/>
                <a:gd name="connsiteY9" fmla="*/ 746491 h 1012211"/>
                <a:gd name="connsiteX10" fmla="*/ 1663923 w 1687564"/>
                <a:gd name="connsiteY10" fmla="*/ 1011962 h 1012211"/>
                <a:gd name="connsiteX0" fmla="*/ 1663923 w 1688006"/>
                <a:gd name="connsiteY0" fmla="*/ 1011962 h 1012232"/>
                <a:gd name="connsiteX1" fmla="*/ 1597555 w 1688006"/>
                <a:gd name="connsiteY1" fmla="*/ 694872 h 1012232"/>
                <a:gd name="connsiteX2" fmla="*/ 1413200 w 1688006"/>
                <a:gd name="connsiteY2" fmla="*/ 525265 h 1012232"/>
                <a:gd name="connsiteX3" fmla="*/ 307071 w 1688006"/>
                <a:gd name="connsiteY3" fmla="*/ 259794 h 1012232"/>
                <a:gd name="connsiteX4" fmla="*/ 4729 w 1688006"/>
                <a:gd name="connsiteY4" fmla="*/ 1697 h 1012232"/>
                <a:gd name="connsiteX5" fmla="*/ 174336 w 1688006"/>
                <a:gd name="connsiteY5" fmla="*/ 156556 h 1012232"/>
                <a:gd name="connsiteX6" fmla="*/ 823265 w 1688006"/>
                <a:gd name="connsiteY6" fmla="*/ 326162 h 1012232"/>
                <a:gd name="connsiteX7" fmla="*/ 1391078 w 1688006"/>
                <a:gd name="connsiteY7" fmla="*/ 429401 h 1012232"/>
                <a:gd name="connsiteX8" fmla="*/ 1619678 w 1688006"/>
                <a:gd name="connsiteY8" fmla="*/ 562136 h 1012232"/>
                <a:gd name="connsiteX9" fmla="*/ 1686045 w 1688006"/>
                <a:gd name="connsiteY9" fmla="*/ 746491 h 1012232"/>
                <a:gd name="connsiteX10" fmla="*/ 1663923 w 1688006"/>
                <a:gd name="connsiteY10" fmla="*/ 1011962 h 101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8006" h="1012232">
                  <a:moveTo>
                    <a:pt x="1663923" y="1011962"/>
                  </a:moveTo>
                  <a:cubicBezTo>
                    <a:pt x="1649175" y="1003359"/>
                    <a:pt x="1639342" y="775988"/>
                    <a:pt x="1597555" y="694872"/>
                  </a:cubicBezTo>
                  <a:cubicBezTo>
                    <a:pt x="1555768" y="613756"/>
                    <a:pt x="1628281" y="597778"/>
                    <a:pt x="1413200" y="525265"/>
                  </a:cubicBezTo>
                  <a:cubicBezTo>
                    <a:pt x="1198119" y="452752"/>
                    <a:pt x="541816" y="347055"/>
                    <a:pt x="307071" y="259794"/>
                  </a:cubicBezTo>
                  <a:cubicBezTo>
                    <a:pt x="72326" y="172533"/>
                    <a:pt x="26851" y="18903"/>
                    <a:pt x="4729" y="1697"/>
                  </a:cubicBezTo>
                  <a:cubicBezTo>
                    <a:pt x="-17393" y="-15509"/>
                    <a:pt x="37913" y="102478"/>
                    <a:pt x="174336" y="156556"/>
                  </a:cubicBezTo>
                  <a:cubicBezTo>
                    <a:pt x="310759" y="210633"/>
                    <a:pt x="620475" y="280688"/>
                    <a:pt x="823265" y="326162"/>
                  </a:cubicBezTo>
                  <a:cubicBezTo>
                    <a:pt x="1026055" y="371636"/>
                    <a:pt x="1258343" y="390072"/>
                    <a:pt x="1391078" y="429401"/>
                  </a:cubicBezTo>
                  <a:cubicBezTo>
                    <a:pt x="1523813" y="468730"/>
                    <a:pt x="1570517" y="509288"/>
                    <a:pt x="1619678" y="562136"/>
                  </a:cubicBezTo>
                  <a:cubicBezTo>
                    <a:pt x="1668839" y="614984"/>
                    <a:pt x="1678671" y="671520"/>
                    <a:pt x="1686045" y="746491"/>
                  </a:cubicBezTo>
                  <a:cubicBezTo>
                    <a:pt x="1693419" y="821462"/>
                    <a:pt x="1678671" y="1020565"/>
                    <a:pt x="1663923" y="1011962"/>
                  </a:cubicBezTo>
                  <a:close/>
                </a:path>
              </a:pathLst>
            </a:custGeom>
            <a:solidFill>
              <a:srgbClr val="12A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3B6F6697-9F92-4EA0-B671-FE66C50FAB5C}"/>
                </a:ext>
              </a:extLst>
            </p:cNvPr>
            <p:cNvSpPr/>
            <p:nvPr/>
          </p:nvSpPr>
          <p:spPr>
            <a:xfrm rot="20054630" flipH="1">
              <a:off x="6747386" y="-154332"/>
              <a:ext cx="48051" cy="317132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76AB7270-33AF-4702-8B0B-08608A14EF62}"/>
                </a:ext>
              </a:extLst>
            </p:cNvPr>
            <p:cNvSpPr/>
            <p:nvPr/>
          </p:nvSpPr>
          <p:spPr>
            <a:xfrm rot="20054630" flipH="1">
              <a:off x="6389823" y="-231523"/>
              <a:ext cx="48051" cy="317132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AFF69263-6EA7-4880-A562-B143EC3040F7}"/>
                </a:ext>
              </a:extLst>
            </p:cNvPr>
            <p:cNvSpPr/>
            <p:nvPr/>
          </p:nvSpPr>
          <p:spPr>
            <a:xfrm rot="20054630" flipH="1">
              <a:off x="6025928" y="-281032"/>
              <a:ext cx="60711" cy="290897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="" xmlns:a16="http://schemas.microsoft.com/office/drawing/2014/main" id="{2218C06F-8849-4428-9AF3-055C59207D00}"/>
              </a:ext>
            </a:extLst>
          </p:cNvPr>
          <p:cNvGrpSpPr/>
          <p:nvPr/>
        </p:nvGrpSpPr>
        <p:grpSpPr>
          <a:xfrm>
            <a:off x="6640382" y="3432221"/>
            <a:ext cx="1365603" cy="802235"/>
            <a:chOff x="6454401" y="3377930"/>
            <a:chExt cx="1365603" cy="802235"/>
          </a:xfrm>
        </p:grpSpPr>
        <p:grpSp>
          <p:nvGrpSpPr>
            <p:cNvPr id="145" name="Step 4 seed pieces1">
              <a:extLst>
                <a:ext uri="{FF2B5EF4-FFF2-40B4-BE49-F238E27FC236}">
                  <a16:creationId xmlns="" xmlns:a16="http://schemas.microsoft.com/office/drawing/2014/main" id="{9694BBA5-7D69-41EF-9A5D-F62A2373D17D}"/>
                </a:ext>
              </a:extLst>
            </p:cNvPr>
            <p:cNvGrpSpPr/>
            <p:nvPr/>
          </p:nvGrpSpPr>
          <p:grpSpPr>
            <a:xfrm rot="3577040">
              <a:off x="6415617" y="3416714"/>
              <a:ext cx="776322" cy="698754"/>
              <a:chOff x="6450484" y="5075104"/>
              <a:chExt cx="776322" cy="698754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88596AE5-BEDB-4E0A-8D57-48FE1E20CA21}"/>
                  </a:ext>
                </a:extLst>
              </p:cNvPr>
              <p:cNvSpPr/>
              <p:nvPr/>
            </p:nvSpPr>
            <p:spPr>
              <a:xfrm>
                <a:off x="6450484" y="5075104"/>
                <a:ext cx="776322" cy="672634"/>
              </a:xfrm>
              <a:custGeom>
                <a:avLst/>
                <a:gdLst>
                  <a:gd name="connsiteX0" fmla="*/ 614138 w 776322"/>
                  <a:gd name="connsiteY0" fmla="*/ 0 h 672634"/>
                  <a:gd name="connsiteX1" fmla="*/ 620057 w 776322"/>
                  <a:gd name="connsiteY1" fmla="*/ 5918 h 672634"/>
                  <a:gd name="connsiteX2" fmla="*/ 625975 w 776322"/>
                  <a:gd name="connsiteY2" fmla="*/ 32551 h 672634"/>
                  <a:gd name="connsiteX3" fmla="*/ 631894 w 776322"/>
                  <a:gd name="connsiteY3" fmla="*/ 76940 h 672634"/>
                  <a:gd name="connsiteX4" fmla="*/ 643730 w 776322"/>
                  <a:gd name="connsiteY4" fmla="*/ 147961 h 672634"/>
                  <a:gd name="connsiteX5" fmla="*/ 649649 w 776322"/>
                  <a:gd name="connsiteY5" fmla="*/ 153880 h 672634"/>
                  <a:gd name="connsiteX6" fmla="*/ 658527 w 776322"/>
                  <a:gd name="connsiteY6" fmla="*/ 159798 h 672634"/>
                  <a:gd name="connsiteX7" fmla="*/ 673323 w 776322"/>
                  <a:gd name="connsiteY7" fmla="*/ 156839 h 672634"/>
                  <a:gd name="connsiteX8" fmla="*/ 688119 w 776322"/>
                  <a:gd name="connsiteY8" fmla="*/ 145002 h 672634"/>
                  <a:gd name="connsiteX9" fmla="*/ 691078 w 776322"/>
                  <a:gd name="connsiteY9" fmla="*/ 136124 h 672634"/>
                  <a:gd name="connsiteX10" fmla="*/ 696997 w 776322"/>
                  <a:gd name="connsiteY10" fmla="*/ 130206 h 672634"/>
                  <a:gd name="connsiteX11" fmla="*/ 699956 w 776322"/>
                  <a:gd name="connsiteY11" fmla="*/ 118369 h 672634"/>
                  <a:gd name="connsiteX12" fmla="*/ 712823 w 776322"/>
                  <a:gd name="connsiteY12" fmla="*/ 110649 h 672634"/>
                  <a:gd name="connsiteX13" fmla="*/ 717115 w 776322"/>
                  <a:gd name="connsiteY13" fmla="*/ 209374 h 672634"/>
                  <a:gd name="connsiteX14" fmla="*/ 758679 w 776322"/>
                  <a:gd name="connsiteY14" fmla="*/ 297697 h 672634"/>
                  <a:gd name="connsiteX15" fmla="*/ 400192 w 776322"/>
                  <a:gd name="connsiteY15" fmla="*/ 671769 h 672634"/>
                  <a:gd name="connsiteX16" fmla="*/ 0 w 776322"/>
                  <a:gd name="connsiteY16" fmla="*/ 87073 h 672634"/>
                  <a:gd name="connsiteX17" fmla="*/ 46 w 776322"/>
                  <a:gd name="connsiteY17" fmla="*/ 51297 h 672634"/>
                  <a:gd name="connsiteX18" fmla="*/ 3617 w 776322"/>
                  <a:gd name="connsiteY18" fmla="*/ 46362 h 672634"/>
                  <a:gd name="connsiteX19" fmla="*/ 13416 w 776322"/>
                  <a:gd name="connsiteY19" fmla="*/ 56225 h 672634"/>
                  <a:gd name="connsiteX20" fmla="*/ 37090 w 776322"/>
                  <a:gd name="connsiteY20" fmla="*/ 73981 h 672634"/>
                  <a:gd name="connsiteX21" fmla="*/ 43008 w 776322"/>
                  <a:gd name="connsiteY21" fmla="*/ 100614 h 672634"/>
                  <a:gd name="connsiteX22" fmla="*/ 45967 w 776322"/>
                  <a:gd name="connsiteY22" fmla="*/ 109491 h 672634"/>
                  <a:gd name="connsiteX23" fmla="*/ 48927 w 776322"/>
                  <a:gd name="connsiteY23" fmla="*/ 121328 h 672634"/>
                  <a:gd name="connsiteX24" fmla="*/ 51886 w 776322"/>
                  <a:gd name="connsiteY24" fmla="*/ 136124 h 672634"/>
                  <a:gd name="connsiteX25" fmla="*/ 69641 w 776322"/>
                  <a:gd name="connsiteY25" fmla="*/ 150920 h 672634"/>
                  <a:gd name="connsiteX26" fmla="*/ 75560 w 776322"/>
                  <a:gd name="connsiteY26" fmla="*/ 156839 h 672634"/>
                  <a:gd name="connsiteX27" fmla="*/ 81478 w 776322"/>
                  <a:gd name="connsiteY27" fmla="*/ 177553 h 672634"/>
                  <a:gd name="connsiteX28" fmla="*/ 114030 w 776322"/>
                  <a:gd name="connsiteY28" fmla="*/ 198268 h 672634"/>
                  <a:gd name="connsiteX29" fmla="*/ 122907 w 776322"/>
                  <a:gd name="connsiteY29" fmla="*/ 201227 h 672634"/>
                  <a:gd name="connsiteX30" fmla="*/ 176173 w 776322"/>
                  <a:gd name="connsiteY30" fmla="*/ 207146 h 672634"/>
                  <a:gd name="connsiteX31" fmla="*/ 185051 w 776322"/>
                  <a:gd name="connsiteY31" fmla="*/ 210105 h 672634"/>
                  <a:gd name="connsiteX32" fmla="*/ 202806 w 776322"/>
                  <a:gd name="connsiteY32" fmla="*/ 218983 h 672634"/>
                  <a:gd name="connsiteX33" fmla="*/ 244235 w 776322"/>
                  <a:gd name="connsiteY33" fmla="*/ 224901 h 672634"/>
                  <a:gd name="connsiteX34" fmla="*/ 261991 w 776322"/>
                  <a:gd name="connsiteY34" fmla="*/ 218983 h 672634"/>
                  <a:gd name="connsiteX35" fmla="*/ 270868 w 776322"/>
                  <a:gd name="connsiteY35" fmla="*/ 216023 h 672634"/>
                  <a:gd name="connsiteX36" fmla="*/ 279746 w 776322"/>
                  <a:gd name="connsiteY36" fmla="*/ 218983 h 672634"/>
                  <a:gd name="connsiteX37" fmla="*/ 294542 w 776322"/>
                  <a:gd name="connsiteY37" fmla="*/ 216023 h 672634"/>
                  <a:gd name="connsiteX38" fmla="*/ 324134 w 776322"/>
                  <a:gd name="connsiteY38" fmla="*/ 210105 h 672634"/>
                  <a:gd name="connsiteX39" fmla="*/ 330053 w 776322"/>
                  <a:gd name="connsiteY39" fmla="*/ 115410 h 672634"/>
                  <a:gd name="connsiteX40" fmla="*/ 333012 w 776322"/>
                  <a:gd name="connsiteY40" fmla="*/ 88777 h 672634"/>
                  <a:gd name="connsiteX41" fmla="*/ 362604 w 776322"/>
                  <a:gd name="connsiteY41" fmla="*/ 71021 h 672634"/>
                  <a:gd name="connsiteX42" fmla="*/ 389237 w 776322"/>
                  <a:gd name="connsiteY42" fmla="*/ 62144 h 672634"/>
                  <a:gd name="connsiteX43" fmla="*/ 398115 w 776322"/>
                  <a:gd name="connsiteY43" fmla="*/ 59184 h 672634"/>
                  <a:gd name="connsiteX44" fmla="*/ 430666 w 776322"/>
                  <a:gd name="connsiteY44" fmla="*/ 56225 h 672634"/>
                  <a:gd name="connsiteX45" fmla="*/ 433626 w 776322"/>
                  <a:gd name="connsiteY45" fmla="*/ 65103 h 672634"/>
                  <a:gd name="connsiteX46" fmla="*/ 439544 w 776322"/>
                  <a:gd name="connsiteY46" fmla="*/ 88777 h 672634"/>
                  <a:gd name="connsiteX47" fmla="*/ 451381 w 776322"/>
                  <a:gd name="connsiteY47" fmla="*/ 112450 h 672634"/>
                  <a:gd name="connsiteX48" fmla="*/ 469136 w 776322"/>
                  <a:gd name="connsiteY48" fmla="*/ 118369 h 672634"/>
                  <a:gd name="connsiteX49" fmla="*/ 478014 w 776322"/>
                  <a:gd name="connsiteY49" fmla="*/ 121328 h 672634"/>
                  <a:gd name="connsiteX50" fmla="*/ 486892 w 776322"/>
                  <a:gd name="connsiteY50" fmla="*/ 118369 h 672634"/>
                  <a:gd name="connsiteX51" fmla="*/ 492810 w 776322"/>
                  <a:gd name="connsiteY51" fmla="*/ 100614 h 672634"/>
                  <a:gd name="connsiteX52" fmla="*/ 516484 w 776322"/>
                  <a:gd name="connsiteY52" fmla="*/ 106532 h 672634"/>
                  <a:gd name="connsiteX53" fmla="*/ 522402 w 776322"/>
                  <a:gd name="connsiteY53" fmla="*/ 115410 h 672634"/>
                  <a:gd name="connsiteX54" fmla="*/ 537198 w 776322"/>
                  <a:gd name="connsiteY54" fmla="*/ 124287 h 672634"/>
                  <a:gd name="connsiteX55" fmla="*/ 543117 w 776322"/>
                  <a:gd name="connsiteY55" fmla="*/ 130206 h 672634"/>
                  <a:gd name="connsiteX56" fmla="*/ 551995 w 776322"/>
                  <a:gd name="connsiteY56" fmla="*/ 145002 h 672634"/>
                  <a:gd name="connsiteX57" fmla="*/ 575668 w 776322"/>
                  <a:gd name="connsiteY57" fmla="*/ 142043 h 672634"/>
                  <a:gd name="connsiteX58" fmla="*/ 578628 w 776322"/>
                  <a:gd name="connsiteY58" fmla="*/ 47348 h 672634"/>
                  <a:gd name="connsiteX59" fmla="*/ 584546 w 776322"/>
                  <a:gd name="connsiteY59" fmla="*/ 41429 h 672634"/>
                  <a:gd name="connsiteX60" fmla="*/ 593424 w 776322"/>
                  <a:gd name="connsiteY60" fmla="*/ 38470 h 672634"/>
                  <a:gd name="connsiteX61" fmla="*/ 605261 w 776322"/>
                  <a:gd name="connsiteY61" fmla="*/ 23674 h 672634"/>
                  <a:gd name="connsiteX62" fmla="*/ 602301 w 776322"/>
                  <a:gd name="connsiteY62" fmla="*/ 14796 h 672634"/>
                  <a:gd name="connsiteX63" fmla="*/ 614138 w 776322"/>
                  <a:gd name="connsiteY63" fmla="*/ 0 h 67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776322" h="672634">
                    <a:moveTo>
                      <a:pt x="614138" y="0"/>
                    </a:moveTo>
                    <a:cubicBezTo>
                      <a:pt x="616928" y="0"/>
                      <a:pt x="618084" y="3945"/>
                      <a:pt x="620057" y="5918"/>
                    </a:cubicBezTo>
                    <a:cubicBezTo>
                      <a:pt x="622030" y="14796"/>
                      <a:pt x="624689" y="23548"/>
                      <a:pt x="625975" y="32551"/>
                    </a:cubicBezTo>
                    <a:cubicBezTo>
                      <a:pt x="633215" y="83233"/>
                      <a:pt x="624121" y="53626"/>
                      <a:pt x="631894" y="76940"/>
                    </a:cubicBezTo>
                    <a:cubicBezTo>
                      <a:pt x="635387" y="113623"/>
                      <a:pt x="626743" y="126726"/>
                      <a:pt x="643730" y="147961"/>
                    </a:cubicBezTo>
                    <a:cubicBezTo>
                      <a:pt x="645473" y="150140"/>
                      <a:pt x="647470" y="152137"/>
                      <a:pt x="649649" y="153880"/>
                    </a:cubicBezTo>
                    <a:cubicBezTo>
                      <a:pt x="652426" y="156102"/>
                      <a:pt x="655568" y="157825"/>
                      <a:pt x="658527" y="159798"/>
                    </a:cubicBezTo>
                    <a:cubicBezTo>
                      <a:pt x="663459" y="158812"/>
                      <a:pt x="668614" y="158605"/>
                      <a:pt x="673323" y="156839"/>
                    </a:cubicBezTo>
                    <a:cubicBezTo>
                      <a:pt x="679292" y="154600"/>
                      <a:pt x="683787" y="149333"/>
                      <a:pt x="688119" y="145002"/>
                    </a:cubicBezTo>
                    <a:cubicBezTo>
                      <a:pt x="689105" y="142043"/>
                      <a:pt x="689473" y="138799"/>
                      <a:pt x="691078" y="136124"/>
                    </a:cubicBezTo>
                    <a:cubicBezTo>
                      <a:pt x="692513" y="133732"/>
                      <a:pt x="695749" y="132701"/>
                      <a:pt x="696997" y="130206"/>
                    </a:cubicBezTo>
                    <a:cubicBezTo>
                      <a:pt x="698816" y="126568"/>
                      <a:pt x="698137" y="122007"/>
                      <a:pt x="699956" y="118369"/>
                    </a:cubicBezTo>
                    <a:lnTo>
                      <a:pt x="712823" y="110649"/>
                    </a:lnTo>
                    <a:lnTo>
                      <a:pt x="717115" y="209374"/>
                    </a:lnTo>
                    <a:cubicBezTo>
                      <a:pt x="730970" y="238815"/>
                      <a:pt x="686809" y="153090"/>
                      <a:pt x="758679" y="297697"/>
                    </a:cubicBezTo>
                    <a:cubicBezTo>
                      <a:pt x="830549" y="442304"/>
                      <a:pt x="677283" y="689087"/>
                      <a:pt x="400192" y="671769"/>
                    </a:cubicBezTo>
                    <a:cubicBezTo>
                      <a:pt x="157738" y="656616"/>
                      <a:pt x="17379" y="354400"/>
                      <a:pt x="0" y="87073"/>
                    </a:cubicBezTo>
                    <a:lnTo>
                      <a:pt x="46" y="51297"/>
                    </a:lnTo>
                    <a:lnTo>
                      <a:pt x="3617" y="46362"/>
                    </a:lnTo>
                    <a:cubicBezTo>
                      <a:pt x="7815" y="44348"/>
                      <a:pt x="9982" y="54665"/>
                      <a:pt x="13416" y="56225"/>
                    </a:cubicBezTo>
                    <a:cubicBezTo>
                      <a:pt x="25684" y="61802"/>
                      <a:pt x="29204" y="66095"/>
                      <a:pt x="37090" y="73981"/>
                    </a:cubicBezTo>
                    <a:cubicBezTo>
                      <a:pt x="43751" y="93964"/>
                      <a:pt x="36065" y="69366"/>
                      <a:pt x="43008" y="100614"/>
                    </a:cubicBezTo>
                    <a:cubicBezTo>
                      <a:pt x="43685" y="103659"/>
                      <a:pt x="45110" y="106492"/>
                      <a:pt x="45967" y="109491"/>
                    </a:cubicBezTo>
                    <a:cubicBezTo>
                      <a:pt x="47084" y="113402"/>
                      <a:pt x="48045" y="117358"/>
                      <a:pt x="48927" y="121328"/>
                    </a:cubicBezTo>
                    <a:cubicBezTo>
                      <a:pt x="50018" y="126238"/>
                      <a:pt x="49637" y="131625"/>
                      <a:pt x="51886" y="136124"/>
                    </a:cubicBezTo>
                    <a:cubicBezTo>
                      <a:pt x="55401" y="143154"/>
                      <a:pt x="63976" y="146388"/>
                      <a:pt x="69641" y="150920"/>
                    </a:cubicBezTo>
                    <a:cubicBezTo>
                      <a:pt x="71820" y="152663"/>
                      <a:pt x="73587" y="154866"/>
                      <a:pt x="75560" y="156839"/>
                    </a:cubicBezTo>
                    <a:cubicBezTo>
                      <a:pt x="75816" y="157864"/>
                      <a:pt x="79886" y="175430"/>
                      <a:pt x="81478" y="177553"/>
                    </a:cubicBezTo>
                    <a:cubicBezTo>
                      <a:pt x="94284" y="194628"/>
                      <a:pt x="95382" y="192052"/>
                      <a:pt x="114030" y="198268"/>
                    </a:cubicBezTo>
                    <a:lnTo>
                      <a:pt x="122907" y="201227"/>
                    </a:lnTo>
                    <a:cubicBezTo>
                      <a:pt x="145851" y="208875"/>
                      <a:pt x="128680" y="203979"/>
                      <a:pt x="176173" y="207146"/>
                    </a:cubicBezTo>
                    <a:cubicBezTo>
                      <a:pt x="179132" y="208132"/>
                      <a:pt x="182261" y="208710"/>
                      <a:pt x="185051" y="210105"/>
                    </a:cubicBezTo>
                    <a:cubicBezTo>
                      <a:pt x="208008" y="221582"/>
                      <a:pt x="180484" y="211540"/>
                      <a:pt x="202806" y="218983"/>
                    </a:cubicBezTo>
                    <a:cubicBezTo>
                      <a:pt x="209574" y="239286"/>
                      <a:pt x="203721" y="231297"/>
                      <a:pt x="244235" y="224901"/>
                    </a:cubicBezTo>
                    <a:cubicBezTo>
                      <a:pt x="250397" y="223928"/>
                      <a:pt x="256072" y="220956"/>
                      <a:pt x="261991" y="218983"/>
                    </a:cubicBezTo>
                    <a:lnTo>
                      <a:pt x="270868" y="216023"/>
                    </a:lnTo>
                    <a:cubicBezTo>
                      <a:pt x="273827" y="217010"/>
                      <a:pt x="276627" y="218983"/>
                      <a:pt x="279746" y="218983"/>
                    </a:cubicBezTo>
                    <a:cubicBezTo>
                      <a:pt x="284776" y="218983"/>
                      <a:pt x="289593" y="216923"/>
                      <a:pt x="294542" y="216023"/>
                    </a:cubicBezTo>
                    <a:cubicBezTo>
                      <a:pt x="321158" y="211183"/>
                      <a:pt x="303189" y="215341"/>
                      <a:pt x="324134" y="210105"/>
                    </a:cubicBezTo>
                    <a:cubicBezTo>
                      <a:pt x="336356" y="173447"/>
                      <a:pt x="325070" y="210093"/>
                      <a:pt x="330053" y="115410"/>
                    </a:cubicBezTo>
                    <a:cubicBezTo>
                      <a:pt x="330522" y="106490"/>
                      <a:pt x="329806" y="97114"/>
                      <a:pt x="333012" y="88777"/>
                    </a:cubicBezTo>
                    <a:cubicBezTo>
                      <a:pt x="337791" y="76353"/>
                      <a:pt x="352379" y="74430"/>
                      <a:pt x="362604" y="71021"/>
                    </a:cubicBezTo>
                    <a:lnTo>
                      <a:pt x="389237" y="62144"/>
                    </a:lnTo>
                    <a:cubicBezTo>
                      <a:pt x="392196" y="61157"/>
                      <a:pt x="395008" y="59466"/>
                      <a:pt x="398115" y="59184"/>
                    </a:cubicBezTo>
                    <a:lnTo>
                      <a:pt x="430666" y="56225"/>
                    </a:lnTo>
                    <a:cubicBezTo>
                      <a:pt x="431653" y="59184"/>
                      <a:pt x="432869" y="62077"/>
                      <a:pt x="433626" y="65103"/>
                    </a:cubicBezTo>
                    <a:cubicBezTo>
                      <a:pt x="435920" y="74278"/>
                      <a:pt x="435786" y="80510"/>
                      <a:pt x="439544" y="88777"/>
                    </a:cubicBezTo>
                    <a:cubicBezTo>
                      <a:pt x="443195" y="96809"/>
                      <a:pt x="443011" y="109660"/>
                      <a:pt x="451381" y="112450"/>
                    </a:cubicBezTo>
                    <a:lnTo>
                      <a:pt x="469136" y="118369"/>
                    </a:lnTo>
                    <a:lnTo>
                      <a:pt x="478014" y="121328"/>
                    </a:lnTo>
                    <a:cubicBezTo>
                      <a:pt x="480973" y="120342"/>
                      <a:pt x="485079" y="120907"/>
                      <a:pt x="486892" y="118369"/>
                    </a:cubicBezTo>
                    <a:cubicBezTo>
                      <a:pt x="490518" y="113293"/>
                      <a:pt x="492810" y="100614"/>
                      <a:pt x="492810" y="100614"/>
                    </a:cubicBezTo>
                    <a:cubicBezTo>
                      <a:pt x="500701" y="102587"/>
                      <a:pt x="509209" y="102894"/>
                      <a:pt x="516484" y="106532"/>
                    </a:cubicBezTo>
                    <a:cubicBezTo>
                      <a:pt x="519665" y="108123"/>
                      <a:pt x="520180" y="112633"/>
                      <a:pt x="522402" y="115410"/>
                    </a:cubicBezTo>
                    <a:cubicBezTo>
                      <a:pt x="528310" y="122794"/>
                      <a:pt x="528153" y="121272"/>
                      <a:pt x="537198" y="124287"/>
                    </a:cubicBezTo>
                    <a:cubicBezTo>
                      <a:pt x="539171" y="126260"/>
                      <a:pt x="541681" y="127813"/>
                      <a:pt x="543117" y="130206"/>
                    </a:cubicBezTo>
                    <a:cubicBezTo>
                      <a:pt x="554642" y="149414"/>
                      <a:pt x="536997" y="130004"/>
                      <a:pt x="551995" y="145002"/>
                    </a:cubicBezTo>
                    <a:cubicBezTo>
                      <a:pt x="559886" y="144016"/>
                      <a:pt x="573576" y="149715"/>
                      <a:pt x="575668" y="142043"/>
                    </a:cubicBezTo>
                    <a:cubicBezTo>
                      <a:pt x="583977" y="111575"/>
                      <a:pt x="575852" y="78806"/>
                      <a:pt x="578628" y="47348"/>
                    </a:cubicBezTo>
                    <a:cubicBezTo>
                      <a:pt x="578873" y="44569"/>
                      <a:pt x="582154" y="42864"/>
                      <a:pt x="584546" y="41429"/>
                    </a:cubicBezTo>
                    <a:cubicBezTo>
                      <a:pt x="587221" y="39824"/>
                      <a:pt x="590465" y="39456"/>
                      <a:pt x="593424" y="38470"/>
                    </a:cubicBezTo>
                    <a:cubicBezTo>
                      <a:pt x="596584" y="35309"/>
                      <a:pt x="604515" y="28150"/>
                      <a:pt x="605261" y="23674"/>
                    </a:cubicBezTo>
                    <a:cubicBezTo>
                      <a:pt x="605774" y="20597"/>
                      <a:pt x="603288" y="17755"/>
                      <a:pt x="602301" y="14796"/>
                    </a:cubicBezTo>
                    <a:cubicBezTo>
                      <a:pt x="604149" y="9253"/>
                      <a:pt x="605215" y="0"/>
                      <a:pt x="614138" y="0"/>
                    </a:cubicBezTo>
                    <a:close/>
                  </a:path>
                </a:pathLst>
              </a:custGeom>
              <a:solidFill>
                <a:srgbClr val="C378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CA461633-F0FF-46A6-AEBE-8B24A61CD491}"/>
                  </a:ext>
                </a:extLst>
              </p:cNvPr>
              <p:cNvSpPr/>
              <p:nvPr/>
            </p:nvSpPr>
            <p:spPr>
              <a:xfrm>
                <a:off x="6450484" y="5101224"/>
                <a:ext cx="776322" cy="672634"/>
              </a:xfrm>
              <a:custGeom>
                <a:avLst/>
                <a:gdLst>
                  <a:gd name="connsiteX0" fmla="*/ 614138 w 776322"/>
                  <a:gd name="connsiteY0" fmla="*/ 0 h 672634"/>
                  <a:gd name="connsiteX1" fmla="*/ 620057 w 776322"/>
                  <a:gd name="connsiteY1" fmla="*/ 5918 h 672634"/>
                  <a:gd name="connsiteX2" fmla="*/ 625975 w 776322"/>
                  <a:gd name="connsiteY2" fmla="*/ 32551 h 672634"/>
                  <a:gd name="connsiteX3" fmla="*/ 631894 w 776322"/>
                  <a:gd name="connsiteY3" fmla="*/ 76940 h 672634"/>
                  <a:gd name="connsiteX4" fmla="*/ 643730 w 776322"/>
                  <a:gd name="connsiteY4" fmla="*/ 147961 h 672634"/>
                  <a:gd name="connsiteX5" fmla="*/ 649649 w 776322"/>
                  <a:gd name="connsiteY5" fmla="*/ 153880 h 672634"/>
                  <a:gd name="connsiteX6" fmla="*/ 658527 w 776322"/>
                  <a:gd name="connsiteY6" fmla="*/ 159798 h 672634"/>
                  <a:gd name="connsiteX7" fmla="*/ 673323 w 776322"/>
                  <a:gd name="connsiteY7" fmla="*/ 156839 h 672634"/>
                  <a:gd name="connsiteX8" fmla="*/ 688119 w 776322"/>
                  <a:gd name="connsiteY8" fmla="*/ 145002 h 672634"/>
                  <a:gd name="connsiteX9" fmla="*/ 691078 w 776322"/>
                  <a:gd name="connsiteY9" fmla="*/ 136124 h 672634"/>
                  <a:gd name="connsiteX10" fmla="*/ 696997 w 776322"/>
                  <a:gd name="connsiteY10" fmla="*/ 130206 h 672634"/>
                  <a:gd name="connsiteX11" fmla="*/ 699956 w 776322"/>
                  <a:gd name="connsiteY11" fmla="*/ 118369 h 672634"/>
                  <a:gd name="connsiteX12" fmla="*/ 712823 w 776322"/>
                  <a:gd name="connsiteY12" fmla="*/ 110649 h 672634"/>
                  <a:gd name="connsiteX13" fmla="*/ 717115 w 776322"/>
                  <a:gd name="connsiteY13" fmla="*/ 209374 h 672634"/>
                  <a:gd name="connsiteX14" fmla="*/ 758679 w 776322"/>
                  <a:gd name="connsiteY14" fmla="*/ 297697 h 672634"/>
                  <a:gd name="connsiteX15" fmla="*/ 400192 w 776322"/>
                  <a:gd name="connsiteY15" fmla="*/ 671769 h 672634"/>
                  <a:gd name="connsiteX16" fmla="*/ 0 w 776322"/>
                  <a:gd name="connsiteY16" fmla="*/ 87073 h 672634"/>
                  <a:gd name="connsiteX17" fmla="*/ 46 w 776322"/>
                  <a:gd name="connsiteY17" fmla="*/ 51297 h 672634"/>
                  <a:gd name="connsiteX18" fmla="*/ 3617 w 776322"/>
                  <a:gd name="connsiteY18" fmla="*/ 46362 h 672634"/>
                  <a:gd name="connsiteX19" fmla="*/ 13416 w 776322"/>
                  <a:gd name="connsiteY19" fmla="*/ 56225 h 672634"/>
                  <a:gd name="connsiteX20" fmla="*/ 37090 w 776322"/>
                  <a:gd name="connsiteY20" fmla="*/ 73981 h 672634"/>
                  <a:gd name="connsiteX21" fmla="*/ 43008 w 776322"/>
                  <a:gd name="connsiteY21" fmla="*/ 100614 h 672634"/>
                  <a:gd name="connsiteX22" fmla="*/ 45967 w 776322"/>
                  <a:gd name="connsiteY22" fmla="*/ 109491 h 672634"/>
                  <a:gd name="connsiteX23" fmla="*/ 48927 w 776322"/>
                  <a:gd name="connsiteY23" fmla="*/ 121328 h 672634"/>
                  <a:gd name="connsiteX24" fmla="*/ 51886 w 776322"/>
                  <a:gd name="connsiteY24" fmla="*/ 136124 h 672634"/>
                  <a:gd name="connsiteX25" fmla="*/ 69641 w 776322"/>
                  <a:gd name="connsiteY25" fmla="*/ 150920 h 672634"/>
                  <a:gd name="connsiteX26" fmla="*/ 75560 w 776322"/>
                  <a:gd name="connsiteY26" fmla="*/ 156839 h 672634"/>
                  <a:gd name="connsiteX27" fmla="*/ 81478 w 776322"/>
                  <a:gd name="connsiteY27" fmla="*/ 177553 h 672634"/>
                  <a:gd name="connsiteX28" fmla="*/ 114030 w 776322"/>
                  <a:gd name="connsiteY28" fmla="*/ 198268 h 672634"/>
                  <a:gd name="connsiteX29" fmla="*/ 122907 w 776322"/>
                  <a:gd name="connsiteY29" fmla="*/ 201227 h 672634"/>
                  <a:gd name="connsiteX30" fmla="*/ 176173 w 776322"/>
                  <a:gd name="connsiteY30" fmla="*/ 207146 h 672634"/>
                  <a:gd name="connsiteX31" fmla="*/ 185051 w 776322"/>
                  <a:gd name="connsiteY31" fmla="*/ 210105 h 672634"/>
                  <a:gd name="connsiteX32" fmla="*/ 202806 w 776322"/>
                  <a:gd name="connsiteY32" fmla="*/ 218983 h 672634"/>
                  <a:gd name="connsiteX33" fmla="*/ 244235 w 776322"/>
                  <a:gd name="connsiteY33" fmla="*/ 224901 h 672634"/>
                  <a:gd name="connsiteX34" fmla="*/ 261991 w 776322"/>
                  <a:gd name="connsiteY34" fmla="*/ 218983 h 672634"/>
                  <a:gd name="connsiteX35" fmla="*/ 270868 w 776322"/>
                  <a:gd name="connsiteY35" fmla="*/ 216023 h 672634"/>
                  <a:gd name="connsiteX36" fmla="*/ 279746 w 776322"/>
                  <a:gd name="connsiteY36" fmla="*/ 218983 h 672634"/>
                  <a:gd name="connsiteX37" fmla="*/ 294542 w 776322"/>
                  <a:gd name="connsiteY37" fmla="*/ 216023 h 672634"/>
                  <a:gd name="connsiteX38" fmla="*/ 324134 w 776322"/>
                  <a:gd name="connsiteY38" fmla="*/ 210105 h 672634"/>
                  <a:gd name="connsiteX39" fmla="*/ 330053 w 776322"/>
                  <a:gd name="connsiteY39" fmla="*/ 115410 h 672634"/>
                  <a:gd name="connsiteX40" fmla="*/ 333012 w 776322"/>
                  <a:gd name="connsiteY40" fmla="*/ 88777 h 672634"/>
                  <a:gd name="connsiteX41" fmla="*/ 362604 w 776322"/>
                  <a:gd name="connsiteY41" fmla="*/ 71021 h 672634"/>
                  <a:gd name="connsiteX42" fmla="*/ 389237 w 776322"/>
                  <a:gd name="connsiteY42" fmla="*/ 62144 h 672634"/>
                  <a:gd name="connsiteX43" fmla="*/ 398115 w 776322"/>
                  <a:gd name="connsiteY43" fmla="*/ 59184 h 672634"/>
                  <a:gd name="connsiteX44" fmla="*/ 430666 w 776322"/>
                  <a:gd name="connsiteY44" fmla="*/ 56225 h 672634"/>
                  <a:gd name="connsiteX45" fmla="*/ 433626 w 776322"/>
                  <a:gd name="connsiteY45" fmla="*/ 65103 h 672634"/>
                  <a:gd name="connsiteX46" fmla="*/ 439544 w 776322"/>
                  <a:gd name="connsiteY46" fmla="*/ 88777 h 672634"/>
                  <a:gd name="connsiteX47" fmla="*/ 451381 w 776322"/>
                  <a:gd name="connsiteY47" fmla="*/ 112450 h 672634"/>
                  <a:gd name="connsiteX48" fmla="*/ 469136 w 776322"/>
                  <a:gd name="connsiteY48" fmla="*/ 118369 h 672634"/>
                  <a:gd name="connsiteX49" fmla="*/ 478014 w 776322"/>
                  <a:gd name="connsiteY49" fmla="*/ 121328 h 672634"/>
                  <a:gd name="connsiteX50" fmla="*/ 486892 w 776322"/>
                  <a:gd name="connsiteY50" fmla="*/ 118369 h 672634"/>
                  <a:gd name="connsiteX51" fmla="*/ 492810 w 776322"/>
                  <a:gd name="connsiteY51" fmla="*/ 100614 h 672634"/>
                  <a:gd name="connsiteX52" fmla="*/ 516484 w 776322"/>
                  <a:gd name="connsiteY52" fmla="*/ 106532 h 672634"/>
                  <a:gd name="connsiteX53" fmla="*/ 522402 w 776322"/>
                  <a:gd name="connsiteY53" fmla="*/ 115410 h 672634"/>
                  <a:gd name="connsiteX54" fmla="*/ 537198 w 776322"/>
                  <a:gd name="connsiteY54" fmla="*/ 124287 h 672634"/>
                  <a:gd name="connsiteX55" fmla="*/ 543117 w 776322"/>
                  <a:gd name="connsiteY55" fmla="*/ 130206 h 672634"/>
                  <a:gd name="connsiteX56" fmla="*/ 551995 w 776322"/>
                  <a:gd name="connsiteY56" fmla="*/ 145002 h 672634"/>
                  <a:gd name="connsiteX57" fmla="*/ 575668 w 776322"/>
                  <a:gd name="connsiteY57" fmla="*/ 142043 h 672634"/>
                  <a:gd name="connsiteX58" fmla="*/ 578628 w 776322"/>
                  <a:gd name="connsiteY58" fmla="*/ 47348 h 672634"/>
                  <a:gd name="connsiteX59" fmla="*/ 584546 w 776322"/>
                  <a:gd name="connsiteY59" fmla="*/ 41429 h 672634"/>
                  <a:gd name="connsiteX60" fmla="*/ 593424 w 776322"/>
                  <a:gd name="connsiteY60" fmla="*/ 38470 h 672634"/>
                  <a:gd name="connsiteX61" fmla="*/ 605261 w 776322"/>
                  <a:gd name="connsiteY61" fmla="*/ 23674 h 672634"/>
                  <a:gd name="connsiteX62" fmla="*/ 602301 w 776322"/>
                  <a:gd name="connsiteY62" fmla="*/ 14796 h 672634"/>
                  <a:gd name="connsiteX63" fmla="*/ 614138 w 776322"/>
                  <a:gd name="connsiteY63" fmla="*/ 0 h 67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776322" h="672634">
                    <a:moveTo>
                      <a:pt x="614138" y="0"/>
                    </a:moveTo>
                    <a:cubicBezTo>
                      <a:pt x="616928" y="0"/>
                      <a:pt x="618084" y="3945"/>
                      <a:pt x="620057" y="5918"/>
                    </a:cubicBezTo>
                    <a:cubicBezTo>
                      <a:pt x="622030" y="14796"/>
                      <a:pt x="624689" y="23548"/>
                      <a:pt x="625975" y="32551"/>
                    </a:cubicBezTo>
                    <a:cubicBezTo>
                      <a:pt x="633215" y="83233"/>
                      <a:pt x="624121" y="53626"/>
                      <a:pt x="631894" y="76940"/>
                    </a:cubicBezTo>
                    <a:cubicBezTo>
                      <a:pt x="635387" y="113623"/>
                      <a:pt x="626743" y="126726"/>
                      <a:pt x="643730" y="147961"/>
                    </a:cubicBezTo>
                    <a:cubicBezTo>
                      <a:pt x="645473" y="150140"/>
                      <a:pt x="647470" y="152137"/>
                      <a:pt x="649649" y="153880"/>
                    </a:cubicBezTo>
                    <a:cubicBezTo>
                      <a:pt x="652426" y="156102"/>
                      <a:pt x="655568" y="157825"/>
                      <a:pt x="658527" y="159798"/>
                    </a:cubicBezTo>
                    <a:cubicBezTo>
                      <a:pt x="663459" y="158812"/>
                      <a:pt x="668614" y="158605"/>
                      <a:pt x="673323" y="156839"/>
                    </a:cubicBezTo>
                    <a:cubicBezTo>
                      <a:pt x="679292" y="154600"/>
                      <a:pt x="683787" y="149333"/>
                      <a:pt x="688119" y="145002"/>
                    </a:cubicBezTo>
                    <a:cubicBezTo>
                      <a:pt x="689105" y="142043"/>
                      <a:pt x="689473" y="138799"/>
                      <a:pt x="691078" y="136124"/>
                    </a:cubicBezTo>
                    <a:cubicBezTo>
                      <a:pt x="692513" y="133732"/>
                      <a:pt x="695749" y="132701"/>
                      <a:pt x="696997" y="130206"/>
                    </a:cubicBezTo>
                    <a:cubicBezTo>
                      <a:pt x="698816" y="126568"/>
                      <a:pt x="698137" y="122007"/>
                      <a:pt x="699956" y="118369"/>
                    </a:cubicBezTo>
                    <a:lnTo>
                      <a:pt x="712823" y="110649"/>
                    </a:lnTo>
                    <a:lnTo>
                      <a:pt x="717115" y="209374"/>
                    </a:lnTo>
                    <a:cubicBezTo>
                      <a:pt x="730970" y="238815"/>
                      <a:pt x="686809" y="153090"/>
                      <a:pt x="758679" y="297697"/>
                    </a:cubicBezTo>
                    <a:cubicBezTo>
                      <a:pt x="830549" y="442304"/>
                      <a:pt x="677283" y="689087"/>
                      <a:pt x="400192" y="671769"/>
                    </a:cubicBezTo>
                    <a:cubicBezTo>
                      <a:pt x="157738" y="656616"/>
                      <a:pt x="17379" y="354400"/>
                      <a:pt x="0" y="87073"/>
                    </a:cubicBezTo>
                    <a:lnTo>
                      <a:pt x="46" y="51297"/>
                    </a:lnTo>
                    <a:lnTo>
                      <a:pt x="3617" y="46362"/>
                    </a:lnTo>
                    <a:cubicBezTo>
                      <a:pt x="7815" y="44348"/>
                      <a:pt x="9982" y="54665"/>
                      <a:pt x="13416" y="56225"/>
                    </a:cubicBezTo>
                    <a:cubicBezTo>
                      <a:pt x="25684" y="61802"/>
                      <a:pt x="29204" y="66095"/>
                      <a:pt x="37090" y="73981"/>
                    </a:cubicBezTo>
                    <a:cubicBezTo>
                      <a:pt x="43751" y="93964"/>
                      <a:pt x="36065" y="69366"/>
                      <a:pt x="43008" y="100614"/>
                    </a:cubicBezTo>
                    <a:cubicBezTo>
                      <a:pt x="43685" y="103659"/>
                      <a:pt x="45110" y="106492"/>
                      <a:pt x="45967" y="109491"/>
                    </a:cubicBezTo>
                    <a:cubicBezTo>
                      <a:pt x="47084" y="113402"/>
                      <a:pt x="48045" y="117358"/>
                      <a:pt x="48927" y="121328"/>
                    </a:cubicBezTo>
                    <a:cubicBezTo>
                      <a:pt x="50018" y="126238"/>
                      <a:pt x="49637" y="131625"/>
                      <a:pt x="51886" y="136124"/>
                    </a:cubicBezTo>
                    <a:cubicBezTo>
                      <a:pt x="55401" y="143154"/>
                      <a:pt x="63976" y="146388"/>
                      <a:pt x="69641" y="150920"/>
                    </a:cubicBezTo>
                    <a:cubicBezTo>
                      <a:pt x="71820" y="152663"/>
                      <a:pt x="73587" y="154866"/>
                      <a:pt x="75560" y="156839"/>
                    </a:cubicBezTo>
                    <a:cubicBezTo>
                      <a:pt x="75816" y="157864"/>
                      <a:pt x="79886" y="175430"/>
                      <a:pt x="81478" y="177553"/>
                    </a:cubicBezTo>
                    <a:cubicBezTo>
                      <a:pt x="94284" y="194628"/>
                      <a:pt x="95382" y="192052"/>
                      <a:pt x="114030" y="198268"/>
                    </a:cubicBezTo>
                    <a:lnTo>
                      <a:pt x="122907" y="201227"/>
                    </a:lnTo>
                    <a:cubicBezTo>
                      <a:pt x="145851" y="208875"/>
                      <a:pt x="128680" y="203979"/>
                      <a:pt x="176173" y="207146"/>
                    </a:cubicBezTo>
                    <a:cubicBezTo>
                      <a:pt x="179132" y="208132"/>
                      <a:pt x="182261" y="208710"/>
                      <a:pt x="185051" y="210105"/>
                    </a:cubicBezTo>
                    <a:cubicBezTo>
                      <a:pt x="208008" y="221582"/>
                      <a:pt x="180484" y="211540"/>
                      <a:pt x="202806" y="218983"/>
                    </a:cubicBezTo>
                    <a:cubicBezTo>
                      <a:pt x="209574" y="239286"/>
                      <a:pt x="203721" y="231297"/>
                      <a:pt x="244235" y="224901"/>
                    </a:cubicBezTo>
                    <a:cubicBezTo>
                      <a:pt x="250397" y="223928"/>
                      <a:pt x="256072" y="220956"/>
                      <a:pt x="261991" y="218983"/>
                    </a:cubicBezTo>
                    <a:lnTo>
                      <a:pt x="270868" y="216023"/>
                    </a:lnTo>
                    <a:cubicBezTo>
                      <a:pt x="273827" y="217010"/>
                      <a:pt x="276627" y="218983"/>
                      <a:pt x="279746" y="218983"/>
                    </a:cubicBezTo>
                    <a:cubicBezTo>
                      <a:pt x="284776" y="218983"/>
                      <a:pt x="289593" y="216923"/>
                      <a:pt x="294542" y="216023"/>
                    </a:cubicBezTo>
                    <a:cubicBezTo>
                      <a:pt x="321158" y="211183"/>
                      <a:pt x="303189" y="215341"/>
                      <a:pt x="324134" y="210105"/>
                    </a:cubicBezTo>
                    <a:cubicBezTo>
                      <a:pt x="336356" y="173447"/>
                      <a:pt x="325070" y="210093"/>
                      <a:pt x="330053" y="115410"/>
                    </a:cubicBezTo>
                    <a:cubicBezTo>
                      <a:pt x="330522" y="106490"/>
                      <a:pt x="329806" y="97114"/>
                      <a:pt x="333012" y="88777"/>
                    </a:cubicBezTo>
                    <a:cubicBezTo>
                      <a:pt x="337791" y="76353"/>
                      <a:pt x="352379" y="74430"/>
                      <a:pt x="362604" y="71021"/>
                    </a:cubicBezTo>
                    <a:lnTo>
                      <a:pt x="389237" y="62144"/>
                    </a:lnTo>
                    <a:cubicBezTo>
                      <a:pt x="392196" y="61157"/>
                      <a:pt x="395008" y="59466"/>
                      <a:pt x="398115" y="59184"/>
                    </a:cubicBezTo>
                    <a:lnTo>
                      <a:pt x="430666" y="56225"/>
                    </a:lnTo>
                    <a:cubicBezTo>
                      <a:pt x="431653" y="59184"/>
                      <a:pt x="432869" y="62077"/>
                      <a:pt x="433626" y="65103"/>
                    </a:cubicBezTo>
                    <a:cubicBezTo>
                      <a:pt x="435920" y="74278"/>
                      <a:pt x="435786" y="80510"/>
                      <a:pt x="439544" y="88777"/>
                    </a:cubicBezTo>
                    <a:cubicBezTo>
                      <a:pt x="443195" y="96809"/>
                      <a:pt x="443011" y="109660"/>
                      <a:pt x="451381" y="112450"/>
                    </a:cubicBezTo>
                    <a:lnTo>
                      <a:pt x="469136" y="118369"/>
                    </a:lnTo>
                    <a:lnTo>
                      <a:pt x="478014" y="121328"/>
                    </a:lnTo>
                    <a:cubicBezTo>
                      <a:pt x="480973" y="120342"/>
                      <a:pt x="485079" y="120907"/>
                      <a:pt x="486892" y="118369"/>
                    </a:cubicBezTo>
                    <a:cubicBezTo>
                      <a:pt x="490518" y="113293"/>
                      <a:pt x="492810" y="100614"/>
                      <a:pt x="492810" y="100614"/>
                    </a:cubicBezTo>
                    <a:cubicBezTo>
                      <a:pt x="500701" y="102587"/>
                      <a:pt x="509209" y="102894"/>
                      <a:pt x="516484" y="106532"/>
                    </a:cubicBezTo>
                    <a:cubicBezTo>
                      <a:pt x="519665" y="108123"/>
                      <a:pt x="520180" y="112633"/>
                      <a:pt x="522402" y="115410"/>
                    </a:cubicBezTo>
                    <a:cubicBezTo>
                      <a:pt x="528310" y="122794"/>
                      <a:pt x="528153" y="121272"/>
                      <a:pt x="537198" y="124287"/>
                    </a:cubicBezTo>
                    <a:cubicBezTo>
                      <a:pt x="539171" y="126260"/>
                      <a:pt x="541681" y="127813"/>
                      <a:pt x="543117" y="130206"/>
                    </a:cubicBezTo>
                    <a:cubicBezTo>
                      <a:pt x="554642" y="149414"/>
                      <a:pt x="536997" y="130004"/>
                      <a:pt x="551995" y="145002"/>
                    </a:cubicBezTo>
                    <a:cubicBezTo>
                      <a:pt x="559886" y="144016"/>
                      <a:pt x="573576" y="149715"/>
                      <a:pt x="575668" y="142043"/>
                    </a:cubicBezTo>
                    <a:cubicBezTo>
                      <a:pt x="583977" y="111575"/>
                      <a:pt x="575852" y="78806"/>
                      <a:pt x="578628" y="47348"/>
                    </a:cubicBezTo>
                    <a:cubicBezTo>
                      <a:pt x="578873" y="44569"/>
                      <a:pt x="582154" y="42864"/>
                      <a:pt x="584546" y="41429"/>
                    </a:cubicBezTo>
                    <a:cubicBezTo>
                      <a:pt x="587221" y="39824"/>
                      <a:pt x="590465" y="39456"/>
                      <a:pt x="593424" y="38470"/>
                    </a:cubicBezTo>
                    <a:cubicBezTo>
                      <a:pt x="596584" y="35309"/>
                      <a:pt x="604515" y="28150"/>
                      <a:pt x="605261" y="23674"/>
                    </a:cubicBezTo>
                    <a:cubicBezTo>
                      <a:pt x="605774" y="20597"/>
                      <a:pt x="603288" y="17755"/>
                      <a:pt x="602301" y="14796"/>
                    </a:cubicBezTo>
                    <a:cubicBezTo>
                      <a:pt x="604149" y="9253"/>
                      <a:pt x="605215" y="0"/>
                      <a:pt x="61413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6224"/>
                  </a:gs>
                  <a:gs pos="42000">
                    <a:srgbClr val="833E10"/>
                  </a:gs>
                  <a:gs pos="92000">
                    <a:srgbClr val="692E0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" name="Step 4 Seed Pieces 2">
              <a:extLst>
                <a:ext uri="{FF2B5EF4-FFF2-40B4-BE49-F238E27FC236}">
                  <a16:creationId xmlns="" xmlns:a16="http://schemas.microsoft.com/office/drawing/2014/main" id="{C88B81AE-2D8A-482B-9910-1F432A8E0BA7}"/>
                </a:ext>
              </a:extLst>
            </p:cNvPr>
            <p:cNvSpPr/>
            <p:nvPr/>
          </p:nvSpPr>
          <p:spPr>
            <a:xfrm rot="4641241">
              <a:off x="7377246" y="3737407"/>
              <a:ext cx="237580" cy="647936"/>
            </a:xfrm>
            <a:custGeom>
              <a:avLst/>
              <a:gdLst>
                <a:gd name="connsiteX0" fmla="*/ 54291 w 375273"/>
                <a:gd name="connsiteY0" fmla="*/ 113770 h 671724"/>
                <a:gd name="connsiteX1" fmla="*/ 68087 w 375273"/>
                <a:gd name="connsiteY1" fmla="*/ 118369 h 671724"/>
                <a:gd name="connsiteX2" fmla="*/ 76965 w 375273"/>
                <a:gd name="connsiteY2" fmla="*/ 121328 h 671724"/>
                <a:gd name="connsiteX3" fmla="*/ 85843 w 375273"/>
                <a:gd name="connsiteY3" fmla="*/ 118369 h 671724"/>
                <a:gd name="connsiteX4" fmla="*/ 91761 w 375273"/>
                <a:gd name="connsiteY4" fmla="*/ 100614 h 671724"/>
                <a:gd name="connsiteX5" fmla="*/ 115435 w 375273"/>
                <a:gd name="connsiteY5" fmla="*/ 106532 h 671724"/>
                <a:gd name="connsiteX6" fmla="*/ 121353 w 375273"/>
                <a:gd name="connsiteY6" fmla="*/ 115410 h 671724"/>
                <a:gd name="connsiteX7" fmla="*/ 136149 w 375273"/>
                <a:gd name="connsiteY7" fmla="*/ 124287 h 671724"/>
                <a:gd name="connsiteX8" fmla="*/ 142068 w 375273"/>
                <a:gd name="connsiteY8" fmla="*/ 130206 h 671724"/>
                <a:gd name="connsiteX9" fmla="*/ 150946 w 375273"/>
                <a:gd name="connsiteY9" fmla="*/ 145002 h 671724"/>
                <a:gd name="connsiteX10" fmla="*/ 174619 w 375273"/>
                <a:gd name="connsiteY10" fmla="*/ 142043 h 671724"/>
                <a:gd name="connsiteX11" fmla="*/ 177579 w 375273"/>
                <a:gd name="connsiteY11" fmla="*/ 47348 h 671724"/>
                <a:gd name="connsiteX12" fmla="*/ 183497 w 375273"/>
                <a:gd name="connsiteY12" fmla="*/ 41429 h 671724"/>
                <a:gd name="connsiteX13" fmla="*/ 192375 w 375273"/>
                <a:gd name="connsiteY13" fmla="*/ 38470 h 671724"/>
                <a:gd name="connsiteX14" fmla="*/ 204212 w 375273"/>
                <a:gd name="connsiteY14" fmla="*/ 23674 h 671724"/>
                <a:gd name="connsiteX15" fmla="*/ 201252 w 375273"/>
                <a:gd name="connsiteY15" fmla="*/ 14796 h 671724"/>
                <a:gd name="connsiteX16" fmla="*/ 213089 w 375273"/>
                <a:gd name="connsiteY16" fmla="*/ 0 h 671724"/>
                <a:gd name="connsiteX17" fmla="*/ 219008 w 375273"/>
                <a:gd name="connsiteY17" fmla="*/ 5918 h 671724"/>
                <a:gd name="connsiteX18" fmla="*/ 224926 w 375273"/>
                <a:gd name="connsiteY18" fmla="*/ 32551 h 671724"/>
                <a:gd name="connsiteX19" fmla="*/ 230845 w 375273"/>
                <a:gd name="connsiteY19" fmla="*/ 76940 h 671724"/>
                <a:gd name="connsiteX20" fmla="*/ 242681 w 375273"/>
                <a:gd name="connsiteY20" fmla="*/ 147961 h 671724"/>
                <a:gd name="connsiteX21" fmla="*/ 248600 w 375273"/>
                <a:gd name="connsiteY21" fmla="*/ 153880 h 671724"/>
                <a:gd name="connsiteX22" fmla="*/ 257478 w 375273"/>
                <a:gd name="connsiteY22" fmla="*/ 159798 h 671724"/>
                <a:gd name="connsiteX23" fmla="*/ 272274 w 375273"/>
                <a:gd name="connsiteY23" fmla="*/ 156839 h 671724"/>
                <a:gd name="connsiteX24" fmla="*/ 287070 w 375273"/>
                <a:gd name="connsiteY24" fmla="*/ 145002 h 671724"/>
                <a:gd name="connsiteX25" fmla="*/ 290029 w 375273"/>
                <a:gd name="connsiteY25" fmla="*/ 136124 h 671724"/>
                <a:gd name="connsiteX26" fmla="*/ 295948 w 375273"/>
                <a:gd name="connsiteY26" fmla="*/ 130206 h 671724"/>
                <a:gd name="connsiteX27" fmla="*/ 298907 w 375273"/>
                <a:gd name="connsiteY27" fmla="*/ 118369 h 671724"/>
                <a:gd name="connsiteX28" fmla="*/ 311774 w 375273"/>
                <a:gd name="connsiteY28" fmla="*/ 110649 h 671724"/>
                <a:gd name="connsiteX29" fmla="*/ 316066 w 375273"/>
                <a:gd name="connsiteY29" fmla="*/ 209374 h 671724"/>
                <a:gd name="connsiteX30" fmla="*/ 357630 w 375273"/>
                <a:gd name="connsiteY30" fmla="*/ 297697 h 671724"/>
                <a:gd name="connsiteX31" fmla="*/ 97050 w 375273"/>
                <a:gd name="connsiteY31" fmla="*/ 666599 h 671724"/>
                <a:gd name="connsiteX32" fmla="*/ 0 w 375273"/>
                <a:gd name="connsiteY32" fmla="*/ 671724 h 671724"/>
                <a:gd name="connsiteX33" fmla="*/ 1355 w 375273"/>
                <a:gd name="connsiteY33" fmla="*/ 538654 h 671724"/>
                <a:gd name="connsiteX34" fmla="*/ 42428 w 375273"/>
                <a:gd name="connsiteY34" fmla="*/ 173956 h 67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5273" h="671724">
                  <a:moveTo>
                    <a:pt x="54291" y="113770"/>
                  </a:moveTo>
                  <a:lnTo>
                    <a:pt x="68087" y="118369"/>
                  </a:lnTo>
                  <a:lnTo>
                    <a:pt x="76965" y="121328"/>
                  </a:lnTo>
                  <a:cubicBezTo>
                    <a:pt x="79924" y="120342"/>
                    <a:pt x="84030" y="120907"/>
                    <a:pt x="85843" y="118369"/>
                  </a:cubicBezTo>
                  <a:cubicBezTo>
                    <a:pt x="89469" y="113293"/>
                    <a:pt x="91761" y="100614"/>
                    <a:pt x="91761" y="100614"/>
                  </a:cubicBezTo>
                  <a:cubicBezTo>
                    <a:pt x="99652" y="102587"/>
                    <a:pt x="108160" y="102894"/>
                    <a:pt x="115435" y="106532"/>
                  </a:cubicBezTo>
                  <a:cubicBezTo>
                    <a:pt x="118616" y="108123"/>
                    <a:pt x="119131" y="112633"/>
                    <a:pt x="121353" y="115410"/>
                  </a:cubicBezTo>
                  <a:cubicBezTo>
                    <a:pt x="127261" y="122794"/>
                    <a:pt x="127104" y="121272"/>
                    <a:pt x="136149" y="124287"/>
                  </a:cubicBezTo>
                  <a:cubicBezTo>
                    <a:pt x="138122" y="126260"/>
                    <a:pt x="140632" y="127813"/>
                    <a:pt x="142068" y="130206"/>
                  </a:cubicBezTo>
                  <a:cubicBezTo>
                    <a:pt x="153593" y="149414"/>
                    <a:pt x="135948" y="130004"/>
                    <a:pt x="150946" y="145002"/>
                  </a:cubicBezTo>
                  <a:cubicBezTo>
                    <a:pt x="158837" y="144016"/>
                    <a:pt x="172527" y="149715"/>
                    <a:pt x="174619" y="142043"/>
                  </a:cubicBezTo>
                  <a:cubicBezTo>
                    <a:pt x="182928" y="111575"/>
                    <a:pt x="174803" y="78806"/>
                    <a:pt x="177579" y="47348"/>
                  </a:cubicBezTo>
                  <a:cubicBezTo>
                    <a:pt x="177824" y="44569"/>
                    <a:pt x="181105" y="42864"/>
                    <a:pt x="183497" y="41429"/>
                  </a:cubicBezTo>
                  <a:cubicBezTo>
                    <a:pt x="186172" y="39824"/>
                    <a:pt x="189416" y="39456"/>
                    <a:pt x="192375" y="38470"/>
                  </a:cubicBezTo>
                  <a:cubicBezTo>
                    <a:pt x="195535" y="35309"/>
                    <a:pt x="203466" y="28150"/>
                    <a:pt x="204212" y="23674"/>
                  </a:cubicBezTo>
                  <a:cubicBezTo>
                    <a:pt x="204725" y="20597"/>
                    <a:pt x="202239" y="17755"/>
                    <a:pt x="201252" y="14796"/>
                  </a:cubicBezTo>
                  <a:cubicBezTo>
                    <a:pt x="203100" y="9253"/>
                    <a:pt x="204166" y="0"/>
                    <a:pt x="213089" y="0"/>
                  </a:cubicBezTo>
                  <a:cubicBezTo>
                    <a:pt x="215879" y="0"/>
                    <a:pt x="217035" y="3945"/>
                    <a:pt x="219008" y="5918"/>
                  </a:cubicBezTo>
                  <a:cubicBezTo>
                    <a:pt x="220981" y="14796"/>
                    <a:pt x="223640" y="23548"/>
                    <a:pt x="224926" y="32551"/>
                  </a:cubicBezTo>
                  <a:cubicBezTo>
                    <a:pt x="232166" y="83233"/>
                    <a:pt x="223072" y="53626"/>
                    <a:pt x="230845" y="76940"/>
                  </a:cubicBezTo>
                  <a:cubicBezTo>
                    <a:pt x="234338" y="113623"/>
                    <a:pt x="225694" y="126726"/>
                    <a:pt x="242681" y="147961"/>
                  </a:cubicBezTo>
                  <a:cubicBezTo>
                    <a:pt x="244424" y="150140"/>
                    <a:pt x="246421" y="152137"/>
                    <a:pt x="248600" y="153880"/>
                  </a:cubicBezTo>
                  <a:cubicBezTo>
                    <a:pt x="251377" y="156102"/>
                    <a:pt x="254519" y="157825"/>
                    <a:pt x="257478" y="159798"/>
                  </a:cubicBezTo>
                  <a:cubicBezTo>
                    <a:pt x="262410" y="158812"/>
                    <a:pt x="267565" y="158605"/>
                    <a:pt x="272274" y="156839"/>
                  </a:cubicBezTo>
                  <a:cubicBezTo>
                    <a:pt x="278243" y="154600"/>
                    <a:pt x="282738" y="149333"/>
                    <a:pt x="287070" y="145002"/>
                  </a:cubicBezTo>
                  <a:cubicBezTo>
                    <a:pt x="288056" y="142043"/>
                    <a:pt x="288424" y="138799"/>
                    <a:pt x="290029" y="136124"/>
                  </a:cubicBezTo>
                  <a:cubicBezTo>
                    <a:pt x="291464" y="133732"/>
                    <a:pt x="294700" y="132701"/>
                    <a:pt x="295948" y="130206"/>
                  </a:cubicBezTo>
                  <a:cubicBezTo>
                    <a:pt x="297767" y="126568"/>
                    <a:pt x="297088" y="122007"/>
                    <a:pt x="298907" y="118369"/>
                  </a:cubicBezTo>
                  <a:lnTo>
                    <a:pt x="311774" y="110649"/>
                  </a:lnTo>
                  <a:lnTo>
                    <a:pt x="316066" y="209374"/>
                  </a:lnTo>
                  <a:cubicBezTo>
                    <a:pt x="329921" y="238815"/>
                    <a:pt x="285760" y="153090"/>
                    <a:pt x="357630" y="297697"/>
                  </a:cubicBezTo>
                  <a:cubicBezTo>
                    <a:pt x="420516" y="424228"/>
                    <a:pt x="311033" y="628988"/>
                    <a:pt x="97050" y="666599"/>
                  </a:cubicBezTo>
                  <a:lnTo>
                    <a:pt x="0" y="671724"/>
                  </a:lnTo>
                  <a:lnTo>
                    <a:pt x="1355" y="538654"/>
                  </a:lnTo>
                  <a:cubicBezTo>
                    <a:pt x="6586" y="428566"/>
                    <a:pt x="20215" y="305117"/>
                    <a:pt x="42428" y="173956"/>
                  </a:cubicBezTo>
                  <a:close/>
                </a:path>
              </a:pathLst>
            </a:custGeom>
            <a:gradFill>
              <a:gsLst>
                <a:gs pos="0">
                  <a:srgbClr val="BB6224"/>
                </a:gs>
                <a:gs pos="42000">
                  <a:srgbClr val="833E10"/>
                </a:gs>
                <a:gs pos="92000">
                  <a:srgbClr val="692E0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9" name="مربع نص 148"/>
          <p:cNvSpPr txBox="1"/>
          <p:nvPr/>
        </p:nvSpPr>
        <p:spPr>
          <a:xfrm>
            <a:off x="1120571" y="3368507"/>
            <a:ext cx="1173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بذرة</a:t>
            </a:r>
            <a:endParaRPr lang="ar-SY" sz="20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0" name="مربع نص 149"/>
          <p:cNvSpPr txBox="1"/>
          <p:nvPr/>
        </p:nvSpPr>
        <p:spPr>
          <a:xfrm>
            <a:off x="4011243" y="3456357"/>
            <a:ext cx="16840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بذرة لها جذور</a:t>
            </a:r>
            <a:endParaRPr lang="ar-SY" sz="20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1" name="مربع نص 150"/>
          <p:cNvSpPr txBox="1"/>
          <p:nvPr/>
        </p:nvSpPr>
        <p:spPr>
          <a:xfrm>
            <a:off x="5721980" y="2166749"/>
            <a:ext cx="1173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بذرة نابتة</a:t>
            </a:r>
            <a:endParaRPr lang="ar-SY" sz="20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2" name="مربع نص 151"/>
          <p:cNvSpPr txBox="1"/>
          <p:nvPr/>
        </p:nvSpPr>
        <p:spPr>
          <a:xfrm>
            <a:off x="6717655" y="619411"/>
            <a:ext cx="1173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نبات جديد</a:t>
            </a:r>
            <a:endParaRPr lang="ar-SY" sz="20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1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131" grpId="0" animBg="1"/>
      <p:bldP spid="136" grpId="0" animBg="1"/>
      <p:bldP spid="149" grpId="0"/>
      <p:bldP spid="150" grpId="0"/>
      <p:bldP spid="151" grpId="0"/>
      <p:bldP spid="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659030" y="2568138"/>
            <a:ext cx="2530228" cy="707886"/>
            <a:chOff x="4752058" y="2568138"/>
            <a:chExt cx="2530228" cy="707886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58" y="2602770"/>
              <a:ext cx="497103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111568" y="2568138"/>
              <a:ext cx="2170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الثاني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تنمو و تتغير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547215" y="3652068"/>
            <a:ext cx="2438933" cy="620173"/>
            <a:chOff x="4640243" y="3652068"/>
            <a:chExt cx="2438933" cy="620173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243" y="3652068"/>
              <a:ext cx="798492" cy="6201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314679" y="3872131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نمو النباتات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775681" y="4797285"/>
            <a:ext cx="1865880" cy="584522"/>
            <a:chOff x="4868709" y="4797285"/>
            <a:chExt cx="1865880" cy="584522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709" y="4797285"/>
              <a:ext cx="617391" cy="5845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38735" y="5012475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1018540" y="186338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xmlns="" id="{97DB3C04-E536-4EB7-ABCE-64E37DBC02E0}"/>
              </a:ext>
            </a:extLst>
          </p:cNvPr>
          <p:cNvSpPr txBox="1"/>
          <p:nvPr/>
        </p:nvSpPr>
        <p:spPr>
          <a:xfrm>
            <a:off x="8241237" y="2480278"/>
            <a:ext cx="318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b="1" dirty="0"/>
          </a:p>
        </p:txBody>
      </p:sp>
      <p:sp>
        <p:nvSpPr>
          <p:cNvPr id="21" name="Freeform: Shape 5">
            <a:extLst>
              <a:ext uri="{FF2B5EF4-FFF2-40B4-BE49-F238E27FC236}">
                <a16:creationId xmlns:a16="http://schemas.microsoft.com/office/drawing/2014/main" xmlns="" id="{38FE7F47-D248-4947-93AD-EFD88C6C6250}"/>
              </a:ext>
            </a:extLst>
          </p:cNvPr>
          <p:cNvSpPr/>
          <p:nvPr/>
        </p:nvSpPr>
        <p:spPr>
          <a:xfrm>
            <a:off x="5073124" y="1379397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3">
            <a:extLst>
              <a:ext uri="{FF2B5EF4-FFF2-40B4-BE49-F238E27FC236}">
                <a16:creationId xmlns:a16="http://schemas.microsoft.com/office/drawing/2014/main" xmlns="" id="{05DD7B41-9B38-4767-944F-EC69296CFC48}"/>
              </a:ext>
            </a:extLst>
          </p:cNvPr>
          <p:cNvSpPr/>
          <p:nvPr/>
        </p:nvSpPr>
        <p:spPr>
          <a:xfrm>
            <a:off x="4601872" y="1016540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4 Points 16">
            <a:extLst>
              <a:ext uri="{FF2B5EF4-FFF2-40B4-BE49-F238E27FC236}">
                <a16:creationId xmlns:a16="http://schemas.microsoft.com/office/drawing/2014/main" xmlns="" id="{350D6AFD-4C02-4906-937B-C3011CB2581B}"/>
              </a:ext>
            </a:extLst>
          </p:cNvPr>
          <p:cNvSpPr/>
          <p:nvPr/>
        </p:nvSpPr>
        <p:spPr>
          <a:xfrm>
            <a:off x="8679794" y="4072186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">
            <a:extLst>
              <a:ext uri="{FF2B5EF4-FFF2-40B4-BE49-F238E27FC236}">
                <a16:creationId xmlns:a16="http://schemas.microsoft.com/office/drawing/2014/main" xmlns="" id="{6FE97CA9-EEB8-4F25-905F-F46466192B23}"/>
              </a:ext>
            </a:extLst>
          </p:cNvPr>
          <p:cNvGrpSpPr/>
          <p:nvPr/>
        </p:nvGrpSpPr>
        <p:grpSpPr>
          <a:xfrm>
            <a:off x="6016553" y="1447887"/>
            <a:ext cx="3627273" cy="1349553"/>
            <a:chOff x="4392542" y="1215118"/>
            <a:chExt cx="3627273" cy="1349553"/>
          </a:xfrm>
        </p:grpSpPr>
        <p:sp>
          <p:nvSpPr>
            <p:cNvPr id="29" name="TextBox 6">
              <a:extLst>
                <a:ext uri="{FF2B5EF4-FFF2-40B4-BE49-F238E27FC236}">
                  <a16:creationId xmlns:a16="http://schemas.microsoft.com/office/drawing/2014/main" xmlns="" id="{85F6043C-396C-498A-A0A0-BA201A7ADC10}"/>
                </a:ext>
              </a:extLst>
            </p:cNvPr>
            <p:cNvSpPr txBox="1"/>
            <p:nvPr/>
          </p:nvSpPr>
          <p:spPr>
            <a:xfrm>
              <a:off x="4565205" y="1699157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xmlns="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xmlns="" id="{D60F5F48-A5B2-4A46-8D88-01279B6641FE}"/>
                </a:ext>
              </a:extLst>
            </p:cNvPr>
            <p:cNvSpPr txBox="1"/>
            <p:nvPr/>
          </p:nvSpPr>
          <p:spPr>
            <a:xfrm>
              <a:off x="5960351" y="1215118"/>
              <a:ext cx="20594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7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3" name="TextBox 9">
            <a:extLst>
              <a:ext uri="{FF2B5EF4-FFF2-40B4-BE49-F238E27FC236}">
                <a16:creationId xmlns:a16="http://schemas.microsoft.com/office/drawing/2014/main" xmlns="" id="{393E9811-67FC-4C3C-B752-072534E2A030}"/>
              </a:ext>
            </a:extLst>
          </p:cNvPr>
          <p:cNvSpPr txBox="1"/>
          <p:nvPr/>
        </p:nvSpPr>
        <p:spPr>
          <a:xfrm>
            <a:off x="5080980" y="1795497"/>
            <a:ext cx="5006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1- ألخّص, ما أهمية كل من الأزهار و الثمار           للنبات ؟</a:t>
            </a:r>
          </a:p>
          <a:p>
            <a:pPr algn="r"/>
            <a:r>
              <a:rPr lang="ar-SY" sz="2400" b="1" dirty="0" smtClean="0"/>
              <a:t> تكوّن البذور فتصير ثمار و الثمار تحمي البذور </a:t>
            </a:r>
          </a:p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2- السؤال الأساسي , كيف تتغير النباتات ؟</a:t>
            </a:r>
          </a:p>
          <a:p>
            <a:pPr algn="r"/>
            <a:r>
              <a:rPr lang="ar-SY" sz="2400" b="1" dirty="0" smtClean="0">
                <a:solidFill>
                  <a:srgbClr val="7030A0"/>
                </a:solidFill>
              </a:rPr>
              <a:t>  </a:t>
            </a:r>
            <a:r>
              <a:rPr lang="ar-SY" sz="2400" b="1" dirty="0" smtClean="0"/>
              <a:t>تنمو النباتات و تكوّن البذور و الثمار </a:t>
            </a:r>
          </a:p>
          <a:p>
            <a:pPr algn="r"/>
            <a:r>
              <a:rPr lang="ar-SY" sz="2400" b="1" dirty="0" smtClean="0"/>
              <a:t>  البذور التي تنمو تكوّن نباتات أخرى </a:t>
            </a:r>
          </a:p>
        </p:txBody>
      </p:sp>
      <p:pic>
        <p:nvPicPr>
          <p:cNvPr id="34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32" y="4042236"/>
            <a:ext cx="1567997" cy="1154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10079888" y="261610"/>
            <a:ext cx="187263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أفكّر و أتحدّث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6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445" y="4021054"/>
            <a:ext cx="1131297" cy="1304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74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1" grpId="0" animBg="1"/>
      <p:bldP spid="26" grpId="0" animBg="1"/>
      <p:bldP spid="27" grpId="0" animBg="1"/>
      <p:bldP spid="27" grpId="1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21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7340</TotalTime>
  <Words>259</Words>
  <Application>Microsoft Office PowerPoint</Application>
  <PresentationFormat>مخصص</PresentationFormat>
  <Paragraphs>61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5227</cp:revision>
  <dcterms:created xsi:type="dcterms:W3CDTF">2020-10-10T04:32:51Z</dcterms:created>
  <dcterms:modified xsi:type="dcterms:W3CDTF">2021-04-30T08:59:24Z</dcterms:modified>
</cp:coreProperties>
</file>