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4EFB4"/>
    <a:srgbClr val="FFFFFF"/>
    <a:srgbClr val="E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B5729-C187-440C-B814-389E1004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39FB1-431A-459D-A47C-048B3B26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2F11F-2E5B-4DEA-A9B0-CDD4FE02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91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758A-5BDC-4C86-8DAB-326BC4E3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CAB4-9164-4B0F-8F84-2C254FE7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24686-8560-4D7B-BAF4-9FB6A53E9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F2DFA-6235-4891-BC6D-0B6AB0D2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778BB-4DCC-49A7-B77D-DC4E5E9F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732BF-D7EC-4D3E-A5D0-9192099E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722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3277-915D-4DE9-981D-6E42F7AA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E6671-1E10-4942-8657-E7A8CBA0A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39E7E-3A92-476C-8974-5DEB29C10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DB2A-A9B2-417A-B422-DE4CE0CF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D857B-6367-45D5-A9F8-A09EFD06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FEB0E-369D-4D9A-A25F-C7F85621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44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0336-0BB9-46BD-89B0-E1BD646B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FFA02-99C7-4D1C-9F48-78BCD31A4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784B7-8E74-40A3-B9AB-A67038CB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8B92-B844-4687-BC49-CAAD8C13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7C4D-EE18-4A9B-8CEF-C0471017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498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B1AB0-D71B-40B9-8596-20275A69A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982DE-D3F1-42DD-BB36-C7562895E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A1116-669B-49DE-AEA6-EA89FABA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F7AC5-BCC5-4110-86DA-4ECD6A8B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333B-616F-4ECC-9C7B-3C1ACB1F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523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05E-75F0-490E-A3A4-E3605D91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DC4A9-6EBD-4905-9BA8-B5E206C9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4B09F-F387-4D73-96C8-BA06A396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75BA0-19FF-413B-B9D3-AA96E55D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4CC1B-5BCA-4B22-ACC4-D14E2419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496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B7A05B-6DF5-4977-9C06-DDB3C6CDE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1A7E3-CA5A-4CBD-A0A8-C75CEE7AE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0A3B-99CA-4516-BA22-EA88E555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8D33D-30B8-4D85-84AF-23F08BD58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622AA-6229-4E9E-8647-133F4F7E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9EEE-BEA6-4791-BD56-50BFF121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F3598-75CC-4837-9BBE-E3F1D98E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658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D7D-3CBE-4B02-B2AD-F4A3D46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688C-93D6-40C3-9060-D92B23E3A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20191-152B-4B72-B56D-BA11597CA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D4932-06EF-4B90-9C54-64B7C3A9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5DF89-32D3-4337-ACAC-67E6479B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12704-C422-4ACB-B913-DF9AD7F9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71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7E6B-6023-430F-8AD3-EC7F972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81F7B-920E-4EBC-90C4-F8F35001A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D9DC9-97BE-4B51-B126-0818B84E4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55E92-DCBD-4034-A326-C1D95F59E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6937D-8646-4A5A-A14D-AA5247EE3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B3B40-BBF4-4E20-A97E-31ECD3E4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5D050-FCD9-4E22-8679-C5B0AE9C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C887F-8F4E-4DEE-96A3-1A1582CC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809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5B82-FBF1-480F-84E1-3F107F54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6733D-295E-4247-B07E-22C6FC66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EC358-E104-42A4-8C4C-AA8DB541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024C-7F07-4BB2-83A5-EC7FA250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380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B8713-7571-4E95-8094-64B99EFA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6FEE-6F16-401B-A60C-B52508BA8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501D-15EE-4578-A1A7-160FC8E5C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F556-95D5-40A5-B0F8-7985A88513F6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0F0F-3E55-47DB-8F47-3EEB2C5D0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730A-B954-423B-8F48-71410A259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16C36-50BE-4F14-8228-6D9FAAF194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0934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126336-DA50-42BB-BDCF-B5D8411C6020}"/>
              </a:ext>
            </a:extLst>
          </p:cNvPr>
          <p:cNvSpPr/>
          <p:nvPr/>
        </p:nvSpPr>
        <p:spPr>
          <a:xfrm>
            <a:off x="1819656" y="1538192"/>
            <a:ext cx="548806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على الطالب أن يختار حقيبة طعام ويخمن ما الموجود بداخل الحقيبة من خلال طرح لغز أو اعطاءه بعض التلميحات </a:t>
            </a:r>
          </a:p>
          <a:p>
            <a:pPr algn="ctr"/>
            <a:endParaRPr lang="ar-SA" sz="2400" dirty="0">
              <a:ln w="0"/>
              <a:latin typeface="Janna LT" panose="01000000000000000000" pitchFamily="2" charset="-78"/>
              <a:cs typeface="Janna LT" panose="01000000000000000000" pitchFamily="2" charset="-78"/>
            </a:endParaRP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بعد أن يخمن الإجابة الصحيحة يتم الضغط على الحقيبة لتظهر الإجابة</a:t>
            </a:r>
          </a:p>
          <a:p>
            <a:pPr algn="ctr"/>
            <a:endParaRPr lang="ar-SA" sz="2400" dirty="0">
              <a:ln w="0"/>
              <a:latin typeface="Janna LT" panose="01000000000000000000" pitchFamily="2" charset="-78"/>
              <a:cs typeface="Janna LT" panose="01000000000000000000" pitchFamily="2" charset="-78"/>
            </a:endParaRP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بعد ذلك يجب أن يذكر هل هذا الطعام صحي أم غير صحي</a:t>
            </a:r>
          </a:p>
          <a:p>
            <a:pPr algn="ctr"/>
            <a:endParaRPr lang="ar-SA" sz="2400" dirty="0">
              <a:ln w="0"/>
              <a:latin typeface="Janna LT" panose="01000000000000000000" pitchFamily="2" charset="-78"/>
              <a:cs typeface="Janna LT" panose="01000000000000000000" pitchFamily="2" charset="-78"/>
            </a:endParaRPr>
          </a:p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الكتابة قابلة للتعديل </a:t>
            </a:r>
            <a:endParaRPr lang="en-US" sz="24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1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56FBF1C0-5F27-4580-B9F2-F0BA18DD95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3397722"/>
                  </p:ext>
                </p:extLst>
              </p:nvPr>
            </p:nvGraphicFramePr>
            <p:xfrm>
              <a:off x="1872186" y="1917955"/>
              <a:ext cx="2164890" cy="1949860"/>
            </p:xfrm>
            <a:graphic>
              <a:graphicData uri="http://schemas.microsoft.com/office/powerpoint/2016/slidezoom">
                <pslz:sldZm>
                  <pslz:sldZmObj sldId="257" cId="849605762">
                    <pslz:zmPr id="{A76B0991-8B97-4C92-84C0-5F933DCA67F1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4890" cy="194986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FBF1C0-5F27-4580-B9F2-F0BA18DD95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2186" y="1917955"/>
                <a:ext cx="2164890" cy="194986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BECDCE1A-B896-4B3D-8BD3-E1CC9C451B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084504"/>
                  </p:ext>
                </p:extLst>
              </p:nvPr>
            </p:nvGraphicFramePr>
            <p:xfrm>
              <a:off x="4898138" y="2018539"/>
              <a:ext cx="2164889" cy="1949859"/>
            </p:xfrm>
            <a:graphic>
              <a:graphicData uri="http://schemas.microsoft.com/office/powerpoint/2016/slidezoom">
                <pslz:sldZm>
                  <pslz:sldZmObj sldId="259" cId="2459980171">
                    <pslz:zmPr id="{839D616B-FB76-455F-B110-F62BBFA8A6D0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4889" cy="194985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ECDCE1A-B896-4B3D-8BD3-E1CC9C451B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8138" y="2018539"/>
                <a:ext cx="2164889" cy="194985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827D239F-37EC-4A08-B726-FD56BF6324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9960491"/>
                  </p:ext>
                </p:extLst>
              </p:nvPr>
            </p:nvGraphicFramePr>
            <p:xfrm>
              <a:off x="1840182" y="4277106"/>
              <a:ext cx="2228898" cy="1876806"/>
            </p:xfrm>
            <a:graphic>
              <a:graphicData uri="http://schemas.microsoft.com/office/powerpoint/2016/slidezoom">
                <pslz:sldZm>
                  <pslz:sldZmObj sldId="260" cId="2191700115">
                    <pslz:zmPr id="{63CE3D1D-F8E6-4BCF-8C1E-5DB04E3733B6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28898" cy="18768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27D239F-37EC-4A08-B726-FD56BF6324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182" y="4277106"/>
                <a:ext cx="2228898" cy="187680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087791C7-E4D3-45E3-B209-DEAE8B442E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0528804"/>
                  </p:ext>
                </p:extLst>
              </p:nvPr>
            </p:nvGraphicFramePr>
            <p:xfrm>
              <a:off x="4898139" y="4318254"/>
              <a:ext cx="2164888" cy="1835658"/>
            </p:xfrm>
            <a:graphic>
              <a:graphicData uri="http://schemas.microsoft.com/office/powerpoint/2016/slidezoom">
                <pslz:sldZm>
                  <pslz:sldZmObj sldId="261" cId="3280798618">
                    <pslz:zmPr id="{866E8F15-AB53-4D3F-A0BC-5D2E69759376}" returnToParent="0" imageType="cover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4888" cy="183565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87791C7-E4D3-45E3-B209-DEAE8B442E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8139" y="4318254"/>
                <a:ext cx="2164888" cy="183565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D768045-0723-4A0A-A209-FA57DD229CEF}"/>
              </a:ext>
            </a:extLst>
          </p:cNvPr>
          <p:cNvSpPr/>
          <p:nvPr/>
        </p:nvSpPr>
        <p:spPr>
          <a:xfrm>
            <a:off x="3514565" y="1167562"/>
            <a:ext cx="2129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حقائب الطعام</a:t>
            </a:r>
            <a:endParaRPr lang="en-US" sz="3600" b="0" cap="none" spc="0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unshine Blackout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B1D52-9ADC-45B6-9165-5375EC11CD98}"/>
              </a:ext>
            </a:extLst>
          </p:cNvPr>
          <p:cNvSpPr/>
          <p:nvPr/>
        </p:nvSpPr>
        <p:spPr>
          <a:xfrm>
            <a:off x="8718815" y="816594"/>
            <a:ext cx="32576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>
                  <a:solidFill>
                    <a:sysClr val="windowText" lastClr="000000"/>
                  </a:solidFill>
                </a:ln>
                <a:solidFill>
                  <a:srgbClr val="54EF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مسابقة</a:t>
            </a:r>
            <a:br>
              <a:rPr lang="ar-SA" sz="3200" dirty="0">
                <a:ln w="0">
                  <a:solidFill>
                    <a:sysClr val="windowText" lastClr="000000"/>
                  </a:solidFill>
                </a:ln>
                <a:solidFill>
                  <a:srgbClr val="54EF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</a:br>
            <a:r>
              <a:rPr lang="ar-SA" sz="3200" dirty="0">
                <a:ln w="0">
                  <a:solidFill>
                    <a:sysClr val="windowText" lastClr="000000"/>
                  </a:solidFill>
                </a:ln>
                <a:solidFill>
                  <a:srgbClr val="54EF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 </a:t>
            </a:r>
            <a:r>
              <a:rPr lang="ar-SA" sz="320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صحي</a:t>
            </a:r>
            <a:r>
              <a:rPr lang="ar-SA" sz="3200" dirty="0">
                <a:ln w="0">
                  <a:solidFill>
                    <a:sysClr val="windowText" lastClr="000000"/>
                  </a:solidFill>
                </a:ln>
                <a:solidFill>
                  <a:srgbClr val="54EF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 أم </a:t>
            </a:r>
            <a:r>
              <a:rPr lang="ar-SA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غير صحي </a:t>
            </a:r>
            <a:r>
              <a:rPr lang="ar-SA" sz="3200" dirty="0">
                <a:ln w="0">
                  <a:solidFill>
                    <a:sysClr val="windowText" lastClr="000000"/>
                  </a:solidFill>
                </a:ln>
                <a:solidFill>
                  <a:srgbClr val="54EF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؟</a:t>
            </a:r>
            <a:endParaRPr lang="en-US" sz="3200" b="0" cap="none" spc="0" dirty="0">
              <a:ln w="0">
                <a:solidFill>
                  <a:sysClr val="windowText" lastClr="000000"/>
                </a:solidFill>
              </a:ln>
              <a:solidFill>
                <a:srgbClr val="54EF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unshine Blackou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A4074D6-BDBE-46BC-A5DD-3660884F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" y="2197153"/>
            <a:ext cx="4588965" cy="4249000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61F728A-D637-4A58-BB46-7E1BF7FDD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" y="-44340"/>
            <a:ext cx="4717580" cy="649049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196855C-664B-4FFF-8EE9-C300E18A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57" y="3429000"/>
            <a:ext cx="2361779" cy="26329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C7000E-5732-46E4-88E6-D409AE5BB59A}"/>
              </a:ext>
            </a:extLst>
          </p:cNvPr>
          <p:cNvSpPr/>
          <p:nvPr/>
        </p:nvSpPr>
        <p:spPr>
          <a:xfrm>
            <a:off x="5823715" y="106490"/>
            <a:ext cx="5702202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latin typeface="Century Gothic" panose="020B0502020202020204" pitchFamily="34" charset="0"/>
              </a:rPr>
              <a:t>فاكهة حمراء تبدأ بحرف ت؟</a:t>
            </a:r>
            <a:endParaRPr lang="en-US" sz="4800" dirty="0">
              <a:ln w="0"/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3B85A0-269F-448B-A420-F311096F16C3}"/>
              </a:ext>
            </a:extLst>
          </p:cNvPr>
          <p:cNvGrpSpPr/>
          <p:nvPr/>
        </p:nvGrpSpPr>
        <p:grpSpPr>
          <a:xfrm>
            <a:off x="6544437" y="2327268"/>
            <a:ext cx="2130379" cy="1964659"/>
            <a:chOff x="6040361" y="2956737"/>
            <a:chExt cx="2130379" cy="1964659"/>
          </a:xfrm>
        </p:grpSpPr>
        <p:pic>
          <p:nvPicPr>
            <p:cNvPr id="15" name="Picture 14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0918023D-7B39-4165-88C4-A1847AE8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79DC6E-34EE-42ED-87C5-B18EDF12C437}"/>
                </a:ext>
              </a:extLst>
            </p:cNvPr>
            <p:cNvSpPr txBox="1"/>
            <p:nvPr/>
          </p:nvSpPr>
          <p:spPr>
            <a:xfrm>
              <a:off x="6415822" y="3798433"/>
              <a:ext cx="120373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صحي</a:t>
              </a:r>
              <a:endParaRPr lang="ar-AE" sz="28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FDA6DD-E7BA-4FA0-9F96-E5A9339BAF67}"/>
              </a:ext>
            </a:extLst>
          </p:cNvPr>
          <p:cNvGrpSpPr/>
          <p:nvPr/>
        </p:nvGrpSpPr>
        <p:grpSpPr>
          <a:xfrm>
            <a:off x="6599463" y="4601764"/>
            <a:ext cx="2130379" cy="1964659"/>
            <a:chOff x="6040361" y="2956737"/>
            <a:chExt cx="2130379" cy="1964659"/>
          </a:xfrm>
        </p:grpSpPr>
        <p:pic>
          <p:nvPicPr>
            <p:cNvPr id="19" name="Picture 18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9857CA6A-D41E-4E2D-AD09-08E3749E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7E9A0A-C11C-48E8-8D36-20B69750026F}"/>
                </a:ext>
              </a:extLst>
            </p:cNvPr>
            <p:cNvSpPr txBox="1"/>
            <p:nvPr/>
          </p:nvSpPr>
          <p:spPr>
            <a:xfrm>
              <a:off x="6329012" y="3798433"/>
              <a:ext cx="144302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dirty="0">
                  <a:latin typeface="Century Gothic" panose="020B0502020202020204" pitchFamily="34" charset="0"/>
                </a:rPr>
                <a:t>غير صحي</a:t>
              </a:r>
              <a:endParaRPr lang="ar-AE" sz="28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26" name="Picture 2" descr="Return Icon - Wisc-Online OER">
            <a:hlinkClick r:id="rId8" action="ppaction://hlinksldjump"/>
            <a:extLst>
              <a:ext uri="{FF2B5EF4-FFF2-40B4-BE49-F238E27FC236}">
                <a16:creationId xmlns:a16="http://schemas.microsoft.com/office/drawing/2014/main" id="{FF94FB38-298D-4B03-B9ED-5DB815EE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79" y="5443460"/>
            <a:ext cx="903071" cy="9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-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74D6-BDBE-46BC-A5DD-3660884F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57" y="2255073"/>
            <a:ext cx="4588965" cy="4133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F728A-D637-4A58-BB46-7E1BF7FDD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57" y="-44340"/>
            <a:ext cx="4717579" cy="6490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6855C-664B-4FFF-8EE9-C300E18A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99" y="3912305"/>
            <a:ext cx="2636927" cy="17263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6FDA6DD-E7BA-4FA0-9F96-E5A9339BAF67}"/>
              </a:ext>
            </a:extLst>
          </p:cNvPr>
          <p:cNvGrpSpPr/>
          <p:nvPr/>
        </p:nvGrpSpPr>
        <p:grpSpPr>
          <a:xfrm>
            <a:off x="6444777" y="4656308"/>
            <a:ext cx="2130379" cy="1964659"/>
            <a:chOff x="6040361" y="2956737"/>
            <a:chExt cx="2130379" cy="1964659"/>
          </a:xfrm>
        </p:grpSpPr>
        <p:pic>
          <p:nvPicPr>
            <p:cNvPr id="19" name="Picture 18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9857CA6A-D41E-4E2D-AD09-08E3749E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7E9A0A-C11C-48E8-8D36-20B69750026F}"/>
                </a:ext>
              </a:extLst>
            </p:cNvPr>
            <p:cNvSpPr txBox="1"/>
            <p:nvPr/>
          </p:nvSpPr>
          <p:spPr>
            <a:xfrm>
              <a:off x="6121507" y="3798433"/>
              <a:ext cx="144302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dirty="0">
                  <a:latin typeface="Century Gothic" panose="020B0502020202020204" pitchFamily="34" charset="0"/>
                </a:rPr>
                <a:t>غير صحي</a:t>
              </a:r>
              <a:endParaRPr lang="ar-AE" sz="2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DF7CF-D52D-44A9-A867-616EB8D43D4D}"/>
              </a:ext>
            </a:extLst>
          </p:cNvPr>
          <p:cNvSpPr/>
          <p:nvPr/>
        </p:nvSpPr>
        <p:spPr>
          <a:xfrm>
            <a:off x="5795662" y="106490"/>
            <a:ext cx="5758308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فاكهة صفراء تبدأ بحرف م ؟</a:t>
            </a:r>
            <a:endParaRPr lang="en-US" sz="48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3B85A0-269F-448B-A420-F311096F16C3}"/>
              </a:ext>
            </a:extLst>
          </p:cNvPr>
          <p:cNvGrpSpPr/>
          <p:nvPr/>
        </p:nvGrpSpPr>
        <p:grpSpPr>
          <a:xfrm>
            <a:off x="6444777" y="2356993"/>
            <a:ext cx="2130379" cy="1964659"/>
            <a:chOff x="6040361" y="2956737"/>
            <a:chExt cx="2130379" cy="1964659"/>
          </a:xfrm>
        </p:grpSpPr>
        <p:pic>
          <p:nvPicPr>
            <p:cNvPr id="15" name="Picture 14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0918023D-7B39-4165-88C4-A1847AE8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79DC6E-34EE-42ED-87C5-B18EDF12C437}"/>
                </a:ext>
              </a:extLst>
            </p:cNvPr>
            <p:cNvSpPr txBox="1"/>
            <p:nvPr/>
          </p:nvSpPr>
          <p:spPr>
            <a:xfrm>
              <a:off x="6415822" y="3798433"/>
              <a:ext cx="891591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صحي</a:t>
              </a:r>
              <a:endParaRPr lang="ar-AE" sz="28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1" name="Picture 2" descr="Return Icon - Wisc-Online OER">
            <a:hlinkClick r:id="rId8" action="ppaction://hlinksldjump"/>
            <a:extLst>
              <a:ext uri="{FF2B5EF4-FFF2-40B4-BE49-F238E27FC236}">
                <a16:creationId xmlns:a16="http://schemas.microsoft.com/office/drawing/2014/main" id="{FCCE078B-2680-47F6-BF2F-5426E968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79" y="5443460"/>
            <a:ext cx="903071" cy="9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-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74D6-BDBE-46BC-A5DD-3660884F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57" y="2255073"/>
            <a:ext cx="4588965" cy="4133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F728A-D637-4A58-BB46-7E1BF7FDD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57" y="-44340"/>
            <a:ext cx="4717579" cy="64904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0D0DE7-E961-4A6D-B25B-698F3962FFB9}"/>
              </a:ext>
            </a:extLst>
          </p:cNvPr>
          <p:cNvSpPr/>
          <p:nvPr/>
        </p:nvSpPr>
        <p:spPr>
          <a:xfrm>
            <a:off x="5366536" y="139660"/>
            <a:ext cx="6558684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سكرية الطعم لونها بني تبدأ بحرف ش</a:t>
            </a:r>
            <a:r>
              <a:rPr lang="ar-SA" sz="4800" dirty="0">
                <a:ln w="0"/>
                <a:latin typeface="Century Gothic" panose="020B0502020202020204" pitchFamily="34" charset="0"/>
              </a:rPr>
              <a:t> ؟</a:t>
            </a:r>
            <a:endParaRPr lang="en-US" sz="48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6855C-664B-4FFF-8EE9-C300E18A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9247" y="3846434"/>
            <a:ext cx="2757000" cy="19765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E3B85A0-269F-448B-A420-F311096F16C3}"/>
              </a:ext>
            </a:extLst>
          </p:cNvPr>
          <p:cNvGrpSpPr/>
          <p:nvPr/>
        </p:nvGrpSpPr>
        <p:grpSpPr>
          <a:xfrm>
            <a:off x="6386884" y="4387056"/>
            <a:ext cx="2130379" cy="1964659"/>
            <a:chOff x="6040361" y="2956737"/>
            <a:chExt cx="2130379" cy="1964659"/>
          </a:xfrm>
        </p:grpSpPr>
        <p:pic>
          <p:nvPicPr>
            <p:cNvPr id="15" name="Picture 14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0918023D-7B39-4165-88C4-A1847AE8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79DC6E-34EE-42ED-87C5-B18EDF12C437}"/>
                </a:ext>
              </a:extLst>
            </p:cNvPr>
            <p:cNvSpPr txBox="1"/>
            <p:nvPr/>
          </p:nvSpPr>
          <p:spPr>
            <a:xfrm>
              <a:off x="6141984" y="3796859"/>
              <a:ext cx="144302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dirty="0">
                  <a:latin typeface="Century Gothic" panose="020B0502020202020204" pitchFamily="34" charset="0"/>
                </a:rPr>
                <a:t>غير صحي</a:t>
              </a:r>
              <a:endParaRPr lang="ar-AE" sz="28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FDA6DD-E7BA-4FA0-9F96-E5A9339BAF67}"/>
              </a:ext>
            </a:extLst>
          </p:cNvPr>
          <p:cNvGrpSpPr/>
          <p:nvPr/>
        </p:nvGrpSpPr>
        <p:grpSpPr>
          <a:xfrm>
            <a:off x="6346826" y="2153564"/>
            <a:ext cx="2130379" cy="1964659"/>
            <a:chOff x="6040361" y="2956737"/>
            <a:chExt cx="2130379" cy="1964659"/>
          </a:xfrm>
        </p:grpSpPr>
        <p:pic>
          <p:nvPicPr>
            <p:cNvPr id="19" name="Picture 18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9857CA6A-D41E-4E2D-AD09-08E3749E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7E9A0A-C11C-48E8-8D36-20B69750026F}"/>
                </a:ext>
              </a:extLst>
            </p:cNvPr>
            <p:cNvSpPr txBox="1"/>
            <p:nvPr/>
          </p:nvSpPr>
          <p:spPr>
            <a:xfrm>
              <a:off x="6186159" y="3798433"/>
              <a:ext cx="184313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صحي</a:t>
              </a:r>
              <a:endParaRPr lang="ar-AE" sz="28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Picture 2" descr="Return Icon - Wisc-Online OER">
            <a:hlinkClick r:id="rId8" action="ppaction://hlinksldjump"/>
            <a:extLst>
              <a:ext uri="{FF2B5EF4-FFF2-40B4-BE49-F238E27FC236}">
                <a16:creationId xmlns:a16="http://schemas.microsoft.com/office/drawing/2014/main" id="{7EC95B28-6AF3-4ECC-B140-BDA1574A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79" y="5443460"/>
            <a:ext cx="903071" cy="9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-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74D6-BDBE-46BC-A5DD-3660884F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57" y="2255073"/>
            <a:ext cx="4588964" cy="4133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F728A-D637-4A58-BB46-7E1BF7FDD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57" y="-44339"/>
            <a:ext cx="4717579" cy="64904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0D0DE7-E961-4A6D-B25B-698F3962FFB9}"/>
              </a:ext>
            </a:extLst>
          </p:cNvPr>
          <p:cNvSpPr/>
          <p:nvPr/>
        </p:nvSpPr>
        <p:spPr>
          <a:xfrm>
            <a:off x="5366536" y="139660"/>
            <a:ext cx="655868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مشروب </a:t>
            </a:r>
            <a:r>
              <a:rPr lang="ar-SA" sz="4800" dirty="0">
                <a:ln w="0"/>
                <a:latin typeface="Century Gothic" panose="020B0502020202020204" pitchFamily="34" charset="0"/>
              </a:rPr>
              <a:t>يبدأ بحرف ك؟</a:t>
            </a:r>
            <a:endParaRPr lang="en-US" sz="48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6855C-664B-4FFF-8EE9-C300E18A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341" y="3846434"/>
            <a:ext cx="1160811" cy="19765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E3B85A0-269F-448B-A420-F311096F16C3}"/>
              </a:ext>
            </a:extLst>
          </p:cNvPr>
          <p:cNvGrpSpPr/>
          <p:nvPr/>
        </p:nvGrpSpPr>
        <p:grpSpPr>
          <a:xfrm>
            <a:off x="6386884" y="4387056"/>
            <a:ext cx="2130379" cy="1964659"/>
            <a:chOff x="6040361" y="2956737"/>
            <a:chExt cx="2130379" cy="1964659"/>
          </a:xfrm>
        </p:grpSpPr>
        <p:pic>
          <p:nvPicPr>
            <p:cNvPr id="15" name="Picture 14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0918023D-7B39-4165-88C4-A1847AE8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79DC6E-34EE-42ED-87C5-B18EDF12C437}"/>
                </a:ext>
              </a:extLst>
            </p:cNvPr>
            <p:cNvSpPr txBox="1"/>
            <p:nvPr/>
          </p:nvSpPr>
          <p:spPr>
            <a:xfrm>
              <a:off x="6141984" y="3796859"/>
              <a:ext cx="144302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dirty="0">
                  <a:latin typeface="Century Gothic" panose="020B0502020202020204" pitchFamily="34" charset="0"/>
                </a:rPr>
                <a:t>غير صحي</a:t>
              </a:r>
              <a:endParaRPr lang="ar-AE" sz="28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FDA6DD-E7BA-4FA0-9F96-E5A9339BAF67}"/>
              </a:ext>
            </a:extLst>
          </p:cNvPr>
          <p:cNvGrpSpPr/>
          <p:nvPr/>
        </p:nvGrpSpPr>
        <p:grpSpPr>
          <a:xfrm>
            <a:off x="6346826" y="2153564"/>
            <a:ext cx="2130379" cy="1964659"/>
            <a:chOff x="6040361" y="2956737"/>
            <a:chExt cx="2130379" cy="1964659"/>
          </a:xfrm>
        </p:grpSpPr>
        <p:pic>
          <p:nvPicPr>
            <p:cNvPr id="19" name="Picture 18" descr="A picture containing text, monitor, indoor, screen&#10;&#10;Description automatically generated">
              <a:extLst>
                <a:ext uri="{FF2B5EF4-FFF2-40B4-BE49-F238E27FC236}">
                  <a16:creationId xmlns:a16="http://schemas.microsoft.com/office/drawing/2014/main" id="{9857CA6A-D41E-4E2D-AD09-08E3749EE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361" y="2956737"/>
              <a:ext cx="2130379" cy="196465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7E9A0A-C11C-48E8-8D36-20B69750026F}"/>
                </a:ext>
              </a:extLst>
            </p:cNvPr>
            <p:cNvSpPr txBox="1"/>
            <p:nvPr/>
          </p:nvSpPr>
          <p:spPr>
            <a:xfrm>
              <a:off x="6186159" y="3798433"/>
              <a:ext cx="184313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latin typeface="Century Gothic" panose="020B0502020202020204" pitchFamily="34" charset="0"/>
                </a:rPr>
                <a:t>صحي </a:t>
              </a:r>
              <a:endParaRPr lang="ar-AE" sz="28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Picture 2" descr="Return Icon - Wisc-Online OER">
            <a:hlinkClick r:id="rId8" action="ppaction://hlinksldjump"/>
            <a:extLst>
              <a:ext uri="{FF2B5EF4-FFF2-40B4-BE49-F238E27FC236}">
                <a16:creationId xmlns:a16="http://schemas.microsoft.com/office/drawing/2014/main" id="{1B3D3092-0924-48E7-9A92-C4F7179D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79" y="5443460"/>
            <a:ext cx="903071" cy="9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-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92</Words>
  <Application>Microsoft Office PowerPoint</Application>
  <PresentationFormat>شاشة عريضة</PresentationFormat>
  <Paragraphs>21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Janna LT</vt:lpstr>
      <vt:lpstr>KG Summer Sunshine Blackout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محمد</dc:creator>
  <cp:lastModifiedBy>محمد الجنوبي</cp:lastModifiedBy>
  <cp:revision>19</cp:revision>
  <dcterms:created xsi:type="dcterms:W3CDTF">2021-11-06T17:54:49Z</dcterms:created>
  <dcterms:modified xsi:type="dcterms:W3CDTF">2022-12-06T16:15:31Z</dcterms:modified>
</cp:coreProperties>
</file>