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es.liveworksheets.com/gi2353660pu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13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5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slide" Target="slide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20.xml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9.xml"/><Relationship Id="rId4" Type="http://schemas.openxmlformats.org/officeDocument/2006/relationships/image" Target="../media/image2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slide" Target="slide22.xml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9.xm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87886"/>
          </a:xfrm>
          <a:prstGeom prst="roundRect">
            <a:avLst>
              <a:gd name="adj" fmla="val 1479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125234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الثاني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6620265" y="374371"/>
            <a:ext cx="2523735" cy="674664"/>
            <a:chOff x="0" y="192657"/>
            <a:chExt cx="2523734" cy="674662"/>
          </a:xfrm>
        </p:grpSpPr>
        <p:sp>
          <p:nvSpPr>
            <p:cNvPr id="100" name="دائرة"/>
            <p:cNvSpPr/>
            <p:nvPr/>
          </p:nvSpPr>
          <p:spPr>
            <a:xfrm>
              <a:off x="168476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92657"/>
              <a:ext cx="2523735" cy="674664"/>
              <a:chOff x="0" y="192657"/>
              <a:chExt cx="2523734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1238033" y="216026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1591137" y="509181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92657"/>
                <a:ext cx="175647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الجمع والطرح</a:t>
                </a:r>
              </a:p>
            </p:txBody>
          </p:sp>
        </p:grpSp>
      </p:grpSp>
      <p:pic>
        <p:nvPicPr>
          <p:cNvPr id="106" name="IMG_4362.jpeg" descr="IMG_4362.jpeg"/>
          <p:cNvPicPr>
            <a:picLocks noChangeAspect="1"/>
          </p:cNvPicPr>
          <p:nvPr/>
        </p:nvPicPr>
        <p:blipFill>
          <a:blip r:embed="rId3">
            <a:extLst/>
          </a:blip>
          <a:srcRect l="391" t="0" r="391" b="0"/>
          <a:stretch>
            <a:fillRect/>
          </a:stretch>
        </p:blipFill>
        <p:spPr>
          <a:xfrm>
            <a:off x="3452571" y="1905729"/>
            <a:ext cx="407535" cy="40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5830765" y="1905729"/>
            <a:ext cx="495762" cy="398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513944" y="978472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3868.png" descr="IMG_3868.png"/>
          <p:cNvPicPr>
            <a:picLocks noChangeAspect="1"/>
          </p:cNvPicPr>
          <p:nvPr/>
        </p:nvPicPr>
        <p:blipFill>
          <a:blip r:embed="rId5">
            <a:extLst/>
          </a:blip>
          <a:srcRect l="0" t="7091" r="4976" b="12545"/>
          <a:stretch>
            <a:fillRect/>
          </a:stretch>
        </p:blipFill>
        <p:spPr>
          <a:xfrm>
            <a:off x="2836689" y="505653"/>
            <a:ext cx="5263522" cy="2900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6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2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ربع نص 6"/>
          <p:cNvSpPr txBox="1"/>
          <p:nvPr/>
        </p:nvSpPr>
        <p:spPr>
          <a:xfrm>
            <a:off x="2891669" y="2832504"/>
            <a:ext cx="3764969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3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يزيد بارتفاع = ٣٥٦ م</a:t>
            </a:r>
          </a:p>
        </p:txBody>
      </p:sp>
      <p:grpSp>
        <p:nvGrpSpPr>
          <p:cNvPr id="179" name="تجميع"/>
          <p:cNvGrpSpPr/>
          <p:nvPr/>
        </p:nvGrpSpPr>
        <p:grpSpPr>
          <a:xfrm>
            <a:off x="3405686" y="1149434"/>
            <a:ext cx="980658" cy="881298"/>
            <a:chOff x="0" y="0"/>
            <a:chExt cx="980656" cy="881297"/>
          </a:xfrm>
        </p:grpSpPr>
        <p:grpSp>
          <p:nvGrpSpPr>
            <p:cNvPr id="177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174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٢١٧٠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١٨١٤</a:t>
                </a:r>
              </a:p>
            </p:txBody>
          </p:sp>
          <p:sp>
            <p:nvSpPr>
              <p:cNvPr id="175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" name="مربع نص 6"/>
              <p:cNvSpPr/>
              <p:nvPr/>
            </p:nvSpPr>
            <p:spPr>
              <a:xfrm>
                <a:off x="202044" y="843197"/>
                <a:ext cx="5327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٣٥٦</a:t>
                </a:r>
              </a:p>
            </p:txBody>
          </p:sp>
        </p:grpSp>
        <p:sp>
          <p:nvSpPr>
            <p:cNvPr id="178" name="مربع نص 6"/>
            <p:cNvSpPr txBox="1"/>
            <p:nvPr/>
          </p:nvSpPr>
          <p:spPr>
            <a:xfrm>
              <a:off x="629887" y="276255"/>
              <a:ext cx="350770" cy="35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-</a:t>
              </a:r>
            </a:p>
          </p:txBody>
        </p:sp>
      </p:grpSp>
      <p:pic>
        <p:nvPicPr>
          <p:cNvPr id="180" name="IMG_3868.png" descr="IMG_3868.png"/>
          <p:cNvPicPr>
            <a:picLocks noChangeAspect="1"/>
          </p:cNvPicPr>
          <p:nvPr/>
        </p:nvPicPr>
        <p:blipFill>
          <a:blip r:embed="rId4">
            <a:extLst/>
          </a:blip>
          <a:srcRect l="0" t="7091" r="4976" b="12545"/>
          <a:stretch>
            <a:fillRect/>
          </a:stretch>
        </p:blipFill>
        <p:spPr>
          <a:xfrm>
            <a:off x="4774153" y="505653"/>
            <a:ext cx="3326059" cy="1833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400138" y="960278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3869.png" descr="IMG_3869.png"/>
          <p:cNvPicPr>
            <a:picLocks noChangeAspect="1"/>
          </p:cNvPicPr>
          <p:nvPr/>
        </p:nvPicPr>
        <p:blipFill>
          <a:blip r:embed="rId5">
            <a:extLst/>
          </a:blip>
          <a:srcRect l="0" t="7450" r="0" b="45401"/>
          <a:stretch>
            <a:fillRect/>
          </a:stretch>
        </p:blipFill>
        <p:spPr>
          <a:xfrm>
            <a:off x="2902251" y="505652"/>
            <a:ext cx="5232927" cy="2425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7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90" name="IMG_3869.png" descr="IMG_3869.png"/>
          <p:cNvPicPr>
            <a:picLocks noChangeAspect="1"/>
          </p:cNvPicPr>
          <p:nvPr/>
        </p:nvPicPr>
        <p:blipFill>
          <a:blip r:embed="rId4">
            <a:extLst/>
          </a:blip>
          <a:srcRect l="0" t="7450" r="0" b="45401"/>
          <a:stretch>
            <a:fillRect/>
          </a:stretch>
        </p:blipFill>
        <p:spPr>
          <a:xfrm>
            <a:off x="4560313" y="505653"/>
            <a:ext cx="3781772" cy="1752574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مربع نص 6"/>
          <p:cNvSpPr txBox="1"/>
          <p:nvPr/>
        </p:nvSpPr>
        <p:spPr>
          <a:xfrm>
            <a:off x="1576430" y="2288060"/>
            <a:ext cx="5967766" cy="1625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rtl="0">
              <a:lnSpc>
                <a:spcPct val="150000"/>
              </a:lnSpc>
              <a:defRPr b="1" sz="2000">
                <a:solidFill>
                  <a:srgbClr val="0061FE"/>
                </a:solidFill>
              </a:defRPr>
            </a:pPr>
            <a:r>
              <a:t>نطرح ثمن التذكرة من المبلغ المتوفر مع=١٣٤٤ - ٥٦٠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 =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٧٨٤ ريالاً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lnSpc>
                <a:spcPct val="150000"/>
              </a:lnSpc>
              <a:defRPr b="1" sz="20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نقسم المبلغ المتبقي على مصروف اليوم الواحد=٧٨٤ ÷ ١١٢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٧ </a:t>
            </a:r>
            <a:endParaRPr b="0">
              <a:solidFill>
                <a:srgbClr val="B92D5D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lnSpc>
                <a:spcPct val="150000"/>
              </a:lnSpc>
              <a:defRPr b="1" sz="2000">
                <a:solidFill>
                  <a:srgbClr val="0061FE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إذاً تستمر رحلته  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٧ أيام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64190" y="4108902"/>
            <a:ext cx="558801" cy="388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3869.png" descr="IMG_3869.png"/>
          <p:cNvPicPr>
            <a:picLocks noChangeAspect="1"/>
          </p:cNvPicPr>
          <p:nvPr/>
        </p:nvPicPr>
        <p:blipFill>
          <a:blip r:embed="rId5">
            <a:extLst/>
          </a:blip>
          <a:srcRect l="8184" t="54516" r="0" b="4382"/>
          <a:stretch>
            <a:fillRect/>
          </a:stretch>
        </p:blipFill>
        <p:spPr>
          <a:xfrm>
            <a:off x="2106865" y="580319"/>
            <a:ext cx="6095645" cy="268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97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00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6802" y="2881037"/>
            <a:ext cx="2431334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3869.png" descr="IMG_3869.png"/>
          <p:cNvPicPr>
            <a:picLocks noChangeAspect="1"/>
          </p:cNvPicPr>
          <p:nvPr/>
        </p:nvPicPr>
        <p:blipFill>
          <a:blip r:embed="rId4">
            <a:extLst/>
          </a:blip>
          <a:srcRect l="8184" t="67919" r="0" b="22897"/>
          <a:stretch>
            <a:fillRect/>
          </a:stretch>
        </p:blipFill>
        <p:spPr>
          <a:xfrm>
            <a:off x="2081431" y="505652"/>
            <a:ext cx="6095645" cy="599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869.png" descr="IMG_3869.png"/>
          <p:cNvPicPr>
            <a:picLocks noChangeAspect="1"/>
          </p:cNvPicPr>
          <p:nvPr/>
        </p:nvPicPr>
        <p:blipFill>
          <a:blip r:embed="rId4">
            <a:extLst/>
          </a:blip>
          <a:srcRect l="8184" t="78558" r="0" b="12258"/>
          <a:stretch>
            <a:fillRect/>
          </a:stretch>
        </p:blipFill>
        <p:spPr>
          <a:xfrm>
            <a:off x="2005623" y="2492496"/>
            <a:ext cx="6095646" cy="5992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تجميع"/>
          <p:cNvGrpSpPr/>
          <p:nvPr/>
        </p:nvGrpSpPr>
        <p:grpSpPr>
          <a:xfrm>
            <a:off x="6146650" y="885246"/>
            <a:ext cx="1112217" cy="881298"/>
            <a:chOff x="0" y="0"/>
            <a:chExt cx="1112215" cy="881297"/>
          </a:xfrm>
        </p:grpSpPr>
        <p:grpSp>
          <p:nvGrpSpPr>
            <p:cNvPr id="206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203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٤٠١٢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٨٥٣</a:t>
                </a:r>
              </a:p>
            </p:txBody>
          </p:sp>
          <p:sp>
            <p:nvSpPr>
              <p:cNvPr id="204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" name="مربع نص 6"/>
              <p:cNvSpPr/>
              <p:nvPr/>
            </p:nvSpPr>
            <p:spPr>
              <a:xfrm>
                <a:off x="106484" y="868597"/>
                <a:ext cx="69954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٤٨٦٥</a:t>
                </a:r>
              </a:p>
            </p:txBody>
          </p:sp>
        </p:grpSp>
        <p:sp>
          <p:nvSpPr>
            <p:cNvPr id="207" name="مربع نص 6"/>
            <p:cNvSpPr/>
            <p:nvPr/>
          </p:nvSpPr>
          <p:spPr>
            <a:xfrm>
              <a:off x="761446" y="285272"/>
              <a:ext cx="3507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+</a:t>
              </a:r>
            </a:p>
          </p:txBody>
        </p:sp>
      </p:grpSp>
      <p:grpSp>
        <p:nvGrpSpPr>
          <p:cNvPr id="214" name="تجميع"/>
          <p:cNvGrpSpPr/>
          <p:nvPr/>
        </p:nvGrpSpPr>
        <p:grpSpPr>
          <a:xfrm>
            <a:off x="2856462" y="885246"/>
            <a:ext cx="1112216" cy="881298"/>
            <a:chOff x="0" y="0"/>
            <a:chExt cx="1112215" cy="881297"/>
          </a:xfrm>
        </p:grpSpPr>
        <p:grpSp>
          <p:nvGrpSpPr>
            <p:cNvPr id="212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209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٨٨٧١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٦٣٠</a:t>
                </a:r>
              </a:p>
            </p:txBody>
          </p:sp>
          <p:sp>
            <p:nvSpPr>
              <p:cNvPr id="210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" name="مربع نص 6"/>
              <p:cNvSpPr/>
              <p:nvPr/>
            </p:nvSpPr>
            <p:spPr>
              <a:xfrm>
                <a:off x="106484" y="868597"/>
                <a:ext cx="69954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٨٢٤١</a:t>
                </a:r>
              </a:p>
            </p:txBody>
          </p:sp>
        </p:grpSp>
        <p:sp>
          <p:nvSpPr>
            <p:cNvPr id="213" name="مربع نص 6"/>
            <p:cNvSpPr/>
            <p:nvPr/>
          </p:nvSpPr>
          <p:spPr>
            <a:xfrm>
              <a:off x="761446" y="285272"/>
              <a:ext cx="3507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-</a:t>
              </a:r>
            </a:p>
          </p:txBody>
        </p:sp>
      </p:grpSp>
      <p:grpSp>
        <p:nvGrpSpPr>
          <p:cNvPr id="220" name="تجميع"/>
          <p:cNvGrpSpPr/>
          <p:nvPr/>
        </p:nvGrpSpPr>
        <p:grpSpPr>
          <a:xfrm>
            <a:off x="6146650" y="2881037"/>
            <a:ext cx="1112217" cy="881298"/>
            <a:chOff x="0" y="0"/>
            <a:chExt cx="1112215" cy="881297"/>
          </a:xfrm>
        </p:grpSpPr>
        <p:grpSp>
          <p:nvGrpSpPr>
            <p:cNvPr id="218" name="تجميع"/>
            <p:cNvGrpSpPr/>
            <p:nvPr/>
          </p:nvGrpSpPr>
          <p:grpSpPr>
            <a:xfrm>
              <a:off x="0" y="0"/>
              <a:ext cx="936831" cy="881298"/>
              <a:chOff x="0" y="0"/>
              <a:chExt cx="936830" cy="881297"/>
            </a:xfrm>
          </p:grpSpPr>
          <p:sp>
            <p:nvSpPr>
              <p:cNvPr id="215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٣٫٤٧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١٫٩٥</a:t>
                </a:r>
              </a:p>
            </p:txBody>
          </p:sp>
          <p:sp>
            <p:nvSpPr>
              <p:cNvPr id="216" name="خط"/>
              <p:cNvSpPr/>
              <p:nvPr/>
            </p:nvSpPr>
            <p:spPr>
              <a:xfrm flipH="1">
                <a:off x="130801" y="881297"/>
                <a:ext cx="6752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7" name="مربع نص 6"/>
              <p:cNvSpPr/>
              <p:nvPr/>
            </p:nvSpPr>
            <p:spPr>
              <a:xfrm>
                <a:off x="106484" y="868597"/>
                <a:ext cx="69954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٥٫٤٢</a:t>
                </a:r>
              </a:p>
            </p:txBody>
          </p:sp>
        </p:grpSp>
        <p:sp>
          <p:nvSpPr>
            <p:cNvPr id="219" name="مربع نص 6"/>
            <p:cNvSpPr/>
            <p:nvPr/>
          </p:nvSpPr>
          <p:spPr>
            <a:xfrm>
              <a:off x="761446" y="285272"/>
              <a:ext cx="3507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+</a:t>
              </a:r>
            </a:p>
          </p:txBody>
        </p:sp>
      </p:grpSp>
      <p:grpSp>
        <p:nvGrpSpPr>
          <p:cNvPr id="226" name="تجميع"/>
          <p:cNvGrpSpPr/>
          <p:nvPr/>
        </p:nvGrpSpPr>
        <p:grpSpPr>
          <a:xfrm>
            <a:off x="2805662" y="2842937"/>
            <a:ext cx="1163016" cy="919398"/>
            <a:chOff x="0" y="0"/>
            <a:chExt cx="1163015" cy="919397"/>
          </a:xfrm>
        </p:grpSpPr>
        <p:grpSp>
          <p:nvGrpSpPr>
            <p:cNvPr id="224" name="تجميع"/>
            <p:cNvGrpSpPr/>
            <p:nvPr/>
          </p:nvGrpSpPr>
          <p:grpSpPr>
            <a:xfrm>
              <a:off x="0" y="0"/>
              <a:ext cx="936831" cy="919398"/>
              <a:chOff x="0" y="0"/>
              <a:chExt cx="936830" cy="919397"/>
            </a:xfrm>
          </p:grpSpPr>
          <p:sp>
            <p:nvSpPr>
              <p:cNvPr id="221" name="مربع نص 6"/>
              <p:cNvSpPr/>
              <p:nvPr/>
            </p:nvSpPr>
            <p:spPr>
              <a:xfrm>
                <a:off x="0" y="0"/>
                <a:ext cx="93683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٢٦٠٫٣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٧١٫٨</a:t>
                </a:r>
              </a:p>
            </p:txBody>
          </p:sp>
          <p:sp>
            <p:nvSpPr>
              <p:cNvPr id="222" name="خط"/>
              <p:cNvSpPr/>
              <p:nvPr/>
            </p:nvSpPr>
            <p:spPr>
              <a:xfrm flipH="1" flipV="1">
                <a:off x="77079" y="919397"/>
                <a:ext cx="815928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3" name="مربع نص 6"/>
              <p:cNvSpPr/>
              <p:nvPr/>
            </p:nvSpPr>
            <p:spPr>
              <a:xfrm>
                <a:off x="32988" y="906697"/>
                <a:ext cx="87085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defRPr sz="280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 b="1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١٨٨٫٥</a:t>
                </a:r>
              </a:p>
            </p:txBody>
          </p:sp>
        </p:grpSp>
        <p:sp>
          <p:nvSpPr>
            <p:cNvPr id="225" name="مربع نص 6"/>
            <p:cNvSpPr/>
            <p:nvPr/>
          </p:nvSpPr>
          <p:spPr>
            <a:xfrm>
              <a:off x="812246" y="323372"/>
              <a:ext cx="3507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>
                <a:defRPr sz="2000">
                  <a:solidFill>
                    <a:srgbClr val="B92D5D"/>
                  </a:solidFill>
                  <a:latin typeface="Kailasa Bold"/>
                  <a:ea typeface="Kailasa Bold"/>
                  <a:cs typeface="Kailasa Bold"/>
                  <a:sym typeface="Kailasa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B92D5D"/>
                  </a:solidFill>
                </a:rPr>
                <a:t>-</a:t>
              </a:r>
            </a:p>
          </p:txBody>
        </p:sp>
      </p:grpSp>
      <p:sp>
        <p:nvSpPr>
          <p:cNvPr id="227" name="خط"/>
          <p:cNvSpPr/>
          <p:nvPr/>
        </p:nvSpPr>
        <p:spPr>
          <a:xfrm flipV="1">
            <a:off x="50332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خط"/>
          <p:cNvSpPr/>
          <p:nvPr/>
        </p:nvSpPr>
        <p:spPr>
          <a:xfrm>
            <a:off x="1594456" y="2415829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4951954" y="1955873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3870.png" descr="IMG_3870.png"/>
          <p:cNvPicPr>
            <a:picLocks noChangeAspect="1"/>
          </p:cNvPicPr>
          <p:nvPr/>
        </p:nvPicPr>
        <p:blipFill>
          <a:blip r:embed="rId5">
            <a:extLst/>
          </a:blip>
          <a:srcRect l="0" t="7093" r="0" b="32040"/>
          <a:stretch>
            <a:fillRect/>
          </a:stretch>
        </p:blipFill>
        <p:spPr>
          <a:xfrm>
            <a:off x="1933631" y="505653"/>
            <a:ext cx="5939692" cy="2956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صورة 3" descr="صورة 3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4951954" y="2826194"/>
            <a:ext cx="631225" cy="405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3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8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3870.png" descr="IMG_3870.png"/>
          <p:cNvPicPr>
            <a:picLocks noChangeAspect="1"/>
          </p:cNvPicPr>
          <p:nvPr/>
        </p:nvPicPr>
        <p:blipFill>
          <a:blip r:embed="rId4">
            <a:extLst/>
          </a:blip>
          <a:srcRect l="57952" t="33794" r="1897" b="55057"/>
          <a:stretch>
            <a:fillRect/>
          </a:stretch>
        </p:blipFill>
        <p:spPr>
          <a:xfrm>
            <a:off x="5769988" y="505653"/>
            <a:ext cx="2572060" cy="584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3870.png" descr="IMG_3870.png"/>
          <p:cNvPicPr>
            <a:picLocks noChangeAspect="1"/>
          </p:cNvPicPr>
          <p:nvPr/>
        </p:nvPicPr>
        <p:blipFill>
          <a:blip r:embed="rId4">
            <a:extLst/>
          </a:blip>
          <a:srcRect l="9748" t="33106" r="48342" b="55746"/>
          <a:stretch>
            <a:fillRect/>
          </a:stretch>
        </p:blipFill>
        <p:spPr>
          <a:xfrm>
            <a:off x="5495164" y="1987550"/>
            <a:ext cx="2684764" cy="58400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مربع نص 6"/>
          <p:cNvSpPr txBox="1"/>
          <p:nvPr/>
        </p:nvSpPr>
        <p:spPr>
          <a:xfrm>
            <a:off x="4415055" y="547776"/>
            <a:ext cx="1462910" cy="1264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=٣٨ + (١٩+١)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 ٣٨ + ٢٠ 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=٥٨</a:t>
            </a:r>
          </a:p>
        </p:txBody>
      </p:sp>
      <p:sp>
        <p:nvSpPr>
          <p:cNvPr id="242" name="مربع نص 6"/>
          <p:cNvSpPr txBox="1"/>
          <p:nvPr/>
        </p:nvSpPr>
        <p:spPr>
          <a:xfrm>
            <a:off x="2184394" y="547776"/>
            <a:ext cx="2387606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التجميعية</a:t>
            </a:r>
          </a:p>
        </p:txBody>
      </p:sp>
      <p:sp>
        <p:nvSpPr>
          <p:cNvPr id="243" name="مربع نص 6"/>
          <p:cNvSpPr txBox="1"/>
          <p:nvPr/>
        </p:nvSpPr>
        <p:spPr>
          <a:xfrm>
            <a:off x="2731752" y="1310042"/>
            <a:ext cx="1501988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الجمع ذهنياً</a:t>
            </a:r>
          </a:p>
        </p:txBody>
      </p:sp>
      <p:sp>
        <p:nvSpPr>
          <p:cNvPr id="244" name="مربع نص 6"/>
          <p:cNvSpPr txBox="1"/>
          <p:nvPr/>
        </p:nvSpPr>
        <p:spPr>
          <a:xfrm>
            <a:off x="3297133" y="2072307"/>
            <a:ext cx="2549734" cy="1779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=٠٫٣ + ٠٫٧ + ١٫٢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=(٠٫٣ + ٠٫٧ )+ ١٫٢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=١ + ١٫٢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=٢٫٢</a:t>
            </a:r>
          </a:p>
        </p:txBody>
      </p:sp>
      <p:sp>
        <p:nvSpPr>
          <p:cNvPr id="245" name="مربع نص 6"/>
          <p:cNvSpPr txBox="1"/>
          <p:nvPr/>
        </p:nvSpPr>
        <p:spPr>
          <a:xfrm>
            <a:off x="1494694" y="2078990"/>
            <a:ext cx="1794152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الابدالية</a:t>
            </a:r>
          </a:p>
        </p:txBody>
      </p:sp>
      <p:sp>
        <p:nvSpPr>
          <p:cNvPr id="246" name="مربع نص 6"/>
          <p:cNvSpPr txBox="1"/>
          <p:nvPr/>
        </p:nvSpPr>
        <p:spPr>
          <a:xfrm>
            <a:off x="1433400" y="2560905"/>
            <a:ext cx="1916740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التجميعية</a:t>
            </a:r>
          </a:p>
        </p:txBody>
      </p:sp>
      <p:sp>
        <p:nvSpPr>
          <p:cNvPr id="247" name="مربع نص 6"/>
          <p:cNvSpPr txBox="1"/>
          <p:nvPr/>
        </p:nvSpPr>
        <p:spPr>
          <a:xfrm>
            <a:off x="1433400" y="3155583"/>
            <a:ext cx="1639095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الجمع ذهنياً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4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52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3870.png" descr="IMG_3870.png"/>
          <p:cNvPicPr>
            <a:picLocks noChangeAspect="1"/>
          </p:cNvPicPr>
          <p:nvPr/>
        </p:nvPicPr>
        <p:blipFill>
          <a:blip r:embed="rId4">
            <a:extLst/>
          </a:blip>
          <a:srcRect l="56404" t="47218" r="3445" b="41633"/>
          <a:stretch>
            <a:fillRect/>
          </a:stretch>
        </p:blipFill>
        <p:spPr>
          <a:xfrm>
            <a:off x="5769988" y="505653"/>
            <a:ext cx="2572060" cy="584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3870.png" descr="IMG_3870.png"/>
          <p:cNvPicPr>
            <a:picLocks noChangeAspect="1"/>
          </p:cNvPicPr>
          <p:nvPr/>
        </p:nvPicPr>
        <p:blipFill>
          <a:blip r:embed="rId4">
            <a:extLst/>
          </a:blip>
          <a:srcRect l="9607" t="47735" r="48483" b="41117"/>
          <a:stretch>
            <a:fillRect/>
          </a:stretch>
        </p:blipFill>
        <p:spPr>
          <a:xfrm>
            <a:off x="5585144" y="2451973"/>
            <a:ext cx="2684765" cy="58400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مربع نص 6"/>
          <p:cNvSpPr txBox="1"/>
          <p:nvPr/>
        </p:nvSpPr>
        <p:spPr>
          <a:xfrm>
            <a:off x="4179641" y="593522"/>
            <a:ext cx="1787497" cy="167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=٧٥ + ٢٥ + ٢٧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 (٧٥ + ٢٥)+ ٢٧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=١٠٠ + ٢٧ 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=١٢٧</a:t>
            </a:r>
          </a:p>
        </p:txBody>
      </p:sp>
      <p:sp>
        <p:nvSpPr>
          <p:cNvPr id="256" name="مربع نص 6"/>
          <p:cNvSpPr txBox="1"/>
          <p:nvPr/>
        </p:nvSpPr>
        <p:spPr>
          <a:xfrm>
            <a:off x="2173551" y="1025322"/>
            <a:ext cx="2006091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التجميعية</a:t>
            </a:r>
          </a:p>
        </p:txBody>
      </p:sp>
      <p:sp>
        <p:nvSpPr>
          <p:cNvPr id="257" name="مربع نص 6"/>
          <p:cNvSpPr txBox="1"/>
          <p:nvPr/>
        </p:nvSpPr>
        <p:spPr>
          <a:xfrm>
            <a:off x="2599145" y="1525942"/>
            <a:ext cx="1501989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الجمع ذهنياً</a:t>
            </a:r>
          </a:p>
        </p:txBody>
      </p:sp>
      <p:sp>
        <p:nvSpPr>
          <p:cNvPr id="258" name="مربع نص 6"/>
          <p:cNvSpPr txBox="1"/>
          <p:nvPr/>
        </p:nvSpPr>
        <p:spPr>
          <a:xfrm>
            <a:off x="3297133" y="2543415"/>
            <a:ext cx="2549734" cy="174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=١٫٦ + ١١٫٤ + ٣٣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=(١٫٦ + ١١٫٤)+ ٣٣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=١٣ + ٣٣</a:t>
            </a:r>
            <a:endParaRPr b="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100">
                <a:solidFill>
                  <a:srgbClr val="982ABC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=٤٦</a:t>
            </a:r>
          </a:p>
        </p:txBody>
      </p:sp>
      <p:sp>
        <p:nvSpPr>
          <p:cNvPr id="259" name="مربع نص 6"/>
          <p:cNvSpPr txBox="1"/>
          <p:nvPr/>
        </p:nvSpPr>
        <p:spPr>
          <a:xfrm>
            <a:off x="1617281" y="2543415"/>
            <a:ext cx="1794153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الابدالية</a:t>
            </a:r>
          </a:p>
        </p:txBody>
      </p:sp>
      <p:sp>
        <p:nvSpPr>
          <p:cNvPr id="260" name="مربع نص 6"/>
          <p:cNvSpPr txBox="1"/>
          <p:nvPr/>
        </p:nvSpPr>
        <p:spPr>
          <a:xfrm>
            <a:off x="1494694" y="2944733"/>
            <a:ext cx="1916740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التجميعية</a:t>
            </a:r>
          </a:p>
        </p:txBody>
      </p:sp>
      <p:sp>
        <p:nvSpPr>
          <p:cNvPr id="261" name="مربع نص 6"/>
          <p:cNvSpPr txBox="1"/>
          <p:nvPr/>
        </p:nvSpPr>
        <p:spPr>
          <a:xfrm>
            <a:off x="1494694" y="3560887"/>
            <a:ext cx="1639095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الجمع ذهنياً</a:t>
            </a:r>
          </a:p>
        </p:txBody>
      </p:sp>
      <p:sp>
        <p:nvSpPr>
          <p:cNvPr id="262" name="مربع نص 6"/>
          <p:cNvSpPr txBox="1"/>
          <p:nvPr/>
        </p:nvSpPr>
        <p:spPr>
          <a:xfrm>
            <a:off x="2323178" y="597094"/>
            <a:ext cx="1794153" cy="401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الخاصية الابدالية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5146056" y="2258546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3870.png" descr="IMG_3870.png"/>
          <p:cNvPicPr>
            <a:picLocks noChangeAspect="1"/>
          </p:cNvPicPr>
          <p:nvPr/>
        </p:nvPicPr>
        <p:blipFill>
          <a:blip r:embed="rId5">
            <a:extLst/>
          </a:blip>
          <a:srcRect l="13510" t="70086" r="1669" b="0"/>
          <a:stretch>
            <a:fillRect/>
          </a:stretch>
        </p:blipFill>
        <p:spPr>
          <a:xfrm>
            <a:off x="2230593" y="621887"/>
            <a:ext cx="5720737" cy="1649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61199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3866.png" descr="IMG_3866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2715"/>
          <a:stretch>
            <a:fillRect/>
          </a:stretch>
        </p:blipFill>
        <p:spPr>
          <a:xfrm>
            <a:off x="2027359" y="417039"/>
            <a:ext cx="6033924" cy="2362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6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7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72" name="IMG_3870.png" descr="IMG_3870.png"/>
          <p:cNvPicPr>
            <a:picLocks noChangeAspect="1"/>
          </p:cNvPicPr>
          <p:nvPr/>
        </p:nvPicPr>
        <p:blipFill>
          <a:blip r:embed="rId4">
            <a:extLst/>
          </a:blip>
          <a:srcRect l="13510" t="83900" r="1669" b="3759"/>
          <a:stretch>
            <a:fillRect/>
          </a:stretch>
        </p:blipFill>
        <p:spPr>
          <a:xfrm>
            <a:off x="2302942" y="417040"/>
            <a:ext cx="5931821" cy="7057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" name="تجميع"/>
          <p:cNvGrpSpPr/>
          <p:nvPr/>
        </p:nvGrpSpPr>
        <p:grpSpPr>
          <a:xfrm>
            <a:off x="5429790" y="1323633"/>
            <a:ext cx="2549606" cy="732593"/>
            <a:chOff x="0" y="0"/>
            <a:chExt cx="2549605" cy="732592"/>
          </a:xfrm>
        </p:grpSpPr>
        <p:sp>
          <p:nvSpPr>
            <p:cNvPr id="273" name="مربع نص 6"/>
            <p:cNvSpPr/>
            <p:nvPr/>
          </p:nvSpPr>
          <p:spPr>
            <a:xfrm>
              <a:off x="0" y="0"/>
              <a:ext cx="254960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2600">
                  <a:solidFill>
                    <a:srgbClr val="0061FE"/>
                  </a:solidFill>
                </a:defRPr>
              </a:pPr>
              <a:r>
                <a:t>٣٦ + ٢١ =</a:t>
              </a:r>
            </a:p>
            <a:p>
              <a:pPr algn="ctr" rtl="0">
                <a:lnSpc>
                  <a:spcPct val="150000"/>
                </a:lnSpc>
                <a:defRPr b="1" sz="2600">
                  <a:solidFill>
                    <a:srgbClr val="0061FE"/>
                  </a:solidFill>
                </a:defRPr>
              </a:pPr>
            </a:p>
            <a:p>
              <a:pPr algn="ctr" rtl="0">
                <a:lnSpc>
                  <a:spcPct val="150000"/>
                </a:lnSpc>
                <a:defRPr b="1" sz="2600">
                  <a:solidFill>
                    <a:srgbClr val="0061FE"/>
                  </a:solidFill>
                </a:defRPr>
              </a:pPr>
              <a:r>
                <a:t>٣٧ + ٢٠ = </a:t>
              </a:r>
              <a:r>
                <a:rPr>
                  <a:solidFill>
                    <a:srgbClr val="B92D5D"/>
                  </a:solidFill>
                </a:rPr>
                <a:t>٥٧</a:t>
              </a:r>
            </a:p>
          </p:txBody>
        </p:sp>
        <p:grpSp>
          <p:nvGrpSpPr>
            <p:cNvPr id="276" name="تجميع"/>
            <p:cNvGrpSpPr/>
            <p:nvPr/>
          </p:nvGrpSpPr>
          <p:grpSpPr>
            <a:xfrm>
              <a:off x="1470131" y="355045"/>
              <a:ext cx="681153" cy="377548"/>
              <a:chOff x="0" y="0"/>
              <a:chExt cx="681152" cy="377546"/>
            </a:xfrm>
          </p:grpSpPr>
          <p:sp>
            <p:nvSpPr>
              <p:cNvPr id="274" name="+ ١"/>
              <p:cNvSpPr/>
              <p:nvPr/>
            </p:nvSpPr>
            <p:spPr>
              <a:xfrm>
                <a:off x="0" y="371418"/>
                <a:ext cx="68115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lnSpc>
                    <a:spcPct val="175000"/>
                  </a:lnSpc>
                  <a:defRPr b="1" sz="2100">
                    <a:solidFill>
                      <a:srgbClr val="1BA92D"/>
                    </a:solidFill>
                  </a:defRPr>
                </a:lvl1pPr>
              </a:lstStyle>
              <a:p>
                <a:pPr rtl="0">
                  <a:defRPr/>
                </a:pPr>
                <a:r>
                  <a:t>+ ١</a:t>
                </a:r>
              </a:p>
            </p:txBody>
          </p:sp>
          <p:sp>
            <p:nvSpPr>
              <p:cNvPr id="275" name="خط"/>
              <p:cNvSpPr/>
              <p:nvPr/>
            </p:nvSpPr>
            <p:spPr>
              <a:xfrm flipV="1">
                <a:off x="338036" y="0"/>
                <a:ext cx="1" cy="377547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  <a:head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79" name="تجميع"/>
            <p:cNvGrpSpPr/>
            <p:nvPr/>
          </p:nvGrpSpPr>
          <p:grpSpPr>
            <a:xfrm>
              <a:off x="695250" y="326347"/>
              <a:ext cx="681153" cy="377548"/>
              <a:chOff x="0" y="0"/>
              <a:chExt cx="681152" cy="377546"/>
            </a:xfrm>
          </p:grpSpPr>
          <p:sp>
            <p:nvSpPr>
              <p:cNvPr id="277" name="- ١"/>
              <p:cNvSpPr/>
              <p:nvPr/>
            </p:nvSpPr>
            <p:spPr>
              <a:xfrm>
                <a:off x="0" y="371418"/>
                <a:ext cx="68115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lnSpc>
                    <a:spcPct val="175000"/>
                  </a:lnSpc>
                  <a:defRPr b="1" sz="2100">
                    <a:solidFill>
                      <a:srgbClr val="1BA92D"/>
                    </a:solidFill>
                  </a:defRPr>
                </a:lvl1pPr>
              </a:lstStyle>
              <a:p>
                <a:pPr rtl="0">
                  <a:defRPr/>
                </a:pPr>
                <a:r>
                  <a:t>- ١</a:t>
                </a:r>
              </a:p>
            </p:txBody>
          </p:sp>
          <p:sp>
            <p:nvSpPr>
              <p:cNvPr id="278" name="خط"/>
              <p:cNvSpPr/>
              <p:nvPr/>
            </p:nvSpPr>
            <p:spPr>
              <a:xfrm flipV="1">
                <a:off x="338036" y="0"/>
                <a:ext cx="1" cy="377547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  <a:head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88" name="تجميع"/>
          <p:cNvGrpSpPr/>
          <p:nvPr/>
        </p:nvGrpSpPr>
        <p:grpSpPr>
          <a:xfrm>
            <a:off x="2022394" y="1323633"/>
            <a:ext cx="2549606" cy="732593"/>
            <a:chOff x="0" y="0"/>
            <a:chExt cx="2549605" cy="732592"/>
          </a:xfrm>
        </p:grpSpPr>
        <p:sp>
          <p:nvSpPr>
            <p:cNvPr id="281" name="مربع نص 6"/>
            <p:cNvSpPr/>
            <p:nvPr/>
          </p:nvSpPr>
          <p:spPr>
            <a:xfrm>
              <a:off x="0" y="0"/>
              <a:ext cx="2549606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2600">
                  <a:solidFill>
                    <a:srgbClr val="0061FE"/>
                  </a:solidFill>
                </a:defRPr>
              </a:pPr>
              <a:r>
                <a:t>١٤٬٧ - ٨٫٥ =</a:t>
              </a:r>
            </a:p>
            <a:p>
              <a:pPr algn="ctr" rtl="0">
                <a:lnSpc>
                  <a:spcPct val="150000"/>
                </a:lnSpc>
                <a:defRPr b="1" sz="2600">
                  <a:solidFill>
                    <a:srgbClr val="0061FE"/>
                  </a:solidFill>
                </a:defRPr>
              </a:pPr>
            </a:p>
            <a:p>
              <a:pPr algn="ctr" rtl="0">
                <a:lnSpc>
                  <a:spcPct val="150000"/>
                </a:lnSpc>
                <a:defRPr b="1" sz="2600">
                  <a:solidFill>
                    <a:srgbClr val="0061FE"/>
                  </a:solidFill>
                </a:defRPr>
              </a:pPr>
              <a:r>
                <a:t>١٤٫٢ - ٨ = </a:t>
              </a:r>
              <a:r>
                <a:rPr>
                  <a:solidFill>
                    <a:srgbClr val="B92D5D"/>
                  </a:solidFill>
                </a:rPr>
                <a:t>٦٫٢</a:t>
              </a:r>
            </a:p>
          </p:txBody>
        </p:sp>
        <p:grpSp>
          <p:nvGrpSpPr>
            <p:cNvPr id="284" name="تجميع"/>
            <p:cNvGrpSpPr/>
            <p:nvPr/>
          </p:nvGrpSpPr>
          <p:grpSpPr>
            <a:xfrm>
              <a:off x="1470131" y="355045"/>
              <a:ext cx="681153" cy="377548"/>
              <a:chOff x="0" y="0"/>
              <a:chExt cx="681152" cy="377546"/>
            </a:xfrm>
          </p:grpSpPr>
          <p:sp>
            <p:nvSpPr>
              <p:cNvPr id="282" name="- ٠٫٥"/>
              <p:cNvSpPr/>
              <p:nvPr/>
            </p:nvSpPr>
            <p:spPr>
              <a:xfrm>
                <a:off x="0" y="371418"/>
                <a:ext cx="68115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lnSpc>
                    <a:spcPct val="175000"/>
                  </a:lnSpc>
                  <a:defRPr b="1" sz="2100">
                    <a:solidFill>
                      <a:srgbClr val="1BA92D"/>
                    </a:solidFill>
                  </a:defRPr>
                </a:lvl1pPr>
              </a:lstStyle>
              <a:p>
                <a:pPr rtl="0">
                  <a:defRPr/>
                </a:pPr>
                <a:r>
                  <a:t>- ٠٫٥</a:t>
                </a:r>
              </a:p>
            </p:txBody>
          </p:sp>
          <p:sp>
            <p:nvSpPr>
              <p:cNvPr id="283" name="خط"/>
              <p:cNvSpPr/>
              <p:nvPr/>
            </p:nvSpPr>
            <p:spPr>
              <a:xfrm flipV="1">
                <a:off x="338036" y="0"/>
                <a:ext cx="1" cy="377547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  <a:head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87" name="تجميع"/>
            <p:cNvGrpSpPr/>
            <p:nvPr/>
          </p:nvGrpSpPr>
          <p:grpSpPr>
            <a:xfrm>
              <a:off x="695250" y="351747"/>
              <a:ext cx="681153" cy="377548"/>
              <a:chOff x="0" y="0"/>
              <a:chExt cx="681152" cy="377546"/>
            </a:xfrm>
          </p:grpSpPr>
          <p:sp>
            <p:nvSpPr>
              <p:cNvPr id="285" name="- ٠٫٥"/>
              <p:cNvSpPr/>
              <p:nvPr/>
            </p:nvSpPr>
            <p:spPr>
              <a:xfrm>
                <a:off x="0" y="371418"/>
                <a:ext cx="68115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lnSpc>
                    <a:spcPct val="175000"/>
                  </a:lnSpc>
                  <a:defRPr b="1" sz="2100">
                    <a:solidFill>
                      <a:srgbClr val="1BA92D"/>
                    </a:solidFill>
                  </a:defRPr>
                </a:lvl1pPr>
              </a:lstStyle>
              <a:p>
                <a:pPr rtl="0">
                  <a:defRPr/>
                </a:pPr>
                <a:r>
                  <a:t>- ٠٫٥</a:t>
                </a:r>
              </a:p>
            </p:txBody>
          </p:sp>
          <p:sp>
            <p:nvSpPr>
              <p:cNvPr id="286" name="خط"/>
              <p:cNvSpPr/>
              <p:nvPr/>
            </p:nvSpPr>
            <p:spPr>
              <a:xfrm flipV="1">
                <a:off x="338036" y="0"/>
                <a:ext cx="1" cy="377547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  <a:head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00405" y="1155109"/>
            <a:ext cx="508001" cy="353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3871.png" descr="IMG_3871.png"/>
          <p:cNvPicPr>
            <a:picLocks noChangeAspect="1"/>
          </p:cNvPicPr>
          <p:nvPr/>
        </p:nvPicPr>
        <p:blipFill>
          <a:blip r:embed="rId5">
            <a:extLst/>
          </a:blip>
          <a:srcRect l="3948" t="6611" r="3949" b="625"/>
          <a:stretch>
            <a:fillRect/>
          </a:stretch>
        </p:blipFill>
        <p:spPr>
          <a:xfrm>
            <a:off x="3997625" y="417039"/>
            <a:ext cx="4133454" cy="309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088"/>
                </a:lnTo>
                <a:cubicBezTo>
                  <a:pt x="176" y="21135"/>
                  <a:pt x="364" y="21184"/>
                  <a:pt x="512" y="21223"/>
                </a:cubicBezTo>
                <a:cubicBezTo>
                  <a:pt x="536" y="21202"/>
                  <a:pt x="570" y="21188"/>
                  <a:pt x="604" y="21187"/>
                </a:cubicBezTo>
                <a:cubicBezTo>
                  <a:pt x="628" y="21187"/>
                  <a:pt x="652" y="21193"/>
                  <a:pt x="672" y="21210"/>
                </a:cubicBezTo>
                <a:cubicBezTo>
                  <a:pt x="691" y="21225"/>
                  <a:pt x="700" y="21251"/>
                  <a:pt x="703" y="21276"/>
                </a:cubicBezTo>
                <a:cubicBezTo>
                  <a:pt x="871" y="21321"/>
                  <a:pt x="1022" y="21359"/>
                  <a:pt x="1259" y="21423"/>
                </a:cubicBezTo>
                <a:cubicBezTo>
                  <a:pt x="1479" y="21482"/>
                  <a:pt x="1774" y="21553"/>
                  <a:pt x="1914" y="21578"/>
                </a:cubicBezTo>
                <a:cubicBezTo>
                  <a:pt x="1943" y="21583"/>
                  <a:pt x="1945" y="21593"/>
                  <a:pt x="1972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94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95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9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606" y="2571750"/>
            <a:ext cx="2247006" cy="2247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3871.png" descr="IMG_3871.png"/>
          <p:cNvPicPr>
            <a:picLocks noChangeAspect="1"/>
          </p:cNvPicPr>
          <p:nvPr/>
        </p:nvPicPr>
        <p:blipFill>
          <a:blip r:embed="rId4">
            <a:extLst/>
          </a:blip>
          <a:srcRect l="3948" t="6611" r="3946" b="621"/>
          <a:stretch>
            <a:fillRect/>
          </a:stretch>
        </p:blipFill>
        <p:spPr>
          <a:xfrm>
            <a:off x="5266086" y="417115"/>
            <a:ext cx="2876948" cy="2154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087"/>
                </a:lnTo>
                <a:cubicBezTo>
                  <a:pt x="176" y="21134"/>
                  <a:pt x="364" y="21182"/>
                  <a:pt x="513" y="21222"/>
                </a:cubicBezTo>
                <a:cubicBezTo>
                  <a:pt x="536" y="21201"/>
                  <a:pt x="571" y="21187"/>
                  <a:pt x="605" y="21186"/>
                </a:cubicBezTo>
                <a:cubicBezTo>
                  <a:pt x="629" y="21186"/>
                  <a:pt x="651" y="21194"/>
                  <a:pt x="670" y="21210"/>
                </a:cubicBezTo>
                <a:cubicBezTo>
                  <a:pt x="689" y="21226"/>
                  <a:pt x="700" y="21249"/>
                  <a:pt x="703" y="21274"/>
                </a:cubicBezTo>
                <a:cubicBezTo>
                  <a:pt x="871" y="21319"/>
                  <a:pt x="1023" y="21357"/>
                  <a:pt x="1260" y="21421"/>
                </a:cubicBezTo>
                <a:cubicBezTo>
                  <a:pt x="1480" y="21481"/>
                  <a:pt x="1773" y="21551"/>
                  <a:pt x="1913" y="21576"/>
                </a:cubicBezTo>
                <a:cubicBezTo>
                  <a:pt x="1944" y="21582"/>
                  <a:pt x="1947" y="21593"/>
                  <a:pt x="1976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6" name="تجميع"/>
          <p:cNvGrpSpPr/>
          <p:nvPr/>
        </p:nvGrpSpPr>
        <p:grpSpPr>
          <a:xfrm>
            <a:off x="1945584" y="2112429"/>
            <a:ext cx="3203290" cy="803616"/>
            <a:chOff x="0" y="0"/>
            <a:chExt cx="3203289" cy="803614"/>
          </a:xfrm>
        </p:grpSpPr>
        <p:sp>
          <p:nvSpPr>
            <p:cNvPr id="299" name="مربع نص 6"/>
            <p:cNvSpPr/>
            <p:nvPr/>
          </p:nvSpPr>
          <p:spPr>
            <a:xfrm>
              <a:off x="0" y="0"/>
              <a:ext cx="320329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lnSpc>
                  <a:spcPct val="200000"/>
                </a:lnSpc>
                <a:defRPr b="1" sz="2600">
                  <a:solidFill>
                    <a:srgbClr val="0061FE"/>
                  </a:solidFill>
                </a:defRPr>
              </a:pPr>
              <a:r>
                <a:t>٤٠٫٣٣ - ١٫٠٨ =</a:t>
              </a:r>
            </a:p>
            <a:p>
              <a:pPr algn="ctr" rtl="0">
                <a:lnSpc>
                  <a:spcPct val="200000"/>
                </a:lnSpc>
                <a:defRPr b="1" sz="2600">
                  <a:solidFill>
                    <a:srgbClr val="0061FE"/>
                  </a:solidFill>
                </a:defRPr>
              </a:pPr>
            </a:p>
            <a:p>
              <a:pPr algn="ctr" rtl="0">
                <a:lnSpc>
                  <a:spcPct val="200000"/>
                </a:lnSpc>
                <a:defRPr b="1" sz="2600">
                  <a:solidFill>
                    <a:srgbClr val="0061FE"/>
                  </a:solidFill>
                </a:defRPr>
              </a:pPr>
              <a:r>
                <a:t>٤٠٫٢٥ - ١ = </a:t>
              </a:r>
              <a:r>
                <a:rPr>
                  <a:solidFill>
                    <a:srgbClr val="B92D5D"/>
                  </a:solidFill>
                </a:rPr>
                <a:t>٣٩٫٢٥ ثانية</a:t>
              </a:r>
            </a:p>
          </p:txBody>
        </p:sp>
        <p:grpSp>
          <p:nvGrpSpPr>
            <p:cNvPr id="302" name="تجميع"/>
            <p:cNvGrpSpPr/>
            <p:nvPr/>
          </p:nvGrpSpPr>
          <p:grpSpPr>
            <a:xfrm>
              <a:off x="1771573" y="426068"/>
              <a:ext cx="681153" cy="377547"/>
              <a:chOff x="0" y="0"/>
              <a:chExt cx="681152" cy="377546"/>
            </a:xfrm>
          </p:grpSpPr>
          <p:sp>
            <p:nvSpPr>
              <p:cNvPr id="300" name="- ٠٫٠٨"/>
              <p:cNvSpPr/>
              <p:nvPr/>
            </p:nvSpPr>
            <p:spPr>
              <a:xfrm>
                <a:off x="0" y="371418"/>
                <a:ext cx="68115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lnSpc>
                    <a:spcPct val="175000"/>
                  </a:lnSpc>
                  <a:defRPr b="1" sz="2100">
                    <a:solidFill>
                      <a:srgbClr val="1BA92D"/>
                    </a:solidFill>
                  </a:defRPr>
                </a:lvl1pPr>
              </a:lstStyle>
              <a:p>
                <a:pPr rtl="0">
                  <a:defRPr/>
                </a:pPr>
                <a:r>
                  <a:t>- ٠٫٠٨</a:t>
                </a:r>
              </a:p>
            </p:txBody>
          </p:sp>
          <p:sp>
            <p:nvSpPr>
              <p:cNvPr id="301" name="خط"/>
              <p:cNvSpPr/>
              <p:nvPr/>
            </p:nvSpPr>
            <p:spPr>
              <a:xfrm flipV="1">
                <a:off x="338036" y="0"/>
                <a:ext cx="1" cy="377547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  <a:head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05" name="تجميع"/>
            <p:cNvGrpSpPr/>
            <p:nvPr/>
          </p:nvGrpSpPr>
          <p:grpSpPr>
            <a:xfrm>
              <a:off x="920492" y="397370"/>
              <a:ext cx="681153" cy="377547"/>
              <a:chOff x="0" y="0"/>
              <a:chExt cx="681152" cy="377546"/>
            </a:xfrm>
          </p:grpSpPr>
          <p:sp>
            <p:nvSpPr>
              <p:cNvPr id="303" name="- ٠٫٠٨"/>
              <p:cNvSpPr/>
              <p:nvPr/>
            </p:nvSpPr>
            <p:spPr>
              <a:xfrm>
                <a:off x="0" y="371418"/>
                <a:ext cx="68115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>
                <a:lvl1pPr algn="ctr">
                  <a:lnSpc>
                    <a:spcPct val="175000"/>
                  </a:lnSpc>
                  <a:defRPr b="1" sz="2100">
                    <a:solidFill>
                      <a:srgbClr val="1BA92D"/>
                    </a:solidFill>
                  </a:defRPr>
                </a:lvl1pPr>
              </a:lstStyle>
              <a:p>
                <a:pPr rtl="0">
                  <a:defRPr/>
                </a:pPr>
                <a:r>
                  <a:t>- ٠٫٠٨</a:t>
                </a:r>
              </a:p>
            </p:txBody>
          </p:sp>
          <p:sp>
            <p:nvSpPr>
              <p:cNvPr id="304" name="خط"/>
              <p:cNvSpPr/>
              <p:nvPr/>
            </p:nvSpPr>
            <p:spPr>
              <a:xfrm flipV="1">
                <a:off x="338036" y="0"/>
                <a:ext cx="1" cy="377547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round/>
                <a:head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116" name="مربع نص 6"/>
          <p:cNvSpPr txBox="1"/>
          <p:nvPr/>
        </p:nvSpPr>
        <p:spPr>
          <a:xfrm>
            <a:off x="2869141" y="1050645"/>
            <a:ext cx="1376869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١٢٠٠٠٠</a:t>
            </a:r>
          </a:p>
        </p:txBody>
      </p:sp>
      <p:pic>
        <p:nvPicPr>
          <p:cNvPr id="11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220731" cy="222073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مربع نص 6"/>
          <p:cNvSpPr txBox="1"/>
          <p:nvPr/>
        </p:nvSpPr>
        <p:spPr>
          <a:xfrm>
            <a:off x="5932893" y="1329684"/>
            <a:ext cx="105697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٧٩٠</a:t>
            </a:r>
          </a:p>
        </p:txBody>
      </p:sp>
      <p:sp>
        <p:nvSpPr>
          <p:cNvPr id="119" name="مربع نص 6"/>
          <p:cNvSpPr txBox="1"/>
          <p:nvPr/>
        </p:nvSpPr>
        <p:spPr>
          <a:xfrm>
            <a:off x="5932893" y="2922739"/>
            <a:ext cx="760408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٧</a:t>
            </a:r>
          </a:p>
        </p:txBody>
      </p:sp>
      <p:pic>
        <p:nvPicPr>
          <p:cNvPr id="120" name="IMG_3866.png" descr="IMG_3866.png"/>
          <p:cNvPicPr>
            <a:picLocks noChangeAspect="1"/>
          </p:cNvPicPr>
          <p:nvPr/>
        </p:nvPicPr>
        <p:blipFill>
          <a:blip r:embed="rId4">
            <a:extLst/>
          </a:blip>
          <a:srcRect l="0" t="17142" r="0" b="69045"/>
          <a:stretch>
            <a:fillRect/>
          </a:stretch>
        </p:blipFill>
        <p:spPr>
          <a:xfrm>
            <a:off x="2036981" y="705562"/>
            <a:ext cx="6033925" cy="690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866.png" descr="IMG_3866.png"/>
          <p:cNvPicPr>
            <a:picLocks noChangeAspect="1"/>
          </p:cNvPicPr>
          <p:nvPr/>
        </p:nvPicPr>
        <p:blipFill>
          <a:blip r:embed="rId4">
            <a:extLst/>
          </a:blip>
          <a:srcRect l="0" t="32300" r="0" b="53888"/>
          <a:stretch>
            <a:fillRect/>
          </a:stretch>
        </p:blipFill>
        <p:spPr>
          <a:xfrm>
            <a:off x="1424724" y="2322737"/>
            <a:ext cx="6033925" cy="69012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مربع نص 6"/>
          <p:cNvSpPr txBox="1"/>
          <p:nvPr/>
        </p:nvSpPr>
        <p:spPr>
          <a:xfrm>
            <a:off x="2456613" y="2922739"/>
            <a:ext cx="1218176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>
            <a:lvl1pPr algn="ctr">
              <a:defRPr sz="35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85175" y="4018677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3866.png" descr="IMG_3866.png"/>
          <p:cNvPicPr>
            <a:picLocks noChangeAspect="1"/>
          </p:cNvPicPr>
          <p:nvPr/>
        </p:nvPicPr>
        <p:blipFill>
          <a:blip r:embed="rId5">
            <a:extLst/>
          </a:blip>
          <a:srcRect l="0" t="50000" r="1643" b="1558"/>
          <a:stretch>
            <a:fillRect/>
          </a:stretch>
        </p:blipFill>
        <p:spPr>
          <a:xfrm>
            <a:off x="2252369" y="505653"/>
            <a:ext cx="5956853" cy="2429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8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9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1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147981" y="3427266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3866.png" descr="IMG_3866.png"/>
          <p:cNvPicPr>
            <a:picLocks noChangeAspect="1"/>
          </p:cNvPicPr>
          <p:nvPr/>
        </p:nvPicPr>
        <p:blipFill>
          <a:blip r:embed="rId4">
            <a:extLst/>
          </a:blip>
          <a:srcRect l="0" t="50000" r="1643" b="1558"/>
          <a:stretch>
            <a:fillRect/>
          </a:stretch>
        </p:blipFill>
        <p:spPr>
          <a:xfrm>
            <a:off x="2263238" y="505653"/>
            <a:ext cx="5934746" cy="242045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مستطيل"/>
          <p:cNvSpPr/>
          <p:nvPr/>
        </p:nvSpPr>
        <p:spPr>
          <a:xfrm>
            <a:off x="5243412" y="2416039"/>
            <a:ext cx="2421770" cy="497455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12223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3867.png" descr="IMG_3867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46674"/>
          <a:stretch>
            <a:fillRect/>
          </a:stretch>
        </p:blipFill>
        <p:spPr>
          <a:xfrm>
            <a:off x="2206586" y="352503"/>
            <a:ext cx="5805954" cy="2878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9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0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486834"/>
            <a:ext cx="1718969" cy="1444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3867.png" descr="IMG_3867.png"/>
          <p:cNvPicPr>
            <a:picLocks noChangeAspect="1"/>
          </p:cNvPicPr>
          <p:nvPr/>
        </p:nvPicPr>
        <p:blipFill>
          <a:blip r:embed="rId4">
            <a:extLst/>
          </a:blip>
          <a:srcRect l="57834" t="25557" r="4581" b="64789"/>
          <a:stretch>
            <a:fillRect/>
          </a:stretch>
        </p:blipFill>
        <p:spPr>
          <a:xfrm>
            <a:off x="6042855" y="686132"/>
            <a:ext cx="2182142" cy="52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3867.png" descr="IMG_3867.png"/>
          <p:cNvPicPr>
            <a:picLocks noChangeAspect="1"/>
          </p:cNvPicPr>
          <p:nvPr/>
        </p:nvPicPr>
        <p:blipFill>
          <a:blip r:embed="rId4">
            <a:extLst/>
          </a:blip>
          <a:srcRect l="6569" t="25891" r="47848" b="64455"/>
          <a:stretch>
            <a:fillRect/>
          </a:stretch>
        </p:blipFill>
        <p:spPr>
          <a:xfrm>
            <a:off x="2254322" y="686132"/>
            <a:ext cx="2646484" cy="52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3867.png" descr="IMG_3867.png"/>
          <p:cNvPicPr>
            <a:picLocks noChangeAspect="1"/>
          </p:cNvPicPr>
          <p:nvPr/>
        </p:nvPicPr>
        <p:blipFill>
          <a:blip r:embed="rId4">
            <a:extLst/>
          </a:blip>
          <a:srcRect l="52425" t="39086" r="5357" b="51428"/>
          <a:stretch>
            <a:fillRect/>
          </a:stretch>
        </p:blipFill>
        <p:spPr>
          <a:xfrm>
            <a:off x="5773773" y="2571750"/>
            <a:ext cx="2451116" cy="512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3867.png" descr="IMG_3867.png"/>
          <p:cNvPicPr>
            <a:picLocks noChangeAspect="1"/>
          </p:cNvPicPr>
          <p:nvPr/>
        </p:nvPicPr>
        <p:blipFill>
          <a:blip r:embed="rId4">
            <a:extLst/>
          </a:blip>
          <a:srcRect l="9408" t="38418" r="48493" b="52096"/>
          <a:stretch>
            <a:fillRect/>
          </a:stretch>
        </p:blipFill>
        <p:spPr>
          <a:xfrm>
            <a:off x="2127790" y="2474441"/>
            <a:ext cx="2444210" cy="5120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مربع نص 6"/>
          <p:cNvSpPr txBox="1"/>
          <p:nvPr/>
        </p:nvSpPr>
        <p:spPr>
          <a:xfrm>
            <a:off x="6111411" y="3184575"/>
            <a:ext cx="1518386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9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٩ + ٢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١١</a:t>
            </a:r>
          </a:p>
        </p:txBody>
      </p:sp>
      <p:sp>
        <p:nvSpPr>
          <p:cNvPr id="148" name="خط"/>
          <p:cNvSpPr/>
          <p:nvPr/>
        </p:nvSpPr>
        <p:spPr>
          <a:xfrm flipV="1">
            <a:off x="50713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خط"/>
          <p:cNvSpPr/>
          <p:nvPr/>
        </p:nvSpPr>
        <p:spPr>
          <a:xfrm>
            <a:off x="1594456" y="2415829"/>
            <a:ext cx="6612458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مربع نص 6"/>
          <p:cNvSpPr txBox="1"/>
          <p:nvPr/>
        </p:nvSpPr>
        <p:spPr>
          <a:xfrm>
            <a:off x="5516334" y="1297857"/>
            <a:ext cx="2708540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9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٦٦٠ - ٢٠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٦٤٠</a:t>
            </a:r>
          </a:p>
        </p:txBody>
      </p:sp>
      <p:sp>
        <p:nvSpPr>
          <p:cNvPr id="151" name="مربع نص 6"/>
          <p:cNvSpPr txBox="1"/>
          <p:nvPr/>
        </p:nvSpPr>
        <p:spPr>
          <a:xfrm>
            <a:off x="1730165" y="3184575"/>
            <a:ext cx="2708541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9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٧٤ + ٦٠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١٣٤</a:t>
            </a:r>
          </a:p>
        </p:txBody>
      </p:sp>
      <p:sp>
        <p:nvSpPr>
          <p:cNvPr id="152" name="مربع نص 6"/>
          <p:cNvSpPr txBox="1"/>
          <p:nvPr/>
        </p:nvSpPr>
        <p:spPr>
          <a:xfrm>
            <a:off x="1708194" y="1297857"/>
            <a:ext cx="3192491" cy="60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9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١٥٠٠٠ + ١٢٠٠٠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٢٧٠٠٠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767942" y="4051873"/>
            <a:ext cx="561832" cy="39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867.png" descr="IMG_3867.png"/>
          <p:cNvPicPr>
            <a:picLocks noChangeAspect="1"/>
          </p:cNvPicPr>
          <p:nvPr/>
        </p:nvPicPr>
        <p:blipFill>
          <a:blip r:embed="rId5">
            <a:extLst/>
          </a:blip>
          <a:srcRect l="0" t="56953" r="2795" b="0"/>
          <a:stretch>
            <a:fillRect/>
          </a:stretch>
        </p:blipFill>
        <p:spPr>
          <a:xfrm>
            <a:off x="2578282" y="613976"/>
            <a:ext cx="5643660" cy="2323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8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9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1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مستطيل"/>
          <p:cNvSpPr/>
          <p:nvPr/>
        </p:nvSpPr>
        <p:spPr>
          <a:xfrm>
            <a:off x="2921237" y="1729652"/>
            <a:ext cx="1840217" cy="497456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  <p:pic>
        <p:nvPicPr>
          <p:cNvPr id="163" name="IMG_3867.png" descr="IMG_3867.png"/>
          <p:cNvPicPr>
            <a:picLocks noChangeAspect="1"/>
          </p:cNvPicPr>
          <p:nvPr/>
        </p:nvPicPr>
        <p:blipFill>
          <a:blip r:embed="rId4">
            <a:extLst/>
          </a:blip>
          <a:srcRect l="0" t="56953" r="2795" b="0"/>
          <a:stretch>
            <a:fillRect/>
          </a:stretch>
        </p:blipFill>
        <p:spPr>
          <a:xfrm>
            <a:off x="2533201" y="505653"/>
            <a:ext cx="5643660" cy="2323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