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6" name="Shape 67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114;p5"/>
          <p:cNvGrpSpPr/>
          <p:nvPr/>
        </p:nvGrpSpPr>
        <p:grpSpPr>
          <a:xfrm>
            <a:off x="12896796" y="4697466"/>
            <a:ext cx="10421672" cy="7115401"/>
            <a:chOff x="0" y="0"/>
            <a:chExt cx="10421670" cy="7115400"/>
          </a:xfrm>
        </p:grpSpPr>
        <p:grpSp>
          <p:nvGrpSpPr>
            <p:cNvPr id="436" name="Google Shape;115;p5"/>
            <p:cNvGrpSpPr/>
            <p:nvPr/>
          </p:nvGrpSpPr>
          <p:grpSpPr>
            <a:xfrm>
              <a:off x="-1" y="-1"/>
              <a:ext cx="10421671" cy="7115268"/>
              <a:chOff x="0" y="0"/>
              <a:chExt cx="10421670" cy="7115266"/>
            </a:xfrm>
          </p:grpSpPr>
          <p:sp>
            <p:nvSpPr>
              <p:cNvPr id="423" name="Google Shape;116;p5"/>
              <p:cNvSpPr/>
              <p:nvPr/>
            </p:nvSpPr>
            <p:spPr>
              <a:xfrm>
                <a:off x="-1" y="0"/>
                <a:ext cx="10421602" cy="925601"/>
              </a:xfrm>
              <a:prstGeom prst="rect">
                <a:avLst/>
              </a:prstGeom>
              <a:solidFill>
                <a:srgbClr val="ECECA6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17;p5"/>
              <p:cNvSpPr/>
              <p:nvPr/>
            </p:nvSpPr>
            <p:spPr>
              <a:xfrm>
                <a:off x="3232869" y="926466"/>
                <a:ext cx="7188801" cy="6188802"/>
              </a:xfrm>
              <a:prstGeom prst="rect">
                <a:avLst/>
              </a:prstGeom>
              <a:solidFill>
                <a:srgbClr val="ECECA6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18;p5"/>
              <p:cNvSpPr/>
              <p:nvPr/>
            </p:nvSpPr>
            <p:spPr>
              <a:xfrm>
                <a:off x="2" y="926466"/>
                <a:ext cx="9618402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19;p5"/>
              <p:cNvSpPr/>
              <p:nvPr/>
            </p:nvSpPr>
            <p:spPr>
              <a:xfrm>
                <a:off x="9618571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20;p5"/>
              <p:cNvSpPr/>
              <p:nvPr/>
            </p:nvSpPr>
            <p:spPr>
              <a:xfrm>
                <a:off x="877536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21;p5"/>
              <p:cNvSpPr/>
              <p:nvPr/>
            </p:nvSpPr>
            <p:spPr>
              <a:xfrm>
                <a:off x="793215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22;p5"/>
              <p:cNvSpPr/>
              <p:nvPr/>
            </p:nvSpPr>
            <p:spPr>
              <a:xfrm>
                <a:off x="890352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32" name="Google Shape;123;p5"/>
              <p:cNvGrpSpPr/>
              <p:nvPr/>
            </p:nvGrpSpPr>
            <p:grpSpPr>
              <a:xfrm>
                <a:off x="9814782" y="312960"/>
                <a:ext cx="190603" cy="307761"/>
                <a:chOff x="0" y="0"/>
                <a:chExt cx="190602" cy="307760"/>
              </a:xfrm>
            </p:grpSpPr>
            <p:sp>
              <p:nvSpPr>
                <p:cNvPr id="430" name="Google Shape;124;p5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31" name="Google Shape;125;p5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33" name="Google Shape;126;p5"/>
              <p:cNvSpPr/>
              <p:nvPr/>
            </p:nvSpPr>
            <p:spPr>
              <a:xfrm flipH="1">
                <a:off x="8074624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34" name="Google Shape;127;p5"/>
              <p:cNvSpPr/>
              <p:nvPr/>
            </p:nvSpPr>
            <p:spPr>
              <a:xfrm>
                <a:off x="9618571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" name="Google Shape;128;p5"/>
              <p:cNvSpPr/>
              <p:nvPr/>
            </p:nvSpPr>
            <p:spPr>
              <a:xfrm>
                <a:off x="9760646" y="1088637"/>
                <a:ext cx="296000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7" name="Google Shape;129;p5"/>
            <p:cNvSpPr/>
            <p:nvPr/>
          </p:nvSpPr>
          <p:spPr>
            <a:xfrm>
              <a:off x="9618602" y="1499400"/>
              <a:ext cx="580801" cy="5616000"/>
            </a:xfrm>
            <a:prstGeom prst="rect">
              <a:avLst/>
            </a:prstGeom>
            <a:solidFill>
              <a:srgbClr val="ECECA6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4" name="Google Shape;130;p5"/>
          <p:cNvGrpSpPr/>
          <p:nvPr/>
        </p:nvGrpSpPr>
        <p:grpSpPr>
          <a:xfrm>
            <a:off x="1065663" y="4697466"/>
            <a:ext cx="10421671" cy="7115401"/>
            <a:chOff x="0" y="0"/>
            <a:chExt cx="10421670" cy="7115400"/>
          </a:xfrm>
        </p:grpSpPr>
        <p:grpSp>
          <p:nvGrpSpPr>
            <p:cNvPr id="452" name="Google Shape;131;p5"/>
            <p:cNvGrpSpPr/>
            <p:nvPr/>
          </p:nvGrpSpPr>
          <p:grpSpPr>
            <a:xfrm>
              <a:off x="-1" y="-1"/>
              <a:ext cx="10421671" cy="7115268"/>
              <a:chOff x="0" y="0"/>
              <a:chExt cx="10421670" cy="7115266"/>
            </a:xfrm>
          </p:grpSpPr>
          <p:sp>
            <p:nvSpPr>
              <p:cNvPr id="439" name="Google Shape;132;p5"/>
              <p:cNvSpPr/>
              <p:nvPr/>
            </p:nvSpPr>
            <p:spPr>
              <a:xfrm>
                <a:off x="-1" y="0"/>
                <a:ext cx="10421602" cy="9256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" name="Google Shape;133;p5"/>
              <p:cNvSpPr/>
              <p:nvPr/>
            </p:nvSpPr>
            <p:spPr>
              <a:xfrm>
                <a:off x="3232869" y="926466"/>
                <a:ext cx="7188801" cy="6188802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" name="Google Shape;134;p5"/>
              <p:cNvSpPr/>
              <p:nvPr/>
            </p:nvSpPr>
            <p:spPr>
              <a:xfrm>
                <a:off x="2" y="926466"/>
                <a:ext cx="9618402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" name="Google Shape;135;p5"/>
              <p:cNvSpPr/>
              <p:nvPr/>
            </p:nvSpPr>
            <p:spPr>
              <a:xfrm>
                <a:off x="9618571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" name="Google Shape;136;p5"/>
              <p:cNvSpPr/>
              <p:nvPr/>
            </p:nvSpPr>
            <p:spPr>
              <a:xfrm>
                <a:off x="877536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" name="Google Shape;137;p5"/>
              <p:cNvSpPr/>
              <p:nvPr/>
            </p:nvSpPr>
            <p:spPr>
              <a:xfrm>
                <a:off x="793215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" name="Google Shape;138;p5"/>
              <p:cNvSpPr/>
              <p:nvPr/>
            </p:nvSpPr>
            <p:spPr>
              <a:xfrm>
                <a:off x="890352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48" name="Google Shape;139;p5"/>
              <p:cNvGrpSpPr/>
              <p:nvPr/>
            </p:nvGrpSpPr>
            <p:grpSpPr>
              <a:xfrm>
                <a:off x="9814782" y="312960"/>
                <a:ext cx="190603" cy="307761"/>
                <a:chOff x="0" y="0"/>
                <a:chExt cx="190602" cy="307760"/>
              </a:xfrm>
            </p:grpSpPr>
            <p:sp>
              <p:nvSpPr>
                <p:cNvPr id="446" name="Google Shape;140;p5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47" name="Google Shape;141;p5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49" name="Google Shape;142;p5"/>
              <p:cNvSpPr/>
              <p:nvPr/>
            </p:nvSpPr>
            <p:spPr>
              <a:xfrm flipH="1">
                <a:off x="8074624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50" name="Google Shape;143;p5"/>
              <p:cNvSpPr/>
              <p:nvPr/>
            </p:nvSpPr>
            <p:spPr>
              <a:xfrm>
                <a:off x="9618571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" name="Google Shape;144;p5"/>
              <p:cNvSpPr/>
              <p:nvPr/>
            </p:nvSpPr>
            <p:spPr>
              <a:xfrm>
                <a:off x="9760645" y="1088637"/>
                <a:ext cx="296001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3" name="Google Shape;145;p5"/>
            <p:cNvSpPr/>
            <p:nvPr/>
          </p:nvSpPr>
          <p:spPr>
            <a:xfrm>
              <a:off x="9618602" y="1499400"/>
              <a:ext cx="580801" cy="5616000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55" name="مستوى النص الأول…"/>
          <p:cNvSpPr txBox="1"/>
          <p:nvPr>
            <p:ph type="body" sz="quarter" idx="1"/>
          </p:nvPr>
        </p:nvSpPr>
        <p:spPr>
          <a:xfrm>
            <a:off x="1893330" y="7583133"/>
            <a:ext cx="7954401" cy="12880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b="1" sz="66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b="1" sz="66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b="1" sz="66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b="1" sz="66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b="1" sz="66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471" name="Google Shape;150;p5"/>
          <p:cNvGrpSpPr/>
          <p:nvPr/>
        </p:nvGrpSpPr>
        <p:grpSpPr>
          <a:xfrm>
            <a:off x="1065664" y="930133"/>
            <a:ext cx="22252803" cy="3118467"/>
            <a:chOff x="-1" y="0"/>
            <a:chExt cx="22252801" cy="3118466"/>
          </a:xfrm>
        </p:grpSpPr>
        <p:grpSp>
          <p:nvGrpSpPr>
            <p:cNvPr id="469" name="Google Shape;151;p5"/>
            <p:cNvGrpSpPr/>
            <p:nvPr/>
          </p:nvGrpSpPr>
          <p:grpSpPr>
            <a:xfrm>
              <a:off x="-2" y="0"/>
              <a:ext cx="22252802" cy="3118467"/>
              <a:chOff x="-1" y="0"/>
              <a:chExt cx="22252801" cy="3118466"/>
            </a:xfrm>
          </p:grpSpPr>
          <p:sp>
            <p:nvSpPr>
              <p:cNvPr id="456" name="Google Shape;152;p5"/>
              <p:cNvSpPr/>
              <p:nvPr/>
            </p:nvSpPr>
            <p:spPr>
              <a:xfrm>
                <a:off x="0" y="0"/>
                <a:ext cx="22252800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7" name="Google Shape;153;p5"/>
              <p:cNvSpPr/>
              <p:nvPr/>
            </p:nvSpPr>
            <p:spPr>
              <a:xfrm>
                <a:off x="82865" y="926466"/>
                <a:ext cx="22169603" cy="21920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" name="Google Shape;154;p5"/>
              <p:cNvSpPr/>
              <p:nvPr/>
            </p:nvSpPr>
            <p:spPr>
              <a:xfrm>
                <a:off x="-2" y="926466"/>
                <a:ext cx="21449603" cy="21920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55;p5"/>
              <p:cNvSpPr/>
              <p:nvPr/>
            </p:nvSpPr>
            <p:spPr>
              <a:xfrm>
                <a:off x="2144950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56;p5"/>
              <p:cNvSpPr/>
              <p:nvPr/>
            </p:nvSpPr>
            <p:spPr>
              <a:xfrm>
                <a:off x="20606292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57;p5"/>
              <p:cNvSpPr/>
              <p:nvPr/>
            </p:nvSpPr>
            <p:spPr>
              <a:xfrm>
                <a:off x="1976308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58;p5"/>
              <p:cNvSpPr/>
              <p:nvPr/>
            </p:nvSpPr>
            <p:spPr>
              <a:xfrm>
                <a:off x="2073445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65" name="Google Shape;159;p5"/>
              <p:cNvGrpSpPr/>
              <p:nvPr/>
            </p:nvGrpSpPr>
            <p:grpSpPr>
              <a:xfrm>
                <a:off x="21645711" y="312960"/>
                <a:ext cx="190603" cy="307761"/>
                <a:chOff x="0" y="0"/>
                <a:chExt cx="190602" cy="307760"/>
              </a:xfrm>
            </p:grpSpPr>
            <p:sp>
              <p:nvSpPr>
                <p:cNvPr id="463" name="Google Shape;160;p5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64" name="Google Shape;161;p5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66" name="Google Shape;162;p5"/>
              <p:cNvSpPr/>
              <p:nvPr/>
            </p:nvSpPr>
            <p:spPr>
              <a:xfrm flipH="1">
                <a:off x="19905555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67" name="Google Shape;163;p5"/>
              <p:cNvSpPr/>
              <p:nvPr/>
            </p:nvSpPr>
            <p:spPr>
              <a:xfrm>
                <a:off x="21449503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64;p5"/>
              <p:cNvSpPr/>
              <p:nvPr/>
            </p:nvSpPr>
            <p:spPr>
              <a:xfrm>
                <a:off x="21591576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70" name="Google Shape;165;p5"/>
            <p:cNvSpPr/>
            <p:nvPr/>
          </p:nvSpPr>
          <p:spPr>
            <a:xfrm>
              <a:off x="21449534" y="1507000"/>
              <a:ext cx="580801" cy="16112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72" name="نص العنوان"/>
          <p:cNvSpPr txBox="1"/>
          <p:nvPr>
            <p:ph type="title"/>
          </p:nvPr>
        </p:nvSpPr>
        <p:spPr>
          <a:xfrm>
            <a:off x="1907999" y="1903399"/>
            <a:ext cx="13211201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73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535198" y="1240431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G_1539.png" descr="IMG_1539.png"/>
          <p:cNvPicPr>
            <a:picLocks noChangeAspect="1"/>
          </p:cNvPicPr>
          <p:nvPr/>
        </p:nvPicPr>
        <p:blipFill>
          <a:blip r:embed="rId3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8042278" y="5371641"/>
            <a:ext cx="8457404" cy="8094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Google Shape;166;p5" descr="Google Shape;166;p5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188;p7"/>
          <p:cNvGrpSpPr/>
          <p:nvPr/>
        </p:nvGrpSpPr>
        <p:grpSpPr>
          <a:xfrm>
            <a:off x="1499259" y="2583808"/>
            <a:ext cx="22223638" cy="10544412"/>
            <a:chOff x="0" y="0"/>
            <a:chExt cx="22223636" cy="10544411"/>
          </a:xfrm>
        </p:grpSpPr>
        <p:sp>
          <p:nvSpPr>
            <p:cNvPr id="483" name="Google Shape;189;p7"/>
            <p:cNvSpPr/>
            <p:nvPr/>
          </p:nvSpPr>
          <p:spPr>
            <a:xfrm>
              <a:off x="276" y="-1"/>
              <a:ext cx="22223361" cy="961070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90;p7"/>
            <p:cNvSpPr/>
            <p:nvPr/>
          </p:nvSpPr>
          <p:spPr>
            <a:xfrm>
              <a:off x="-1" y="961968"/>
              <a:ext cx="22223361" cy="9582444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91;p7"/>
            <p:cNvSpPr/>
            <p:nvPr/>
          </p:nvSpPr>
          <p:spPr>
            <a:xfrm>
              <a:off x="0" y="961968"/>
              <a:ext cx="21389381" cy="9582444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6200000" scaled="0"/>
            </a:gradFill>
            <a:ln w="25400" cap="flat">
              <a:solidFill>
                <a:srgbClr val="71AD6F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CF9F3"/>
                  </a:solidFill>
                </a:defRPr>
              </a:pPr>
            </a:p>
          </p:txBody>
        </p:sp>
        <p:sp>
          <p:nvSpPr>
            <p:cNvPr id="486" name="Google Shape;192;p7"/>
            <p:cNvSpPr/>
            <p:nvPr/>
          </p:nvSpPr>
          <p:spPr>
            <a:xfrm>
              <a:off x="21389556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93;p7"/>
            <p:cNvSpPr/>
            <p:nvPr/>
          </p:nvSpPr>
          <p:spPr>
            <a:xfrm>
              <a:off x="20514034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94;p7"/>
            <p:cNvSpPr/>
            <p:nvPr/>
          </p:nvSpPr>
          <p:spPr>
            <a:xfrm>
              <a:off x="19638514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95;p7"/>
            <p:cNvSpPr/>
            <p:nvPr/>
          </p:nvSpPr>
          <p:spPr>
            <a:xfrm>
              <a:off x="20647108" y="312392"/>
              <a:ext cx="336417" cy="33641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92" name="Google Shape;196;p7"/>
            <p:cNvGrpSpPr/>
            <p:nvPr/>
          </p:nvGrpSpPr>
          <p:grpSpPr>
            <a:xfrm>
              <a:off x="21593285" y="324952"/>
              <a:ext cx="197907" cy="319554"/>
              <a:chOff x="0" y="0"/>
              <a:chExt cx="197906" cy="319553"/>
            </a:xfrm>
          </p:grpSpPr>
          <p:sp>
            <p:nvSpPr>
              <p:cNvPr id="490" name="Google Shape;197;p7"/>
              <p:cNvSpPr/>
              <p:nvPr/>
            </p:nvSpPr>
            <p:spPr>
              <a:xfrm>
                <a:off x="7716" y="2269"/>
                <a:ext cx="182474" cy="315013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91" name="Google Shape;198;p7"/>
              <p:cNvSpPr/>
              <p:nvPr/>
            </p:nvSpPr>
            <p:spPr>
              <a:xfrm flipH="1">
                <a:off x="0" y="0"/>
                <a:ext cx="197907" cy="3195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493" name="Google Shape;199;p7"/>
            <p:cNvSpPr/>
            <p:nvPr/>
          </p:nvSpPr>
          <p:spPr>
            <a:xfrm flipH="1">
              <a:off x="19786444" y="652712"/>
              <a:ext cx="307344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494" name="Google Shape;200;p7"/>
            <p:cNvSpPr/>
            <p:nvPr/>
          </p:nvSpPr>
          <p:spPr>
            <a:xfrm>
              <a:off x="21389556" y="96195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201;p7"/>
            <p:cNvSpPr/>
            <p:nvPr/>
          </p:nvSpPr>
          <p:spPr>
            <a:xfrm>
              <a:off x="21537074" y="1130353"/>
              <a:ext cx="307344" cy="265810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7" name="Google Shape;202;p7"/>
          <p:cNvSpPr/>
          <p:nvPr/>
        </p:nvSpPr>
        <p:spPr>
          <a:xfrm>
            <a:off x="22888847" y="4148555"/>
            <a:ext cx="603057" cy="8979388"/>
          </a:xfrm>
          <a:prstGeom prst="rect">
            <a:avLst/>
          </a:prstGeom>
          <a:solidFill>
            <a:srgbClr val="D3848B"/>
          </a:solidFill>
          <a:ln w="50800">
            <a:solidFill>
              <a:srgbClr val="23232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13" name="Google Shape;203;p7"/>
          <p:cNvGrpSpPr/>
          <p:nvPr/>
        </p:nvGrpSpPr>
        <p:grpSpPr>
          <a:xfrm>
            <a:off x="320621" y="764458"/>
            <a:ext cx="13764707" cy="2860412"/>
            <a:chOff x="0" y="0"/>
            <a:chExt cx="13764705" cy="2860411"/>
          </a:xfrm>
        </p:grpSpPr>
        <p:grpSp>
          <p:nvGrpSpPr>
            <p:cNvPr id="511" name="Google Shape;204;p7"/>
            <p:cNvGrpSpPr/>
            <p:nvPr/>
          </p:nvGrpSpPr>
          <p:grpSpPr>
            <a:xfrm>
              <a:off x="-1" y="-1"/>
              <a:ext cx="13764707" cy="2860412"/>
              <a:chOff x="0" y="0"/>
              <a:chExt cx="13764705" cy="2860411"/>
            </a:xfrm>
          </p:grpSpPr>
          <p:sp>
            <p:nvSpPr>
              <p:cNvPr id="498" name="Google Shape;205;p7"/>
              <p:cNvSpPr/>
              <p:nvPr/>
            </p:nvSpPr>
            <p:spPr>
              <a:xfrm>
                <a:off x="458" y="0"/>
                <a:ext cx="13764248" cy="796302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06;p7"/>
              <p:cNvSpPr/>
              <p:nvPr/>
            </p:nvSpPr>
            <p:spPr>
              <a:xfrm>
                <a:off x="-1" y="797047"/>
                <a:ext cx="13764248" cy="2063365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07;p7"/>
              <p:cNvSpPr/>
              <p:nvPr/>
            </p:nvSpPr>
            <p:spPr>
              <a:xfrm>
                <a:off x="458" y="797047"/>
                <a:ext cx="13073248" cy="1885797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25400" cap="flat">
                <a:solidFill>
                  <a:srgbClr val="71AD6F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CF9F3"/>
                    </a:solidFill>
                  </a:defRPr>
                </a:pPr>
              </a:p>
            </p:txBody>
          </p:sp>
          <p:sp>
            <p:nvSpPr>
              <p:cNvPr id="501" name="Google Shape;208;p7"/>
              <p:cNvSpPr/>
              <p:nvPr/>
            </p:nvSpPr>
            <p:spPr>
              <a:xfrm>
                <a:off x="13073450" y="148578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09;p7"/>
              <p:cNvSpPr/>
              <p:nvPr/>
            </p:nvSpPr>
            <p:spPr>
              <a:xfrm>
                <a:off x="12348026" y="148578"/>
                <a:ext cx="499669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0;p7"/>
              <p:cNvSpPr/>
              <p:nvPr/>
            </p:nvSpPr>
            <p:spPr>
              <a:xfrm>
                <a:off x="11622608" y="148578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1;p7"/>
              <p:cNvSpPr/>
              <p:nvPr/>
            </p:nvSpPr>
            <p:spPr>
              <a:xfrm>
                <a:off x="12458286" y="258835"/>
                <a:ext cx="278741" cy="27874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07" name="Google Shape;212;p7"/>
              <p:cNvGrpSpPr/>
              <p:nvPr/>
            </p:nvGrpSpPr>
            <p:grpSpPr>
              <a:xfrm>
                <a:off x="13242250" y="269242"/>
                <a:ext cx="163978" cy="264769"/>
                <a:chOff x="0" y="0"/>
                <a:chExt cx="163977" cy="264768"/>
              </a:xfrm>
            </p:grpSpPr>
            <p:sp>
              <p:nvSpPr>
                <p:cNvPr id="505" name="Google Shape;213;p7"/>
                <p:cNvSpPr/>
                <p:nvPr/>
              </p:nvSpPr>
              <p:spPr>
                <a:xfrm>
                  <a:off x="6393" y="1880"/>
                  <a:ext cx="151191" cy="261007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06" name="Google Shape;214;p7"/>
                <p:cNvSpPr/>
                <p:nvPr/>
              </p:nvSpPr>
              <p:spPr>
                <a:xfrm flipH="1">
                  <a:off x="0" y="0"/>
                  <a:ext cx="163978" cy="264769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08" name="Google Shape;215;p7"/>
              <p:cNvSpPr/>
              <p:nvPr/>
            </p:nvSpPr>
            <p:spPr>
              <a:xfrm flipH="1">
                <a:off x="11745177" y="540810"/>
                <a:ext cx="254652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09" name="Google Shape;216;p7"/>
              <p:cNvSpPr/>
              <p:nvPr/>
            </p:nvSpPr>
            <p:spPr>
              <a:xfrm>
                <a:off x="13073450" y="797033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;p7"/>
              <p:cNvSpPr/>
              <p:nvPr/>
            </p:nvSpPr>
            <p:spPr>
              <a:xfrm>
                <a:off x="13195678" y="936563"/>
                <a:ext cx="254650" cy="22024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12" name="Google Shape;218;p7"/>
            <p:cNvSpPr/>
            <p:nvPr/>
          </p:nvSpPr>
          <p:spPr>
            <a:xfrm>
              <a:off x="13073476" y="1296484"/>
              <a:ext cx="499668" cy="154305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14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69480" y="12394264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G_1539.png" descr="IMG_1539.png"/>
          <p:cNvPicPr>
            <a:picLocks noChangeAspect="1"/>
          </p:cNvPicPr>
          <p:nvPr/>
        </p:nvPicPr>
        <p:blipFill>
          <a:blip r:embed="rId3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17856375" y="8200277"/>
            <a:ext cx="5029372" cy="481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Google Shape;219;p7" descr="Google Shape;219;p7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419077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_1_1_1_2_1_1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666;p22"/>
          <p:cNvGrpSpPr/>
          <p:nvPr/>
        </p:nvGrpSpPr>
        <p:grpSpPr>
          <a:xfrm>
            <a:off x="1914999" y="2504599"/>
            <a:ext cx="21403468" cy="10155268"/>
            <a:chOff x="0" y="0"/>
            <a:chExt cx="21403467" cy="10155266"/>
          </a:xfrm>
        </p:grpSpPr>
        <p:grpSp>
          <p:nvGrpSpPr>
            <p:cNvPr id="537" name="Google Shape;667;p22"/>
            <p:cNvGrpSpPr/>
            <p:nvPr/>
          </p:nvGrpSpPr>
          <p:grpSpPr>
            <a:xfrm>
              <a:off x="-1" y="-1"/>
              <a:ext cx="21403469" cy="10155268"/>
              <a:chOff x="0" y="0"/>
              <a:chExt cx="21403467" cy="10155267"/>
            </a:xfrm>
          </p:grpSpPr>
          <p:sp>
            <p:nvSpPr>
              <p:cNvPr id="524" name="Google Shape;668;p22"/>
              <p:cNvSpPr/>
              <p:nvPr/>
            </p:nvSpPr>
            <p:spPr>
              <a:xfrm>
                <a:off x="266" y="-1"/>
                <a:ext cx="21403202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669;p22"/>
              <p:cNvSpPr/>
              <p:nvPr/>
            </p:nvSpPr>
            <p:spPr>
              <a:xfrm>
                <a:off x="-1" y="926466"/>
                <a:ext cx="21403202" cy="92288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670;p22"/>
              <p:cNvSpPr/>
              <p:nvPr/>
            </p:nvSpPr>
            <p:spPr>
              <a:xfrm>
                <a:off x="0" y="926466"/>
                <a:ext cx="20600001" cy="92288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671;p22"/>
              <p:cNvSpPr/>
              <p:nvPr/>
            </p:nvSpPr>
            <p:spPr>
              <a:xfrm>
                <a:off x="2060016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672;p22"/>
              <p:cNvSpPr/>
              <p:nvPr/>
            </p:nvSpPr>
            <p:spPr>
              <a:xfrm>
                <a:off x="1975695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673;p22"/>
              <p:cNvSpPr/>
              <p:nvPr/>
            </p:nvSpPr>
            <p:spPr>
              <a:xfrm>
                <a:off x="18913750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674;p22"/>
              <p:cNvSpPr/>
              <p:nvPr/>
            </p:nvSpPr>
            <p:spPr>
              <a:xfrm>
                <a:off x="19885121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33" name="Google Shape;675;p22"/>
              <p:cNvGrpSpPr/>
              <p:nvPr/>
            </p:nvGrpSpPr>
            <p:grpSpPr>
              <a:xfrm>
                <a:off x="20796378" y="312959"/>
                <a:ext cx="190604" cy="307761"/>
                <a:chOff x="0" y="0"/>
                <a:chExt cx="190602" cy="307760"/>
              </a:xfrm>
            </p:grpSpPr>
            <p:sp>
              <p:nvSpPr>
                <p:cNvPr id="531" name="Google Shape;676;p22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32" name="Google Shape;677;p22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34" name="Google Shape;678;p22"/>
              <p:cNvSpPr/>
              <p:nvPr/>
            </p:nvSpPr>
            <p:spPr>
              <a:xfrm flipH="1">
                <a:off x="19056222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35" name="Google Shape;679;p22"/>
              <p:cNvSpPr/>
              <p:nvPr/>
            </p:nvSpPr>
            <p:spPr>
              <a:xfrm>
                <a:off x="20600168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680;p22"/>
              <p:cNvSpPr/>
              <p:nvPr/>
            </p:nvSpPr>
            <p:spPr>
              <a:xfrm>
                <a:off x="20742243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8" name="Google Shape;681;p22"/>
            <p:cNvSpPr/>
            <p:nvPr/>
          </p:nvSpPr>
          <p:spPr>
            <a:xfrm>
              <a:off x="20600199" y="1506999"/>
              <a:ext cx="580801" cy="8648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55" name="Google Shape;682;p22"/>
          <p:cNvGrpSpPr/>
          <p:nvPr/>
        </p:nvGrpSpPr>
        <p:grpSpPr>
          <a:xfrm>
            <a:off x="1065666" y="930133"/>
            <a:ext cx="15999734" cy="5325668"/>
            <a:chOff x="0" y="0"/>
            <a:chExt cx="15999733" cy="5325667"/>
          </a:xfrm>
        </p:grpSpPr>
        <p:grpSp>
          <p:nvGrpSpPr>
            <p:cNvPr id="553" name="Google Shape;683;p22"/>
            <p:cNvGrpSpPr/>
            <p:nvPr/>
          </p:nvGrpSpPr>
          <p:grpSpPr>
            <a:xfrm>
              <a:off x="-1" y="-1"/>
              <a:ext cx="15999735" cy="5325669"/>
              <a:chOff x="0" y="0"/>
              <a:chExt cx="15999733" cy="5325667"/>
            </a:xfrm>
          </p:grpSpPr>
          <p:sp>
            <p:nvSpPr>
              <p:cNvPr id="540" name="Google Shape;684;p22"/>
              <p:cNvSpPr/>
              <p:nvPr/>
            </p:nvSpPr>
            <p:spPr>
              <a:xfrm>
                <a:off x="533" y="-1"/>
                <a:ext cx="15999201" cy="925602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685;p22"/>
              <p:cNvSpPr/>
              <p:nvPr/>
            </p:nvSpPr>
            <p:spPr>
              <a:xfrm>
                <a:off x="-1" y="926466"/>
                <a:ext cx="15999202" cy="43992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686;p22"/>
              <p:cNvSpPr/>
              <p:nvPr/>
            </p:nvSpPr>
            <p:spPr>
              <a:xfrm>
                <a:off x="532" y="926466"/>
                <a:ext cx="15196002" cy="41224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687;p22"/>
              <p:cNvSpPr/>
              <p:nvPr/>
            </p:nvSpPr>
            <p:spPr>
              <a:xfrm>
                <a:off x="15196235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688;p22"/>
              <p:cNvSpPr/>
              <p:nvPr/>
            </p:nvSpPr>
            <p:spPr>
              <a:xfrm>
                <a:off x="14353024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689;p22"/>
              <p:cNvSpPr/>
              <p:nvPr/>
            </p:nvSpPr>
            <p:spPr>
              <a:xfrm>
                <a:off x="13509817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690;p22"/>
              <p:cNvSpPr/>
              <p:nvPr/>
            </p:nvSpPr>
            <p:spPr>
              <a:xfrm>
                <a:off x="14481187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49" name="Google Shape;691;p22"/>
              <p:cNvGrpSpPr/>
              <p:nvPr/>
            </p:nvGrpSpPr>
            <p:grpSpPr>
              <a:xfrm>
                <a:off x="15392446" y="312959"/>
                <a:ext cx="190604" cy="307761"/>
                <a:chOff x="0" y="0"/>
                <a:chExt cx="190602" cy="307760"/>
              </a:xfrm>
            </p:grpSpPr>
            <p:sp>
              <p:nvSpPr>
                <p:cNvPr id="547" name="Google Shape;692;p22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48" name="Google Shape;693;p22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50" name="Google Shape;694;p22"/>
              <p:cNvSpPr/>
              <p:nvPr/>
            </p:nvSpPr>
            <p:spPr>
              <a:xfrm flipH="1">
                <a:off x="13652289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51" name="Google Shape;695;p22"/>
              <p:cNvSpPr/>
              <p:nvPr/>
            </p:nvSpPr>
            <p:spPr>
              <a:xfrm>
                <a:off x="15196235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696;p22"/>
              <p:cNvSpPr/>
              <p:nvPr/>
            </p:nvSpPr>
            <p:spPr>
              <a:xfrm>
                <a:off x="15338311" y="1088637"/>
                <a:ext cx="296000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54" name="Google Shape;697;p22"/>
            <p:cNvSpPr/>
            <p:nvPr/>
          </p:nvSpPr>
          <p:spPr>
            <a:xfrm>
              <a:off x="15196267" y="1507000"/>
              <a:ext cx="580801" cy="38184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56" name="مستوى النص الأول…"/>
          <p:cNvSpPr txBox="1"/>
          <p:nvPr>
            <p:ph type="body" sz="half" idx="1"/>
          </p:nvPr>
        </p:nvSpPr>
        <p:spPr>
          <a:xfrm>
            <a:off x="2370666" y="6246533"/>
            <a:ext cx="14694402" cy="5566401"/>
          </a:xfrm>
          <a:prstGeom prst="rect">
            <a:avLst/>
          </a:prstGeom>
        </p:spPr>
        <p:txBody>
          <a:bodyPr anchor="ctr"/>
          <a:lstStyle>
            <a:lvl1pPr marL="916214" indent="-751114">
              <a:buClr>
                <a:srgbClr val="434343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1pPr>
            <a:lvl2pPr marL="1413328" indent="-816428">
              <a:buClr>
                <a:srgbClr val="434343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2pPr>
            <a:lvl3pPr marL="1870528" indent="-816428">
              <a:buClr>
                <a:srgbClr val="434343"/>
              </a:buClr>
              <a:buSzPts val="3600"/>
              <a:buFont typeface="Helvetica"/>
              <a:buChar char="■"/>
              <a:defRPr sz="3600">
                <a:solidFill>
                  <a:srgbClr val="434343"/>
                </a:solidFill>
              </a:defRPr>
            </a:lvl3pPr>
            <a:lvl4pPr marL="2327728" indent="-816428">
              <a:buClr>
                <a:srgbClr val="434343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4pPr>
            <a:lvl5pPr marL="2784928" indent="-816428">
              <a:buClr>
                <a:srgbClr val="434343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557" name="نص العنوان"/>
          <p:cNvSpPr txBox="1"/>
          <p:nvPr>
            <p:ph type="title"/>
          </p:nvPr>
        </p:nvSpPr>
        <p:spPr>
          <a:xfrm>
            <a:off x="1438132" y="2298466"/>
            <a:ext cx="11882402" cy="2988801"/>
          </a:xfrm>
          <a:prstGeom prst="rect">
            <a:avLst/>
          </a:prstGeom>
        </p:spPr>
        <p:txBody>
          <a:bodyPr anchor="ctr"/>
          <a:lstStyle>
            <a:lvl1pPr>
              <a:defRPr b="1" sz="19200">
                <a:solidFill>
                  <a:srgbClr val="FCF9F3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558" name="IMG_1539.png" descr="IMG_1539.png"/>
          <p:cNvPicPr>
            <a:picLocks noChangeAspect="1"/>
          </p:cNvPicPr>
          <p:nvPr/>
        </p:nvPicPr>
        <p:blipFill>
          <a:blip r:embed="rId2">
            <a:alphaModFix amt="8163"/>
            <a:extLst/>
          </a:blip>
          <a:srcRect l="14780" t="18111" r="14780" b="14724"/>
          <a:stretch>
            <a:fillRect/>
          </a:stretch>
        </p:blipFill>
        <p:spPr>
          <a:xfrm>
            <a:off x="7288103" y="5686493"/>
            <a:ext cx="7539489" cy="7215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79533" y="11846799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Google Shape;698;p22" descr="Google Shape;698;p22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1490303" y="1922138"/>
            <a:ext cx="4219180" cy="403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78894" y="12008467"/>
            <a:ext cx="2634892" cy="911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4" name="Google Shape;95;p4"/>
          <p:cNvGrpSpPr/>
          <p:nvPr/>
        </p:nvGrpSpPr>
        <p:grpSpPr>
          <a:xfrm>
            <a:off x="-534" y="-1"/>
            <a:ext cx="24384067" cy="13715910"/>
            <a:chOff x="-266" y="0"/>
            <a:chExt cx="24384066" cy="13715908"/>
          </a:xfrm>
        </p:grpSpPr>
        <p:sp>
          <p:nvSpPr>
            <p:cNvPr id="570" name="Google Shape;96;p4"/>
            <p:cNvSpPr/>
            <p:nvPr/>
          </p:nvSpPr>
          <p:spPr>
            <a:xfrm>
              <a:off x="-267" y="-1"/>
              <a:ext cx="24384001" cy="93541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97;p4"/>
            <p:cNvSpPr/>
            <p:nvPr/>
          </p:nvSpPr>
          <p:spPr>
            <a:xfrm>
              <a:off x="-201" y="936198"/>
              <a:ext cx="24384001" cy="12779644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98;p4"/>
            <p:cNvSpPr/>
            <p:nvPr/>
          </p:nvSpPr>
          <p:spPr>
            <a:xfrm>
              <a:off x="23580866" y="1522863"/>
              <a:ext cx="580801" cy="12192686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99;p4"/>
            <p:cNvSpPr/>
            <p:nvPr/>
          </p:nvSpPr>
          <p:spPr>
            <a:xfrm>
              <a:off x="-267" y="936265"/>
              <a:ext cx="23580801" cy="12779644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100;p4"/>
            <p:cNvSpPr/>
            <p:nvPr/>
          </p:nvSpPr>
          <p:spPr>
            <a:xfrm>
              <a:off x="23580835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101;p4"/>
            <p:cNvSpPr/>
            <p:nvPr/>
          </p:nvSpPr>
          <p:spPr>
            <a:xfrm>
              <a:off x="22737624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102;p4"/>
            <p:cNvSpPr/>
            <p:nvPr/>
          </p:nvSpPr>
          <p:spPr>
            <a:xfrm>
              <a:off x="21894415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103;p4"/>
            <p:cNvSpPr/>
            <p:nvPr/>
          </p:nvSpPr>
          <p:spPr>
            <a:xfrm>
              <a:off x="22865785" y="303993"/>
              <a:ext cx="324001" cy="327433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80" name="Google Shape;104;p4"/>
            <p:cNvGrpSpPr/>
            <p:nvPr/>
          </p:nvGrpSpPr>
          <p:grpSpPr>
            <a:xfrm>
              <a:off x="23777046" y="316217"/>
              <a:ext cx="190604" cy="311023"/>
              <a:chOff x="0" y="0"/>
              <a:chExt cx="190602" cy="311021"/>
            </a:xfrm>
          </p:grpSpPr>
          <p:sp>
            <p:nvSpPr>
              <p:cNvPr id="578" name="Google Shape;105;p4"/>
              <p:cNvSpPr/>
              <p:nvPr/>
            </p:nvSpPr>
            <p:spPr>
              <a:xfrm>
                <a:off x="7431" y="2208"/>
                <a:ext cx="175740" cy="30660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79" name="Google Shape;106;p4"/>
              <p:cNvSpPr/>
              <p:nvPr/>
            </p:nvSpPr>
            <p:spPr>
              <a:xfrm flipH="1">
                <a:off x="-1" y="0"/>
                <a:ext cx="190604" cy="311022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581" name="Google Shape;107;p4"/>
            <p:cNvSpPr/>
            <p:nvPr/>
          </p:nvSpPr>
          <p:spPr>
            <a:xfrm flipH="1">
              <a:off x="22036887" y="6351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582" name="Google Shape;108;p4"/>
            <p:cNvSpPr/>
            <p:nvPr/>
          </p:nvSpPr>
          <p:spPr>
            <a:xfrm>
              <a:off x="23580835" y="936211"/>
              <a:ext cx="580801" cy="586956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109;p4"/>
            <p:cNvSpPr/>
            <p:nvPr/>
          </p:nvSpPr>
          <p:spPr>
            <a:xfrm>
              <a:off x="23722910" y="1100117"/>
              <a:ext cx="296001" cy="258715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85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69480" y="12394264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IMG_1539.png" descr="IMG_1539.png"/>
          <p:cNvPicPr>
            <a:picLocks noChangeAspect="1"/>
          </p:cNvPicPr>
          <p:nvPr/>
        </p:nvPicPr>
        <p:blipFill>
          <a:blip r:embed="rId2">
            <a:alphaModFix amt="7142"/>
            <a:extLst/>
          </a:blip>
          <a:srcRect l="14780" t="18111" r="14780" b="14724"/>
          <a:stretch>
            <a:fillRect/>
          </a:stretch>
        </p:blipFill>
        <p:spPr>
          <a:xfrm>
            <a:off x="8954802" y="1369967"/>
            <a:ext cx="12225279" cy="11700617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409;p15"/>
          <p:cNvGrpSpPr/>
          <p:nvPr/>
        </p:nvGrpSpPr>
        <p:grpSpPr>
          <a:xfrm>
            <a:off x="1065666" y="930133"/>
            <a:ext cx="19101934" cy="10882401"/>
            <a:chOff x="0" y="0"/>
            <a:chExt cx="19101933" cy="10882400"/>
          </a:xfrm>
        </p:grpSpPr>
        <p:sp>
          <p:nvSpPr>
            <p:cNvPr id="594" name="Google Shape;410;p15"/>
            <p:cNvSpPr/>
            <p:nvPr/>
          </p:nvSpPr>
          <p:spPr>
            <a:xfrm>
              <a:off x="-1" y="0"/>
              <a:ext cx="1910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411;p15"/>
            <p:cNvSpPr/>
            <p:nvPr/>
          </p:nvSpPr>
          <p:spPr>
            <a:xfrm>
              <a:off x="333" y="926400"/>
              <a:ext cx="19101601" cy="99560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412;p15"/>
            <p:cNvSpPr/>
            <p:nvPr/>
          </p:nvSpPr>
          <p:spPr>
            <a:xfrm>
              <a:off x="18298600" y="1506912"/>
              <a:ext cx="580801" cy="93344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413;p15"/>
            <p:cNvSpPr/>
            <p:nvPr/>
          </p:nvSpPr>
          <p:spPr>
            <a:xfrm>
              <a:off x="333" y="1253600"/>
              <a:ext cx="18297601" cy="92328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414;p15"/>
            <p:cNvSpPr/>
            <p:nvPr/>
          </p:nvSpPr>
          <p:spPr>
            <a:xfrm>
              <a:off x="1829856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415;p15"/>
            <p:cNvSpPr/>
            <p:nvPr/>
          </p:nvSpPr>
          <p:spPr>
            <a:xfrm>
              <a:off x="1745535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416;p15"/>
            <p:cNvSpPr/>
            <p:nvPr/>
          </p:nvSpPr>
          <p:spPr>
            <a:xfrm>
              <a:off x="16612148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417;p15"/>
            <p:cNvSpPr/>
            <p:nvPr/>
          </p:nvSpPr>
          <p:spPr>
            <a:xfrm>
              <a:off x="17583520" y="300832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04" name="Google Shape;418;p15"/>
            <p:cNvGrpSpPr/>
            <p:nvPr/>
          </p:nvGrpSpPr>
          <p:grpSpPr>
            <a:xfrm>
              <a:off x="18494778" y="312925"/>
              <a:ext cx="190603" cy="307761"/>
              <a:chOff x="0" y="0"/>
              <a:chExt cx="190602" cy="307760"/>
            </a:xfrm>
          </p:grpSpPr>
          <p:sp>
            <p:nvSpPr>
              <p:cNvPr id="602" name="Google Shape;419;p15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03" name="Google Shape;420;p15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05" name="Google Shape;421;p15"/>
            <p:cNvSpPr/>
            <p:nvPr/>
          </p:nvSpPr>
          <p:spPr>
            <a:xfrm flipH="1">
              <a:off x="16754620" y="6285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06" name="Google Shape;422;p15"/>
            <p:cNvSpPr/>
            <p:nvPr/>
          </p:nvSpPr>
          <p:spPr>
            <a:xfrm>
              <a:off x="18298566" y="926418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423;p15"/>
            <p:cNvSpPr/>
            <p:nvPr/>
          </p:nvSpPr>
          <p:spPr>
            <a:xfrm>
              <a:off x="18440643" y="1088605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3" name="Google Shape;424;p15"/>
          <p:cNvGrpSpPr/>
          <p:nvPr/>
        </p:nvGrpSpPr>
        <p:grpSpPr>
          <a:xfrm>
            <a:off x="13910933" y="5119800"/>
            <a:ext cx="9407202" cy="7656067"/>
            <a:chOff x="0" y="0"/>
            <a:chExt cx="9407200" cy="7656066"/>
          </a:xfrm>
        </p:grpSpPr>
        <p:sp>
          <p:nvSpPr>
            <p:cNvPr id="609" name="Google Shape;425;p15"/>
            <p:cNvSpPr/>
            <p:nvPr/>
          </p:nvSpPr>
          <p:spPr>
            <a:xfrm>
              <a:off x="-1" y="-1"/>
              <a:ext cx="9407202" cy="925601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426;p15"/>
            <p:cNvSpPr/>
            <p:nvPr/>
          </p:nvSpPr>
          <p:spPr>
            <a:xfrm>
              <a:off x="-1" y="926466"/>
              <a:ext cx="9407202" cy="6729601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427;p15"/>
            <p:cNvSpPr/>
            <p:nvPr/>
          </p:nvSpPr>
          <p:spPr>
            <a:xfrm>
              <a:off x="8604600" y="1507000"/>
              <a:ext cx="580801" cy="6148800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428;p15"/>
            <p:cNvSpPr/>
            <p:nvPr/>
          </p:nvSpPr>
          <p:spPr>
            <a:xfrm>
              <a:off x="0" y="926466"/>
              <a:ext cx="8604001" cy="64888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6200000" scaled="0"/>
            </a:gradFill>
            <a:ln w="25400" cap="flat">
              <a:solidFill>
                <a:srgbClr val="71AD6F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CF9F3"/>
                  </a:solidFill>
                </a:defRPr>
              </a:pPr>
            </a:p>
          </p:txBody>
        </p:sp>
        <p:sp>
          <p:nvSpPr>
            <p:cNvPr id="613" name="Google Shape;429;p15"/>
            <p:cNvSpPr/>
            <p:nvPr/>
          </p:nvSpPr>
          <p:spPr>
            <a:xfrm>
              <a:off x="8604568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430;p15"/>
            <p:cNvSpPr/>
            <p:nvPr/>
          </p:nvSpPr>
          <p:spPr>
            <a:xfrm>
              <a:off x="7761358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431;p15"/>
            <p:cNvSpPr/>
            <p:nvPr/>
          </p:nvSpPr>
          <p:spPr>
            <a:xfrm>
              <a:off x="6918149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432;p15"/>
            <p:cNvSpPr/>
            <p:nvPr/>
          </p:nvSpPr>
          <p:spPr>
            <a:xfrm>
              <a:off x="7889520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19" name="Google Shape;433;p15"/>
            <p:cNvGrpSpPr/>
            <p:nvPr/>
          </p:nvGrpSpPr>
          <p:grpSpPr>
            <a:xfrm>
              <a:off x="8800779" y="312959"/>
              <a:ext cx="190603" cy="307761"/>
              <a:chOff x="0" y="0"/>
              <a:chExt cx="190602" cy="307760"/>
            </a:xfrm>
          </p:grpSpPr>
          <p:sp>
            <p:nvSpPr>
              <p:cNvPr id="617" name="Google Shape;434;p15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18" name="Google Shape;435;p15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20" name="Google Shape;436;p15"/>
            <p:cNvSpPr/>
            <p:nvPr/>
          </p:nvSpPr>
          <p:spPr>
            <a:xfrm flipH="1">
              <a:off x="7060621" y="628623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21" name="Google Shape;437;p15"/>
            <p:cNvSpPr/>
            <p:nvPr/>
          </p:nvSpPr>
          <p:spPr>
            <a:xfrm>
              <a:off x="8604568" y="926450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438;p15"/>
            <p:cNvSpPr/>
            <p:nvPr/>
          </p:nvSpPr>
          <p:spPr>
            <a:xfrm>
              <a:off x="8746642" y="1088637"/>
              <a:ext cx="296001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24" name="نص العنوان"/>
          <p:cNvSpPr txBox="1"/>
          <p:nvPr>
            <p:ph type="title"/>
          </p:nvPr>
        </p:nvSpPr>
        <p:spPr>
          <a:xfrm>
            <a:off x="2534533" y="3501866"/>
            <a:ext cx="10723200" cy="2593601"/>
          </a:xfrm>
          <a:prstGeom prst="rect">
            <a:avLst/>
          </a:prstGeom>
        </p:spPr>
        <p:txBody>
          <a:bodyPr anchor="ctr"/>
          <a:lstStyle>
            <a:lvl1pPr>
              <a:defRPr b="1" sz="19200">
                <a:solidFill>
                  <a:srgbClr val="FCF9F3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625" name="مستوى النص الأول…"/>
          <p:cNvSpPr txBox="1"/>
          <p:nvPr>
            <p:ph type="body" sz="quarter" idx="1"/>
          </p:nvPr>
        </p:nvSpPr>
        <p:spPr>
          <a:xfrm>
            <a:off x="2475866" y="6858000"/>
            <a:ext cx="9407202" cy="3058400"/>
          </a:xfrm>
          <a:prstGeom prst="rect">
            <a:avLst/>
          </a:prstGeom>
        </p:spPr>
        <p:txBody>
          <a:bodyPr/>
          <a:lstStyle>
            <a:lvl1pPr marL="846666" indent="-706966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1pPr>
            <a:lvl2pPr marL="846666" indent="-249766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2pPr>
            <a:lvl3pPr marL="846666" indent="2074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3pPr>
            <a:lvl4pPr marL="846666" indent="6646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4pPr>
            <a:lvl5pPr marL="846666" indent="11218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626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7146948" y="7782316"/>
            <a:ext cx="4516203" cy="4322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1207950" y="10678932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Google Shape;439;p15" descr="Google Shape;439;p15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487" r="0" b="12487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11;p2"/>
          <p:cNvGrpSpPr/>
          <p:nvPr/>
        </p:nvGrpSpPr>
        <p:grpSpPr>
          <a:xfrm>
            <a:off x="4465829" y="3145858"/>
            <a:ext cx="16221608" cy="7656014"/>
            <a:chOff x="0" y="0"/>
            <a:chExt cx="16221606" cy="7656013"/>
          </a:xfrm>
        </p:grpSpPr>
        <p:sp>
          <p:nvSpPr>
            <p:cNvPr id="636" name="Google Shape;12;p2"/>
            <p:cNvSpPr/>
            <p:nvPr/>
          </p:nvSpPr>
          <p:spPr>
            <a:xfrm>
              <a:off x="5" y="-1"/>
              <a:ext cx="1622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13;p2"/>
            <p:cNvSpPr/>
            <p:nvPr/>
          </p:nvSpPr>
          <p:spPr>
            <a:xfrm>
              <a:off x="5" y="926413"/>
              <a:ext cx="16221601" cy="6729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14;p2"/>
            <p:cNvSpPr/>
            <p:nvPr/>
          </p:nvSpPr>
          <p:spPr>
            <a:xfrm>
              <a:off x="15418568" y="1506973"/>
              <a:ext cx="580801" cy="568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15;p2"/>
            <p:cNvSpPr/>
            <p:nvPr/>
          </p:nvSpPr>
          <p:spPr>
            <a:xfrm>
              <a:off x="-1" y="1148506"/>
              <a:ext cx="15418402" cy="6266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16;p2"/>
            <p:cNvSpPr/>
            <p:nvPr/>
          </p:nvSpPr>
          <p:spPr>
            <a:xfrm>
              <a:off x="1541856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17;p2"/>
            <p:cNvSpPr/>
            <p:nvPr/>
          </p:nvSpPr>
          <p:spPr>
            <a:xfrm>
              <a:off x="1457535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18;p2"/>
            <p:cNvSpPr/>
            <p:nvPr/>
          </p:nvSpPr>
          <p:spPr>
            <a:xfrm>
              <a:off x="13732149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19;p2"/>
            <p:cNvSpPr/>
            <p:nvPr/>
          </p:nvSpPr>
          <p:spPr>
            <a:xfrm>
              <a:off x="14703521" y="300837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46" name="Google Shape;20;p2"/>
            <p:cNvGrpSpPr/>
            <p:nvPr/>
          </p:nvGrpSpPr>
          <p:grpSpPr>
            <a:xfrm>
              <a:off x="15614780" y="312933"/>
              <a:ext cx="190603" cy="307761"/>
              <a:chOff x="0" y="0"/>
              <a:chExt cx="190602" cy="307760"/>
            </a:xfrm>
          </p:grpSpPr>
          <p:sp>
            <p:nvSpPr>
              <p:cNvPr id="644" name="Google Shape;21;p2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45" name="Google Shape;22;p2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47" name="Google Shape;23;p2"/>
            <p:cNvSpPr/>
            <p:nvPr/>
          </p:nvSpPr>
          <p:spPr>
            <a:xfrm flipH="1">
              <a:off x="13874622" y="628597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48" name="Google Shape;24;p2"/>
            <p:cNvSpPr/>
            <p:nvPr/>
          </p:nvSpPr>
          <p:spPr>
            <a:xfrm>
              <a:off x="15418568" y="926423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25;p2"/>
            <p:cNvSpPr/>
            <p:nvPr/>
          </p:nvSpPr>
          <p:spPr>
            <a:xfrm>
              <a:off x="15560643" y="1088610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65" name="Google Shape;26;p2"/>
          <p:cNvGrpSpPr/>
          <p:nvPr/>
        </p:nvGrpSpPr>
        <p:grpSpPr>
          <a:xfrm>
            <a:off x="10813702" y="8948564"/>
            <a:ext cx="11384201" cy="4106735"/>
            <a:chOff x="0" y="0"/>
            <a:chExt cx="11384199" cy="4106733"/>
          </a:xfrm>
        </p:grpSpPr>
        <p:sp>
          <p:nvSpPr>
            <p:cNvPr id="651" name="Google Shape;27;p2"/>
            <p:cNvSpPr/>
            <p:nvPr/>
          </p:nvSpPr>
          <p:spPr>
            <a:xfrm>
              <a:off x="200" y="-1"/>
              <a:ext cx="11384000" cy="809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28;p2"/>
            <p:cNvSpPr/>
            <p:nvPr/>
          </p:nvSpPr>
          <p:spPr>
            <a:xfrm>
              <a:off x="0" y="810199"/>
              <a:ext cx="11384000" cy="3296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29;p2"/>
            <p:cNvSpPr/>
            <p:nvPr/>
          </p:nvSpPr>
          <p:spPr>
            <a:xfrm>
              <a:off x="10682194" y="1317933"/>
              <a:ext cx="508001" cy="278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30;p2"/>
            <p:cNvSpPr/>
            <p:nvPr/>
          </p:nvSpPr>
          <p:spPr>
            <a:xfrm>
              <a:off x="10682216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31;p2"/>
            <p:cNvSpPr/>
            <p:nvPr/>
          </p:nvSpPr>
          <p:spPr>
            <a:xfrm>
              <a:off x="9944784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32;p2"/>
            <p:cNvSpPr/>
            <p:nvPr/>
          </p:nvSpPr>
          <p:spPr>
            <a:xfrm>
              <a:off x="9207352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33;p2"/>
            <p:cNvSpPr/>
            <p:nvPr/>
          </p:nvSpPr>
          <p:spPr>
            <a:xfrm>
              <a:off x="10056866" y="263106"/>
              <a:ext cx="284001" cy="284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60" name="Google Shape;34;p2"/>
            <p:cNvGrpSpPr/>
            <p:nvPr/>
          </p:nvGrpSpPr>
          <p:grpSpPr>
            <a:xfrm>
              <a:off x="10853813" y="273682"/>
              <a:ext cx="166692" cy="269153"/>
              <a:chOff x="0" y="0"/>
              <a:chExt cx="166690" cy="269152"/>
            </a:xfrm>
          </p:grpSpPr>
          <p:sp>
            <p:nvSpPr>
              <p:cNvPr id="658" name="Google Shape;35;p2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59" name="Google Shape;36;p2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61" name="Google Shape;37;p2"/>
            <p:cNvSpPr/>
            <p:nvPr/>
          </p:nvSpPr>
          <p:spPr>
            <a:xfrm flipH="1">
              <a:off x="9331618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62" name="Google Shape;38;p2"/>
            <p:cNvSpPr/>
            <p:nvPr/>
          </p:nvSpPr>
          <p:spPr>
            <a:xfrm>
              <a:off x="10682216" y="810223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39;p2"/>
            <p:cNvSpPr/>
            <p:nvPr/>
          </p:nvSpPr>
          <p:spPr>
            <a:xfrm>
              <a:off x="10806469" y="952063"/>
              <a:ext cx="259200" cy="224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40;p2"/>
            <p:cNvSpPr/>
            <p:nvPr/>
          </p:nvSpPr>
          <p:spPr>
            <a:xfrm>
              <a:off x="194" y="810200"/>
              <a:ext cx="10681602" cy="30912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666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8144586" y="10580185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IMG_1539.png" descr="IMG_1539.png"/>
          <p:cNvPicPr>
            <a:picLocks noChangeAspect="1"/>
          </p:cNvPicPr>
          <p:nvPr/>
        </p:nvPicPr>
        <p:blipFill>
          <a:blip r:embed="rId3">
            <a:alphaModFix amt="26785"/>
            <a:extLst/>
          </a:blip>
          <a:srcRect l="14780" t="18111" r="14780" b="14724"/>
          <a:stretch>
            <a:fillRect/>
          </a:stretch>
        </p:blipFill>
        <p:spPr>
          <a:xfrm>
            <a:off x="20687435" y="4199966"/>
            <a:ext cx="3424259" cy="327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Google Shape;41;p2" descr="Google Shape;41;p2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305493" y="192348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45;p3"/>
          <p:cNvGrpSpPr/>
          <p:nvPr/>
        </p:nvGrpSpPr>
        <p:grpSpPr>
          <a:xfrm>
            <a:off x="4081132" y="1903359"/>
            <a:ext cx="16221608" cy="7656015"/>
            <a:chOff x="0" y="0"/>
            <a:chExt cx="16221606" cy="7656013"/>
          </a:xfrm>
        </p:grpSpPr>
        <p:sp>
          <p:nvSpPr>
            <p:cNvPr id="273" name="Google Shape;46;p3"/>
            <p:cNvSpPr/>
            <p:nvPr/>
          </p:nvSpPr>
          <p:spPr>
            <a:xfrm>
              <a:off x="5" y="-1"/>
              <a:ext cx="1622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47;p3"/>
            <p:cNvSpPr/>
            <p:nvPr/>
          </p:nvSpPr>
          <p:spPr>
            <a:xfrm>
              <a:off x="5" y="926413"/>
              <a:ext cx="16221601" cy="6729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48;p3"/>
            <p:cNvSpPr/>
            <p:nvPr/>
          </p:nvSpPr>
          <p:spPr>
            <a:xfrm>
              <a:off x="15418599" y="1506973"/>
              <a:ext cx="580801" cy="6148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49;p3"/>
            <p:cNvSpPr/>
            <p:nvPr/>
          </p:nvSpPr>
          <p:spPr>
            <a:xfrm>
              <a:off x="-1" y="1148506"/>
              <a:ext cx="15418402" cy="6266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50;p3"/>
            <p:cNvSpPr/>
            <p:nvPr/>
          </p:nvSpPr>
          <p:spPr>
            <a:xfrm>
              <a:off x="1541856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51;p3"/>
            <p:cNvSpPr/>
            <p:nvPr/>
          </p:nvSpPr>
          <p:spPr>
            <a:xfrm>
              <a:off x="1457535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52;p3"/>
            <p:cNvSpPr/>
            <p:nvPr/>
          </p:nvSpPr>
          <p:spPr>
            <a:xfrm>
              <a:off x="13732149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53;p3"/>
            <p:cNvSpPr/>
            <p:nvPr/>
          </p:nvSpPr>
          <p:spPr>
            <a:xfrm>
              <a:off x="14703521" y="300837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83" name="Google Shape;54;p3"/>
            <p:cNvGrpSpPr/>
            <p:nvPr/>
          </p:nvGrpSpPr>
          <p:grpSpPr>
            <a:xfrm>
              <a:off x="15614780" y="312933"/>
              <a:ext cx="190603" cy="307761"/>
              <a:chOff x="0" y="0"/>
              <a:chExt cx="190602" cy="307760"/>
            </a:xfrm>
          </p:grpSpPr>
          <p:sp>
            <p:nvSpPr>
              <p:cNvPr id="281" name="Google Shape;55;p3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82" name="Google Shape;56;p3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284" name="Google Shape;57;p3"/>
            <p:cNvSpPr/>
            <p:nvPr/>
          </p:nvSpPr>
          <p:spPr>
            <a:xfrm flipH="1">
              <a:off x="13874622" y="628597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285" name="Google Shape;58;p3"/>
            <p:cNvSpPr/>
            <p:nvPr/>
          </p:nvSpPr>
          <p:spPr>
            <a:xfrm>
              <a:off x="15418568" y="926423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" name="Google Shape;59;p3"/>
            <p:cNvSpPr/>
            <p:nvPr/>
          </p:nvSpPr>
          <p:spPr>
            <a:xfrm>
              <a:off x="15560643" y="1088610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" name="Google Shape;60;p3"/>
          <p:cNvGrpSpPr/>
          <p:nvPr/>
        </p:nvGrpSpPr>
        <p:grpSpPr>
          <a:xfrm>
            <a:off x="6233533" y="7706066"/>
            <a:ext cx="12343201" cy="4106735"/>
            <a:chOff x="0" y="0"/>
            <a:chExt cx="12343200" cy="4106733"/>
          </a:xfrm>
        </p:grpSpPr>
        <p:sp>
          <p:nvSpPr>
            <p:cNvPr id="288" name="Google Shape;61;p3"/>
            <p:cNvSpPr/>
            <p:nvPr/>
          </p:nvSpPr>
          <p:spPr>
            <a:xfrm>
              <a:off x="799" y="-1"/>
              <a:ext cx="12342402" cy="8096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62;p3"/>
            <p:cNvSpPr/>
            <p:nvPr/>
          </p:nvSpPr>
          <p:spPr>
            <a:xfrm>
              <a:off x="-1" y="810199"/>
              <a:ext cx="12342402" cy="3296002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63;p3"/>
            <p:cNvSpPr/>
            <p:nvPr/>
          </p:nvSpPr>
          <p:spPr>
            <a:xfrm>
              <a:off x="11640600" y="1317933"/>
              <a:ext cx="508001" cy="27888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64;p3"/>
            <p:cNvSpPr/>
            <p:nvPr/>
          </p:nvSpPr>
          <p:spPr>
            <a:xfrm>
              <a:off x="11640622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65;p3"/>
            <p:cNvSpPr/>
            <p:nvPr/>
          </p:nvSpPr>
          <p:spPr>
            <a:xfrm>
              <a:off x="10903190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66;p3"/>
            <p:cNvSpPr/>
            <p:nvPr/>
          </p:nvSpPr>
          <p:spPr>
            <a:xfrm>
              <a:off x="10165757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67;p3"/>
            <p:cNvSpPr/>
            <p:nvPr/>
          </p:nvSpPr>
          <p:spPr>
            <a:xfrm>
              <a:off x="11015271" y="263106"/>
              <a:ext cx="284001" cy="28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97" name="Google Shape;68;p3"/>
            <p:cNvGrpSpPr/>
            <p:nvPr/>
          </p:nvGrpSpPr>
          <p:grpSpPr>
            <a:xfrm>
              <a:off x="11812218" y="273682"/>
              <a:ext cx="166692" cy="269153"/>
              <a:chOff x="0" y="0"/>
              <a:chExt cx="166690" cy="269152"/>
            </a:xfrm>
          </p:grpSpPr>
          <p:sp>
            <p:nvSpPr>
              <p:cNvPr id="295" name="Google Shape;69;p3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96" name="Google Shape;70;p3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298" name="Google Shape;71;p3"/>
            <p:cNvSpPr/>
            <p:nvPr/>
          </p:nvSpPr>
          <p:spPr>
            <a:xfrm flipH="1">
              <a:off x="10290024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299" name="Google Shape;72;p3"/>
            <p:cNvSpPr/>
            <p:nvPr/>
          </p:nvSpPr>
          <p:spPr>
            <a:xfrm>
              <a:off x="11640622" y="810223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73;p3"/>
            <p:cNvSpPr/>
            <p:nvPr/>
          </p:nvSpPr>
          <p:spPr>
            <a:xfrm>
              <a:off x="11764874" y="952063"/>
              <a:ext cx="259200" cy="224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74;p3"/>
            <p:cNvSpPr/>
            <p:nvPr/>
          </p:nvSpPr>
          <p:spPr>
            <a:xfrm>
              <a:off x="800" y="810200"/>
              <a:ext cx="11639200" cy="30912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نص العنوان"/>
          <p:cNvSpPr txBox="1"/>
          <p:nvPr>
            <p:ph type="title"/>
          </p:nvPr>
        </p:nvSpPr>
        <p:spPr>
          <a:xfrm>
            <a:off x="6528799" y="4871599"/>
            <a:ext cx="11326402" cy="2127201"/>
          </a:xfrm>
          <a:prstGeom prst="rect">
            <a:avLst/>
          </a:prstGeom>
        </p:spPr>
        <p:txBody>
          <a:bodyPr anchor="ctr"/>
          <a:lstStyle>
            <a:lvl1pPr algn="ctr">
              <a:defRPr b="1" sz="96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4" name="مستوى النص الأول…"/>
          <p:cNvSpPr txBox="1"/>
          <p:nvPr>
            <p:ph type="body" sz="quarter" idx="1"/>
          </p:nvPr>
        </p:nvSpPr>
        <p:spPr>
          <a:xfrm>
            <a:off x="6895665" y="8805333"/>
            <a:ext cx="10320001" cy="25584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52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sz="52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sz="52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sz="52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sz="52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19" name="Google Shape;78;p3"/>
          <p:cNvGrpSpPr/>
          <p:nvPr/>
        </p:nvGrpSpPr>
        <p:grpSpPr>
          <a:xfrm>
            <a:off x="1065666" y="930133"/>
            <a:ext cx="5463067" cy="4106734"/>
            <a:chOff x="0" y="0"/>
            <a:chExt cx="5463066" cy="4106733"/>
          </a:xfrm>
        </p:grpSpPr>
        <p:sp>
          <p:nvSpPr>
            <p:cNvPr id="305" name="Google Shape;79;p3"/>
            <p:cNvSpPr/>
            <p:nvPr/>
          </p:nvSpPr>
          <p:spPr>
            <a:xfrm>
              <a:off x="666" y="-1"/>
              <a:ext cx="5462401" cy="809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80;p3"/>
            <p:cNvSpPr/>
            <p:nvPr/>
          </p:nvSpPr>
          <p:spPr>
            <a:xfrm>
              <a:off x="0" y="810199"/>
              <a:ext cx="5462400" cy="3296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81;p3"/>
            <p:cNvSpPr/>
            <p:nvPr/>
          </p:nvSpPr>
          <p:spPr>
            <a:xfrm>
              <a:off x="4760800" y="1317933"/>
              <a:ext cx="508001" cy="278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82;p3"/>
            <p:cNvSpPr/>
            <p:nvPr/>
          </p:nvSpPr>
          <p:spPr>
            <a:xfrm>
              <a:off x="4760821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83;p3"/>
            <p:cNvSpPr/>
            <p:nvPr/>
          </p:nvSpPr>
          <p:spPr>
            <a:xfrm>
              <a:off x="4023389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84;p3"/>
            <p:cNvSpPr/>
            <p:nvPr/>
          </p:nvSpPr>
          <p:spPr>
            <a:xfrm>
              <a:off x="3285957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85;p3"/>
            <p:cNvSpPr/>
            <p:nvPr/>
          </p:nvSpPr>
          <p:spPr>
            <a:xfrm>
              <a:off x="4135471" y="263106"/>
              <a:ext cx="284002" cy="28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14" name="Google Shape;86;p3"/>
            <p:cNvGrpSpPr/>
            <p:nvPr/>
          </p:nvGrpSpPr>
          <p:grpSpPr>
            <a:xfrm>
              <a:off x="4932419" y="273682"/>
              <a:ext cx="166691" cy="269153"/>
              <a:chOff x="0" y="0"/>
              <a:chExt cx="166690" cy="269152"/>
            </a:xfrm>
          </p:grpSpPr>
          <p:sp>
            <p:nvSpPr>
              <p:cNvPr id="312" name="Google Shape;87;p3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13" name="Google Shape;88;p3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15" name="Google Shape;89;p3"/>
            <p:cNvSpPr/>
            <p:nvPr/>
          </p:nvSpPr>
          <p:spPr>
            <a:xfrm flipH="1">
              <a:off x="3410224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16" name="Google Shape;90;p3"/>
            <p:cNvSpPr/>
            <p:nvPr/>
          </p:nvSpPr>
          <p:spPr>
            <a:xfrm>
              <a:off x="4760821" y="810223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91;p3"/>
            <p:cNvSpPr/>
            <p:nvPr/>
          </p:nvSpPr>
          <p:spPr>
            <a:xfrm>
              <a:off x="4885074" y="952063"/>
              <a:ext cx="259201" cy="224002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92;p3"/>
            <p:cNvSpPr/>
            <p:nvPr/>
          </p:nvSpPr>
          <p:spPr>
            <a:xfrm>
              <a:off x="0" y="810200"/>
              <a:ext cx="4760001" cy="3091201"/>
            </a:xfrm>
            <a:prstGeom prst="rect">
              <a:avLst/>
            </a:prstGeom>
            <a:solidFill>
              <a:srgbClr val="F6F6D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0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2067416" y="10830333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1539.png" descr="IMG_1539.png"/>
          <p:cNvPicPr>
            <a:picLocks noChangeAspect="1"/>
          </p:cNvPicPr>
          <p:nvPr/>
        </p:nvPicPr>
        <p:blipFill>
          <a:blip r:embed="rId3">
            <a:alphaModFix amt="46683"/>
            <a:extLst/>
          </a:blip>
          <a:srcRect l="14780" t="18111" r="14780" b="14724"/>
          <a:stretch>
            <a:fillRect/>
          </a:stretch>
        </p:blipFill>
        <p:spPr>
          <a:xfrm>
            <a:off x="2372216" y="11285945"/>
            <a:ext cx="2330498" cy="2230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93;p3" descr="Google Shape;93;p3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213132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223;p8"/>
          <p:cNvGrpSpPr/>
          <p:nvPr/>
        </p:nvGrpSpPr>
        <p:grpSpPr>
          <a:xfrm>
            <a:off x="1065666" y="930133"/>
            <a:ext cx="19101934" cy="10882401"/>
            <a:chOff x="0" y="0"/>
            <a:chExt cx="19101933" cy="10882400"/>
          </a:xfrm>
        </p:grpSpPr>
        <p:sp>
          <p:nvSpPr>
            <p:cNvPr id="330" name="Google Shape;224;p8"/>
            <p:cNvSpPr/>
            <p:nvPr/>
          </p:nvSpPr>
          <p:spPr>
            <a:xfrm>
              <a:off x="-1" y="0"/>
              <a:ext cx="1910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225;p8"/>
            <p:cNvSpPr/>
            <p:nvPr/>
          </p:nvSpPr>
          <p:spPr>
            <a:xfrm>
              <a:off x="333" y="926400"/>
              <a:ext cx="19101601" cy="99560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226;p8"/>
            <p:cNvSpPr/>
            <p:nvPr/>
          </p:nvSpPr>
          <p:spPr>
            <a:xfrm>
              <a:off x="18298600" y="1506912"/>
              <a:ext cx="580801" cy="93344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227;p8"/>
            <p:cNvSpPr/>
            <p:nvPr/>
          </p:nvSpPr>
          <p:spPr>
            <a:xfrm>
              <a:off x="333" y="1253600"/>
              <a:ext cx="18297601" cy="92328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228;p8"/>
            <p:cNvSpPr/>
            <p:nvPr/>
          </p:nvSpPr>
          <p:spPr>
            <a:xfrm>
              <a:off x="1829856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229;p8"/>
            <p:cNvSpPr/>
            <p:nvPr/>
          </p:nvSpPr>
          <p:spPr>
            <a:xfrm>
              <a:off x="1745535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230;p8"/>
            <p:cNvSpPr/>
            <p:nvPr/>
          </p:nvSpPr>
          <p:spPr>
            <a:xfrm>
              <a:off x="16612148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231;p8"/>
            <p:cNvSpPr/>
            <p:nvPr/>
          </p:nvSpPr>
          <p:spPr>
            <a:xfrm>
              <a:off x="17583520" y="300832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232;p8"/>
            <p:cNvGrpSpPr/>
            <p:nvPr/>
          </p:nvGrpSpPr>
          <p:grpSpPr>
            <a:xfrm>
              <a:off x="18494778" y="312925"/>
              <a:ext cx="190603" cy="307761"/>
              <a:chOff x="0" y="0"/>
              <a:chExt cx="190602" cy="307760"/>
            </a:xfrm>
          </p:grpSpPr>
          <p:sp>
            <p:nvSpPr>
              <p:cNvPr id="338" name="Google Shape;233;p8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39" name="Google Shape;234;p8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41" name="Google Shape;235;p8"/>
            <p:cNvSpPr/>
            <p:nvPr/>
          </p:nvSpPr>
          <p:spPr>
            <a:xfrm flipH="1">
              <a:off x="16754620" y="6285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42" name="Google Shape;236;p8"/>
            <p:cNvSpPr/>
            <p:nvPr/>
          </p:nvSpPr>
          <p:spPr>
            <a:xfrm>
              <a:off x="18298566" y="926418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237;p8"/>
            <p:cNvSpPr/>
            <p:nvPr/>
          </p:nvSpPr>
          <p:spPr>
            <a:xfrm>
              <a:off x="18440643" y="1088605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" name="Google Shape;238;p8"/>
          <p:cNvGrpSpPr/>
          <p:nvPr/>
        </p:nvGrpSpPr>
        <p:grpSpPr>
          <a:xfrm>
            <a:off x="17319733" y="7247533"/>
            <a:ext cx="5998534" cy="5455268"/>
            <a:chOff x="0" y="0"/>
            <a:chExt cx="5998533" cy="5455266"/>
          </a:xfrm>
        </p:grpSpPr>
        <p:sp>
          <p:nvSpPr>
            <p:cNvPr id="345" name="Google Shape;239;p8"/>
            <p:cNvSpPr/>
            <p:nvPr/>
          </p:nvSpPr>
          <p:spPr>
            <a:xfrm>
              <a:off x="0" y="-1"/>
              <a:ext cx="5998400" cy="925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240;p8"/>
            <p:cNvSpPr/>
            <p:nvPr/>
          </p:nvSpPr>
          <p:spPr>
            <a:xfrm>
              <a:off x="133" y="926466"/>
              <a:ext cx="5998401" cy="452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241;p8"/>
            <p:cNvSpPr/>
            <p:nvPr/>
          </p:nvSpPr>
          <p:spPr>
            <a:xfrm>
              <a:off x="5195799" y="1506999"/>
              <a:ext cx="580799" cy="394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242;p8"/>
            <p:cNvSpPr/>
            <p:nvPr/>
          </p:nvSpPr>
          <p:spPr>
            <a:xfrm>
              <a:off x="133" y="926466"/>
              <a:ext cx="5195198" cy="4528801"/>
            </a:xfrm>
            <a:prstGeom prst="rect">
              <a:avLst/>
            </a:prstGeom>
            <a:solidFill>
              <a:srgbClr val="D3E2FF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243;p8"/>
            <p:cNvSpPr/>
            <p:nvPr/>
          </p:nvSpPr>
          <p:spPr>
            <a:xfrm>
              <a:off x="5195767" y="172703"/>
              <a:ext cx="580799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244;p8"/>
            <p:cNvSpPr/>
            <p:nvPr/>
          </p:nvSpPr>
          <p:spPr>
            <a:xfrm>
              <a:off x="4352557" y="172703"/>
              <a:ext cx="580798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245;p8"/>
            <p:cNvSpPr/>
            <p:nvPr/>
          </p:nvSpPr>
          <p:spPr>
            <a:xfrm>
              <a:off x="3509349" y="172703"/>
              <a:ext cx="580798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246;p8"/>
            <p:cNvSpPr/>
            <p:nvPr/>
          </p:nvSpPr>
          <p:spPr>
            <a:xfrm>
              <a:off x="4480719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55" name="Google Shape;247;p8"/>
            <p:cNvGrpSpPr/>
            <p:nvPr/>
          </p:nvGrpSpPr>
          <p:grpSpPr>
            <a:xfrm>
              <a:off x="5391978" y="312959"/>
              <a:ext cx="190604" cy="307761"/>
              <a:chOff x="0" y="0"/>
              <a:chExt cx="190602" cy="307760"/>
            </a:xfrm>
          </p:grpSpPr>
          <p:sp>
            <p:nvSpPr>
              <p:cNvPr id="353" name="Google Shape;248;p8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54" name="Google Shape;249;p8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56" name="Google Shape;250;p8"/>
            <p:cNvSpPr/>
            <p:nvPr/>
          </p:nvSpPr>
          <p:spPr>
            <a:xfrm flipH="1">
              <a:off x="3651823" y="628623"/>
              <a:ext cx="295999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57" name="Google Shape;251;p8"/>
            <p:cNvSpPr/>
            <p:nvPr/>
          </p:nvSpPr>
          <p:spPr>
            <a:xfrm>
              <a:off x="5195767" y="926450"/>
              <a:ext cx="580799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252;p8"/>
            <p:cNvSpPr/>
            <p:nvPr/>
          </p:nvSpPr>
          <p:spPr>
            <a:xfrm>
              <a:off x="5337842" y="1088637"/>
              <a:ext cx="296002" cy="256000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60" name="نص العنوان"/>
          <p:cNvSpPr txBox="1"/>
          <p:nvPr>
            <p:ph type="title"/>
          </p:nvPr>
        </p:nvSpPr>
        <p:spPr>
          <a:xfrm>
            <a:off x="1881466" y="3978399"/>
            <a:ext cx="16625602" cy="2547201"/>
          </a:xfrm>
          <a:prstGeom prst="rect">
            <a:avLst/>
          </a:prstGeom>
        </p:spPr>
        <p:txBody>
          <a:bodyPr anchor="ctr"/>
          <a:lstStyle>
            <a:lvl1pPr algn="ctr">
              <a:defRPr b="1" sz="192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61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79643" y="10661727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G_1539.png" descr="IMG_1539.png"/>
          <p:cNvPicPr>
            <a:picLocks noChangeAspect="1"/>
          </p:cNvPicPr>
          <p:nvPr/>
        </p:nvPicPr>
        <p:blipFill>
          <a:blip r:embed="rId3">
            <a:alphaModFix amt="7653"/>
            <a:extLst/>
          </a:blip>
          <a:srcRect l="14780" t="18111" r="14780" b="14724"/>
          <a:stretch>
            <a:fillRect/>
          </a:stretch>
        </p:blipFill>
        <p:spPr>
          <a:xfrm>
            <a:off x="5344696" y="1811337"/>
            <a:ext cx="10545593" cy="10093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Google Shape;253;p8" descr="Google Shape;253;p8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1048;p30"/>
          <p:cNvGrpSpPr/>
          <p:nvPr/>
        </p:nvGrpSpPr>
        <p:grpSpPr>
          <a:xfrm>
            <a:off x="1065664" y="930132"/>
            <a:ext cx="22252803" cy="11831268"/>
            <a:chOff x="-1" y="0"/>
            <a:chExt cx="22252801" cy="11831267"/>
          </a:xfrm>
        </p:grpSpPr>
        <p:sp>
          <p:nvSpPr>
            <p:cNvPr id="371" name="Google Shape;1049;p30"/>
            <p:cNvSpPr/>
            <p:nvPr/>
          </p:nvSpPr>
          <p:spPr>
            <a:xfrm>
              <a:off x="0" y="-1"/>
              <a:ext cx="22252800" cy="9256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050;p30"/>
            <p:cNvSpPr/>
            <p:nvPr/>
          </p:nvSpPr>
          <p:spPr>
            <a:xfrm>
              <a:off x="0" y="926466"/>
              <a:ext cx="22252800" cy="109048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051;p30"/>
            <p:cNvSpPr/>
            <p:nvPr/>
          </p:nvSpPr>
          <p:spPr>
            <a:xfrm>
              <a:off x="21449534" y="1506999"/>
              <a:ext cx="580801" cy="10324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052;p30"/>
            <p:cNvSpPr/>
            <p:nvPr/>
          </p:nvSpPr>
          <p:spPr>
            <a:xfrm>
              <a:off x="-2" y="926466"/>
              <a:ext cx="21449603" cy="10514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053;p30"/>
            <p:cNvSpPr/>
            <p:nvPr/>
          </p:nvSpPr>
          <p:spPr>
            <a:xfrm>
              <a:off x="21449503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054;p30"/>
            <p:cNvSpPr/>
            <p:nvPr/>
          </p:nvSpPr>
          <p:spPr>
            <a:xfrm>
              <a:off x="20606292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055;p30"/>
            <p:cNvSpPr/>
            <p:nvPr/>
          </p:nvSpPr>
          <p:spPr>
            <a:xfrm>
              <a:off x="19763083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056;p30"/>
            <p:cNvSpPr/>
            <p:nvPr/>
          </p:nvSpPr>
          <p:spPr>
            <a:xfrm>
              <a:off x="20734453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81" name="Google Shape;1057;p30"/>
            <p:cNvGrpSpPr/>
            <p:nvPr/>
          </p:nvGrpSpPr>
          <p:grpSpPr>
            <a:xfrm>
              <a:off x="21645711" y="312959"/>
              <a:ext cx="190603" cy="307761"/>
              <a:chOff x="0" y="0"/>
              <a:chExt cx="190602" cy="307760"/>
            </a:xfrm>
          </p:grpSpPr>
          <p:sp>
            <p:nvSpPr>
              <p:cNvPr id="379" name="Google Shape;1058;p30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80" name="Google Shape;1059;p30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82" name="Google Shape;1060;p30"/>
            <p:cNvSpPr/>
            <p:nvPr/>
          </p:nvSpPr>
          <p:spPr>
            <a:xfrm flipH="1">
              <a:off x="19905555" y="628623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83" name="Google Shape;1061;p30"/>
            <p:cNvSpPr/>
            <p:nvPr/>
          </p:nvSpPr>
          <p:spPr>
            <a:xfrm>
              <a:off x="21449503" y="926450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062;p30"/>
            <p:cNvSpPr/>
            <p:nvPr/>
          </p:nvSpPr>
          <p:spPr>
            <a:xfrm>
              <a:off x="21591576" y="1088637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6" name="نص العنوان"/>
          <p:cNvSpPr txBox="1"/>
          <p:nvPr>
            <p:ph type="title"/>
          </p:nvPr>
        </p:nvSpPr>
        <p:spPr>
          <a:xfrm>
            <a:off x="1907999" y="1903399"/>
            <a:ext cx="10886402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87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065664" y="11653623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G_1539.png" descr="IMG_1539.png"/>
          <p:cNvPicPr>
            <a:picLocks noChangeAspect="1"/>
          </p:cNvPicPr>
          <p:nvPr/>
        </p:nvPicPr>
        <p:blipFill>
          <a:blip r:embed="rId3">
            <a:alphaModFix amt="6122"/>
            <a:extLst/>
          </a:blip>
          <a:srcRect l="14780" t="18111" r="14780" b="14724"/>
          <a:stretch>
            <a:fillRect/>
          </a:stretch>
        </p:blipFill>
        <p:spPr>
          <a:xfrm>
            <a:off x="6045326" y="930133"/>
            <a:ext cx="12538767" cy="1200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Google Shape;1063;p30" descr="Google Shape;1063;p30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169;p6"/>
          <p:cNvGrpSpPr/>
          <p:nvPr/>
        </p:nvGrpSpPr>
        <p:grpSpPr>
          <a:xfrm>
            <a:off x="1065332" y="930133"/>
            <a:ext cx="22253135" cy="11831201"/>
            <a:chOff x="0" y="0"/>
            <a:chExt cx="22253133" cy="11831200"/>
          </a:xfrm>
        </p:grpSpPr>
        <p:sp>
          <p:nvSpPr>
            <p:cNvPr id="397" name="Google Shape;170;p6"/>
            <p:cNvSpPr/>
            <p:nvPr/>
          </p:nvSpPr>
          <p:spPr>
            <a:xfrm>
              <a:off x="333" y="0"/>
              <a:ext cx="22252800" cy="925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71;p6"/>
            <p:cNvSpPr/>
            <p:nvPr/>
          </p:nvSpPr>
          <p:spPr>
            <a:xfrm>
              <a:off x="-1" y="926400"/>
              <a:ext cx="22252801" cy="10904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72;p6"/>
            <p:cNvSpPr/>
            <p:nvPr/>
          </p:nvSpPr>
          <p:spPr>
            <a:xfrm>
              <a:off x="21449865" y="1506965"/>
              <a:ext cx="580801" cy="10324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73;p6"/>
            <p:cNvSpPr/>
            <p:nvPr/>
          </p:nvSpPr>
          <p:spPr>
            <a:xfrm>
              <a:off x="331" y="926466"/>
              <a:ext cx="21449604" cy="10514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74;p6"/>
            <p:cNvSpPr/>
            <p:nvPr/>
          </p:nvSpPr>
          <p:spPr>
            <a:xfrm>
              <a:off x="21449834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75;p6"/>
            <p:cNvSpPr/>
            <p:nvPr/>
          </p:nvSpPr>
          <p:spPr>
            <a:xfrm>
              <a:off x="20606624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76;p6"/>
            <p:cNvSpPr/>
            <p:nvPr/>
          </p:nvSpPr>
          <p:spPr>
            <a:xfrm>
              <a:off x="19763416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77;p6"/>
            <p:cNvSpPr/>
            <p:nvPr/>
          </p:nvSpPr>
          <p:spPr>
            <a:xfrm>
              <a:off x="20734787" y="300829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07" name="Google Shape;178;p6"/>
            <p:cNvGrpSpPr/>
            <p:nvPr/>
          </p:nvGrpSpPr>
          <p:grpSpPr>
            <a:xfrm>
              <a:off x="21646044" y="312925"/>
              <a:ext cx="190604" cy="307761"/>
              <a:chOff x="0" y="0"/>
              <a:chExt cx="190602" cy="307760"/>
            </a:xfrm>
          </p:grpSpPr>
          <p:sp>
            <p:nvSpPr>
              <p:cNvPr id="405" name="Google Shape;179;p6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06" name="Google Shape;180;p6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408" name="Google Shape;181;p6"/>
            <p:cNvSpPr/>
            <p:nvPr/>
          </p:nvSpPr>
          <p:spPr>
            <a:xfrm flipH="1">
              <a:off x="19905888" y="628589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409" name="Google Shape;182;p6"/>
            <p:cNvSpPr/>
            <p:nvPr/>
          </p:nvSpPr>
          <p:spPr>
            <a:xfrm>
              <a:off x="21449834" y="926416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83;p6"/>
            <p:cNvSpPr/>
            <p:nvPr/>
          </p:nvSpPr>
          <p:spPr>
            <a:xfrm>
              <a:off x="21591911" y="1088602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12" name="نص العنوان"/>
          <p:cNvSpPr txBox="1"/>
          <p:nvPr>
            <p:ph type="title"/>
          </p:nvPr>
        </p:nvSpPr>
        <p:spPr>
          <a:xfrm>
            <a:off x="1907999" y="1903399"/>
            <a:ext cx="13211201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13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2358342" y="1146619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G_1539.png" descr="IMG_1539.png"/>
          <p:cNvPicPr>
            <a:picLocks noChangeAspect="1"/>
          </p:cNvPicPr>
          <p:nvPr/>
        </p:nvPicPr>
        <p:blipFill>
          <a:blip r:embed="rId3">
            <a:alphaModFix amt="6632"/>
            <a:extLst/>
          </a:blip>
          <a:srcRect l="14780" t="18111" r="14780" b="14724"/>
          <a:stretch>
            <a:fillRect/>
          </a:stretch>
        </p:blipFill>
        <p:spPr>
          <a:xfrm>
            <a:off x="6045326" y="930133"/>
            <a:ext cx="12538767" cy="1200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184;p6" descr="Google Shape;184;p6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1" y="72354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miter lim="400000"/>
                          </a:ln>
                        </a:rPr>
                        <a:t>خصائص الجمع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1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31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31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31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31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30.png"/><Relationship Id="rId10" Type="http://schemas.openxmlformats.org/officeDocument/2006/relationships/image" Target="../media/image32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0.xml"/><Relationship Id="rId6" Type="http://schemas.openxmlformats.org/officeDocument/2006/relationships/slide" Target="slide18.xml"/><Relationship Id="rId7" Type="http://schemas.openxmlformats.org/officeDocument/2006/relationships/slide" Target="slide20.xml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ep3172066xo" TargetMode="External"/><Relationship Id="rId3" Type="http://schemas.openxmlformats.org/officeDocument/2006/relationships/image" Target="../media/image34.png"/><Relationship Id="rId4" Type="http://schemas.openxmlformats.org/officeDocument/2006/relationships/image" Target="../media/image10.jpeg"/><Relationship Id="rId5" Type="http://schemas.openxmlformats.org/officeDocument/2006/relationships/image" Target="../media/image35.png"/><Relationship Id="rId6" Type="http://schemas.openxmlformats.org/officeDocument/2006/relationships/image" Target="../media/image11.jpeg"/><Relationship Id="rId7" Type="http://schemas.openxmlformats.org/officeDocument/2006/relationships/image" Target="../media/image36.png"/><Relationship Id="rId8" Type="http://schemas.openxmlformats.org/officeDocument/2006/relationships/slide" Target="slide5.xml"/><Relationship Id="rId9" Type="http://schemas.openxmlformats.org/officeDocument/2006/relationships/slide" Target="slide4.xml"/><Relationship Id="rId10" Type="http://schemas.openxmlformats.org/officeDocument/2006/relationships/slide" Target="slide6.xml"/><Relationship Id="rId11" Type="http://schemas.openxmlformats.org/officeDocument/2006/relationships/slide" Target="slide10.xml"/><Relationship Id="rId12" Type="http://schemas.openxmlformats.org/officeDocument/2006/relationships/slide" Target="slide18.xml"/><Relationship Id="rId13" Type="http://schemas.openxmlformats.org/officeDocument/2006/relationships/slide" Target="slide20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0.xml"/><Relationship Id="rId6" Type="http://schemas.openxmlformats.org/officeDocument/2006/relationships/slide" Target="slide18.xml"/><Relationship Id="rId7" Type="http://schemas.openxmlformats.org/officeDocument/2006/relationships/slide" Target="slide20.xml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13.png"/><Relationship Id="rId12" Type="http://schemas.openxmlformats.org/officeDocument/2006/relationships/image" Target="../media/image10.png"/><Relationship Id="rId13" Type="http://schemas.openxmlformats.org/officeDocument/2006/relationships/hyperlink" Target="https://drive.google.com/file/d/1Q7jJfcfIVaMzW95EgL-nNIbt2MC7SZMq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Relationship Id="rId32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19.png"/><Relationship Id="rId11" Type="http://schemas.openxmlformats.org/officeDocument/2006/relationships/image" Target="../media/image9.jpe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9.jpe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DSwH8wjWbhA?playlist=DSwH8wjWbh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81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679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0" name="صفحة  ٦٤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٦٤  </a:t>
              </a:r>
            </a:p>
          </p:txBody>
        </p:sp>
      </p:grpSp>
      <p:pic>
        <p:nvPicPr>
          <p:cNvPr id="682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الفصل الثاني:الجمع والطرح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الثاني:الجمع والطرح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٢-٥</a:t>
            </a:r>
            <a:r>
              <a:rPr>
                <a:solidFill>
                  <a:srgbClr val="FF5A54"/>
                </a:solidFill>
              </a:rPr>
              <a:t>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خصائص الجمع</a:t>
            </a:r>
          </a:p>
        </p:txBody>
      </p:sp>
      <p:grpSp>
        <p:nvGrpSpPr>
          <p:cNvPr id="690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685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688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68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687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689" name="الجمع والطرح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الجمع والطرح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7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7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00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8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8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8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0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8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0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1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0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0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1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1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1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1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1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17" name="IMG_4391.png" descr="IMG_4391.png"/>
          <p:cNvPicPr>
            <a:picLocks noChangeAspect="1"/>
          </p:cNvPicPr>
          <p:nvPr/>
        </p:nvPicPr>
        <p:blipFill>
          <a:blip r:embed="rId10">
            <a:extLst/>
          </a:blip>
          <a:srcRect l="58412" t="0" r="3418" b="80900"/>
          <a:stretch>
            <a:fillRect/>
          </a:stretch>
        </p:blipFill>
        <p:spPr>
          <a:xfrm>
            <a:off x="12191999" y="1571102"/>
            <a:ext cx="10013156" cy="1589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8" name="IMG_4391.png" descr="IMG_4391.png"/>
          <p:cNvPicPr>
            <a:picLocks noChangeAspect="1"/>
          </p:cNvPicPr>
          <p:nvPr/>
        </p:nvPicPr>
        <p:blipFill>
          <a:blip r:embed="rId10">
            <a:extLst/>
          </a:blip>
          <a:srcRect l="16229" t="17541" r="3418" b="63498"/>
          <a:stretch>
            <a:fillRect/>
          </a:stretch>
        </p:blipFill>
        <p:spPr>
          <a:xfrm>
            <a:off x="2328266" y="3511318"/>
            <a:ext cx="20738944" cy="1552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8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103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3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2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2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2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2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2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2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2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2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3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3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4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4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4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4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4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4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5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51" name="IMG_4391.png" descr="IMG_4391.png"/>
          <p:cNvPicPr>
            <a:picLocks noChangeAspect="1"/>
          </p:cNvPicPr>
          <p:nvPr/>
        </p:nvPicPr>
        <p:blipFill>
          <a:blip r:embed="rId9">
            <a:extLst/>
          </a:blip>
          <a:srcRect l="58412" t="0" r="3418" b="80900"/>
          <a:stretch>
            <a:fillRect/>
          </a:stretch>
        </p:blipFill>
        <p:spPr>
          <a:xfrm>
            <a:off x="12191999" y="1571102"/>
            <a:ext cx="10013156" cy="1589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2" name="IMG_4391.png" descr="IMG_4391.png"/>
          <p:cNvPicPr>
            <a:picLocks noChangeAspect="1"/>
          </p:cNvPicPr>
          <p:nvPr/>
        </p:nvPicPr>
        <p:blipFill>
          <a:blip r:embed="rId9">
            <a:extLst/>
          </a:blip>
          <a:srcRect l="16229" t="17541" r="3418" b="63498"/>
          <a:stretch>
            <a:fillRect/>
          </a:stretch>
        </p:blipFill>
        <p:spPr>
          <a:xfrm>
            <a:off x="2328266" y="3511318"/>
            <a:ext cx="20738944" cy="1552668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الخاصية التجميعية"/>
          <p:cNvSpPr txBox="1"/>
          <p:nvPr/>
        </p:nvSpPr>
        <p:spPr>
          <a:xfrm>
            <a:off x="14949453" y="5639509"/>
            <a:ext cx="7474903" cy="2253988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b="1" sz="8200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الخاصية التجميعية </a:t>
            </a:r>
          </a:p>
        </p:txBody>
      </p:sp>
      <p:sp>
        <p:nvSpPr>
          <p:cNvPr id="1054" name="الخاصية الإبدالية"/>
          <p:cNvSpPr txBox="1"/>
          <p:nvPr/>
        </p:nvSpPr>
        <p:spPr>
          <a:xfrm>
            <a:off x="3441551" y="5639509"/>
            <a:ext cx="7474903" cy="2253988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b="1" sz="8200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الخاصية الإبدالية </a:t>
            </a:r>
          </a:p>
        </p:txBody>
      </p:sp>
      <p:grpSp>
        <p:nvGrpSpPr>
          <p:cNvPr id="1074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107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7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5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5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5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5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5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60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6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6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6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6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7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7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3" grpId="1"/>
      <p:bldP build="whole" bldLvl="1" animBg="1" rev="0" advAuto="0" spid="105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07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7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7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0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08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8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8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0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8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0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1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1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0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1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1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1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1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1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18" name="IMG_4391.png" descr="IMG_4391.png"/>
          <p:cNvPicPr>
            <a:picLocks noChangeAspect="1"/>
          </p:cNvPicPr>
          <p:nvPr/>
        </p:nvPicPr>
        <p:blipFill>
          <a:blip r:embed="rId10">
            <a:extLst/>
          </a:blip>
          <a:srcRect l="3232" t="34132" r="3232" b="50000"/>
          <a:stretch>
            <a:fillRect/>
          </a:stretch>
        </p:blipFill>
        <p:spPr>
          <a:xfrm>
            <a:off x="2592227" y="2456830"/>
            <a:ext cx="20841442" cy="1121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9" name="IMG_4391.png" descr="IMG_4391.png"/>
          <p:cNvPicPr>
            <a:picLocks noChangeAspect="1"/>
          </p:cNvPicPr>
          <p:nvPr/>
        </p:nvPicPr>
        <p:blipFill>
          <a:blip r:embed="rId10">
            <a:extLst/>
          </a:blip>
          <a:srcRect l="40848" t="52837" r="1721" b="33191"/>
          <a:stretch>
            <a:fillRect/>
          </a:stretch>
        </p:blipFill>
        <p:spPr>
          <a:xfrm>
            <a:off x="4496422" y="4281438"/>
            <a:ext cx="17254439" cy="13317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9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113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3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2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2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2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2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2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2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2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2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3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3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3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4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4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4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4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4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4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4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5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52" name="IMG_4391.png" descr="IMG_4391.png"/>
          <p:cNvPicPr>
            <a:picLocks noChangeAspect="1"/>
          </p:cNvPicPr>
          <p:nvPr/>
        </p:nvPicPr>
        <p:blipFill>
          <a:blip r:embed="rId9">
            <a:extLst/>
          </a:blip>
          <a:srcRect l="3232" t="34132" r="3232" b="50000"/>
          <a:stretch>
            <a:fillRect/>
          </a:stretch>
        </p:blipFill>
        <p:spPr>
          <a:xfrm>
            <a:off x="3867744" y="2305340"/>
            <a:ext cx="19199466" cy="1033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3" name="IMG_4391.png" descr="IMG_4391.png"/>
          <p:cNvPicPr>
            <a:picLocks noChangeAspect="1"/>
          </p:cNvPicPr>
          <p:nvPr/>
        </p:nvPicPr>
        <p:blipFill>
          <a:blip r:embed="rId9">
            <a:extLst/>
          </a:blip>
          <a:srcRect l="76872" t="51396" r="3137" b="34653"/>
          <a:stretch>
            <a:fillRect/>
          </a:stretch>
        </p:blipFill>
        <p:spPr>
          <a:xfrm>
            <a:off x="17810359" y="3688591"/>
            <a:ext cx="5256851" cy="1163856"/>
          </a:xfrm>
          <a:prstGeom prst="rect">
            <a:avLst/>
          </a:prstGeom>
          <a:ln w="12700">
            <a:miter lim="400000"/>
          </a:ln>
        </p:spPr>
      </p:pic>
      <p:sp>
        <p:nvSpPr>
          <p:cNvPr id="1154" name="= ٩+١+٢٧  الخاصية الإبدالية…"/>
          <p:cNvSpPr txBox="1"/>
          <p:nvPr/>
        </p:nvSpPr>
        <p:spPr>
          <a:xfrm>
            <a:off x="15297326" y="5221463"/>
            <a:ext cx="7144408" cy="4618644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b="1" sz="6000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= ٩+١+٢٧  </a:t>
            </a:r>
            <a:r>
              <a:rPr sz="4600">
                <a:solidFill>
                  <a:srgbClr val="B92D5D"/>
                </a:solidFill>
              </a:rPr>
              <a:t>الخاصية الإبدالية</a:t>
            </a:r>
            <a:endParaRPr sz="4600">
              <a:solidFill>
                <a:srgbClr val="B92D5D"/>
              </a:solidFill>
            </a:endParaRPr>
          </a:p>
          <a:p>
            <a:pPr algn="ctr" rtl="0">
              <a:defRPr b="1" sz="6000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= (٩+١)+٢٧  </a:t>
            </a:r>
            <a:r>
              <a:rPr sz="4600">
                <a:solidFill>
                  <a:srgbClr val="B92D5D"/>
                </a:solidFill>
              </a:rPr>
              <a:t>الخاصية التجميعية</a:t>
            </a:r>
            <a:endParaRPr sz="4600">
              <a:solidFill>
                <a:srgbClr val="B92D5D"/>
              </a:solidFill>
            </a:endParaRPr>
          </a:p>
          <a:p>
            <a:pPr algn="ctr" rtl="0">
              <a:defRPr b="1" sz="6000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=١٠+٢٧  </a:t>
            </a:r>
            <a:r>
              <a:rPr>
                <a:solidFill>
                  <a:srgbClr val="B92D5D"/>
                </a:solidFill>
              </a:rPr>
              <a:t>= ٣٧</a:t>
            </a:r>
          </a:p>
        </p:txBody>
      </p:sp>
      <p:pic>
        <p:nvPicPr>
          <p:cNvPr id="1155" name="IMG_4391.png" descr="IMG_4391.png"/>
          <p:cNvPicPr>
            <a:picLocks noChangeAspect="1"/>
          </p:cNvPicPr>
          <p:nvPr/>
        </p:nvPicPr>
        <p:blipFill>
          <a:blip r:embed="rId9">
            <a:extLst/>
          </a:blip>
          <a:srcRect l="41762" t="52954" r="32029" b="32663"/>
          <a:stretch>
            <a:fillRect/>
          </a:stretch>
        </p:blipFill>
        <p:spPr>
          <a:xfrm>
            <a:off x="4664205" y="3889955"/>
            <a:ext cx="6891811" cy="1199922"/>
          </a:xfrm>
          <a:prstGeom prst="rect">
            <a:avLst/>
          </a:prstGeom>
          <a:ln w="12700">
            <a:miter lim="400000"/>
          </a:ln>
        </p:spPr>
      </p:pic>
      <p:sp>
        <p:nvSpPr>
          <p:cNvPr id="1156" name="= ٣٫٩ +( ٠٫٥+٢٫٥) الخاصية التجميعية…"/>
          <p:cNvSpPr txBox="1"/>
          <p:nvPr/>
        </p:nvSpPr>
        <p:spPr>
          <a:xfrm>
            <a:off x="2544071" y="5533254"/>
            <a:ext cx="9364400" cy="3170844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b="1" sz="6000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= ٣٫٩ +( ٠٫٥+٢٫٥) </a:t>
            </a:r>
            <a:r>
              <a:rPr sz="4600">
                <a:solidFill>
                  <a:srgbClr val="B92D5D"/>
                </a:solidFill>
              </a:rPr>
              <a:t>الخاصية التجميعية</a:t>
            </a:r>
            <a:endParaRPr sz="4600">
              <a:solidFill>
                <a:srgbClr val="B92D5D"/>
              </a:solidFill>
            </a:endParaRPr>
          </a:p>
          <a:p>
            <a:pPr algn="ctr" rtl="0">
              <a:defRPr b="1" sz="6000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=٣٫٩+ ٣   </a:t>
            </a:r>
            <a:r>
              <a:rPr>
                <a:solidFill>
                  <a:srgbClr val="B92D5D"/>
                </a:solidFill>
              </a:rPr>
              <a:t>= ٦٫٩</a:t>
            </a:r>
          </a:p>
        </p:txBody>
      </p:sp>
      <p:grpSp>
        <p:nvGrpSpPr>
          <p:cNvPr id="1176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117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7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6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5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5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6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62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6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6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6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6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7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7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6" grpId="2"/>
      <p:bldP build="whole" bldLvl="1" animBg="1" rev="0" advAuto="0" spid="115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18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7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8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208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185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183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18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0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18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20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21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21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1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1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21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21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1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1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220" name="IMG_4391.png" descr="IMG_4391.png"/>
          <p:cNvPicPr>
            <a:picLocks noChangeAspect="1"/>
          </p:cNvPicPr>
          <p:nvPr/>
        </p:nvPicPr>
        <p:blipFill>
          <a:blip r:embed="rId10">
            <a:extLst/>
          </a:blip>
          <a:srcRect l="3232" t="34132" r="3232" b="50000"/>
          <a:stretch>
            <a:fillRect/>
          </a:stretch>
        </p:blipFill>
        <p:spPr>
          <a:xfrm>
            <a:off x="2208910" y="2456830"/>
            <a:ext cx="21224760" cy="1142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1" name="IMG_4391.png" descr="IMG_4391.png"/>
          <p:cNvPicPr>
            <a:picLocks noChangeAspect="1"/>
          </p:cNvPicPr>
          <p:nvPr/>
        </p:nvPicPr>
        <p:blipFill>
          <a:blip r:embed="rId10">
            <a:extLst/>
          </a:blip>
          <a:srcRect l="18400" t="51765" r="66303" b="32876"/>
          <a:stretch>
            <a:fillRect/>
          </a:stretch>
        </p:blipFill>
        <p:spPr>
          <a:xfrm>
            <a:off x="17275746" y="4281438"/>
            <a:ext cx="4595514" cy="14639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1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123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3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2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2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2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2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2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2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3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2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3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3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3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4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24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24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4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4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25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24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5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5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254" name="IMG_4391.png" descr="IMG_4391.png"/>
          <p:cNvPicPr>
            <a:picLocks noChangeAspect="1"/>
          </p:cNvPicPr>
          <p:nvPr/>
        </p:nvPicPr>
        <p:blipFill>
          <a:blip r:embed="rId9">
            <a:extLst/>
          </a:blip>
          <a:srcRect l="3232" t="34132" r="3232" b="50000"/>
          <a:stretch>
            <a:fillRect/>
          </a:stretch>
        </p:blipFill>
        <p:spPr>
          <a:xfrm>
            <a:off x="2208910" y="2456830"/>
            <a:ext cx="21224760" cy="1142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5" name="IMG_4391.png" descr="IMG_4391.png"/>
          <p:cNvPicPr>
            <a:picLocks noChangeAspect="1"/>
          </p:cNvPicPr>
          <p:nvPr/>
        </p:nvPicPr>
        <p:blipFill>
          <a:blip r:embed="rId9">
            <a:extLst/>
          </a:blip>
          <a:srcRect l="18400" t="51765" r="66303" b="32876"/>
          <a:stretch>
            <a:fillRect/>
          </a:stretch>
        </p:blipFill>
        <p:spPr>
          <a:xfrm>
            <a:off x="17275746" y="4281438"/>
            <a:ext cx="4595514" cy="1463999"/>
          </a:xfrm>
          <a:prstGeom prst="rect">
            <a:avLst/>
          </a:prstGeom>
          <a:ln w="12700">
            <a:miter lim="400000"/>
          </a:ln>
        </p:spPr>
      </p:pic>
      <p:sp>
        <p:nvSpPr>
          <p:cNvPr id="1256" name="= (٩ + ٦٠ ) + ( ٢+ ٢٠ ) مجموعات ال ١٠…"/>
          <p:cNvSpPr txBox="1"/>
          <p:nvPr/>
        </p:nvSpPr>
        <p:spPr>
          <a:xfrm>
            <a:off x="6586804" y="4548678"/>
            <a:ext cx="10029633" cy="6066444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b="1" sz="6000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= (٩ + ٦٠ ) + ( ٢+ ٢٠ ) </a:t>
            </a:r>
            <a:r>
              <a:rPr sz="4600">
                <a:solidFill>
                  <a:srgbClr val="B92D5D"/>
                </a:solidFill>
              </a:rPr>
              <a:t>مجموعات ال ١٠</a:t>
            </a:r>
            <a:r>
              <a:t> </a:t>
            </a:r>
            <a:endParaRPr sz="4600">
              <a:solidFill>
                <a:srgbClr val="B92D5D"/>
              </a:solidFill>
            </a:endParaRPr>
          </a:p>
          <a:p>
            <a:pPr algn="ctr" rtl="0">
              <a:defRPr b="1" sz="6000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= ٦٠ + ٢٠ + ٩ + ٢  </a:t>
            </a:r>
            <a:r>
              <a:rPr sz="4600">
                <a:solidFill>
                  <a:srgbClr val="B92D5D"/>
                </a:solidFill>
              </a:rPr>
              <a:t>الخاصية الإبدالية</a:t>
            </a:r>
            <a:endParaRPr sz="4600">
              <a:solidFill>
                <a:srgbClr val="B92D5D"/>
              </a:solidFill>
            </a:endParaRPr>
          </a:p>
          <a:p>
            <a:pPr algn="ctr" rtl="0">
              <a:defRPr b="1" sz="6000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= (٦٠ + ٢٠ )+ (٩ + ٢ ) </a:t>
            </a:r>
            <a:r>
              <a:rPr sz="4600">
                <a:solidFill>
                  <a:srgbClr val="B92D5D"/>
                </a:solidFill>
              </a:rPr>
              <a:t>الخاصية التجميعية</a:t>
            </a:r>
            <a:endParaRPr sz="4600">
              <a:solidFill>
                <a:srgbClr val="B92D5D"/>
              </a:solidFill>
            </a:endParaRPr>
          </a:p>
          <a:p>
            <a:pPr algn="ctr" rtl="0">
              <a:defRPr b="1" sz="6000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=٨٠+١١  </a:t>
            </a:r>
            <a:r>
              <a:rPr>
                <a:solidFill>
                  <a:srgbClr val="B92D5D"/>
                </a:solidFill>
              </a:rPr>
              <a:t>= ٩١</a:t>
            </a:r>
          </a:p>
        </p:txBody>
      </p:sp>
      <p:grpSp>
        <p:nvGrpSpPr>
          <p:cNvPr id="1276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127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7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6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5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5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6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62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6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6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6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6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7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7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28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27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308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285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283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28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0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28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0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30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31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31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31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1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31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31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31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1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20" name="IMG_4391.png" descr="IMG_4391.png"/>
          <p:cNvPicPr>
            <a:picLocks noChangeAspect="1"/>
          </p:cNvPicPr>
          <p:nvPr/>
        </p:nvPicPr>
        <p:blipFill>
          <a:blip r:embed="rId10">
            <a:extLst/>
          </a:blip>
          <a:srcRect l="54502" t="68110" r="1721" b="1296"/>
          <a:stretch>
            <a:fillRect/>
          </a:stretch>
        </p:blipFill>
        <p:spPr>
          <a:xfrm>
            <a:off x="11520237" y="2553853"/>
            <a:ext cx="11913571" cy="26415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0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133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2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2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2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2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2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3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2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2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3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3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347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34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34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6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35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34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34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5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53" name="IMG_4391.png" descr="IMG_4391.png"/>
          <p:cNvPicPr>
            <a:picLocks noChangeAspect="1"/>
          </p:cNvPicPr>
          <p:nvPr/>
        </p:nvPicPr>
        <p:blipFill>
          <a:blip r:embed="rId9">
            <a:extLst/>
          </a:blip>
          <a:srcRect l="54502" t="68110" r="1721" b="1296"/>
          <a:stretch>
            <a:fillRect/>
          </a:stretch>
        </p:blipFill>
        <p:spPr>
          <a:xfrm>
            <a:off x="11520237" y="2553853"/>
            <a:ext cx="11913571" cy="26415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6" name="تجميع"/>
          <p:cNvGrpSpPr/>
          <p:nvPr/>
        </p:nvGrpSpPr>
        <p:grpSpPr>
          <a:xfrm>
            <a:off x="6404989" y="6528553"/>
            <a:ext cx="12224636" cy="2286508"/>
            <a:chOff x="0" y="0"/>
            <a:chExt cx="12224634" cy="2286506"/>
          </a:xfrm>
        </p:grpSpPr>
        <p:sp>
          <p:nvSpPr>
            <p:cNvPr id="1354" name="مستطيل مستدير الزوايا"/>
            <p:cNvSpPr/>
            <p:nvPr/>
          </p:nvSpPr>
          <p:spPr>
            <a:xfrm>
              <a:off x="0" y="0"/>
              <a:ext cx="12224635" cy="2120861"/>
            </a:xfrm>
            <a:prstGeom prst="roundRect">
              <a:avLst>
                <a:gd name="adj" fmla="val 50000"/>
              </a:avLst>
            </a:prstGeom>
            <a:noFill/>
            <a:ln w="63500" cap="flat">
              <a:solidFill>
                <a:srgbClr val="B92D5D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1355" name="خاصية العنصر المحايد"/>
            <p:cNvSpPr txBox="1"/>
            <p:nvPr/>
          </p:nvSpPr>
          <p:spPr>
            <a:xfrm>
              <a:off x="2353523" y="121196"/>
              <a:ext cx="7399299" cy="21653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defRPr b="1" sz="8000">
                  <a:solidFill>
                    <a:srgbClr val="0061FE"/>
                  </a:solidFill>
                  <a:latin typeface="Al-QuranAlKareem"/>
                  <a:ea typeface="Al-QuranAlKareem"/>
                  <a:cs typeface="Al-QuranAlKareem"/>
                  <a:sym typeface="Al-QuranAlKareem"/>
                </a:defRPr>
              </a:lvl1pPr>
            </a:lstStyle>
            <a:p>
              <a:pPr/>
              <a:r>
                <a:t>خاصية العنصر المحايد </a:t>
              </a:r>
            </a:p>
          </p:txBody>
        </p:sp>
      </p:grpSp>
      <p:grpSp>
        <p:nvGrpSpPr>
          <p:cNvPr id="1376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137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7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6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5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5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6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62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6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6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6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6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7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7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38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37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38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2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388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38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38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87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391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389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39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9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419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39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39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395" name="IMG_4038.png" descr="IMG_4038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1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39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1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1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420" name="IMG_1604.png" descr="IMG_1604.png"/>
          <p:cNvPicPr>
            <a:picLocks noChangeAspect="1"/>
          </p:cNvPicPr>
          <p:nvPr/>
        </p:nvPicPr>
        <p:blipFill>
          <a:blip r:embed="rId10">
            <a:extLst/>
          </a:blip>
          <a:srcRect l="4395" t="73984" r="1986" b="0"/>
          <a:stretch>
            <a:fillRect/>
          </a:stretch>
        </p:blipFill>
        <p:spPr>
          <a:xfrm>
            <a:off x="1963649" y="2567512"/>
            <a:ext cx="21470078" cy="13516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0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143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43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42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42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4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3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42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3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1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447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44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44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46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450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448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44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45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53" name="IMG_1604.png" descr="IMG_1604.png"/>
          <p:cNvPicPr>
            <a:picLocks noChangeAspect="1"/>
          </p:cNvPicPr>
          <p:nvPr/>
        </p:nvPicPr>
        <p:blipFill>
          <a:blip r:embed="rId9">
            <a:extLst/>
          </a:blip>
          <a:srcRect l="4395" t="73984" r="1986" b="0"/>
          <a:stretch>
            <a:fillRect/>
          </a:stretch>
        </p:blipFill>
        <p:spPr>
          <a:xfrm>
            <a:off x="1963649" y="2567512"/>
            <a:ext cx="21470078" cy="1351666"/>
          </a:xfrm>
          <a:prstGeom prst="rect">
            <a:avLst/>
          </a:prstGeom>
          <a:ln w="12700">
            <a:miter lim="400000"/>
          </a:ln>
        </p:spPr>
      </p:pic>
      <p:sp>
        <p:nvSpPr>
          <p:cNvPr id="1454" name="مستطيل مستدير الزوايا"/>
          <p:cNvSpPr/>
          <p:nvPr/>
        </p:nvSpPr>
        <p:spPr>
          <a:xfrm>
            <a:off x="5089311" y="5437170"/>
            <a:ext cx="15208114" cy="5313342"/>
          </a:xfrm>
          <a:prstGeom prst="roundRect">
            <a:avLst>
              <a:gd name="adj" fmla="val 22688"/>
            </a:avLst>
          </a:prstGeom>
          <a:ln w="63500">
            <a:solidFill>
              <a:srgbClr val="D48990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232320"/>
                </a:solidFill>
              </a:defRPr>
            </a:pPr>
          </a:p>
        </p:txBody>
      </p:sp>
      <p:pic>
        <p:nvPicPr>
          <p:cNvPr id="1455" name="IMG_1605.png" descr="IMG_1605.png"/>
          <p:cNvPicPr>
            <a:picLocks noChangeAspect="1"/>
          </p:cNvPicPr>
          <p:nvPr/>
        </p:nvPicPr>
        <p:blipFill>
          <a:blip r:embed="rId10">
            <a:extLst/>
          </a:blip>
          <a:srcRect l="21816" t="6425" r="0" b="58450"/>
          <a:stretch>
            <a:fillRect/>
          </a:stretch>
        </p:blipFill>
        <p:spPr>
          <a:xfrm>
            <a:off x="6638949" y="5813793"/>
            <a:ext cx="12535844" cy="2279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6" name="IMG_1605.png" descr="IMG_1605.png"/>
          <p:cNvPicPr>
            <a:picLocks noChangeAspect="1"/>
          </p:cNvPicPr>
          <p:nvPr/>
        </p:nvPicPr>
        <p:blipFill>
          <a:blip r:embed="rId10">
            <a:extLst/>
          </a:blip>
          <a:srcRect l="3104" t="42698" r="0" b="15959"/>
          <a:stretch>
            <a:fillRect/>
          </a:stretch>
        </p:blipFill>
        <p:spPr>
          <a:xfrm>
            <a:off x="5779318" y="7963310"/>
            <a:ext cx="14254957" cy="24622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6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147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47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46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45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4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5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6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6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6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46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6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6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7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7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5" grpId="3"/>
      <p:bldP build="whole" bldLvl="1" animBg="1" rev="0" advAuto="0" spid="1454" grpId="2"/>
      <p:bldP build="whole" bldLvl="1" animBg="1" rev="0" advAuto="0" spid="1456" grpId="4"/>
      <p:bldP build="whole" bldLvl="1" animBg="1" rev="0" advAuto="0" spid="145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9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693" name="IMG_2583.png" descr="IMG_258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69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69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69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69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70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70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70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70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70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0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71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71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71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70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1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1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719" name="IMG_8403.png" descr="IMG_8403.png"/>
          <p:cNvPicPr>
            <a:picLocks noChangeAspect="1"/>
          </p:cNvPicPr>
          <p:nvPr/>
        </p:nvPicPr>
        <p:blipFill>
          <a:blip r:embed="rId9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72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721" name="IMG_8403.png" descr="IMG_840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485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478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2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6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48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94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489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97" name="IMG_4389.jpeg"/>
          <p:cNvGrpSpPr/>
          <p:nvPr/>
        </p:nvGrpSpPr>
        <p:grpSpPr>
          <a:xfrm>
            <a:off x="4367388" y="1324245"/>
            <a:ext cx="9807179" cy="11354595"/>
            <a:chOff x="0" y="0"/>
            <a:chExt cx="9807178" cy="11354593"/>
          </a:xfrm>
        </p:grpSpPr>
        <p:pic>
          <p:nvPicPr>
            <p:cNvPr id="1496" name="IMG_4389.jpeg" descr="IMG_4389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799" y="50800"/>
              <a:ext cx="9705578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95" name="IMG_4389.jpeg" descr="IMG_4389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807179" cy="11354594"/>
            </a:xfrm>
            <a:prstGeom prst="rect">
              <a:avLst/>
            </a:prstGeom>
            <a:effectLst/>
          </p:spPr>
        </p:pic>
      </p:grpSp>
      <p:grpSp>
        <p:nvGrpSpPr>
          <p:cNvPr id="1500" name="IMG_4372.jpeg"/>
          <p:cNvGrpSpPr/>
          <p:nvPr/>
        </p:nvGrpSpPr>
        <p:grpSpPr>
          <a:xfrm>
            <a:off x="13444106" y="362399"/>
            <a:ext cx="1486298" cy="1406526"/>
            <a:chOff x="0" y="0"/>
            <a:chExt cx="1486296" cy="1406525"/>
          </a:xfrm>
        </p:grpSpPr>
        <p:pic>
          <p:nvPicPr>
            <p:cNvPr id="1499" name="IMG_4372.jpeg" descr="IMG_4372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688" r="0" b="3688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98" name="IMG_4372.jpeg" descr="IMG_4372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50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510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504" name="IMG_2583.png" descr="IMG_258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5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506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507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508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509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511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512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513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516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514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17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529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527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524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518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9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0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1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2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3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25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6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28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530" name="IMG_8403.png" descr="IMG_8403.png"/>
          <p:cNvPicPr>
            <a:picLocks noChangeAspect="1"/>
          </p:cNvPicPr>
          <p:nvPr/>
        </p:nvPicPr>
        <p:blipFill>
          <a:blip r:embed="rId9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3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531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532" name="IMG_8403.png" descr="IMG_840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538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535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536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7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539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41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546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542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47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548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549" name="١٢ إلى  ١٨"/>
          <p:cNvSpPr txBox="1"/>
          <p:nvPr/>
        </p:nvSpPr>
        <p:spPr>
          <a:xfrm>
            <a:off x="5317187" y="5551735"/>
            <a:ext cx="3960748" cy="13062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algn="ctr" rtl="0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 ١٢ </a:t>
            </a:r>
            <a:r>
              <a:rPr>
                <a:solidFill>
                  <a:srgbClr val="CF848B"/>
                </a:solidFill>
              </a:rPr>
              <a:t>إلى</a:t>
            </a:r>
            <a:r>
              <a:t>  ١٨  </a:t>
            </a:r>
          </a:p>
        </p:txBody>
      </p:sp>
      <p:sp>
        <p:nvSpPr>
          <p:cNvPr id="1550" name="٦٦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٦٦</a:t>
            </a:r>
          </a:p>
        </p:txBody>
      </p:sp>
      <p:graphicFrame>
        <p:nvGraphicFramePr>
          <p:cNvPr id="1551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552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553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6954987" y="2061850"/>
            <a:ext cx="6181180" cy="235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2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29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727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728" name="IMG_8404.png" descr="IMG_840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30" name="IMG_8403.png" descr="IMG_8403.png"/>
          <p:cNvPicPr>
            <a:picLocks noChangeAspect="1"/>
          </p:cNvPicPr>
          <p:nvPr/>
        </p:nvPicPr>
        <p:blipFill>
          <a:blip r:embed="rId1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0" name="تجميع"/>
          <p:cNvGrpSpPr/>
          <p:nvPr/>
        </p:nvGrpSpPr>
        <p:grpSpPr>
          <a:xfrm>
            <a:off x="-1" y="3671478"/>
            <a:ext cx="1833875" cy="9147489"/>
            <a:chOff x="0" y="0"/>
            <a:chExt cx="1833873" cy="9147488"/>
          </a:xfrm>
        </p:grpSpPr>
        <p:grpSp>
          <p:nvGrpSpPr>
            <p:cNvPr id="74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4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3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3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3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3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36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7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4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38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39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41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2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3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4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5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4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49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51" name="IMG_1586.png" descr="IMG_1586.png"/>
          <p:cNvPicPr>
            <a:picLocks noChangeAspect="1"/>
          </p:cNvPicPr>
          <p:nvPr/>
        </p:nvPicPr>
        <p:blipFill>
          <a:blip r:embed="rId32">
            <a:extLst/>
          </a:blip>
          <a:srcRect l="0" t="32331" r="1883" b="7578"/>
          <a:stretch>
            <a:fillRect/>
          </a:stretch>
        </p:blipFill>
        <p:spPr>
          <a:xfrm>
            <a:off x="6293307" y="4400638"/>
            <a:ext cx="11572650" cy="5436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755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75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6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760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75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759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6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6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63" name="IMG_1587.png" descr="IMG_1587.png"/>
          <p:cNvPicPr>
            <a:picLocks noChangeAspect="1"/>
          </p:cNvPicPr>
          <p:nvPr/>
        </p:nvPicPr>
        <p:blipFill>
          <a:blip r:embed="rId10">
            <a:extLst/>
          </a:blip>
          <a:srcRect l="40824" t="22677" r="2712" b="12047"/>
          <a:stretch>
            <a:fillRect/>
          </a:stretch>
        </p:blipFill>
        <p:spPr>
          <a:xfrm>
            <a:off x="8656835" y="1907134"/>
            <a:ext cx="14410614" cy="7707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IMG_1578.jpeg" descr="IMG_1578.jpeg"/>
          <p:cNvPicPr>
            <a:picLocks noChangeAspect="1"/>
          </p:cNvPicPr>
          <p:nvPr/>
        </p:nvPicPr>
        <p:blipFill>
          <a:blip r:embed="rId11">
            <a:extLst/>
          </a:blip>
          <a:srcRect l="899" t="5112" r="59901" b="2129"/>
          <a:stretch>
            <a:fillRect/>
          </a:stretch>
        </p:blipFill>
        <p:spPr>
          <a:xfrm>
            <a:off x="2534641" y="5088346"/>
            <a:ext cx="6122294" cy="67062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784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78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8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6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6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6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6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6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70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7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7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7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7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8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8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4" grpId="2"/>
      <p:bldP build="whole" bldLvl="1" animBg="1" rev="0" advAuto="0" spid="76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790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78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8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89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793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79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79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97" name="IMG_1588.png" descr="IMG_1588.png"/>
          <p:cNvPicPr>
            <a:picLocks noChangeAspect="1"/>
          </p:cNvPicPr>
          <p:nvPr/>
        </p:nvPicPr>
        <p:blipFill>
          <a:blip r:embed="rId9">
            <a:extLst/>
          </a:blip>
          <a:srcRect l="69173" t="4084" r="5170" b="86331"/>
          <a:stretch>
            <a:fillRect/>
          </a:stretch>
        </p:blipFill>
        <p:spPr>
          <a:xfrm>
            <a:off x="19116898" y="4811676"/>
            <a:ext cx="3560557" cy="929117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</p:pic>
      <p:pic>
        <p:nvPicPr>
          <p:cNvPr id="798" name="IMG_1595.png" descr="IMG_159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618894" y="1865132"/>
            <a:ext cx="16297197" cy="2583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IMG_1578.jpeg" descr="IMG_1578.jpeg"/>
          <p:cNvPicPr>
            <a:picLocks noChangeAspect="1"/>
          </p:cNvPicPr>
          <p:nvPr/>
        </p:nvPicPr>
        <p:blipFill>
          <a:blip r:embed="rId11">
            <a:extLst/>
          </a:blip>
          <a:srcRect l="899" t="5112" r="59901" b="2129"/>
          <a:stretch>
            <a:fillRect/>
          </a:stretch>
        </p:blipFill>
        <p:spPr>
          <a:xfrm>
            <a:off x="3688639" y="3338802"/>
            <a:ext cx="3537583" cy="38750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800" name="IMG_1588.png" descr="IMG_1588.png"/>
          <p:cNvPicPr>
            <a:picLocks noChangeAspect="1"/>
          </p:cNvPicPr>
          <p:nvPr/>
        </p:nvPicPr>
        <p:blipFill>
          <a:blip r:embed="rId9">
            <a:extLst/>
          </a:blip>
          <a:srcRect l="7417" t="13757" r="5630" b="4982"/>
          <a:stretch>
            <a:fillRect/>
          </a:stretch>
        </p:blipFill>
        <p:spPr>
          <a:xfrm>
            <a:off x="6787527" y="4591529"/>
            <a:ext cx="12067545" cy="7877317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</p:pic>
      <p:grpSp>
        <p:nvGrpSpPr>
          <p:cNvPr id="820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81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1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0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0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0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0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0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0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1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1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1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9" grpId="2"/>
      <p:bldP build="whole" bldLvl="1" animBg="1" rev="0" advAuto="0" spid="797" grpId="3"/>
      <p:bldP build="whole" bldLvl="1" animBg="1" rev="0" advAuto="0" spid="800" grpId="4"/>
      <p:bldP build="whole" bldLvl="1" animBg="1" rev="0" advAuto="0" spid="79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3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828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82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2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27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83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82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3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833" name="Google Shape;1549;p40"/>
          <p:cNvSpPr txBox="1"/>
          <p:nvPr/>
        </p:nvSpPr>
        <p:spPr>
          <a:xfrm>
            <a:off x="15930874" y="1362725"/>
            <a:ext cx="7676383" cy="19760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2218944" rtl="0">
              <a:defRPr b="1" sz="8190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خصائص الجمع</a:t>
            </a:r>
          </a:p>
        </p:txBody>
      </p:sp>
      <p:pic>
        <p:nvPicPr>
          <p:cNvPr id="834" name="IMG_1589.png" descr="IMG_1589.png"/>
          <p:cNvPicPr>
            <a:picLocks noChangeAspect="1"/>
          </p:cNvPicPr>
          <p:nvPr/>
        </p:nvPicPr>
        <p:blipFill>
          <a:blip r:embed="rId9">
            <a:extLst/>
          </a:blip>
          <a:srcRect l="30913" t="25023" r="0" b="38283"/>
          <a:stretch>
            <a:fillRect/>
          </a:stretch>
        </p:blipFill>
        <p:spPr>
          <a:xfrm>
            <a:off x="11867593" y="3041388"/>
            <a:ext cx="11566325" cy="26136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7" name="IMG_1589.png"/>
          <p:cNvGrpSpPr/>
          <p:nvPr/>
        </p:nvGrpSpPr>
        <p:grpSpPr>
          <a:xfrm>
            <a:off x="3764185" y="6463953"/>
            <a:ext cx="17769285" cy="2897188"/>
            <a:chOff x="0" y="0"/>
            <a:chExt cx="17769284" cy="2897187"/>
          </a:xfrm>
        </p:grpSpPr>
        <p:pic>
          <p:nvPicPr>
            <p:cNvPr id="836" name="IMG_1589.png" descr="IMG_1589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3610" t="67721" r="8930" b="0"/>
            <a:stretch>
              <a:fillRect/>
            </a:stretch>
          </p:blipFill>
          <p:spPr>
            <a:xfrm>
              <a:off x="63500" y="63500"/>
              <a:ext cx="17642449" cy="27703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35" name="IMG_1589.png" descr="IMG_1589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7769285" cy="2897188"/>
            </a:xfrm>
            <a:prstGeom prst="rect">
              <a:avLst/>
            </a:prstGeom>
            <a:effectLst/>
          </p:spPr>
        </p:pic>
      </p:grpSp>
      <p:grpSp>
        <p:nvGrpSpPr>
          <p:cNvPr id="857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85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5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4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4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3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3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4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43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4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4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4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4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5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5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3" grpId="1"/>
      <p:bldP build="whole" bldLvl="1" animBg="1" rev="0" advAuto="0" spid="834" grpId="2"/>
      <p:bldP build="whole" bldLvl="1" animBg="1" rev="0" advAuto="0" spid="837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6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6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865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86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6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64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86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86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6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870" name="Google Shape;1549;p40"/>
          <p:cNvSpPr txBox="1"/>
          <p:nvPr/>
        </p:nvSpPr>
        <p:spPr>
          <a:xfrm>
            <a:off x="11743462" y="1389318"/>
            <a:ext cx="11064569" cy="19534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2194559" rtl="0">
              <a:defRPr b="1" sz="8100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استعمال الخصائص لجمع الأعداد </a:t>
            </a:r>
          </a:p>
        </p:txBody>
      </p:sp>
      <p:pic>
        <p:nvPicPr>
          <p:cNvPr id="871" name="IMG_1590.png" descr="IMG_1590.png"/>
          <p:cNvPicPr>
            <a:picLocks noChangeAspect="1"/>
          </p:cNvPicPr>
          <p:nvPr/>
        </p:nvPicPr>
        <p:blipFill>
          <a:blip r:embed="rId9">
            <a:extLst/>
          </a:blip>
          <a:srcRect l="24027" t="16076" r="27213" b="56650"/>
          <a:stretch>
            <a:fillRect/>
          </a:stretch>
        </p:blipFill>
        <p:spPr>
          <a:xfrm>
            <a:off x="8836102" y="2674817"/>
            <a:ext cx="11629426" cy="3558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IMG_1590.png" descr="IMG_1590.png"/>
          <p:cNvPicPr>
            <a:picLocks noChangeAspect="1"/>
          </p:cNvPicPr>
          <p:nvPr/>
        </p:nvPicPr>
        <p:blipFill>
          <a:blip r:embed="rId9">
            <a:extLst/>
          </a:blip>
          <a:srcRect l="0" t="16777" r="75378" b="30989"/>
          <a:stretch>
            <a:fillRect/>
          </a:stretch>
        </p:blipFill>
        <p:spPr>
          <a:xfrm>
            <a:off x="3682048" y="3040906"/>
            <a:ext cx="4197534" cy="48717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939800" dist="0" dir="0">
              <a:srgbClr val="000000">
                <a:alpha val="75000"/>
              </a:srgbClr>
            </a:outerShdw>
          </a:effectLst>
        </p:spPr>
      </p:pic>
      <p:pic>
        <p:nvPicPr>
          <p:cNvPr id="873" name="IMG_1590.png" descr="IMG_1590.png"/>
          <p:cNvPicPr>
            <a:picLocks noChangeAspect="1"/>
          </p:cNvPicPr>
          <p:nvPr/>
        </p:nvPicPr>
        <p:blipFill>
          <a:blip r:embed="rId9">
            <a:extLst/>
          </a:blip>
          <a:srcRect l="73542" t="12110" r="0" b="40859"/>
          <a:stretch>
            <a:fillRect/>
          </a:stretch>
        </p:blipFill>
        <p:spPr>
          <a:xfrm>
            <a:off x="19214644" y="4884740"/>
            <a:ext cx="4390813" cy="42701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pic>
        <p:nvPicPr>
          <p:cNvPr id="874" name="IMG_1590.png" descr="IMG_1590.png"/>
          <p:cNvPicPr>
            <a:picLocks noChangeAspect="1"/>
          </p:cNvPicPr>
          <p:nvPr/>
        </p:nvPicPr>
        <p:blipFill>
          <a:blip r:embed="rId9">
            <a:extLst/>
          </a:blip>
          <a:srcRect l="25054" t="44125" r="31965" b="39387"/>
          <a:stretch>
            <a:fillRect/>
          </a:stretch>
        </p:blipFill>
        <p:spPr>
          <a:xfrm>
            <a:off x="8188694" y="6542376"/>
            <a:ext cx="9265154" cy="1944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7" name="IMG_1590.png"/>
          <p:cNvGrpSpPr/>
          <p:nvPr/>
        </p:nvGrpSpPr>
        <p:grpSpPr>
          <a:xfrm>
            <a:off x="5425482" y="8682356"/>
            <a:ext cx="13622736" cy="4009232"/>
            <a:chOff x="0" y="0"/>
            <a:chExt cx="13622734" cy="4009231"/>
          </a:xfrm>
        </p:grpSpPr>
        <p:pic>
          <p:nvPicPr>
            <p:cNvPr id="876" name="IMG_1590.png" descr="IMG_1590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8747" t="69283" r="32829" b="0"/>
            <a:stretch>
              <a:fillRect/>
            </a:stretch>
          </p:blipFill>
          <p:spPr>
            <a:xfrm>
              <a:off x="63500" y="63500"/>
              <a:ext cx="13495753" cy="38820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75" name="IMG_1590.png" descr="IMG_1590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622735" cy="4009232"/>
            </a:xfrm>
            <a:prstGeom prst="rect">
              <a:avLst/>
            </a:prstGeom>
            <a:effectLst/>
          </p:spPr>
        </p:pic>
      </p:grpSp>
      <p:grpSp>
        <p:nvGrpSpPr>
          <p:cNvPr id="897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89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9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8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8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7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7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8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83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8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8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8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8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9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9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"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6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3" grpId="4"/>
      <p:bldP build="whole" bldLvl="1" animBg="1" rev="0" advAuto="0" spid="874" grpId="5"/>
      <p:bldP build="whole" bldLvl="1" animBg="1" rev="0" advAuto="0" spid="870" grpId="1"/>
      <p:bldP build="whole" bldLvl="1" animBg="1" rev="0" advAuto="0" spid="872" grpId="3"/>
      <p:bldP build="whole" bldLvl="1" animBg="1" rev="0" advAuto="0" spid="871" grpId="2"/>
      <p:bldP build="whole" bldLvl="1" animBg="1" rev="0" advAuto="0" spid="877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0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0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905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90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0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04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90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90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0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910" name="Google Shape;1549;p40"/>
          <p:cNvSpPr txBox="1"/>
          <p:nvPr/>
        </p:nvSpPr>
        <p:spPr>
          <a:xfrm>
            <a:off x="9880680" y="1399380"/>
            <a:ext cx="12542187" cy="1933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algn="ctr" defTabSz="1853183" rtl="0">
              <a:defRPr sz="8664">
                <a:solidFill>
                  <a:srgbClr val="A96A6F"/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rPr b="1" sz="6840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rPr>
              <a:t>استعمال خصائص الجمع لجمع الكسور العشرية</a:t>
            </a:r>
            <a:r>
              <a:t> </a:t>
            </a:r>
          </a:p>
        </p:txBody>
      </p:sp>
      <p:pic>
        <p:nvPicPr>
          <p:cNvPr id="911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2104" t="18511" r="3119" b="65343"/>
          <a:stretch>
            <a:fillRect/>
          </a:stretch>
        </p:blipFill>
        <p:spPr>
          <a:xfrm>
            <a:off x="5263324" y="3144446"/>
            <a:ext cx="17395359" cy="1465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2" name="IMG_1591.png" descr="IMG_1591.png"/>
          <p:cNvPicPr>
            <a:picLocks noChangeAspect="1"/>
          </p:cNvPicPr>
          <p:nvPr/>
        </p:nvPicPr>
        <p:blipFill>
          <a:blip r:embed="rId9">
            <a:extLst/>
          </a:blip>
          <a:srcRect l="17939" t="35229" r="8000" b="52605"/>
          <a:stretch>
            <a:fillRect/>
          </a:stretch>
        </p:blipFill>
        <p:spPr>
          <a:xfrm>
            <a:off x="4999010" y="5324611"/>
            <a:ext cx="15644284" cy="11366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5" name="IMG_1591.png"/>
          <p:cNvGrpSpPr/>
          <p:nvPr/>
        </p:nvGrpSpPr>
        <p:grpSpPr>
          <a:xfrm>
            <a:off x="3659609" y="7176164"/>
            <a:ext cx="17237472" cy="4471989"/>
            <a:chOff x="0" y="0"/>
            <a:chExt cx="17237471" cy="4471987"/>
          </a:xfrm>
        </p:grpSpPr>
        <p:pic>
          <p:nvPicPr>
            <p:cNvPr id="914" name="IMG_1591.png" descr="IMG_1591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3425" t="49999" r="9481" b="0"/>
            <a:stretch>
              <a:fillRect/>
            </a:stretch>
          </p:blipFill>
          <p:spPr>
            <a:xfrm>
              <a:off x="63500" y="63500"/>
              <a:ext cx="17110274" cy="43449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3" name="IMG_1591.png" descr="IMG_1591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7237472" cy="4471988"/>
            </a:xfrm>
            <a:prstGeom prst="rect">
              <a:avLst/>
            </a:prstGeom>
            <a:effectLst/>
          </p:spPr>
        </p:pic>
      </p:grpSp>
      <p:grpSp>
        <p:nvGrpSpPr>
          <p:cNvPr id="935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93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3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2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1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1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1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2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2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2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2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2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3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3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" dur="10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5" grpId="4"/>
      <p:bldP build="whole" bldLvl="1" animBg="1" rev="0" advAuto="0" spid="910" grpId="1"/>
      <p:bldP build="whole" bldLvl="1" animBg="1" rev="0" advAuto="0" spid="911" grpId="2"/>
      <p:bldP build="whole" bldLvl="1" animBg="1" rev="0" advAuto="0" spid="912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3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4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943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94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3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42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94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94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4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948" name="Google Shape;1549;p40"/>
          <p:cNvSpPr txBox="1"/>
          <p:nvPr/>
        </p:nvSpPr>
        <p:spPr>
          <a:xfrm>
            <a:off x="15683106" y="1297933"/>
            <a:ext cx="7750616" cy="1933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2170176" rtl="0">
              <a:defRPr b="1" sz="8010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مجموعات من ١٠</a:t>
            </a:r>
          </a:p>
        </p:txBody>
      </p:sp>
      <p:pic>
        <p:nvPicPr>
          <p:cNvPr id="949" name="IMG_1592.png" descr="IMG_1592.png"/>
          <p:cNvPicPr>
            <a:picLocks noChangeAspect="1"/>
          </p:cNvPicPr>
          <p:nvPr/>
        </p:nvPicPr>
        <p:blipFill>
          <a:blip r:embed="rId9">
            <a:extLst/>
          </a:blip>
          <a:srcRect l="14929" t="0" r="5455" b="84425"/>
          <a:stretch>
            <a:fillRect/>
          </a:stretch>
        </p:blipFill>
        <p:spPr>
          <a:xfrm>
            <a:off x="6323011" y="2839117"/>
            <a:ext cx="15427858" cy="1740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IMG_1592.png" descr="IMG_1592.png"/>
          <p:cNvPicPr>
            <a:picLocks noChangeAspect="1"/>
          </p:cNvPicPr>
          <p:nvPr/>
        </p:nvPicPr>
        <p:blipFill>
          <a:blip r:embed="rId9">
            <a:extLst/>
          </a:blip>
          <a:srcRect l="23576" t="30931" r="3610" b="57443"/>
          <a:stretch>
            <a:fillRect/>
          </a:stretch>
        </p:blipFill>
        <p:spPr>
          <a:xfrm>
            <a:off x="7801569" y="4286148"/>
            <a:ext cx="15265989" cy="14055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3" name="IMG_1592.png"/>
          <p:cNvGrpSpPr/>
          <p:nvPr/>
        </p:nvGrpSpPr>
        <p:grpSpPr>
          <a:xfrm>
            <a:off x="4885423" y="6197777"/>
            <a:ext cx="15160229" cy="5988845"/>
            <a:chOff x="0" y="0"/>
            <a:chExt cx="15160228" cy="5988843"/>
          </a:xfrm>
        </p:grpSpPr>
        <p:pic>
          <p:nvPicPr>
            <p:cNvPr id="952" name="IMG_1592.png" descr="IMG_1592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3344" t="43086" r="12481" b="0"/>
            <a:stretch>
              <a:fillRect/>
            </a:stretch>
          </p:blipFill>
          <p:spPr>
            <a:xfrm>
              <a:off x="63500" y="63500"/>
              <a:ext cx="15033039" cy="58618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51" name="IMG_1592.png" descr="IMG_1592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160229" cy="5988844"/>
            </a:xfrm>
            <a:prstGeom prst="rect">
              <a:avLst/>
            </a:prstGeom>
            <a:effectLst/>
          </p:spPr>
        </p:pic>
      </p:grpSp>
      <p:grpSp>
        <p:nvGrpSpPr>
          <p:cNvPr id="973" name="تجميع"/>
          <p:cNvGrpSpPr/>
          <p:nvPr/>
        </p:nvGrpSpPr>
        <p:grpSpPr>
          <a:xfrm>
            <a:off x="0" y="3671478"/>
            <a:ext cx="1833874" cy="9147489"/>
            <a:chOff x="0" y="0"/>
            <a:chExt cx="1833873" cy="9147488"/>
          </a:xfrm>
        </p:grpSpPr>
        <p:grpSp>
          <p:nvGrpSpPr>
            <p:cNvPr id="97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6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5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5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5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5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5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5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6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6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6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6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7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7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" dur="1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8" grpId="1"/>
      <p:bldP build="whole" bldLvl="1" animBg="1" rev="0" advAuto="0" spid="949" grpId="2"/>
      <p:bldP build="whole" bldLvl="1" animBg="1" rev="0" advAuto="0" spid="953" grpId="4"/>
      <p:bldP build="whole" bldLvl="1" animBg="1" rev="0" advAuto="0" spid="950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ADD2D5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