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254502" y="268252"/>
            <a:ext cx="8511302" cy="4594802"/>
            <a:chOff x="0" y="0"/>
            <a:chExt cx="8511300" cy="4594800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8511300" cy="459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7685696" y="3769972"/>
              <a:ext cx="825901" cy="8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208817" y="4549866"/>
            <a:ext cx="1069334" cy="30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2799754" y="873946"/>
            <a:ext cx="3544535" cy="35445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591610" y="4505590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9281" t="22504" r="14237" b="11264"/>
          <a:stretch>
            <a:fillRect/>
          </a:stretch>
        </p:blipFill>
        <p:spPr>
          <a:xfrm>
            <a:off x="7447213" y="3696096"/>
            <a:ext cx="1447398" cy="144739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196529" y="4535883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080942" y="43981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101247" y="4245201"/>
            <a:ext cx="1043612" cy="2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401455" y="4500185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" Target="slide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slide" Target="slide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slide" Target="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9.xml"/><Relationship Id="rId5" Type="http://schemas.openxmlformats.org/officeDocument/2006/relationships/image" Target="../media/image2.jpeg"/><Relationship Id="rId6" Type="http://schemas.openxmlformats.org/officeDocument/2006/relationships/slide" Target="slide1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" Target="slide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57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51" name="Google Shape;213;p28"/>
          <p:cNvGrpSpPr/>
          <p:nvPr/>
        </p:nvGrpSpPr>
        <p:grpSpPr>
          <a:xfrm>
            <a:off x="364122" y="2480340"/>
            <a:ext cx="1689392" cy="2036311"/>
            <a:chOff x="0" y="0"/>
            <a:chExt cx="1689390" cy="2036310"/>
          </a:xfrm>
        </p:grpSpPr>
        <p:sp>
          <p:nvSpPr>
            <p:cNvPr id="323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7" name="Google Shape;242;p28"/>
          <p:cNvGrpSpPr/>
          <p:nvPr/>
        </p:nvGrpSpPr>
        <p:grpSpPr>
          <a:xfrm>
            <a:off x="3115786" y="-461139"/>
            <a:ext cx="2905807" cy="1380906"/>
            <a:chOff x="0" y="0"/>
            <a:chExt cx="2905805" cy="1380905"/>
          </a:xfrm>
        </p:grpSpPr>
        <p:sp>
          <p:nvSpPr>
            <p:cNvPr id="352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1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78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0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22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67" name="تجميع"/>
          <p:cNvGrpSpPr/>
          <p:nvPr/>
        </p:nvGrpSpPr>
        <p:grpSpPr>
          <a:xfrm>
            <a:off x="6003959" y="416814"/>
            <a:ext cx="2761845" cy="1005905"/>
            <a:chOff x="0" y="0"/>
            <a:chExt cx="2761844" cy="1005903"/>
          </a:xfrm>
        </p:grpSpPr>
        <p:sp>
          <p:nvSpPr>
            <p:cNvPr id="461" name="دائرة"/>
            <p:cNvSpPr/>
            <p:nvPr/>
          </p:nvSpPr>
          <p:spPr>
            <a:xfrm>
              <a:off x="2052220" y="365682"/>
              <a:ext cx="459383" cy="459383"/>
            </a:xfrm>
            <a:prstGeom prst="ellipse">
              <a:avLst/>
            </a:prstGeom>
            <a:solidFill>
              <a:srgbClr val="EEBDD6"/>
            </a:solidFill>
            <a:ln w="12700" cap="flat">
              <a:solidFill>
                <a:srgbClr val="6D498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66" name="تجميع"/>
            <p:cNvGrpSpPr/>
            <p:nvPr/>
          </p:nvGrpSpPr>
          <p:grpSpPr>
            <a:xfrm>
              <a:off x="-1" y="-1"/>
              <a:ext cx="2761845" cy="1005905"/>
              <a:chOff x="0" y="0"/>
              <a:chExt cx="2761843" cy="1005903"/>
            </a:xfrm>
          </p:grpSpPr>
          <p:sp>
            <p:nvSpPr>
              <p:cNvPr id="462" name="الفصل"/>
              <p:cNvSpPr txBox="1"/>
              <p:nvPr/>
            </p:nvSpPr>
            <p:spPr>
              <a:xfrm>
                <a:off x="1754710" y="0"/>
                <a:ext cx="1007134" cy="400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2100">
                    <a:solidFill>
                      <a:srgbClr val="34679A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grpSp>
            <p:nvGrpSpPr>
              <p:cNvPr id="465" name="تجميع"/>
              <p:cNvGrpSpPr/>
              <p:nvPr/>
            </p:nvGrpSpPr>
            <p:grpSpPr>
              <a:xfrm>
                <a:off x="-1" y="200218"/>
                <a:ext cx="2620392" cy="805686"/>
                <a:chOff x="0" y="0"/>
                <a:chExt cx="2620390" cy="805685"/>
              </a:xfrm>
            </p:grpSpPr>
            <p:sp>
              <p:nvSpPr>
                <p:cNvPr id="463" name="٢"/>
                <p:cNvSpPr txBox="1"/>
                <p:nvPr/>
              </p:nvSpPr>
              <p:spPr>
                <a:xfrm>
                  <a:off x="1947738" y="0"/>
                  <a:ext cx="672653" cy="8056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1000"/>
                    </a:spcBef>
                    <a:defRPr sz="5300">
                      <a:solidFill>
                        <a:srgbClr val="6D4982"/>
                      </a:solidFill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64" name="الجمع والطرح"/>
                <p:cNvSpPr txBox="1"/>
                <p:nvPr/>
              </p:nvSpPr>
              <p:spPr>
                <a:xfrm>
                  <a:off x="0" y="104136"/>
                  <a:ext cx="2455375" cy="701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rmAutofit fontScale="100000" lnSpcReduction="0"/>
                </a:bodyPr>
                <a:lstStyle/>
                <a:p>
                  <a:pPr algn="ctr" rtl="0">
                    <a:lnSpc>
                      <a:spcPct val="90000"/>
                    </a:lnSpc>
                    <a:spcBef>
                      <a:spcPts val="1000"/>
                    </a:spcBef>
                    <a:defRPr sz="2200">
                      <a:solidFill>
                        <a:srgbClr val="5ABEC0"/>
                      </a:solidFill>
                      <a:latin typeface="Madani Arabic SemiBold"/>
                      <a:ea typeface="Madani Arabic SemiBold"/>
                      <a:cs typeface="Madani Arabic SemiBold"/>
                      <a:sym typeface="Madani Arabic SemiBold"/>
                    </a:defRPr>
                  </a:pPr>
                  <a:r>
                    <a:t> </a:t>
                  </a:r>
                  <a:r>
                    <a:rPr>
                      <a:solidFill>
                        <a:srgbClr val="34679A"/>
                      </a:solidFill>
                    </a:rPr>
                    <a:t>الجمع والطرح</a:t>
                  </a:r>
                </a:p>
              </p:txBody>
            </p:sp>
          </p:grpSp>
        </p:grpSp>
      </p:grpSp>
      <p:pic>
        <p:nvPicPr>
          <p:cNvPr id="468" name="IMG_1647.png" descr="IMG_1647.png"/>
          <p:cNvPicPr>
            <a:picLocks noChangeAspect="1"/>
          </p:cNvPicPr>
          <p:nvPr/>
        </p:nvPicPr>
        <p:blipFill>
          <a:blip r:embed="rId2">
            <a:extLst/>
          </a:blip>
          <a:srcRect l="0" t="0" r="32394" b="0"/>
          <a:stretch>
            <a:fillRect/>
          </a:stretch>
        </p:blipFill>
        <p:spPr>
          <a:xfrm>
            <a:off x="2025084" y="1971313"/>
            <a:ext cx="5359828" cy="11394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تجميع"/>
          <p:cNvGrpSpPr/>
          <p:nvPr/>
        </p:nvGrpSpPr>
        <p:grpSpPr>
          <a:xfrm>
            <a:off x="2213523" y="4018810"/>
            <a:ext cx="932427" cy="497841"/>
            <a:chOff x="0" y="0"/>
            <a:chExt cx="932426" cy="497840"/>
          </a:xfrm>
        </p:grpSpPr>
        <p:sp>
          <p:nvSpPr>
            <p:cNvPr id="469" name="Google Shape;146;p28"/>
            <p:cNvSpPr/>
            <p:nvPr/>
          </p:nvSpPr>
          <p:spPr>
            <a:xfrm>
              <a:off x="0" y="38099"/>
              <a:ext cx="932427" cy="345174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7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70" name="صفحة ٥٧"/>
            <p:cNvSpPr txBox="1"/>
            <p:nvPr/>
          </p:nvSpPr>
          <p:spPr>
            <a:xfrm>
              <a:off x="106230" y="0"/>
              <a:ext cx="719967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٥٧</a:t>
              </a:r>
            </a:p>
          </p:txBody>
        </p:sp>
      </p:grpSp>
      <p:pic>
        <p:nvPicPr>
          <p:cNvPr id="472" name="IMG_1647.png" descr="IMG_1647.png"/>
          <p:cNvPicPr>
            <a:picLocks noChangeAspect="1"/>
          </p:cNvPicPr>
          <p:nvPr/>
        </p:nvPicPr>
        <p:blipFill>
          <a:blip r:embed="rId2">
            <a:extLst/>
          </a:blip>
          <a:srcRect l="70295" t="25244" r="0" b="0"/>
          <a:stretch>
            <a:fillRect/>
          </a:stretch>
        </p:blipFill>
        <p:spPr>
          <a:xfrm>
            <a:off x="2053512" y="873946"/>
            <a:ext cx="2066952" cy="747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2" grpId="3"/>
      <p:bldP build="whole" bldLvl="1" animBg="1" rev="0" advAuto="0" spid="467" grpId="1"/>
      <p:bldP build="whole" bldLvl="1" animBg="1" rev="0" advAuto="0" spid="46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371;p30"/>
          <p:cNvSpPr/>
          <p:nvPr/>
        </p:nvSpPr>
        <p:spPr>
          <a:xfrm>
            <a:off x="6642370" y="3800572"/>
            <a:ext cx="723404" cy="31296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3" name="Google Shape;371;p30"/>
          <p:cNvSpPr/>
          <p:nvPr/>
        </p:nvSpPr>
        <p:spPr>
          <a:xfrm>
            <a:off x="6667770" y="1367749"/>
            <a:ext cx="723404" cy="31296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4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grpSp>
        <p:nvGrpSpPr>
          <p:cNvPr id="719" name="Google Shape;536;p34"/>
          <p:cNvGrpSpPr/>
          <p:nvPr/>
        </p:nvGrpSpPr>
        <p:grpSpPr>
          <a:xfrm>
            <a:off x="7927946" y="4075431"/>
            <a:ext cx="751022" cy="751053"/>
            <a:chOff x="61" y="0"/>
            <a:chExt cx="751020" cy="751051"/>
          </a:xfrm>
        </p:grpSpPr>
        <p:sp>
          <p:nvSpPr>
            <p:cNvPr id="715" name="Google Shape;537;p34"/>
            <p:cNvSpPr/>
            <p:nvPr/>
          </p:nvSpPr>
          <p:spPr>
            <a:xfrm>
              <a:off x="61" y="0"/>
              <a:ext cx="751022" cy="75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4844"/>
                    <a:pt x="0" y="10802"/>
                  </a:cubicBezTo>
                  <a:cubicBezTo>
                    <a:pt x="0" y="16758"/>
                    <a:pt x="4842" y="21600"/>
                    <a:pt x="10800" y="21600"/>
                  </a:cubicBezTo>
                  <a:cubicBezTo>
                    <a:pt x="16756" y="21600"/>
                    <a:pt x="21600" y="16758"/>
                    <a:pt x="21600" y="10802"/>
                  </a:cubicBezTo>
                  <a:cubicBezTo>
                    <a:pt x="21600" y="4844"/>
                    <a:pt x="16756" y="0"/>
                    <a:pt x="1080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6" name="Google Shape;538;p34"/>
            <p:cNvSpPr/>
            <p:nvPr/>
          </p:nvSpPr>
          <p:spPr>
            <a:xfrm>
              <a:off x="375572" y="0"/>
              <a:ext cx="375511" cy="75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1912" y="21600"/>
                    <a:pt x="21600" y="16758"/>
                    <a:pt x="21600" y="10802"/>
                  </a:cubicBezTo>
                  <a:cubicBezTo>
                    <a:pt x="21600" y="4844"/>
                    <a:pt x="11912" y="0"/>
                    <a:pt x="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539;p34"/>
            <p:cNvSpPr/>
            <p:nvPr/>
          </p:nvSpPr>
          <p:spPr>
            <a:xfrm>
              <a:off x="155110" y="153761"/>
              <a:ext cx="440921" cy="44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114" y="0"/>
                    <a:pt x="9568" y="573"/>
                    <a:pt x="9601" y="1258"/>
                  </a:cubicBezTo>
                  <a:lnTo>
                    <a:pt x="9601" y="9608"/>
                  </a:lnTo>
                  <a:lnTo>
                    <a:pt x="1199" y="9608"/>
                  </a:lnTo>
                  <a:cubicBezTo>
                    <a:pt x="538" y="9608"/>
                    <a:pt x="0" y="10143"/>
                    <a:pt x="0" y="10806"/>
                  </a:cubicBezTo>
                  <a:cubicBezTo>
                    <a:pt x="0" y="11463"/>
                    <a:pt x="538" y="11998"/>
                    <a:pt x="1199" y="11998"/>
                  </a:cubicBezTo>
                  <a:lnTo>
                    <a:pt x="9601" y="11998"/>
                  </a:lnTo>
                  <a:lnTo>
                    <a:pt x="9601" y="20348"/>
                  </a:lnTo>
                  <a:cubicBezTo>
                    <a:pt x="9568" y="21027"/>
                    <a:pt x="10114" y="21600"/>
                    <a:pt x="10800" y="21600"/>
                  </a:cubicBezTo>
                  <a:cubicBezTo>
                    <a:pt x="11489" y="21600"/>
                    <a:pt x="12035" y="21027"/>
                    <a:pt x="11999" y="20348"/>
                  </a:cubicBezTo>
                  <a:lnTo>
                    <a:pt x="11999" y="11992"/>
                  </a:lnTo>
                  <a:lnTo>
                    <a:pt x="20401" y="11992"/>
                  </a:lnTo>
                  <a:cubicBezTo>
                    <a:pt x="21065" y="11992"/>
                    <a:pt x="21600" y="11460"/>
                    <a:pt x="21600" y="10800"/>
                  </a:cubicBezTo>
                  <a:cubicBezTo>
                    <a:pt x="21600" y="10137"/>
                    <a:pt x="21065" y="9605"/>
                    <a:pt x="20401" y="9605"/>
                  </a:cubicBezTo>
                  <a:lnTo>
                    <a:pt x="20401" y="9608"/>
                  </a:lnTo>
                  <a:lnTo>
                    <a:pt x="11999" y="9608"/>
                  </a:lnTo>
                  <a:lnTo>
                    <a:pt x="11999" y="1258"/>
                  </a:lnTo>
                  <a:cubicBezTo>
                    <a:pt x="12035" y="573"/>
                    <a:pt x="11489" y="0"/>
                    <a:pt x="1080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540;p34"/>
            <p:cNvSpPr/>
            <p:nvPr/>
          </p:nvSpPr>
          <p:spPr>
            <a:xfrm>
              <a:off x="375509" y="155117"/>
              <a:ext cx="220523" cy="44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335" y="21600"/>
                    <a:pt x="2403" y="21059"/>
                    <a:pt x="2403" y="20398"/>
                  </a:cubicBezTo>
                  <a:lnTo>
                    <a:pt x="2403" y="11999"/>
                  </a:lnTo>
                  <a:lnTo>
                    <a:pt x="19203" y="11999"/>
                  </a:lnTo>
                  <a:cubicBezTo>
                    <a:pt x="20531" y="11999"/>
                    <a:pt x="21600" y="11464"/>
                    <a:pt x="21600" y="10800"/>
                  </a:cubicBezTo>
                  <a:cubicBezTo>
                    <a:pt x="21600" y="10133"/>
                    <a:pt x="20531" y="9598"/>
                    <a:pt x="19203" y="9598"/>
                  </a:cubicBezTo>
                  <a:lnTo>
                    <a:pt x="19203" y="9601"/>
                  </a:lnTo>
                  <a:lnTo>
                    <a:pt x="2403" y="9601"/>
                  </a:lnTo>
                  <a:lnTo>
                    <a:pt x="2403" y="1199"/>
                  </a:lnTo>
                  <a:cubicBezTo>
                    <a:pt x="2403" y="538"/>
                    <a:pt x="1335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2" name="IMG_1652.png"/>
          <p:cNvGrpSpPr/>
          <p:nvPr/>
        </p:nvGrpSpPr>
        <p:grpSpPr>
          <a:xfrm>
            <a:off x="6562867" y="341837"/>
            <a:ext cx="1656613" cy="894756"/>
            <a:chOff x="0" y="0"/>
            <a:chExt cx="1656612" cy="894754"/>
          </a:xfrm>
        </p:grpSpPr>
        <p:pic>
          <p:nvPicPr>
            <p:cNvPr id="721" name="IMG_1652.png" descr="IMG_165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075" t="25943" r="4592" b="62660"/>
            <a:stretch>
              <a:fillRect/>
            </a:stretch>
          </p:blipFill>
          <p:spPr>
            <a:xfrm>
              <a:off x="139700" y="88900"/>
              <a:ext cx="1377213" cy="539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20" name="IMG_1652.png" descr="IMG_165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6613" cy="894755"/>
            </a:xfrm>
            <a:prstGeom prst="rect">
              <a:avLst/>
            </a:prstGeom>
            <a:effectLst/>
          </p:spPr>
        </p:pic>
      </p:grpSp>
      <p:pic>
        <p:nvPicPr>
          <p:cNvPr id="723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63976" t="37075" r="3052" b="56272"/>
          <a:stretch>
            <a:fillRect/>
          </a:stretch>
        </p:blipFill>
        <p:spPr>
          <a:xfrm>
            <a:off x="2957299" y="430737"/>
            <a:ext cx="3606157" cy="50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IMG_1661.png" descr="IMG_1661.png"/>
          <p:cNvPicPr>
            <a:picLocks noChangeAspect="1"/>
          </p:cNvPicPr>
          <p:nvPr/>
        </p:nvPicPr>
        <p:blipFill>
          <a:blip r:embed="rId4">
            <a:extLst/>
          </a:blip>
          <a:srcRect l="0" t="35760" r="2340" b="2980"/>
          <a:stretch>
            <a:fillRect/>
          </a:stretch>
        </p:blipFill>
        <p:spPr>
          <a:xfrm>
            <a:off x="1436857" y="1367749"/>
            <a:ext cx="5954206" cy="2608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G_1662.png" descr="IMG_1662.png"/>
          <p:cNvPicPr>
            <a:picLocks noChangeAspect="1"/>
          </p:cNvPicPr>
          <p:nvPr/>
        </p:nvPicPr>
        <p:blipFill>
          <a:blip r:embed="rId5">
            <a:extLst/>
          </a:blip>
          <a:srcRect l="9756" t="61916" r="2872" b="12223"/>
          <a:stretch>
            <a:fillRect/>
          </a:stretch>
        </p:blipFill>
        <p:spPr>
          <a:xfrm>
            <a:off x="1157457" y="3804044"/>
            <a:ext cx="6233718" cy="731686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مراجع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166031" y="4316416"/>
            <a:ext cx="269083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gradFill>
            <a:gsLst>
              <a:gs pos="0">
                <a:srgbClr val="E7D8DA"/>
              </a:gs>
              <a:gs pos="100000">
                <a:srgbClr val="F9E7E9"/>
              </a:gs>
            </a:gsLst>
            <a:lin ang="16200000"/>
          </a:gradFill>
          <a:ln>
            <a:solidFill>
              <a:srgbClr val="34083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2" grpId="3"/>
      <p:bldP build="whole" bldLvl="1" animBg="1" rev="0" advAuto="0" spid="725" grpId="4"/>
      <p:bldP build="whole" bldLvl="1" animBg="1" rev="0" advAuto="0" spid="724" grpId="2"/>
      <p:bldP build="whole" bldLvl="1" animBg="1" rev="0" advAuto="0" spid="7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371;p30"/>
          <p:cNvSpPr/>
          <p:nvPr/>
        </p:nvSpPr>
        <p:spPr>
          <a:xfrm>
            <a:off x="7147053" y="1875869"/>
            <a:ext cx="723404" cy="312961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29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grpSp>
        <p:nvGrpSpPr>
          <p:cNvPr id="734" name="Google Shape;541;p34"/>
          <p:cNvGrpSpPr/>
          <p:nvPr/>
        </p:nvGrpSpPr>
        <p:grpSpPr>
          <a:xfrm>
            <a:off x="471930" y="4024304"/>
            <a:ext cx="632515" cy="632541"/>
            <a:chOff x="0" y="51"/>
            <a:chExt cx="632513" cy="632539"/>
          </a:xfrm>
        </p:grpSpPr>
        <p:sp>
          <p:nvSpPr>
            <p:cNvPr id="730" name="Google Shape;542;p34"/>
            <p:cNvSpPr/>
            <p:nvPr/>
          </p:nvSpPr>
          <p:spPr>
            <a:xfrm>
              <a:off x="0" y="51"/>
              <a:ext cx="632514" cy="6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44" y="0"/>
                    <a:pt x="0" y="4846"/>
                    <a:pt x="0" y="10800"/>
                  </a:cubicBezTo>
                  <a:cubicBezTo>
                    <a:pt x="0" y="16756"/>
                    <a:pt x="4844" y="21600"/>
                    <a:pt x="10798" y="21600"/>
                  </a:cubicBezTo>
                  <a:cubicBezTo>
                    <a:pt x="16756" y="21600"/>
                    <a:pt x="21600" y="16756"/>
                    <a:pt x="21600" y="10800"/>
                  </a:cubicBezTo>
                  <a:cubicBezTo>
                    <a:pt x="21600" y="4842"/>
                    <a:pt x="16756" y="0"/>
                    <a:pt x="10798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543;p34"/>
            <p:cNvSpPr/>
            <p:nvPr/>
          </p:nvSpPr>
          <p:spPr>
            <a:xfrm>
              <a:off x="316203" y="51"/>
              <a:ext cx="316309" cy="6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1913" y="21600"/>
                    <a:pt x="21600" y="16756"/>
                    <a:pt x="21600" y="10800"/>
                  </a:cubicBezTo>
                  <a:cubicBezTo>
                    <a:pt x="21600" y="4842"/>
                    <a:pt x="11913" y="0"/>
                    <a:pt x="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2" name="Google Shape;544;p34"/>
            <p:cNvSpPr/>
            <p:nvPr/>
          </p:nvSpPr>
          <p:spPr>
            <a:xfrm>
              <a:off x="130531" y="295655"/>
              <a:ext cx="371451" cy="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537" y="0"/>
                    <a:pt x="0" y="4809"/>
                    <a:pt x="0" y="10786"/>
                  </a:cubicBezTo>
                  <a:cubicBezTo>
                    <a:pt x="0" y="16791"/>
                    <a:pt x="537" y="21600"/>
                    <a:pt x="1205" y="21600"/>
                  </a:cubicBezTo>
                  <a:lnTo>
                    <a:pt x="20401" y="21600"/>
                  </a:lnTo>
                  <a:cubicBezTo>
                    <a:pt x="21063" y="21600"/>
                    <a:pt x="21600" y="16791"/>
                    <a:pt x="21600" y="10786"/>
                  </a:cubicBezTo>
                  <a:cubicBezTo>
                    <a:pt x="21600" y="4809"/>
                    <a:pt x="21063" y="0"/>
                    <a:pt x="2040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3" name="Google Shape;545;p34"/>
            <p:cNvSpPr/>
            <p:nvPr/>
          </p:nvSpPr>
          <p:spPr>
            <a:xfrm>
              <a:off x="316203" y="295706"/>
              <a:ext cx="185777" cy="41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203" y="21600"/>
                  </a:lnTo>
                  <a:cubicBezTo>
                    <a:pt x="20525" y="21600"/>
                    <a:pt x="21600" y="16743"/>
                    <a:pt x="21600" y="10773"/>
                  </a:cubicBezTo>
                  <a:cubicBezTo>
                    <a:pt x="21600" y="4830"/>
                    <a:pt x="20525" y="0"/>
                    <a:pt x="19203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7" name="IMG_1652.png"/>
          <p:cNvGrpSpPr/>
          <p:nvPr/>
        </p:nvGrpSpPr>
        <p:grpSpPr>
          <a:xfrm>
            <a:off x="6562867" y="341837"/>
            <a:ext cx="1656613" cy="894756"/>
            <a:chOff x="0" y="0"/>
            <a:chExt cx="1656612" cy="894754"/>
          </a:xfrm>
        </p:grpSpPr>
        <p:pic>
          <p:nvPicPr>
            <p:cNvPr id="736" name="IMG_1652.png" descr="IMG_165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075" t="25943" r="4592" b="62660"/>
            <a:stretch>
              <a:fillRect/>
            </a:stretch>
          </p:blipFill>
          <p:spPr>
            <a:xfrm>
              <a:off x="139700" y="88900"/>
              <a:ext cx="1377213" cy="539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5" name="IMG_1652.png" descr="IMG_165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6613" cy="894755"/>
            </a:xfrm>
            <a:prstGeom prst="rect">
              <a:avLst/>
            </a:prstGeom>
            <a:effectLst/>
          </p:spPr>
        </p:pic>
      </p:grpSp>
      <p:pic>
        <p:nvPicPr>
          <p:cNvPr id="738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63976" t="37075" r="3052" b="56272"/>
          <a:stretch>
            <a:fillRect/>
          </a:stretch>
        </p:blipFill>
        <p:spPr>
          <a:xfrm>
            <a:off x="2957299" y="430737"/>
            <a:ext cx="3606157" cy="50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76098" t="51641" r="2510" b="40580"/>
          <a:stretch>
            <a:fillRect/>
          </a:stretch>
        </p:blipFill>
        <p:spPr>
          <a:xfrm>
            <a:off x="5769303" y="1198007"/>
            <a:ext cx="2668787" cy="677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G_1663.png" descr="IMG_1663.png"/>
          <p:cNvPicPr>
            <a:picLocks noChangeAspect="1"/>
          </p:cNvPicPr>
          <p:nvPr/>
        </p:nvPicPr>
        <p:blipFill>
          <a:blip r:embed="rId4">
            <a:extLst/>
          </a:blip>
          <a:srcRect l="0" t="39134" r="0" b="0"/>
          <a:stretch>
            <a:fillRect/>
          </a:stretch>
        </p:blipFill>
        <p:spPr>
          <a:xfrm>
            <a:off x="1171206" y="1753330"/>
            <a:ext cx="6737543" cy="2675524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653646" y="4206033"/>
            <a:ext cx="269083" cy="269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gradFill>
            <a:gsLst>
              <a:gs pos="0">
                <a:srgbClr val="E7D8DA"/>
              </a:gs>
              <a:gs pos="100000">
                <a:srgbClr val="F9E7E9"/>
              </a:gs>
            </a:gsLst>
            <a:lin ang="16200000"/>
          </a:gradFill>
          <a:ln>
            <a:solidFill>
              <a:srgbClr val="34083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3"/>
      <p:bldP build="whole" bldLvl="1" animBg="1" rev="0" advAuto="0" spid="728" grpId="2"/>
      <p:bldP build="whole" bldLvl="1" animBg="1" rev="0" advAuto="0" spid="7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371;p30"/>
          <p:cNvSpPr/>
          <p:nvPr/>
        </p:nvSpPr>
        <p:spPr>
          <a:xfrm>
            <a:off x="6944653" y="4000101"/>
            <a:ext cx="642419" cy="27792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44" name="Google Shape;371;p30"/>
          <p:cNvSpPr/>
          <p:nvPr/>
        </p:nvSpPr>
        <p:spPr>
          <a:xfrm>
            <a:off x="6995453" y="1328618"/>
            <a:ext cx="642419" cy="277924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45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grpSp>
        <p:nvGrpSpPr>
          <p:cNvPr id="748" name="IMG_1652.png"/>
          <p:cNvGrpSpPr/>
          <p:nvPr/>
        </p:nvGrpSpPr>
        <p:grpSpPr>
          <a:xfrm>
            <a:off x="6562867" y="341837"/>
            <a:ext cx="1656613" cy="894756"/>
            <a:chOff x="0" y="0"/>
            <a:chExt cx="1656612" cy="894754"/>
          </a:xfrm>
        </p:grpSpPr>
        <p:pic>
          <p:nvPicPr>
            <p:cNvPr id="747" name="IMG_1652.png" descr="IMG_165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075" t="25943" r="4592" b="62660"/>
            <a:stretch>
              <a:fillRect/>
            </a:stretch>
          </p:blipFill>
          <p:spPr>
            <a:xfrm>
              <a:off x="139700" y="88900"/>
              <a:ext cx="1377213" cy="539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6" name="IMG_1652.png" descr="IMG_165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6613" cy="894755"/>
            </a:xfrm>
            <a:prstGeom prst="rect">
              <a:avLst/>
            </a:prstGeom>
            <a:effectLst/>
          </p:spPr>
        </p:pic>
      </p:grpSp>
      <p:pic>
        <p:nvPicPr>
          <p:cNvPr id="749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63976" t="37075" r="3052" b="56272"/>
          <a:stretch>
            <a:fillRect/>
          </a:stretch>
        </p:blipFill>
        <p:spPr>
          <a:xfrm>
            <a:off x="2957299" y="430737"/>
            <a:ext cx="3606157" cy="50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G_1664.png" descr="IMG_1664.png"/>
          <p:cNvPicPr>
            <a:picLocks noChangeAspect="1"/>
          </p:cNvPicPr>
          <p:nvPr/>
        </p:nvPicPr>
        <p:blipFill>
          <a:blip r:embed="rId4">
            <a:extLst/>
          </a:blip>
          <a:srcRect l="15691" t="19380" r="2508" b="19380"/>
          <a:stretch>
            <a:fillRect/>
          </a:stretch>
        </p:blipFill>
        <p:spPr>
          <a:xfrm>
            <a:off x="1979831" y="1328618"/>
            <a:ext cx="5734193" cy="2662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1664.png" descr="IMG_1664.png"/>
          <p:cNvPicPr>
            <a:picLocks noChangeAspect="1"/>
          </p:cNvPicPr>
          <p:nvPr/>
        </p:nvPicPr>
        <p:blipFill>
          <a:blip r:embed="rId4">
            <a:extLst/>
          </a:blip>
          <a:srcRect l="22765" t="83049" r="2057" b="0"/>
          <a:stretch>
            <a:fillRect/>
          </a:stretch>
        </p:blipFill>
        <p:spPr>
          <a:xfrm>
            <a:off x="1686273" y="3981727"/>
            <a:ext cx="6091497" cy="851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6" name="Google Shape;541;p34"/>
          <p:cNvGrpSpPr/>
          <p:nvPr/>
        </p:nvGrpSpPr>
        <p:grpSpPr>
          <a:xfrm>
            <a:off x="471930" y="4024304"/>
            <a:ext cx="632515" cy="632541"/>
            <a:chOff x="0" y="51"/>
            <a:chExt cx="632513" cy="632539"/>
          </a:xfrm>
        </p:grpSpPr>
        <p:sp>
          <p:nvSpPr>
            <p:cNvPr id="752" name="Google Shape;542;p34"/>
            <p:cNvSpPr/>
            <p:nvPr/>
          </p:nvSpPr>
          <p:spPr>
            <a:xfrm>
              <a:off x="0" y="51"/>
              <a:ext cx="632514" cy="6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44" y="0"/>
                    <a:pt x="0" y="4846"/>
                    <a:pt x="0" y="10800"/>
                  </a:cubicBezTo>
                  <a:cubicBezTo>
                    <a:pt x="0" y="16756"/>
                    <a:pt x="4844" y="21600"/>
                    <a:pt x="10798" y="21600"/>
                  </a:cubicBezTo>
                  <a:cubicBezTo>
                    <a:pt x="16756" y="21600"/>
                    <a:pt x="21600" y="16756"/>
                    <a:pt x="21600" y="10800"/>
                  </a:cubicBezTo>
                  <a:cubicBezTo>
                    <a:pt x="21600" y="4842"/>
                    <a:pt x="16756" y="0"/>
                    <a:pt x="10798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543;p34"/>
            <p:cNvSpPr/>
            <p:nvPr/>
          </p:nvSpPr>
          <p:spPr>
            <a:xfrm>
              <a:off x="316203" y="51"/>
              <a:ext cx="316309" cy="6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1913" y="21600"/>
                    <a:pt x="21600" y="16756"/>
                    <a:pt x="21600" y="10800"/>
                  </a:cubicBezTo>
                  <a:cubicBezTo>
                    <a:pt x="21600" y="4842"/>
                    <a:pt x="11913" y="0"/>
                    <a:pt x="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544;p34"/>
            <p:cNvSpPr/>
            <p:nvPr/>
          </p:nvSpPr>
          <p:spPr>
            <a:xfrm>
              <a:off x="130531" y="295655"/>
              <a:ext cx="371451" cy="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537" y="0"/>
                    <a:pt x="0" y="4809"/>
                    <a:pt x="0" y="10786"/>
                  </a:cubicBezTo>
                  <a:cubicBezTo>
                    <a:pt x="0" y="16791"/>
                    <a:pt x="537" y="21600"/>
                    <a:pt x="1205" y="21600"/>
                  </a:cubicBezTo>
                  <a:lnTo>
                    <a:pt x="20401" y="21600"/>
                  </a:lnTo>
                  <a:cubicBezTo>
                    <a:pt x="21063" y="21600"/>
                    <a:pt x="21600" y="16791"/>
                    <a:pt x="21600" y="10786"/>
                  </a:cubicBezTo>
                  <a:cubicBezTo>
                    <a:pt x="21600" y="4809"/>
                    <a:pt x="21063" y="0"/>
                    <a:pt x="2040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545;p34"/>
            <p:cNvSpPr/>
            <p:nvPr/>
          </p:nvSpPr>
          <p:spPr>
            <a:xfrm>
              <a:off x="316203" y="295706"/>
              <a:ext cx="185777" cy="41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203" y="21600"/>
                  </a:lnTo>
                  <a:cubicBezTo>
                    <a:pt x="20525" y="21600"/>
                    <a:pt x="21600" y="16743"/>
                    <a:pt x="21600" y="10773"/>
                  </a:cubicBezTo>
                  <a:cubicBezTo>
                    <a:pt x="21600" y="4830"/>
                    <a:pt x="20525" y="0"/>
                    <a:pt x="19203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57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653646" y="4206033"/>
            <a:ext cx="269083" cy="269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gradFill>
            <a:gsLst>
              <a:gs pos="0">
                <a:srgbClr val="E7D8DA"/>
              </a:gs>
              <a:gs pos="100000">
                <a:srgbClr val="F9E7E9"/>
              </a:gs>
            </a:gsLst>
            <a:lin ang="16200000"/>
          </a:gradFill>
          <a:ln>
            <a:solidFill>
              <a:srgbClr val="34083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4" grpId="1"/>
      <p:bldP build="whole" bldLvl="1" animBg="1" rev="0" advAuto="0" spid="751" grpId="4"/>
      <p:bldP build="whole" bldLvl="1" animBg="1" rev="0" advAuto="0" spid="750" grpId="2"/>
      <p:bldP build="whole" bldLvl="1" animBg="1" rev="0" advAuto="0" spid="743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t>س </a:t>
            </a:r>
            <a:r>
              <a:rPr>
                <a:solidFill>
                  <a:schemeClr val="accent2"/>
                </a:solidFill>
              </a:rPr>
              <a:t>٨ ، ٩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t>ص  </a:t>
            </a:r>
            <a:r>
              <a:rPr>
                <a:solidFill>
                  <a:schemeClr val="accent2"/>
                </a:solidFill>
              </a:rPr>
              <a:t>٥٨</a:t>
            </a:r>
          </a:p>
        </p:txBody>
      </p:sp>
      <p:grpSp>
        <p:nvGrpSpPr>
          <p:cNvPr id="806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768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760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2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3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4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5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6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7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0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769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0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1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2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3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4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5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6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7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8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9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1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2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3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4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8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0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2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3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5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6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7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8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9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5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801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2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3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4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9" grpId="2"/>
      <p:bldP build="whole" bldLvl="1" animBg="1" rev="0" advAuto="0" spid="7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05;p31"/>
          <p:cNvGrpSpPr/>
          <p:nvPr/>
        </p:nvGrpSpPr>
        <p:grpSpPr>
          <a:xfrm>
            <a:off x="1370336" y="1396903"/>
            <a:ext cx="6403376" cy="2745854"/>
            <a:chOff x="0" y="0"/>
            <a:chExt cx="6403375" cy="2745852"/>
          </a:xfrm>
        </p:grpSpPr>
        <p:sp>
          <p:nvSpPr>
            <p:cNvPr id="474" name="Google Shape;406;p31"/>
            <p:cNvSpPr/>
            <p:nvPr/>
          </p:nvSpPr>
          <p:spPr>
            <a:xfrm flipH="1" rot="10800000">
              <a:off x="0" y="-1"/>
              <a:ext cx="6401349" cy="2745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407;p31"/>
            <p:cNvSpPr/>
            <p:nvPr/>
          </p:nvSpPr>
          <p:spPr>
            <a:xfrm rot="5400000">
              <a:off x="5907048" y="2249509"/>
              <a:ext cx="486566" cy="506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7" name="Google Shape;408;p3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 rtl="0">
              <a:defRPr sz="3959"/>
            </a:lvl1pPr>
          </a:lstStyle>
          <a:p>
            <a:pPr/>
            <a:r>
              <a:t> </a:t>
            </a:r>
          </a:p>
        </p:txBody>
      </p:sp>
      <p:grpSp>
        <p:nvGrpSpPr>
          <p:cNvPr id="521" name="Google Shape;410;p31"/>
          <p:cNvGrpSpPr/>
          <p:nvPr/>
        </p:nvGrpSpPr>
        <p:grpSpPr>
          <a:xfrm>
            <a:off x="481231" y="3376417"/>
            <a:ext cx="1946951" cy="1450219"/>
            <a:chOff x="0" y="0"/>
            <a:chExt cx="1946949" cy="1450218"/>
          </a:xfrm>
        </p:grpSpPr>
        <p:sp>
          <p:nvSpPr>
            <p:cNvPr id="478" name="Google Shape;411;p31"/>
            <p:cNvSpPr/>
            <p:nvPr/>
          </p:nvSpPr>
          <p:spPr>
            <a:xfrm rot="1273802">
              <a:off x="84526" y="683956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412;p31"/>
            <p:cNvSpPr/>
            <p:nvPr/>
          </p:nvSpPr>
          <p:spPr>
            <a:xfrm rot="1273802">
              <a:off x="145441" y="777217"/>
              <a:ext cx="19321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413;p31"/>
            <p:cNvSpPr/>
            <p:nvPr/>
          </p:nvSpPr>
          <p:spPr>
            <a:xfrm rot="1273802">
              <a:off x="230716" y="740676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1" name="Google Shape;414;p31"/>
            <p:cNvSpPr/>
            <p:nvPr/>
          </p:nvSpPr>
          <p:spPr>
            <a:xfrm rot="1273802">
              <a:off x="291665" y="833936"/>
              <a:ext cx="18881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415;p31"/>
            <p:cNvSpPr/>
            <p:nvPr/>
          </p:nvSpPr>
          <p:spPr>
            <a:xfrm rot="1273802">
              <a:off x="376925" y="797468"/>
              <a:ext cx="18882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416;p31"/>
            <p:cNvSpPr/>
            <p:nvPr/>
          </p:nvSpPr>
          <p:spPr>
            <a:xfrm rot="1273802">
              <a:off x="437840" y="890729"/>
              <a:ext cx="18916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17;p31"/>
            <p:cNvSpPr/>
            <p:nvPr/>
          </p:nvSpPr>
          <p:spPr>
            <a:xfrm rot="1273802">
              <a:off x="523102" y="854261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18;p31"/>
            <p:cNvSpPr/>
            <p:nvPr/>
          </p:nvSpPr>
          <p:spPr>
            <a:xfrm rot="1273802">
              <a:off x="584050" y="947522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19;p31"/>
            <p:cNvSpPr/>
            <p:nvPr/>
          </p:nvSpPr>
          <p:spPr>
            <a:xfrm rot="1273802">
              <a:off x="669279" y="911047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20;p31"/>
            <p:cNvSpPr/>
            <p:nvPr/>
          </p:nvSpPr>
          <p:spPr>
            <a:xfrm rot="1273802">
              <a:off x="730226" y="1004314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21;p31"/>
            <p:cNvSpPr/>
            <p:nvPr/>
          </p:nvSpPr>
          <p:spPr>
            <a:xfrm rot="1273802">
              <a:off x="815489" y="967840"/>
              <a:ext cx="1888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22;p31"/>
            <p:cNvSpPr/>
            <p:nvPr/>
          </p:nvSpPr>
          <p:spPr>
            <a:xfrm rot="1273802">
              <a:off x="876436" y="1061107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23;p31"/>
            <p:cNvSpPr/>
            <p:nvPr/>
          </p:nvSpPr>
          <p:spPr>
            <a:xfrm rot="1273802">
              <a:off x="961664" y="1024633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24;p31"/>
            <p:cNvSpPr/>
            <p:nvPr/>
          </p:nvSpPr>
          <p:spPr>
            <a:xfrm rot="1273802">
              <a:off x="1022612" y="1117899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25;p31"/>
            <p:cNvSpPr/>
            <p:nvPr/>
          </p:nvSpPr>
          <p:spPr>
            <a:xfrm rot="1273802">
              <a:off x="1107483" y="1081352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26;p31"/>
            <p:cNvSpPr/>
            <p:nvPr/>
          </p:nvSpPr>
          <p:spPr>
            <a:xfrm rot="1273802">
              <a:off x="1168430" y="1174619"/>
              <a:ext cx="19287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27;p31"/>
            <p:cNvSpPr/>
            <p:nvPr/>
          </p:nvSpPr>
          <p:spPr>
            <a:xfrm rot="1273802">
              <a:off x="1253659" y="1138145"/>
              <a:ext cx="1932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28;p31"/>
            <p:cNvSpPr/>
            <p:nvPr/>
          </p:nvSpPr>
          <p:spPr>
            <a:xfrm rot="1273802">
              <a:off x="1314606" y="1231412"/>
              <a:ext cx="1932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9;p31"/>
            <p:cNvSpPr/>
            <p:nvPr/>
          </p:nvSpPr>
          <p:spPr>
            <a:xfrm rot="1273802">
              <a:off x="1399869" y="1194938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30;p31"/>
            <p:cNvSpPr/>
            <p:nvPr/>
          </p:nvSpPr>
          <p:spPr>
            <a:xfrm rot="1273802">
              <a:off x="1460797" y="1288125"/>
              <a:ext cx="18915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31;p31"/>
            <p:cNvSpPr/>
            <p:nvPr/>
          </p:nvSpPr>
          <p:spPr>
            <a:xfrm rot="1273802">
              <a:off x="1546058" y="1251657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32;p31"/>
            <p:cNvSpPr/>
            <p:nvPr/>
          </p:nvSpPr>
          <p:spPr>
            <a:xfrm rot="1273802">
              <a:off x="99412" y="286760"/>
              <a:ext cx="1748125" cy="87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33;p31"/>
            <p:cNvSpPr/>
            <p:nvPr/>
          </p:nvSpPr>
          <p:spPr>
            <a:xfrm rot="1273802">
              <a:off x="110541" y="672508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34;p31"/>
            <p:cNvSpPr/>
            <p:nvPr/>
          </p:nvSpPr>
          <p:spPr>
            <a:xfrm rot="1273802">
              <a:off x="171489" y="765769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35;p31"/>
            <p:cNvSpPr/>
            <p:nvPr/>
          </p:nvSpPr>
          <p:spPr>
            <a:xfrm rot="1273802">
              <a:off x="256732" y="729222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36;p31"/>
            <p:cNvSpPr/>
            <p:nvPr/>
          </p:nvSpPr>
          <p:spPr>
            <a:xfrm rot="1273802">
              <a:off x="317679" y="822488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37;p31"/>
            <p:cNvSpPr/>
            <p:nvPr/>
          </p:nvSpPr>
          <p:spPr>
            <a:xfrm rot="1273802">
              <a:off x="402942" y="786014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38;p31"/>
            <p:cNvSpPr/>
            <p:nvPr/>
          </p:nvSpPr>
          <p:spPr>
            <a:xfrm rot="1273802">
              <a:off x="463889" y="879281"/>
              <a:ext cx="18881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9;p31"/>
            <p:cNvSpPr/>
            <p:nvPr/>
          </p:nvSpPr>
          <p:spPr>
            <a:xfrm rot="1273802">
              <a:off x="549118" y="842807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40;p31"/>
            <p:cNvSpPr/>
            <p:nvPr/>
          </p:nvSpPr>
          <p:spPr>
            <a:xfrm rot="1273802">
              <a:off x="610065" y="936073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41;p31"/>
            <p:cNvSpPr/>
            <p:nvPr/>
          </p:nvSpPr>
          <p:spPr>
            <a:xfrm rot="1273802">
              <a:off x="695328" y="899600"/>
              <a:ext cx="1888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42;p31"/>
            <p:cNvSpPr/>
            <p:nvPr/>
          </p:nvSpPr>
          <p:spPr>
            <a:xfrm rot="1273802">
              <a:off x="756242" y="992860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43;p31"/>
            <p:cNvSpPr/>
            <p:nvPr/>
          </p:nvSpPr>
          <p:spPr>
            <a:xfrm rot="1273802">
              <a:off x="841503" y="956392"/>
              <a:ext cx="18916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44;p31"/>
            <p:cNvSpPr/>
            <p:nvPr/>
          </p:nvSpPr>
          <p:spPr>
            <a:xfrm rot="1273802">
              <a:off x="902451" y="1049659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45;p31"/>
            <p:cNvSpPr/>
            <p:nvPr/>
          </p:nvSpPr>
          <p:spPr>
            <a:xfrm rot="1273802">
              <a:off x="987713" y="1013185"/>
              <a:ext cx="18882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46;p31"/>
            <p:cNvSpPr/>
            <p:nvPr/>
          </p:nvSpPr>
          <p:spPr>
            <a:xfrm rot="1273802">
              <a:off x="1048628" y="1106445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47;p31"/>
            <p:cNvSpPr/>
            <p:nvPr/>
          </p:nvSpPr>
          <p:spPr>
            <a:xfrm rot="1273802">
              <a:off x="1133498" y="1069904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48;p31"/>
            <p:cNvSpPr/>
            <p:nvPr/>
          </p:nvSpPr>
          <p:spPr>
            <a:xfrm rot="1273802">
              <a:off x="1194446" y="1163165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9;p31"/>
            <p:cNvSpPr/>
            <p:nvPr/>
          </p:nvSpPr>
          <p:spPr>
            <a:xfrm rot="1273802">
              <a:off x="1279707" y="1126697"/>
              <a:ext cx="19288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50;p31"/>
            <p:cNvSpPr/>
            <p:nvPr/>
          </p:nvSpPr>
          <p:spPr>
            <a:xfrm rot="1273802">
              <a:off x="1340622" y="1219957"/>
              <a:ext cx="19321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51;p31"/>
            <p:cNvSpPr/>
            <p:nvPr/>
          </p:nvSpPr>
          <p:spPr>
            <a:xfrm rot="1273802">
              <a:off x="1425884" y="1183490"/>
              <a:ext cx="1932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52;p31"/>
            <p:cNvSpPr/>
            <p:nvPr/>
          </p:nvSpPr>
          <p:spPr>
            <a:xfrm rot="1273802">
              <a:off x="1486846" y="1276677"/>
              <a:ext cx="18882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53;p31"/>
            <p:cNvSpPr/>
            <p:nvPr/>
          </p:nvSpPr>
          <p:spPr>
            <a:xfrm rot="1273802">
              <a:off x="1572074" y="124020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22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3384741" y="1016499"/>
            <a:ext cx="2110051" cy="76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0" t="28405" r="0" b="11993"/>
          <a:stretch>
            <a:fillRect/>
          </a:stretch>
        </p:blipFill>
        <p:spPr>
          <a:xfrm>
            <a:off x="2055600" y="1932879"/>
            <a:ext cx="4167452" cy="2070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2" grpId="1"/>
      <p:bldP build="whole" bldLvl="1" animBg="1" rev="0" advAuto="0" spid="52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371;p30"/>
          <p:cNvSpPr/>
          <p:nvPr/>
        </p:nvSpPr>
        <p:spPr>
          <a:xfrm>
            <a:off x="6533882" y="2279992"/>
            <a:ext cx="1005001" cy="534601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26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31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27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2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4769" t="2247" r="0" b="87334"/>
          <a:stretch>
            <a:fillRect/>
          </a:stretch>
        </p:blipFill>
        <p:spPr>
          <a:xfrm>
            <a:off x="1123138" y="1220867"/>
            <a:ext cx="7104804" cy="45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7053064" y="1693925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23294" t="21057" r="27556" b="68171"/>
          <a:stretch>
            <a:fillRect/>
          </a:stretch>
        </p:blipFill>
        <p:spPr>
          <a:xfrm>
            <a:off x="2090935" y="512014"/>
            <a:ext cx="4442774" cy="575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55771" t="32477" r="0" b="56558"/>
          <a:stretch>
            <a:fillRect/>
          </a:stretch>
        </p:blipFill>
        <p:spPr>
          <a:xfrm>
            <a:off x="4035226" y="1779627"/>
            <a:ext cx="3017746" cy="44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0" t="43409" r="5982" b="0"/>
          <a:stretch>
            <a:fillRect/>
          </a:stretch>
        </p:blipFill>
        <p:spPr>
          <a:xfrm>
            <a:off x="1390458" y="2328088"/>
            <a:ext cx="6101717" cy="2172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5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37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3" grpId="3"/>
      <p:bldP build="whole" bldLvl="1" animBg="1" rev="0" advAuto="0" spid="534" grpId="1"/>
      <p:bldP build="whole" bldLvl="1" animBg="1" rev="0" advAuto="0" spid="536" grpId="6"/>
      <p:bldP build="whole" bldLvl="1" animBg="1" rev="0" advAuto="0" spid="532" grpId="2"/>
      <p:bldP build="whole" bldLvl="1" animBg="1" rev="0" advAuto="0" spid="525" grpId="5"/>
      <p:bldP build="whole" bldLvl="1" animBg="1" rev="0" advAuto="0" spid="535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371;p30"/>
          <p:cNvSpPr/>
          <p:nvPr/>
        </p:nvSpPr>
        <p:spPr>
          <a:xfrm>
            <a:off x="6533882" y="2279992"/>
            <a:ext cx="1005001" cy="534601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58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63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59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64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4769" t="2247" r="0" b="87334"/>
          <a:stretch>
            <a:fillRect/>
          </a:stretch>
        </p:blipFill>
        <p:spPr>
          <a:xfrm>
            <a:off x="1123138" y="1220867"/>
            <a:ext cx="7104804" cy="45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7053064" y="1693925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23294" t="21057" r="27556" b="68171"/>
          <a:stretch>
            <a:fillRect/>
          </a:stretch>
        </p:blipFill>
        <p:spPr>
          <a:xfrm>
            <a:off x="2090935" y="502601"/>
            <a:ext cx="4588029" cy="594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55771" t="32477" r="0" b="56558"/>
          <a:stretch>
            <a:fillRect/>
          </a:stretch>
        </p:blipFill>
        <p:spPr>
          <a:xfrm>
            <a:off x="4035226" y="1779627"/>
            <a:ext cx="3017746" cy="44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1649.png" descr="IMG_1649.png"/>
          <p:cNvPicPr>
            <a:picLocks noChangeAspect="1"/>
          </p:cNvPicPr>
          <p:nvPr/>
        </p:nvPicPr>
        <p:blipFill>
          <a:blip r:embed="rId3">
            <a:extLst/>
          </a:blip>
          <a:srcRect l="1999" t="0" r="0" b="0"/>
          <a:stretch>
            <a:fillRect/>
          </a:stretch>
        </p:blipFill>
        <p:spPr>
          <a:xfrm>
            <a:off x="1588190" y="2200407"/>
            <a:ext cx="5967504" cy="2427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1"/>
      <p:bldP build="whole" bldLvl="1" animBg="1" rev="0" advAuto="0" spid="56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371;p30"/>
          <p:cNvSpPr/>
          <p:nvPr/>
        </p:nvSpPr>
        <p:spPr>
          <a:xfrm>
            <a:off x="6533882" y="2279992"/>
            <a:ext cx="1005001" cy="534601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71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76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72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3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77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4769" t="2247" r="0" b="87334"/>
          <a:stretch>
            <a:fillRect/>
          </a:stretch>
        </p:blipFill>
        <p:spPr>
          <a:xfrm>
            <a:off x="1123138" y="1220867"/>
            <a:ext cx="7104804" cy="45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7053064" y="1693925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23294" t="21057" r="27556" b="68171"/>
          <a:stretch>
            <a:fillRect/>
          </a:stretch>
        </p:blipFill>
        <p:spPr>
          <a:xfrm>
            <a:off x="2090935" y="500639"/>
            <a:ext cx="4618298" cy="598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55771" t="32477" r="0" b="56558"/>
          <a:stretch>
            <a:fillRect/>
          </a:stretch>
        </p:blipFill>
        <p:spPr>
          <a:xfrm>
            <a:off x="4035226" y="1779627"/>
            <a:ext cx="3017746" cy="44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G_1650.png" descr="IMG_1650.png"/>
          <p:cNvPicPr>
            <a:picLocks noChangeAspect="1"/>
          </p:cNvPicPr>
          <p:nvPr/>
        </p:nvPicPr>
        <p:blipFill>
          <a:blip r:embed="rId3">
            <a:extLst/>
          </a:blip>
          <a:srcRect l="3928" t="0" r="2000" b="32423"/>
          <a:stretch>
            <a:fillRect/>
          </a:stretch>
        </p:blipFill>
        <p:spPr>
          <a:xfrm>
            <a:off x="1261113" y="2222143"/>
            <a:ext cx="6277750" cy="148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G_1643.jpeg" descr="IMG_1643.jpeg"/>
          <p:cNvPicPr>
            <a:picLocks noChangeAspect="1"/>
          </p:cNvPicPr>
          <p:nvPr/>
        </p:nvPicPr>
        <p:blipFill>
          <a:blip r:embed="rId4">
            <a:extLst/>
          </a:blip>
          <a:srcRect l="6252" t="34883" r="1321" b="4126"/>
          <a:stretch>
            <a:fillRect/>
          </a:stretch>
        </p:blipFill>
        <p:spPr>
          <a:xfrm>
            <a:off x="785415" y="3237270"/>
            <a:ext cx="2475761" cy="11726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1"/>
      <p:bldP build="whole" bldLvl="1" animBg="1" rev="0" advAuto="0" spid="58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371;p30"/>
          <p:cNvSpPr/>
          <p:nvPr/>
        </p:nvSpPr>
        <p:spPr>
          <a:xfrm>
            <a:off x="7058083" y="2708286"/>
            <a:ext cx="1005001" cy="439929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85" name="Google Shape;371;p30"/>
          <p:cNvSpPr/>
          <p:nvPr/>
        </p:nvSpPr>
        <p:spPr>
          <a:xfrm>
            <a:off x="7058083" y="1567702"/>
            <a:ext cx="1005001" cy="43993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86" name="Google Shape;374;p30"/>
          <p:cNvSpPr/>
          <p:nvPr/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25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605" name="Google Shape;382;p30"/>
          <p:cNvGrpSpPr/>
          <p:nvPr/>
        </p:nvGrpSpPr>
        <p:grpSpPr>
          <a:xfrm>
            <a:off x="189796" y="2664324"/>
            <a:ext cx="982119" cy="2320570"/>
            <a:chOff x="0" y="0"/>
            <a:chExt cx="982117" cy="2320569"/>
          </a:xfrm>
        </p:grpSpPr>
        <p:sp>
          <p:nvSpPr>
            <p:cNvPr id="587" name="Google Shape;383;p30"/>
            <p:cNvSpPr/>
            <p:nvPr/>
          </p:nvSpPr>
          <p:spPr>
            <a:xfrm rot="21275464">
              <a:off x="19722" y="1427212"/>
              <a:ext cx="961973" cy="54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4" y="0"/>
                  </a:moveTo>
                  <a:cubicBezTo>
                    <a:pt x="183" y="0"/>
                    <a:pt x="0" y="4929"/>
                    <a:pt x="0" y="10886"/>
                  </a:cubicBezTo>
                  <a:cubicBezTo>
                    <a:pt x="0" y="16829"/>
                    <a:pt x="183" y="21600"/>
                    <a:pt x="414" y="21600"/>
                  </a:cubicBezTo>
                  <a:lnTo>
                    <a:pt x="21186" y="21600"/>
                  </a:lnTo>
                  <a:cubicBezTo>
                    <a:pt x="21417" y="21600"/>
                    <a:pt x="21600" y="16829"/>
                    <a:pt x="21600" y="10886"/>
                  </a:cubicBezTo>
                  <a:cubicBezTo>
                    <a:pt x="21600" y="4929"/>
                    <a:pt x="21417" y="0"/>
                    <a:pt x="21186" y="0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384;p30"/>
            <p:cNvSpPr/>
            <p:nvPr/>
          </p:nvSpPr>
          <p:spPr>
            <a:xfrm rot="21275464">
              <a:off x="151143" y="756132"/>
              <a:ext cx="331203" cy="147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7" y="0"/>
                  </a:moveTo>
                  <a:lnTo>
                    <a:pt x="0" y="10913"/>
                  </a:lnTo>
                  <a:lnTo>
                    <a:pt x="4387" y="21600"/>
                  </a:lnTo>
                  <a:lnTo>
                    <a:pt x="9137" y="21600"/>
                  </a:lnTo>
                  <a:lnTo>
                    <a:pt x="9137" y="10800"/>
                  </a:lnTo>
                  <a:lnTo>
                    <a:pt x="21600" y="879"/>
                  </a:lnTo>
                  <a:lnTo>
                    <a:pt x="125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385;p30"/>
            <p:cNvSpPr/>
            <p:nvPr/>
          </p:nvSpPr>
          <p:spPr>
            <a:xfrm rot="21275464">
              <a:off x="521818" y="721032"/>
              <a:ext cx="331239" cy="147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54" y="0"/>
                  </a:moveTo>
                  <a:lnTo>
                    <a:pt x="0" y="879"/>
                  </a:lnTo>
                  <a:lnTo>
                    <a:pt x="12464" y="10800"/>
                  </a:lnTo>
                  <a:lnTo>
                    <a:pt x="12464" y="21600"/>
                  </a:lnTo>
                  <a:lnTo>
                    <a:pt x="17214" y="21600"/>
                  </a:lnTo>
                  <a:lnTo>
                    <a:pt x="21600" y="10913"/>
                  </a:lnTo>
                  <a:lnTo>
                    <a:pt x="9054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386;p30"/>
            <p:cNvSpPr/>
            <p:nvPr/>
          </p:nvSpPr>
          <p:spPr>
            <a:xfrm rot="21275464">
              <a:off x="383018" y="397367"/>
              <a:ext cx="45421" cy="121668"/>
            </a:xfrm>
            <a:prstGeom prst="rect">
              <a:avLst/>
            </a:pr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387;p30"/>
            <p:cNvSpPr/>
            <p:nvPr/>
          </p:nvSpPr>
          <p:spPr>
            <a:xfrm rot="21275464">
              <a:off x="308299" y="29547"/>
              <a:ext cx="148705" cy="37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1" y="0"/>
                  </a:moveTo>
                  <a:cubicBezTo>
                    <a:pt x="4856" y="0"/>
                    <a:pt x="0" y="1926"/>
                    <a:pt x="0" y="4299"/>
                  </a:cubicBezTo>
                  <a:lnTo>
                    <a:pt x="0" y="17299"/>
                  </a:lnTo>
                  <a:cubicBezTo>
                    <a:pt x="0" y="19672"/>
                    <a:pt x="4856" y="21600"/>
                    <a:pt x="10831" y="21600"/>
                  </a:cubicBezTo>
                  <a:cubicBezTo>
                    <a:pt x="16806" y="21600"/>
                    <a:pt x="21600" y="19672"/>
                    <a:pt x="21600" y="17299"/>
                  </a:cubicBezTo>
                  <a:lnTo>
                    <a:pt x="21600" y="4299"/>
                  </a:lnTo>
                  <a:cubicBezTo>
                    <a:pt x="21600" y="1926"/>
                    <a:pt x="16806" y="0"/>
                    <a:pt x="10831" y="0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388;p30"/>
            <p:cNvSpPr/>
            <p:nvPr/>
          </p:nvSpPr>
          <p:spPr>
            <a:xfrm rot="21275464">
              <a:off x="231338" y="443728"/>
              <a:ext cx="381909" cy="38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5" h="21600" fill="norm" stroke="1" extrusionOk="0">
                  <a:moveTo>
                    <a:pt x="9513" y="0"/>
                  </a:moveTo>
                  <a:cubicBezTo>
                    <a:pt x="6496" y="0"/>
                    <a:pt x="3532" y="1632"/>
                    <a:pt x="1684" y="4677"/>
                  </a:cubicBezTo>
                  <a:cubicBezTo>
                    <a:pt x="-1300" y="9573"/>
                    <a:pt x="-213" y="16310"/>
                    <a:pt x="4116" y="19701"/>
                  </a:cubicBezTo>
                  <a:cubicBezTo>
                    <a:pt x="5763" y="20983"/>
                    <a:pt x="7638" y="21600"/>
                    <a:pt x="9496" y="21600"/>
                  </a:cubicBezTo>
                  <a:cubicBezTo>
                    <a:pt x="12517" y="21600"/>
                    <a:pt x="15486" y="19972"/>
                    <a:pt x="17336" y="16939"/>
                  </a:cubicBezTo>
                  <a:cubicBezTo>
                    <a:pt x="20300" y="12019"/>
                    <a:pt x="19211" y="5306"/>
                    <a:pt x="14904" y="1913"/>
                  </a:cubicBezTo>
                  <a:cubicBezTo>
                    <a:pt x="13255" y="621"/>
                    <a:pt x="11374" y="0"/>
                    <a:pt x="9513" y="0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389;p30"/>
            <p:cNvSpPr/>
            <p:nvPr/>
          </p:nvSpPr>
          <p:spPr>
            <a:xfrm rot="21275464">
              <a:off x="342423" y="554680"/>
              <a:ext cx="159728" cy="16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7" h="21600" fill="norm" stroke="1" extrusionOk="0">
                  <a:moveTo>
                    <a:pt x="9271" y="0"/>
                  </a:moveTo>
                  <a:cubicBezTo>
                    <a:pt x="1031" y="0"/>
                    <a:pt x="-3093" y="11631"/>
                    <a:pt x="2716" y="18398"/>
                  </a:cubicBezTo>
                  <a:cubicBezTo>
                    <a:pt x="4600" y="20609"/>
                    <a:pt x="6923" y="21600"/>
                    <a:pt x="9204" y="21600"/>
                  </a:cubicBezTo>
                  <a:cubicBezTo>
                    <a:pt x="13949" y="21600"/>
                    <a:pt x="18507" y="17305"/>
                    <a:pt x="18507" y="10819"/>
                  </a:cubicBezTo>
                  <a:cubicBezTo>
                    <a:pt x="18507" y="4863"/>
                    <a:pt x="14383" y="0"/>
                    <a:pt x="92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390;p30"/>
            <p:cNvSpPr/>
            <p:nvPr/>
          </p:nvSpPr>
          <p:spPr>
            <a:xfrm rot="21275464">
              <a:off x="423" y="1450550"/>
              <a:ext cx="961937" cy="54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4" y="0"/>
                  </a:moveTo>
                  <a:cubicBezTo>
                    <a:pt x="183" y="0"/>
                    <a:pt x="0" y="4929"/>
                    <a:pt x="0" y="10886"/>
                  </a:cubicBezTo>
                  <a:cubicBezTo>
                    <a:pt x="0" y="16843"/>
                    <a:pt x="183" y="21600"/>
                    <a:pt x="414" y="21600"/>
                  </a:cubicBezTo>
                  <a:lnTo>
                    <a:pt x="21186" y="21600"/>
                  </a:lnTo>
                  <a:cubicBezTo>
                    <a:pt x="21417" y="21600"/>
                    <a:pt x="21600" y="16843"/>
                    <a:pt x="21600" y="10886"/>
                  </a:cubicBezTo>
                  <a:cubicBezTo>
                    <a:pt x="21600" y="4929"/>
                    <a:pt x="21417" y="0"/>
                    <a:pt x="21186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391;p30"/>
            <p:cNvSpPr/>
            <p:nvPr/>
          </p:nvSpPr>
          <p:spPr>
            <a:xfrm rot="21275464">
              <a:off x="292150" y="2233361"/>
              <a:ext cx="72842" cy="8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29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392;p30"/>
            <p:cNvSpPr/>
            <p:nvPr/>
          </p:nvSpPr>
          <p:spPr>
            <a:xfrm rot="21275464">
              <a:off x="786145" y="2186587"/>
              <a:ext cx="72841" cy="8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393;p30"/>
            <p:cNvSpPr/>
            <p:nvPr/>
          </p:nvSpPr>
          <p:spPr>
            <a:xfrm rot="21275464">
              <a:off x="170440" y="732794"/>
              <a:ext cx="331239" cy="1474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6" y="0"/>
                  </a:moveTo>
                  <a:lnTo>
                    <a:pt x="0" y="10913"/>
                  </a:lnTo>
                  <a:lnTo>
                    <a:pt x="4389" y="21600"/>
                  </a:lnTo>
                  <a:lnTo>
                    <a:pt x="9138" y="21600"/>
                  </a:lnTo>
                  <a:lnTo>
                    <a:pt x="9138" y="10800"/>
                  </a:lnTo>
                  <a:lnTo>
                    <a:pt x="21600" y="879"/>
                  </a:lnTo>
                  <a:lnTo>
                    <a:pt x="125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394;p30"/>
            <p:cNvSpPr/>
            <p:nvPr/>
          </p:nvSpPr>
          <p:spPr>
            <a:xfrm rot="21275464">
              <a:off x="541151" y="697694"/>
              <a:ext cx="331204" cy="1474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53" y="0"/>
                  </a:moveTo>
                  <a:lnTo>
                    <a:pt x="0" y="879"/>
                  </a:lnTo>
                  <a:lnTo>
                    <a:pt x="12463" y="10800"/>
                  </a:lnTo>
                  <a:lnTo>
                    <a:pt x="12463" y="21600"/>
                  </a:lnTo>
                  <a:lnTo>
                    <a:pt x="17213" y="21600"/>
                  </a:lnTo>
                  <a:lnTo>
                    <a:pt x="21600" y="10913"/>
                  </a:lnTo>
                  <a:lnTo>
                    <a:pt x="90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395;p30"/>
            <p:cNvSpPr/>
            <p:nvPr/>
          </p:nvSpPr>
          <p:spPr>
            <a:xfrm rot="21275464">
              <a:off x="401971" y="366735"/>
              <a:ext cx="45418" cy="128983"/>
            </a:xfrm>
            <a:prstGeom prst="rect">
              <a:avLst/>
            </a:prstGeom>
            <a:solidFill>
              <a:schemeClr val="accent6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396;p30"/>
            <p:cNvSpPr/>
            <p:nvPr/>
          </p:nvSpPr>
          <p:spPr>
            <a:xfrm rot="21275464">
              <a:off x="327630" y="6173"/>
              <a:ext cx="148670" cy="37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9" y="0"/>
                  </a:moveTo>
                  <a:cubicBezTo>
                    <a:pt x="4852" y="0"/>
                    <a:pt x="0" y="1928"/>
                    <a:pt x="0" y="4301"/>
                  </a:cubicBezTo>
                  <a:lnTo>
                    <a:pt x="0" y="17301"/>
                  </a:lnTo>
                  <a:cubicBezTo>
                    <a:pt x="0" y="19674"/>
                    <a:pt x="4852" y="21600"/>
                    <a:pt x="10829" y="21600"/>
                  </a:cubicBezTo>
                  <a:cubicBezTo>
                    <a:pt x="16805" y="21600"/>
                    <a:pt x="21600" y="19674"/>
                    <a:pt x="21600" y="17301"/>
                  </a:cubicBezTo>
                  <a:lnTo>
                    <a:pt x="21600" y="4301"/>
                  </a:lnTo>
                  <a:cubicBezTo>
                    <a:pt x="21600" y="1928"/>
                    <a:pt x="16805" y="0"/>
                    <a:pt x="1082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397;p30"/>
            <p:cNvSpPr/>
            <p:nvPr/>
          </p:nvSpPr>
          <p:spPr>
            <a:xfrm rot="21275464">
              <a:off x="250947" y="420342"/>
              <a:ext cx="381606" cy="381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9" h="21600" fill="norm" stroke="1" extrusionOk="0">
                  <a:moveTo>
                    <a:pt x="9507" y="0"/>
                  </a:moveTo>
                  <a:cubicBezTo>
                    <a:pt x="6486" y="0"/>
                    <a:pt x="3519" y="1634"/>
                    <a:pt x="1671" y="4677"/>
                  </a:cubicBezTo>
                  <a:cubicBezTo>
                    <a:pt x="-1296" y="9573"/>
                    <a:pt x="-208" y="16310"/>
                    <a:pt x="4104" y="19703"/>
                  </a:cubicBezTo>
                  <a:cubicBezTo>
                    <a:pt x="5753" y="20985"/>
                    <a:pt x="7632" y="21600"/>
                    <a:pt x="9491" y="21600"/>
                  </a:cubicBezTo>
                  <a:cubicBezTo>
                    <a:pt x="12513" y="21600"/>
                    <a:pt x="15487" y="19972"/>
                    <a:pt x="17337" y="16941"/>
                  </a:cubicBezTo>
                  <a:cubicBezTo>
                    <a:pt x="20304" y="12021"/>
                    <a:pt x="19216" y="5308"/>
                    <a:pt x="14904" y="1915"/>
                  </a:cubicBezTo>
                  <a:cubicBezTo>
                    <a:pt x="13252" y="621"/>
                    <a:pt x="11369" y="0"/>
                    <a:pt x="950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398;p30"/>
            <p:cNvSpPr/>
            <p:nvPr/>
          </p:nvSpPr>
          <p:spPr>
            <a:xfrm rot="21275464">
              <a:off x="361749" y="531343"/>
              <a:ext cx="159702" cy="16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70" y="0"/>
                  </a:moveTo>
                  <a:cubicBezTo>
                    <a:pt x="1029" y="0"/>
                    <a:pt x="-3092" y="11626"/>
                    <a:pt x="2718" y="18394"/>
                  </a:cubicBezTo>
                  <a:cubicBezTo>
                    <a:pt x="4603" y="20609"/>
                    <a:pt x="6926" y="21600"/>
                    <a:pt x="9203" y="21600"/>
                  </a:cubicBezTo>
                  <a:cubicBezTo>
                    <a:pt x="13954" y="21600"/>
                    <a:pt x="18508" y="17305"/>
                    <a:pt x="18508" y="10819"/>
                  </a:cubicBezTo>
                  <a:cubicBezTo>
                    <a:pt x="18508" y="4858"/>
                    <a:pt x="14387" y="0"/>
                    <a:pt x="927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399;p30"/>
            <p:cNvSpPr/>
            <p:nvPr/>
          </p:nvSpPr>
          <p:spPr>
            <a:xfrm rot="21275464">
              <a:off x="311483" y="2209986"/>
              <a:ext cx="72842" cy="8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28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00;p30"/>
            <p:cNvSpPr/>
            <p:nvPr/>
          </p:nvSpPr>
          <p:spPr>
            <a:xfrm rot="21275464">
              <a:off x="805442" y="2163216"/>
              <a:ext cx="72842" cy="8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06" name="IMG_1651.png" descr="IMG_1651.png"/>
          <p:cNvPicPr>
            <a:picLocks noChangeAspect="1"/>
          </p:cNvPicPr>
          <p:nvPr/>
        </p:nvPicPr>
        <p:blipFill>
          <a:blip r:embed="rId2">
            <a:extLst/>
          </a:blip>
          <a:srcRect l="77162" t="0" r="0" b="79110"/>
          <a:stretch>
            <a:fillRect/>
          </a:stretch>
        </p:blipFill>
        <p:spPr>
          <a:xfrm>
            <a:off x="6863487" y="445025"/>
            <a:ext cx="1560608" cy="997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1651.png" descr="IMG_1651.png"/>
          <p:cNvPicPr>
            <a:picLocks noChangeAspect="1"/>
          </p:cNvPicPr>
          <p:nvPr/>
        </p:nvPicPr>
        <p:blipFill>
          <a:blip r:embed="rId2">
            <a:extLst/>
          </a:blip>
          <a:srcRect l="44114" t="19559" r="23202" b="72007"/>
          <a:stretch>
            <a:fillRect/>
          </a:stretch>
        </p:blipFill>
        <p:spPr>
          <a:xfrm>
            <a:off x="2198780" y="308504"/>
            <a:ext cx="4409942" cy="79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1651.png" descr="IMG_1651.png"/>
          <p:cNvPicPr>
            <a:picLocks noChangeAspect="1"/>
          </p:cNvPicPr>
          <p:nvPr/>
        </p:nvPicPr>
        <p:blipFill>
          <a:blip r:embed="rId2">
            <a:extLst/>
          </a:blip>
          <a:srcRect l="66248" t="27972" r="5424" b="66207"/>
          <a:stretch>
            <a:fillRect/>
          </a:stretch>
        </p:blipFill>
        <p:spPr>
          <a:xfrm>
            <a:off x="3336422" y="1076453"/>
            <a:ext cx="2678368" cy="384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G_1648.png" descr="IMG_1648.png"/>
          <p:cNvPicPr>
            <a:picLocks noChangeAspect="1"/>
          </p:cNvPicPr>
          <p:nvPr/>
        </p:nvPicPr>
        <p:blipFill>
          <a:blip r:embed="rId3">
            <a:extLst/>
          </a:blip>
          <a:srcRect l="71800" t="17970" r="0" b="67352"/>
          <a:stretch>
            <a:fillRect/>
          </a:stretch>
        </p:blipFill>
        <p:spPr>
          <a:xfrm>
            <a:off x="6014931" y="1076453"/>
            <a:ext cx="1187848" cy="36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G_1653.png" descr="IMG_1653.png"/>
          <p:cNvPicPr>
            <a:picLocks noChangeAspect="1"/>
          </p:cNvPicPr>
          <p:nvPr/>
        </p:nvPicPr>
        <p:blipFill>
          <a:blip r:embed="rId4">
            <a:extLst/>
          </a:blip>
          <a:srcRect l="4934" t="30569" r="8677" b="42140"/>
          <a:stretch>
            <a:fillRect/>
          </a:stretch>
        </p:blipFill>
        <p:spPr>
          <a:xfrm>
            <a:off x="1316408" y="1409410"/>
            <a:ext cx="6637216" cy="146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G_1653.png" descr="IMG_1653.png"/>
          <p:cNvPicPr>
            <a:picLocks noChangeAspect="1"/>
          </p:cNvPicPr>
          <p:nvPr/>
        </p:nvPicPr>
        <p:blipFill>
          <a:blip r:embed="rId4">
            <a:extLst/>
          </a:blip>
          <a:srcRect l="8677" t="58848" r="8677" b="3406"/>
          <a:stretch>
            <a:fillRect/>
          </a:stretch>
        </p:blipFill>
        <p:spPr>
          <a:xfrm>
            <a:off x="1662563" y="2786502"/>
            <a:ext cx="6290995" cy="2006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2" grpId="1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4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6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4" grpId="7"/>
      <p:bldP build="whole" bldLvl="1" animBg="1" rev="0" advAuto="0" spid="608" grpId="4"/>
      <p:bldP build="whole" bldLvl="1" animBg="1" rev="0" advAuto="0" spid="611" grpId="8"/>
      <p:bldP build="whole" bldLvl="1" animBg="1" rev="0" advAuto="0" spid="585" grpId="5"/>
      <p:bldP build="whole" bldLvl="1" animBg="1" rev="0" advAuto="0" spid="609" grpId="3"/>
      <p:bldP build="whole" bldLvl="1" animBg="1" rev="0" advAuto="0" spid="606" grpId="1"/>
      <p:bldP build="whole" bldLvl="1" animBg="1" rev="0" advAuto="0" spid="610" grpId="6"/>
      <p:bldP build="whole" bldLvl="1" animBg="1" rev="0" advAuto="0" spid="60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تجميع"/>
          <p:cNvGrpSpPr/>
          <p:nvPr/>
        </p:nvGrpSpPr>
        <p:grpSpPr>
          <a:xfrm>
            <a:off x="392058" y="534999"/>
            <a:ext cx="7514267" cy="4246023"/>
            <a:chOff x="0" y="0"/>
            <a:chExt cx="7514265" cy="4246021"/>
          </a:xfrm>
        </p:grpSpPr>
        <p:grpSp>
          <p:nvGrpSpPr>
            <p:cNvPr id="617" name="تجميع"/>
            <p:cNvGrpSpPr/>
            <p:nvPr/>
          </p:nvGrpSpPr>
          <p:grpSpPr>
            <a:xfrm>
              <a:off x="975885" y="0"/>
              <a:ext cx="6538381" cy="3869462"/>
              <a:chOff x="0" y="0"/>
              <a:chExt cx="6538379" cy="3869461"/>
            </a:xfrm>
          </p:grpSpPr>
          <p:grpSp>
            <p:nvGrpSpPr>
              <p:cNvPr id="615" name="Google Shape;458;p32"/>
              <p:cNvGrpSpPr/>
              <p:nvPr/>
            </p:nvGrpSpPr>
            <p:grpSpPr>
              <a:xfrm>
                <a:off x="0" y="548798"/>
                <a:ext cx="6538380" cy="3320664"/>
                <a:chOff x="0" y="0"/>
                <a:chExt cx="6538379" cy="3320662"/>
              </a:xfrm>
            </p:grpSpPr>
            <p:sp>
              <p:nvSpPr>
                <p:cNvPr id="613" name="Google Shape;459;p32"/>
                <p:cNvSpPr/>
                <p:nvPr/>
              </p:nvSpPr>
              <p:spPr>
                <a:xfrm flipH="1" rot="10800000">
                  <a:off x="0" y="0"/>
                  <a:ext cx="6538380" cy="33206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9635" y="0"/>
                      </a:lnTo>
                      <a:lnTo>
                        <a:pt x="21600" y="386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8F3DE"/>
                </a:solidFill>
                <a:ln w="28575" cap="flat">
                  <a:solidFill>
                    <a:srgbClr val="34679A"/>
                  </a:solidFill>
                  <a:prstDash val="solid"/>
                  <a:round/>
                </a:ln>
                <a:effectLst>
                  <a:outerShdw sx="100000" sy="100000" kx="0" ky="0" algn="b" rotWithShape="0" blurRad="0" dist="9525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4" name="Google Shape;460;p32"/>
                <p:cNvSpPr/>
                <p:nvPr/>
              </p:nvSpPr>
              <p:spPr>
                <a:xfrm rot="5400000">
                  <a:off x="5940111" y="2723049"/>
                  <a:ext cx="596878" cy="5964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F7E0"/>
                </a:solidFill>
                <a:ln w="28575" cap="flat">
                  <a:solidFill>
                    <a:srgbClr val="34679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616" name="Google Shape;463;p32"/>
              <p:cNvSpPr/>
              <p:nvPr/>
            </p:nvSpPr>
            <p:spPr>
              <a:xfrm>
                <a:off x="1693739" y="0"/>
                <a:ext cx="3150902" cy="1080601"/>
              </a:xfrm>
              <a:prstGeom prst="rect">
                <a:avLst/>
              </a:prstGeom>
              <a:solidFill>
                <a:schemeClr val="accent4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b="1" sz="6000">
                    <a:solidFill>
                      <a:srgbClr val="34679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grpSp>
          <p:nvGrpSpPr>
            <p:cNvPr id="670" name="Google Shape;464;p32"/>
            <p:cNvGrpSpPr/>
            <p:nvPr/>
          </p:nvGrpSpPr>
          <p:grpSpPr>
            <a:xfrm>
              <a:off x="-1" y="2151122"/>
              <a:ext cx="1214162" cy="2094900"/>
              <a:chOff x="0" y="0"/>
              <a:chExt cx="1214160" cy="2094899"/>
            </a:xfrm>
          </p:grpSpPr>
          <p:sp>
            <p:nvSpPr>
              <p:cNvPr id="618" name="Google Shape;465;p32"/>
              <p:cNvSpPr/>
              <p:nvPr/>
            </p:nvSpPr>
            <p:spPr>
              <a:xfrm>
                <a:off x="302191" y="699647"/>
                <a:ext cx="849297" cy="1242292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9" name="Google Shape;466;p32"/>
              <p:cNvGrpSpPr/>
              <p:nvPr/>
            </p:nvGrpSpPr>
            <p:grpSpPr>
              <a:xfrm>
                <a:off x="-1" y="0"/>
                <a:ext cx="1214162" cy="2094900"/>
                <a:chOff x="0" y="0"/>
                <a:chExt cx="1214160" cy="2094899"/>
              </a:xfrm>
            </p:grpSpPr>
            <p:sp>
              <p:nvSpPr>
                <p:cNvPr id="619" name="Google Shape;467;p32"/>
                <p:cNvSpPr/>
                <p:nvPr/>
              </p:nvSpPr>
              <p:spPr>
                <a:xfrm>
                  <a:off x="295127" y="702468"/>
                  <a:ext cx="856565" cy="1392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468;p32"/>
                <p:cNvSpPr/>
                <p:nvPr/>
              </p:nvSpPr>
              <p:spPr>
                <a:xfrm>
                  <a:off x="340102" y="737165"/>
                  <a:ext cx="766615" cy="147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1" name="Google Shape;469;p32"/>
                <p:cNvSpPr/>
                <p:nvPr/>
              </p:nvSpPr>
              <p:spPr>
                <a:xfrm>
                  <a:off x="454098" y="632590"/>
                  <a:ext cx="333887" cy="10353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2" name="Google Shape;470;p32"/>
                <p:cNvSpPr/>
                <p:nvPr/>
              </p:nvSpPr>
              <p:spPr>
                <a:xfrm>
                  <a:off x="506386" y="425767"/>
                  <a:ext cx="294160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3" name="Google Shape;471;p32"/>
                <p:cNvSpPr/>
                <p:nvPr/>
              </p:nvSpPr>
              <p:spPr>
                <a:xfrm>
                  <a:off x="506386" y="425767"/>
                  <a:ext cx="294160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4" name="Google Shape;472;p32"/>
                <p:cNvSpPr/>
                <p:nvPr/>
              </p:nvSpPr>
              <p:spPr>
                <a:xfrm>
                  <a:off x="680268" y="425767"/>
                  <a:ext cx="120278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5" name="Google Shape;473;p32"/>
                <p:cNvSpPr/>
                <p:nvPr/>
              </p:nvSpPr>
              <p:spPr>
                <a:xfrm flipH="1">
                  <a:off x="591899" y="518067"/>
                  <a:ext cx="198194" cy="3764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6" name="Google Shape;474;p32"/>
                <p:cNvSpPr/>
                <p:nvPr/>
              </p:nvSpPr>
              <p:spPr>
                <a:xfrm flipH="1">
                  <a:off x="581183" y="610103"/>
                  <a:ext cx="198193" cy="379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7" name="Google Shape;475;p32"/>
                <p:cNvSpPr/>
                <p:nvPr/>
              </p:nvSpPr>
              <p:spPr>
                <a:xfrm flipH="1">
                  <a:off x="570708" y="702402"/>
                  <a:ext cx="198193" cy="3764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8" name="Google Shape;476;p32"/>
                <p:cNvSpPr/>
                <p:nvPr/>
              </p:nvSpPr>
              <p:spPr>
                <a:xfrm flipH="1">
                  <a:off x="560254" y="794680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9" name="Google Shape;477;p32"/>
                <p:cNvSpPr/>
                <p:nvPr/>
              </p:nvSpPr>
              <p:spPr>
                <a:xfrm flipH="1">
                  <a:off x="549801" y="886979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0" name="Google Shape;478;p32"/>
                <p:cNvSpPr/>
                <p:nvPr/>
              </p:nvSpPr>
              <p:spPr>
                <a:xfrm flipH="1">
                  <a:off x="539085" y="979015"/>
                  <a:ext cx="198457" cy="3792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1" name="Google Shape;479;p32"/>
                <p:cNvSpPr/>
                <p:nvPr/>
              </p:nvSpPr>
              <p:spPr>
                <a:xfrm flipH="1">
                  <a:off x="528610" y="1071315"/>
                  <a:ext cx="198193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2" name="Google Shape;480;p32"/>
                <p:cNvSpPr/>
                <p:nvPr/>
              </p:nvSpPr>
              <p:spPr>
                <a:xfrm flipH="1">
                  <a:off x="518156" y="1163614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3" name="Google Shape;481;p32"/>
                <p:cNvSpPr/>
                <p:nvPr/>
              </p:nvSpPr>
              <p:spPr>
                <a:xfrm>
                  <a:off x="588232" y="536360"/>
                  <a:ext cx="211142" cy="1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4" name="Google Shape;482;p32"/>
                <p:cNvSpPr/>
                <p:nvPr/>
              </p:nvSpPr>
              <p:spPr>
                <a:xfrm>
                  <a:off x="588232" y="536360"/>
                  <a:ext cx="211142" cy="1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5" name="Google Shape;483;p32"/>
                <p:cNvSpPr/>
                <p:nvPr/>
              </p:nvSpPr>
              <p:spPr>
                <a:xfrm>
                  <a:off x="651258" y="668671"/>
                  <a:ext cx="163011" cy="97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6" name="Google Shape;484;p32"/>
                <p:cNvSpPr/>
                <p:nvPr/>
              </p:nvSpPr>
              <p:spPr>
                <a:xfrm>
                  <a:off x="651258" y="668671"/>
                  <a:ext cx="163011" cy="97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7" name="Google Shape;485;p32"/>
                <p:cNvSpPr/>
                <p:nvPr/>
              </p:nvSpPr>
              <p:spPr>
                <a:xfrm>
                  <a:off x="454362" y="531397"/>
                  <a:ext cx="217540" cy="1097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8" name="Google Shape;486;p32"/>
                <p:cNvSpPr/>
                <p:nvPr/>
              </p:nvSpPr>
              <p:spPr>
                <a:xfrm>
                  <a:off x="454362" y="531397"/>
                  <a:ext cx="217540" cy="1097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9" name="Google Shape;487;p32"/>
                <p:cNvSpPr/>
                <p:nvPr/>
              </p:nvSpPr>
              <p:spPr>
                <a:xfrm>
                  <a:off x="427965" y="649829"/>
                  <a:ext cx="167076" cy="969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0" name="Google Shape;488;p32"/>
                <p:cNvSpPr/>
                <p:nvPr/>
              </p:nvSpPr>
              <p:spPr>
                <a:xfrm>
                  <a:off x="427965" y="649829"/>
                  <a:ext cx="167076" cy="969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1" name="Google Shape;489;p32"/>
                <p:cNvSpPr/>
                <p:nvPr/>
              </p:nvSpPr>
              <p:spPr>
                <a:xfrm>
                  <a:off x="605107" y="1115894"/>
                  <a:ext cx="38184" cy="38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2" name="Google Shape;490;p32"/>
                <p:cNvSpPr/>
                <p:nvPr/>
              </p:nvSpPr>
              <p:spPr>
                <a:xfrm>
                  <a:off x="526509" y="1189461"/>
                  <a:ext cx="170061" cy="170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3" name="Google Shape;491;p32"/>
                <p:cNvSpPr/>
                <p:nvPr/>
              </p:nvSpPr>
              <p:spPr>
                <a:xfrm>
                  <a:off x="526509" y="1189461"/>
                  <a:ext cx="170057" cy="170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6"/>
                      </a:moveTo>
                      <a:cubicBezTo>
                        <a:pt x="15986" y="18744"/>
                        <a:pt x="21102" y="9636"/>
                        <a:pt x="16098" y="3389"/>
                      </a:cubicBezTo>
                      <a:cubicBezTo>
                        <a:pt x="11095" y="-2856"/>
                        <a:pt x="947" y="33"/>
                        <a:pt x="58" y="7958"/>
                      </a:cubicBezTo>
                      <a:cubicBezTo>
                        <a:pt x="-498" y="12855"/>
                        <a:pt x="3032" y="17286"/>
                        <a:pt x="7980" y="17836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4" name="Google Shape;492;p32"/>
                <p:cNvSpPr/>
                <p:nvPr/>
              </p:nvSpPr>
              <p:spPr>
                <a:xfrm>
                  <a:off x="1056802" y="156819"/>
                  <a:ext cx="157359" cy="364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5" name="Google Shape;493;p32"/>
                <p:cNvSpPr/>
                <p:nvPr/>
              </p:nvSpPr>
              <p:spPr>
                <a:xfrm>
                  <a:off x="844384" y="491407"/>
                  <a:ext cx="313841" cy="1245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6" name="Google Shape;494;p32"/>
                <p:cNvSpPr/>
                <p:nvPr/>
              </p:nvSpPr>
              <p:spPr>
                <a:xfrm>
                  <a:off x="1041362" y="474080"/>
                  <a:ext cx="124291" cy="18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7" name="Google Shape;495;p32"/>
                <p:cNvSpPr/>
                <p:nvPr/>
              </p:nvSpPr>
              <p:spPr>
                <a:xfrm>
                  <a:off x="1059644" y="468458"/>
                  <a:ext cx="113044" cy="799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8" name="Google Shape;496;p32"/>
                <p:cNvSpPr/>
                <p:nvPr/>
              </p:nvSpPr>
              <p:spPr>
                <a:xfrm>
                  <a:off x="227928" y="411120"/>
                  <a:ext cx="638264" cy="1077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9" name="Google Shape;497;p32"/>
                <p:cNvSpPr/>
                <p:nvPr/>
              </p:nvSpPr>
              <p:spPr>
                <a:xfrm>
                  <a:off x="-1" y="97701"/>
                  <a:ext cx="394345" cy="519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0" name="Google Shape;498;p32"/>
                <p:cNvSpPr/>
                <p:nvPr/>
              </p:nvSpPr>
              <p:spPr>
                <a:xfrm>
                  <a:off x="337633" y="366145"/>
                  <a:ext cx="229174" cy="1196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1" name="Google Shape;499;p32"/>
                <p:cNvSpPr/>
                <p:nvPr/>
              </p:nvSpPr>
              <p:spPr>
                <a:xfrm>
                  <a:off x="478408" y="612716"/>
                  <a:ext cx="88399" cy="950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00;p32"/>
                <p:cNvSpPr/>
                <p:nvPr/>
              </p:nvSpPr>
              <p:spPr>
                <a:xfrm>
                  <a:off x="408471" y="701304"/>
                  <a:ext cx="46996" cy="47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01;p32"/>
                <p:cNvSpPr/>
                <p:nvPr/>
              </p:nvSpPr>
              <p:spPr>
                <a:xfrm>
                  <a:off x="286916" y="0"/>
                  <a:ext cx="332099" cy="549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02;p32"/>
                <p:cNvSpPr/>
                <p:nvPr/>
              </p:nvSpPr>
              <p:spPr>
                <a:xfrm>
                  <a:off x="342188" y="794943"/>
                  <a:ext cx="758512" cy="13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03;p32"/>
                <p:cNvSpPr/>
                <p:nvPr/>
              </p:nvSpPr>
              <p:spPr>
                <a:xfrm flipV="1">
                  <a:off x="750870" y="1656229"/>
                  <a:ext cx="17526" cy="119487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6" name="Google Shape;504;p32"/>
                <p:cNvSpPr/>
                <p:nvPr/>
              </p:nvSpPr>
              <p:spPr>
                <a:xfrm>
                  <a:off x="750870" y="1655439"/>
                  <a:ext cx="23016" cy="120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7" name="Google Shape;505;p32"/>
                <p:cNvSpPr/>
                <p:nvPr/>
              </p:nvSpPr>
              <p:spPr>
                <a:xfrm flipH="1" flipV="1">
                  <a:off x="1044503" y="1657788"/>
                  <a:ext cx="16207" cy="11975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8" name="Google Shape;506;p32"/>
                <p:cNvSpPr/>
                <p:nvPr/>
              </p:nvSpPr>
              <p:spPr>
                <a:xfrm>
                  <a:off x="1039254" y="1657261"/>
                  <a:ext cx="21456" cy="120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9" name="Google Shape;507;p32"/>
                <p:cNvSpPr/>
                <p:nvPr/>
              </p:nvSpPr>
              <p:spPr>
                <a:xfrm>
                  <a:off x="736130" y="675105"/>
                  <a:ext cx="204333" cy="1019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0" name="Google Shape;508;p32"/>
                <p:cNvSpPr/>
                <p:nvPr/>
              </p:nvSpPr>
              <p:spPr>
                <a:xfrm>
                  <a:off x="883663" y="674974"/>
                  <a:ext cx="192229" cy="102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1" name="Google Shape;509;p32"/>
                <p:cNvSpPr/>
                <p:nvPr/>
              </p:nvSpPr>
              <p:spPr>
                <a:xfrm>
                  <a:off x="879514" y="408506"/>
                  <a:ext cx="72690" cy="288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2" name="Google Shape;510;p32"/>
                <p:cNvSpPr/>
                <p:nvPr/>
              </p:nvSpPr>
              <p:spPr>
                <a:xfrm flipH="1">
                  <a:off x="915859" y="461585"/>
                  <a:ext cx="1296" cy="23480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3" name="Google Shape;511;p32"/>
                <p:cNvSpPr/>
                <p:nvPr/>
              </p:nvSpPr>
              <p:spPr>
                <a:xfrm flipH="1">
                  <a:off x="915859" y="461585"/>
                  <a:ext cx="1296" cy="234801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512;p32"/>
                <p:cNvSpPr/>
                <p:nvPr/>
              </p:nvSpPr>
              <p:spPr>
                <a:xfrm>
                  <a:off x="846814" y="591788"/>
                  <a:ext cx="136750" cy="200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513;p32"/>
                <p:cNvSpPr/>
                <p:nvPr/>
              </p:nvSpPr>
              <p:spPr>
                <a:xfrm>
                  <a:off x="884562" y="664477"/>
                  <a:ext cx="57958" cy="58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514;p32"/>
                <p:cNvSpPr/>
                <p:nvPr/>
              </p:nvSpPr>
              <p:spPr>
                <a:xfrm>
                  <a:off x="295127" y="792066"/>
                  <a:ext cx="856565" cy="130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515;p32"/>
                <p:cNvSpPr/>
                <p:nvPr/>
              </p:nvSpPr>
              <p:spPr>
                <a:xfrm>
                  <a:off x="340102" y="811172"/>
                  <a:ext cx="766615" cy="79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8" name="Google Shape;516;p32"/>
                <p:cNvSpPr/>
                <p:nvPr/>
              </p:nvSpPr>
              <p:spPr>
                <a:xfrm>
                  <a:off x="295390" y="793867"/>
                  <a:ext cx="856302" cy="13010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672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85097" t="0" r="0" b="91504"/>
          <a:stretch>
            <a:fillRect/>
          </a:stretch>
        </p:blipFill>
        <p:spPr>
          <a:xfrm>
            <a:off x="3188242" y="586117"/>
            <a:ext cx="2499464" cy="99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0" t="7187" r="0" b="74325"/>
          <a:stretch>
            <a:fillRect/>
          </a:stretch>
        </p:blipFill>
        <p:spPr>
          <a:xfrm>
            <a:off x="1087635" y="2121892"/>
            <a:ext cx="6968535" cy="899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2" grpId="1"/>
      <p:bldP build="whole" bldLvl="1" animBg="1" rev="0" advAuto="0" spid="67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529;p34"/>
          <p:cNvSpPr/>
          <p:nvPr/>
        </p:nvSpPr>
        <p:spPr>
          <a:xfrm flipH="1" rot="10800000">
            <a:off x="4702628" y="1212400"/>
            <a:ext cx="3669260" cy="3309197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6" name="Google Shape;530;p34"/>
          <p:cNvSpPr/>
          <p:nvPr/>
        </p:nvSpPr>
        <p:spPr>
          <a:xfrm flipH="1" rot="10800000">
            <a:off x="715103" y="1212400"/>
            <a:ext cx="3669260" cy="3309197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7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grpSp>
        <p:nvGrpSpPr>
          <p:cNvPr id="682" name="Google Shape;536;p34"/>
          <p:cNvGrpSpPr/>
          <p:nvPr/>
        </p:nvGrpSpPr>
        <p:grpSpPr>
          <a:xfrm>
            <a:off x="6411515" y="4226056"/>
            <a:ext cx="571501" cy="571524"/>
            <a:chOff x="46" y="0"/>
            <a:chExt cx="571500" cy="571523"/>
          </a:xfrm>
        </p:grpSpPr>
        <p:sp>
          <p:nvSpPr>
            <p:cNvPr id="678" name="Google Shape;537;p34"/>
            <p:cNvSpPr/>
            <p:nvPr/>
          </p:nvSpPr>
          <p:spPr>
            <a:xfrm>
              <a:off x="46" y="0"/>
              <a:ext cx="571501" cy="57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4844"/>
                    <a:pt x="0" y="10802"/>
                  </a:cubicBezTo>
                  <a:cubicBezTo>
                    <a:pt x="0" y="16758"/>
                    <a:pt x="4842" y="21600"/>
                    <a:pt x="10800" y="21600"/>
                  </a:cubicBezTo>
                  <a:cubicBezTo>
                    <a:pt x="16756" y="21600"/>
                    <a:pt x="21600" y="16758"/>
                    <a:pt x="21600" y="10802"/>
                  </a:cubicBezTo>
                  <a:cubicBezTo>
                    <a:pt x="21600" y="4844"/>
                    <a:pt x="16756" y="0"/>
                    <a:pt x="1080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38;p34"/>
            <p:cNvSpPr/>
            <p:nvPr/>
          </p:nvSpPr>
          <p:spPr>
            <a:xfrm>
              <a:off x="285797" y="0"/>
              <a:ext cx="285750" cy="57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1912" y="21600"/>
                    <a:pt x="21600" y="16758"/>
                    <a:pt x="21600" y="10802"/>
                  </a:cubicBezTo>
                  <a:cubicBezTo>
                    <a:pt x="21600" y="4844"/>
                    <a:pt x="11912" y="0"/>
                    <a:pt x="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39;p34"/>
            <p:cNvSpPr/>
            <p:nvPr/>
          </p:nvSpPr>
          <p:spPr>
            <a:xfrm>
              <a:off x="118033" y="117007"/>
              <a:ext cx="335526" cy="33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114" y="0"/>
                    <a:pt x="9568" y="573"/>
                    <a:pt x="9601" y="1258"/>
                  </a:cubicBezTo>
                  <a:lnTo>
                    <a:pt x="9601" y="9608"/>
                  </a:lnTo>
                  <a:lnTo>
                    <a:pt x="1199" y="9608"/>
                  </a:lnTo>
                  <a:cubicBezTo>
                    <a:pt x="538" y="9608"/>
                    <a:pt x="0" y="10143"/>
                    <a:pt x="0" y="10806"/>
                  </a:cubicBezTo>
                  <a:cubicBezTo>
                    <a:pt x="0" y="11463"/>
                    <a:pt x="538" y="11998"/>
                    <a:pt x="1199" y="11998"/>
                  </a:cubicBezTo>
                  <a:lnTo>
                    <a:pt x="9601" y="11998"/>
                  </a:lnTo>
                  <a:lnTo>
                    <a:pt x="9601" y="20348"/>
                  </a:lnTo>
                  <a:cubicBezTo>
                    <a:pt x="9568" y="21027"/>
                    <a:pt x="10114" y="21600"/>
                    <a:pt x="10800" y="21600"/>
                  </a:cubicBezTo>
                  <a:cubicBezTo>
                    <a:pt x="11489" y="21600"/>
                    <a:pt x="12035" y="21027"/>
                    <a:pt x="11999" y="20348"/>
                  </a:cubicBezTo>
                  <a:lnTo>
                    <a:pt x="11999" y="11992"/>
                  </a:lnTo>
                  <a:lnTo>
                    <a:pt x="20401" y="11992"/>
                  </a:lnTo>
                  <a:cubicBezTo>
                    <a:pt x="21065" y="11992"/>
                    <a:pt x="21600" y="11460"/>
                    <a:pt x="21600" y="10800"/>
                  </a:cubicBezTo>
                  <a:cubicBezTo>
                    <a:pt x="21600" y="10137"/>
                    <a:pt x="21065" y="9605"/>
                    <a:pt x="20401" y="9605"/>
                  </a:cubicBezTo>
                  <a:lnTo>
                    <a:pt x="20401" y="9608"/>
                  </a:lnTo>
                  <a:lnTo>
                    <a:pt x="11999" y="9608"/>
                  </a:lnTo>
                  <a:lnTo>
                    <a:pt x="11999" y="1258"/>
                  </a:lnTo>
                  <a:cubicBezTo>
                    <a:pt x="12035" y="573"/>
                    <a:pt x="11489" y="0"/>
                    <a:pt x="1080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40;p34"/>
            <p:cNvSpPr/>
            <p:nvPr/>
          </p:nvSpPr>
          <p:spPr>
            <a:xfrm>
              <a:off x="285749" y="118038"/>
              <a:ext cx="167810" cy="3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335" y="21600"/>
                    <a:pt x="2403" y="21059"/>
                    <a:pt x="2403" y="20398"/>
                  </a:cubicBezTo>
                  <a:lnTo>
                    <a:pt x="2403" y="11999"/>
                  </a:lnTo>
                  <a:lnTo>
                    <a:pt x="19203" y="11999"/>
                  </a:lnTo>
                  <a:cubicBezTo>
                    <a:pt x="20531" y="11999"/>
                    <a:pt x="21600" y="11464"/>
                    <a:pt x="21600" y="10800"/>
                  </a:cubicBezTo>
                  <a:cubicBezTo>
                    <a:pt x="21600" y="10133"/>
                    <a:pt x="20531" y="9598"/>
                    <a:pt x="19203" y="9598"/>
                  </a:cubicBezTo>
                  <a:lnTo>
                    <a:pt x="19203" y="9601"/>
                  </a:lnTo>
                  <a:lnTo>
                    <a:pt x="2403" y="9601"/>
                  </a:lnTo>
                  <a:lnTo>
                    <a:pt x="2403" y="1199"/>
                  </a:lnTo>
                  <a:cubicBezTo>
                    <a:pt x="2403" y="538"/>
                    <a:pt x="1335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87" name="Google Shape;541;p34"/>
          <p:cNvGrpSpPr/>
          <p:nvPr/>
        </p:nvGrpSpPr>
        <p:grpSpPr>
          <a:xfrm>
            <a:off x="2464539" y="4226056"/>
            <a:ext cx="571501" cy="571524"/>
            <a:chOff x="0" y="46"/>
            <a:chExt cx="571500" cy="571523"/>
          </a:xfrm>
        </p:grpSpPr>
        <p:sp>
          <p:nvSpPr>
            <p:cNvPr id="683" name="Google Shape;542;p34"/>
            <p:cNvSpPr/>
            <p:nvPr/>
          </p:nvSpPr>
          <p:spPr>
            <a:xfrm>
              <a:off x="0" y="46"/>
              <a:ext cx="571501" cy="57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44" y="0"/>
                    <a:pt x="0" y="4846"/>
                    <a:pt x="0" y="10800"/>
                  </a:cubicBezTo>
                  <a:cubicBezTo>
                    <a:pt x="0" y="16756"/>
                    <a:pt x="4844" y="21600"/>
                    <a:pt x="10798" y="21600"/>
                  </a:cubicBezTo>
                  <a:cubicBezTo>
                    <a:pt x="16756" y="21600"/>
                    <a:pt x="21600" y="16756"/>
                    <a:pt x="21600" y="10800"/>
                  </a:cubicBezTo>
                  <a:cubicBezTo>
                    <a:pt x="21600" y="4842"/>
                    <a:pt x="16756" y="0"/>
                    <a:pt x="10798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43;p34"/>
            <p:cNvSpPr/>
            <p:nvPr/>
          </p:nvSpPr>
          <p:spPr>
            <a:xfrm>
              <a:off x="285702" y="46"/>
              <a:ext cx="285797" cy="57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1913" y="21600"/>
                    <a:pt x="21600" y="16756"/>
                    <a:pt x="21600" y="10800"/>
                  </a:cubicBezTo>
                  <a:cubicBezTo>
                    <a:pt x="21600" y="4842"/>
                    <a:pt x="11913" y="0"/>
                    <a:pt x="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44;p34"/>
            <p:cNvSpPr/>
            <p:nvPr/>
          </p:nvSpPr>
          <p:spPr>
            <a:xfrm>
              <a:off x="117940" y="267135"/>
              <a:ext cx="335620" cy="3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537" y="0"/>
                    <a:pt x="0" y="4809"/>
                    <a:pt x="0" y="10786"/>
                  </a:cubicBezTo>
                  <a:cubicBezTo>
                    <a:pt x="0" y="16791"/>
                    <a:pt x="537" y="21600"/>
                    <a:pt x="1205" y="21600"/>
                  </a:cubicBezTo>
                  <a:lnTo>
                    <a:pt x="20401" y="21600"/>
                  </a:lnTo>
                  <a:cubicBezTo>
                    <a:pt x="21063" y="21600"/>
                    <a:pt x="21600" y="16791"/>
                    <a:pt x="21600" y="10786"/>
                  </a:cubicBezTo>
                  <a:cubicBezTo>
                    <a:pt x="21600" y="4809"/>
                    <a:pt x="21063" y="0"/>
                    <a:pt x="2040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45;p34"/>
            <p:cNvSpPr/>
            <p:nvPr/>
          </p:nvSpPr>
          <p:spPr>
            <a:xfrm>
              <a:off x="285702" y="267182"/>
              <a:ext cx="167856" cy="3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203" y="21600"/>
                  </a:lnTo>
                  <a:cubicBezTo>
                    <a:pt x="20525" y="21600"/>
                    <a:pt x="21600" y="16743"/>
                    <a:pt x="21600" y="10773"/>
                  </a:cubicBezTo>
                  <a:cubicBezTo>
                    <a:pt x="21600" y="4830"/>
                    <a:pt x="20525" y="0"/>
                    <a:pt x="19203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90" name="IMG_1652.png"/>
          <p:cNvGrpSpPr/>
          <p:nvPr/>
        </p:nvGrpSpPr>
        <p:grpSpPr>
          <a:xfrm>
            <a:off x="6562867" y="341837"/>
            <a:ext cx="1656613" cy="894756"/>
            <a:chOff x="0" y="0"/>
            <a:chExt cx="1656612" cy="894754"/>
          </a:xfrm>
        </p:grpSpPr>
        <p:pic>
          <p:nvPicPr>
            <p:cNvPr id="689" name="IMG_1652.png" descr="IMG_165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075" t="25943" r="4592" b="62660"/>
            <a:stretch>
              <a:fillRect/>
            </a:stretch>
          </p:blipFill>
          <p:spPr>
            <a:xfrm>
              <a:off x="139700" y="88900"/>
              <a:ext cx="1377213" cy="539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8" name="IMG_1652.png" descr="IMG_165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6613" cy="894755"/>
            </a:xfrm>
            <a:prstGeom prst="rect">
              <a:avLst/>
            </a:prstGeom>
            <a:effectLst/>
          </p:spPr>
        </p:pic>
      </p:grpSp>
      <p:pic>
        <p:nvPicPr>
          <p:cNvPr id="691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63976" t="37075" r="3052" b="56272"/>
          <a:stretch>
            <a:fillRect/>
          </a:stretch>
        </p:blipFill>
        <p:spPr>
          <a:xfrm>
            <a:off x="2957299" y="430737"/>
            <a:ext cx="3606157" cy="50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75526" t="44856" r="2510" b="48556"/>
          <a:stretch>
            <a:fillRect/>
          </a:stretch>
        </p:blipFill>
        <p:spPr>
          <a:xfrm>
            <a:off x="5175051" y="1345529"/>
            <a:ext cx="3044265" cy="63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76098" t="51641" r="2510" b="40580"/>
          <a:stretch>
            <a:fillRect/>
          </a:stretch>
        </p:blipFill>
        <p:spPr>
          <a:xfrm>
            <a:off x="1056105" y="1236592"/>
            <a:ext cx="3051484" cy="774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G_3212.jpeg" descr="IMG_3212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0344" t="14109" r="13117" b="14264"/>
          <a:stretch>
            <a:fillRect/>
          </a:stretch>
        </p:blipFill>
        <p:spPr>
          <a:xfrm>
            <a:off x="7968958" y="1499171"/>
            <a:ext cx="329616" cy="330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4" h="21283" fill="norm" stroke="1" extrusionOk="0">
                <a:moveTo>
                  <a:pt x="10443" y="1"/>
                </a:moveTo>
                <a:cubicBezTo>
                  <a:pt x="5505" y="48"/>
                  <a:pt x="1013" y="3725"/>
                  <a:pt x="113" y="9355"/>
                </a:cubicBezTo>
                <a:cubicBezTo>
                  <a:pt x="-660" y="14197"/>
                  <a:pt x="2587" y="19421"/>
                  <a:pt x="7369" y="20984"/>
                </a:cubicBezTo>
                <a:cubicBezTo>
                  <a:pt x="9211" y="21585"/>
                  <a:pt x="13302" y="21239"/>
                  <a:pt x="15179" y="20319"/>
                </a:cubicBezTo>
                <a:cubicBezTo>
                  <a:pt x="18840" y="18526"/>
                  <a:pt x="20908" y="15098"/>
                  <a:pt x="20924" y="10760"/>
                </a:cubicBezTo>
                <a:cubicBezTo>
                  <a:pt x="20940" y="6385"/>
                  <a:pt x="19057" y="3142"/>
                  <a:pt x="15406" y="1228"/>
                </a:cubicBezTo>
                <a:cubicBezTo>
                  <a:pt x="13780" y="374"/>
                  <a:pt x="12089" y="-15"/>
                  <a:pt x="1044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5" name="IMG_3212.jpeg" descr="IMG_3212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0344" t="14109" r="13117" b="14264"/>
          <a:stretch>
            <a:fillRect/>
          </a:stretch>
        </p:blipFill>
        <p:spPr>
          <a:xfrm>
            <a:off x="3864392" y="1458894"/>
            <a:ext cx="329616" cy="330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4" h="21283" fill="norm" stroke="1" extrusionOk="0">
                <a:moveTo>
                  <a:pt x="10443" y="1"/>
                </a:moveTo>
                <a:cubicBezTo>
                  <a:pt x="5505" y="48"/>
                  <a:pt x="1013" y="3725"/>
                  <a:pt x="113" y="9355"/>
                </a:cubicBezTo>
                <a:cubicBezTo>
                  <a:pt x="-660" y="14197"/>
                  <a:pt x="2587" y="19421"/>
                  <a:pt x="7369" y="20984"/>
                </a:cubicBezTo>
                <a:cubicBezTo>
                  <a:pt x="9211" y="21585"/>
                  <a:pt x="13302" y="21239"/>
                  <a:pt x="15179" y="20319"/>
                </a:cubicBezTo>
                <a:cubicBezTo>
                  <a:pt x="18840" y="18526"/>
                  <a:pt x="20908" y="15098"/>
                  <a:pt x="20924" y="10760"/>
                </a:cubicBezTo>
                <a:cubicBezTo>
                  <a:pt x="20940" y="6385"/>
                  <a:pt x="19057" y="3142"/>
                  <a:pt x="15406" y="1228"/>
                </a:cubicBezTo>
                <a:cubicBezTo>
                  <a:pt x="13780" y="374"/>
                  <a:pt x="12089" y="-15"/>
                  <a:pt x="1044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0" grpId="1"/>
      <p:bldP build="whole" bldLvl="1" animBg="1" rev="0" advAuto="0" spid="695" grpId="6"/>
      <p:bldP build="whole" bldLvl="1" animBg="1" rev="0" advAuto="0" spid="692" grpId="3"/>
      <p:bldP build="whole" bldLvl="1" animBg="1" rev="0" advAuto="0" spid="691" grpId="2"/>
      <p:bldP build="whole" bldLvl="1" animBg="1" rev="0" advAuto="0" spid="694" grpId="5"/>
      <p:bldP build="whole" bldLvl="1" animBg="1" rev="0" advAuto="0" spid="693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371;p30"/>
          <p:cNvSpPr/>
          <p:nvPr/>
        </p:nvSpPr>
        <p:spPr>
          <a:xfrm>
            <a:off x="6805593" y="2079544"/>
            <a:ext cx="716320" cy="30989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98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grpSp>
        <p:nvGrpSpPr>
          <p:cNvPr id="703" name="Google Shape;536;p34"/>
          <p:cNvGrpSpPr/>
          <p:nvPr/>
        </p:nvGrpSpPr>
        <p:grpSpPr>
          <a:xfrm>
            <a:off x="7927946" y="4075431"/>
            <a:ext cx="751022" cy="751053"/>
            <a:chOff x="61" y="0"/>
            <a:chExt cx="751020" cy="751051"/>
          </a:xfrm>
        </p:grpSpPr>
        <p:sp>
          <p:nvSpPr>
            <p:cNvPr id="699" name="Google Shape;537;p34"/>
            <p:cNvSpPr/>
            <p:nvPr/>
          </p:nvSpPr>
          <p:spPr>
            <a:xfrm>
              <a:off x="61" y="0"/>
              <a:ext cx="751022" cy="75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4844"/>
                    <a:pt x="0" y="10802"/>
                  </a:cubicBezTo>
                  <a:cubicBezTo>
                    <a:pt x="0" y="16758"/>
                    <a:pt x="4842" y="21600"/>
                    <a:pt x="10800" y="21600"/>
                  </a:cubicBezTo>
                  <a:cubicBezTo>
                    <a:pt x="16756" y="21600"/>
                    <a:pt x="21600" y="16758"/>
                    <a:pt x="21600" y="10802"/>
                  </a:cubicBezTo>
                  <a:cubicBezTo>
                    <a:pt x="21600" y="4844"/>
                    <a:pt x="16756" y="0"/>
                    <a:pt x="1080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538;p34"/>
            <p:cNvSpPr/>
            <p:nvPr/>
          </p:nvSpPr>
          <p:spPr>
            <a:xfrm>
              <a:off x="375572" y="0"/>
              <a:ext cx="375511" cy="75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1912" y="21600"/>
                    <a:pt x="21600" y="16758"/>
                    <a:pt x="21600" y="10802"/>
                  </a:cubicBezTo>
                  <a:cubicBezTo>
                    <a:pt x="21600" y="4844"/>
                    <a:pt x="11912" y="0"/>
                    <a:pt x="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539;p34"/>
            <p:cNvSpPr/>
            <p:nvPr/>
          </p:nvSpPr>
          <p:spPr>
            <a:xfrm>
              <a:off x="155110" y="153761"/>
              <a:ext cx="440921" cy="44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114" y="0"/>
                    <a:pt x="9568" y="573"/>
                    <a:pt x="9601" y="1258"/>
                  </a:cubicBezTo>
                  <a:lnTo>
                    <a:pt x="9601" y="9608"/>
                  </a:lnTo>
                  <a:lnTo>
                    <a:pt x="1199" y="9608"/>
                  </a:lnTo>
                  <a:cubicBezTo>
                    <a:pt x="538" y="9608"/>
                    <a:pt x="0" y="10143"/>
                    <a:pt x="0" y="10806"/>
                  </a:cubicBezTo>
                  <a:cubicBezTo>
                    <a:pt x="0" y="11463"/>
                    <a:pt x="538" y="11998"/>
                    <a:pt x="1199" y="11998"/>
                  </a:cubicBezTo>
                  <a:lnTo>
                    <a:pt x="9601" y="11998"/>
                  </a:lnTo>
                  <a:lnTo>
                    <a:pt x="9601" y="20348"/>
                  </a:lnTo>
                  <a:cubicBezTo>
                    <a:pt x="9568" y="21027"/>
                    <a:pt x="10114" y="21600"/>
                    <a:pt x="10800" y="21600"/>
                  </a:cubicBezTo>
                  <a:cubicBezTo>
                    <a:pt x="11489" y="21600"/>
                    <a:pt x="12035" y="21027"/>
                    <a:pt x="11999" y="20348"/>
                  </a:cubicBezTo>
                  <a:lnTo>
                    <a:pt x="11999" y="11992"/>
                  </a:lnTo>
                  <a:lnTo>
                    <a:pt x="20401" y="11992"/>
                  </a:lnTo>
                  <a:cubicBezTo>
                    <a:pt x="21065" y="11992"/>
                    <a:pt x="21600" y="11460"/>
                    <a:pt x="21600" y="10800"/>
                  </a:cubicBezTo>
                  <a:cubicBezTo>
                    <a:pt x="21600" y="10137"/>
                    <a:pt x="21065" y="9605"/>
                    <a:pt x="20401" y="9605"/>
                  </a:cubicBezTo>
                  <a:lnTo>
                    <a:pt x="20401" y="9608"/>
                  </a:lnTo>
                  <a:lnTo>
                    <a:pt x="11999" y="9608"/>
                  </a:lnTo>
                  <a:lnTo>
                    <a:pt x="11999" y="1258"/>
                  </a:lnTo>
                  <a:cubicBezTo>
                    <a:pt x="12035" y="573"/>
                    <a:pt x="11489" y="0"/>
                    <a:pt x="1080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540;p34"/>
            <p:cNvSpPr/>
            <p:nvPr/>
          </p:nvSpPr>
          <p:spPr>
            <a:xfrm>
              <a:off x="375509" y="155117"/>
              <a:ext cx="220523" cy="44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335" y="21600"/>
                    <a:pt x="2403" y="21059"/>
                    <a:pt x="2403" y="20398"/>
                  </a:cubicBezTo>
                  <a:lnTo>
                    <a:pt x="2403" y="11999"/>
                  </a:lnTo>
                  <a:lnTo>
                    <a:pt x="19203" y="11999"/>
                  </a:lnTo>
                  <a:cubicBezTo>
                    <a:pt x="20531" y="11999"/>
                    <a:pt x="21600" y="11464"/>
                    <a:pt x="21600" y="10800"/>
                  </a:cubicBezTo>
                  <a:cubicBezTo>
                    <a:pt x="21600" y="10133"/>
                    <a:pt x="20531" y="9598"/>
                    <a:pt x="19203" y="9598"/>
                  </a:cubicBezTo>
                  <a:lnTo>
                    <a:pt x="19203" y="9601"/>
                  </a:lnTo>
                  <a:lnTo>
                    <a:pt x="2403" y="9601"/>
                  </a:lnTo>
                  <a:lnTo>
                    <a:pt x="2403" y="1199"/>
                  </a:lnTo>
                  <a:cubicBezTo>
                    <a:pt x="2403" y="538"/>
                    <a:pt x="1335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06" name="IMG_1652.png"/>
          <p:cNvGrpSpPr/>
          <p:nvPr/>
        </p:nvGrpSpPr>
        <p:grpSpPr>
          <a:xfrm>
            <a:off x="6562867" y="341837"/>
            <a:ext cx="1656613" cy="894756"/>
            <a:chOff x="0" y="0"/>
            <a:chExt cx="1656612" cy="894754"/>
          </a:xfrm>
        </p:grpSpPr>
        <p:pic>
          <p:nvPicPr>
            <p:cNvPr id="705" name="IMG_1652.png" descr="IMG_165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075" t="25943" r="4592" b="62660"/>
            <a:stretch>
              <a:fillRect/>
            </a:stretch>
          </p:blipFill>
          <p:spPr>
            <a:xfrm>
              <a:off x="139700" y="88900"/>
              <a:ext cx="1377213" cy="539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4" name="IMG_1652.png" descr="IMG_165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6613" cy="894755"/>
            </a:xfrm>
            <a:prstGeom prst="rect">
              <a:avLst/>
            </a:prstGeom>
            <a:effectLst/>
          </p:spPr>
        </p:pic>
      </p:grpSp>
      <p:pic>
        <p:nvPicPr>
          <p:cNvPr id="707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63976" t="37075" r="3052" b="56272"/>
          <a:stretch>
            <a:fillRect/>
          </a:stretch>
        </p:blipFill>
        <p:spPr>
          <a:xfrm>
            <a:off x="2957299" y="430737"/>
            <a:ext cx="3606157" cy="50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G_1652.png" descr="IMG_1652.png"/>
          <p:cNvPicPr>
            <a:picLocks noChangeAspect="1"/>
          </p:cNvPicPr>
          <p:nvPr/>
        </p:nvPicPr>
        <p:blipFill>
          <a:blip r:embed="rId2">
            <a:extLst/>
          </a:blip>
          <a:srcRect l="75526" t="44856" r="2510" b="48556"/>
          <a:stretch>
            <a:fillRect/>
          </a:stretch>
        </p:blipFill>
        <p:spPr>
          <a:xfrm>
            <a:off x="5592693" y="1264075"/>
            <a:ext cx="2845489" cy="59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1659.png" descr="IMG_1659.png"/>
          <p:cNvPicPr>
            <a:picLocks noChangeAspect="1"/>
          </p:cNvPicPr>
          <p:nvPr/>
        </p:nvPicPr>
        <p:blipFill>
          <a:blip r:embed="rId4">
            <a:extLst/>
          </a:blip>
          <a:srcRect l="0" t="33700" r="2704" b="15495"/>
          <a:stretch>
            <a:fillRect/>
          </a:stretch>
        </p:blipFill>
        <p:spPr>
          <a:xfrm>
            <a:off x="1196519" y="1983307"/>
            <a:ext cx="6325402" cy="2307059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166031" y="4316416"/>
            <a:ext cx="269083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gradFill>
            <a:gsLst>
              <a:gs pos="0">
                <a:srgbClr val="E7D8DA"/>
              </a:gs>
              <a:gs pos="100000">
                <a:srgbClr val="F9E7E9"/>
              </a:gs>
            </a:gsLst>
            <a:lin ang="16200000"/>
          </a:gradFill>
          <a:ln>
            <a:solidFill>
              <a:srgbClr val="34083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9" grpId="3"/>
      <p:bldP build="whole" bldLvl="1" animBg="1" rev="0" advAuto="0" spid="708" grpId="1"/>
      <p:bldP build="whole" bldLvl="1" animBg="1" rev="0" advAuto="0" spid="69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