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74" r:id="rId5"/>
    <p:sldId id="259" r:id="rId6"/>
    <p:sldId id="260" r:id="rId7"/>
    <p:sldId id="275" r:id="rId8"/>
    <p:sldId id="303" r:id="rId9"/>
    <p:sldId id="276" r:id="rId10"/>
    <p:sldId id="290" r:id="rId11"/>
    <p:sldId id="272" r:id="rId12"/>
  </p:sldIdLst>
  <p:sldSz cx="12192000" cy="6858000"/>
  <p:notesSz cx="6858000" cy="9144000"/>
  <p:custDataLst>
    <p:tags r:id="rId15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5E0B4"/>
    <a:srgbClr val="BDD7EE"/>
    <a:srgbClr val="FF8B8B"/>
    <a:srgbClr val="FF6D6D"/>
    <a:srgbClr val="FF4F4F"/>
    <a:srgbClr val="FF6969"/>
    <a:srgbClr val="E6E6E6"/>
    <a:srgbClr val="F0CC32"/>
    <a:srgbClr val="CE2C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287" autoAdjust="0"/>
    <p:restoredTop sz="57214" autoAdjust="0"/>
  </p:normalViewPr>
  <p:slideViewPr>
    <p:cSldViewPr snapToGrid="0">
      <p:cViewPr varScale="1">
        <p:scale>
          <a:sx n="65" d="100"/>
          <a:sy n="65" d="100"/>
        </p:scale>
        <p:origin x="43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6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7E200DD-D6BE-4CC0-B1A5-9286B9BC29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579C8F-D012-4853-83C0-CEA231D34F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D4C97-365A-4587-8500-10F8752845C0}" type="datetimeFigureOut">
              <a:rPr lang="ar-SA" smtClean="0"/>
              <a:t>07/02/45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E3633D8-FCAC-4B4D-BE2C-74403F15D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477547C-BD1E-436A-9200-C9674D283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93245F-708D-45CD-BFA8-04DDA5EF9D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83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06:55:33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0 592,'0'0'9076,"2"0"-8275,1 0-673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EFA647-5108-44C0-96A7-CD66AE4A4AA8}" type="datetimeFigureOut">
              <a:rPr lang="ar-SA" smtClean="0"/>
              <a:t>07/02/45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8E2249-C503-4565-B2C4-D0CC81035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00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4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9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8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9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4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6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75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6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9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3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2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69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88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8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792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3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6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2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3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8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73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hyperlink" Target="https://ar.piliapp.com/random/wheel/" TargetMode="External"/><Relationship Id="rId21" Type="http://schemas.openxmlformats.org/officeDocument/2006/relationships/slideLayout" Target="../slideLayouts/slideLayout21.xml"/><Relationship Id="rId34" Type="http://schemas.openxmlformats.org/officeDocument/2006/relationships/hyperlink" Target="https://v-clock.com/timer/" TargetMode="External"/><Relationship Id="rId42" Type="http://schemas.openxmlformats.org/officeDocument/2006/relationships/image" Target="../media/image11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41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png"/><Relationship Id="rId37" Type="http://schemas.openxmlformats.org/officeDocument/2006/relationships/image" Target="../media/image7.png"/><Relationship Id="rId40" Type="http://schemas.openxmlformats.org/officeDocument/2006/relationships/image" Target="../media/image9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6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Relationship Id="rId35" Type="http://schemas.openxmlformats.org/officeDocument/2006/relationships/image" Target="../media/image5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4.svg"/><Relationship Id="rId38" Type="http://schemas.openxmlformats.org/officeDocument/2006/relationships/image" Target="../media/image8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20">
            <a:extLst>
              <a:ext uri="{FF2B5EF4-FFF2-40B4-BE49-F238E27FC236}">
                <a16:creationId xmlns:a16="http://schemas.microsoft.com/office/drawing/2014/main" id="{9220DC87-B0F8-45F5-9159-ED4E42C69F1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5310881"/>
              </p:ext>
            </p:extLst>
          </p:nvPr>
        </p:nvGraphicFramePr>
        <p:xfrm>
          <a:off x="449942" y="211663"/>
          <a:ext cx="10218060" cy="853440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783773">
                  <a:extLst>
                    <a:ext uri="{9D8B030D-6E8A-4147-A177-3AD203B41FA5}">
                      <a16:colId xmlns:a16="http://schemas.microsoft.com/office/drawing/2014/main" val="3779779956"/>
                    </a:ext>
                  </a:extLst>
                </a:gridCol>
                <a:gridCol w="943427">
                  <a:extLst>
                    <a:ext uri="{9D8B030D-6E8A-4147-A177-3AD203B41FA5}">
                      <a16:colId xmlns:a16="http://schemas.microsoft.com/office/drawing/2014/main" val="1648097179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2294300233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1181755018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3188145443"/>
                    </a:ext>
                  </a:extLst>
                </a:gridCol>
                <a:gridCol w="6052460">
                  <a:extLst>
                    <a:ext uri="{9D8B030D-6E8A-4147-A177-3AD203B41FA5}">
                      <a16:colId xmlns:a16="http://schemas.microsoft.com/office/drawing/2014/main" val="1440628220"/>
                    </a:ext>
                  </a:extLst>
                </a:gridCol>
              </a:tblGrid>
              <a:tr h="35257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الفصل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41554"/>
                  </a:ext>
                </a:extLst>
              </a:tr>
              <a:tr h="4311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ريض1-1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إثبات علاقات بين القطع المستقيمة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54024"/>
                  </a:ext>
                </a:extLst>
              </a:tr>
            </a:tbl>
          </a:graphicData>
        </a:graphic>
      </p:graphicFrame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0D46AF15-96E5-4B5F-9629-F1D3D1E91A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9978653"/>
              </p:ext>
            </p:extLst>
          </p:nvPr>
        </p:nvGraphicFramePr>
        <p:xfrm>
          <a:off x="10950536" y="245912"/>
          <a:ext cx="1128807" cy="6383488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1128807">
                  <a:extLst>
                    <a:ext uri="{9D8B030D-6E8A-4147-A177-3AD203B41FA5}">
                      <a16:colId xmlns:a16="http://schemas.microsoft.com/office/drawing/2014/main" val="220380981"/>
                    </a:ext>
                  </a:extLst>
                </a:gridCol>
              </a:tblGrid>
              <a:tr h="97990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الأدوات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72498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28363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140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3767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814792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72865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48873"/>
                  </a:ext>
                </a:extLst>
              </a:tr>
            </a:tbl>
          </a:graphicData>
        </a:graphic>
      </p:graphicFrame>
      <p:pic>
        <p:nvPicPr>
          <p:cNvPr id="4" name="رسم 3" descr="كتاب مفتوح مع تعبئة خالصة">
            <a:extLst>
              <a:ext uri="{FF2B5EF4-FFF2-40B4-BE49-F238E27FC236}">
                <a16:creationId xmlns:a16="http://schemas.microsoft.com/office/drawing/2014/main" id="{A0776D51-DA81-4E57-BB74-456D05991952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169502" y="1286785"/>
            <a:ext cx="702602" cy="702602"/>
          </a:xfrm>
          <a:prstGeom prst="rect">
            <a:avLst/>
          </a:prstGeom>
        </p:spPr>
      </p:pic>
      <p:pic>
        <p:nvPicPr>
          <p:cNvPr id="7" name="رسم 6" descr="عرض تقديمي مع وسائط مع تعبئة خالصة">
            <a:extLst>
              <a:ext uri="{FF2B5EF4-FFF2-40B4-BE49-F238E27FC236}">
                <a16:creationId xmlns:a16="http://schemas.microsoft.com/office/drawing/2014/main" id="{B4369132-0C73-497B-A7F4-DC7D1520FB70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1169502" y="2102128"/>
            <a:ext cx="767080" cy="767080"/>
          </a:xfrm>
          <a:prstGeom prst="rect">
            <a:avLst/>
          </a:prstGeom>
        </p:spPr>
      </p:pic>
      <p:pic>
        <p:nvPicPr>
          <p:cNvPr id="9" name="رسم 8" descr="ساعة توقيت مع تعبئة خالصة">
            <a:hlinkClick r:id="rId34"/>
            <a:extLst>
              <a:ext uri="{FF2B5EF4-FFF2-40B4-BE49-F238E27FC236}">
                <a16:creationId xmlns:a16="http://schemas.microsoft.com/office/drawing/2014/main" id="{BDFB13F5-E5A2-4993-94C8-D79326BB60B1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130530" y="3914526"/>
            <a:ext cx="806052" cy="767080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extLst>
              <a:ext uri="{FF2B5EF4-FFF2-40B4-BE49-F238E27FC236}">
                <a16:creationId xmlns:a16="http://schemas.microsoft.com/office/drawing/2014/main" id="{E0E8D79D-3059-43F5-9CFE-DC512A081257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176393" y="3024548"/>
            <a:ext cx="714324" cy="714324"/>
          </a:xfrm>
          <a:prstGeom prst="rect">
            <a:avLst/>
          </a:prstGeom>
        </p:spPr>
      </p:pic>
      <p:pic>
        <p:nvPicPr>
          <p:cNvPr id="1028" name="Picture 4" descr="Spinning wheel Icons - 496 free icons">
            <a:hlinkClick r:id="rId39"/>
            <a:extLst>
              <a:ext uri="{FF2B5EF4-FFF2-40B4-BE49-F238E27FC236}">
                <a16:creationId xmlns:a16="http://schemas.microsoft.com/office/drawing/2014/main" id="{FAB37AD3-837A-45D5-B918-E49028BC9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19" y="4890073"/>
            <a:ext cx="806052" cy="6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رسم 14" descr="منصة مع تعبئة خالصة">
            <a:extLst>
              <a:ext uri="{FF2B5EF4-FFF2-40B4-BE49-F238E27FC236}">
                <a16:creationId xmlns:a16="http://schemas.microsoft.com/office/drawing/2014/main" id="{F82A1CE0-23C2-44F0-AD66-84D61B66DC2C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1188117" y="5783183"/>
            <a:ext cx="690877" cy="69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  <p:sldLayoutId id="2147483677" r:id="rId4"/>
    <p:sldLayoutId id="2147483676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51" r:id="rId19"/>
    <p:sldLayoutId id="2147483652" r:id="rId20"/>
    <p:sldLayoutId id="2147483653" r:id="rId21"/>
    <p:sldLayoutId id="2147483654" r:id="rId22"/>
    <p:sldLayoutId id="2147483675" r:id="rId23"/>
    <p:sldLayoutId id="2147483656" r:id="rId24"/>
    <p:sldLayoutId id="2147483657" r:id="rId25"/>
    <p:sldLayoutId id="2147483658" r:id="rId26"/>
    <p:sldLayoutId id="2147483659" r:id="rId27"/>
    <p:sldLayoutId id="2147483660" r:id="rId2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13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6J9HSxh8XY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6J9HSxh8XY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خطط انسيابي: معالجة متعاقبة 7">
            <a:extLst>
              <a:ext uri="{FF2B5EF4-FFF2-40B4-BE49-F238E27FC236}">
                <a16:creationId xmlns:a16="http://schemas.microsoft.com/office/drawing/2014/main" id="{65E51978-8E1E-47BC-A1F9-DA000E86FE37}"/>
              </a:ext>
            </a:extLst>
          </p:cNvPr>
          <p:cNvSpPr/>
          <p:nvPr/>
        </p:nvSpPr>
        <p:spPr>
          <a:xfrm>
            <a:off x="5729863" y="2245558"/>
            <a:ext cx="3048000" cy="3540369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خطط انسيابي: محطة طرفية 9">
            <a:extLst>
              <a:ext uri="{FF2B5EF4-FFF2-40B4-BE49-F238E27FC236}">
                <a16:creationId xmlns:a16="http://schemas.microsoft.com/office/drawing/2014/main" id="{2965FC90-C155-465F-9EC7-FD908E37B99C}"/>
              </a:ext>
            </a:extLst>
          </p:cNvPr>
          <p:cNvSpPr/>
          <p:nvPr/>
        </p:nvSpPr>
        <p:spPr>
          <a:xfrm>
            <a:off x="6383005" y="1362979"/>
            <a:ext cx="1741715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11" name="مخطط انسيابي: معالجة متعاقبة 10">
            <a:extLst>
              <a:ext uri="{FF2B5EF4-FFF2-40B4-BE49-F238E27FC236}">
                <a16:creationId xmlns:a16="http://schemas.microsoft.com/office/drawing/2014/main" id="{F62ED78B-1610-4875-96D6-8C8C467A2506}"/>
              </a:ext>
            </a:extLst>
          </p:cNvPr>
          <p:cNvSpPr/>
          <p:nvPr/>
        </p:nvSpPr>
        <p:spPr>
          <a:xfrm>
            <a:off x="2330170" y="2289101"/>
            <a:ext cx="3048000" cy="3540369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خطط انسيابي: محطة طرفية 11">
            <a:extLst>
              <a:ext uri="{FF2B5EF4-FFF2-40B4-BE49-F238E27FC236}">
                <a16:creationId xmlns:a16="http://schemas.microsoft.com/office/drawing/2014/main" id="{A4D9DF7D-42BC-48C5-8DB4-6D6F3351496E}"/>
              </a:ext>
            </a:extLst>
          </p:cNvPr>
          <p:cNvSpPr/>
          <p:nvPr/>
        </p:nvSpPr>
        <p:spPr>
          <a:xfrm>
            <a:off x="2983312" y="1362979"/>
            <a:ext cx="1741715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5D8620B-39DE-643A-0ABE-2A8778290B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9870" y="3380569"/>
            <a:ext cx="2827983" cy="135743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37A8F32-3B6A-7240-F4D4-344FE52BFB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9582" y="2943813"/>
            <a:ext cx="2669174" cy="214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4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4CD8B403-537B-45E5-B6EF-3FD60573F9D7}"/>
              </a:ext>
            </a:extLst>
          </p:cNvPr>
          <p:cNvSpPr/>
          <p:nvPr/>
        </p:nvSpPr>
        <p:spPr>
          <a:xfrm>
            <a:off x="8686800" y="1202490"/>
            <a:ext cx="2054888" cy="653143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تأكـــــــــــــــــــــــــــــــــــــــــــــــــد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C49CECA9-4F68-4660-9CC0-6986FF183B27}"/>
                  </a:ext>
                </a:extLst>
              </p14:cNvPr>
              <p14:cNvContentPartPr/>
              <p14:nvPr/>
            </p14:nvContentPartPr>
            <p14:xfrm>
              <a:off x="12418740" y="2218240"/>
              <a:ext cx="1800" cy="360"/>
            </p14:xfrm>
          </p:contentPart>
        </mc:Choice>
        <mc:Fallback xmlns=""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C49CECA9-4F68-4660-9CC0-6986FF183B2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409740" y="2209240"/>
                <a:ext cx="1944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صورة 4">
            <a:extLst>
              <a:ext uri="{FF2B5EF4-FFF2-40B4-BE49-F238E27FC236}">
                <a16:creationId xmlns:a16="http://schemas.microsoft.com/office/drawing/2014/main" id="{1A14D581-A2A3-C2FC-1E30-E8749D6682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2492" y="1855632"/>
            <a:ext cx="7799196" cy="1743919"/>
          </a:xfrm>
          <a:prstGeom prst="rect">
            <a:avLst/>
          </a:prstGeom>
        </p:spPr>
      </p:pic>
      <p:graphicFrame>
        <p:nvGraphicFramePr>
          <p:cNvPr id="6" name="جدول 7">
            <a:extLst>
              <a:ext uri="{FF2B5EF4-FFF2-40B4-BE49-F238E27FC236}">
                <a16:creationId xmlns:a16="http://schemas.microsoft.com/office/drawing/2014/main" id="{DA5F5716-3CCC-0F9F-DCB3-4BABC191D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964630"/>
              </p:ext>
            </p:extLst>
          </p:nvPr>
        </p:nvGraphicFramePr>
        <p:xfrm>
          <a:off x="2613688" y="3476079"/>
          <a:ext cx="8128000" cy="305257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9996805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90294165"/>
                    </a:ext>
                  </a:extLst>
                </a:gridCol>
              </a:tblGrid>
              <a:tr h="37947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العبارات</a:t>
                      </a:r>
                    </a:p>
                  </a:txBody>
                  <a:tcP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المبررات</a:t>
                      </a:r>
                    </a:p>
                  </a:txBody>
                  <a:tcPr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4341"/>
                  </a:ext>
                </a:extLst>
              </a:tr>
              <a:tr h="2656338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628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324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FEE17FB4-B394-4EFF-9087-F78264E7D103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  <a:endParaRPr lang="ar-S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3B6FB2A-B383-9F5E-6622-F6DE0D6A6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66" y="1965747"/>
            <a:ext cx="6412523" cy="273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84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>
            <a:extLst>
              <a:ext uri="{FF2B5EF4-FFF2-40B4-BE49-F238E27FC236}">
                <a16:creationId xmlns:a16="http://schemas.microsoft.com/office/drawing/2014/main" id="{0AD05755-DC08-432B-B773-34A20E8FE675}"/>
              </a:ext>
            </a:extLst>
          </p:cNvPr>
          <p:cNvSpPr/>
          <p:nvPr/>
        </p:nvSpPr>
        <p:spPr>
          <a:xfrm>
            <a:off x="550985" y="2063262"/>
            <a:ext cx="9847384" cy="406790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6F3E1020-0999-4A05-B26D-1843679EDA21}"/>
              </a:ext>
            </a:extLst>
          </p:cNvPr>
          <p:cNvSpPr/>
          <p:nvPr/>
        </p:nvSpPr>
        <p:spPr>
          <a:xfrm>
            <a:off x="4603819" y="1179043"/>
            <a:ext cx="1741715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لمــــــــــــــــــــــــــــــــاذا</a:t>
            </a: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21A09381-709F-9141-139C-7363E8BE9121}"/>
              </a:ext>
            </a:extLst>
          </p:cNvPr>
          <p:cNvGrpSpPr/>
          <p:nvPr/>
        </p:nvGrpSpPr>
        <p:grpSpPr>
          <a:xfrm>
            <a:off x="868361" y="2453283"/>
            <a:ext cx="9178315" cy="3478594"/>
            <a:chOff x="868361" y="2453283"/>
            <a:chExt cx="9178315" cy="3478594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AC42644E-62E2-DA5A-B48F-27DF7D15A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68361" y="2453283"/>
              <a:ext cx="9178315" cy="3478594"/>
            </a:xfrm>
            <a:prstGeom prst="rect">
              <a:avLst/>
            </a:prstGeom>
          </p:spPr>
        </p:pic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BD1CF9D3-E1DA-7C5E-337C-98B0AB17905C}"/>
                </a:ext>
              </a:extLst>
            </p:cNvPr>
            <p:cNvSpPr/>
            <p:nvPr/>
          </p:nvSpPr>
          <p:spPr>
            <a:xfrm>
              <a:off x="9155723" y="2453283"/>
              <a:ext cx="890953" cy="465763"/>
            </a:xfrm>
            <a:prstGeom prst="rect">
              <a:avLst/>
            </a:prstGeom>
            <a:solidFill>
              <a:srgbClr val="C5E0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104457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080B9A9-23D6-BAAD-0CA8-E2ABD81B8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39" y="1148861"/>
            <a:ext cx="8968153" cy="535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26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4BF8-CCDC-A50F-7D1E-06BE9DED4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87" y="1154054"/>
            <a:ext cx="10266644" cy="503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01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A8FE861-A721-375E-EC20-2223F1D3D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540" y="1787265"/>
            <a:ext cx="7389357" cy="4976950"/>
          </a:xfrm>
          <a:prstGeom prst="rect">
            <a:avLst/>
          </a:prstGeom>
        </p:spPr>
      </p:pic>
      <p:sp>
        <p:nvSpPr>
          <p:cNvPr id="2" name="مخطط انسيابي: محطة طرفية 1">
            <a:hlinkClick r:id="rId3"/>
            <a:extLst>
              <a:ext uri="{FF2B5EF4-FFF2-40B4-BE49-F238E27FC236}">
                <a16:creationId xmlns:a16="http://schemas.microsoft.com/office/drawing/2014/main" id="{71F544EB-95B6-4690-813A-891FCEE6E00B}"/>
              </a:ext>
            </a:extLst>
          </p:cNvPr>
          <p:cNvSpPr/>
          <p:nvPr/>
        </p:nvSpPr>
        <p:spPr>
          <a:xfrm>
            <a:off x="8748009" y="1134122"/>
            <a:ext cx="2054888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</p:spTree>
    <p:extLst>
      <p:ext uri="{BB962C8B-B14F-4D97-AF65-F5344CB8AC3E}">
        <p14:creationId xmlns:p14="http://schemas.microsoft.com/office/powerpoint/2010/main" val="1302158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CF496EA-5B43-94D1-DCC5-F4D837EB4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041" y="1423553"/>
            <a:ext cx="6887648" cy="5305493"/>
          </a:xfrm>
          <a:prstGeom prst="rect">
            <a:avLst/>
          </a:prstGeom>
        </p:spPr>
      </p:pic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7BFD8F97-DC2E-4D22-A621-7C0AA1CD35C2}"/>
              </a:ext>
            </a:extLst>
          </p:cNvPr>
          <p:cNvSpPr/>
          <p:nvPr/>
        </p:nvSpPr>
        <p:spPr>
          <a:xfrm>
            <a:off x="8686801" y="1214212"/>
            <a:ext cx="2054888" cy="653143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تأكـــــــــــــــــــــــــــــــــــــــــــــــــد</a:t>
            </a:r>
          </a:p>
        </p:txBody>
      </p:sp>
    </p:spTree>
    <p:extLst>
      <p:ext uri="{BB962C8B-B14F-4D97-AF65-F5344CB8AC3E}">
        <p14:creationId xmlns:p14="http://schemas.microsoft.com/office/powerpoint/2010/main" val="1226932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DE6BC82-ED07-A728-0DA0-544ADE823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118908"/>
            <a:ext cx="10328031" cy="431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38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6E75EC8-C6E8-288A-C034-5D4837AC6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91" y="1287459"/>
            <a:ext cx="10445386" cy="31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48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63525A8-AC2D-964F-2AB2-E28BED6476A2}"/>
              </a:ext>
            </a:extLst>
          </p:cNvPr>
          <p:cNvGrpSpPr/>
          <p:nvPr/>
        </p:nvGrpSpPr>
        <p:grpSpPr>
          <a:xfrm>
            <a:off x="2433053" y="1219263"/>
            <a:ext cx="8323384" cy="2427076"/>
            <a:chOff x="2543908" y="1969540"/>
            <a:chExt cx="8323384" cy="2427076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4556AA44-9EF2-E18E-CCF2-185A49EF8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43908" y="1969540"/>
              <a:ext cx="8318036" cy="2427076"/>
            </a:xfrm>
            <a:prstGeom prst="rect">
              <a:avLst/>
            </a:prstGeom>
          </p:spPr>
        </p:pic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84DB5188-19EC-F241-9049-04BA1134FEC2}"/>
                </a:ext>
              </a:extLst>
            </p:cNvPr>
            <p:cNvSpPr/>
            <p:nvPr/>
          </p:nvSpPr>
          <p:spPr>
            <a:xfrm>
              <a:off x="9061938" y="2227384"/>
              <a:ext cx="1805354" cy="4923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2" name="مخطط انسيابي: محطة طرفية 1">
            <a:hlinkClick r:id="rId3"/>
            <a:extLst>
              <a:ext uri="{FF2B5EF4-FFF2-40B4-BE49-F238E27FC236}">
                <a16:creationId xmlns:a16="http://schemas.microsoft.com/office/drawing/2014/main" id="{813C331B-F684-4562-B2D6-3B500BDC3EA3}"/>
              </a:ext>
            </a:extLst>
          </p:cNvPr>
          <p:cNvSpPr/>
          <p:nvPr/>
        </p:nvSpPr>
        <p:spPr>
          <a:xfrm>
            <a:off x="8701549" y="1316397"/>
            <a:ext cx="2054888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5D7A00DE-6C39-9C66-6CAC-CD81B94983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431573"/>
              </p:ext>
            </p:extLst>
          </p:nvPr>
        </p:nvGraphicFramePr>
        <p:xfrm>
          <a:off x="2427705" y="3646338"/>
          <a:ext cx="8128000" cy="305257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9996805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90294165"/>
                    </a:ext>
                  </a:extLst>
                </a:gridCol>
              </a:tblGrid>
              <a:tr h="37947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العبارات</a:t>
                      </a:r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المبررات</a:t>
                      </a:r>
                    </a:p>
                  </a:txBody>
                  <a:tcP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4341"/>
                  </a:ext>
                </a:extLst>
              </a:tr>
              <a:tr h="2656338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628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2913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410662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17</Words>
  <Application>Microsoft Office PowerPoint</Application>
  <PresentationFormat>شاشة عريضة</PresentationFormat>
  <Paragraphs>26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4" baseType="lpstr"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Abdullah Abdulaziz Alotaibi</dc:creator>
  <cp:lastModifiedBy>mftaah.com</cp:lastModifiedBy>
  <cp:revision>26</cp:revision>
  <dcterms:created xsi:type="dcterms:W3CDTF">2022-01-26T17:10:40Z</dcterms:created>
  <dcterms:modified xsi:type="dcterms:W3CDTF">2023-08-23T04:54:07Z</dcterms:modified>
</cp:coreProperties>
</file>