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92" r:id="rId7"/>
    <p:sldId id="280" r:id="rId8"/>
    <p:sldId id="303" r:id="rId9"/>
    <p:sldId id="290" r:id="rId10"/>
    <p:sldId id="304" r:id="rId11"/>
    <p:sldId id="305" r:id="rId12"/>
    <p:sldId id="293" r:id="rId13"/>
    <p:sldId id="267" r:id="rId14"/>
    <p:sldId id="268" r:id="rId15"/>
    <p:sldId id="281" r:id="rId16"/>
    <p:sldId id="297" r:id="rId17"/>
    <p:sldId id="272" r:id="rId18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B8B"/>
    <a:srgbClr val="FF6D6D"/>
    <a:srgbClr val="FF4F4F"/>
    <a:srgbClr val="FF6969"/>
    <a:srgbClr val="E6E6E6"/>
    <a:srgbClr val="F0CC32"/>
    <a:srgbClr val="CE2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5T07:42:3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18:40:3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7T18:53:01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21/01/45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v-clock.com/timer/" TargetMode="External"/><Relationship Id="rId42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37" Type="http://schemas.openxmlformats.org/officeDocument/2006/relationships/image" Target="../media/image7.png"/><Relationship Id="rId40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6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Relationship Id="rId35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38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5835510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ريض1-1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التبرير الاستنتاجي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97865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7" name="رسم 6" descr="عرض تقديمي مع وسائط مع تعبئة خالصة">
            <a:extLst>
              <a:ext uri="{FF2B5EF4-FFF2-40B4-BE49-F238E27FC236}">
                <a16:creationId xmlns:a16="http://schemas.microsoft.com/office/drawing/2014/main" id="{B4369132-0C73-497B-A7F4-DC7D1520FB70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169502" y="2102128"/>
            <a:ext cx="767080" cy="767080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4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11.xml"/><Relationship Id="rId5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14.xml"/><Relationship Id="rId14" Type="http://schemas.openxmlformats.org/officeDocument/2006/relationships/customXml" Target="../ink/ink13.xml"/><Relationship Id="rId27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26J9HSxh8X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7" Type="http://schemas.openxmlformats.org/officeDocument/2006/relationships/image" Target="../media/image25.png"/><Relationship Id="rId2" Type="http://schemas.openxmlformats.org/officeDocument/2006/relationships/customXml" Target="../ink/ink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15" Type="http://schemas.openxmlformats.org/officeDocument/2006/relationships/image" Target="../media/image23.png"/><Relationship Id="rId4" Type="http://schemas.openxmlformats.org/officeDocument/2006/relationships/image" Target="../media/image40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9.png"/><Relationship Id="rId7" Type="http://schemas.openxmlformats.org/officeDocument/2006/relationships/image" Target="../media/image136.png"/><Relationship Id="rId12" Type="http://schemas.openxmlformats.org/officeDocument/2006/relationships/image" Target="../media/image2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10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29710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82852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30017" y="2441501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83159" y="1515379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588456" y="2397958"/>
            <a:ext cx="3048000" cy="3540369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41598" y="1471836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D221E15-6D58-0F9B-6647-10183C3B80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3180" y="3347808"/>
            <a:ext cx="2601058" cy="16406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4342C0D-743B-9527-6234-F59A31140F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2900" y="3064413"/>
            <a:ext cx="2402232" cy="220745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89B80F-DACB-CC49-BA48-14A5A0A929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25" y="2843673"/>
            <a:ext cx="2311060" cy="264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037753F4-59DB-181C-7CBA-5AF193A52C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0" t="-16423"/>
          <a:stretch/>
        </p:blipFill>
        <p:spPr>
          <a:xfrm>
            <a:off x="3989445" y="1907214"/>
            <a:ext cx="6697672" cy="6107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4966CD-D5CC-2F25-E21C-B8E746FAA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871" y="2860480"/>
            <a:ext cx="5047246" cy="14796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CBDE6C8-C136-9F44-C96A-9A41CEECA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355" y="2440659"/>
            <a:ext cx="3396762" cy="4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8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11240" y="2209240"/>
                <a:ext cx="165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B4409921-D516-7C63-5126-594EFCC6FB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0" t="-16423"/>
          <a:stretch/>
        </p:blipFill>
        <p:spPr>
          <a:xfrm>
            <a:off x="3989445" y="1907214"/>
            <a:ext cx="6697672" cy="6107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0DD5F5E-78A1-76BE-D0E2-DF54BA9A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980" y="2939416"/>
            <a:ext cx="7420708" cy="156976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19B2570-D983-CF1E-FEC6-CA1B003C4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355" y="2440659"/>
            <a:ext cx="3396762" cy="4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9604E2A-1350-178B-375D-C8A8DA921202}"/>
              </a:ext>
            </a:extLst>
          </p:cNvPr>
          <p:cNvGrpSpPr/>
          <p:nvPr/>
        </p:nvGrpSpPr>
        <p:grpSpPr>
          <a:xfrm>
            <a:off x="480646" y="1146552"/>
            <a:ext cx="10058400" cy="5487574"/>
            <a:chOff x="480646" y="1146552"/>
            <a:chExt cx="10058400" cy="548757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1B997CFC-CD39-F2EB-E421-FCEE613DC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480646" y="1146552"/>
              <a:ext cx="10058400" cy="5487574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CDFE8363-6184-8466-C1DE-98227854DA53}"/>
                </a:ext>
              </a:extLst>
            </p:cNvPr>
            <p:cNvSpPr/>
            <p:nvPr/>
          </p:nvSpPr>
          <p:spPr>
            <a:xfrm>
              <a:off x="480646" y="6142892"/>
              <a:ext cx="1934308" cy="491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0420698-7E88-24B9-A564-4C45C47E1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6"/>
          <a:stretch/>
        </p:blipFill>
        <p:spPr>
          <a:xfrm>
            <a:off x="3192027" y="2052211"/>
            <a:ext cx="7549662" cy="29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C9878CE-82F3-47A8-A3D5-8ABD08ECD87B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C30BEEA-2A6C-FB05-AC82-39DABFFD9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07" y="1967151"/>
            <a:ext cx="7954827" cy="32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3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81D3DE0B-6B0A-4295-A218-0711CEAD6EA5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65F1B45-D6EE-B303-6359-8710505C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51" y="1855633"/>
            <a:ext cx="9214338" cy="12311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A2C5F51-9D9F-DE61-557F-146FC7C1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517" y="3086750"/>
            <a:ext cx="7238171" cy="840481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9618C34-E354-D8AB-FF1A-3DF6D0A62E5E}"/>
              </a:ext>
            </a:extLst>
          </p:cNvPr>
          <p:cNvGrpSpPr/>
          <p:nvPr/>
        </p:nvGrpSpPr>
        <p:grpSpPr>
          <a:xfrm>
            <a:off x="363415" y="2746104"/>
            <a:ext cx="1688123" cy="1732111"/>
            <a:chOff x="363415" y="2746104"/>
            <a:chExt cx="1688123" cy="1732111"/>
          </a:xfrm>
        </p:grpSpPr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6A3BE665-D185-9542-DAEF-0416D9CC8F2F}"/>
                </a:ext>
              </a:extLst>
            </p:cNvPr>
            <p:cNvCxnSpPr/>
            <p:nvPr/>
          </p:nvCxnSpPr>
          <p:spPr>
            <a:xfrm flipV="1">
              <a:off x="621323" y="2989385"/>
              <a:ext cx="1430215" cy="14302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مخطط انسيابي: رابط 8">
              <a:extLst>
                <a:ext uri="{FF2B5EF4-FFF2-40B4-BE49-F238E27FC236}">
                  <a16:creationId xmlns:a16="http://schemas.microsoft.com/office/drawing/2014/main" id="{8BAFA83C-CE30-A6CD-59E3-269AA994E8D6}"/>
                </a:ext>
              </a:extLst>
            </p:cNvPr>
            <p:cNvSpPr/>
            <p:nvPr/>
          </p:nvSpPr>
          <p:spPr>
            <a:xfrm>
              <a:off x="562708" y="4360985"/>
              <a:ext cx="117230" cy="1172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خطط انسيابي: رابط 9">
              <a:extLst>
                <a:ext uri="{FF2B5EF4-FFF2-40B4-BE49-F238E27FC236}">
                  <a16:creationId xmlns:a16="http://schemas.microsoft.com/office/drawing/2014/main" id="{3780A8FF-5B25-6C74-F303-F21241AD8697}"/>
                </a:ext>
              </a:extLst>
            </p:cNvPr>
            <p:cNvSpPr/>
            <p:nvPr/>
          </p:nvSpPr>
          <p:spPr>
            <a:xfrm>
              <a:off x="1934308" y="2969520"/>
              <a:ext cx="117230" cy="1172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خطط انسيابي: رابط 10">
              <a:extLst>
                <a:ext uri="{FF2B5EF4-FFF2-40B4-BE49-F238E27FC236}">
                  <a16:creationId xmlns:a16="http://schemas.microsoft.com/office/drawing/2014/main" id="{7D3D7D8D-128A-8698-6AD9-F490063807F2}"/>
                </a:ext>
              </a:extLst>
            </p:cNvPr>
            <p:cNvSpPr/>
            <p:nvPr/>
          </p:nvSpPr>
          <p:spPr>
            <a:xfrm>
              <a:off x="1219200" y="3704492"/>
              <a:ext cx="117230" cy="1172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4742446C-25D4-3CCC-9A17-FE6D7E6D7EC0}"/>
                </a:ext>
              </a:extLst>
            </p:cNvPr>
            <p:cNvSpPr txBox="1"/>
            <p:nvPr/>
          </p:nvSpPr>
          <p:spPr>
            <a:xfrm>
              <a:off x="363415" y="4050268"/>
              <a:ext cx="3165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ar-SA" dirty="0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4D906819-2F4B-DBF8-67E2-10AFB60F25E5}"/>
                </a:ext>
              </a:extLst>
            </p:cNvPr>
            <p:cNvSpPr txBox="1"/>
            <p:nvPr/>
          </p:nvSpPr>
          <p:spPr>
            <a:xfrm>
              <a:off x="961292" y="3452390"/>
              <a:ext cx="3165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M</a:t>
              </a:r>
              <a:endParaRPr lang="ar-SA" dirty="0"/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83A914A9-66DB-D598-B07E-C19525698842}"/>
                </a:ext>
              </a:extLst>
            </p:cNvPr>
            <p:cNvSpPr txBox="1"/>
            <p:nvPr/>
          </p:nvSpPr>
          <p:spPr>
            <a:xfrm>
              <a:off x="1635369" y="2746104"/>
              <a:ext cx="3165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B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18E3FDC7-23BF-BE0E-376D-40A4BB6CDC98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1A3624A-2518-FFB0-F6DF-90044556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351" y="1855633"/>
            <a:ext cx="9214338" cy="123111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A09788-4C34-F500-53A8-3455D0B14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85" y="3115005"/>
            <a:ext cx="5791200" cy="13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39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FEE17FB4-B394-4EFF-9087-F78264E7D103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C5221B1-FB61-05C6-3517-B9E45D9F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538" y="1855633"/>
            <a:ext cx="5518567" cy="33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0AD05755-DC08-432B-B773-34A20E8FE675}"/>
              </a:ext>
            </a:extLst>
          </p:cNvPr>
          <p:cNvSpPr/>
          <p:nvPr/>
        </p:nvSpPr>
        <p:spPr>
          <a:xfrm>
            <a:off x="550985" y="2063262"/>
            <a:ext cx="9847384" cy="406790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4603819" y="1179043"/>
            <a:ext cx="1741715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F589073-F05D-E6F8-7137-8E1B55CF77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45" y="2926311"/>
            <a:ext cx="6178062" cy="23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E55A4F-F4C6-28EB-57DD-7C4B6B3A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271" y="1226218"/>
            <a:ext cx="5453517" cy="293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hlinkClick r:id="rId2"/>
            <a:extLst>
              <a:ext uri="{FF2B5EF4-FFF2-40B4-BE49-F238E27FC236}">
                <a16:creationId xmlns:a16="http://schemas.microsoft.com/office/drawing/2014/main" id="{71F544EB-95B6-4690-813A-891FCEE6E00B}"/>
              </a:ext>
            </a:extLst>
          </p:cNvPr>
          <p:cNvSpPr/>
          <p:nvPr/>
        </p:nvSpPr>
        <p:spPr>
          <a:xfrm>
            <a:off x="8686422" y="1286522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C11596-CF8C-6E8A-56B6-406803A65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41" y="1939665"/>
            <a:ext cx="8417169" cy="7166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324A4FC-4FA6-4254-E41B-26C59ED94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618" y="2652143"/>
            <a:ext cx="5685692" cy="291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BFD8F97-DC2E-4D22-A621-7C0AA1CD35C2}"/>
              </a:ext>
            </a:extLst>
          </p:cNvPr>
          <p:cNvSpPr/>
          <p:nvPr/>
        </p:nvSpPr>
        <p:spPr>
          <a:xfrm>
            <a:off x="8686801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F60C1DF-22E8-F3C6-A0CF-4A3E49E74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41" y="1939665"/>
            <a:ext cx="8417169" cy="71663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161403A-DA78-E4F7-7A55-3E76D7E723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13"/>
          <a:stretch/>
        </p:blipFill>
        <p:spPr>
          <a:xfrm>
            <a:off x="873451" y="2495183"/>
            <a:ext cx="9867859" cy="10334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303489A-84FB-8080-C0E5-435EAF741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54" b="1859"/>
          <a:stretch/>
        </p:blipFill>
        <p:spPr>
          <a:xfrm>
            <a:off x="873451" y="4429491"/>
            <a:ext cx="9867859" cy="10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A9D613BE-0C10-78E4-D4BB-581ACD0B7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676" y="1088220"/>
            <a:ext cx="9566031" cy="126870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030072-15DA-AD5A-53A4-CF2C9F04A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329" y="2356924"/>
            <a:ext cx="10128378" cy="41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51656181-D7E7-4102-BC42-D067B86760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037753F4-59DB-181C-7CBA-5AF193A52C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4379" y="1993362"/>
            <a:ext cx="7842738" cy="5245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18D876-F27B-BA40-37FF-9AC8B7E7F6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1415" y="2506648"/>
            <a:ext cx="7275702" cy="123711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69F82A5-6086-8DE7-0683-3C2EFEFC45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06932" y="3854730"/>
            <a:ext cx="5427785" cy="35451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3BB4123-4142-7874-39C2-F34489D159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4541" y="5302903"/>
            <a:ext cx="2250176" cy="409123"/>
          </a:xfrm>
          <a:prstGeom prst="rect">
            <a:avLst/>
          </a:prstGeom>
        </p:spPr>
      </p:pic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29CB06C9-D7C8-FAA9-B94D-B46A68873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09449"/>
              </p:ext>
            </p:extLst>
          </p:nvPr>
        </p:nvGraphicFramePr>
        <p:xfrm>
          <a:off x="527538" y="3816135"/>
          <a:ext cx="10159579" cy="26140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14871">
                  <a:extLst>
                    <a:ext uri="{9D8B030D-6E8A-4147-A177-3AD203B41FA5}">
                      <a16:colId xmlns:a16="http://schemas.microsoft.com/office/drawing/2014/main" val="3627029480"/>
                    </a:ext>
                  </a:extLst>
                </a:gridCol>
                <a:gridCol w="8944708">
                  <a:extLst>
                    <a:ext uri="{9D8B030D-6E8A-4147-A177-3AD203B41FA5}">
                      <a16:colId xmlns:a16="http://schemas.microsoft.com/office/drawing/2014/main" val="1321882816"/>
                    </a:ext>
                  </a:extLst>
                </a:gridCol>
              </a:tblGrid>
              <a:tr h="49348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72084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52317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q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68489"/>
                  </a:ext>
                </a:extLst>
              </a:tr>
              <a:tr h="49348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39976"/>
                  </a:ext>
                </a:extLst>
              </a:tr>
              <a:tr h="49348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8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376F3086-CAA2-47D9-9980-23A5B45C1423}"/>
              </a:ext>
            </a:extLst>
          </p:cNvPr>
          <p:cNvSpPr/>
          <p:nvPr/>
        </p:nvSpPr>
        <p:spPr>
          <a:xfrm>
            <a:off x="8632229" y="1254071"/>
            <a:ext cx="2054888" cy="653143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037753F4-59DB-181C-7CBA-5AF193A52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379" y="1993362"/>
            <a:ext cx="7842738" cy="52455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117ABC-5F30-69D5-9DE9-521CE7CB85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86"/>
          <a:stretch/>
        </p:blipFill>
        <p:spPr>
          <a:xfrm>
            <a:off x="2559117" y="2517917"/>
            <a:ext cx="8128000" cy="1161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حبر 10">
                <a:extLst>
                  <a:ext uri="{FF2B5EF4-FFF2-40B4-BE49-F238E27FC236}">
                    <a16:creationId xmlns:a16="http://schemas.microsoft.com/office/drawing/2014/main" id="{6E13A563-D007-BE81-3F41-EF55A2BC6820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>
          <p:pic>
            <p:nvPicPr>
              <p:cNvPr id="11" name="حبر 10">
                <a:extLst>
                  <a:ext uri="{FF2B5EF4-FFF2-40B4-BE49-F238E27FC236}">
                    <a16:creationId xmlns:a16="http://schemas.microsoft.com/office/drawing/2014/main" id="{6E13A563-D007-BE81-3F41-EF55A2BC68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47E7C5B3-F6C3-65A3-DEAF-09A5A6B307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6932" y="3854730"/>
            <a:ext cx="5427785" cy="35451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87F66AA-62D9-30C7-C362-B8816656A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4541" y="5302903"/>
            <a:ext cx="2250176" cy="409123"/>
          </a:xfrm>
          <a:prstGeom prst="rect">
            <a:avLst/>
          </a:prstGeom>
        </p:spPr>
      </p:pic>
      <p:graphicFrame>
        <p:nvGraphicFramePr>
          <p:cNvPr id="16" name="جدول 8">
            <a:extLst>
              <a:ext uri="{FF2B5EF4-FFF2-40B4-BE49-F238E27FC236}">
                <a16:creationId xmlns:a16="http://schemas.microsoft.com/office/drawing/2014/main" id="{966563E6-CF29-A272-19DD-A25439238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48784"/>
              </p:ext>
            </p:extLst>
          </p:nvPr>
        </p:nvGraphicFramePr>
        <p:xfrm>
          <a:off x="527538" y="3816135"/>
          <a:ext cx="10159579" cy="26140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14871">
                  <a:extLst>
                    <a:ext uri="{9D8B030D-6E8A-4147-A177-3AD203B41FA5}">
                      <a16:colId xmlns:a16="http://schemas.microsoft.com/office/drawing/2014/main" val="3627029480"/>
                    </a:ext>
                  </a:extLst>
                </a:gridCol>
                <a:gridCol w="8944708">
                  <a:extLst>
                    <a:ext uri="{9D8B030D-6E8A-4147-A177-3AD203B41FA5}">
                      <a16:colId xmlns:a16="http://schemas.microsoft.com/office/drawing/2014/main" val="1321882816"/>
                    </a:ext>
                  </a:extLst>
                </a:gridCol>
              </a:tblGrid>
              <a:tr h="49348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72084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52317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q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68489"/>
                  </a:ext>
                </a:extLst>
              </a:tr>
              <a:tr h="49348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39976"/>
                  </a:ext>
                </a:extLst>
              </a:tr>
              <a:tr h="49348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8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03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4CD8B403-537B-45E5-B6EF-3FD60573F9D7}"/>
              </a:ext>
            </a:extLst>
          </p:cNvPr>
          <p:cNvSpPr/>
          <p:nvPr/>
        </p:nvSpPr>
        <p:spPr>
          <a:xfrm>
            <a:off x="8686800" y="1202490"/>
            <a:ext cx="2054888" cy="653143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تأكـــــــــــــــــــــــــــــــــــــــــــــــــد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225AB96-98F5-F846-88CC-BA5E0BDFB62D}"/>
                  </a:ext>
                </a:extLst>
              </p14:cNvPr>
              <p14:cNvContentPartPr/>
              <p14:nvPr/>
            </p14:nvContentPartPr>
            <p14:xfrm>
              <a:off x="9570480" y="4602360"/>
              <a:ext cx="360" cy="360"/>
            </p14:xfrm>
          </p:contentPart>
        </mc:Choice>
        <mc:Fallback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225AB96-98F5-F846-88CC-BA5E0BDFB6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61480" y="45933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صورة 4">
            <a:extLst>
              <a:ext uri="{FF2B5EF4-FFF2-40B4-BE49-F238E27FC236}">
                <a16:creationId xmlns:a16="http://schemas.microsoft.com/office/drawing/2014/main" id="{2C2B680A-9F81-BB54-4DB8-F6AA0EDDC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4379" y="1884534"/>
            <a:ext cx="7842738" cy="5245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909BA05-0E96-B500-2FF2-E55253C37B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6932" y="3854730"/>
            <a:ext cx="5427785" cy="3545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345A00-44A2-2D23-6F3B-8F7A10860C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4541" y="5302903"/>
            <a:ext cx="2250176" cy="409123"/>
          </a:xfrm>
          <a:prstGeom prst="rect">
            <a:avLst/>
          </a:prstGeom>
        </p:spPr>
      </p:pic>
      <p:graphicFrame>
        <p:nvGraphicFramePr>
          <p:cNvPr id="9" name="جدول 8">
            <a:extLst>
              <a:ext uri="{FF2B5EF4-FFF2-40B4-BE49-F238E27FC236}">
                <a16:creationId xmlns:a16="http://schemas.microsoft.com/office/drawing/2014/main" id="{9C282BFE-7B4D-0111-F3F6-C73941ABB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65310"/>
              </p:ext>
            </p:extLst>
          </p:nvPr>
        </p:nvGraphicFramePr>
        <p:xfrm>
          <a:off x="527538" y="3816135"/>
          <a:ext cx="10159579" cy="26140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14871">
                  <a:extLst>
                    <a:ext uri="{9D8B030D-6E8A-4147-A177-3AD203B41FA5}">
                      <a16:colId xmlns:a16="http://schemas.microsoft.com/office/drawing/2014/main" val="3627029480"/>
                    </a:ext>
                  </a:extLst>
                </a:gridCol>
                <a:gridCol w="8944708">
                  <a:extLst>
                    <a:ext uri="{9D8B030D-6E8A-4147-A177-3AD203B41FA5}">
                      <a16:colId xmlns:a16="http://schemas.microsoft.com/office/drawing/2014/main" val="1321882816"/>
                    </a:ext>
                  </a:extLst>
                </a:gridCol>
              </a:tblGrid>
              <a:tr h="49348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72084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p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852317"/>
                  </a:ext>
                </a:extLst>
              </a:tr>
              <a:tr h="493487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solidFill>
                            <a:srgbClr val="C00000"/>
                          </a:solidFill>
                        </a:rPr>
                        <a:t>q</a:t>
                      </a:r>
                      <a:endParaRPr lang="ar-SA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568489"/>
                  </a:ext>
                </a:extLst>
              </a:tr>
              <a:tr h="493487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139976"/>
                  </a:ext>
                </a:extLst>
              </a:tr>
              <a:tr h="493487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89779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58FC2BC-1A86-4D72-F739-7BEDD73108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8421" y="2334847"/>
            <a:ext cx="7083267" cy="14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39</Words>
  <Application>Microsoft Office PowerPoint</Application>
  <PresentationFormat>شاشة عريضة</PresentationFormat>
  <Paragraphs>26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0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26</cp:revision>
  <dcterms:created xsi:type="dcterms:W3CDTF">2022-01-26T17:10:40Z</dcterms:created>
  <dcterms:modified xsi:type="dcterms:W3CDTF">2023-08-07T19:05:05Z</dcterms:modified>
</cp:coreProperties>
</file>