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2" r:id="rId5"/>
    <p:sldId id="259" r:id="rId6"/>
    <p:sldId id="260" r:id="rId7"/>
    <p:sldId id="273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61" r:id="rId18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04/04/44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04/04/44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81315249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حل معادلات كثيرات الحدود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BDD64E7-6A71-267D-9ED4-8DC4F9AF2C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5201" y="3711080"/>
            <a:ext cx="2520462" cy="12208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99EA254-57C2-EBA4-D0DC-11C6DE0DFD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854" y="3520272"/>
            <a:ext cx="2168560" cy="151537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3B4164F-B862-1DC0-81D3-837A3FEEF5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3321" y="3553642"/>
            <a:ext cx="1800503" cy="15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517902A-2719-06DB-C933-BE4B6BAB8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062" y="2110655"/>
            <a:ext cx="1515626" cy="49155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E6C04E4-19C2-7240-AED3-FDB8C5C3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54" y="1767691"/>
            <a:ext cx="7869534" cy="4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60448BC-A2BC-B2A3-07DD-C57095C4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520" y="1767691"/>
            <a:ext cx="7869534" cy="46382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1F9A10-5920-C39A-2645-0FCD20F49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998" y="2231514"/>
            <a:ext cx="1825868" cy="53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3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0CF0FEE-9D2C-8E8C-7B39-BD0F59E4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4" y="1168212"/>
            <a:ext cx="10070123" cy="42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A3ADC8D-536F-C97E-C100-6287400A4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7" y="1701230"/>
            <a:ext cx="5908431" cy="60368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4D07513-945B-5D34-C0E5-BB8D900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107" y="2304917"/>
            <a:ext cx="7655169" cy="463524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7FF4FCD9-6145-A552-8D12-E4B1C037CB47}"/>
              </a:ext>
            </a:extLst>
          </p:cNvPr>
          <p:cNvCxnSpPr/>
          <p:nvPr/>
        </p:nvCxnSpPr>
        <p:spPr>
          <a:xfrm>
            <a:off x="5556739" y="2426677"/>
            <a:ext cx="0" cy="4021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55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735232F-9FFF-C420-991B-30A021F09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7" y="1701230"/>
            <a:ext cx="5908431" cy="60368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605BC89-AA43-9CF6-C2F4-515B2A586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261" y="2229278"/>
            <a:ext cx="7831015" cy="515387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0730B7A8-225B-189F-BAE0-05527CE4345A}"/>
              </a:ext>
            </a:extLst>
          </p:cNvPr>
          <p:cNvCxnSpPr/>
          <p:nvPr/>
        </p:nvCxnSpPr>
        <p:spPr>
          <a:xfrm>
            <a:off x="5334000" y="2420815"/>
            <a:ext cx="0" cy="4021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5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B05B57-0AA7-6BA2-6853-83701316F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640" y="1818461"/>
            <a:ext cx="1179567" cy="397201"/>
          </a:xfrm>
          <a:prstGeom prst="rect">
            <a:avLst/>
          </a:prstGeom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1E6C8A4F-64E0-09D4-5E48-A66D0F3C6257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95F70A9-36AC-6CC9-2A09-9A893F8F8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427" y="2215662"/>
            <a:ext cx="2786780" cy="5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7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26447D28-759B-F257-7923-5E9EF527975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3B59F8E-5D8C-657E-E900-D98CEECA3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640" y="1818461"/>
            <a:ext cx="1179567" cy="39720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5CDA35C-28B5-187B-72FA-3B2E819EC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711" y="2199625"/>
            <a:ext cx="2709496" cy="5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1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B49EAD5-2AA9-F8F0-F758-342CDB5E6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77"/>
          <a:stretch/>
        </p:blipFill>
        <p:spPr>
          <a:xfrm>
            <a:off x="6096000" y="1701230"/>
            <a:ext cx="4465320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26285" y="127282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236E6C1-875B-23B4-C709-85BD881B5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868" y="2426676"/>
            <a:ext cx="7436132" cy="153572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DF62552-B72F-AE1D-2CBC-793A63FC3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45" y="1925970"/>
            <a:ext cx="2758923" cy="27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7AD79C82-35E1-9B1E-9B44-CDD4FA77BD67}"/>
              </a:ext>
            </a:extLst>
          </p:cNvPr>
          <p:cNvGrpSpPr/>
          <p:nvPr/>
        </p:nvGrpSpPr>
        <p:grpSpPr>
          <a:xfrm>
            <a:off x="515816" y="1207704"/>
            <a:ext cx="9941168" cy="1406543"/>
            <a:chOff x="515816" y="1207704"/>
            <a:chExt cx="9941168" cy="1406543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669E6E1-2A5C-D8F7-AAC5-10C167985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3241"/>
            <a:stretch/>
          </p:blipFill>
          <p:spPr>
            <a:xfrm>
              <a:off x="574430" y="1307351"/>
              <a:ext cx="9882554" cy="1306896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71BAA12-C222-9AB8-8BC0-38E97FFF13D9}"/>
                </a:ext>
              </a:extLst>
            </p:cNvPr>
            <p:cNvSpPr/>
            <p:nvPr/>
          </p:nvSpPr>
          <p:spPr>
            <a:xfrm>
              <a:off x="515816" y="1207704"/>
              <a:ext cx="2438400" cy="574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A6B74384-9318-EC74-3FF4-0CF45D87A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" t="80062" r="-237" b="3255"/>
          <a:stretch/>
        </p:blipFill>
        <p:spPr>
          <a:xfrm>
            <a:off x="574430" y="2807677"/>
            <a:ext cx="9882554" cy="8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C7CD453-9B52-3DEC-A499-E17B312E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12" y="1115556"/>
            <a:ext cx="8016492" cy="559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4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0E0C019-03DB-291E-F89A-1E442DFFA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666" y="2258586"/>
            <a:ext cx="7486022" cy="662122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2EB5CB74-2D56-B9DA-0B42-3939658F8EAD}"/>
              </a:ext>
            </a:extLst>
          </p:cNvPr>
          <p:cNvCxnSpPr/>
          <p:nvPr/>
        </p:nvCxnSpPr>
        <p:spPr>
          <a:xfrm>
            <a:off x="5826369" y="2391508"/>
            <a:ext cx="0" cy="4021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E5913944-6131-A924-FA50-B40D78F4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54" y="1767691"/>
            <a:ext cx="7869534" cy="4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82AB93D-863D-647D-D5B9-7987791D8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82"/>
          <a:stretch/>
        </p:blipFill>
        <p:spPr>
          <a:xfrm>
            <a:off x="3798277" y="2289090"/>
            <a:ext cx="6943411" cy="454938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3876D4D0-6D5F-12D8-34B6-09447B20551A}"/>
              </a:ext>
            </a:extLst>
          </p:cNvPr>
          <p:cNvCxnSpPr/>
          <p:nvPr/>
        </p:nvCxnSpPr>
        <p:spPr>
          <a:xfrm>
            <a:off x="5580184" y="2414954"/>
            <a:ext cx="0" cy="4021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A573AA0A-51DF-EEFA-7549-F70A8DFB7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54" y="1767691"/>
            <a:ext cx="7869534" cy="4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CBDAD8D-6C21-196A-1563-99C77759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40" y="1315021"/>
            <a:ext cx="9909405" cy="15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4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4482A2-A6E1-21A4-C7D4-3E80C7BCC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54"/>
          <a:stretch/>
        </p:blipFill>
        <p:spPr>
          <a:xfrm>
            <a:off x="5451230" y="2160166"/>
            <a:ext cx="5290457" cy="4892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8D1DC2A-CE8E-BA11-7D95-26052BE77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6" t="50000" r="-554" b="9017"/>
          <a:stretch/>
        </p:blipFill>
        <p:spPr>
          <a:xfrm>
            <a:off x="1450312" y="2171889"/>
            <a:ext cx="3871964" cy="465804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4A33E2CE-8781-FD31-131B-28A4FC8F65CE}"/>
              </a:ext>
            </a:extLst>
          </p:cNvPr>
          <p:cNvCxnSpPr/>
          <p:nvPr/>
        </p:nvCxnSpPr>
        <p:spPr>
          <a:xfrm>
            <a:off x="5416061" y="2391508"/>
            <a:ext cx="0" cy="4021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DDA09BF2-58E8-7EE6-9BA2-FE6BED80C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54" y="1767691"/>
            <a:ext cx="7869534" cy="4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A31ACA-C4E3-0115-773B-0DC1FF037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00" y="2159577"/>
            <a:ext cx="4653283" cy="55735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B2B7C6C-41C4-9D69-BE70-C25F0C277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54" y="1767691"/>
            <a:ext cx="7869534" cy="4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2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26</Words>
  <Application>Microsoft Office PowerPoint</Application>
  <PresentationFormat>شاشة عريضة</PresentationFormat>
  <Paragraphs>15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0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33</cp:revision>
  <dcterms:created xsi:type="dcterms:W3CDTF">2022-01-26T17:10:40Z</dcterms:created>
  <dcterms:modified xsi:type="dcterms:W3CDTF">2022-10-29T10:17:16Z</dcterms:modified>
</cp:coreProperties>
</file>