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71" r:id="rId16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FDFF"/>
    <a:srgbClr val="D9D5EB"/>
    <a:srgbClr val="01C7C7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06/02/44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06/02/44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38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162988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دوال خاصة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4709948-B8AB-2A2B-8A14-610508FF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2317" y="3763633"/>
            <a:ext cx="2366229" cy="10286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CFC86C5-5996-9997-7717-F9168B7EA4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1314" y="3334986"/>
            <a:ext cx="2228850" cy="18859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E7F4DDF-A956-5999-A327-BFE8B9B78F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470" y="2563461"/>
            <a:ext cx="222941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9222B65-98E0-8107-8818-9196F9E1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3" y="1754441"/>
            <a:ext cx="9365673" cy="1329163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C1A19D9-7930-05E6-9FDB-0D239D2242D6}"/>
              </a:ext>
            </a:extLst>
          </p:cNvPr>
          <p:cNvGrpSpPr/>
          <p:nvPr/>
        </p:nvGrpSpPr>
        <p:grpSpPr>
          <a:xfrm>
            <a:off x="1248508" y="2555631"/>
            <a:ext cx="3810000" cy="4200883"/>
            <a:chOff x="1248508" y="2555631"/>
            <a:chExt cx="3810000" cy="4200883"/>
          </a:xfrm>
        </p:grpSpPr>
        <p:pic>
          <p:nvPicPr>
            <p:cNvPr id="4100" name="Picture 4" descr="graph">
              <a:extLst>
                <a:ext uri="{FF2B5EF4-FFF2-40B4-BE49-F238E27FC236}">
                  <a16:creationId xmlns:a16="http://schemas.microsoft.com/office/drawing/2014/main" id="{AA0FB42A-EFF6-1F9C-C019-0662DCC74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508" y="2555631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FDB3242-230A-0CE8-51F2-5A98AF6C3177}"/>
                </a:ext>
              </a:extLst>
            </p:cNvPr>
            <p:cNvSpPr txBox="1"/>
            <p:nvPr/>
          </p:nvSpPr>
          <p:spPr>
            <a:xfrm>
              <a:off x="1775175" y="6146914"/>
              <a:ext cx="3041858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250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500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750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1000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1250</a:t>
              </a:r>
            </a:p>
            <a:p>
              <a:pPr>
                <a:lnSpc>
                  <a:spcPct val="150000"/>
                </a:lnSpc>
              </a:pPr>
              <a:endParaRPr lang="en-US" dirty="0"/>
            </a:p>
            <a:p>
              <a:pPr>
                <a:lnSpc>
                  <a:spcPct val="150000"/>
                </a:lnSpc>
              </a:pP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90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A62CCC-68C1-BFC6-9CF0-18DF433B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1124901"/>
            <a:ext cx="9847383" cy="538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7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834C88-A452-E7B3-B1A5-A0298E55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68" y="1701230"/>
            <a:ext cx="5220119" cy="56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58ECD1E-B3F9-82A4-9879-62107EA9C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07" y="2270008"/>
            <a:ext cx="2307981" cy="526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جدول 7">
                <a:extLst>
                  <a:ext uri="{FF2B5EF4-FFF2-40B4-BE49-F238E27FC236}">
                    <a16:creationId xmlns:a16="http://schemas.microsoft.com/office/drawing/2014/main" id="{ACD36F48-A8D7-B0EF-D354-6D35B42AF2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275766"/>
                  </p:ext>
                </p:extLst>
              </p:nvPr>
            </p:nvGraphicFramePr>
            <p:xfrm>
              <a:off x="8484087" y="3825392"/>
              <a:ext cx="2010020" cy="222296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05010">
                      <a:extLst>
                        <a:ext uri="{9D8B030D-6E8A-4147-A177-3AD203B41FA5}">
                          <a16:colId xmlns:a16="http://schemas.microsoft.com/office/drawing/2014/main" val="894766287"/>
                        </a:ext>
                      </a:extLst>
                    </a:gridCol>
                    <a:gridCol w="1005010">
                      <a:extLst>
                        <a:ext uri="{9D8B030D-6E8A-4147-A177-3AD203B41FA5}">
                          <a16:colId xmlns:a16="http://schemas.microsoft.com/office/drawing/2014/main" val="936706026"/>
                        </a:ext>
                      </a:extLst>
                    </a:gridCol>
                  </a:tblGrid>
                  <a:tr h="370494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SA" b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SA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ar-SA" b="1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SA" b="1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59335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847665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779018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535182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431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7915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جدول 7">
                <a:extLst>
                  <a:ext uri="{FF2B5EF4-FFF2-40B4-BE49-F238E27FC236}">
                    <a16:creationId xmlns:a16="http://schemas.microsoft.com/office/drawing/2014/main" id="{ACD36F48-A8D7-B0EF-D354-6D35B42AF2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275766"/>
                  </p:ext>
                </p:extLst>
              </p:nvPr>
            </p:nvGraphicFramePr>
            <p:xfrm>
              <a:off x="8484087" y="3825392"/>
              <a:ext cx="2010020" cy="222296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05010">
                      <a:extLst>
                        <a:ext uri="{9D8B030D-6E8A-4147-A177-3AD203B41FA5}">
                          <a16:colId xmlns:a16="http://schemas.microsoft.com/office/drawing/2014/main" val="894766287"/>
                        </a:ext>
                      </a:extLst>
                    </a:gridCol>
                    <a:gridCol w="1005010">
                      <a:extLst>
                        <a:ext uri="{9D8B030D-6E8A-4147-A177-3AD203B41FA5}">
                          <a16:colId xmlns:a16="http://schemas.microsoft.com/office/drawing/2014/main" val="936706026"/>
                        </a:ext>
                      </a:extLst>
                    </a:gridCol>
                  </a:tblGrid>
                  <a:tr h="37049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602" t="-1639" r="-100602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101212" t="-1639" r="-1212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59335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847665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779018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535182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431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7915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مربع نص 8">
            <a:extLst>
              <a:ext uri="{FF2B5EF4-FFF2-40B4-BE49-F238E27FC236}">
                <a16:creationId xmlns:a16="http://schemas.microsoft.com/office/drawing/2014/main" id="{7A70BC8E-978E-3F46-133A-DB43574F7CF8}"/>
              </a:ext>
            </a:extLst>
          </p:cNvPr>
          <p:cNvSpPr txBox="1"/>
          <p:nvPr/>
        </p:nvSpPr>
        <p:spPr>
          <a:xfrm>
            <a:off x="5318929" y="2863034"/>
            <a:ext cx="5220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نساوي ما بداخل القيمة المطلقة بالصفر ونوجد قيمة </a:t>
            </a:r>
            <a:r>
              <a:rPr lang="en-US" dirty="0"/>
              <a:t>X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122" name="Picture 2" descr="graph">
            <a:extLst>
              <a:ext uri="{FF2B5EF4-FFF2-40B4-BE49-F238E27FC236}">
                <a16:creationId xmlns:a16="http://schemas.microsoft.com/office/drawing/2014/main" id="{FE59A8D9-B9BB-7B4D-99EA-7C20A9CE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40" y="3567036"/>
            <a:ext cx="3179467" cy="31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جدول 9">
            <a:extLst>
              <a:ext uri="{FF2B5EF4-FFF2-40B4-BE49-F238E27FC236}">
                <a16:creationId xmlns:a16="http://schemas.microsoft.com/office/drawing/2014/main" id="{2FEA04E4-508C-754E-2009-B9AAC9854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14647"/>
              </p:ext>
            </p:extLst>
          </p:nvPr>
        </p:nvGraphicFramePr>
        <p:xfrm>
          <a:off x="1177120" y="4414949"/>
          <a:ext cx="3829540" cy="120756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4003">
                  <a:extLst>
                    <a:ext uri="{9D8B030D-6E8A-4147-A177-3AD203B41FA5}">
                      <a16:colId xmlns:a16="http://schemas.microsoft.com/office/drawing/2014/main" val="2507883243"/>
                    </a:ext>
                  </a:extLst>
                </a:gridCol>
                <a:gridCol w="2995537">
                  <a:extLst>
                    <a:ext uri="{9D8B030D-6E8A-4147-A177-3AD203B41FA5}">
                      <a16:colId xmlns:a16="http://schemas.microsoft.com/office/drawing/2014/main" val="3137271980"/>
                    </a:ext>
                  </a:extLst>
                </a:gridCol>
              </a:tblGrid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51048"/>
                  </a:ext>
                </a:extLst>
              </a:tr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7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14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513F99-DB6A-7814-FB5F-0A7FE0A6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68" y="1701230"/>
            <a:ext cx="5220119" cy="56877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1B3EB69-D3FC-A4CF-9C47-BAF374617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525" y="2270008"/>
            <a:ext cx="2406162" cy="49538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0DAE0A6-A038-4C30-30BF-9C5AAC5C267C}"/>
              </a:ext>
            </a:extLst>
          </p:cNvPr>
          <p:cNvSpPr txBox="1"/>
          <p:nvPr/>
        </p:nvSpPr>
        <p:spPr>
          <a:xfrm>
            <a:off x="5318929" y="2863034"/>
            <a:ext cx="52201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نساوي ما بداخل القيمة المطلقة بالصفر ونوجد قيمة </a:t>
            </a:r>
            <a:r>
              <a:rPr lang="en-US" dirty="0"/>
              <a:t>X</a:t>
            </a:r>
            <a:endParaRPr lang="ar-SA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جدول 7">
                <a:extLst>
                  <a:ext uri="{FF2B5EF4-FFF2-40B4-BE49-F238E27FC236}">
                    <a16:creationId xmlns:a16="http://schemas.microsoft.com/office/drawing/2014/main" id="{F6450A76-F97F-8055-030C-2437C7636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794855"/>
                  </p:ext>
                </p:extLst>
              </p:nvPr>
            </p:nvGraphicFramePr>
            <p:xfrm>
              <a:off x="8484087" y="3825392"/>
              <a:ext cx="2010020" cy="222296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05010">
                      <a:extLst>
                        <a:ext uri="{9D8B030D-6E8A-4147-A177-3AD203B41FA5}">
                          <a16:colId xmlns:a16="http://schemas.microsoft.com/office/drawing/2014/main" val="894766287"/>
                        </a:ext>
                      </a:extLst>
                    </a:gridCol>
                    <a:gridCol w="1005010">
                      <a:extLst>
                        <a:ext uri="{9D8B030D-6E8A-4147-A177-3AD203B41FA5}">
                          <a16:colId xmlns:a16="http://schemas.microsoft.com/office/drawing/2014/main" val="936706026"/>
                        </a:ext>
                      </a:extLst>
                    </a:gridCol>
                  </a:tblGrid>
                  <a:tr h="370494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SA" b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SA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ar-SA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SA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SA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SA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ar-SA" dirty="0"/>
                        </a:p>
                      </a:txBody>
                      <a:tcPr>
                        <a:solidFill>
                          <a:schemeClr val="accent5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59335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847665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779018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535182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431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7915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جدول 7">
                <a:extLst>
                  <a:ext uri="{FF2B5EF4-FFF2-40B4-BE49-F238E27FC236}">
                    <a16:creationId xmlns:a16="http://schemas.microsoft.com/office/drawing/2014/main" id="{F6450A76-F97F-8055-030C-2437C7636B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3794855"/>
                  </p:ext>
                </p:extLst>
              </p:nvPr>
            </p:nvGraphicFramePr>
            <p:xfrm>
              <a:off x="8484087" y="3825392"/>
              <a:ext cx="2010020" cy="2222964"/>
            </p:xfrm>
            <a:graphic>
              <a:graphicData uri="http://schemas.openxmlformats.org/drawingml/2006/table">
                <a:tbl>
                  <a:tblPr rtl="1" firstRow="1" bandRow="1">
                    <a:tableStyleId>{5940675A-B579-460E-94D1-54222C63F5DA}</a:tableStyleId>
                  </a:tblPr>
                  <a:tblGrid>
                    <a:gridCol w="1005010">
                      <a:extLst>
                        <a:ext uri="{9D8B030D-6E8A-4147-A177-3AD203B41FA5}">
                          <a16:colId xmlns:a16="http://schemas.microsoft.com/office/drawing/2014/main" val="894766287"/>
                        </a:ext>
                      </a:extLst>
                    </a:gridCol>
                    <a:gridCol w="1005010">
                      <a:extLst>
                        <a:ext uri="{9D8B030D-6E8A-4147-A177-3AD203B41FA5}">
                          <a16:colId xmlns:a16="http://schemas.microsoft.com/office/drawing/2014/main" val="936706026"/>
                        </a:ext>
                      </a:extLst>
                    </a:gridCol>
                  </a:tblGrid>
                  <a:tr h="370494"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602" t="-1639" r="-100602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blipFill>
                          <a:blip r:embed="rId4"/>
                          <a:stretch>
                            <a:fillRect l="-101212" t="-1639" r="-1212" b="-5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59335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847665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779018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535182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114317"/>
                      </a:ext>
                    </a:extLst>
                  </a:tr>
                  <a:tr h="370494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79151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2" descr="graph">
            <a:extLst>
              <a:ext uri="{FF2B5EF4-FFF2-40B4-BE49-F238E27FC236}">
                <a16:creationId xmlns:a16="http://schemas.microsoft.com/office/drawing/2014/main" id="{589F9E15-64A0-8E90-8FCC-282182E9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40" y="3567036"/>
            <a:ext cx="3179467" cy="317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جدول 9">
            <a:extLst>
              <a:ext uri="{FF2B5EF4-FFF2-40B4-BE49-F238E27FC236}">
                <a16:creationId xmlns:a16="http://schemas.microsoft.com/office/drawing/2014/main" id="{87BBC65A-D8FA-F62A-9177-5D35ECCC8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62399"/>
              </p:ext>
            </p:extLst>
          </p:nvPr>
        </p:nvGraphicFramePr>
        <p:xfrm>
          <a:off x="1177120" y="4414949"/>
          <a:ext cx="3829540" cy="120756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4003">
                  <a:extLst>
                    <a:ext uri="{9D8B030D-6E8A-4147-A177-3AD203B41FA5}">
                      <a16:colId xmlns:a16="http://schemas.microsoft.com/office/drawing/2014/main" val="2507883243"/>
                    </a:ext>
                  </a:extLst>
                </a:gridCol>
                <a:gridCol w="2995537">
                  <a:extLst>
                    <a:ext uri="{9D8B030D-6E8A-4147-A177-3AD203B41FA5}">
                      <a16:colId xmlns:a16="http://schemas.microsoft.com/office/drawing/2014/main" val="3137271980"/>
                    </a:ext>
                  </a:extLst>
                </a:gridCol>
              </a:tblGrid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51048"/>
                  </a:ext>
                </a:extLst>
              </a:tr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7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2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A690EC3-1666-23A4-069E-1D944017E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24"/>
          <a:stretch/>
        </p:blipFill>
        <p:spPr>
          <a:xfrm>
            <a:off x="6698985" y="1701230"/>
            <a:ext cx="3957292" cy="13868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888FE7-34B1-3D9A-6F91-6FDD034C7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75"/>
          <a:stretch/>
        </p:blipFill>
        <p:spPr>
          <a:xfrm>
            <a:off x="6373079" y="3268313"/>
            <a:ext cx="4283198" cy="138684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C69E682-BC66-E593-1192-3C03F97F5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01"/>
          <a:stretch/>
        </p:blipFill>
        <p:spPr>
          <a:xfrm>
            <a:off x="5927732" y="4909544"/>
            <a:ext cx="4813956" cy="1426845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96B1E024-8982-4640-D5ED-674ABD80176A}"/>
              </a:ext>
            </a:extLst>
          </p:cNvPr>
          <p:cNvCxnSpPr/>
          <p:nvPr/>
        </p:nvCxnSpPr>
        <p:spPr>
          <a:xfrm>
            <a:off x="339969" y="3268313"/>
            <a:ext cx="10401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CDFD0B1-1E5B-B079-E78E-84449FCC79B7}"/>
              </a:ext>
            </a:extLst>
          </p:cNvPr>
          <p:cNvCxnSpPr/>
          <p:nvPr/>
        </p:nvCxnSpPr>
        <p:spPr>
          <a:xfrm>
            <a:off x="339969" y="4909544"/>
            <a:ext cx="10401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45540E8-EE74-C459-9A82-17F5695D9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656"/>
          <a:stretch/>
        </p:blipFill>
        <p:spPr>
          <a:xfrm>
            <a:off x="6458490" y="1739085"/>
            <a:ext cx="4283198" cy="14535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E52457C-541A-BB4F-6185-881936E10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05"/>
          <a:stretch/>
        </p:blipFill>
        <p:spPr>
          <a:xfrm>
            <a:off x="5133849" y="3280832"/>
            <a:ext cx="5607839" cy="14801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EB04C94-7278-DF76-DB75-3740190A3F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148"/>
          <a:stretch/>
        </p:blipFill>
        <p:spPr>
          <a:xfrm>
            <a:off x="6543821" y="5007371"/>
            <a:ext cx="4197867" cy="1413510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96B1E024-8982-4640-D5ED-674ABD80176A}"/>
              </a:ext>
            </a:extLst>
          </p:cNvPr>
          <p:cNvCxnSpPr/>
          <p:nvPr/>
        </p:nvCxnSpPr>
        <p:spPr>
          <a:xfrm>
            <a:off x="339969" y="3268313"/>
            <a:ext cx="10401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67E54A25-61EF-1612-5BA7-4AA1E949D253}"/>
              </a:ext>
            </a:extLst>
          </p:cNvPr>
          <p:cNvCxnSpPr/>
          <p:nvPr/>
        </p:nvCxnSpPr>
        <p:spPr>
          <a:xfrm>
            <a:off x="339968" y="4981499"/>
            <a:ext cx="10401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4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8BC5EF-BAF1-91B6-0789-395AF809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32" y="2080030"/>
            <a:ext cx="4865621" cy="24802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6D76B9-BD07-8398-2EE0-76B4D2CA0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2080030"/>
            <a:ext cx="5087815" cy="282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6BBAB91-DD7F-19D8-3EAC-EBDAB914C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1296259"/>
            <a:ext cx="10105292" cy="182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7F52A9-0A95-C5B4-6278-399241BBF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3"/>
          <a:stretch/>
        </p:blipFill>
        <p:spPr>
          <a:xfrm>
            <a:off x="5161503" y="1701230"/>
            <a:ext cx="5580185" cy="4520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EA4A450-D467-27BB-F02C-04DE0139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76" y="2132355"/>
            <a:ext cx="3111012" cy="948649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DF345803-AADB-B801-BE21-6E86F8900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66505"/>
              </p:ext>
            </p:extLst>
          </p:nvPr>
        </p:nvGraphicFramePr>
        <p:xfrm>
          <a:off x="8745413" y="3081004"/>
          <a:ext cx="1707662" cy="1903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3831">
                  <a:extLst>
                    <a:ext uri="{9D8B030D-6E8A-4147-A177-3AD203B41FA5}">
                      <a16:colId xmlns:a16="http://schemas.microsoft.com/office/drawing/2014/main" val="4236180595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33698077"/>
                    </a:ext>
                  </a:extLst>
                </a:gridCol>
              </a:tblGrid>
              <a:tr h="41240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i="0" dirty="0"/>
                        <a:t>f(x)=x+2</a:t>
                      </a:r>
                      <a:endParaRPr lang="ar-SA" sz="2000" i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93431"/>
                  </a:ext>
                </a:extLst>
              </a:tr>
              <a:tr h="3473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08930"/>
                  </a:ext>
                </a:extLst>
              </a:tr>
              <a:tr h="5473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5446"/>
                  </a:ext>
                </a:extLst>
              </a:tr>
              <a:tr h="5473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-1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41274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66D0E6C-200D-BF21-3E64-59C1D420F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39002"/>
              </p:ext>
            </p:extLst>
          </p:nvPr>
        </p:nvGraphicFramePr>
        <p:xfrm>
          <a:off x="6623537" y="3081005"/>
          <a:ext cx="1707662" cy="19172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3831">
                  <a:extLst>
                    <a:ext uri="{9D8B030D-6E8A-4147-A177-3AD203B41FA5}">
                      <a16:colId xmlns:a16="http://schemas.microsoft.com/office/drawing/2014/main" val="4236180595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33698077"/>
                    </a:ext>
                  </a:extLst>
                </a:gridCol>
              </a:tblGrid>
              <a:tr h="416211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i="0" dirty="0"/>
                        <a:t>f(x)=x</a:t>
                      </a:r>
                      <a:endParaRPr lang="ar-SA" sz="2000" i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93431"/>
                  </a:ext>
                </a:extLst>
              </a:tr>
              <a:tr h="38231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08930"/>
                  </a:ext>
                </a:extLst>
              </a:tr>
              <a:tr h="55239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0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5446"/>
                  </a:ext>
                </a:extLst>
              </a:tr>
              <a:tr h="55239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1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41274"/>
                  </a:ext>
                </a:extLst>
              </a:tr>
            </a:tbl>
          </a:graphicData>
        </a:graphic>
      </p:graphicFrame>
      <p:pic>
        <p:nvPicPr>
          <p:cNvPr id="1028" name="Picture 4" descr="graph">
            <a:extLst>
              <a:ext uri="{FF2B5EF4-FFF2-40B4-BE49-F238E27FC236}">
                <a16:creationId xmlns:a16="http://schemas.microsoft.com/office/drawing/2014/main" id="{8D6ECD63-0366-E728-66BE-04199C6C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89" y="192723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A1D26605-31AA-376E-7A43-5DC0F9CCF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33154"/>
              </p:ext>
            </p:extLst>
          </p:nvPr>
        </p:nvGraphicFramePr>
        <p:xfrm>
          <a:off x="6623537" y="5133450"/>
          <a:ext cx="3829540" cy="120756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4003">
                  <a:extLst>
                    <a:ext uri="{9D8B030D-6E8A-4147-A177-3AD203B41FA5}">
                      <a16:colId xmlns:a16="http://schemas.microsoft.com/office/drawing/2014/main" val="2507883243"/>
                    </a:ext>
                  </a:extLst>
                </a:gridCol>
                <a:gridCol w="2995537">
                  <a:extLst>
                    <a:ext uri="{9D8B030D-6E8A-4147-A177-3AD203B41FA5}">
                      <a16:colId xmlns:a16="http://schemas.microsoft.com/office/drawing/2014/main" val="3137271980"/>
                    </a:ext>
                  </a:extLst>
                </a:gridCol>
              </a:tblGrid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51048"/>
                  </a:ext>
                </a:extLst>
              </a:tr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7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A03A09-19B0-40CB-AC19-9E299333E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3"/>
          <a:stretch/>
        </p:blipFill>
        <p:spPr>
          <a:xfrm>
            <a:off x="5161503" y="1701230"/>
            <a:ext cx="5580185" cy="45200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37F2D5E-5F1C-90F1-5944-250BB29B8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69" y="2153238"/>
            <a:ext cx="3433396" cy="976049"/>
          </a:xfrm>
          <a:prstGeom prst="rect">
            <a:avLst/>
          </a:prstGeom>
        </p:spPr>
      </p:pic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9B800929-6601-C3A2-3805-D5BF948C1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37710"/>
              </p:ext>
            </p:extLst>
          </p:nvPr>
        </p:nvGraphicFramePr>
        <p:xfrm>
          <a:off x="8745413" y="3081004"/>
          <a:ext cx="1707662" cy="1903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3831">
                  <a:extLst>
                    <a:ext uri="{9D8B030D-6E8A-4147-A177-3AD203B41FA5}">
                      <a16:colId xmlns:a16="http://schemas.microsoft.com/office/drawing/2014/main" val="4236180595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33698077"/>
                    </a:ext>
                  </a:extLst>
                </a:gridCol>
              </a:tblGrid>
              <a:tr h="41240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i="0" dirty="0"/>
                        <a:t>f(x)=-3</a:t>
                      </a:r>
                      <a:endParaRPr lang="ar-SA" sz="2000" i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93431"/>
                  </a:ext>
                </a:extLst>
              </a:tr>
              <a:tr h="34734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08930"/>
                  </a:ext>
                </a:extLst>
              </a:tr>
              <a:tr h="54733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-4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5446"/>
                  </a:ext>
                </a:extLst>
              </a:tr>
              <a:tr h="5473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-5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41274"/>
                  </a:ext>
                </a:extLst>
              </a:tr>
            </a:tbl>
          </a:graphicData>
        </a:graphic>
      </p:graphicFrame>
      <p:graphicFrame>
        <p:nvGraphicFramePr>
          <p:cNvPr id="7" name="جدول 6">
            <a:extLst>
              <a:ext uri="{FF2B5EF4-FFF2-40B4-BE49-F238E27FC236}">
                <a16:creationId xmlns:a16="http://schemas.microsoft.com/office/drawing/2014/main" id="{17165105-A74B-A1E0-B1B6-4B399C2D2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375854"/>
              </p:ext>
            </p:extLst>
          </p:nvPr>
        </p:nvGraphicFramePr>
        <p:xfrm>
          <a:off x="6826743" y="3081004"/>
          <a:ext cx="1707662" cy="19172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3831">
                  <a:extLst>
                    <a:ext uri="{9D8B030D-6E8A-4147-A177-3AD203B41FA5}">
                      <a16:colId xmlns:a16="http://schemas.microsoft.com/office/drawing/2014/main" val="4236180595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33698077"/>
                    </a:ext>
                  </a:extLst>
                </a:gridCol>
              </a:tblGrid>
              <a:tr h="416211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i="0" dirty="0"/>
                        <a:t>f(x)=x</a:t>
                      </a:r>
                      <a:endParaRPr lang="ar-SA" sz="2000" i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93431"/>
                  </a:ext>
                </a:extLst>
              </a:tr>
              <a:tr h="38231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08930"/>
                  </a:ext>
                </a:extLst>
              </a:tr>
              <a:tr h="55239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-4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5446"/>
                  </a:ext>
                </a:extLst>
              </a:tr>
              <a:tr h="55239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2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41274"/>
                  </a:ext>
                </a:extLst>
              </a:tr>
            </a:tbl>
          </a:graphicData>
        </a:graphic>
      </p:graphicFrame>
      <p:pic>
        <p:nvPicPr>
          <p:cNvPr id="8" name="Picture 4" descr="graph">
            <a:extLst>
              <a:ext uri="{FF2B5EF4-FFF2-40B4-BE49-F238E27FC236}">
                <a16:creationId xmlns:a16="http://schemas.microsoft.com/office/drawing/2014/main" id="{5263DD3F-9685-4FCE-E32B-ADF7869F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8" y="190412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FF3B4228-45F5-A7AA-BAEF-08EB003E9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89584"/>
              </p:ext>
            </p:extLst>
          </p:nvPr>
        </p:nvGraphicFramePr>
        <p:xfrm>
          <a:off x="4908073" y="5110342"/>
          <a:ext cx="5545002" cy="120756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07600">
                  <a:extLst>
                    <a:ext uri="{9D8B030D-6E8A-4147-A177-3AD203B41FA5}">
                      <a16:colId xmlns:a16="http://schemas.microsoft.com/office/drawing/2014/main" val="2507883243"/>
                    </a:ext>
                  </a:extLst>
                </a:gridCol>
                <a:gridCol w="4337402">
                  <a:extLst>
                    <a:ext uri="{9D8B030D-6E8A-4147-A177-3AD203B41FA5}">
                      <a16:colId xmlns:a16="http://schemas.microsoft.com/office/drawing/2014/main" val="3137271980"/>
                    </a:ext>
                  </a:extLst>
                </a:gridCol>
              </a:tblGrid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551048"/>
                  </a:ext>
                </a:extLst>
              </a:tr>
              <a:tr h="6037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79286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360B2E9C-7338-3D37-5D55-7CFBB30A7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81093"/>
              </p:ext>
            </p:extLst>
          </p:nvPr>
        </p:nvGraphicFramePr>
        <p:xfrm>
          <a:off x="4908073" y="3067077"/>
          <a:ext cx="1707662" cy="19172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3831">
                  <a:extLst>
                    <a:ext uri="{9D8B030D-6E8A-4147-A177-3AD203B41FA5}">
                      <a16:colId xmlns:a16="http://schemas.microsoft.com/office/drawing/2014/main" val="4236180595"/>
                    </a:ext>
                  </a:extLst>
                </a:gridCol>
                <a:gridCol w="853831">
                  <a:extLst>
                    <a:ext uri="{9D8B030D-6E8A-4147-A177-3AD203B41FA5}">
                      <a16:colId xmlns:a16="http://schemas.microsoft.com/office/drawing/2014/main" val="2033698077"/>
                    </a:ext>
                  </a:extLst>
                </a:gridCol>
              </a:tblGrid>
              <a:tr h="416211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i="0" dirty="0"/>
                        <a:t>f(x)=-x+6</a:t>
                      </a:r>
                      <a:endParaRPr lang="ar-SA" sz="2000" i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593431"/>
                  </a:ext>
                </a:extLst>
              </a:tr>
              <a:tr h="38231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f(x)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08930"/>
                  </a:ext>
                </a:extLst>
              </a:tr>
              <a:tr h="55239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2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715446"/>
                  </a:ext>
                </a:extLst>
              </a:tr>
              <a:tr h="552393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/>
                        <a:t>3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4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12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F4EC35-A8BD-A619-21E3-D7B655E1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34" y="1701230"/>
            <a:ext cx="3862754" cy="886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152C39-D970-84FE-C91A-F5048231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485" y="2778369"/>
            <a:ext cx="3281335" cy="332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5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71550FB-A65A-4A5A-C299-3ED913C8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750" y="1701230"/>
            <a:ext cx="5251938" cy="6064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AC554A-B430-8857-3DB0-3C6B9BB3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59" y="2216171"/>
            <a:ext cx="37882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6A224C-36E4-3F04-D845-5C95E47DC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8" y="1101969"/>
            <a:ext cx="9370612" cy="54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686D056-4C9B-A095-8FEC-524EBCF18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86" y="1701230"/>
            <a:ext cx="8854502" cy="1185342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957B0A3-39DD-E3FB-7D87-7F6EEB1CC918}"/>
              </a:ext>
            </a:extLst>
          </p:cNvPr>
          <p:cNvGrpSpPr/>
          <p:nvPr/>
        </p:nvGrpSpPr>
        <p:grpSpPr>
          <a:xfrm>
            <a:off x="1699616" y="2563219"/>
            <a:ext cx="3673584" cy="3356873"/>
            <a:chOff x="1699616" y="2563219"/>
            <a:chExt cx="3673584" cy="3356873"/>
          </a:xfrm>
        </p:grpSpPr>
        <p:pic>
          <p:nvPicPr>
            <p:cNvPr id="2054" name="Picture 6" descr="graph">
              <a:extLst>
                <a:ext uri="{FF2B5EF4-FFF2-40B4-BE49-F238E27FC236}">
                  <a16:creationId xmlns:a16="http://schemas.microsoft.com/office/drawing/2014/main" id="{6CF2D17D-A925-7F39-A97A-64C947A95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27" y="2563219"/>
              <a:ext cx="3356873" cy="3356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AD38C013-5C18-2C52-A026-33CE4128247F}"/>
                </a:ext>
              </a:extLst>
            </p:cNvPr>
            <p:cNvSpPr txBox="1"/>
            <p:nvPr/>
          </p:nvSpPr>
          <p:spPr>
            <a:xfrm>
              <a:off x="1699616" y="2563219"/>
              <a:ext cx="504281" cy="29238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200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175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150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125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100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75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50</a:t>
              </a:r>
            </a:p>
            <a:p>
              <a:r>
                <a:rPr lang="en-US" sz="1600" dirty="0"/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589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135</Words>
  <Application>Microsoft Office PowerPoint</Application>
  <PresentationFormat>شاشة عريضة</PresentationFormat>
  <Paragraphs>67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31</cp:revision>
  <dcterms:created xsi:type="dcterms:W3CDTF">2022-01-26T17:10:40Z</dcterms:created>
  <dcterms:modified xsi:type="dcterms:W3CDTF">2022-09-02T19:10:35Z</dcterms:modified>
</cp:coreProperties>
</file>