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04" r:id="rId5"/>
    <p:sldId id="305" r:id="rId6"/>
    <p:sldId id="275" r:id="rId7"/>
    <p:sldId id="274" r:id="rId8"/>
    <p:sldId id="277" r:id="rId9"/>
    <p:sldId id="306" r:id="rId10"/>
    <p:sldId id="260" r:id="rId11"/>
    <p:sldId id="280" r:id="rId12"/>
    <p:sldId id="292" r:id="rId13"/>
    <p:sldId id="293" r:id="rId14"/>
    <p:sldId id="308" r:id="rId15"/>
    <p:sldId id="290" r:id="rId16"/>
    <p:sldId id="296" r:id="rId17"/>
    <p:sldId id="281" r:id="rId18"/>
    <p:sldId id="307" r:id="rId19"/>
  </p:sldIdLst>
  <p:sldSz cx="12192000" cy="6858000"/>
  <p:notesSz cx="6858000" cy="9144000"/>
  <p:custDataLst>
    <p:tags r:id="rId2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2513714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785259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094515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العلاقات والدوال العكسية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4.xml"/><Relationship Id="rId5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7.xml"/><Relationship Id="rId14" Type="http://schemas.openxmlformats.org/officeDocument/2006/relationships/customXml" Target="../ink/ink6.xml"/><Relationship Id="rId27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customXml" Target="../ink/ink9.xm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13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A6A74C3-D663-D88F-71FB-6F5156E5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5754" y="3930928"/>
            <a:ext cx="2619356" cy="781153"/>
          </a:xfrm>
          <a:prstGeom prst="rect">
            <a:avLst/>
          </a:prstGeom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71D84DB-BD25-1CD2-70E9-3DC85074F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296" y="3369244"/>
            <a:ext cx="2650886" cy="1904520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63427FD-4EA4-D459-443B-194D3F0A5D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914" y="2876691"/>
            <a:ext cx="2274527" cy="28025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26115A2-357A-2841-E81B-2312DD24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46" y="1701230"/>
            <a:ext cx="9285374" cy="8973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3B91D66-6373-38FC-8DCB-C2805ACB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512" y="2453502"/>
            <a:ext cx="9147908" cy="576030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467E1EC9-B2E4-E4B8-33BA-AB51E5998B59}"/>
              </a:ext>
            </a:extLst>
          </p:cNvPr>
          <p:cNvCxnSpPr>
            <a:cxnSpLocks/>
          </p:cNvCxnSpPr>
          <p:nvPr/>
        </p:nvCxnSpPr>
        <p:spPr>
          <a:xfrm>
            <a:off x="7548090" y="2453502"/>
            <a:ext cx="0" cy="389525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B848971-00C0-A4DE-DE1B-C536795D4071}"/>
              </a:ext>
            </a:extLst>
          </p:cNvPr>
          <p:cNvCxnSpPr>
            <a:cxnSpLocks/>
          </p:cNvCxnSpPr>
          <p:nvPr/>
        </p:nvCxnSpPr>
        <p:spPr>
          <a:xfrm>
            <a:off x="4198905" y="2453502"/>
            <a:ext cx="0" cy="389525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F3E3558-12E5-9617-A5D8-B7134B0B14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2046" y="1701230"/>
            <a:ext cx="9285374" cy="8973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61440E-5255-FBA1-F24E-6407B2B6E2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22985" y="2465022"/>
            <a:ext cx="5694901" cy="63771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5DF27BC6-3533-1103-EAEC-54602DE84482}"/>
              </a:ext>
            </a:extLst>
          </p:cNvPr>
          <p:cNvCxnSpPr>
            <a:cxnSpLocks/>
          </p:cNvCxnSpPr>
          <p:nvPr/>
        </p:nvCxnSpPr>
        <p:spPr>
          <a:xfrm>
            <a:off x="7313628" y="2598608"/>
            <a:ext cx="0" cy="389525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01536669-4D41-6819-A7EE-11AE9612FA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40" y="1253649"/>
            <a:ext cx="9744873" cy="39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3DC0A9-F4C7-80D1-9BE9-138AC9980405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b="47543"/>
          <a:stretch/>
        </p:blipFill>
        <p:spPr>
          <a:xfrm>
            <a:off x="1372306" y="1701230"/>
            <a:ext cx="9447388" cy="5573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C3A27D-9BC2-DE37-2362-1378271263BC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57403" t="42258" r="-826" b="-2457"/>
          <a:stretch/>
        </p:blipFill>
        <p:spPr>
          <a:xfrm>
            <a:off x="6717322" y="2176329"/>
            <a:ext cx="4102371" cy="6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78260" y="2382040"/>
                <a:ext cx="24576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40780" y="241912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62380" y="257140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62940" y="310924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3DC0A9-F4C7-80D1-9BE9-138AC998040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7543"/>
          <a:stretch/>
        </p:blipFill>
        <p:spPr>
          <a:xfrm>
            <a:off x="1372306" y="1701230"/>
            <a:ext cx="9447388" cy="5573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C3A27D-9BC2-DE37-2362-137827126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4071" r="50000" b="-4914"/>
          <a:stretch/>
        </p:blipFill>
        <p:spPr>
          <a:xfrm>
            <a:off x="5908431" y="2140330"/>
            <a:ext cx="4723693" cy="6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3B471A9-E79E-8793-A65D-95F02A6BA13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1341"/>
          <a:stretch/>
        </p:blipFill>
        <p:spPr>
          <a:xfrm>
            <a:off x="1372306" y="1701230"/>
            <a:ext cx="9447388" cy="5170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8EA98B2-5315-8F5A-2DDD-839E374643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8791"/>
          <a:stretch/>
        </p:blipFill>
        <p:spPr>
          <a:xfrm>
            <a:off x="8430692" y="2187425"/>
            <a:ext cx="2310996" cy="5881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FED5B0F-8E58-C3D8-FDC6-E2BBC82B4C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61" t="52683" r="-1261" b="-3892"/>
          <a:stretch/>
        </p:blipFill>
        <p:spPr>
          <a:xfrm>
            <a:off x="5886785" y="2218240"/>
            <a:ext cx="2310996" cy="5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6ED44D4-2958-6AE6-68C9-0F313DCA016A}"/>
              </a:ext>
            </a:extLst>
          </p:cNvPr>
          <p:cNvCxnSpPr/>
          <p:nvPr/>
        </p:nvCxnSpPr>
        <p:spPr>
          <a:xfrm flipH="1">
            <a:off x="527538" y="3535676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097F8DA3-A3D7-A901-845B-58BE56BB9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62"/>
          <a:stretch/>
        </p:blipFill>
        <p:spPr>
          <a:xfrm>
            <a:off x="5601660" y="1701230"/>
            <a:ext cx="5031172" cy="17277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C3E906B-EBC2-4022-B63A-112B73895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55"/>
          <a:stretch/>
        </p:blipFill>
        <p:spPr>
          <a:xfrm>
            <a:off x="6015232" y="3739152"/>
            <a:ext cx="4726456" cy="18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919EB8B-B12B-3A4E-785E-79A995C1F7E3}"/>
              </a:ext>
            </a:extLst>
          </p:cNvPr>
          <p:cNvCxnSpPr/>
          <p:nvPr/>
        </p:nvCxnSpPr>
        <p:spPr>
          <a:xfrm flipH="1">
            <a:off x="621322" y="3638804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21A12F52-22C7-2316-8099-6D112C374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29"/>
          <a:stretch/>
        </p:blipFill>
        <p:spPr>
          <a:xfrm>
            <a:off x="5142993" y="1701229"/>
            <a:ext cx="5507214" cy="17277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FF3DD8C-DECA-5D44-433E-AD0694978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81"/>
          <a:stretch/>
        </p:blipFill>
        <p:spPr>
          <a:xfrm>
            <a:off x="5920939" y="3663250"/>
            <a:ext cx="4729268" cy="17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7D1523A-8E9A-DE26-75E6-3CB4B1CB3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04"/>
          <a:stretch/>
        </p:blipFill>
        <p:spPr>
          <a:xfrm>
            <a:off x="5579759" y="1701230"/>
            <a:ext cx="5161929" cy="15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26C6327-B987-F225-A94C-5FCDE7D6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9" y="1961152"/>
            <a:ext cx="10200593" cy="3865218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830907" y="2058274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CF8D6F8-816D-2538-26C5-98A55C66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2" y="1305780"/>
            <a:ext cx="10095594" cy="16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76D736-3914-20AD-1BF1-057C39B90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76" y="1174889"/>
            <a:ext cx="8321760" cy="53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7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DAFAF-EE50-81A0-8AE0-51B27C05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73" y="1390593"/>
            <a:ext cx="9495692" cy="36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5C87F01-0FC4-85D7-52EF-8223A8E3F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47" y="1776150"/>
            <a:ext cx="9975042" cy="92015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44BA217-D814-0089-3B6F-21571D392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92" y="2610001"/>
            <a:ext cx="7951596" cy="696287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724ED832-1474-B4AB-4166-86BAC783E17E}"/>
              </a:ext>
            </a:extLst>
          </p:cNvPr>
          <p:cNvCxnSpPr>
            <a:cxnSpLocks/>
          </p:cNvCxnSpPr>
          <p:nvPr/>
        </p:nvCxnSpPr>
        <p:spPr>
          <a:xfrm>
            <a:off x="5755283" y="2557144"/>
            <a:ext cx="0" cy="389525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10BC7007-D8FD-BBC0-2145-023F3F97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36" y="3173636"/>
            <a:ext cx="3449901" cy="34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ph">
            <a:extLst>
              <a:ext uri="{FF2B5EF4-FFF2-40B4-BE49-F238E27FC236}">
                <a16:creationId xmlns:a16="http://schemas.microsoft.com/office/drawing/2014/main" id="{0DBF3356-3915-97CD-E2A7-89A6FE5F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06" y="3197084"/>
            <a:ext cx="3449901" cy="34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EDAF15-AFF7-9132-3075-DED9E1C96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47" y="1776150"/>
            <a:ext cx="9975042" cy="9201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A2495A-99EE-AFD3-CEDD-C0D40EBA3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23" t="-6854"/>
          <a:stretch/>
        </p:blipFill>
        <p:spPr>
          <a:xfrm>
            <a:off x="8968152" y="2567354"/>
            <a:ext cx="1773535" cy="498463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90D04A26-2B08-DF82-0263-D493A1B8343B}"/>
              </a:ext>
            </a:extLst>
          </p:cNvPr>
          <p:cNvCxnSpPr>
            <a:cxnSpLocks/>
          </p:cNvCxnSpPr>
          <p:nvPr/>
        </p:nvCxnSpPr>
        <p:spPr>
          <a:xfrm>
            <a:off x="5834833" y="2696307"/>
            <a:ext cx="0" cy="357165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raph">
            <a:extLst>
              <a:ext uri="{FF2B5EF4-FFF2-40B4-BE49-F238E27FC236}">
                <a16:creationId xmlns:a16="http://schemas.microsoft.com/office/drawing/2014/main" id="{9BF9DBCF-FA77-C66B-1B63-2CC17187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86" y="3161344"/>
            <a:ext cx="3415302" cy="34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063C2C-412E-EC48-93F0-711CEE872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4" t="-3427" r="60107" b="-3427"/>
          <a:stretch/>
        </p:blipFill>
        <p:spPr>
          <a:xfrm>
            <a:off x="2860429" y="2521995"/>
            <a:ext cx="1773535" cy="498463"/>
          </a:xfrm>
          <a:prstGeom prst="rect">
            <a:avLst/>
          </a:prstGeom>
        </p:spPr>
      </p:pic>
      <p:pic>
        <p:nvPicPr>
          <p:cNvPr id="2052" name="Picture 4" descr="graph">
            <a:extLst>
              <a:ext uri="{FF2B5EF4-FFF2-40B4-BE49-F238E27FC236}">
                <a16:creationId xmlns:a16="http://schemas.microsoft.com/office/drawing/2014/main" id="{F0034755-FD68-54E5-C03F-A5F1F9046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4" y="3161344"/>
            <a:ext cx="3415302" cy="34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58A7F1B-1572-DB43-79E2-FD56F546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68" y="1278265"/>
            <a:ext cx="10175554" cy="41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6CD03CF-D837-36C8-791A-9DFC099B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66" y="1168661"/>
            <a:ext cx="9925703" cy="38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6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24</Words>
  <Application>Microsoft Office PowerPoint</Application>
  <PresentationFormat>شاشة عريضة</PresentationFormat>
  <Paragraphs>15</Paragraphs>
  <Slides>18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28</cp:revision>
  <dcterms:created xsi:type="dcterms:W3CDTF">2022-01-26T17:10:40Z</dcterms:created>
  <dcterms:modified xsi:type="dcterms:W3CDTF">2023-07-10T00:07:32Z</dcterms:modified>
</cp:coreProperties>
</file>