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0"/>
  </p:notesMasterIdLst>
  <p:sldIdLst>
    <p:sldId id="257" r:id="rId2"/>
    <p:sldId id="277" r:id="rId3"/>
    <p:sldId id="256" r:id="rId4"/>
    <p:sldId id="258" r:id="rId5"/>
    <p:sldId id="259" r:id="rId6"/>
    <p:sldId id="279" r:id="rId7"/>
    <p:sldId id="280" r:id="rId8"/>
    <p:sldId id="282" r:id="rId9"/>
    <p:sldId id="283" r:id="rId10"/>
    <p:sldId id="278" r:id="rId11"/>
    <p:sldId id="281" r:id="rId12"/>
    <p:sldId id="284" r:id="rId13"/>
    <p:sldId id="285" r:id="rId14"/>
    <p:sldId id="286" r:id="rId15"/>
    <p:sldId id="287" r:id="rId16"/>
    <p:sldId id="288" r:id="rId17"/>
    <p:sldId id="289" r:id="rId18"/>
    <p:sldId id="290" r:id="rId1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>
        <p:scale>
          <a:sx n="112" d="100"/>
          <a:sy n="112" d="100"/>
        </p:scale>
        <p:origin x="5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CA2FC0E7-E35D-4A0D-A422-B98437B9B36C}"/>
    <pc:docChg chg="undo custSel modSld">
      <pc:chgData name="حصه بنت العتيبي" userId="c1fe605c-1aaf-4791-a440-af891effc177" providerId="ADAL" clId="{CA2FC0E7-E35D-4A0D-A422-B98437B9B36C}" dt="2021-10-19T19:10:59.865" v="22" actId="2085"/>
      <pc:docMkLst>
        <pc:docMk/>
      </pc:docMkLst>
      <pc:sldChg chg="addSp modSp mod modAnim">
        <pc:chgData name="حصه بنت العتيبي" userId="c1fe605c-1aaf-4791-a440-af891effc177" providerId="ADAL" clId="{CA2FC0E7-E35D-4A0D-A422-B98437B9B36C}" dt="2021-10-19T19:10:59.865" v="22" actId="2085"/>
        <pc:sldMkLst>
          <pc:docMk/>
          <pc:sldMk cId="1708817013" sldId="286"/>
        </pc:sldMkLst>
        <pc:spChg chg="mod">
          <ac:chgData name="حصه بنت العتيبي" userId="c1fe605c-1aaf-4791-a440-af891effc177" providerId="ADAL" clId="{CA2FC0E7-E35D-4A0D-A422-B98437B9B36C}" dt="2021-10-19T19:10:33.620" v="18" actId="2710"/>
          <ac:spMkLst>
            <pc:docMk/>
            <pc:sldMk cId="1708817013" sldId="286"/>
            <ac:spMk id="5" creationId="{167A03A2-6F00-4F48-9BC9-77BEC269B0BC}"/>
          </ac:spMkLst>
        </pc:spChg>
        <pc:spChg chg="add mod">
          <ac:chgData name="حصه بنت العتيبي" userId="c1fe605c-1aaf-4791-a440-af891effc177" providerId="ADAL" clId="{CA2FC0E7-E35D-4A0D-A422-B98437B9B36C}" dt="2021-10-19T19:10:59.865" v="22" actId="2085"/>
          <ac:spMkLst>
            <pc:docMk/>
            <pc:sldMk cId="1708817013" sldId="286"/>
            <ac:spMk id="7" creationId="{05B9C738-CA63-4D81-9F84-D4EE869D1315}"/>
          </ac:spMkLst>
        </pc:spChg>
      </pc:sldChg>
      <pc:sldChg chg="addSp delSp modSp mod modAnim">
        <pc:chgData name="حصه بنت العتيبي" userId="c1fe605c-1aaf-4791-a440-af891effc177" providerId="ADAL" clId="{CA2FC0E7-E35D-4A0D-A422-B98437B9B36C}" dt="2021-10-19T19:09:48.537" v="11"/>
        <pc:sldMkLst>
          <pc:docMk/>
          <pc:sldMk cId="1251801751" sldId="287"/>
        </pc:sldMkLst>
        <pc:spChg chg="mod">
          <ac:chgData name="حصه بنت العتيبي" userId="c1fe605c-1aaf-4791-a440-af891effc177" providerId="ADAL" clId="{CA2FC0E7-E35D-4A0D-A422-B98437B9B36C}" dt="2021-10-19T19:09:46.582" v="10" actId="1076"/>
          <ac:spMkLst>
            <pc:docMk/>
            <pc:sldMk cId="1251801751" sldId="287"/>
            <ac:spMk id="5" creationId="{3000B09E-94FF-4136-9A9E-84E22FBB381D}"/>
          </ac:spMkLst>
        </pc:spChg>
        <pc:spChg chg="add del mod">
          <ac:chgData name="حصه بنت العتيبي" userId="c1fe605c-1aaf-4791-a440-af891effc177" providerId="ADAL" clId="{CA2FC0E7-E35D-4A0D-A422-B98437B9B36C}" dt="2021-10-19T19:09:48.537" v="11"/>
          <ac:spMkLst>
            <pc:docMk/>
            <pc:sldMk cId="1251801751" sldId="287"/>
            <ac:spMk id="6" creationId="{94218411-A0FC-48D3-8674-144AEF604B9F}"/>
          </ac:spMkLst>
        </pc:spChg>
        <pc:picChg chg="mod">
          <ac:chgData name="حصه بنت العتيبي" userId="c1fe605c-1aaf-4791-a440-af891effc177" providerId="ADAL" clId="{CA2FC0E7-E35D-4A0D-A422-B98437B9B36C}" dt="2021-10-19T19:09:42.254" v="7" actId="1076"/>
          <ac:picMkLst>
            <pc:docMk/>
            <pc:sldMk cId="1251801751" sldId="287"/>
            <ac:picMk id="4100" creationId="{3269A595-EA02-4E0A-BF28-0035AD254EC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8D7F482-E394-462A-897D-38D8EA192B11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1C9DC67-CCC0-400A-9D68-3CB5E98274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0872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B5476-2586-40BD-BBF2-94A6B2ADFF2E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682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1EC132-22BF-41F4-A85E-B2ABEAB74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65B891B-D955-4503-9996-6CC05C449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33B792-0287-4B41-8B2B-F36F0A08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6507-B93D-457F-91F5-E86FEF7276F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23042A5-81D0-4C6C-9A19-5BD973587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858DEEE-2C05-4AE0-9B6C-18F37573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7AAD-1021-4318-9E58-76C8008CA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3407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5345FA4-52CC-4000-8975-9BEE3D537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CB4E140-D847-4B30-AF4B-8507F218E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550C44-970B-4115-8D96-CD794DAE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6507-B93D-457F-91F5-E86FEF7276F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DD3151-2084-4E15-95E0-EA5ACEC1F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384ECE8-6780-4D0B-B9C3-7375E57D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7AAD-1021-4318-9E58-76C8008CA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285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832F7A0-19A0-42B1-9D3D-67E138DA7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4A6A27B-9644-4B9F-9201-64CF40B07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171869B-E6BE-45C5-9DCA-4116CBA6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6507-B93D-457F-91F5-E86FEF7276F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323587-070A-4159-8714-C3F1B860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DA79AF-6B45-434E-9921-06DAE58F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7AAD-1021-4318-9E58-76C8008CA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9334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09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F8A3AF-4CDD-4822-B9A4-9843D77C4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E8883A4-70BB-4801-B538-BB4A21EF8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EF8761-ADD5-455C-87AF-173A72C86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6507-B93D-457F-91F5-E86FEF7276F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6A43314-1D5A-4A3F-ABA6-F846E5C3B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DA455AA-DD31-4D1A-88D0-6E6477BE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7AAD-1021-4318-9E58-76C8008CA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8970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3D664-5A2A-49EE-A41F-24F6AB036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015B41-2F46-40C7-AB18-8D9E6AF18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93E6E29-9148-48D4-9952-0466E1F6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6507-B93D-457F-91F5-E86FEF7276F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6718163-4873-493A-BAAB-1328DC0A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A35CF5-BDC4-4BC8-93B0-B85CD206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7AAD-1021-4318-9E58-76C8008CA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6086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65A71F-60E4-4482-921D-DC42B5298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5E67774-D4E6-492B-9630-B74B4797B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165C984-A02C-4CB5-80E8-D466944EA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9A4262-0EDC-44B4-8F0A-8782B9508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6507-B93D-457F-91F5-E86FEF7276F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B7FB9A1-4058-4C84-B347-1919150E3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ED459AD-03CF-430A-9DDD-C70C58536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7AAD-1021-4318-9E58-76C8008CA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9570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3E633D-40F3-4334-AC57-8DD9B8F79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D5F2060-96D5-43E9-A373-19DAECE2C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1C48018-CC42-4615-B2E8-A224AA9AC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F9E0AE6-046E-4554-A4F6-DA7F95F7F7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1644D43-6A89-4A73-8926-CA9FB0712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0427E2F-99AD-40C2-A5B3-017F06B5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6507-B93D-457F-91F5-E86FEF7276F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F11DA4D-23FC-478C-AFDB-6DDD00214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BF7DFAB-4833-4BD8-BC26-BB61B02C2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7AAD-1021-4318-9E58-76C8008CA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7839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053AE2-64C7-4BEB-BE58-9EB569AB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6119F00-3E62-49AB-97DF-95348F7DB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6507-B93D-457F-91F5-E86FEF7276F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E71A06F-59B2-4B24-972E-1C41441E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4536BA7-C90A-4F1B-B074-EEFCB2664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7AAD-1021-4318-9E58-76C8008CA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9953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0E37E53-50DA-47D7-90CA-66808590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6507-B93D-457F-91F5-E86FEF7276F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C8D43D7-2F9C-451F-BC39-F60DAB08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0D81B85-D9FE-4C7C-A542-C4A76C95F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7AAD-1021-4318-9E58-76C8008CA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4637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811DD7-CF43-4DA5-87F5-1E4CD8706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9A12D14-160B-4328-8194-5241D835E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8749A53-4AA5-4069-A15D-FB730272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09087F9-117E-4471-B224-D6AA8E4E8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6507-B93D-457F-91F5-E86FEF7276F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7C2B353-E91A-4A09-BFA2-CD5283D1F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65527E1-1C01-4A1E-898B-C72E4E7F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7AAD-1021-4318-9E58-76C8008CA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536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B31251-5224-45D5-9041-4D0CAA2E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5512B7C-AD12-47C6-B54E-049BB5767F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C8F547D-057F-4800-A553-06CBB7ECF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5F13FF4-7EB0-43B9-BBEE-8D8A9787F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6507-B93D-457F-91F5-E86FEF7276F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9E0EB8F-72CA-4F76-A213-570AA0154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4BC4F77-6285-4E05-9EA7-AC1D125E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7AAD-1021-4318-9E58-76C8008CA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1823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A70ECFE-F6E9-45C3-A526-0616425C3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BD62B83-D6E1-4590-B01D-F1E3FB2F0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CD5A463-F82B-49C4-AEA7-E4917898D8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06507-B93D-457F-91F5-E86FEF7276F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A3DC99-8256-408E-968B-70059BE0B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D8445D9-3E11-441F-BD8E-6D8929F32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27AAD-1021-4318-9E58-76C8008CA938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84D5231-98E3-441B-BD76-611F29EEA457}"/>
              </a:ext>
            </a:extLst>
          </p:cNvPr>
          <p:cNvSpPr txBox="1"/>
          <p:nvPr userDrawn="1"/>
        </p:nvSpPr>
        <p:spPr>
          <a:xfrm>
            <a:off x="0" y="6842125"/>
            <a:ext cx="2743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Done by </a:t>
            </a:r>
            <a:r>
              <a:rPr lang="en-US" dirty="0" err="1"/>
              <a:t>Hissah</a:t>
            </a:r>
            <a:r>
              <a:rPr lang="en-US" dirty="0"/>
              <a:t> Alotaibi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5164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emf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uKmVUYzrcY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Omani Wakeli Fakher on Twitter: &amp;quot;اللهم اجعل يومنا هذا يوما مباركا واجعل  أوله صلاحاً وأوسطه فلاحاً وآخره نجاحاً.#صباح_الخير… &amp;quot;">
            <a:extLst>
              <a:ext uri="{FF2B5EF4-FFF2-40B4-BE49-F238E27FC236}">
                <a16:creationId xmlns:a16="http://schemas.microsoft.com/office/drawing/2014/main" id="{E4FF67C6-3BFC-4320-BCC0-3A6BEACE9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t="3035" r="47644" b="36890"/>
          <a:stretch/>
        </p:blipFill>
        <p:spPr bwMode="auto">
          <a:xfrm>
            <a:off x="812799" y="2017151"/>
            <a:ext cx="6045201" cy="3380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026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13">
            <a:extLst>
              <a:ext uri="{FF2B5EF4-FFF2-40B4-BE49-F238E27FC236}">
                <a16:creationId xmlns:a16="http://schemas.microsoft.com/office/drawing/2014/main" id="{8A2244CA-81B2-41FE-BBA0-F89E9C85338C}"/>
              </a:ext>
            </a:extLst>
          </p:cNvPr>
          <p:cNvSpPr/>
          <p:nvPr/>
        </p:nvSpPr>
        <p:spPr>
          <a:xfrm rot="20746072">
            <a:off x="8863136" y="1786056"/>
            <a:ext cx="2861549" cy="462327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Picture 2" descr="Tag png images | PNGWing">
            <a:extLst>
              <a:ext uri="{FF2B5EF4-FFF2-40B4-BE49-F238E27FC236}">
                <a16:creationId xmlns:a16="http://schemas.microsoft.com/office/drawing/2014/main" id="{7D074B06-3BEE-489A-B8B8-8B99E029E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93" b="97405" l="28696" r="48370">
                        <a14:foregroundMark x1="40543" y1="91018" x2="40543" y2="91018"/>
                        <a14:foregroundMark x1="40652" y1="3992" x2="40652" y2="3992"/>
                        <a14:foregroundMark x1="48043" y1="93413" x2="48043" y2="93413"/>
                        <a14:foregroundMark x1="47609" y1="96407" x2="47609" y2="96407"/>
                        <a14:foregroundMark x1="47609" y1="97405" x2="47609" y2="97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38" t="910" r="48979" b="-1734"/>
          <a:stretch/>
        </p:blipFill>
        <p:spPr bwMode="auto">
          <a:xfrm rot="16200000">
            <a:off x="1277138" y="-1091607"/>
            <a:ext cx="1356645" cy="3837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C8D7010-C1C8-44E1-AF4C-DC80F6F6F0EB}"/>
              </a:ext>
            </a:extLst>
          </p:cNvPr>
          <p:cNvSpPr txBox="1"/>
          <p:nvPr/>
        </p:nvSpPr>
        <p:spPr>
          <a:xfrm>
            <a:off x="1409700" y="457532"/>
            <a:ext cx="23241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Scan</a:t>
            </a:r>
            <a:endParaRPr lang="ar-SA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506AF19-BA34-4BA4-92B9-50629D7E58A2}"/>
              </a:ext>
            </a:extLst>
          </p:cNvPr>
          <p:cNvSpPr txBox="1"/>
          <p:nvPr/>
        </p:nvSpPr>
        <p:spPr>
          <a:xfrm>
            <a:off x="1163905" y="2333455"/>
            <a:ext cx="64135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What are the reporter questions?</a:t>
            </a:r>
            <a:endParaRPr lang="ar-SA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074" name="Picture 2" descr="Image Questions Png 2 - Questions Png,Questions Png - free transparent png  images - pngaaa.com">
            <a:extLst>
              <a:ext uri="{FF2B5EF4-FFF2-40B4-BE49-F238E27FC236}">
                <a16:creationId xmlns:a16="http://schemas.microsoft.com/office/drawing/2014/main" id="{6D7D3F30-C879-4A8F-A6E8-C19E7D074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0" b="89837" l="7556" r="92667">
                        <a14:foregroundMark x1="46889" y1="54203" x2="46889" y2="54203"/>
                        <a14:foregroundMark x1="51444" y1="67629" x2="51444" y2="67629"/>
                        <a14:foregroundMark x1="67333" y1="9410" x2="43222" y2="9285"/>
                        <a14:foregroundMark x1="64111" y1="5395" x2="64111" y2="5395"/>
                        <a14:foregroundMark x1="62667" y1="6148" x2="62667" y2="6148"/>
                        <a14:foregroundMark x1="90556" y1="32748" x2="92667" y2="56838"/>
                        <a14:foregroundMark x1="92667" y1="56838" x2="89222" y2="65997"/>
                        <a14:foregroundMark x1="89222" y1="65997" x2="87889" y2="66123"/>
                        <a14:foregroundMark x1="9667" y1="20577" x2="7556" y2="50690"/>
                        <a14:foregroundMark x1="7556" y1="50690" x2="12333" y2="54956"/>
                        <a14:foregroundMark x1="69667" y1="35508" x2="63222" y2="35885"/>
                        <a14:foregroundMark x1="63222" y1="35885" x2="57444" y2="38770"/>
                        <a14:foregroundMark x1="57444" y1="38770" x2="57000" y2="42535"/>
                        <a14:foregroundMark x1="60333" y1="37390" x2="60333" y2="37390"/>
                        <a14:foregroundMark x1="55111" y1="38018" x2="55111" y2="38018"/>
                        <a14:foregroundMark x1="55222" y1="38018" x2="69556" y2="35132"/>
                        <a14:foregroundMark x1="69556" y1="35132" x2="63222" y2="36386"/>
                        <a14:foregroundMark x1="63222" y1="36386" x2="60000" y2="38018"/>
                        <a14:foregroundMark x1="55889" y1="44668" x2="59889" y2="38770"/>
                        <a14:foregroundMark x1="59889" y1="38770" x2="60444" y2="35508"/>
                        <a14:foregroundMark x1="62778" y1="40527" x2="62778" y2="40527"/>
                        <a14:foregroundMark x1="68667" y1="35383" x2="57222" y2="37641"/>
                        <a14:foregroundMark x1="57222" y1="37641" x2="55889" y2="38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" t="2228" r="6667" b="9444"/>
          <a:stretch/>
        </p:blipFill>
        <p:spPr bwMode="auto">
          <a:xfrm>
            <a:off x="6565562" y="2770713"/>
            <a:ext cx="1773169" cy="156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FD6A10A-21CC-4F0E-8AE9-9F13E02D39A7}"/>
              </a:ext>
            </a:extLst>
          </p:cNvPr>
          <p:cNvSpPr txBox="1"/>
          <p:nvPr/>
        </p:nvSpPr>
        <p:spPr>
          <a:xfrm>
            <a:off x="1316979" y="4038761"/>
            <a:ext cx="64135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Read the questions?</a:t>
            </a:r>
            <a:endParaRPr lang="ar-SA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8EBC33C-7ED5-4DA1-8AD0-8D57E03E6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7170" y="1976217"/>
            <a:ext cx="3056083" cy="4119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id="{FAFDF87A-B65D-42EE-8F9D-969ED60DFDBF}"/>
              </a:ext>
            </a:extLst>
          </p:cNvPr>
          <p:cNvSpPr/>
          <p:nvPr/>
        </p:nvSpPr>
        <p:spPr>
          <a:xfrm>
            <a:off x="193965" y="215883"/>
            <a:ext cx="11915426" cy="6448153"/>
          </a:xfrm>
          <a:custGeom>
            <a:avLst/>
            <a:gdLst>
              <a:gd name="connsiteX0" fmla="*/ 11000440 w 11605611"/>
              <a:gd name="connsiteY0" fmla="*/ 0 h 6535297"/>
              <a:gd name="connsiteX1" fmla="*/ 11049675 w 11605611"/>
              <a:gd name="connsiteY1" fmla="*/ 18021 h 6535297"/>
              <a:gd name="connsiteX2" fmla="*/ 11605611 w 11605611"/>
              <a:gd name="connsiteY2" fmla="*/ 856733 h 6535297"/>
              <a:gd name="connsiteX3" fmla="*/ 11605611 w 11605611"/>
              <a:gd name="connsiteY3" fmla="*/ 5625053 h 6535297"/>
              <a:gd name="connsiteX4" fmla="*/ 10695367 w 11605611"/>
              <a:gd name="connsiteY4" fmla="*/ 6535297 h 6535297"/>
              <a:gd name="connsiteX5" fmla="*/ 582164 w 11605611"/>
              <a:gd name="connsiteY5" fmla="*/ 6535297 h 6535297"/>
              <a:gd name="connsiteX6" fmla="*/ 73238 w 11605611"/>
              <a:gd name="connsiteY6" fmla="*/ 6379842 h 6535297"/>
              <a:gd name="connsiteX7" fmla="*/ 0 w 11605611"/>
              <a:gd name="connsiteY7" fmla="*/ 6319415 h 6535297"/>
              <a:gd name="connsiteX8" fmla="*/ 34394 w 11605611"/>
              <a:gd name="connsiteY8" fmla="*/ 6332004 h 6535297"/>
              <a:gd name="connsiteX9" fmla="*/ 305073 w 11605611"/>
              <a:gd name="connsiteY9" fmla="*/ 6372926 h 6535297"/>
              <a:gd name="connsiteX10" fmla="*/ 10418276 w 11605611"/>
              <a:gd name="connsiteY10" fmla="*/ 6372926 h 6535297"/>
              <a:gd name="connsiteX11" fmla="*/ 11328520 w 11605611"/>
              <a:gd name="connsiteY11" fmla="*/ 5462682 h 6535297"/>
              <a:gd name="connsiteX12" fmla="*/ 11328520 w 11605611"/>
              <a:gd name="connsiteY12" fmla="*/ 694362 h 6535297"/>
              <a:gd name="connsiteX13" fmla="*/ 11061916 w 11605611"/>
              <a:gd name="connsiteY13" fmla="*/ 50722 h 653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05611" h="6535297">
                <a:moveTo>
                  <a:pt x="11000440" y="0"/>
                </a:moveTo>
                <a:lnTo>
                  <a:pt x="11049675" y="18021"/>
                </a:lnTo>
                <a:cubicBezTo>
                  <a:pt x="11376375" y="156203"/>
                  <a:pt x="11605611" y="479698"/>
                  <a:pt x="11605611" y="856733"/>
                </a:cubicBezTo>
                <a:lnTo>
                  <a:pt x="11605611" y="5625053"/>
                </a:lnTo>
                <a:cubicBezTo>
                  <a:pt x="11605611" y="6127767"/>
                  <a:pt x="11198081" y="6535297"/>
                  <a:pt x="10695367" y="6535297"/>
                </a:cubicBezTo>
                <a:lnTo>
                  <a:pt x="582164" y="6535297"/>
                </a:lnTo>
                <a:cubicBezTo>
                  <a:pt x="393646" y="6535297"/>
                  <a:pt x="218514" y="6477988"/>
                  <a:pt x="73238" y="6379842"/>
                </a:cubicBezTo>
                <a:lnTo>
                  <a:pt x="0" y="6319415"/>
                </a:lnTo>
                <a:lnTo>
                  <a:pt x="34394" y="6332004"/>
                </a:lnTo>
                <a:cubicBezTo>
                  <a:pt x="119902" y="6358599"/>
                  <a:pt x="210814" y="6372926"/>
                  <a:pt x="305073" y="6372926"/>
                </a:cubicBezTo>
                <a:lnTo>
                  <a:pt x="10418276" y="6372926"/>
                </a:lnTo>
                <a:cubicBezTo>
                  <a:pt x="10920990" y="6372926"/>
                  <a:pt x="11328520" y="5965396"/>
                  <a:pt x="11328520" y="5462682"/>
                </a:cubicBezTo>
                <a:lnTo>
                  <a:pt x="11328520" y="694362"/>
                </a:lnTo>
                <a:cubicBezTo>
                  <a:pt x="11328520" y="443005"/>
                  <a:pt x="11226638" y="215444"/>
                  <a:pt x="11061916" y="50722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prstDash val="lgDash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16" name="Picture 6" descr="Light Bulb Icon clipart - Light, Lamp, Face, transparent clip art">
            <a:extLst>
              <a:ext uri="{FF2B5EF4-FFF2-40B4-BE49-F238E27FC236}">
                <a16:creationId xmlns:a16="http://schemas.microsoft.com/office/drawing/2014/main" id="{27B7D3FC-EF7A-4333-977C-4F6656D58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2500" l="10000" r="90000">
                        <a14:foregroundMark x1="44000" y1="37361" x2="44000" y2="37361"/>
                        <a14:foregroundMark x1="50556" y1="54722" x2="50556" y2="54722"/>
                        <a14:foregroundMark x1="52000" y1="54583" x2="46111" y2="55833"/>
                        <a14:foregroundMark x1="46111" y1="55833" x2="43778" y2="55000"/>
                        <a14:foregroundMark x1="20444" y1="40556" x2="20444" y2="40556"/>
                        <a14:foregroundMark x1="21222" y1="25972" x2="21222" y2="25972"/>
                        <a14:foregroundMark x1="47889" y1="29722" x2="47889" y2="29722"/>
                        <a14:foregroundMark x1="49444" y1="30972" x2="54222" y2="34861"/>
                        <a14:foregroundMark x1="54222" y1="34861" x2="45889" y2="36111"/>
                        <a14:foregroundMark x1="45889" y1="36111" x2="45000" y2="33889"/>
                        <a14:foregroundMark x1="47778" y1="5000" x2="47778" y2="5000"/>
                        <a14:foregroundMark x1="56444" y1="76250" x2="57111" y2="84028"/>
                        <a14:foregroundMark x1="57111" y1="84028" x2="55333" y2="91111"/>
                        <a14:foregroundMark x1="55333" y1="91111" x2="49111" y2="94444"/>
                        <a14:foregroundMark x1="49111" y1="94444" x2="43444" y2="92500"/>
                        <a14:foregroundMark x1="43444" y1="92500" x2="40111" y2="86667"/>
                        <a14:foregroundMark x1="40111" y1="86667" x2="41111" y2="70972"/>
                        <a14:foregroundMark x1="54333" y1="33056" x2="40444" y2="40000"/>
                        <a14:foregroundMark x1="40444" y1="40000" x2="41111" y2="31389"/>
                        <a14:foregroundMark x1="41111" y1="31389" x2="49000" y2="29444"/>
                        <a14:foregroundMark x1="49000" y1="29444" x2="37889" y2="35278"/>
                        <a14:foregroundMark x1="37889" y1="35278" x2="37667" y2="31528"/>
                        <a14:foregroundMark x1="67889" y1="79722" x2="65667" y2="87222"/>
                        <a14:foregroundMark x1="65667" y1="87222" x2="59889" y2="88889"/>
                        <a14:foregroundMark x1="59889" y1="88889" x2="57111" y2="81111"/>
                        <a14:foregroundMark x1="57111" y1="81111" x2="62444" y2="75833"/>
                        <a14:foregroundMark x1="62444" y1="75833" x2="65778" y2="82778"/>
                        <a14:foregroundMark x1="65778" y1="82778" x2="65556" y2="83333"/>
                        <a14:foregroundMark x1="56111" y1="77083" x2="53556" y2="90833"/>
                        <a14:foregroundMark x1="53556" y1="90833" x2="46222" y2="88472"/>
                        <a14:foregroundMark x1="46222" y1="88472" x2="45778" y2="78333"/>
                        <a14:foregroundMark x1="45778" y1="78333" x2="50333" y2="82778"/>
                        <a14:foregroundMark x1="50333" y1="82778" x2="43889" y2="87361"/>
                        <a14:foregroundMark x1="43889" y1="87361" x2="51000" y2="77639"/>
                        <a14:foregroundMark x1="21222" y1="24861" x2="21222" y2="24861"/>
                        <a14:foregroundMark x1="22778" y1="42361" x2="22778" y2="42361"/>
                        <a14:foregroundMark x1="17889" y1="40139" x2="20444" y2="46667"/>
                        <a14:foregroundMark x1="20444" y1="46667" x2="22000" y2="42500"/>
                        <a14:foregroundMark x1="15111" y1="34167" x2="15111" y2="34167"/>
                        <a14:foregroundMark x1="15889" y1="35139" x2="15889" y2="35139"/>
                        <a14:foregroundMark x1="12000" y1="35556" x2="12000" y2="35556"/>
                        <a14:foregroundMark x1="12889" y1="36250" x2="12889" y2="36250"/>
                        <a14:foregroundMark x1="21222" y1="26250" x2="23111" y2="3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8" t="2976" r="23352" b="4337"/>
          <a:stretch/>
        </p:blipFill>
        <p:spPr bwMode="auto">
          <a:xfrm>
            <a:off x="331481" y="2323946"/>
            <a:ext cx="727970" cy="603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Light Bulb Icon clipart - Light, Lamp, Face, transparent clip art">
            <a:extLst>
              <a:ext uri="{FF2B5EF4-FFF2-40B4-BE49-F238E27FC236}">
                <a16:creationId xmlns:a16="http://schemas.microsoft.com/office/drawing/2014/main" id="{FF20812E-675C-4BEC-B396-1CF61F6E4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2500" l="10000" r="90000">
                        <a14:foregroundMark x1="44000" y1="37361" x2="44000" y2="37361"/>
                        <a14:foregroundMark x1="50556" y1="54722" x2="50556" y2="54722"/>
                        <a14:foregroundMark x1="52000" y1="54583" x2="46111" y2="55833"/>
                        <a14:foregroundMark x1="46111" y1="55833" x2="43778" y2="55000"/>
                        <a14:foregroundMark x1="20444" y1="40556" x2="20444" y2="40556"/>
                        <a14:foregroundMark x1="21222" y1="25972" x2="21222" y2="25972"/>
                        <a14:foregroundMark x1="47889" y1="29722" x2="47889" y2="29722"/>
                        <a14:foregroundMark x1="49444" y1="30972" x2="54222" y2="34861"/>
                        <a14:foregroundMark x1="54222" y1="34861" x2="45889" y2="36111"/>
                        <a14:foregroundMark x1="45889" y1="36111" x2="45000" y2="33889"/>
                        <a14:foregroundMark x1="47778" y1="5000" x2="47778" y2="5000"/>
                        <a14:foregroundMark x1="56444" y1="76250" x2="57111" y2="84028"/>
                        <a14:foregroundMark x1="57111" y1="84028" x2="55333" y2="91111"/>
                        <a14:foregroundMark x1="55333" y1="91111" x2="49111" y2="94444"/>
                        <a14:foregroundMark x1="49111" y1="94444" x2="43444" y2="92500"/>
                        <a14:foregroundMark x1="43444" y1="92500" x2="40111" y2="86667"/>
                        <a14:foregroundMark x1="40111" y1="86667" x2="41111" y2="70972"/>
                        <a14:foregroundMark x1="54333" y1="33056" x2="40444" y2="40000"/>
                        <a14:foregroundMark x1="40444" y1="40000" x2="41111" y2="31389"/>
                        <a14:foregroundMark x1="41111" y1="31389" x2="49000" y2="29444"/>
                        <a14:foregroundMark x1="49000" y1="29444" x2="37889" y2="35278"/>
                        <a14:foregroundMark x1="37889" y1="35278" x2="37667" y2="31528"/>
                        <a14:foregroundMark x1="67889" y1="79722" x2="65667" y2="87222"/>
                        <a14:foregroundMark x1="65667" y1="87222" x2="59889" y2="88889"/>
                        <a14:foregroundMark x1="59889" y1="88889" x2="57111" y2="81111"/>
                        <a14:foregroundMark x1="57111" y1="81111" x2="62444" y2="75833"/>
                        <a14:foregroundMark x1="62444" y1="75833" x2="65778" y2="82778"/>
                        <a14:foregroundMark x1="65778" y1="82778" x2="65556" y2="83333"/>
                        <a14:foregroundMark x1="56111" y1="77083" x2="53556" y2="90833"/>
                        <a14:foregroundMark x1="53556" y1="90833" x2="46222" y2="88472"/>
                        <a14:foregroundMark x1="46222" y1="88472" x2="45778" y2="78333"/>
                        <a14:foregroundMark x1="45778" y1="78333" x2="50333" y2="82778"/>
                        <a14:foregroundMark x1="50333" y1="82778" x2="43889" y2="87361"/>
                        <a14:foregroundMark x1="43889" y1="87361" x2="51000" y2="77639"/>
                        <a14:foregroundMark x1="21222" y1="24861" x2="21222" y2="24861"/>
                        <a14:foregroundMark x1="22778" y1="42361" x2="22778" y2="42361"/>
                        <a14:foregroundMark x1="17889" y1="40139" x2="20444" y2="46667"/>
                        <a14:foregroundMark x1="20444" y1="46667" x2="22000" y2="42500"/>
                        <a14:foregroundMark x1="15111" y1="34167" x2="15111" y2="34167"/>
                        <a14:foregroundMark x1="15889" y1="35139" x2="15889" y2="35139"/>
                        <a14:foregroundMark x1="12000" y1="35556" x2="12000" y2="35556"/>
                        <a14:foregroundMark x1="12889" y1="36250" x2="12889" y2="36250"/>
                        <a14:foregroundMark x1="21222" y1="26250" x2="23111" y2="3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8" t="2976" r="23352" b="4337"/>
          <a:stretch/>
        </p:blipFill>
        <p:spPr bwMode="auto">
          <a:xfrm>
            <a:off x="419511" y="4019745"/>
            <a:ext cx="727970" cy="603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797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63B4B6B-D656-4B7E-B079-6877AC68E0F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B385BA0-670C-4B2A-AD02-98092B318482}"/>
              </a:ext>
            </a:extLst>
          </p:cNvPr>
          <p:cNvSpPr txBox="1"/>
          <p:nvPr/>
        </p:nvSpPr>
        <p:spPr>
          <a:xfrm>
            <a:off x="201743" y="1719062"/>
            <a:ext cx="6770557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Find and underline some of the words you practiced in the pronunciation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section. Practice reading the conversation in pairs.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Reporter: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Would you tell us about the new intelligent home of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the future?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Engineer: </a:t>
            </a:r>
            <a:r>
              <a:rPr lang="en-US" sz="1800" b="0" i="0" u="none" strike="noStrike" baseline="0" dirty="0">
                <a:solidFill>
                  <a:srgbClr val="0066E6"/>
                </a:solidFill>
                <a:latin typeface="ProximaNova-Light"/>
              </a:rPr>
              <a:t>Certainly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. The concept of Intelligent Buildings is to monitor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optimize lighting, security, ventilation, heating, audiovisual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entertainment systems, and so on. It’s an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integrated household system that will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make people’s lives easier.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Reporter: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How will the house actually function?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Engineer: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When you arrive at the front door, you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won’t need a key. The door will open with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a touch of your finger. The system will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recognize your fingerprint.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A3CF649-7D3A-40BB-8C0C-3E72A250B1B7}"/>
              </a:ext>
            </a:extLst>
          </p:cNvPr>
          <p:cNvSpPr txBox="1"/>
          <p:nvPr/>
        </p:nvSpPr>
        <p:spPr>
          <a:xfrm>
            <a:off x="6972300" y="1225689"/>
            <a:ext cx="5638800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Reporter: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What happens after I enter the house?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Engineer: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The lights will come on if it’s night,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climate control will be activated,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surround sound will automatically play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your favorite radio station.</a:t>
            </a:r>
          </a:p>
          <a:p>
            <a:pPr algn="l"/>
            <a:endParaRPr lang="en-US" sz="1800" b="1" i="0" u="none" strike="noStrike" baseline="0" dirty="0">
              <a:solidFill>
                <a:srgbClr val="000000"/>
              </a:solidFill>
              <a:latin typeface="ProximaNova-Bold"/>
            </a:endParaRP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Reporter: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What special facilities will there be in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the kitchen?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Engineer: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You’ll be able to “call” your refrigerator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when you’re at the supermarket and find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out how much milk there is or how many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eggs you have left.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Reporter: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That’s wonderful. What about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housework? I hate doing that.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Engineer: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The house will come equipped with a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robot that will do the cleaning,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washing, and the cooking.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Reporter: </a:t>
            </a:r>
            <a:r>
              <a:rPr lang="en-US" sz="1800" b="0" i="0" u="none" strike="noStrike" baseline="0" dirty="0">
                <a:solidFill>
                  <a:srgbClr val="0066E6"/>
                </a:solidFill>
                <a:latin typeface="ProximaNova-Light"/>
              </a:rPr>
              <a:t>No kidding?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Can I buy the robot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without the house?</a:t>
            </a:r>
            <a:endParaRPr lang="ar-SA" dirty="0"/>
          </a:p>
          <a:p>
            <a:endParaRPr lang="ar-SA" dirty="0"/>
          </a:p>
        </p:txBody>
      </p:sp>
      <p:pic>
        <p:nvPicPr>
          <p:cNvPr id="4" name="Picture 2" descr="سماعات, كرتون سماعات الرأس, والاستماع إلى الموسيقى png">
            <a:extLst>
              <a:ext uri="{FF2B5EF4-FFF2-40B4-BE49-F238E27FC236}">
                <a16:creationId xmlns:a16="http://schemas.microsoft.com/office/drawing/2014/main" id="{39A5258B-A892-42B5-892E-6547BCEBC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0115" y1="89606" x2="70115" y2="89606"/>
                        <a14:foregroundMark x1="33333" y1="89247" x2="33333" y2="89247"/>
                        <a14:foregroundMark x1="29885" y1="89247" x2="29885" y2="89247"/>
                        <a14:foregroundMark x1="52299" y1="10753" x2="39080" y2="12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008" r="14068" b="5492"/>
          <a:stretch/>
        </p:blipFill>
        <p:spPr bwMode="auto">
          <a:xfrm>
            <a:off x="4323668" y="78796"/>
            <a:ext cx="1226233" cy="1187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G Bk 1 F-SA_2020_1-24">
            <a:hlinkClick r:id="" action="ppaction://media"/>
            <a:extLst>
              <a:ext uri="{FF2B5EF4-FFF2-40B4-BE49-F238E27FC236}">
                <a16:creationId xmlns:a16="http://schemas.microsoft.com/office/drawing/2014/main" id="{43F2FA89-3906-4BA4-8BE6-2A9CB8F9E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2227" y="78796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56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BAD4859-C641-41F3-B05B-73DF6F80A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5" y="2895600"/>
            <a:ext cx="5267036" cy="3768436"/>
          </a:xfrm>
          <a:prstGeom prst="rect">
            <a:avLst/>
          </a:prstGeom>
        </p:spPr>
      </p:pic>
      <p:sp>
        <p:nvSpPr>
          <p:cNvPr id="2" name="شكل حر: شكل 1">
            <a:extLst>
              <a:ext uri="{FF2B5EF4-FFF2-40B4-BE49-F238E27FC236}">
                <a16:creationId xmlns:a16="http://schemas.microsoft.com/office/drawing/2014/main" id="{6F0B2E6E-0964-4870-A7DE-14B31858F9CC}"/>
              </a:ext>
            </a:extLst>
          </p:cNvPr>
          <p:cNvSpPr/>
          <p:nvPr/>
        </p:nvSpPr>
        <p:spPr>
          <a:xfrm>
            <a:off x="193965" y="215883"/>
            <a:ext cx="11915426" cy="6448153"/>
          </a:xfrm>
          <a:custGeom>
            <a:avLst/>
            <a:gdLst>
              <a:gd name="connsiteX0" fmla="*/ 11000440 w 11605611"/>
              <a:gd name="connsiteY0" fmla="*/ 0 h 6535297"/>
              <a:gd name="connsiteX1" fmla="*/ 11049675 w 11605611"/>
              <a:gd name="connsiteY1" fmla="*/ 18021 h 6535297"/>
              <a:gd name="connsiteX2" fmla="*/ 11605611 w 11605611"/>
              <a:gd name="connsiteY2" fmla="*/ 856733 h 6535297"/>
              <a:gd name="connsiteX3" fmla="*/ 11605611 w 11605611"/>
              <a:gd name="connsiteY3" fmla="*/ 5625053 h 6535297"/>
              <a:gd name="connsiteX4" fmla="*/ 10695367 w 11605611"/>
              <a:gd name="connsiteY4" fmla="*/ 6535297 h 6535297"/>
              <a:gd name="connsiteX5" fmla="*/ 582164 w 11605611"/>
              <a:gd name="connsiteY5" fmla="*/ 6535297 h 6535297"/>
              <a:gd name="connsiteX6" fmla="*/ 73238 w 11605611"/>
              <a:gd name="connsiteY6" fmla="*/ 6379842 h 6535297"/>
              <a:gd name="connsiteX7" fmla="*/ 0 w 11605611"/>
              <a:gd name="connsiteY7" fmla="*/ 6319415 h 6535297"/>
              <a:gd name="connsiteX8" fmla="*/ 34394 w 11605611"/>
              <a:gd name="connsiteY8" fmla="*/ 6332004 h 6535297"/>
              <a:gd name="connsiteX9" fmla="*/ 305073 w 11605611"/>
              <a:gd name="connsiteY9" fmla="*/ 6372926 h 6535297"/>
              <a:gd name="connsiteX10" fmla="*/ 10418276 w 11605611"/>
              <a:gd name="connsiteY10" fmla="*/ 6372926 h 6535297"/>
              <a:gd name="connsiteX11" fmla="*/ 11328520 w 11605611"/>
              <a:gd name="connsiteY11" fmla="*/ 5462682 h 6535297"/>
              <a:gd name="connsiteX12" fmla="*/ 11328520 w 11605611"/>
              <a:gd name="connsiteY12" fmla="*/ 694362 h 6535297"/>
              <a:gd name="connsiteX13" fmla="*/ 11061916 w 11605611"/>
              <a:gd name="connsiteY13" fmla="*/ 50722 h 653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05611" h="6535297">
                <a:moveTo>
                  <a:pt x="11000440" y="0"/>
                </a:moveTo>
                <a:lnTo>
                  <a:pt x="11049675" y="18021"/>
                </a:lnTo>
                <a:cubicBezTo>
                  <a:pt x="11376375" y="156203"/>
                  <a:pt x="11605611" y="479698"/>
                  <a:pt x="11605611" y="856733"/>
                </a:cubicBezTo>
                <a:lnTo>
                  <a:pt x="11605611" y="5625053"/>
                </a:lnTo>
                <a:cubicBezTo>
                  <a:pt x="11605611" y="6127767"/>
                  <a:pt x="11198081" y="6535297"/>
                  <a:pt x="10695367" y="6535297"/>
                </a:cubicBezTo>
                <a:lnTo>
                  <a:pt x="582164" y="6535297"/>
                </a:lnTo>
                <a:cubicBezTo>
                  <a:pt x="393646" y="6535297"/>
                  <a:pt x="218514" y="6477988"/>
                  <a:pt x="73238" y="6379842"/>
                </a:cubicBezTo>
                <a:lnTo>
                  <a:pt x="0" y="6319415"/>
                </a:lnTo>
                <a:lnTo>
                  <a:pt x="34394" y="6332004"/>
                </a:lnTo>
                <a:cubicBezTo>
                  <a:pt x="119902" y="6358599"/>
                  <a:pt x="210814" y="6372926"/>
                  <a:pt x="305073" y="6372926"/>
                </a:cubicBezTo>
                <a:lnTo>
                  <a:pt x="10418276" y="6372926"/>
                </a:lnTo>
                <a:cubicBezTo>
                  <a:pt x="10920990" y="6372926"/>
                  <a:pt x="11328520" y="5965396"/>
                  <a:pt x="11328520" y="5462682"/>
                </a:cubicBezTo>
                <a:lnTo>
                  <a:pt x="11328520" y="694362"/>
                </a:lnTo>
                <a:cubicBezTo>
                  <a:pt x="11328520" y="443005"/>
                  <a:pt x="11226638" y="215444"/>
                  <a:pt x="11061916" y="50722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prstDash val="lgDash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BCE20DE-5D16-4232-868A-E852B688A9FB}"/>
              </a:ext>
            </a:extLst>
          </p:cNvPr>
          <p:cNvSpPr txBox="1"/>
          <p:nvPr/>
        </p:nvSpPr>
        <p:spPr>
          <a:xfrm>
            <a:off x="4076700" y="1248204"/>
            <a:ext cx="5930900" cy="646331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Proxima Nova"/>
            </a:endParaRPr>
          </a:p>
          <a:p>
            <a:pPr algn="l"/>
            <a:r>
              <a:rPr lang="en-US" sz="1800" b="1" i="1" u="none" strike="noStrike" baseline="0" dirty="0">
                <a:latin typeface="Proxima Nova"/>
              </a:rPr>
              <a:t>What is the concept of intelligent buildings? </a:t>
            </a: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64CE496-1882-47FB-8ECA-B27FF3F0A5F2}"/>
              </a:ext>
            </a:extLst>
          </p:cNvPr>
          <p:cNvSpPr txBox="1"/>
          <p:nvPr/>
        </p:nvSpPr>
        <p:spPr>
          <a:xfrm>
            <a:off x="4991100" y="2087529"/>
            <a:ext cx="5930900" cy="646331"/>
          </a:xfrm>
          <a:prstGeom prst="rect">
            <a:avLst/>
          </a:prstGeom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Proxima Nova"/>
            </a:endParaRPr>
          </a:p>
          <a:p>
            <a:pPr algn="l"/>
            <a:r>
              <a:rPr lang="en-US" sz="1800" b="1" i="1" u="none" strike="noStrike" baseline="0" dirty="0">
                <a:latin typeface="Proxima Nova"/>
              </a:rPr>
              <a:t>How do you open the front door? </a:t>
            </a:r>
            <a:endParaRPr lang="ar-SA" sz="1800" b="0" i="0" u="none" strike="noStrike" baseline="0" dirty="0">
              <a:solidFill>
                <a:srgbClr val="000000"/>
              </a:solidFill>
              <a:latin typeface="Proxima Nova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6A425AA-96D3-4A22-8021-BF412CA6DC37}"/>
              </a:ext>
            </a:extLst>
          </p:cNvPr>
          <p:cNvSpPr txBox="1"/>
          <p:nvPr/>
        </p:nvSpPr>
        <p:spPr>
          <a:xfrm>
            <a:off x="5613400" y="3116793"/>
            <a:ext cx="593090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Proxima Nova"/>
            </a:endParaRPr>
          </a:p>
          <a:p>
            <a:pPr algn="l"/>
            <a:r>
              <a:rPr lang="en-US" sz="1800" b="1" i="1" u="none" strike="noStrike" baseline="0" dirty="0">
                <a:latin typeface="Proxima Nova"/>
              </a:rPr>
              <a:t>What makes the refrigerator “smart”? </a:t>
            </a:r>
            <a:endParaRPr lang="ar-SA" sz="1800" b="0" i="0" u="none" strike="noStrike" baseline="0" dirty="0">
              <a:solidFill>
                <a:srgbClr val="000000"/>
              </a:solidFill>
              <a:latin typeface="Proxima Nova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79B7CA6-A625-474D-B0AC-0E9E5EC99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65" y="181265"/>
            <a:ext cx="3056083" cy="3133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6" descr="Light Bulb Icon clipart - Light, Lamp, Face, transparent clip art">
            <a:extLst>
              <a:ext uri="{FF2B5EF4-FFF2-40B4-BE49-F238E27FC236}">
                <a16:creationId xmlns:a16="http://schemas.microsoft.com/office/drawing/2014/main" id="{568AAE83-093A-4C75-B8B3-C6088ADDD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2500" l="10000" r="90000">
                        <a14:foregroundMark x1="44000" y1="37361" x2="44000" y2="37361"/>
                        <a14:foregroundMark x1="50556" y1="54722" x2="50556" y2="54722"/>
                        <a14:foregroundMark x1="52000" y1="54583" x2="46111" y2="55833"/>
                        <a14:foregroundMark x1="46111" y1="55833" x2="43778" y2="55000"/>
                        <a14:foregroundMark x1="20444" y1="40556" x2="20444" y2="40556"/>
                        <a14:foregroundMark x1="21222" y1="25972" x2="21222" y2="25972"/>
                        <a14:foregroundMark x1="47889" y1="29722" x2="47889" y2="29722"/>
                        <a14:foregroundMark x1="49444" y1="30972" x2="54222" y2="34861"/>
                        <a14:foregroundMark x1="54222" y1="34861" x2="45889" y2="36111"/>
                        <a14:foregroundMark x1="45889" y1="36111" x2="45000" y2="33889"/>
                        <a14:foregroundMark x1="47778" y1="5000" x2="47778" y2="5000"/>
                        <a14:foregroundMark x1="56444" y1="76250" x2="57111" y2="84028"/>
                        <a14:foregroundMark x1="57111" y1="84028" x2="55333" y2="91111"/>
                        <a14:foregroundMark x1="55333" y1="91111" x2="49111" y2="94444"/>
                        <a14:foregroundMark x1="49111" y1="94444" x2="43444" y2="92500"/>
                        <a14:foregroundMark x1="43444" y1="92500" x2="40111" y2="86667"/>
                        <a14:foregroundMark x1="40111" y1="86667" x2="41111" y2="70972"/>
                        <a14:foregroundMark x1="54333" y1="33056" x2="40444" y2="40000"/>
                        <a14:foregroundMark x1="40444" y1="40000" x2="41111" y2="31389"/>
                        <a14:foregroundMark x1="41111" y1="31389" x2="49000" y2="29444"/>
                        <a14:foregroundMark x1="49000" y1="29444" x2="37889" y2="35278"/>
                        <a14:foregroundMark x1="37889" y1="35278" x2="37667" y2="31528"/>
                        <a14:foregroundMark x1="67889" y1="79722" x2="65667" y2="87222"/>
                        <a14:foregroundMark x1="65667" y1="87222" x2="59889" y2="88889"/>
                        <a14:foregroundMark x1="59889" y1="88889" x2="57111" y2="81111"/>
                        <a14:foregroundMark x1="57111" y1="81111" x2="62444" y2="75833"/>
                        <a14:foregroundMark x1="62444" y1="75833" x2="65778" y2="82778"/>
                        <a14:foregroundMark x1="65778" y1="82778" x2="65556" y2="83333"/>
                        <a14:foregroundMark x1="56111" y1="77083" x2="53556" y2="90833"/>
                        <a14:foregroundMark x1="53556" y1="90833" x2="46222" y2="88472"/>
                        <a14:foregroundMark x1="46222" y1="88472" x2="45778" y2="78333"/>
                        <a14:foregroundMark x1="45778" y1="78333" x2="50333" y2="82778"/>
                        <a14:foregroundMark x1="50333" y1="82778" x2="43889" y2="87361"/>
                        <a14:foregroundMark x1="43889" y1="87361" x2="51000" y2="77639"/>
                        <a14:foregroundMark x1="21222" y1="24861" x2="21222" y2="24861"/>
                        <a14:foregroundMark x1="22778" y1="42361" x2="22778" y2="42361"/>
                        <a14:foregroundMark x1="17889" y1="40139" x2="20444" y2="46667"/>
                        <a14:foregroundMark x1="20444" y1="46667" x2="22000" y2="42500"/>
                        <a14:foregroundMark x1="15111" y1="34167" x2="15111" y2="34167"/>
                        <a14:foregroundMark x1="15889" y1="35139" x2="15889" y2="35139"/>
                        <a14:foregroundMark x1="12000" y1="35556" x2="12000" y2="35556"/>
                        <a14:foregroundMark x1="12889" y1="36250" x2="12889" y2="36250"/>
                        <a14:foregroundMark x1="21222" y1="26250" x2="23111" y2="3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8" t="2976" r="23352" b="4337"/>
          <a:stretch/>
        </p:blipFill>
        <p:spPr bwMode="auto">
          <a:xfrm>
            <a:off x="3324313" y="1269473"/>
            <a:ext cx="727970" cy="603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ight Bulb Icon clipart - Light, Lamp, Face, transparent clip art">
            <a:extLst>
              <a:ext uri="{FF2B5EF4-FFF2-40B4-BE49-F238E27FC236}">
                <a16:creationId xmlns:a16="http://schemas.microsoft.com/office/drawing/2014/main" id="{4E63DCF9-A3AC-4F5C-91A0-63A76FBEB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2500" l="10000" r="90000">
                        <a14:foregroundMark x1="44000" y1="37361" x2="44000" y2="37361"/>
                        <a14:foregroundMark x1="50556" y1="54722" x2="50556" y2="54722"/>
                        <a14:foregroundMark x1="52000" y1="54583" x2="46111" y2="55833"/>
                        <a14:foregroundMark x1="46111" y1="55833" x2="43778" y2="55000"/>
                        <a14:foregroundMark x1="20444" y1="40556" x2="20444" y2="40556"/>
                        <a14:foregroundMark x1="21222" y1="25972" x2="21222" y2="25972"/>
                        <a14:foregroundMark x1="47889" y1="29722" x2="47889" y2="29722"/>
                        <a14:foregroundMark x1="49444" y1="30972" x2="54222" y2="34861"/>
                        <a14:foregroundMark x1="54222" y1="34861" x2="45889" y2="36111"/>
                        <a14:foregroundMark x1="45889" y1="36111" x2="45000" y2="33889"/>
                        <a14:foregroundMark x1="47778" y1="5000" x2="47778" y2="5000"/>
                        <a14:foregroundMark x1="56444" y1="76250" x2="57111" y2="84028"/>
                        <a14:foregroundMark x1="57111" y1="84028" x2="55333" y2="91111"/>
                        <a14:foregroundMark x1="55333" y1="91111" x2="49111" y2="94444"/>
                        <a14:foregroundMark x1="49111" y1="94444" x2="43444" y2="92500"/>
                        <a14:foregroundMark x1="43444" y1="92500" x2="40111" y2="86667"/>
                        <a14:foregroundMark x1="40111" y1="86667" x2="41111" y2="70972"/>
                        <a14:foregroundMark x1="54333" y1="33056" x2="40444" y2="40000"/>
                        <a14:foregroundMark x1="40444" y1="40000" x2="41111" y2="31389"/>
                        <a14:foregroundMark x1="41111" y1="31389" x2="49000" y2="29444"/>
                        <a14:foregroundMark x1="49000" y1="29444" x2="37889" y2="35278"/>
                        <a14:foregroundMark x1="37889" y1="35278" x2="37667" y2="31528"/>
                        <a14:foregroundMark x1="67889" y1="79722" x2="65667" y2="87222"/>
                        <a14:foregroundMark x1="65667" y1="87222" x2="59889" y2="88889"/>
                        <a14:foregroundMark x1="59889" y1="88889" x2="57111" y2="81111"/>
                        <a14:foregroundMark x1="57111" y1="81111" x2="62444" y2="75833"/>
                        <a14:foregroundMark x1="62444" y1="75833" x2="65778" y2="82778"/>
                        <a14:foregroundMark x1="65778" y1="82778" x2="65556" y2="83333"/>
                        <a14:foregroundMark x1="56111" y1="77083" x2="53556" y2="90833"/>
                        <a14:foregroundMark x1="53556" y1="90833" x2="46222" y2="88472"/>
                        <a14:foregroundMark x1="46222" y1="88472" x2="45778" y2="78333"/>
                        <a14:foregroundMark x1="45778" y1="78333" x2="50333" y2="82778"/>
                        <a14:foregroundMark x1="50333" y1="82778" x2="43889" y2="87361"/>
                        <a14:foregroundMark x1="43889" y1="87361" x2="51000" y2="77639"/>
                        <a14:foregroundMark x1="21222" y1="24861" x2="21222" y2="24861"/>
                        <a14:foregroundMark x1="22778" y1="42361" x2="22778" y2="42361"/>
                        <a14:foregroundMark x1="17889" y1="40139" x2="20444" y2="46667"/>
                        <a14:foregroundMark x1="20444" y1="46667" x2="22000" y2="42500"/>
                        <a14:foregroundMark x1="15111" y1="34167" x2="15111" y2="34167"/>
                        <a14:foregroundMark x1="15889" y1="35139" x2="15889" y2="35139"/>
                        <a14:foregroundMark x1="12000" y1="35556" x2="12000" y2="35556"/>
                        <a14:foregroundMark x1="12889" y1="36250" x2="12889" y2="36250"/>
                        <a14:foregroundMark x1="21222" y1="26250" x2="23111" y2="3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8" t="2976" r="23352" b="4337"/>
          <a:stretch/>
        </p:blipFill>
        <p:spPr bwMode="auto">
          <a:xfrm>
            <a:off x="4126549" y="2210939"/>
            <a:ext cx="727970" cy="603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ight Bulb Icon clipart - Light, Lamp, Face, transparent clip art">
            <a:extLst>
              <a:ext uri="{FF2B5EF4-FFF2-40B4-BE49-F238E27FC236}">
                <a16:creationId xmlns:a16="http://schemas.microsoft.com/office/drawing/2014/main" id="{8EF840FF-35E7-4AB4-8FB1-199D19499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2500" l="10000" r="90000">
                        <a14:foregroundMark x1="44000" y1="37361" x2="44000" y2="37361"/>
                        <a14:foregroundMark x1="50556" y1="54722" x2="50556" y2="54722"/>
                        <a14:foregroundMark x1="52000" y1="54583" x2="46111" y2="55833"/>
                        <a14:foregroundMark x1="46111" y1="55833" x2="43778" y2="55000"/>
                        <a14:foregroundMark x1="20444" y1="40556" x2="20444" y2="40556"/>
                        <a14:foregroundMark x1="21222" y1="25972" x2="21222" y2="25972"/>
                        <a14:foregroundMark x1="47889" y1="29722" x2="47889" y2="29722"/>
                        <a14:foregroundMark x1="49444" y1="30972" x2="54222" y2="34861"/>
                        <a14:foregroundMark x1="54222" y1="34861" x2="45889" y2="36111"/>
                        <a14:foregroundMark x1="45889" y1="36111" x2="45000" y2="33889"/>
                        <a14:foregroundMark x1="47778" y1="5000" x2="47778" y2="5000"/>
                        <a14:foregroundMark x1="56444" y1="76250" x2="57111" y2="84028"/>
                        <a14:foregroundMark x1="57111" y1="84028" x2="55333" y2="91111"/>
                        <a14:foregroundMark x1="55333" y1="91111" x2="49111" y2="94444"/>
                        <a14:foregroundMark x1="49111" y1="94444" x2="43444" y2="92500"/>
                        <a14:foregroundMark x1="43444" y1="92500" x2="40111" y2="86667"/>
                        <a14:foregroundMark x1="40111" y1="86667" x2="41111" y2="70972"/>
                        <a14:foregroundMark x1="54333" y1="33056" x2="40444" y2="40000"/>
                        <a14:foregroundMark x1="40444" y1="40000" x2="41111" y2="31389"/>
                        <a14:foregroundMark x1="41111" y1="31389" x2="49000" y2="29444"/>
                        <a14:foregroundMark x1="49000" y1="29444" x2="37889" y2="35278"/>
                        <a14:foregroundMark x1="37889" y1="35278" x2="37667" y2="31528"/>
                        <a14:foregroundMark x1="67889" y1="79722" x2="65667" y2="87222"/>
                        <a14:foregroundMark x1="65667" y1="87222" x2="59889" y2="88889"/>
                        <a14:foregroundMark x1="59889" y1="88889" x2="57111" y2="81111"/>
                        <a14:foregroundMark x1="57111" y1="81111" x2="62444" y2="75833"/>
                        <a14:foregroundMark x1="62444" y1="75833" x2="65778" y2="82778"/>
                        <a14:foregroundMark x1="65778" y1="82778" x2="65556" y2="83333"/>
                        <a14:foregroundMark x1="56111" y1="77083" x2="53556" y2="90833"/>
                        <a14:foregroundMark x1="53556" y1="90833" x2="46222" y2="88472"/>
                        <a14:foregroundMark x1="46222" y1="88472" x2="45778" y2="78333"/>
                        <a14:foregroundMark x1="45778" y1="78333" x2="50333" y2="82778"/>
                        <a14:foregroundMark x1="50333" y1="82778" x2="43889" y2="87361"/>
                        <a14:foregroundMark x1="43889" y1="87361" x2="51000" y2="77639"/>
                        <a14:foregroundMark x1="21222" y1="24861" x2="21222" y2="24861"/>
                        <a14:foregroundMark x1="22778" y1="42361" x2="22778" y2="42361"/>
                        <a14:foregroundMark x1="17889" y1="40139" x2="20444" y2="46667"/>
                        <a14:foregroundMark x1="20444" y1="46667" x2="22000" y2="42500"/>
                        <a14:foregroundMark x1="15111" y1="34167" x2="15111" y2="34167"/>
                        <a14:foregroundMark x1="15889" y1="35139" x2="15889" y2="35139"/>
                        <a14:foregroundMark x1="12000" y1="35556" x2="12000" y2="35556"/>
                        <a14:foregroundMark x1="12889" y1="36250" x2="12889" y2="36250"/>
                        <a14:foregroundMark x1="21222" y1="26250" x2="23111" y2="3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8" t="2976" r="23352" b="4337"/>
          <a:stretch/>
        </p:blipFill>
        <p:spPr bwMode="auto">
          <a:xfrm>
            <a:off x="4973134" y="3134055"/>
            <a:ext cx="727970" cy="603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23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حر: شكل 1">
            <a:extLst>
              <a:ext uri="{FF2B5EF4-FFF2-40B4-BE49-F238E27FC236}">
                <a16:creationId xmlns:a16="http://schemas.microsoft.com/office/drawing/2014/main" id="{421ECF19-E7CD-4ECA-A1B4-1B804404C4A4}"/>
              </a:ext>
            </a:extLst>
          </p:cNvPr>
          <p:cNvSpPr/>
          <p:nvPr/>
        </p:nvSpPr>
        <p:spPr>
          <a:xfrm>
            <a:off x="193965" y="215883"/>
            <a:ext cx="11915426" cy="6448153"/>
          </a:xfrm>
          <a:custGeom>
            <a:avLst/>
            <a:gdLst>
              <a:gd name="connsiteX0" fmla="*/ 11000440 w 11605611"/>
              <a:gd name="connsiteY0" fmla="*/ 0 h 6535297"/>
              <a:gd name="connsiteX1" fmla="*/ 11049675 w 11605611"/>
              <a:gd name="connsiteY1" fmla="*/ 18021 h 6535297"/>
              <a:gd name="connsiteX2" fmla="*/ 11605611 w 11605611"/>
              <a:gd name="connsiteY2" fmla="*/ 856733 h 6535297"/>
              <a:gd name="connsiteX3" fmla="*/ 11605611 w 11605611"/>
              <a:gd name="connsiteY3" fmla="*/ 5625053 h 6535297"/>
              <a:gd name="connsiteX4" fmla="*/ 10695367 w 11605611"/>
              <a:gd name="connsiteY4" fmla="*/ 6535297 h 6535297"/>
              <a:gd name="connsiteX5" fmla="*/ 582164 w 11605611"/>
              <a:gd name="connsiteY5" fmla="*/ 6535297 h 6535297"/>
              <a:gd name="connsiteX6" fmla="*/ 73238 w 11605611"/>
              <a:gd name="connsiteY6" fmla="*/ 6379842 h 6535297"/>
              <a:gd name="connsiteX7" fmla="*/ 0 w 11605611"/>
              <a:gd name="connsiteY7" fmla="*/ 6319415 h 6535297"/>
              <a:gd name="connsiteX8" fmla="*/ 34394 w 11605611"/>
              <a:gd name="connsiteY8" fmla="*/ 6332004 h 6535297"/>
              <a:gd name="connsiteX9" fmla="*/ 305073 w 11605611"/>
              <a:gd name="connsiteY9" fmla="*/ 6372926 h 6535297"/>
              <a:gd name="connsiteX10" fmla="*/ 10418276 w 11605611"/>
              <a:gd name="connsiteY10" fmla="*/ 6372926 h 6535297"/>
              <a:gd name="connsiteX11" fmla="*/ 11328520 w 11605611"/>
              <a:gd name="connsiteY11" fmla="*/ 5462682 h 6535297"/>
              <a:gd name="connsiteX12" fmla="*/ 11328520 w 11605611"/>
              <a:gd name="connsiteY12" fmla="*/ 694362 h 6535297"/>
              <a:gd name="connsiteX13" fmla="*/ 11061916 w 11605611"/>
              <a:gd name="connsiteY13" fmla="*/ 50722 h 653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05611" h="6535297">
                <a:moveTo>
                  <a:pt x="11000440" y="0"/>
                </a:moveTo>
                <a:lnTo>
                  <a:pt x="11049675" y="18021"/>
                </a:lnTo>
                <a:cubicBezTo>
                  <a:pt x="11376375" y="156203"/>
                  <a:pt x="11605611" y="479698"/>
                  <a:pt x="11605611" y="856733"/>
                </a:cubicBezTo>
                <a:lnTo>
                  <a:pt x="11605611" y="5625053"/>
                </a:lnTo>
                <a:cubicBezTo>
                  <a:pt x="11605611" y="6127767"/>
                  <a:pt x="11198081" y="6535297"/>
                  <a:pt x="10695367" y="6535297"/>
                </a:cubicBezTo>
                <a:lnTo>
                  <a:pt x="582164" y="6535297"/>
                </a:lnTo>
                <a:cubicBezTo>
                  <a:pt x="393646" y="6535297"/>
                  <a:pt x="218514" y="6477988"/>
                  <a:pt x="73238" y="6379842"/>
                </a:cubicBezTo>
                <a:lnTo>
                  <a:pt x="0" y="6319415"/>
                </a:lnTo>
                <a:lnTo>
                  <a:pt x="34394" y="6332004"/>
                </a:lnTo>
                <a:cubicBezTo>
                  <a:pt x="119902" y="6358599"/>
                  <a:pt x="210814" y="6372926"/>
                  <a:pt x="305073" y="6372926"/>
                </a:cubicBezTo>
                <a:lnTo>
                  <a:pt x="10418276" y="6372926"/>
                </a:lnTo>
                <a:cubicBezTo>
                  <a:pt x="10920990" y="6372926"/>
                  <a:pt x="11328520" y="5965396"/>
                  <a:pt x="11328520" y="5462682"/>
                </a:cubicBezTo>
                <a:lnTo>
                  <a:pt x="11328520" y="694362"/>
                </a:lnTo>
                <a:cubicBezTo>
                  <a:pt x="11328520" y="443005"/>
                  <a:pt x="11226638" y="215444"/>
                  <a:pt x="11061916" y="50722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prstDash val="lgDash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A98A988-21F3-4627-86B9-DD3DB12D6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265" y="2962565"/>
            <a:ext cx="3056083" cy="3133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FFE1F3C-85A5-4447-9B9A-472B207FE0DA}"/>
              </a:ext>
            </a:extLst>
          </p:cNvPr>
          <p:cNvGrpSpPr/>
          <p:nvPr/>
        </p:nvGrpSpPr>
        <p:grpSpPr>
          <a:xfrm>
            <a:off x="396586" y="1641765"/>
            <a:ext cx="6718300" cy="2641600"/>
            <a:chOff x="850900" y="2384118"/>
            <a:chExt cx="6718300" cy="26416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6EC474C-6443-4FF1-BA03-40BA666D019A}"/>
                </a:ext>
              </a:extLst>
            </p:cNvPr>
            <p:cNvSpPr/>
            <p:nvPr/>
          </p:nvSpPr>
          <p:spPr>
            <a:xfrm>
              <a:off x="850900" y="3461877"/>
              <a:ext cx="6718300" cy="156384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مثلث متساوي الساقين 4">
              <a:extLst>
                <a:ext uri="{FF2B5EF4-FFF2-40B4-BE49-F238E27FC236}">
                  <a16:creationId xmlns:a16="http://schemas.microsoft.com/office/drawing/2014/main" id="{AC58B4BA-542A-442B-857F-EFDC0EC81CFF}"/>
                </a:ext>
              </a:extLst>
            </p:cNvPr>
            <p:cNvSpPr/>
            <p:nvPr/>
          </p:nvSpPr>
          <p:spPr>
            <a:xfrm rot="10800000" flipV="1">
              <a:off x="850900" y="2384118"/>
              <a:ext cx="6718300" cy="1055841"/>
            </a:xfrm>
            <a:prstGeom prst="triangle">
              <a:avLst>
                <a:gd name="adj" fmla="val 10000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D1F5551-0D03-4ED0-9B38-F2E5FDB1E1C3}"/>
              </a:ext>
            </a:extLst>
          </p:cNvPr>
          <p:cNvSpPr txBox="1"/>
          <p:nvPr/>
        </p:nvSpPr>
        <p:spPr>
          <a:xfrm>
            <a:off x="396586" y="2169686"/>
            <a:ext cx="31213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Real Talk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C2A1E54-A9B6-4A75-9620-F70F7C28EE10}"/>
              </a:ext>
            </a:extLst>
          </p:cNvPr>
          <p:cNvSpPr txBox="1"/>
          <p:nvPr/>
        </p:nvSpPr>
        <p:spPr>
          <a:xfrm>
            <a:off x="396586" y="2874392"/>
            <a:ext cx="655031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0" i="0" u="none" strike="noStrike" baseline="0" dirty="0">
                <a:solidFill>
                  <a:srgbClr val="0066E6"/>
                </a:solidFill>
                <a:latin typeface="ProximaNova-Regular"/>
              </a:rPr>
              <a:t>Certainly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ProximaNova-Regular"/>
              </a:rPr>
              <a:t>= used to say yes</a:t>
            </a:r>
          </a:p>
          <a:p>
            <a:pPr algn="l"/>
            <a:r>
              <a:rPr lang="en-US" sz="2400" b="0" i="0" u="none" strike="noStrike" baseline="0" dirty="0">
                <a:solidFill>
                  <a:srgbClr val="0066E6"/>
                </a:solidFill>
                <a:latin typeface="ProximaNova-Regular"/>
              </a:rPr>
              <a:t>No kidding?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ProximaNova-Regular"/>
              </a:rPr>
              <a:t>= to express surprise, in this case, pleasant surprise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4173151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g png images | PNGWing">
            <a:extLst>
              <a:ext uri="{FF2B5EF4-FFF2-40B4-BE49-F238E27FC236}">
                <a16:creationId xmlns:a16="http://schemas.microsoft.com/office/drawing/2014/main" id="{6DC60156-73CB-4D33-8F5F-7F83A04AA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93" b="97405" l="28696" r="48370">
                        <a14:foregroundMark x1="40543" y1="91018" x2="40543" y2="91018"/>
                        <a14:foregroundMark x1="40652" y1="3992" x2="40652" y2="3992"/>
                        <a14:foregroundMark x1="48043" y1="93413" x2="48043" y2="93413"/>
                        <a14:foregroundMark x1="47609" y1="96407" x2="47609" y2="96407"/>
                        <a14:foregroundMark x1="47609" y1="97405" x2="47609" y2="97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38" t="910" r="48979" b="-1734"/>
          <a:stretch/>
        </p:blipFill>
        <p:spPr bwMode="auto">
          <a:xfrm rot="16200000">
            <a:off x="1340392" y="-1617500"/>
            <a:ext cx="1356645" cy="497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814F590F-C5A4-4CC4-9668-738DBBBFE696}"/>
              </a:ext>
            </a:extLst>
          </p:cNvPr>
          <p:cNvSpPr txBox="1"/>
          <p:nvPr/>
        </p:nvSpPr>
        <p:spPr>
          <a:xfrm>
            <a:off x="1701800" y="367888"/>
            <a:ext cx="23241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chemeClr val="accent4">
                    <a:lumMod val="75000"/>
                  </a:schemeClr>
                </a:solidFill>
                <a:latin typeface="ProximaNova-Bold"/>
              </a:rPr>
              <a:t>About the Conversation</a:t>
            </a:r>
            <a:endParaRPr lang="ar-SA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5D274723-E1B7-4B60-BD21-26DA242E6795}"/>
              </a:ext>
            </a:extLst>
          </p:cNvPr>
          <p:cNvSpPr/>
          <p:nvPr/>
        </p:nvSpPr>
        <p:spPr>
          <a:xfrm>
            <a:off x="193965" y="215883"/>
            <a:ext cx="11915426" cy="6448153"/>
          </a:xfrm>
          <a:custGeom>
            <a:avLst/>
            <a:gdLst>
              <a:gd name="connsiteX0" fmla="*/ 11000440 w 11605611"/>
              <a:gd name="connsiteY0" fmla="*/ 0 h 6535297"/>
              <a:gd name="connsiteX1" fmla="*/ 11049675 w 11605611"/>
              <a:gd name="connsiteY1" fmla="*/ 18021 h 6535297"/>
              <a:gd name="connsiteX2" fmla="*/ 11605611 w 11605611"/>
              <a:gd name="connsiteY2" fmla="*/ 856733 h 6535297"/>
              <a:gd name="connsiteX3" fmla="*/ 11605611 w 11605611"/>
              <a:gd name="connsiteY3" fmla="*/ 5625053 h 6535297"/>
              <a:gd name="connsiteX4" fmla="*/ 10695367 w 11605611"/>
              <a:gd name="connsiteY4" fmla="*/ 6535297 h 6535297"/>
              <a:gd name="connsiteX5" fmla="*/ 582164 w 11605611"/>
              <a:gd name="connsiteY5" fmla="*/ 6535297 h 6535297"/>
              <a:gd name="connsiteX6" fmla="*/ 73238 w 11605611"/>
              <a:gd name="connsiteY6" fmla="*/ 6379842 h 6535297"/>
              <a:gd name="connsiteX7" fmla="*/ 0 w 11605611"/>
              <a:gd name="connsiteY7" fmla="*/ 6319415 h 6535297"/>
              <a:gd name="connsiteX8" fmla="*/ 34394 w 11605611"/>
              <a:gd name="connsiteY8" fmla="*/ 6332004 h 6535297"/>
              <a:gd name="connsiteX9" fmla="*/ 305073 w 11605611"/>
              <a:gd name="connsiteY9" fmla="*/ 6372926 h 6535297"/>
              <a:gd name="connsiteX10" fmla="*/ 10418276 w 11605611"/>
              <a:gd name="connsiteY10" fmla="*/ 6372926 h 6535297"/>
              <a:gd name="connsiteX11" fmla="*/ 11328520 w 11605611"/>
              <a:gd name="connsiteY11" fmla="*/ 5462682 h 6535297"/>
              <a:gd name="connsiteX12" fmla="*/ 11328520 w 11605611"/>
              <a:gd name="connsiteY12" fmla="*/ 694362 h 6535297"/>
              <a:gd name="connsiteX13" fmla="*/ 11061916 w 11605611"/>
              <a:gd name="connsiteY13" fmla="*/ 50722 h 653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05611" h="6535297">
                <a:moveTo>
                  <a:pt x="11000440" y="0"/>
                </a:moveTo>
                <a:lnTo>
                  <a:pt x="11049675" y="18021"/>
                </a:lnTo>
                <a:cubicBezTo>
                  <a:pt x="11376375" y="156203"/>
                  <a:pt x="11605611" y="479698"/>
                  <a:pt x="11605611" y="856733"/>
                </a:cubicBezTo>
                <a:lnTo>
                  <a:pt x="11605611" y="5625053"/>
                </a:lnTo>
                <a:cubicBezTo>
                  <a:pt x="11605611" y="6127767"/>
                  <a:pt x="11198081" y="6535297"/>
                  <a:pt x="10695367" y="6535297"/>
                </a:cubicBezTo>
                <a:lnTo>
                  <a:pt x="582164" y="6535297"/>
                </a:lnTo>
                <a:cubicBezTo>
                  <a:pt x="393646" y="6535297"/>
                  <a:pt x="218514" y="6477988"/>
                  <a:pt x="73238" y="6379842"/>
                </a:cubicBezTo>
                <a:lnTo>
                  <a:pt x="0" y="6319415"/>
                </a:lnTo>
                <a:lnTo>
                  <a:pt x="34394" y="6332004"/>
                </a:lnTo>
                <a:cubicBezTo>
                  <a:pt x="119902" y="6358599"/>
                  <a:pt x="210814" y="6372926"/>
                  <a:pt x="305073" y="6372926"/>
                </a:cubicBezTo>
                <a:lnTo>
                  <a:pt x="10418276" y="6372926"/>
                </a:lnTo>
                <a:cubicBezTo>
                  <a:pt x="10920990" y="6372926"/>
                  <a:pt x="11328520" y="5965396"/>
                  <a:pt x="11328520" y="5462682"/>
                </a:cubicBezTo>
                <a:lnTo>
                  <a:pt x="11328520" y="694362"/>
                </a:lnTo>
                <a:cubicBezTo>
                  <a:pt x="11328520" y="443005"/>
                  <a:pt x="11226638" y="215444"/>
                  <a:pt x="11061916" y="50722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prstDash val="lgDash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67A03A2-6F00-4F48-9BC9-77BEC269B0BC}"/>
              </a:ext>
            </a:extLst>
          </p:cNvPr>
          <p:cNvSpPr txBox="1"/>
          <p:nvPr/>
        </p:nvSpPr>
        <p:spPr>
          <a:xfrm>
            <a:off x="193965" y="1832675"/>
            <a:ext cx="828040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400" b="1" i="0" u="sng" strike="noStrike" baseline="0" dirty="0">
                <a:latin typeface="ProximaNova-Light"/>
              </a:rPr>
              <a:t>In pairs, ask and answer the questions. Then switch roles.</a:t>
            </a:r>
          </a:p>
          <a:p>
            <a:pPr algn="l"/>
            <a:r>
              <a:rPr lang="en-US" sz="2400" b="1" i="0" u="none" strike="noStrike" baseline="0" dirty="0">
                <a:latin typeface="ProximaNova-Bold"/>
              </a:rPr>
              <a:t>1. </a:t>
            </a:r>
            <a:r>
              <a:rPr lang="en-US" sz="2400" b="1" i="0" u="none" strike="noStrike" baseline="0" dirty="0">
                <a:latin typeface="ProximaNova-Light"/>
              </a:rPr>
              <a:t>What are some features of the intelligent house?</a:t>
            </a:r>
          </a:p>
          <a:p>
            <a:pPr algn="l"/>
            <a:r>
              <a:rPr lang="en-US" sz="2400" b="1" i="0" u="none" strike="noStrike" baseline="0" dirty="0">
                <a:latin typeface="ProximaNova-Bold"/>
              </a:rPr>
              <a:t>2. </a:t>
            </a:r>
            <a:r>
              <a:rPr lang="en-US" sz="2400" b="1" i="0" u="none" strike="noStrike" baseline="0" dirty="0">
                <a:latin typeface="ProximaNova-Light"/>
              </a:rPr>
              <a:t>What will happen after a person enters the house?</a:t>
            </a:r>
          </a:p>
          <a:p>
            <a:pPr algn="l"/>
            <a:r>
              <a:rPr lang="en-US" sz="2400" b="1" i="0" u="none" strike="noStrike" baseline="0" dirty="0">
                <a:latin typeface="ProximaNova-Bold"/>
              </a:rPr>
              <a:t>3. </a:t>
            </a:r>
            <a:r>
              <a:rPr lang="en-US" sz="2400" b="1" i="0" u="none" strike="noStrike" baseline="0" dirty="0">
                <a:latin typeface="ProximaNova-Light"/>
              </a:rPr>
              <a:t>What will you be able to do over the phone?</a:t>
            </a:r>
          </a:p>
          <a:p>
            <a:pPr algn="l"/>
            <a:r>
              <a:rPr lang="en-US" sz="2400" b="1" i="0" u="none" strike="noStrike" baseline="0" dirty="0">
                <a:latin typeface="ProximaNova-Bold"/>
              </a:rPr>
              <a:t>4. </a:t>
            </a:r>
            <a:r>
              <a:rPr lang="en-US" sz="2400" b="1" i="0" u="none" strike="noStrike" baseline="0" dirty="0">
                <a:latin typeface="ProximaNova-Light"/>
              </a:rPr>
              <a:t>Why is the reporter interested in the robot?</a:t>
            </a:r>
            <a:endParaRPr lang="ar-SA" sz="2400" b="1" dirty="0"/>
          </a:p>
        </p:txBody>
      </p:sp>
      <p:pic>
        <p:nvPicPr>
          <p:cNvPr id="6" name="Picture 4" descr="Conversation between two people. Insert your text in the bubbles for speech. Vector.">
            <a:extLst>
              <a:ext uri="{FF2B5EF4-FFF2-40B4-BE49-F238E27FC236}">
                <a16:creationId xmlns:a16="http://schemas.microsoft.com/office/drawing/2014/main" id="{0108CA50-AC84-4F00-B33D-C566F5C29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00" r="90000">
                        <a14:foregroundMark x1="80500" y1="62903" x2="80500" y2="62903"/>
                        <a14:foregroundMark x1="47333" y1="22581" x2="47333" y2="22581"/>
                        <a14:foregroundMark x1="38333" y1="29032" x2="51500" y2="29032"/>
                        <a14:foregroundMark x1="51500" y1="29032" x2="49333" y2="25645"/>
                        <a14:foregroundMark x1="67833" y1="39516" x2="56000" y2="35645"/>
                        <a14:foregroundMark x1="56000" y1="35645" x2="56667" y2="35000"/>
                        <a14:foregroundMark x1="31167" y1="44032" x2="31167" y2="44032"/>
                        <a14:foregroundMark x1="79333" y1="45161" x2="79333" y2="45161"/>
                        <a14:foregroundMark x1="9833" y1="54032" x2="9833" y2="54032"/>
                        <a14:foregroundMark x1="9167" y1="51774" x2="9167" y2="51774"/>
                        <a14:foregroundMark x1="8500" y1="55000" x2="8500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5" t="19145" r="6920" b="22978"/>
          <a:stretch/>
        </p:blipFill>
        <p:spPr bwMode="auto">
          <a:xfrm>
            <a:off x="9346529" y="497066"/>
            <a:ext cx="1768314" cy="1225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5B9C738-CA63-4D81-9F84-D4EE869D1315}"/>
              </a:ext>
            </a:extLst>
          </p:cNvPr>
          <p:cNvSpPr txBox="1"/>
          <p:nvPr/>
        </p:nvSpPr>
        <p:spPr>
          <a:xfrm>
            <a:off x="255156" y="4140999"/>
            <a:ext cx="10016308" cy="193899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1. </a:t>
            </a:r>
            <a:r>
              <a:rPr lang="en-US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They will monitor lighting, security, ventilation, heating, and audiovisual systems. </a:t>
            </a:r>
          </a:p>
          <a:p>
            <a:pPr algn="l"/>
            <a:r>
              <a:rPr lang="en-US" sz="2400" b="1" dirty="0">
                <a:solidFill>
                  <a:srgbClr val="000099"/>
                </a:solidFill>
                <a:latin typeface="Arial Narrow" panose="020B0606020202030204" pitchFamily="34" charset="0"/>
              </a:rPr>
              <a:t>2. </a:t>
            </a:r>
            <a:r>
              <a:rPr lang="en-US" sz="2400" dirty="0">
                <a:solidFill>
                  <a:srgbClr val="000099"/>
                </a:solidFill>
                <a:latin typeface="Arial Narrow" panose="020B0606020202030204" pitchFamily="34" charset="0"/>
              </a:rPr>
              <a:t>the lights will come on at night, the climate control will be activated, and surround sound will automatically play your favorite radio station. </a:t>
            </a:r>
          </a:p>
          <a:p>
            <a:pPr algn="l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3. </a:t>
            </a:r>
            <a:r>
              <a:rPr lang="en-US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Call your refrigerator and find out about the things in it. </a:t>
            </a:r>
          </a:p>
          <a:p>
            <a:pPr algn="l"/>
            <a:r>
              <a:rPr lang="en-US" sz="2400" b="1" dirty="0">
                <a:solidFill>
                  <a:srgbClr val="000099"/>
                </a:solidFill>
                <a:latin typeface="Arial Narrow" panose="020B0606020202030204" pitchFamily="34" charset="0"/>
              </a:rPr>
              <a:t>4. </a:t>
            </a:r>
            <a:r>
              <a:rPr lang="en-US" sz="2400" dirty="0">
                <a:solidFill>
                  <a:srgbClr val="000099"/>
                </a:solidFill>
                <a:latin typeface="Arial Narrow" panose="020B0606020202030204" pitchFamily="34" charset="0"/>
              </a:rPr>
              <a:t>He</a:t>
            </a:r>
            <a:r>
              <a:rPr lang="en-US" sz="240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>
                <a:solidFill>
                  <a:srgbClr val="000099"/>
                </a:solidFill>
                <a:latin typeface="Arial Narrow" panose="020B0606020202030204" pitchFamily="34" charset="0"/>
              </a:rPr>
              <a:t>would like a robot to do the cleaning, washing, and cooking. </a:t>
            </a:r>
            <a:endParaRPr lang="ar-SA" sz="2400" dirty="0">
              <a:solidFill>
                <a:srgbClr val="00009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17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5D274723-E1B7-4B60-BD21-26DA242E6795}"/>
              </a:ext>
            </a:extLst>
          </p:cNvPr>
          <p:cNvSpPr/>
          <p:nvPr/>
        </p:nvSpPr>
        <p:spPr>
          <a:xfrm>
            <a:off x="193965" y="215883"/>
            <a:ext cx="11915426" cy="6448153"/>
          </a:xfrm>
          <a:custGeom>
            <a:avLst/>
            <a:gdLst>
              <a:gd name="connsiteX0" fmla="*/ 11000440 w 11605611"/>
              <a:gd name="connsiteY0" fmla="*/ 0 h 6535297"/>
              <a:gd name="connsiteX1" fmla="*/ 11049675 w 11605611"/>
              <a:gd name="connsiteY1" fmla="*/ 18021 h 6535297"/>
              <a:gd name="connsiteX2" fmla="*/ 11605611 w 11605611"/>
              <a:gd name="connsiteY2" fmla="*/ 856733 h 6535297"/>
              <a:gd name="connsiteX3" fmla="*/ 11605611 w 11605611"/>
              <a:gd name="connsiteY3" fmla="*/ 5625053 h 6535297"/>
              <a:gd name="connsiteX4" fmla="*/ 10695367 w 11605611"/>
              <a:gd name="connsiteY4" fmla="*/ 6535297 h 6535297"/>
              <a:gd name="connsiteX5" fmla="*/ 582164 w 11605611"/>
              <a:gd name="connsiteY5" fmla="*/ 6535297 h 6535297"/>
              <a:gd name="connsiteX6" fmla="*/ 73238 w 11605611"/>
              <a:gd name="connsiteY6" fmla="*/ 6379842 h 6535297"/>
              <a:gd name="connsiteX7" fmla="*/ 0 w 11605611"/>
              <a:gd name="connsiteY7" fmla="*/ 6319415 h 6535297"/>
              <a:gd name="connsiteX8" fmla="*/ 34394 w 11605611"/>
              <a:gd name="connsiteY8" fmla="*/ 6332004 h 6535297"/>
              <a:gd name="connsiteX9" fmla="*/ 305073 w 11605611"/>
              <a:gd name="connsiteY9" fmla="*/ 6372926 h 6535297"/>
              <a:gd name="connsiteX10" fmla="*/ 10418276 w 11605611"/>
              <a:gd name="connsiteY10" fmla="*/ 6372926 h 6535297"/>
              <a:gd name="connsiteX11" fmla="*/ 11328520 w 11605611"/>
              <a:gd name="connsiteY11" fmla="*/ 5462682 h 6535297"/>
              <a:gd name="connsiteX12" fmla="*/ 11328520 w 11605611"/>
              <a:gd name="connsiteY12" fmla="*/ 694362 h 6535297"/>
              <a:gd name="connsiteX13" fmla="*/ 11061916 w 11605611"/>
              <a:gd name="connsiteY13" fmla="*/ 50722 h 653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05611" h="6535297">
                <a:moveTo>
                  <a:pt x="11000440" y="0"/>
                </a:moveTo>
                <a:lnTo>
                  <a:pt x="11049675" y="18021"/>
                </a:lnTo>
                <a:cubicBezTo>
                  <a:pt x="11376375" y="156203"/>
                  <a:pt x="11605611" y="479698"/>
                  <a:pt x="11605611" y="856733"/>
                </a:cubicBezTo>
                <a:lnTo>
                  <a:pt x="11605611" y="5625053"/>
                </a:lnTo>
                <a:cubicBezTo>
                  <a:pt x="11605611" y="6127767"/>
                  <a:pt x="11198081" y="6535297"/>
                  <a:pt x="10695367" y="6535297"/>
                </a:cubicBezTo>
                <a:lnTo>
                  <a:pt x="582164" y="6535297"/>
                </a:lnTo>
                <a:cubicBezTo>
                  <a:pt x="393646" y="6535297"/>
                  <a:pt x="218514" y="6477988"/>
                  <a:pt x="73238" y="6379842"/>
                </a:cubicBezTo>
                <a:lnTo>
                  <a:pt x="0" y="6319415"/>
                </a:lnTo>
                <a:lnTo>
                  <a:pt x="34394" y="6332004"/>
                </a:lnTo>
                <a:cubicBezTo>
                  <a:pt x="119902" y="6358599"/>
                  <a:pt x="210814" y="6372926"/>
                  <a:pt x="305073" y="6372926"/>
                </a:cubicBezTo>
                <a:lnTo>
                  <a:pt x="10418276" y="6372926"/>
                </a:lnTo>
                <a:cubicBezTo>
                  <a:pt x="10920990" y="6372926"/>
                  <a:pt x="11328520" y="5965396"/>
                  <a:pt x="11328520" y="5462682"/>
                </a:cubicBezTo>
                <a:lnTo>
                  <a:pt x="11328520" y="694362"/>
                </a:lnTo>
                <a:cubicBezTo>
                  <a:pt x="11328520" y="443005"/>
                  <a:pt x="11226638" y="215444"/>
                  <a:pt x="11061916" y="50722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prstDash val="lgDash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4098" name="Picture 2" descr="Your Turn - A GMTK Game Jam 2019 entry by Jowent, ChumasGames">
            <a:extLst>
              <a:ext uri="{FF2B5EF4-FFF2-40B4-BE49-F238E27FC236}">
                <a16:creationId xmlns:a16="http://schemas.microsoft.com/office/drawing/2014/main" id="{A8F74F9F-7595-436A-BDD7-D59D9D889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6" y="-9145"/>
            <a:ext cx="3248504" cy="1901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000B09E-94FF-4136-9A9E-84E22FBB381D}"/>
              </a:ext>
            </a:extLst>
          </p:cNvPr>
          <p:cNvSpPr txBox="1"/>
          <p:nvPr/>
        </p:nvSpPr>
        <p:spPr>
          <a:xfrm>
            <a:off x="482600" y="2857500"/>
            <a:ext cx="6883400" cy="26080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0" i="0" u="none" strike="noStrike" baseline="0" dirty="0">
                <a:latin typeface="ProximaNova-Light"/>
              </a:rPr>
              <a:t>Draw an intelligent house that you</a:t>
            </a:r>
          </a:p>
          <a:p>
            <a:pPr algn="l">
              <a:lnSpc>
                <a:spcPct val="150000"/>
              </a:lnSpc>
            </a:pPr>
            <a:r>
              <a:rPr lang="en-US" sz="2800" b="0" i="0" u="none" strike="noStrike" baseline="0" dirty="0">
                <a:latin typeface="ProximaNova-Light"/>
              </a:rPr>
              <a:t>would like to have one day. Write</a:t>
            </a:r>
          </a:p>
          <a:p>
            <a:pPr algn="l">
              <a:lnSpc>
                <a:spcPct val="150000"/>
              </a:lnSpc>
            </a:pPr>
            <a:r>
              <a:rPr lang="en-US" sz="2800" b="0" i="0" u="none" strike="noStrike" baseline="0" dirty="0">
                <a:latin typeface="ProximaNova-Light"/>
              </a:rPr>
              <a:t>sentences about the intelligent</a:t>
            </a:r>
          </a:p>
          <a:p>
            <a:pPr algn="l">
              <a:lnSpc>
                <a:spcPct val="150000"/>
              </a:lnSpc>
            </a:pPr>
            <a:r>
              <a:rPr lang="en-US" sz="2800" b="0" i="0" u="none" strike="noStrike" baseline="0" dirty="0">
                <a:latin typeface="ProximaNova-Light"/>
              </a:rPr>
              <a:t>features and how they work.</a:t>
            </a:r>
            <a:endParaRPr lang="ar-SA" sz="2800" dirty="0"/>
          </a:p>
        </p:txBody>
      </p:sp>
      <p:pic>
        <p:nvPicPr>
          <p:cNvPr id="4100" name="Picture 4" descr="Simple House Drawing ✓ How to Draw a House step by step Easy - YouTube">
            <a:extLst>
              <a:ext uri="{FF2B5EF4-FFF2-40B4-BE49-F238E27FC236}">
                <a16:creationId xmlns:a16="http://schemas.microsoft.com/office/drawing/2014/main" id="{3269A595-EA02-4E0A-BF28-0035AD254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1" t="14445" r="10313" b="7407"/>
          <a:stretch/>
        </p:blipFill>
        <p:spPr bwMode="auto">
          <a:xfrm>
            <a:off x="6943435" y="3054291"/>
            <a:ext cx="4343400" cy="3122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801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5D274723-E1B7-4B60-BD21-26DA242E6795}"/>
              </a:ext>
            </a:extLst>
          </p:cNvPr>
          <p:cNvSpPr/>
          <p:nvPr/>
        </p:nvSpPr>
        <p:spPr>
          <a:xfrm>
            <a:off x="193965" y="215883"/>
            <a:ext cx="11915426" cy="6448153"/>
          </a:xfrm>
          <a:custGeom>
            <a:avLst/>
            <a:gdLst>
              <a:gd name="connsiteX0" fmla="*/ 11000440 w 11605611"/>
              <a:gd name="connsiteY0" fmla="*/ 0 h 6535297"/>
              <a:gd name="connsiteX1" fmla="*/ 11049675 w 11605611"/>
              <a:gd name="connsiteY1" fmla="*/ 18021 h 6535297"/>
              <a:gd name="connsiteX2" fmla="*/ 11605611 w 11605611"/>
              <a:gd name="connsiteY2" fmla="*/ 856733 h 6535297"/>
              <a:gd name="connsiteX3" fmla="*/ 11605611 w 11605611"/>
              <a:gd name="connsiteY3" fmla="*/ 5625053 h 6535297"/>
              <a:gd name="connsiteX4" fmla="*/ 10695367 w 11605611"/>
              <a:gd name="connsiteY4" fmla="*/ 6535297 h 6535297"/>
              <a:gd name="connsiteX5" fmla="*/ 582164 w 11605611"/>
              <a:gd name="connsiteY5" fmla="*/ 6535297 h 6535297"/>
              <a:gd name="connsiteX6" fmla="*/ 73238 w 11605611"/>
              <a:gd name="connsiteY6" fmla="*/ 6379842 h 6535297"/>
              <a:gd name="connsiteX7" fmla="*/ 0 w 11605611"/>
              <a:gd name="connsiteY7" fmla="*/ 6319415 h 6535297"/>
              <a:gd name="connsiteX8" fmla="*/ 34394 w 11605611"/>
              <a:gd name="connsiteY8" fmla="*/ 6332004 h 6535297"/>
              <a:gd name="connsiteX9" fmla="*/ 305073 w 11605611"/>
              <a:gd name="connsiteY9" fmla="*/ 6372926 h 6535297"/>
              <a:gd name="connsiteX10" fmla="*/ 10418276 w 11605611"/>
              <a:gd name="connsiteY10" fmla="*/ 6372926 h 6535297"/>
              <a:gd name="connsiteX11" fmla="*/ 11328520 w 11605611"/>
              <a:gd name="connsiteY11" fmla="*/ 5462682 h 6535297"/>
              <a:gd name="connsiteX12" fmla="*/ 11328520 w 11605611"/>
              <a:gd name="connsiteY12" fmla="*/ 694362 h 6535297"/>
              <a:gd name="connsiteX13" fmla="*/ 11061916 w 11605611"/>
              <a:gd name="connsiteY13" fmla="*/ 50722 h 653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05611" h="6535297">
                <a:moveTo>
                  <a:pt x="11000440" y="0"/>
                </a:moveTo>
                <a:lnTo>
                  <a:pt x="11049675" y="18021"/>
                </a:lnTo>
                <a:cubicBezTo>
                  <a:pt x="11376375" y="156203"/>
                  <a:pt x="11605611" y="479698"/>
                  <a:pt x="11605611" y="856733"/>
                </a:cubicBezTo>
                <a:lnTo>
                  <a:pt x="11605611" y="5625053"/>
                </a:lnTo>
                <a:cubicBezTo>
                  <a:pt x="11605611" y="6127767"/>
                  <a:pt x="11198081" y="6535297"/>
                  <a:pt x="10695367" y="6535297"/>
                </a:cubicBezTo>
                <a:lnTo>
                  <a:pt x="582164" y="6535297"/>
                </a:lnTo>
                <a:cubicBezTo>
                  <a:pt x="393646" y="6535297"/>
                  <a:pt x="218514" y="6477988"/>
                  <a:pt x="73238" y="6379842"/>
                </a:cubicBezTo>
                <a:lnTo>
                  <a:pt x="0" y="6319415"/>
                </a:lnTo>
                <a:lnTo>
                  <a:pt x="34394" y="6332004"/>
                </a:lnTo>
                <a:cubicBezTo>
                  <a:pt x="119902" y="6358599"/>
                  <a:pt x="210814" y="6372926"/>
                  <a:pt x="305073" y="6372926"/>
                </a:cubicBezTo>
                <a:lnTo>
                  <a:pt x="10418276" y="6372926"/>
                </a:lnTo>
                <a:cubicBezTo>
                  <a:pt x="10920990" y="6372926"/>
                  <a:pt x="11328520" y="5965396"/>
                  <a:pt x="11328520" y="5462682"/>
                </a:cubicBezTo>
                <a:lnTo>
                  <a:pt x="11328520" y="694362"/>
                </a:lnTo>
                <a:cubicBezTo>
                  <a:pt x="11328520" y="443005"/>
                  <a:pt x="11226638" y="215444"/>
                  <a:pt x="11061916" y="50722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prstDash val="lgDash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9218" name="Picture 2" descr="مدينة نيوم">
            <a:extLst>
              <a:ext uri="{FF2B5EF4-FFF2-40B4-BE49-F238E27FC236}">
                <a16:creationId xmlns:a16="http://schemas.microsoft.com/office/drawing/2014/main" id="{09AFA302-03E7-4553-9FBA-473B1C218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4" y="674872"/>
            <a:ext cx="7718135" cy="5508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audi Arabia Saudi Vision 2030 Economy Business Industry, Vision, text,  service, investment png | PNGWing">
            <a:extLst>
              <a:ext uri="{FF2B5EF4-FFF2-40B4-BE49-F238E27FC236}">
                <a16:creationId xmlns:a16="http://schemas.microsoft.com/office/drawing/2014/main" id="{EEC1F7C7-C020-4B46-8652-D4CA7D7DA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941" y="454025"/>
            <a:ext cx="3429000" cy="157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85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5D274723-E1B7-4B60-BD21-26DA242E6795}"/>
              </a:ext>
            </a:extLst>
          </p:cNvPr>
          <p:cNvSpPr/>
          <p:nvPr/>
        </p:nvSpPr>
        <p:spPr>
          <a:xfrm>
            <a:off x="193965" y="215883"/>
            <a:ext cx="11915426" cy="6448153"/>
          </a:xfrm>
          <a:custGeom>
            <a:avLst/>
            <a:gdLst>
              <a:gd name="connsiteX0" fmla="*/ 11000440 w 11605611"/>
              <a:gd name="connsiteY0" fmla="*/ 0 h 6535297"/>
              <a:gd name="connsiteX1" fmla="*/ 11049675 w 11605611"/>
              <a:gd name="connsiteY1" fmla="*/ 18021 h 6535297"/>
              <a:gd name="connsiteX2" fmla="*/ 11605611 w 11605611"/>
              <a:gd name="connsiteY2" fmla="*/ 856733 h 6535297"/>
              <a:gd name="connsiteX3" fmla="*/ 11605611 w 11605611"/>
              <a:gd name="connsiteY3" fmla="*/ 5625053 h 6535297"/>
              <a:gd name="connsiteX4" fmla="*/ 10695367 w 11605611"/>
              <a:gd name="connsiteY4" fmla="*/ 6535297 h 6535297"/>
              <a:gd name="connsiteX5" fmla="*/ 582164 w 11605611"/>
              <a:gd name="connsiteY5" fmla="*/ 6535297 h 6535297"/>
              <a:gd name="connsiteX6" fmla="*/ 73238 w 11605611"/>
              <a:gd name="connsiteY6" fmla="*/ 6379842 h 6535297"/>
              <a:gd name="connsiteX7" fmla="*/ 0 w 11605611"/>
              <a:gd name="connsiteY7" fmla="*/ 6319415 h 6535297"/>
              <a:gd name="connsiteX8" fmla="*/ 34394 w 11605611"/>
              <a:gd name="connsiteY8" fmla="*/ 6332004 h 6535297"/>
              <a:gd name="connsiteX9" fmla="*/ 305073 w 11605611"/>
              <a:gd name="connsiteY9" fmla="*/ 6372926 h 6535297"/>
              <a:gd name="connsiteX10" fmla="*/ 10418276 w 11605611"/>
              <a:gd name="connsiteY10" fmla="*/ 6372926 h 6535297"/>
              <a:gd name="connsiteX11" fmla="*/ 11328520 w 11605611"/>
              <a:gd name="connsiteY11" fmla="*/ 5462682 h 6535297"/>
              <a:gd name="connsiteX12" fmla="*/ 11328520 w 11605611"/>
              <a:gd name="connsiteY12" fmla="*/ 694362 h 6535297"/>
              <a:gd name="connsiteX13" fmla="*/ 11061916 w 11605611"/>
              <a:gd name="connsiteY13" fmla="*/ 50722 h 653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05611" h="6535297">
                <a:moveTo>
                  <a:pt x="11000440" y="0"/>
                </a:moveTo>
                <a:lnTo>
                  <a:pt x="11049675" y="18021"/>
                </a:lnTo>
                <a:cubicBezTo>
                  <a:pt x="11376375" y="156203"/>
                  <a:pt x="11605611" y="479698"/>
                  <a:pt x="11605611" y="856733"/>
                </a:cubicBezTo>
                <a:lnTo>
                  <a:pt x="11605611" y="5625053"/>
                </a:lnTo>
                <a:cubicBezTo>
                  <a:pt x="11605611" y="6127767"/>
                  <a:pt x="11198081" y="6535297"/>
                  <a:pt x="10695367" y="6535297"/>
                </a:cubicBezTo>
                <a:lnTo>
                  <a:pt x="582164" y="6535297"/>
                </a:lnTo>
                <a:cubicBezTo>
                  <a:pt x="393646" y="6535297"/>
                  <a:pt x="218514" y="6477988"/>
                  <a:pt x="73238" y="6379842"/>
                </a:cubicBezTo>
                <a:lnTo>
                  <a:pt x="0" y="6319415"/>
                </a:lnTo>
                <a:lnTo>
                  <a:pt x="34394" y="6332004"/>
                </a:lnTo>
                <a:cubicBezTo>
                  <a:pt x="119902" y="6358599"/>
                  <a:pt x="210814" y="6372926"/>
                  <a:pt x="305073" y="6372926"/>
                </a:cubicBezTo>
                <a:lnTo>
                  <a:pt x="10418276" y="6372926"/>
                </a:lnTo>
                <a:cubicBezTo>
                  <a:pt x="10920990" y="6372926"/>
                  <a:pt x="11328520" y="5965396"/>
                  <a:pt x="11328520" y="5462682"/>
                </a:cubicBezTo>
                <a:lnTo>
                  <a:pt x="11328520" y="694362"/>
                </a:lnTo>
                <a:cubicBezTo>
                  <a:pt x="11328520" y="443005"/>
                  <a:pt x="11226638" y="215444"/>
                  <a:pt x="11061916" y="50722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prstDash val="lgDash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10242" name="Picture 2" descr="وقل اعملوا فسيرى الله عملكم تفسير الميزان - اروردز">
            <a:extLst>
              <a:ext uri="{FF2B5EF4-FFF2-40B4-BE49-F238E27FC236}">
                <a16:creationId xmlns:a16="http://schemas.microsoft.com/office/drawing/2014/main" id="{3BE7EAA7-B860-4FE1-88DA-95AA38A98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5976" r="8751" b="35047"/>
          <a:stretch/>
        </p:blipFill>
        <p:spPr bwMode="auto">
          <a:xfrm>
            <a:off x="2679700" y="511447"/>
            <a:ext cx="6032500" cy="5004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211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5D274723-E1B7-4B60-BD21-26DA242E6795}"/>
              </a:ext>
            </a:extLst>
          </p:cNvPr>
          <p:cNvSpPr/>
          <p:nvPr/>
        </p:nvSpPr>
        <p:spPr>
          <a:xfrm>
            <a:off x="193965" y="215883"/>
            <a:ext cx="11915426" cy="6448153"/>
          </a:xfrm>
          <a:custGeom>
            <a:avLst/>
            <a:gdLst>
              <a:gd name="connsiteX0" fmla="*/ 11000440 w 11605611"/>
              <a:gd name="connsiteY0" fmla="*/ 0 h 6535297"/>
              <a:gd name="connsiteX1" fmla="*/ 11049675 w 11605611"/>
              <a:gd name="connsiteY1" fmla="*/ 18021 h 6535297"/>
              <a:gd name="connsiteX2" fmla="*/ 11605611 w 11605611"/>
              <a:gd name="connsiteY2" fmla="*/ 856733 h 6535297"/>
              <a:gd name="connsiteX3" fmla="*/ 11605611 w 11605611"/>
              <a:gd name="connsiteY3" fmla="*/ 5625053 h 6535297"/>
              <a:gd name="connsiteX4" fmla="*/ 10695367 w 11605611"/>
              <a:gd name="connsiteY4" fmla="*/ 6535297 h 6535297"/>
              <a:gd name="connsiteX5" fmla="*/ 582164 w 11605611"/>
              <a:gd name="connsiteY5" fmla="*/ 6535297 h 6535297"/>
              <a:gd name="connsiteX6" fmla="*/ 73238 w 11605611"/>
              <a:gd name="connsiteY6" fmla="*/ 6379842 h 6535297"/>
              <a:gd name="connsiteX7" fmla="*/ 0 w 11605611"/>
              <a:gd name="connsiteY7" fmla="*/ 6319415 h 6535297"/>
              <a:gd name="connsiteX8" fmla="*/ 34394 w 11605611"/>
              <a:gd name="connsiteY8" fmla="*/ 6332004 h 6535297"/>
              <a:gd name="connsiteX9" fmla="*/ 305073 w 11605611"/>
              <a:gd name="connsiteY9" fmla="*/ 6372926 h 6535297"/>
              <a:gd name="connsiteX10" fmla="*/ 10418276 w 11605611"/>
              <a:gd name="connsiteY10" fmla="*/ 6372926 h 6535297"/>
              <a:gd name="connsiteX11" fmla="*/ 11328520 w 11605611"/>
              <a:gd name="connsiteY11" fmla="*/ 5462682 h 6535297"/>
              <a:gd name="connsiteX12" fmla="*/ 11328520 w 11605611"/>
              <a:gd name="connsiteY12" fmla="*/ 694362 h 6535297"/>
              <a:gd name="connsiteX13" fmla="*/ 11061916 w 11605611"/>
              <a:gd name="connsiteY13" fmla="*/ 50722 h 653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05611" h="6535297">
                <a:moveTo>
                  <a:pt x="11000440" y="0"/>
                </a:moveTo>
                <a:lnTo>
                  <a:pt x="11049675" y="18021"/>
                </a:lnTo>
                <a:cubicBezTo>
                  <a:pt x="11376375" y="156203"/>
                  <a:pt x="11605611" y="479698"/>
                  <a:pt x="11605611" y="856733"/>
                </a:cubicBezTo>
                <a:lnTo>
                  <a:pt x="11605611" y="5625053"/>
                </a:lnTo>
                <a:cubicBezTo>
                  <a:pt x="11605611" y="6127767"/>
                  <a:pt x="11198081" y="6535297"/>
                  <a:pt x="10695367" y="6535297"/>
                </a:cubicBezTo>
                <a:lnTo>
                  <a:pt x="582164" y="6535297"/>
                </a:lnTo>
                <a:cubicBezTo>
                  <a:pt x="393646" y="6535297"/>
                  <a:pt x="218514" y="6477988"/>
                  <a:pt x="73238" y="6379842"/>
                </a:cubicBezTo>
                <a:lnTo>
                  <a:pt x="0" y="6319415"/>
                </a:lnTo>
                <a:lnTo>
                  <a:pt x="34394" y="6332004"/>
                </a:lnTo>
                <a:cubicBezTo>
                  <a:pt x="119902" y="6358599"/>
                  <a:pt x="210814" y="6372926"/>
                  <a:pt x="305073" y="6372926"/>
                </a:cubicBezTo>
                <a:lnTo>
                  <a:pt x="10418276" y="6372926"/>
                </a:lnTo>
                <a:cubicBezTo>
                  <a:pt x="10920990" y="6372926"/>
                  <a:pt x="11328520" y="5965396"/>
                  <a:pt x="11328520" y="5462682"/>
                </a:cubicBezTo>
                <a:lnTo>
                  <a:pt x="11328520" y="694362"/>
                </a:lnTo>
                <a:cubicBezTo>
                  <a:pt x="11328520" y="443005"/>
                  <a:pt x="11226638" y="215444"/>
                  <a:pt x="11061916" y="50722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prstDash val="lgDash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3" name="Picture 2" descr="Have A Nice Day Png, Transparent Png - vhv">
            <a:extLst>
              <a:ext uri="{FF2B5EF4-FFF2-40B4-BE49-F238E27FC236}">
                <a16:creationId xmlns:a16="http://schemas.microsoft.com/office/drawing/2014/main" id="{8984D265-826B-4B2F-ADB0-E75E8B390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69" b="89238" l="7442" r="95930">
                        <a14:foregroundMark x1="9884" y1="65022" x2="9884" y2="65022"/>
                        <a14:foregroundMark x1="7442" y1="67265" x2="7442" y2="67265"/>
                        <a14:foregroundMark x1="19767" y1="30493" x2="19767" y2="30493"/>
                        <a14:foregroundMark x1="16977" y1="66816" x2="16977" y2="66816"/>
                        <a14:foregroundMark x1="21628" y1="78475" x2="21628" y2="78475"/>
                        <a14:foregroundMark x1="25581" y1="63229" x2="25581" y2="63229"/>
                        <a14:foregroundMark x1="30116" y1="70404" x2="30116" y2="70404"/>
                        <a14:foregroundMark x1="42442" y1="59641" x2="42442" y2="59641"/>
                        <a14:foregroundMark x1="49302" y1="57848" x2="49302" y2="57848"/>
                        <a14:foregroundMark x1="56977" y1="43498" x2="56977" y2="43498"/>
                        <a14:foregroundMark x1="63023" y1="46188" x2="63023" y2="46188"/>
                        <a14:foregroundMark x1="64767" y1="54709" x2="64767" y2="54709"/>
                        <a14:foregroundMark x1="83256" y1="38565" x2="83256" y2="38565"/>
                        <a14:foregroundMark x1="90581" y1="34081" x2="90581" y2="34081"/>
                        <a14:foregroundMark x1="95930" y1="25561" x2="95930" y2="25561"/>
                        <a14:foregroundMark x1="94070" y1="53812" x2="94070" y2="53812"/>
                        <a14:backgroundMark x1="66395" y1="50224" x2="66395" y2="50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62" y="1853395"/>
            <a:ext cx="8191500" cy="2124075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176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B3EA901-0960-4782-A6AF-7E0CEDB75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915" y="713984"/>
            <a:ext cx="6338169" cy="6144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3472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60C8D3AA-D28C-4C20-A9AA-C640C7629DCA}"/>
              </a:ext>
            </a:extLst>
          </p:cNvPr>
          <p:cNvSpPr txBox="1"/>
          <p:nvPr/>
        </p:nvSpPr>
        <p:spPr>
          <a:xfrm>
            <a:off x="3821542" y="1597729"/>
            <a:ext cx="7196866" cy="36625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Unit-3- </a:t>
            </a:r>
            <a:endParaRPr lang="ar-SA" sz="28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What Will Be ,Will Be</a:t>
            </a:r>
            <a:endParaRPr lang="ar-SA" sz="28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ar-SA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L7 About you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L8 </a:t>
            </a:r>
            <a:r>
              <a:rPr lang="en-US" sz="2800" b="1" i="0" u="none" strike="noStrike" baseline="0" dirty="0">
                <a:solidFill>
                  <a:schemeClr val="bg1"/>
                </a:solidFill>
              </a:rPr>
              <a:t>Conversation</a:t>
            </a:r>
          </a:p>
          <a:p>
            <a:pPr algn="ctr"/>
            <a:endParaRPr lang="ar-SA" sz="2800" b="0" i="0" u="none" strike="noStrike" baseline="0" dirty="0">
              <a:solidFill>
                <a:schemeClr val="bg1"/>
              </a:solidFill>
            </a:endParaRPr>
          </a:p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94648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A8F9BFF4-C743-468E-8FB1-4EF26CABDB85}"/>
              </a:ext>
            </a:extLst>
          </p:cNvPr>
          <p:cNvSpPr txBox="1"/>
          <p:nvPr/>
        </p:nvSpPr>
        <p:spPr>
          <a:xfrm>
            <a:off x="1216278" y="2358018"/>
            <a:ext cx="80846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i="0" dirty="0">
                <a:solidFill>
                  <a:srgbClr val="676A6C"/>
                </a:solidFill>
                <a:effectLst/>
                <a:latin typeface="HelveticaNeue"/>
              </a:rPr>
              <a:t>Identify future sentences in a video</a:t>
            </a: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26E6D11-1703-40BD-9182-2F4DB8329088}"/>
              </a:ext>
            </a:extLst>
          </p:cNvPr>
          <p:cNvSpPr txBox="1"/>
          <p:nvPr/>
        </p:nvSpPr>
        <p:spPr>
          <a:xfrm>
            <a:off x="1216278" y="2982666"/>
            <a:ext cx="62335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i="0" dirty="0">
                <a:solidFill>
                  <a:srgbClr val="676A6C"/>
                </a:solidFill>
                <a:effectLst/>
                <a:latin typeface="HelveticaNeue"/>
              </a:rPr>
              <a:t>Create a situation to use "real talk" in</a:t>
            </a:r>
            <a:endParaRPr lang="ar-SA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A1B595E-D1E8-4F18-ACBB-2A11CB189AEE}"/>
              </a:ext>
            </a:extLst>
          </p:cNvPr>
          <p:cNvSpPr txBox="1"/>
          <p:nvPr/>
        </p:nvSpPr>
        <p:spPr>
          <a:xfrm>
            <a:off x="1216278" y="3557591"/>
            <a:ext cx="53525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i="0" dirty="0">
                <a:solidFill>
                  <a:srgbClr val="676A6C"/>
                </a:solidFill>
                <a:effectLst/>
                <a:latin typeface="HelveticaNeue"/>
              </a:rPr>
              <a:t>Draw an intelligent house</a:t>
            </a:r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F5E301C-98E9-411F-BFBD-C1938937954E}"/>
              </a:ext>
            </a:extLst>
          </p:cNvPr>
          <p:cNvSpPr txBox="1"/>
          <p:nvPr/>
        </p:nvSpPr>
        <p:spPr>
          <a:xfrm>
            <a:off x="1305487" y="4152414"/>
            <a:ext cx="53525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i="0" dirty="0">
                <a:solidFill>
                  <a:srgbClr val="676A6C"/>
                </a:solidFill>
                <a:effectLst/>
                <a:latin typeface="HelveticaNeue"/>
              </a:rPr>
              <a:t>Analyze a text to its elements</a:t>
            </a:r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85A1633-BFB4-4FA5-806F-CCA2AE860773}"/>
              </a:ext>
            </a:extLst>
          </p:cNvPr>
          <p:cNvSpPr txBox="1"/>
          <p:nvPr/>
        </p:nvSpPr>
        <p:spPr>
          <a:xfrm>
            <a:off x="1260882" y="4753638"/>
            <a:ext cx="544179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i="0" dirty="0">
                <a:solidFill>
                  <a:srgbClr val="676A6C"/>
                </a:solidFill>
                <a:effectLst/>
                <a:latin typeface="HelveticaNeue"/>
              </a:rPr>
              <a:t>Share positively in pair work</a:t>
            </a:r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800D88-57B2-44D7-8F0C-A8E90F3E187D}"/>
              </a:ext>
            </a:extLst>
          </p:cNvPr>
          <p:cNvSpPr txBox="1"/>
          <p:nvPr/>
        </p:nvSpPr>
        <p:spPr>
          <a:xfrm>
            <a:off x="1122337" y="5309811"/>
            <a:ext cx="544179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i="0" dirty="0">
                <a:solidFill>
                  <a:srgbClr val="676A6C"/>
                </a:solidFill>
                <a:effectLst/>
                <a:latin typeface="HelveticaNeue"/>
              </a:rPr>
              <a:t>Use the "real talk" phrases in new sentences</a:t>
            </a:r>
            <a:endParaRPr lang="ar-SA" dirty="0"/>
          </a:p>
        </p:txBody>
      </p:sp>
      <p:pic>
        <p:nvPicPr>
          <p:cNvPr id="17" name="Picture 2" descr="Stick To Your Goals - Target Icon Png, Transparent Png - vhv">
            <a:extLst>
              <a:ext uri="{FF2B5EF4-FFF2-40B4-BE49-F238E27FC236}">
                <a16:creationId xmlns:a16="http://schemas.microsoft.com/office/drawing/2014/main" id="{D7125E45-66C4-444E-BE95-C36868BCB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2222" l="6163" r="96163">
                        <a14:foregroundMark x1="43372" y1="7667" x2="43372" y2="7667"/>
                        <a14:foregroundMark x1="43372" y1="7667" x2="43372" y2="7667"/>
                        <a14:foregroundMark x1="52209" y1="47444" x2="52209" y2="47444"/>
                        <a14:foregroundMark x1="94651" y1="18667" x2="94651" y2="18667"/>
                        <a14:foregroundMark x1="6279" y1="38000" x2="6279" y2="38000"/>
                        <a14:foregroundMark x1="41047" y1="63556" x2="41047" y2="63556"/>
                        <a14:foregroundMark x1="32442" y1="72000" x2="32442" y2="72000"/>
                        <a14:foregroundMark x1="22907" y1="50778" x2="22326" y2="50778"/>
                        <a14:foregroundMark x1="19535" y1="38000" x2="19535" y2="38000"/>
                        <a14:foregroundMark x1="47558" y1="48000" x2="47558" y2="48000"/>
                        <a14:foregroundMark x1="93488" y1="6000" x2="93488" y2="6000"/>
                        <a14:foregroundMark x1="84419" y1="5333" x2="84419" y2="5333"/>
                        <a14:foregroundMark x1="93837" y1="6556" x2="93837" y2="6556"/>
                        <a14:foregroundMark x1="96163" y1="49333" x2="96163" y2="49333"/>
                        <a14:foregroundMark x1="54884" y1="92222" x2="54884" y2="92222"/>
                        <a14:foregroundMark x1="49302" y1="5111" x2="49302" y2="5111"/>
                        <a14:foregroundMark x1="47907" y1="18222" x2="47907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" b="3927"/>
          <a:stretch/>
        </p:blipFill>
        <p:spPr bwMode="auto">
          <a:xfrm rot="4283680">
            <a:off x="695568" y="2908609"/>
            <a:ext cx="312423" cy="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ick To Your Goals - Target Icon Png, Transparent Png - vhv">
            <a:extLst>
              <a:ext uri="{FF2B5EF4-FFF2-40B4-BE49-F238E27FC236}">
                <a16:creationId xmlns:a16="http://schemas.microsoft.com/office/drawing/2014/main" id="{49576058-E2DF-4B2B-8AE8-8CF38BC0D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2222" l="6163" r="96163">
                        <a14:foregroundMark x1="43372" y1="7667" x2="43372" y2="7667"/>
                        <a14:foregroundMark x1="43372" y1="7667" x2="43372" y2="7667"/>
                        <a14:foregroundMark x1="52209" y1="47444" x2="52209" y2="47444"/>
                        <a14:foregroundMark x1="94651" y1="18667" x2="94651" y2="18667"/>
                        <a14:foregroundMark x1="6279" y1="38000" x2="6279" y2="38000"/>
                        <a14:foregroundMark x1="41047" y1="63556" x2="41047" y2="63556"/>
                        <a14:foregroundMark x1="32442" y1="72000" x2="32442" y2="72000"/>
                        <a14:foregroundMark x1="22907" y1="50778" x2="22326" y2="50778"/>
                        <a14:foregroundMark x1="19535" y1="38000" x2="19535" y2="38000"/>
                        <a14:foregroundMark x1="47558" y1="48000" x2="47558" y2="48000"/>
                        <a14:foregroundMark x1="93488" y1="6000" x2="93488" y2="6000"/>
                        <a14:foregroundMark x1="84419" y1="5333" x2="84419" y2="5333"/>
                        <a14:foregroundMark x1="93837" y1="6556" x2="93837" y2="6556"/>
                        <a14:foregroundMark x1="96163" y1="49333" x2="96163" y2="49333"/>
                        <a14:foregroundMark x1="54884" y1="92222" x2="54884" y2="92222"/>
                        <a14:foregroundMark x1="49302" y1="5111" x2="49302" y2="5111"/>
                        <a14:foregroundMark x1="47907" y1="18222" x2="47907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" b="3927"/>
          <a:stretch/>
        </p:blipFill>
        <p:spPr bwMode="auto">
          <a:xfrm rot="4283680">
            <a:off x="687575" y="2337635"/>
            <a:ext cx="312423" cy="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tick To Your Goals - Target Icon Png, Transparent Png - vhv">
            <a:extLst>
              <a:ext uri="{FF2B5EF4-FFF2-40B4-BE49-F238E27FC236}">
                <a16:creationId xmlns:a16="http://schemas.microsoft.com/office/drawing/2014/main" id="{DE7B2445-3D1B-4321-B106-8AB66E568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2222" l="6163" r="96163">
                        <a14:foregroundMark x1="43372" y1="7667" x2="43372" y2="7667"/>
                        <a14:foregroundMark x1="43372" y1="7667" x2="43372" y2="7667"/>
                        <a14:foregroundMark x1="52209" y1="47444" x2="52209" y2="47444"/>
                        <a14:foregroundMark x1="94651" y1="18667" x2="94651" y2="18667"/>
                        <a14:foregroundMark x1="6279" y1="38000" x2="6279" y2="38000"/>
                        <a14:foregroundMark x1="41047" y1="63556" x2="41047" y2="63556"/>
                        <a14:foregroundMark x1="32442" y1="72000" x2="32442" y2="72000"/>
                        <a14:foregroundMark x1="22907" y1="50778" x2="22326" y2="50778"/>
                        <a14:foregroundMark x1="19535" y1="38000" x2="19535" y2="38000"/>
                        <a14:foregroundMark x1="47558" y1="48000" x2="47558" y2="48000"/>
                        <a14:foregroundMark x1="93488" y1="6000" x2="93488" y2="6000"/>
                        <a14:foregroundMark x1="84419" y1="5333" x2="84419" y2="5333"/>
                        <a14:foregroundMark x1="93837" y1="6556" x2="93837" y2="6556"/>
                        <a14:foregroundMark x1="96163" y1="49333" x2="96163" y2="49333"/>
                        <a14:foregroundMark x1="54884" y1="92222" x2="54884" y2="92222"/>
                        <a14:foregroundMark x1="49302" y1="5111" x2="49302" y2="5111"/>
                        <a14:foregroundMark x1="47907" y1="18222" x2="47907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" b="3927"/>
          <a:stretch/>
        </p:blipFill>
        <p:spPr bwMode="auto">
          <a:xfrm rot="4283680">
            <a:off x="705246" y="3458289"/>
            <a:ext cx="312423" cy="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tick To Your Goals - Target Icon Png, Transparent Png - vhv">
            <a:extLst>
              <a:ext uri="{FF2B5EF4-FFF2-40B4-BE49-F238E27FC236}">
                <a16:creationId xmlns:a16="http://schemas.microsoft.com/office/drawing/2014/main" id="{B5ED6954-F383-46C9-8E5B-8BFE656DD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2222" l="6163" r="96163">
                        <a14:foregroundMark x1="43372" y1="7667" x2="43372" y2="7667"/>
                        <a14:foregroundMark x1="43372" y1="7667" x2="43372" y2="7667"/>
                        <a14:foregroundMark x1="52209" y1="47444" x2="52209" y2="47444"/>
                        <a14:foregroundMark x1="94651" y1="18667" x2="94651" y2="18667"/>
                        <a14:foregroundMark x1="6279" y1="38000" x2="6279" y2="38000"/>
                        <a14:foregroundMark x1="41047" y1="63556" x2="41047" y2="63556"/>
                        <a14:foregroundMark x1="32442" y1="72000" x2="32442" y2="72000"/>
                        <a14:foregroundMark x1="22907" y1="50778" x2="22326" y2="50778"/>
                        <a14:foregroundMark x1="19535" y1="38000" x2="19535" y2="38000"/>
                        <a14:foregroundMark x1="47558" y1="48000" x2="47558" y2="48000"/>
                        <a14:foregroundMark x1="93488" y1="6000" x2="93488" y2="6000"/>
                        <a14:foregroundMark x1="84419" y1="5333" x2="84419" y2="5333"/>
                        <a14:foregroundMark x1="93837" y1="6556" x2="93837" y2="6556"/>
                        <a14:foregroundMark x1="96163" y1="49333" x2="96163" y2="49333"/>
                        <a14:foregroundMark x1="54884" y1="92222" x2="54884" y2="92222"/>
                        <a14:foregroundMark x1="49302" y1="5111" x2="49302" y2="5111"/>
                        <a14:foregroundMark x1="47907" y1="18222" x2="47907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" b="3927"/>
          <a:stretch/>
        </p:blipFill>
        <p:spPr bwMode="auto">
          <a:xfrm rot="4283680">
            <a:off x="742512" y="4080828"/>
            <a:ext cx="312423" cy="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tick To Your Goals - Target Icon Png, Transparent Png - vhv">
            <a:extLst>
              <a:ext uri="{FF2B5EF4-FFF2-40B4-BE49-F238E27FC236}">
                <a16:creationId xmlns:a16="http://schemas.microsoft.com/office/drawing/2014/main" id="{6520049C-A4D9-4B19-87AD-F6A059CEF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2222" l="6163" r="96163">
                        <a14:foregroundMark x1="43372" y1="7667" x2="43372" y2="7667"/>
                        <a14:foregroundMark x1="43372" y1="7667" x2="43372" y2="7667"/>
                        <a14:foregroundMark x1="52209" y1="47444" x2="52209" y2="47444"/>
                        <a14:foregroundMark x1="94651" y1="18667" x2="94651" y2="18667"/>
                        <a14:foregroundMark x1="6279" y1="38000" x2="6279" y2="38000"/>
                        <a14:foregroundMark x1="41047" y1="63556" x2="41047" y2="63556"/>
                        <a14:foregroundMark x1="32442" y1="72000" x2="32442" y2="72000"/>
                        <a14:foregroundMark x1="22907" y1="50778" x2="22326" y2="50778"/>
                        <a14:foregroundMark x1="19535" y1="38000" x2="19535" y2="38000"/>
                        <a14:foregroundMark x1="47558" y1="48000" x2="47558" y2="48000"/>
                        <a14:foregroundMark x1="93488" y1="6000" x2="93488" y2="6000"/>
                        <a14:foregroundMark x1="84419" y1="5333" x2="84419" y2="5333"/>
                        <a14:foregroundMark x1="93837" y1="6556" x2="93837" y2="6556"/>
                        <a14:foregroundMark x1="96163" y1="49333" x2="96163" y2="49333"/>
                        <a14:foregroundMark x1="54884" y1="92222" x2="54884" y2="92222"/>
                        <a14:foregroundMark x1="49302" y1="5111" x2="49302" y2="5111"/>
                        <a14:foregroundMark x1="47907" y1="18222" x2="47907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" b="3927"/>
          <a:stretch/>
        </p:blipFill>
        <p:spPr bwMode="auto">
          <a:xfrm rot="4283680">
            <a:off x="764857" y="4658529"/>
            <a:ext cx="312423" cy="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tick To Your Goals - Target Icon Png, Transparent Png - vhv">
            <a:extLst>
              <a:ext uri="{FF2B5EF4-FFF2-40B4-BE49-F238E27FC236}">
                <a16:creationId xmlns:a16="http://schemas.microsoft.com/office/drawing/2014/main" id="{E9C21BEE-6459-4C0B-BF68-750C26DF8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2222" l="6163" r="96163">
                        <a14:foregroundMark x1="43372" y1="7667" x2="43372" y2="7667"/>
                        <a14:foregroundMark x1="43372" y1="7667" x2="43372" y2="7667"/>
                        <a14:foregroundMark x1="52209" y1="47444" x2="52209" y2="47444"/>
                        <a14:foregroundMark x1="94651" y1="18667" x2="94651" y2="18667"/>
                        <a14:foregroundMark x1="6279" y1="38000" x2="6279" y2="38000"/>
                        <a14:foregroundMark x1="41047" y1="63556" x2="41047" y2="63556"/>
                        <a14:foregroundMark x1="32442" y1="72000" x2="32442" y2="72000"/>
                        <a14:foregroundMark x1="22907" y1="50778" x2="22326" y2="50778"/>
                        <a14:foregroundMark x1="19535" y1="38000" x2="19535" y2="38000"/>
                        <a14:foregroundMark x1="47558" y1="48000" x2="47558" y2="48000"/>
                        <a14:foregroundMark x1="93488" y1="6000" x2="93488" y2="6000"/>
                        <a14:foregroundMark x1="84419" y1="5333" x2="84419" y2="5333"/>
                        <a14:foregroundMark x1="93837" y1="6556" x2="93837" y2="6556"/>
                        <a14:foregroundMark x1="96163" y1="49333" x2="96163" y2="49333"/>
                        <a14:foregroundMark x1="54884" y1="92222" x2="54884" y2="92222"/>
                        <a14:foregroundMark x1="49302" y1="5111" x2="49302" y2="5111"/>
                        <a14:foregroundMark x1="47907" y1="18222" x2="47907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" b="3927"/>
          <a:stretch/>
        </p:blipFill>
        <p:spPr bwMode="auto">
          <a:xfrm rot="4283680">
            <a:off x="764856" y="5184608"/>
            <a:ext cx="312423" cy="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ag png images | PNGWing">
            <a:extLst>
              <a:ext uri="{FF2B5EF4-FFF2-40B4-BE49-F238E27FC236}">
                <a16:creationId xmlns:a16="http://schemas.microsoft.com/office/drawing/2014/main" id="{0DBF0144-A576-49C7-962D-77A9CCEFA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3" b="97405" l="28696" r="48370">
                        <a14:foregroundMark x1="40543" y1="91018" x2="40543" y2="91018"/>
                        <a14:foregroundMark x1="40652" y1="3992" x2="40652" y2="3992"/>
                        <a14:foregroundMark x1="48043" y1="93413" x2="48043" y2="93413"/>
                        <a14:foregroundMark x1="47609" y1="96407" x2="47609" y2="96407"/>
                        <a14:foregroundMark x1="47609" y1="97405" x2="47609" y2="97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38" t="910" r="48979" b="-1734"/>
          <a:stretch/>
        </p:blipFill>
        <p:spPr bwMode="auto">
          <a:xfrm rot="16200000">
            <a:off x="1277138" y="-1091607"/>
            <a:ext cx="1356645" cy="3837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8CD611-CD61-4920-8731-85C1FA0650A4}"/>
              </a:ext>
            </a:extLst>
          </p:cNvPr>
          <p:cNvSpPr txBox="1"/>
          <p:nvPr/>
        </p:nvSpPr>
        <p:spPr>
          <a:xfrm>
            <a:off x="1544444" y="449491"/>
            <a:ext cx="2642839" cy="4495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Objectives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25" name="شكل حر: شكل 24">
            <a:extLst>
              <a:ext uri="{FF2B5EF4-FFF2-40B4-BE49-F238E27FC236}">
                <a16:creationId xmlns:a16="http://schemas.microsoft.com/office/drawing/2014/main" id="{5FBA6CF1-F17E-4169-BDF3-DEEABE1FE587}"/>
              </a:ext>
            </a:extLst>
          </p:cNvPr>
          <p:cNvSpPr/>
          <p:nvPr/>
        </p:nvSpPr>
        <p:spPr>
          <a:xfrm>
            <a:off x="193965" y="215883"/>
            <a:ext cx="11915426" cy="6448153"/>
          </a:xfrm>
          <a:custGeom>
            <a:avLst/>
            <a:gdLst>
              <a:gd name="connsiteX0" fmla="*/ 11000440 w 11605611"/>
              <a:gd name="connsiteY0" fmla="*/ 0 h 6535297"/>
              <a:gd name="connsiteX1" fmla="*/ 11049675 w 11605611"/>
              <a:gd name="connsiteY1" fmla="*/ 18021 h 6535297"/>
              <a:gd name="connsiteX2" fmla="*/ 11605611 w 11605611"/>
              <a:gd name="connsiteY2" fmla="*/ 856733 h 6535297"/>
              <a:gd name="connsiteX3" fmla="*/ 11605611 w 11605611"/>
              <a:gd name="connsiteY3" fmla="*/ 5625053 h 6535297"/>
              <a:gd name="connsiteX4" fmla="*/ 10695367 w 11605611"/>
              <a:gd name="connsiteY4" fmla="*/ 6535297 h 6535297"/>
              <a:gd name="connsiteX5" fmla="*/ 582164 w 11605611"/>
              <a:gd name="connsiteY5" fmla="*/ 6535297 h 6535297"/>
              <a:gd name="connsiteX6" fmla="*/ 73238 w 11605611"/>
              <a:gd name="connsiteY6" fmla="*/ 6379842 h 6535297"/>
              <a:gd name="connsiteX7" fmla="*/ 0 w 11605611"/>
              <a:gd name="connsiteY7" fmla="*/ 6319415 h 6535297"/>
              <a:gd name="connsiteX8" fmla="*/ 34394 w 11605611"/>
              <a:gd name="connsiteY8" fmla="*/ 6332004 h 6535297"/>
              <a:gd name="connsiteX9" fmla="*/ 305073 w 11605611"/>
              <a:gd name="connsiteY9" fmla="*/ 6372926 h 6535297"/>
              <a:gd name="connsiteX10" fmla="*/ 10418276 w 11605611"/>
              <a:gd name="connsiteY10" fmla="*/ 6372926 h 6535297"/>
              <a:gd name="connsiteX11" fmla="*/ 11328520 w 11605611"/>
              <a:gd name="connsiteY11" fmla="*/ 5462682 h 6535297"/>
              <a:gd name="connsiteX12" fmla="*/ 11328520 w 11605611"/>
              <a:gd name="connsiteY12" fmla="*/ 694362 h 6535297"/>
              <a:gd name="connsiteX13" fmla="*/ 11061916 w 11605611"/>
              <a:gd name="connsiteY13" fmla="*/ 50722 h 653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05611" h="6535297">
                <a:moveTo>
                  <a:pt x="11000440" y="0"/>
                </a:moveTo>
                <a:lnTo>
                  <a:pt x="11049675" y="18021"/>
                </a:lnTo>
                <a:cubicBezTo>
                  <a:pt x="11376375" y="156203"/>
                  <a:pt x="11605611" y="479698"/>
                  <a:pt x="11605611" y="856733"/>
                </a:cubicBezTo>
                <a:lnTo>
                  <a:pt x="11605611" y="5625053"/>
                </a:lnTo>
                <a:cubicBezTo>
                  <a:pt x="11605611" y="6127767"/>
                  <a:pt x="11198081" y="6535297"/>
                  <a:pt x="10695367" y="6535297"/>
                </a:cubicBezTo>
                <a:lnTo>
                  <a:pt x="582164" y="6535297"/>
                </a:lnTo>
                <a:cubicBezTo>
                  <a:pt x="393646" y="6535297"/>
                  <a:pt x="218514" y="6477988"/>
                  <a:pt x="73238" y="6379842"/>
                </a:cubicBezTo>
                <a:lnTo>
                  <a:pt x="0" y="6319415"/>
                </a:lnTo>
                <a:lnTo>
                  <a:pt x="34394" y="6332004"/>
                </a:lnTo>
                <a:cubicBezTo>
                  <a:pt x="119902" y="6358599"/>
                  <a:pt x="210814" y="6372926"/>
                  <a:pt x="305073" y="6372926"/>
                </a:cubicBezTo>
                <a:lnTo>
                  <a:pt x="10418276" y="6372926"/>
                </a:lnTo>
                <a:cubicBezTo>
                  <a:pt x="10920990" y="6372926"/>
                  <a:pt x="11328520" y="5965396"/>
                  <a:pt x="11328520" y="5462682"/>
                </a:cubicBezTo>
                <a:lnTo>
                  <a:pt x="11328520" y="694362"/>
                </a:lnTo>
                <a:cubicBezTo>
                  <a:pt x="11328520" y="443005"/>
                  <a:pt x="11226638" y="215444"/>
                  <a:pt x="11061916" y="50722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prstDash val="lgDash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6313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3DED4FF2-4E7F-4131-83C9-9BC3A518BC11}"/>
              </a:ext>
            </a:extLst>
          </p:cNvPr>
          <p:cNvGrpSpPr/>
          <p:nvPr/>
        </p:nvGrpSpPr>
        <p:grpSpPr>
          <a:xfrm>
            <a:off x="0" y="-64941"/>
            <a:ext cx="12316691" cy="6922941"/>
            <a:chOff x="0" y="0"/>
            <a:chExt cx="12082510" cy="6922941"/>
          </a:xfrm>
        </p:grpSpPr>
        <p:pic>
          <p:nvPicPr>
            <p:cNvPr id="2050" name="Picture 2" descr="Computer on table in work space psd mockup Free Psd">
              <a:extLst>
                <a:ext uri="{FF2B5EF4-FFF2-40B4-BE49-F238E27FC236}">
                  <a16:creationId xmlns:a16="http://schemas.microsoft.com/office/drawing/2014/main" id="{710DC93C-BF5F-4AEE-BBA1-97F345AC0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082510" cy="6922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: زوايا علوية مستديرة 1">
              <a:extLst>
                <a:ext uri="{FF2B5EF4-FFF2-40B4-BE49-F238E27FC236}">
                  <a16:creationId xmlns:a16="http://schemas.microsoft.com/office/drawing/2014/main" id="{A69D286F-52FB-4362-B0AE-71B3512E5B2A}"/>
                </a:ext>
              </a:extLst>
            </p:cNvPr>
            <p:cNvSpPr/>
            <p:nvPr/>
          </p:nvSpPr>
          <p:spPr>
            <a:xfrm rot="21087687">
              <a:off x="3322706" y="1874010"/>
              <a:ext cx="5144269" cy="2071642"/>
            </a:xfrm>
            <a:prstGeom prst="round2SameRect">
              <a:avLst>
                <a:gd name="adj1" fmla="val 12784"/>
                <a:gd name="adj2" fmla="val 24396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D0F5D43-40B1-4BCA-B162-F2115B1F579C}"/>
              </a:ext>
            </a:extLst>
          </p:cNvPr>
          <p:cNvSpPr txBox="1"/>
          <p:nvPr/>
        </p:nvSpPr>
        <p:spPr>
          <a:xfrm>
            <a:off x="2982187" y="2420583"/>
            <a:ext cx="4297503" cy="707886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000" b="1" dirty="0">
                <a:solidFill>
                  <a:srgbClr val="96B2CF"/>
                </a:solidFill>
              </a:rPr>
              <a:t>L7 </a:t>
            </a:r>
            <a:r>
              <a:rPr lang="en-US" sz="3200" b="1" dirty="0"/>
              <a:t>About You</a:t>
            </a: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D3BBD6C-F2A9-4044-A165-B94423579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650" y="2561310"/>
            <a:ext cx="578734" cy="567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968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شكل حر: شكل 7">
            <a:extLst>
              <a:ext uri="{FF2B5EF4-FFF2-40B4-BE49-F238E27FC236}">
                <a16:creationId xmlns:a16="http://schemas.microsoft.com/office/drawing/2014/main" id="{B1208FF0-2E12-427D-A930-3473F2F227BC}"/>
              </a:ext>
            </a:extLst>
          </p:cNvPr>
          <p:cNvSpPr/>
          <p:nvPr/>
        </p:nvSpPr>
        <p:spPr>
          <a:xfrm>
            <a:off x="193965" y="215883"/>
            <a:ext cx="11915426" cy="6448153"/>
          </a:xfrm>
          <a:custGeom>
            <a:avLst/>
            <a:gdLst>
              <a:gd name="connsiteX0" fmla="*/ 11000440 w 11605611"/>
              <a:gd name="connsiteY0" fmla="*/ 0 h 6535297"/>
              <a:gd name="connsiteX1" fmla="*/ 11049675 w 11605611"/>
              <a:gd name="connsiteY1" fmla="*/ 18021 h 6535297"/>
              <a:gd name="connsiteX2" fmla="*/ 11605611 w 11605611"/>
              <a:gd name="connsiteY2" fmla="*/ 856733 h 6535297"/>
              <a:gd name="connsiteX3" fmla="*/ 11605611 w 11605611"/>
              <a:gd name="connsiteY3" fmla="*/ 5625053 h 6535297"/>
              <a:gd name="connsiteX4" fmla="*/ 10695367 w 11605611"/>
              <a:gd name="connsiteY4" fmla="*/ 6535297 h 6535297"/>
              <a:gd name="connsiteX5" fmla="*/ 582164 w 11605611"/>
              <a:gd name="connsiteY5" fmla="*/ 6535297 h 6535297"/>
              <a:gd name="connsiteX6" fmla="*/ 73238 w 11605611"/>
              <a:gd name="connsiteY6" fmla="*/ 6379842 h 6535297"/>
              <a:gd name="connsiteX7" fmla="*/ 0 w 11605611"/>
              <a:gd name="connsiteY7" fmla="*/ 6319415 h 6535297"/>
              <a:gd name="connsiteX8" fmla="*/ 34394 w 11605611"/>
              <a:gd name="connsiteY8" fmla="*/ 6332004 h 6535297"/>
              <a:gd name="connsiteX9" fmla="*/ 305073 w 11605611"/>
              <a:gd name="connsiteY9" fmla="*/ 6372926 h 6535297"/>
              <a:gd name="connsiteX10" fmla="*/ 10418276 w 11605611"/>
              <a:gd name="connsiteY10" fmla="*/ 6372926 h 6535297"/>
              <a:gd name="connsiteX11" fmla="*/ 11328520 w 11605611"/>
              <a:gd name="connsiteY11" fmla="*/ 5462682 h 6535297"/>
              <a:gd name="connsiteX12" fmla="*/ 11328520 w 11605611"/>
              <a:gd name="connsiteY12" fmla="*/ 694362 h 6535297"/>
              <a:gd name="connsiteX13" fmla="*/ 11061916 w 11605611"/>
              <a:gd name="connsiteY13" fmla="*/ 50722 h 653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05611" h="6535297">
                <a:moveTo>
                  <a:pt x="11000440" y="0"/>
                </a:moveTo>
                <a:lnTo>
                  <a:pt x="11049675" y="18021"/>
                </a:lnTo>
                <a:cubicBezTo>
                  <a:pt x="11376375" y="156203"/>
                  <a:pt x="11605611" y="479698"/>
                  <a:pt x="11605611" y="856733"/>
                </a:cubicBezTo>
                <a:lnTo>
                  <a:pt x="11605611" y="5625053"/>
                </a:lnTo>
                <a:cubicBezTo>
                  <a:pt x="11605611" y="6127767"/>
                  <a:pt x="11198081" y="6535297"/>
                  <a:pt x="10695367" y="6535297"/>
                </a:cubicBezTo>
                <a:lnTo>
                  <a:pt x="582164" y="6535297"/>
                </a:lnTo>
                <a:cubicBezTo>
                  <a:pt x="393646" y="6535297"/>
                  <a:pt x="218514" y="6477988"/>
                  <a:pt x="73238" y="6379842"/>
                </a:cubicBezTo>
                <a:lnTo>
                  <a:pt x="0" y="6319415"/>
                </a:lnTo>
                <a:lnTo>
                  <a:pt x="34394" y="6332004"/>
                </a:lnTo>
                <a:cubicBezTo>
                  <a:pt x="119902" y="6358599"/>
                  <a:pt x="210814" y="6372926"/>
                  <a:pt x="305073" y="6372926"/>
                </a:cubicBezTo>
                <a:lnTo>
                  <a:pt x="10418276" y="6372926"/>
                </a:lnTo>
                <a:cubicBezTo>
                  <a:pt x="10920990" y="6372926"/>
                  <a:pt x="11328520" y="5965396"/>
                  <a:pt x="11328520" y="5462682"/>
                </a:cubicBezTo>
                <a:lnTo>
                  <a:pt x="11328520" y="694362"/>
                </a:lnTo>
                <a:cubicBezTo>
                  <a:pt x="11328520" y="443005"/>
                  <a:pt x="11226638" y="215444"/>
                  <a:pt x="11061916" y="50722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prstDash val="lgDash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51BBD37-6AFC-4FF0-9B4E-754A049DE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931" y="4074850"/>
            <a:ext cx="3467330" cy="2636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Conversation between two people. Insert your text in the bubbles for speech. Vector.">
            <a:extLst>
              <a:ext uri="{FF2B5EF4-FFF2-40B4-BE49-F238E27FC236}">
                <a16:creationId xmlns:a16="http://schemas.microsoft.com/office/drawing/2014/main" id="{B1C7091C-21D9-4D80-B5D1-095BDB924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500" r="90000">
                        <a14:foregroundMark x1="80500" y1="62903" x2="80500" y2="62903"/>
                        <a14:foregroundMark x1="47333" y1="22581" x2="47333" y2="22581"/>
                        <a14:foregroundMark x1="38333" y1="29032" x2="51500" y2="29032"/>
                        <a14:foregroundMark x1="51500" y1="29032" x2="49333" y2="25645"/>
                        <a14:foregroundMark x1="67833" y1="39516" x2="56000" y2="35645"/>
                        <a14:foregroundMark x1="56000" y1="35645" x2="56667" y2="35000"/>
                        <a14:foregroundMark x1="31167" y1="44032" x2="31167" y2="44032"/>
                        <a14:foregroundMark x1="79333" y1="45161" x2="79333" y2="45161"/>
                        <a14:foregroundMark x1="9833" y1="54032" x2="9833" y2="54032"/>
                        <a14:foregroundMark x1="9167" y1="51774" x2="9167" y2="51774"/>
                        <a14:foregroundMark x1="8500" y1="55000" x2="8500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5" t="19145" r="6920" b="22978"/>
          <a:stretch/>
        </p:blipFill>
        <p:spPr bwMode="auto">
          <a:xfrm>
            <a:off x="9346529" y="497066"/>
            <a:ext cx="1768314" cy="1225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5C887AB-26E3-4465-A224-B07EA9778349}"/>
              </a:ext>
            </a:extLst>
          </p:cNvPr>
          <p:cNvSpPr txBox="1"/>
          <p:nvPr/>
        </p:nvSpPr>
        <p:spPr>
          <a:xfrm>
            <a:off x="603682" y="399495"/>
            <a:ext cx="664937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endParaRPr lang="ar-SA" sz="1800" b="0" i="0" u="sng" strike="noStrike" baseline="0" dirty="0">
              <a:solidFill>
                <a:srgbClr val="000000"/>
              </a:solidFill>
            </a:endParaRPr>
          </a:p>
          <a:p>
            <a:pPr algn="l"/>
            <a:r>
              <a:rPr lang="en-US" sz="2000" b="1" i="0" u="sng" strike="noStrike" baseline="0" dirty="0"/>
              <a:t>In pairs, ask and answer the questions. Then switch roles </a:t>
            </a:r>
          </a:p>
          <a:p>
            <a:endParaRPr lang="ar-SA" u="sng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FD55CD6-41E9-4234-8693-1E51E392E5C6}"/>
              </a:ext>
            </a:extLst>
          </p:cNvPr>
          <p:cNvSpPr txBox="1"/>
          <p:nvPr/>
        </p:nvSpPr>
        <p:spPr>
          <a:xfrm>
            <a:off x="634744" y="1353602"/>
            <a:ext cx="7066625" cy="38927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00000"/>
              </a:lnSpc>
            </a:pPr>
            <a:endParaRPr lang="ar-SA" sz="1800" b="1" i="0" u="none" strike="noStrike" baseline="0" dirty="0">
              <a:solidFill>
                <a:schemeClr val="accent4">
                  <a:lumMod val="75000"/>
                </a:schemeClr>
              </a:solidFill>
            </a:endParaRPr>
          </a:p>
          <a:p>
            <a:pPr algn="l">
              <a:lnSpc>
                <a:spcPct val="200000"/>
              </a:lnSpc>
            </a:pPr>
            <a:r>
              <a:rPr lang="en-US" sz="1800" b="1" i="0" u="none" strike="noStrike" baseline="0" dirty="0">
                <a:solidFill>
                  <a:schemeClr val="accent4">
                    <a:lumMod val="75000"/>
                  </a:schemeClr>
                </a:solidFill>
              </a:rPr>
              <a:t>1. Do you believe that people can predict the future? Explain. </a:t>
            </a:r>
          </a:p>
          <a:p>
            <a:pPr algn="l">
              <a:lnSpc>
                <a:spcPct val="200000"/>
              </a:lnSpc>
            </a:pPr>
            <a:r>
              <a:rPr lang="en-US" sz="1800" b="1" i="0" u="none" strike="noStrike" baseline="0" dirty="0">
                <a:solidFill>
                  <a:schemeClr val="accent4">
                    <a:lumMod val="75000"/>
                  </a:schemeClr>
                </a:solidFill>
              </a:rPr>
              <a:t> 2. Do you know of any predictions that came true? Explain.</a:t>
            </a:r>
          </a:p>
          <a:p>
            <a:pPr algn="l">
              <a:lnSpc>
                <a:spcPct val="200000"/>
              </a:lnSpc>
            </a:pPr>
            <a:r>
              <a:rPr lang="en-US" sz="1800" b="1" i="0" u="none" strike="noStrike" baseline="0" dirty="0">
                <a:solidFill>
                  <a:schemeClr val="accent4">
                    <a:lumMod val="75000"/>
                  </a:schemeClr>
                </a:solidFill>
              </a:rPr>
              <a:t> 3. What changes do you predict for the next 50 years?</a:t>
            </a:r>
          </a:p>
          <a:p>
            <a:pPr algn="l">
              <a:lnSpc>
                <a:spcPct val="200000"/>
              </a:lnSpc>
            </a:pPr>
            <a:r>
              <a:rPr lang="en-US" sz="1800" b="1" i="0" u="none" strike="noStrike" baseline="0" dirty="0">
                <a:solidFill>
                  <a:schemeClr val="accent4">
                    <a:lumMod val="75000"/>
                  </a:schemeClr>
                </a:solidFill>
              </a:rPr>
              <a:t> 4. What do you think you’ll be doing 20 years from now?</a:t>
            </a:r>
          </a:p>
          <a:p>
            <a:pPr algn="l">
              <a:lnSpc>
                <a:spcPct val="200000"/>
              </a:lnSpc>
            </a:pPr>
            <a:r>
              <a:rPr lang="en-US" sz="1800" b="1" i="0" u="none" strike="noStrike" baseline="0" dirty="0">
                <a:solidFill>
                  <a:schemeClr val="accent4">
                    <a:lumMod val="75000"/>
                  </a:schemeClr>
                </a:solidFill>
              </a:rPr>
              <a:t> 5. What kind of TV programs will people be watching in 50 years?</a:t>
            </a:r>
          </a:p>
          <a:p>
            <a:pPr algn="l">
              <a:lnSpc>
                <a:spcPct val="200000"/>
              </a:lnSpc>
            </a:pPr>
            <a:r>
              <a:rPr lang="en-US" sz="1800" b="1" i="0" u="none" strike="noStrike" baseline="0" dirty="0">
                <a:solidFill>
                  <a:schemeClr val="accent4">
                    <a:lumMod val="75000"/>
                  </a:schemeClr>
                </a:solidFill>
              </a:rPr>
              <a:t> 6. What will schools be like in 20 years? </a:t>
            </a:r>
          </a:p>
        </p:txBody>
      </p:sp>
    </p:spTree>
    <p:extLst>
      <p:ext uri="{BB962C8B-B14F-4D97-AF65-F5344CB8AC3E}">
        <p14:creationId xmlns:p14="http://schemas.microsoft.com/office/powerpoint/2010/main" val="206029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3DED4FF2-4E7F-4131-83C9-9BC3A518BC11}"/>
              </a:ext>
            </a:extLst>
          </p:cNvPr>
          <p:cNvGrpSpPr/>
          <p:nvPr/>
        </p:nvGrpSpPr>
        <p:grpSpPr>
          <a:xfrm>
            <a:off x="0" y="-64941"/>
            <a:ext cx="12316691" cy="6922941"/>
            <a:chOff x="0" y="0"/>
            <a:chExt cx="12082510" cy="6922941"/>
          </a:xfrm>
        </p:grpSpPr>
        <p:pic>
          <p:nvPicPr>
            <p:cNvPr id="2050" name="Picture 2" descr="Computer on table in work space psd mockup Free Psd">
              <a:extLst>
                <a:ext uri="{FF2B5EF4-FFF2-40B4-BE49-F238E27FC236}">
                  <a16:creationId xmlns:a16="http://schemas.microsoft.com/office/drawing/2014/main" id="{710DC93C-BF5F-4AEE-BBA1-97F345AC0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082510" cy="6922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: زوايا علوية مستديرة 1">
              <a:extLst>
                <a:ext uri="{FF2B5EF4-FFF2-40B4-BE49-F238E27FC236}">
                  <a16:creationId xmlns:a16="http://schemas.microsoft.com/office/drawing/2014/main" id="{A69D286F-52FB-4362-B0AE-71B3512E5B2A}"/>
                </a:ext>
              </a:extLst>
            </p:cNvPr>
            <p:cNvSpPr/>
            <p:nvPr/>
          </p:nvSpPr>
          <p:spPr>
            <a:xfrm rot="21087687">
              <a:off x="3322706" y="1874010"/>
              <a:ext cx="5144269" cy="2071642"/>
            </a:xfrm>
            <a:prstGeom prst="round2SameRect">
              <a:avLst>
                <a:gd name="adj1" fmla="val 12784"/>
                <a:gd name="adj2" fmla="val 24396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D0F5D43-40B1-4BCA-B162-F2115B1F579C}"/>
              </a:ext>
            </a:extLst>
          </p:cNvPr>
          <p:cNvSpPr txBox="1"/>
          <p:nvPr/>
        </p:nvSpPr>
        <p:spPr>
          <a:xfrm>
            <a:off x="3082330" y="2490947"/>
            <a:ext cx="4297503" cy="707886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000" b="1" dirty="0">
                <a:solidFill>
                  <a:srgbClr val="96B2CF"/>
                </a:solidFill>
              </a:rPr>
              <a:t>L8   </a:t>
            </a:r>
            <a:r>
              <a:rPr lang="en-US" sz="3200" b="1" dirty="0"/>
              <a:t> Conversation</a:t>
            </a:r>
            <a:endParaRPr lang="ar-SA" dirty="0"/>
          </a:p>
        </p:txBody>
      </p:sp>
      <p:pic>
        <p:nvPicPr>
          <p:cNvPr id="1026" name="Picture 2" descr="Exercise a child&amp;#39;s reflective muscle by having family conversation – Center  for Reflective Communities">
            <a:extLst>
              <a:ext uri="{FF2B5EF4-FFF2-40B4-BE49-F238E27FC236}">
                <a16:creationId xmlns:a16="http://schemas.microsoft.com/office/drawing/2014/main" id="{C77BF838-4B37-4B86-828D-A22195D29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89" y="2228850"/>
            <a:ext cx="1267935" cy="969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712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وسائط عبر الإنترنت 2" title="Smart Home Solution Presentation">
            <a:hlinkClick r:id="" action="ppaction://media"/>
            <a:extLst>
              <a:ext uri="{FF2B5EF4-FFF2-40B4-BE49-F238E27FC236}">
                <a16:creationId xmlns:a16="http://schemas.microsoft.com/office/drawing/2014/main" id="{0E4029DF-7465-475D-B0A3-3343B7F081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709" y="116114"/>
            <a:ext cx="12182291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19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id="{655EA1F0-01C4-4CB6-A9BE-2867ABF538F9}"/>
              </a:ext>
            </a:extLst>
          </p:cNvPr>
          <p:cNvSpPr/>
          <p:nvPr/>
        </p:nvSpPr>
        <p:spPr>
          <a:xfrm>
            <a:off x="193965" y="215883"/>
            <a:ext cx="11915426" cy="6448153"/>
          </a:xfrm>
          <a:custGeom>
            <a:avLst/>
            <a:gdLst>
              <a:gd name="connsiteX0" fmla="*/ 11000440 w 11605611"/>
              <a:gd name="connsiteY0" fmla="*/ 0 h 6535297"/>
              <a:gd name="connsiteX1" fmla="*/ 11049675 w 11605611"/>
              <a:gd name="connsiteY1" fmla="*/ 18021 h 6535297"/>
              <a:gd name="connsiteX2" fmla="*/ 11605611 w 11605611"/>
              <a:gd name="connsiteY2" fmla="*/ 856733 h 6535297"/>
              <a:gd name="connsiteX3" fmla="*/ 11605611 w 11605611"/>
              <a:gd name="connsiteY3" fmla="*/ 5625053 h 6535297"/>
              <a:gd name="connsiteX4" fmla="*/ 10695367 w 11605611"/>
              <a:gd name="connsiteY4" fmla="*/ 6535297 h 6535297"/>
              <a:gd name="connsiteX5" fmla="*/ 582164 w 11605611"/>
              <a:gd name="connsiteY5" fmla="*/ 6535297 h 6535297"/>
              <a:gd name="connsiteX6" fmla="*/ 73238 w 11605611"/>
              <a:gd name="connsiteY6" fmla="*/ 6379842 h 6535297"/>
              <a:gd name="connsiteX7" fmla="*/ 0 w 11605611"/>
              <a:gd name="connsiteY7" fmla="*/ 6319415 h 6535297"/>
              <a:gd name="connsiteX8" fmla="*/ 34394 w 11605611"/>
              <a:gd name="connsiteY8" fmla="*/ 6332004 h 6535297"/>
              <a:gd name="connsiteX9" fmla="*/ 305073 w 11605611"/>
              <a:gd name="connsiteY9" fmla="*/ 6372926 h 6535297"/>
              <a:gd name="connsiteX10" fmla="*/ 10418276 w 11605611"/>
              <a:gd name="connsiteY10" fmla="*/ 6372926 h 6535297"/>
              <a:gd name="connsiteX11" fmla="*/ 11328520 w 11605611"/>
              <a:gd name="connsiteY11" fmla="*/ 5462682 h 6535297"/>
              <a:gd name="connsiteX12" fmla="*/ 11328520 w 11605611"/>
              <a:gd name="connsiteY12" fmla="*/ 694362 h 6535297"/>
              <a:gd name="connsiteX13" fmla="*/ 11061916 w 11605611"/>
              <a:gd name="connsiteY13" fmla="*/ 50722 h 653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05611" h="6535297">
                <a:moveTo>
                  <a:pt x="11000440" y="0"/>
                </a:moveTo>
                <a:lnTo>
                  <a:pt x="11049675" y="18021"/>
                </a:lnTo>
                <a:cubicBezTo>
                  <a:pt x="11376375" y="156203"/>
                  <a:pt x="11605611" y="479698"/>
                  <a:pt x="11605611" y="856733"/>
                </a:cubicBezTo>
                <a:lnTo>
                  <a:pt x="11605611" y="5625053"/>
                </a:lnTo>
                <a:cubicBezTo>
                  <a:pt x="11605611" y="6127767"/>
                  <a:pt x="11198081" y="6535297"/>
                  <a:pt x="10695367" y="6535297"/>
                </a:cubicBezTo>
                <a:lnTo>
                  <a:pt x="582164" y="6535297"/>
                </a:lnTo>
                <a:cubicBezTo>
                  <a:pt x="393646" y="6535297"/>
                  <a:pt x="218514" y="6477988"/>
                  <a:pt x="73238" y="6379842"/>
                </a:cubicBezTo>
                <a:lnTo>
                  <a:pt x="0" y="6319415"/>
                </a:lnTo>
                <a:lnTo>
                  <a:pt x="34394" y="6332004"/>
                </a:lnTo>
                <a:cubicBezTo>
                  <a:pt x="119902" y="6358599"/>
                  <a:pt x="210814" y="6372926"/>
                  <a:pt x="305073" y="6372926"/>
                </a:cubicBezTo>
                <a:lnTo>
                  <a:pt x="10418276" y="6372926"/>
                </a:lnTo>
                <a:cubicBezTo>
                  <a:pt x="10920990" y="6372926"/>
                  <a:pt x="11328520" y="5965396"/>
                  <a:pt x="11328520" y="5462682"/>
                </a:cubicBezTo>
                <a:lnTo>
                  <a:pt x="11328520" y="694362"/>
                </a:lnTo>
                <a:cubicBezTo>
                  <a:pt x="11328520" y="443005"/>
                  <a:pt x="11226638" y="215444"/>
                  <a:pt x="11061916" y="50722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prstDash val="lgDash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E0B4A85A-F304-4376-9D50-E41403604C7D}"/>
              </a:ext>
            </a:extLst>
          </p:cNvPr>
          <p:cNvSpPr txBox="1"/>
          <p:nvPr/>
        </p:nvSpPr>
        <p:spPr>
          <a:xfrm>
            <a:off x="2628900" y="609600"/>
            <a:ext cx="63627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Proxima Nova"/>
            </a:endParaRPr>
          </a:p>
          <a:p>
            <a:r>
              <a:rPr lang="en-US" sz="1800" b="1" i="1" u="none" strike="noStrike" baseline="0" dirty="0">
                <a:latin typeface="Proxima Nova"/>
              </a:rPr>
              <a:t>Would you like to have a robot do your housework? </a:t>
            </a:r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F2FA00B-BCC5-43B7-BC0A-926D2521B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5" t="2763" r="1508" b="-10300"/>
          <a:stretch/>
        </p:blipFill>
        <p:spPr>
          <a:xfrm>
            <a:off x="0" y="3136901"/>
            <a:ext cx="3797300" cy="4076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B3219E7-12D3-4C5C-977A-F721B533B4C0}"/>
              </a:ext>
            </a:extLst>
          </p:cNvPr>
          <p:cNvSpPr txBox="1"/>
          <p:nvPr/>
        </p:nvSpPr>
        <p:spPr>
          <a:xfrm>
            <a:off x="2953460" y="2035626"/>
            <a:ext cx="76581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i="1" u="none" strike="noStrike" baseline="0" dirty="0">
                <a:latin typeface="Proxima Nova"/>
              </a:rPr>
              <a:t>What are the advantages and disadvantages</a:t>
            </a:r>
            <a:endParaRPr lang="ar-SA" dirty="0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0A0B94EF-0A16-4581-90D9-2BE4409FB6B5}"/>
              </a:ext>
            </a:extLst>
          </p:cNvPr>
          <p:cNvGrpSpPr/>
          <p:nvPr/>
        </p:nvGrpSpPr>
        <p:grpSpPr>
          <a:xfrm>
            <a:off x="9348461" y="3429000"/>
            <a:ext cx="2526199" cy="3256745"/>
            <a:chOff x="8655842" y="349722"/>
            <a:chExt cx="3027057" cy="3256745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E5ECB026-E22F-4359-A29E-A58C9661A49F}"/>
                </a:ext>
              </a:extLst>
            </p:cNvPr>
            <p:cNvSpPr/>
            <p:nvPr/>
          </p:nvSpPr>
          <p:spPr>
            <a:xfrm rot="20385622">
              <a:off x="8655842" y="349722"/>
              <a:ext cx="3027057" cy="3055809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1571A30-18AD-4FD7-AE40-7802239D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2265" y="432132"/>
              <a:ext cx="2788190" cy="31743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9" name="Picture 6" descr="Light Bulb Icon clipart - Light, Lamp, Face, transparent clip art">
            <a:extLst>
              <a:ext uri="{FF2B5EF4-FFF2-40B4-BE49-F238E27FC236}">
                <a16:creationId xmlns:a16="http://schemas.microsoft.com/office/drawing/2014/main" id="{F2952B07-CC0F-4E01-8EAF-3A510D55E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2500" l="10000" r="90000">
                        <a14:foregroundMark x1="44000" y1="37361" x2="44000" y2="37361"/>
                        <a14:foregroundMark x1="50556" y1="54722" x2="50556" y2="54722"/>
                        <a14:foregroundMark x1="52000" y1="54583" x2="46111" y2="55833"/>
                        <a14:foregroundMark x1="46111" y1="55833" x2="43778" y2="55000"/>
                        <a14:foregroundMark x1="20444" y1="40556" x2="20444" y2="40556"/>
                        <a14:foregroundMark x1="21222" y1="25972" x2="21222" y2="25972"/>
                        <a14:foregroundMark x1="47889" y1="29722" x2="47889" y2="29722"/>
                        <a14:foregroundMark x1="49444" y1="30972" x2="54222" y2="34861"/>
                        <a14:foregroundMark x1="54222" y1="34861" x2="45889" y2="36111"/>
                        <a14:foregroundMark x1="45889" y1="36111" x2="45000" y2="33889"/>
                        <a14:foregroundMark x1="47778" y1="5000" x2="47778" y2="5000"/>
                        <a14:foregroundMark x1="56444" y1="76250" x2="57111" y2="84028"/>
                        <a14:foregroundMark x1="57111" y1="84028" x2="55333" y2="91111"/>
                        <a14:foregroundMark x1="55333" y1="91111" x2="49111" y2="94444"/>
                        <a14:foregroundMark x1="49111" y1="94444" x2="43444" y2="92500"/>
                        <a14:foregroundMark x1="43444" y1="92500" x2="40111" y2="86667"/>
                        <a14:foregroundMark x1="40111" y1="86667" x2="41111" y2="70972"/>
                        <a14:foregroundMark x1="54333" y1="33056" x2="40444" y2="40000"/>
                        <a14:foregroundMark x1="40444" y1="40000" x2="41111" y2="31389"/>
                        <a14:foregroundMark x1="41111" y1="31389" x2="49000" y2="29444"/>
                        <a14:foregroundMark x1="49000" y1="29444" x2="37889" y2="35278"/>
                        <a14:foregroundMark x1="37889" y1="35278" x2="37667" y2="31528"/>
                        <a14:foregroundMark x1="67889" y1="79722" x2="65667" y2="87222"/>
                        <a14:foregroundMark x1="65667" y1="87222" x2="59889" y2="88889"/>
                        <a14:foregroundMark x1="59889" y1="88889" x2="57111" y2="81111"/>
                        <a14:foregroundMark x1="57111" y1="81111" x2="62444" y2="75833"/>
                        <a14:foregroundMark x1="62444" y1="75833" x2="65778" y2="82778"/>
                        <a14:foregroundMark x1="65778" y1="82778" x2="65556" y2="83333"/>
                        <a14:foregroundMark x1="56111" y1="77083" x2="53556" y2="90833"/>
                        <a14:foregroundMark x1="53556" y1="90833" x2="46222" y2="88472"/>
                        <a14:foregroundMark x1="46222" y1="88472" x2="45778" y2="78333"/>
                        <a14:foregroundMark x1="45778" y1="78333" x2="50333" y2="82778"/>
                        <a14:foregroundMark x1="50333" y1="82778" x2="43889" y2="87361"/>
                        <a14:foregroundMark x1="43889" y1="87361" x2="51000" y2="77639"/>
                        <a14:foregroundMark x1="21222" y1="24861" x2="21222" y2="24861"/>
                        <a14:foregroundMark x1="22778" y1="42361" x2="22778" y2="42361"/>
                        <a14:foregroundMark x1="17889" y1="40139" x2="20444" y2="46667"/>
                        <a14:foregroundMark x1="20444" y1="46667" x2="22000" y2="42500"/>
                        <a14:foregroundMark x1="15111" y1="34167" x2="15111" y2="34167"/>
                        <a14:foregroundMark x1="15889" y1="35139" x2="15889" y2="35139"/>
                        <a14:foregroundMark x1="12000" y1="35556" x2="12000" y2="35556"/>
                        <a14:foregroundMark x1="12889" y1="36250" x2="12889" y2="36250"/>
                        <a14:foregroundMark x1="21222" y1="26250" x2="23111" y2="3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8" t="2976" r="23352" b="4337"/>
          <a:stretch/>
        </p:blipFill>
        <p:spPr bwMode="auto">
          <a:xfrm>
            <a:off x="2035364" y="630869"/>
            <a:ext cx="727970" cy="603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ight Bulb Icon clipart - Light, Lamp, Face, transparent clip art">
            <a:extLst>
              <a:ext uri="{FF2B5EF4-FFF2-40B4-BE49-F238E27FC236}">
                <a16:creationId xmlns:a16="http://schemas.microsoft.com/office/drawing/2014/main" id="{84738632-21F4-45DF-8528-EAAF35E72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2500" l="10000" r="90000">
                        <a14:foregroundMark x1="44000" y1="37361" x2="44000" y2="37361"/>
                        <a14:foregroundMark x1="50556" y1="54722" x2="50556" y2="54722"/>
                        <a14:foregroundMark x1="52000" y1="54583" x2="46111" y2="55833"/>
                        <a14:foregroundMark x1="46111" y1="55833" x2="43778" y2="55000"/>
                        <a14:foregroundMark x1="20444" y1="40556" x2="20444" y2="40556"/>
                        <a14:foregroundMark x1="21222" y1="25972" x2="21222" y2="25972"/>
                        <a14:foregroundMark x1="47889" y1="29722" x2="47889" y2="29722"/>
                        <a14:foregroundMark x1="49444" y1="30972" x2="54222" y2="34861"/>
                        <a14:foregroundMark x1="54222" y1="34861" x2="45889" y2="36111"/>
                        <a14:foregroundMark x1="45889" y1="36111" x2="45000" y2="33889"/>
                        <a14:foregroundMark x1="47778" y1="5000" x2="47778" y2="5000"/>
                        <a14:foregroundMark x1="56444" y1="76250" x2="57111" y2="84028"/>
                        <a14:foregroundMark x1="57111" y1="84028" x2="55333" y2="91111"/>
                        <a14:foregroundMark x1="55333" y1="91111" x2="49111" y2="94444"/>
                        <a14:foregroundMark x1="49111" y1="94444" x2="43444" y2="92500"/>
                        <a14:foregroundMark x1="43444" y1="92500" x2="40111" y2="86667"/>
                        <a14:foregroundMark x1="40111" y1="86667" x2="41111" y2="70972"/>
                        <a14:foregroundMark x1="54333" y1="33056" x2="40444" y2="40000"/>
                        <a14:foregroundMark x1="40444" y1="40000" x2="41111" y2="31389"/>
                        <a14:foregroundMark x1="41111" y1="31389" x2="49000" y2="29444"/>
                        <a14:foregroundMark x1="49000" y1="29444" x2="37889" y2="35278"/>
                        <a14:foregroundMark x1="37889" y1="35278" x2="37667" y2="31528"/>
                        <a14:foregroundMark x1="67889" y1="79722" x2="65667" y2="87222"/>
                        <a14:foregroundMark x1="65667" y1="87222" x2="59889" y2="88889"/>
                        <a14:foregroundMark x1="59889" y1="88889" x2="57111" y2="81111"/>
                        <a14:foregroundMark x1="57111" y1="81111" x2="62444" y2="75833"/>
                        <a14:foregroundMark x1="62444" y1="75833" x2="65778" y2="82778"/>
                        <a14:foregroundMark x1="65778" y1="82778" x2="65556" y2="83333"/>
                        <a14:foregroundMark x1="56111" y1="77083" x2="53556" y2="90833"/>
                        <a14:foregroundMark x1="53556" y1="90833" x2="46222" y2="88472"/>
                        <a14:foregroundMark x1="46222" y1="88472" x2="45778" y2="78333"/>
                        <a14:foregroundMark x1="45778" y1="78333" x2="50333" y2="82778"/>
                        <a14:foregroundMark x1="50333" y1="82778" x2="43889" y2="87361"/>
                        <a14:foregroundMark x1="43889" y1="87361" x2="51000" y2="77639"/>
                        <a14:foregroundMark x1="21222" y1="24861" x2="21222" y2="24861"/>
                        <a14:foregroundMark x1="22778" y1="42361" x2="22778" y2="42361"/>
                        <a14:foregroundMark x1="17889" y1="40139" x2="20444" y2="46667"/>
                        <a14:foregroundMark x1="20444" y1="46667" x2="22000" y2="42500"/>
                        <a14:foregroundMark x1="15111" y1="34167" x2="15111" y2="34167"/>
                        <a14:foregroundMark x1="15889" y1="35139" x2="15889" y2="35139"/>
                        <a14:foregroundMark x1="12000" y1="35556" x2="12000" y2="35556"/>
                        <a14:foregroundMark x1="12889" y1="36250" x2="12889" y2="36250"/>
                        <a14:foregroundMark x1="21222" y1="26250" x2="23111" y2="3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8" t="2976" r="23352" b="4337"/>
          <a:stretch/>
        </p:blipFill>
        <p:spPr bwMode="auto">
          <a:xfrm>
            <a:off x="2136964" y="1883885"/>
            <a:ext cx="727970" cy="603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579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ورق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651</Words>
  <Application>Microsoft Office PowerPoint</Application>
  <PresentationFormat>شاشة عريضة</PresentationFormat>
  <Paragraphs>88</Paragraphs>
  <Slides>18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HelveticaNeue</vt:lpstr>
      <vt:lpstr>Proxima Nova</vt:lpstr>
      <vt:lpstr>ProximaNova-Bold</vt:lpstr>
      <vt:lpstr>ProximaNova-Light</vt:lpstr>
      <vt:lpstr>ProximaNova-Regular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حصه بنت العتيبي</cp:lastModifiedBy>
  <cp:revision>15</cp:revision>
  <dcterms:created xsi:type="dcterms:W3CDTF">2021-10-19T08:11:28Z</dcterms:created>
  <dcterms:modified xsi:type="dcterms:W3CDTF">2021-10-20T06:44:16Z</dcterms:modified>
</cp:coreProperties>
</file>