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5"/>
  </p:notes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Lst>
  <p:sldSz cx="12192000" cy="6858000"/>
  <p:notesSz cx="6858000" cy="9144000"/>
  <p:custDataLst>
    <p:tags r:id="rId16"/>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956"/>
    <a:srgbClr val="EDE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037" autoAdjust="0"/>
    <p:restoredTop sz="82126" autoAdjust="0"/>
  </p:normalViewPr>
  <p:slideViewPr>
    <p:cSldViewPr snapToGrid="0">
      <p:cViewPr varScale="1">
        <p:scale>
          <a:sx n="94" d="100"/>
          <a:sy n="94" d="100"/>
        </p:scale>
        <p:origin x="94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حصه بنت العتيبي" userId="c1fe605c-1aaf-4791-a440-af891effc177" providerId="ADAL" clId="{D0EE4D84-0C22-4A10-943A-3ECD29A5A262}"/>
    <pc:docChg chg="undo custSel addSld delSld modSld sldOrd modMainMaster replTag">
      <pc:chgData name="حصه بنت العتيبي" userId="c1fe605c-1aaf-4791-a440-af891effc177" providerId="ADAL" clId="{D0EE4D84-0C22-4A10-943A-3ECD29A5A262}" dt="2021-10-11T16:11:23.838" v="498" actId="14861"/>
      <pc:docMkLst>
        <pc:docMk/>
      </pc:docMkLst>
      <pc:sldChg chg="modTransition">
        <pc:chgData name="حصه بنت العتيبي" userId="c1fe605c-1aaf-4791-a440-af891effc177" providerId="ADAL" clId="{D0EE4D84-0C22-4A10-943A-3ECD29A5A262}" dt="2021-10-11T08:19:32.198" v="80"/>
        <pc:sldMkLst>
          <pc:docMk/>
          <pc:sldMk cId="1553852321" sldId="256"/>
        </pc:sldMkLst>
      </pc:sldChg>
      <pc:sldChg chg="modTransition">
        <pc:chgData name="حصه بنت العتيبي" userId="c1fe605c-1aaf-4791-a440-af891effc177" providerId="ADAL" clId="{D0EE4D84-0C22-4A10-943A-3ECD29A5A262}" dt="2021-10-11T08:19:32.198" v="80"/>
        <pc:sldMkLst>
          <pc:docMk/>
          <pc:sldMk cId="1928462398" sldId="257"/>
        </pc:sldMkLst>
      </pc:sldChg>
      <pc:sldChg chg="modTransition">
        <pc:chgData name="حصه بنت العتيبي" userId="c1fe605c-1aaf-4791-a440-af891effc177" providerId="ADAL" clId="{D0EE4D84-0C22-4A10-943A-3ECD29A5A262}" dt="2021-10-11T08:19:32.198" v="80"/>
        <pc:sldMkLst>
          <pc:docMk/>
          <pc:sldMk cId="649688758" sldId="258"/>
        </pc:sldMkLst>
      </pc:sldChg>
      <pc:sldChg chg="modTransition">
        <pc:chgData name="حصه بنت العتيبي" userId="c1fe605c-1aaf-4791-a440-af891effc177" providerId="ADAL" clId="{D0EE4D84-0C22-4A10-943A-3ECD29A5A262}" dt="2021-10-11T08:19:32.198" v="80"/>
        <pc:sldMkLst>
          <pc:docMk/>
          <pc:sldMk cId="4133761188" sldId="259"/>
        </pc:sldMkLst>
      </pc:sldChg>
      <pc:sldChg chg="modTransition">
        <pc:chgData name="حصه بنت العتيبي" userId="c1fe605c-1aaf-4791-a440-af891effc177" providerId="ADAL" clId="{D0EE4D84-0C22-4A10-943A-3ECD29A5A262}" dt="2021-10-11T08:19:32.198" v="80"/>
        <pc:sldMkLst>
          <pc:docMk/>
          <pc:sldMk cId="2017903211" sldId="260"/>
        </pc:sldMkLst>
      </pc:sldChg>
      <pc:sldChg chg="modTransition">
        <pc:chgData name="حصه بنت العتيبي" userId="c1fe605c-1aaf-4791-a440-af891effc177" providerId="ADAL" clId="{D0EE4D84-0C22-4A10-943A-3ECD29A5A262}" dt="2021-10-11T08:19:32.198" v="80"/>
        <pc:sldMkLst>
          <pc:docMk/>
          <pc:sldMk cId="3843475601" sldId="261"/>
        </pc:sldMkLst>
      </pc:sldChg>
      <pc:sldChg chg="modTransition">
        <pc:chgData name="حصه بنت العتيبي" userId="c1fe605c-1aaf-4791-a440-af891effc177" providerId="ADAL" clId="{D0EE4D84-0C22-4A10-943A-3ECD29A5A262}" dt="2021-10-11T08:19:32.198" v="80"/>
        <pc:sldMkLst>
          <pc:docMk/>
          <pc:sldMk cId="4017570364" sldId="262"/>
        </pc:sldMkLst>
      </pc:sldChg>
      <pc:sldChg chg="modTransition">
        <pc:chgData name="حصه بنت العتيبي" userId="c1fe605c-1aaf-4791-a440-af891effc177" providerId="ADAL" clId="{D0EE4D84-0C22-4A10-943A-3ECD29A5A262}" dt="2021-10-11T08:19:32.198" v="80"/>
        <pc:sldMkLst>
          <pc:docMk/>
          <pc:sldMk cId="1644205687" sldId="263"/>
        </pc:sldMkLst>
      </pc:sldChg>
      <pc:sldChg chg="modTransition modNotesTx">
        <pc:chgData name="حصه بنت العتيبي" userId="c1fe605c-1aaf-4791-a440-af891effc177" providerId="ADAL" clId="{D0EE4D84-0C22-4A10-943A-3ECD29A5A262}" dt="2021-10-11T15:50:18.768" v="434" actId="120"/>
        <pc:sldMkLst>
          <pc:docMk/>
          <pc:sldMk cId="148809409" sldId="264"/>
        </pc:sldMkLst>
      </pc:sldChg>
      <pc:sldChg chg="addSp modSp mod modTransition modAnim modNotesTx">
        <pc:chgData name="حصه بنت العتيبي" userId="c1fe605c-1aaf-4791-a440-af891effc177" providerId="ADAL" clId="{D0EE4D84-0C22-4A10-943A-3ECD29A5A262}" dt="2021-10-11T08:19:32.198" v="80"/>
        <pc:sldMkLst>
          <pc:docMk/>
          <pc:sldMk cId="1301973700" sldId="265"/>
        </pc:sldMkLst>
        <pc:spChg chg="add mod">
          <ac:chgData name="حصه بنت العتيبي" userId="c1fe605c-1aaf-4791-a440-af891effc177" providerId="ADAL" clId="{D0EE4D84-0C22-4A10-943A-3ECD29A5A262}" dt="2021-10-11T08:13:35.479" v="56" actId="20577"/>
          <ac:spMkLst>
            <pc:docMk/>
            <pc:sldMk cId="1301973700" sldId="265"/>
            <ac:spMk id="2" creationId="{FD8A467F-9105-4D00-B51E-FD98C0256FF5}"/>
          </ac:spMkLst>
        </pc:spChg>
        <pc:spChg chg="add mod">
          <ac:chgData name="حصه بنت العتيبي" userId="c1fe605c-1aaf-4791-a440-af891effc177" providerId="ADAL" clId="{D0EE4D84-0C22-4A10-943A-3ECD29A5A262}" dt="2021-10-11T08:13:41.926" v="57" actId="1076"/>
          <ac:spMkLst>
            <pc:docMk/>
            <pc:sldMk cId="1301973700" sldId="265"/>
            <ac:spMk id="5" creationId="{2B5F85D4-D21D-4A30-8EDB-EAB4EA3F0DBB}"/>
          </ac:spMkLst>
        </pc:spChg>
        <pc:picChg chg="add mod">
          <ac:chgData name="حصه بنت العتيبي" userId="c1fe605c-1aaf-4791-a440-af891effc177" providerId="ADAL" clId="{D0EE4D84-0C22-4A10-943A-3ECD29A5A262}" dt="2021-10-11T08:17:41.374" v="69" actId="14100"/>
          <ac:picMkLst>
            <pc:docMk/>
            <pc:sldMk cId="1301973700" sldId="265"/>
            <ac:picMk id="4" creationId="{1ACBD651-DB4D-4FEF-9EDE-298F337E71FE}"/>
          </ac:picMkLst>
        </pc:picChg>
        <pc:picChg chg="add mod">
          <ac:chgData name="حصه بنت العتيبي" userId="c1fe605c-1aaf-4791-a440-af891effc177" providerId="ADAL" clId="{D0EE4D84-0C22-4A10-943A-3ECD29A5A262}" dt="2021-10-11T08:15:50.166" v="59" actId="1076"/>
          <ac:picMkLst>
            <pc:docMk/>
            <pc:sldMk cId="1301973700" sldId="265"/>
            <ac:picMk id="6" creationId="{F2517AA5-273B-433D-8BC1-A122A921491C}"/>
          </ac:picMkLst>
        </pc:picChg>
      </pc:sldChg>
      <pc:sldChg chg="addSp modSp mod modTransition modAnim">
        <pc:chgData name="حصه بنت العتيبي" userId="c1fe605c-1aaf-4791-a440-af891effc177" providerId="ADAL" clId="{D0EE4D84-0C22-4A10-943A-3ECD29A5A262}" dt="2021-10-11T08:19:32.198" v="80"/>
        <pc:sldMkLst>
          <pc:docMk/>
          <pc:sldMk cId="925867132" sldId="266"/>
        </pc:sldMkLst>
        <pc:picChg chg="add mod">
          <ac:chgData name="حصه بنت العتيبي" userId="c1fe605c-1aaf-4791-a440-af891effc177" providerId="ADAL" clId="{D0EE4D84-0C22-4A10-943A-3ECD29A5A262}" dt="2021-10-11T08:19:01.413" v="74" actId="1440"/>
          <ac:picMkLst>
            <pc:docMk/>
            <pc:sldMk cId="925867132" sldId="266"/>
            <ac:picMk id="4" creationId="{4D181A9B-594B-44DF-BA85-CD4D9C0B0E8A}"/>
          </ac:picMkLst>
        </pc:picChg>
        <pc:picChg chg="add mod">
          <ac:chgData name="حصه بنت العتيبي" userId="c1fe605c-1aaf-4791-a440-af891effc177" providerId="ADAL" clId="{D0EE4D84-0C22-4A10-943A-3ECD29A5A262}" dt="2021-10-11T08:18:50.292" v="73" actId="1076"/>
          <ac:picMkLst>
            <pc:docMk/>
            <pc:sldMk cId="925867132" sldId="266"/>
            <ac:picMk id="5" creationId="{C2B88A21-A222-4634-A05E-7EDD9F14DAF7}"/>
          </ac:picMkLst>
        </pc:picChg>
        <pc:picChg chg="add mod">
          <ac:chgData name="حصه بنت العتيبي" userId="c1fe605c-1aaf-4791-a440-af891effc177" providerId="ADAL" clId="{D0EE4D84-0C22-4A10-943A-3ECD29A5A262}" dt="2021-10-11T08:18:50.292" v="73" actId="1076"/>
          <ac:picMkLst>
            <pc:docMk/>
            <pc:sldMk cId="925867132" sldId="266"/>
            <ac:picMk id="6" creationId="{2F475A7B-063D-4C6F-8978-10FA3F0E6BCB}"/>
          </ac:picMkLst>
        </pc:picChg>
        <pc:picChg chg="add mod">
          <ac:chgData name="حصه بنت العتيبي" userId="c1fe605c-1aaf-4791-a440-af891effc177" providerId="ADAL" clId="{D0EE4D84-0C22-4A10-943A-3ECD29A5A262}" dt="2021-10-11T08:18:50.292" v="73" actId="1076"/>
          <ac:picMkLst>
            <pc:docMk/>
            <pc:sldMk cId="925867132" sldId="266"/>
            <ac:picMk id="7" creationId="{6C765DA4-641F-4F3C-B4F9-C4C83C7101E4}"/>
          </ac:picMkLst>
        </pc:picChg>
        <pc:picChg chg="add mod">
          <ac:chgData name="حصه بنت العتيبي" userId="c1fe605c-1aaf-4791-a440-af891effc177" providerId="ADAL" clId="{D0EE4D84-0C22-4A10-943A-3ECD29A5A262}" dt="2021-10-11T08:19:21.384" v="78" actId="1076"/>
          <ac:picMkLst>
            <pc:docMk/>
            <pc:sldMk cId="925867132" sldId="266"/>
            <ac:picMk id="8" creationId="{1F76FC7F-8695-4A60-B631-699257E4C26F}"/>
          </ac:picMkLst>
        </pc:picChg>
        <pc:picChg chg="add mod">
          <ac:chgData name="حصه بنت العتيبي" userId="c1fe605c-1aaf-4791-a440-af891effc177" providerId="ADAL" clId="{D0EE4D84-0C22-4A10-943A-3ECD29A5A262}" dt="2021-10-11T08:19:25.043" v="79" actId="1076"/>
          <ac:picMkLst>
            <pc:docMk/>
            <pc:sldMk cId="925867132" sldId="266"/>
            <ac:picMk id="10" creationId="{3D9DCD37-B96D-4F5A-ABAC-DC093663DC1F}"/>
          </ac:picMkLst>
        </pc:picChg>
      </pc:sldChg>
      <pc:sldChg chg="addSp modSp mod modTransition">
        <pc:chgData name="حصه بنت العتيبي" userId="c1fe605c-1aaf-4791-a440-af891effc177" providerId="ADAL" clId="{D0EE4D84-0C22-4A10-943A-3ECD29A5A262}" dt="2021-10-11T15:55:01.273" v="483" actId="403"/>
        <pc:sldMkLst>
          <pc:docMk/>
          <pc:sldMk cId="3711963049" sldId="267"/>
        </pc:sldMkLst>
        <pc:spChg chg="add mod">
          <ac:chgData name="حصه بنت العتيبي" userId="c1fe605c-1aaf-4791-a440-af891effc177" providerId="ADAL" clId="{D0EE4D84-0C22-4A10-943A-3ECD29A5A262}" dt="2021-10-11T15:54:32.606" v="477" actId="1076"/>
          <ac:spMkLst>
            <pc:docMk/>
            <pc:sldMk cId="3711963049" sldId="267"/>
            <ac:spMk id="2" creationId="{1C651E64-5371-4A53-AE2E-5C1F5951774F}"/>
          </ac:spMkLst>
        </pc:spChg>
        <pc:spChg chg="add mod">
          <ac:chgData name="حصه بنت العتيبي" userId="c1fe605c-1aaf-4791-a440-af891effc177" providerId="ADAL" clId="{D0EE4D84-0C22-4A10-943A-3ECD29A5A262}" dt="2021-10-11T15:54:27.885" v="475" actId="1076"/>
          <ac:spMkLst>
            <pc:docMk/>
            <pc:sldMk cId="3711963049" sldId="267"/>
            <ac:spMk id="3" creationId="{DF33EF45-0013-4FBB-BF31-E3FFE4201508}"/>
          </ac:spMkLst>
        </pc:spChg>
        <pc:spChg chg="add mod">
          <ac:chgData name="حصه بنت العتيبي" userId="c1fe605c-1aaf-4791-a440-af891effc177" providerId="ADAL" clId="{D0EE4D84-0C22-4A10-943A-3ECD29A5A262}" dt="2021-10-11T15:55:01.273" v="483" actId="403"/>
          <ac:spMkLst>
            <pc:docMk/>
            <pc:sldMk cId="3711963049" sldId="267"/>
            <ac:spMk id="6" creationId="{08B2F8FA-6599-47A3-A9C0-43D61DD50803}"/>
          </ac:spMkLst>
        </pc:spChg>
        <pc:picChg chg="add mod">
          <ac:chgData name="حصه بنت العتيبي" userId="c1fe605c-1aaf-4791-a440-af891effc177" providerId="ADAL" clId="{D0EE4D84-0C22-4A10-943A-3ECD29A5A262}" dt="2021-10-11T15:54:30.837" v="476" actId="1076"/>
          <ac:picMkLst>
            <pc:docMk/>
            <pc:sldMk cId="3711963049" sldId="267"/>
            <ac:picMk id="5" creationId="{AF6C4087-A83B-4FFC-B5D9-F3BA891A3753}"/>
          </ac:picMkLst>
        </pc:picChg>
      </pc:sldChg>
      <pc:sldChg chg="addSp modSp modTransition">
        <pc:chgData name="حصه بنت العتيبي" userId="c1fe605c-1aaf-4791-a440-af891effc177" providerId="ADAL" clId="{D0EE4D84-0C22-4A10-943A-3ECD29A5A262}" dt="2021-10-11T16:11:23.838" v="498" actId="14861"/>
        <pc:sldMkLst>
          <pc:docMk/>
          <pc:sldMk cId="3312484375" sldId="268"/>
        </pc:sldMkLst>
        <pc:picChg chg="add mod">
          <ac:chgData name="حصه بنت العتيبي" userId="c1fe605c-1aaf-4791-a440-af891effc177" providerId="ADAL" clId="{D0EE4D84-0C22-4A10-943A-3ECD29A5A262}" dt="2021-10-11T16:11:23.838" v="498" actId="14861"/>
          <ac:picMkLst>
            <pc:docMk/>
            <pc:sldMk cId="3312484375" sldId="268"/>
            <ac:picMk id="1026" creationId="{B2ABFBEC-BB25-4087-AAB5-A60A43DB50D9}"/>
          </ac:picMkLst>
        </pc:picChg>
      </pc:sldChg>
      <pc:sldChg chg="del modTransition">
        <pc:chgData name="حصه بنت العتيبي" userId="c1fe605c-1aaf-4791-a440-af891effc177" providerId="ADAL" clId="{D0EE4D84-0C22-4A10-943A-3ECD29A5A262}" dt="2021-10-11T15:55:13.628" v="486" actId="47"/>
        <pc:sldMkLst>
          <pc:docMk/>
          <pc:sldMk cId="2501097836" sldId="269"/>
        </pc:sldMkLst>
      </pc:sldChg>
      <pc:sldChg chg="del modTransition">
        <pc:chgData name="حصه بنت العتيبي" userId="c1fe605c-1aaf-4791-a440-af891effc177" providerId="ADAL" clId="{D0EE4D84-0C22-4A10-943A-3ECD29A5A262}" dt="2021-10-11T15:55:11.720" v="485" actId="47"/>
        <pc:sldMkLst>
          <pc:docMk/>
          <pc:sldMk cId="1300699105" sldId="270"/>
        </pc:sldMkLst>
      </pc:sldChg>
      <pc:sldChg chg="del modTransition">
        <pc:chgData name="حصه بنت العتيبي" userId="c1fe605c-1aaf-4791-a440-af891effc177" providerId="ADAL" clId="{D0EE4D84-0C22-4A10-943A-3ECD29A5A262}" dt="2021-10-11T15:55:11.292" v="484" actId="47"/>
        <pc:sldMkLst>
          <pc:docMk/>
          <pc:sldMk cId="980945909" sldId="271"/>
        </pc:sldMkLst>
      </pc:sldChg>
      <pc:sldChg chg="modSp add del mod ord modTransition">
        <pc:chgData name="حصه بنت العتيبي" userId="c1fe605c-1aaf-4791-a440-af891effc177" providerId="ADAL" clId="{D0EE4D84-0C22-4A10-943A-3ECD29A5A262}" dt="2021-10-11T08:21:31.346" v="180" actId="2696"/>
        <pc:sldMkLst>
          <pc:docMk/>
          <pc:sldMk cId="93908423" sldId="272"/>
        </pc:sldMkLst>
        <pc:spChg chg="mod">
          <ac:chgData name="حصه بنت العتيبي" userId="c1fe605c-1aaf-4791-a440-af891effc177" providerId="ADAL" clId="{D0EE4D84-0C22-4A10-943A-3ECD29A5A262}" dt="2021-10-11T08:21:26.313" v="175"/>
          <ac:spMkLst>
            <pc:docMk/>
            <pc:sldMk cId="93908423" sldId="272"/>
            <ac:spMk id="10" creationId="{F5EB2E5F-948C-4CF8-9058-44BBBE38A6D1}"/>
          </ac:spMkLst>
        </pc:spChg>
        <pc:spChg chg="mod">
          <ac:chgData name="حصه بنت العتيبي" userId="c1fe605c-1aaf-4791-a440-af891effc177" providerId="ADAL" clId="{D0EE4D84-0C22-4A10-943A-3ECD29A5A262}" dt="2021-10-11T08:21:26.313" v="175"/>
          <ac:spMkLst>
            <pc:docMk/>
            <pc:sldMk cId="93908423" sldId="272"/>
            <ac:spMk id="11" creationId="{2133A13A-45C8-43BC-91DD-41F3B981A84D}"/>
          </ac:spMkLst>
        </pc:spChg>
        <pc:spChg chg="mod">
          <ac:chgData name="حصه بنت العتيبي" userId="c1fe605c-1aaf-4791-a440-af891effc177" providerId="ADAL" clId="{D0EE4D84-0C22-4A10-943A-3ECD29A5A262}" dt="2021-10-11T08:21:29.685" v="179"/>
          <ac:spMkLst>
            <pc:docMk/>
            <pc:sldMk cId="93908423" sldId="272"/>
            <ac:spMk id="17" creationId="{3E437679-6112-491B-8004-CED92213C979}"/>
          </ac:spMkLst>
        </pc:spChg>
        <pc:spChg chg="mod">
          <ac:chgData name="حصه بنت العتيبي" userId="c1fe605c-1aaf-4791-a440-af891effc177" providerId="ADAL" clId="{D0EE4D84-0C22-4A10-943A-3ECD29A5A262}" dt="2021-10-11T08:21:29.685" v="179"/>
          <ac:spMkLst>
            <pc:docMk/>
            <pc:sldMk cId="93908423" sldId="272"/>
            <ac:spMk id="18" creationId="{2E17325A-A54B-45BF-A088-94750424C964}"/>
          </ac:spMkLst>
        </pc:spChg>
        <pc:grpChg chg="mod">
          <ac:chgData name="حصه بنت العتيبي" userId="c1fe605c-1aaf-4791-a440-af891effc177" providerId="ADAL" clId="{D0EE4D84-0C22-4A10-943A-3ECD29A5A262}" dt="2021-10-11T08:21:26.313" v="175"/>
          <ac:grpSpMkLst>
            <pc:docMk/>
            <pc:sldMk cId="93908423" sldId="272"/>
            <ac:grpSpMk id="8" creationId="{46E63441-EB08-422D-A87A-58C024D3D64A}"/>
          </ac:grpSpMkLst>
        </pc:grpChg>
        <pc:grpChg chg="mod">
          <ac:chgData name="حصه بنت العتيبي" userId="c1fe605c-1aaf-4791-a440-af891effc177" providerId="ADAL" clId="{D0EE4D84-0C22-4A10-943A-3ECD29A5A262}" dt="2021-10-11T08:21:29.685" v="179"/>
          <ac:grpSpMkLst>
            <pc:docMk/>
            <pc:sldMk cId="93908423" sldId="272"/>
            <ac:grpSpMk id="16" creationId="{AA6B5B98-2916-404E-92E0-FDB183E753E0}"/>
          </ac:grpSpMkLst>
        </pc:grpChg>
      </pc:sldChg>
      <pc:sldChg chg="modSp add del mod ord modTransition">
        <pc:chgData name="حصه بنت العتيبي" userId="c1fe605c-1aaf-4791-a440-af891effc177" providerId="ADAL" clId="{D0EE4D84-0C22-4A10-943A-3ECD29A5A262}" dt="2021-10-11T08:22:12.594" v="220" actId="2696"/>
        <pc:sldMkLst>
          <pc:docMk/>
          <pc:sldMk cId="509010303" sldId="272"/>
        </pc:sldMkLst>
        <pc:picChg chg="mod">
          <ac:chgData name="حصه بنت العتيبي" userId="c1fe605c-1aaf-4791-a440-af891effc177" providerId="ADAL" clId="{D0EE4D84-0C22-4A10-943A-3ECD29A5A262}" dt="2021-10-11T08:21:43.364" v="193"/>
          <ac:picMkLst>
            <pc:docMk/>
            <pc:sldMk cId="509010303" sldId="272"/>
            <ac:picMk id="14" creationId="{C21752DF-B69C-40F7-8C64-2D8B54F13B78}"/>
          </ac:picMkLst>
        </pc:picChg>
      </pc:sldChg>
      <pc:sldChg chg="modSp add del mod ord modTransition">
        <pc:chgData name="حصه بنت العتيبي" userId="c1fe605c-1aaf-4791-a440-af891effc177" providerId="ADAL" clId="{D0EE4D84-0C22-4A10-943A-3ECD29A5A262}" dt="2021-10-11T15:10:01.312" v="427" actId="2696"/>
        <pc:sldMkLst>
          <pc:docMk/>
          <pc:sldMk cId="970594889" sldId="272"/>
        </pc:sldMkLst>
        <pc:spChg chg="mod">
          <ac:chgData name="حصه بنت العتيبي" userId="c1fe605c-1aaf-4791-a440-af891effc177" providerId="ADAL" clId="{D0EE4D84-0C22-4A10-943A-3ECD29A5A262}" dt="2021-10-11T15:08:58.347" v="412"/>
          <ac:spMkLst>
            <pc:docMk/>
            <pc:sldMk cId="970594889" sldId="272"/>
            <ac:spMk id="11" creationId="{88F60957-2597-4B52-BBB5-892A7297B7B1}"/>
          </ac:spMkLst>
        </pc:spChg>
        <pc:spChg chg="mod">
          <ac:chgData name="حصه بنت العتيبي" userId="c1fe605c-1aaf-4791-a440-af891effc177" providerId="ADAL" clId="{D0EE4D84-0C22-4A10-943A-3ECD29A5A262}" dt="2021-10-11T15:08:58.347" v="412"/>
          <ac:spMkLst>
            <pc:docMk/>
            <pc:sldMk cId="970594889" sldId="272"/>
            <ac:spMk id="12" creationId="{36E2A61C-EB65-46BB-9ED9-C04AA775A3C8}"/>
          </ac:spMkLst>
        </pc:spChg>
        <pc:spChg chg="mod">
          <ac:chgData name="حصه بنت العتيبي" userId="c1fe605c-1aaf-4791-a440-af891effc177" providerId="ADAL" clId="{D0EE4D84-0C22-4A10-943A-3ECD29A5A262}" dt="2021-10-11T15:08:58.363" v="416"/>
          <ac:spMkLst>
            <pc:docMk/>
            <pc:sldMk cId="970594889" sldId="272"/>
            <ac:spMk id="22" creationId="{363E05D2-8281-4BB6-8CE9-71BEBF852ABC}"/>
          </ac:spMkLst>
        </pc:spChg>
        <pc:spChg chg="mod">
          <ac:chgData name="حصه بنت العتيبي" userId="c1fe605c-1aaf-4791-a440-af891effc177" providerId="ADAL" clId="{D0EE4D84-0C22-4A10-943A-3ECD29A5A262}" dt="2021-10-11T15:08:58.363" v="416"/>
          <ac:spMkLst>
            <pc:docMk/>
            <pc:sldMk cId="970594889" sldId="272"/>
            <ac:spMk id="23" creationId="{E5DB2BD9-809A-4C95-B045-10774D809C75}"/>
          </ac:spMkLst>
        </pc:spChg>
        <pc:spChg chg="mod">
          <ac:chgData name="حصه بنت العتيبي" userId="c1fe605c-1aaf-4791-a440-af891effc177" providerId="ADAL" clId="{D0EE4D84-0C22-4A10-943A-3ECD29A5A262}" dt="2021-10-11T15:08:58.363" v="414"/>
          <ac:spMkLst>
            <pc:docMk/>
            <pc:sldMk cId="970594889" sldId="272"/>
            <ac:spMk id="25" creationId="{8FD021BF-F064-4E05-AB85-56309CC68ACB}"/>
          </ac:spMkLst>
        </pc:spChg>
        <pc:spChg chg="mod">
          <ac:chgData name="حصه بنت العتيبي" userId="c1fe605c-1aaf-4791-a440-af891effc177" providerId="ADAL" clId="{D0EE4D84-0C22-4A10-943A-3ECD29A5A262}" dt="2021-10-11T15:08:58.363" v="414"/>
          <ac:spMkLst>
            <pc:docMk/>
            <pc:sldMk cId="970594889" sldId="272"/>
            <ac:spMk id="26" creationId="{6ECACC78-DD44-498C-A85B-D24D51DA7002}"/>
          </ac:spMkLst>
        </pc:spChg>
        <pc:grpChg chg="mod">
          <ac:chgData name="حصه بنت العتيبي" userId="c1fe605c-1aaf-4791-a440-af891effc177" providerId="ADAL" clId="{D0EE4D84-0C22-4A10-943A-3ECD29A5A262}" dt="2021-10-11T15:08:58.347" v="412"/>
          <ac:grpSpMkLst>
            <pc:docMk/>
            <pc:sldMk cId="970594889" sldId="272"/>
            <ac:grpSpMk id="14" creationId="{9B941285-C862-4177-BCF3-7F0E0F0C043E}"/>
          </ac:grpSpMkLst>
        </pc:grpChg>
        <pc:grpChg chg="mod">
          <ac:chgData name="حصه بنت العتيبي" userId="c1fe605c-1aaf-4791-a440-af891effc177" providerId="ADAL" clId="{D0EE4D84-0C22-4A10-943A-3ECD29A5A262}" dt="2021-10-11T15:08:58.363" v="416"/>
          <ac:grpSpMkLst>
            <pc:docMk/>
            <pc:sldMk cId="970594889" sldId="272"/>
            <ac:grpSpMk id="21" creationId="{3338D082-38F1-4209-B62E-FA60449F93B6}"/>
          </ac:grpSpMkLst>
        </pc:grpChg>
        <pc:grpChg chg="mod">
          <ac:chgData name="حصه بنت العتيبي" userId="c1fe605c-1aaf-4791-a440-af891effc177" providerId="ADAL" clId="{D0EE4D84-0C22-4A10-943A-3ECD29A5A262}" dt="2021-10-11T15:08:58.363" v="414"/>
          <ac:grpSpMkLst>
            <pc:docMk/>
            <pc:sldMk cId="970594889" sldId="272"/>
            <ac:grpSpMk id="24" creationId="{4D79FB67-15C2-4072-BAE7-84E34A2FC134}"/>
          </ac:grpSpMkLst>
        </pc:grpChg>
      </pc:sldChg>
      <pc:sldChg chg="modSp add del ord modTransition">
        <pc:chgData name="حصه بنت العتيبي" userId="c1fe605c-1aaf-4791-a440-af891effc177" providerId="ADAL" clId="{D0EE4D84-0C22-4A10-943A-3ECD29A5A262}" dt="2021-10-11T08:20:17.064" v="102" actId="2696"/>
        <pc:sldMkLst>
          <pc:docMk/>
          <pc:sldMk cId="1417077598" sldId="272"/>
        </pc:sldMkLst>
        <pc:picChg chg="mod">
          <ac:chgData name="حصه بنت العتيبي" userId="c1fe605c-1aaf-4791-a440-af891effc177" providerId="ADAL" clId="{D0EE4D84-0C22-4A10-943A-3ECD29A5A262}" dt="2021-10-11T08:20:15.325" v="101"/>
          <ac:picMkLst>
            <pc:docMk/>
            <pc:sldMk cId="1417077598" sldId="272"/>
            <ac:picMk id="1026" creationId="{3B2DD65A-3169-4BC5-BFBD-332FFD2E885E}"/>
          </ac:picMkLst>
        </pc:picChg>
      </pc:sldChg>
      <pc:sldChg chg="modSp add del mod ord modTransition">
        <pc:chgData name="حصه بنت العتيبي" userId="c1fe605c-1aaf-4791-a440-af891effc177" providerId="ADAL" clId="{D0EE4D84-0C22-4A10-943A-3ECD29A5A262}" dt="2021-10-11T08:21:07.230" v="160" actId="2696"/>
        <pc:sldMkLst>
          <pc:docMk/>
          <pc:sldMk cId="1590368024" sldId="272"/>
        </pc:sldMkLst>
        <pc:spChg chg="mod">
          <ac:chgData name="حصه بنت العتيبي" userId="c1fe605c-1aaf-4791-a440-af891effc177" providerId="ADAL" clId="{D0EE4D84-0C22-4A10-943A-3ECD29A5A262}" dt="2021-10-11T08:20:46.727" v="151"/>
          <ac:spMkLst>
            <pc:docMk/>
            <pc:sldMk cId="1590368024" sldId="272"/>
            <ac:spMk id="11" creationId="{88F60957-2597-4B52-BBB5-892A7297B7B1}"/>
          </ac:spMkLst>
        </pc:spChg>
        <pc:spChg chg="mod">
          <ac:chgData name="حصه بنت العتيبي" userId="c1fe605c-1aaf-4791-a440-af891effc177" providerId="ADAL" clId="{D0EE4D84-0C22-4A10-943A-3ECD29A5A262}" dt="2021-10-11T08:20:46.727" v="151"/>
          <ac:spMkLst>
            <pc:docMk/>
            <pc:sldMk cId="1590368024" sldId="272"/>
            <ac:spMk id="12" creationId="{36E2A61C-EB65-46BB-9ED9-C04AA775A3C8}"/>
          </ac:spMkLst>
        </pc:spChg>
        <pc:spChg chg="mod">
          <ac:chgData name="حصه بنت العتيبي" userId="c1fe605c-1aaf-4791-a440-af891effc177" providerId="ADAL" clId="{D0EE4D84-0C22-4A10-943A-3ECD29A5A262}" dt="2021-10-11T08:21:05.561" v="159"/>
          <ac:spMkLst>
            <pc:docMk/>
            <pc:sldMk cId="1590368024" sldId="272"/>
            <ac:spMk id="22" creationId="{363E05D2-8281-4BB6-8CE9-71BEBF852ABC}"/>
          </ac:spMkLst>
        </pc:spChg>
        <pc:spChg chg="mod">
          <ac:chgData name="حصه بنت العتيبي" userId="c1fe605c-1aaf-4791-a440-af891effc177" providerId="ADAL" clId="{D0EE4D84-0C22-4A10-943A-3ECD29A5A262}" dt="2021-10-11T08:21:05.561" v="159"/>
          <ac:spMkLst>
            <pc:docMk/>
            <pc:sldMk cId="1590368024" sldId="272"/>
            <ac:spMk id="23" creationId="{E5DB2BD9-809A-4C95-B045-10774D809C75}"/>
          </ac:spMkLst>
        </pc:spChg>
        <pc:spChg chg="mod">
          <ac:chgData name="حصه بنت العتيبي" userId="c1fe605c-1aaf-4791-a440-af891effc177" providerId="ADAL" clId="{D0EE4D84-0C22-4A10-943A-3ECD29A5A262}" dt="2021-10-11T08:20:56.170" v="155"/>
          <ac:spMkLst>
            <pc:docMk/>
            <pc:sldMk cId="1590368024" sldId="272"/>
            <ac:spMk id="25" creationId="{8FD021BF-F064-4E05-AB85-56309CC68ACB}"/>
          </ac:spMkLst>
        </pc:spChg>
        <pc:spChg chg="mod">
          <ac:chgData name="حصه بنت العتيبي" userId="c1fe605c-1aaf-4791-a440-af891effc177" providerId="ADAL" clId="{D0EE4D84-0C22-4A10-943A-3ECD29A5A262}" dt="2021-10-11T08:20:56.170" v="155"/>
          <ac:spMkLst>
            <pc:docMk/>
            <pc:sldMk cId="1590368024" sldId="272"/>
            <ac:spMk id="26" creationId="{6ECACC78-DD44-498C-A85B-D24D51DA7002}"/>
          </ac:spMkLst>
        </pc:spChg>
        <pc:grpChg chg="mod">
          <ac:chgData name="حصه بنت العتيبي" userId="c1fe605c-1aaf-4791-a440-af891effc177" providerId="ADAL" clId="{D0EE4D84-0C22-4A10-943A-3ECD29A5A262}" dt="2021-10-11T08:20:46.727" v="151"/>
          <ac:grpSpMkLst>
            <pc:docMk/>
            <pc:sldMk cId="1590368024" sldId="272"/>
            <ac:grpSpMk id="14" creationId="{9B941285-C862-4177-BCF3-7F0E0F0C043E}"/>
          </ac:grpSpMkLst>
        </pc:grpChg>
        <pc:grpChg chg="mod">
          <ac:chgData name="حصه بنت العتيبي" userId="c1fe605c-1aaf-4791-a440-af891effc177" providerId="ADAL" clId="{D0EE4D84-0C22-4A10-943A-3ECD29A5A262}" dt="2021-10-11T08:21:05.561" v="159"/>
          <ac:grpSpMkLst>
            <pc:docMk/>
            <pc:sldMk cId="1590368024" sldId="272"/>
            <ac:grpSpMk id="21" creationId="{3338D082-38F1-4209-B62E-FA60449F93B6}"/>
          </ac:grpSpMkLst>
        </pc:grpChg>
        <pc:grpChg chg="mod">
          <ac:chgData name="حصه بنت العتيبي" userId="c1fe605c-1aaf-4791-a440-af891effc177" providerId="ADAL" clId="{D0EE4D84-0C22-4A10-943A-3ECD29A5A262}" dt="2021-10-11T08:20:56.170" v="155"/>
          <ac:grpSpMkLst>
            <pc:docMk/>
            <pc:sldMk cId="1590368024" sldId="272"/>
            <ac:grpSpMk id="24" creationId="{4D79FB67-15C2-4072-BAE7-84E34A2FC134}"/>
          </ac:grpSpMkLst>
        </pc:grpChg>
      </pc:sldChg>
      <pc:sldChg chg="modSp add del mod ord modTransition">
        <pc:chgData name="حصه بنت العتيبي" userId="c1fe605c-1aaf-4791-a440-af891effc177" providerId="ADAL" clId="{D0EE4D84-0C22-4A10-943A-3ECD29A5A262}" dt="2021-10-11T08:20:31.871" v="134" actId="2696"/>
        <pc:sldMkLst>
          <pc:docMk/>
          <pc:sldMk cId="2366864056" sldId="272"/>
        </pc:sldMkLst>
        <pc:picChg chg="mod">
          <ac:chgData name="حصه بنت العتيبي" userId="c1fe605c-1aaf-4791-a440-af891effc177" providerId="ADAL" clId="{D0EE4D84-0C22-4A10-943A-3ECD29A5A262}" dt="2021-10-11T08:20:27.063" v="122"/>
          <ac:picMkLst>
            <pc:docMk/>
            <pc:sldMk cId="2366864056" sldId="272"/>
            <ac:picMk id="8" creationId="{12403295-18C5-4CEF-9FD6-A80F648105C4}"/>
          </ac:picMkLst>
        </pc:picChg>
        <pc:picChg chg="mod">
          <ac:chgData name="حصه بنت العتيبي" userId="c1fe605c-1aaf-4791-a440-af891effc177" providerId="ADAL" clId="{D0EE4D84-0C22-4A10-943A-3ECD29A5A262}" dt="2021-10-11T08:20:27.063" v="124"/>
          <ac:picMkLst>
            <pc:docMk/>
            <pc:sldMk cId="2366864056" sldId="272"/>
            <ac:picMk id="9" creationId="{03D8DD58-A423-45A1-B982-F38226E344BA}"/>
          </ac:picMkLst>
        </pc:picChg>
        <pc:picChg chg="mod">
          <ac:chgData name="حصه بنت العتيبي" userId="c1fe605c-1aaf-4791-a440-af891effc177" providerId="ADAL" clId="{D0EE4D84-0C22-4A10-943A-3ECD29A5A262}" dt="2021-10-11T08:20:27.079" v="125"/>
          <ac:picMkLst>
            <pc:docMk/>
            <pc:sldMk cId="2366864056" sldId="272"/>
            <ac:picMk id="10" creationId="{986C7187-8302-41A7-91E4-1347CF1205F2}"/>
          </ac:picMkLst>
        </pc:picChg>
        <pc:picChg chg="mod">
          <ac:chgData name="حصه بنت العتيبي" userId="c1fe605c-1aaf-4791-a440-af891effc177" providerId="ADAL" clId="{D0EE4D84-0C22-4A10-943A-3ECD29A5A262}" dt="2021-10-11T08:20:27.079" v="127"/>
          <ac:picMkLst>
            <pc:docMk/>
            <pc:sldMk cId="2366864056" sldId="272"/>
            <ac:picMk id="11" creationId="{A5D1290B-9EF1-48B3-A04A-17214DE5BB7A}"/>
          </ac:picMkLst>
        </pc:picChg>
        <pc:picChg chg="mod">
          <ac:chgData name="حصه بنت العتيبي" userId="c1fe605c-1aaf-4791-a440-af891effc177" providerId="ADAL" clId="{D0EE4D84-0C22-4A10-943A-3ECD29A5A262}" dt="2021-10-11T08:20:27.079" v="126"/>
          <ac:picMkLst>
            <pc:docMk/>
            <pc:sldMk cId="2366864056" sldId="272"/>
            <ac:picMk id="27" creationId="{F619AA9E-65F9-4AF6-8BC6-210C2644E50B}"/>
          </ac:picMkLst>
        </pc:picChg>
        <pc:picChg chg="mod">
          <ac:chgData name="حصه بنت العتيبي" userId="c1fe605c-1aaf-4791-a440-af891effc177" providerId="ADAL" clId="{D0EE4D84-0C22-4A10-943A-3ECD29A5A262}" dt="2021-10-11T08:20:27.079" v="128"/>
          <ac:picMkLst>
            <pc:docMk/>
            <pc:sldMk cId="2366864056" sldId="272"/>
            <ac:picMk id="28" creationId="{529FA3E2-4326-4A72-AEA7-5AB27B41F7EF}"/>
          </ac:picMkLst>
        </pc:picChg>
        <pc:picChg chg="mod">
          <ac:chgData name="حصه بنت العتيبي" userId="c1fe605c-1aaf-4791-a440-af891effc177" providerId="ADAL" clId="{D0EE4D84-0C22-4A10-943A-3ECD29A5A262}" dt="2021-10-11T08:20:27.094" v="129"/>
          <ac:picMkLst>
            <pc:docMk/>
            <pc:sldMk cId="2366864056" sldId="272"/>
            <ac:picMk id="29" creationId="{E578FE6B-0FAD-439B-9571-A6372ECC03A4}"/>
          </ac:picMkLst>
        </pc:picChg>
        <pc:picChg chg="mod">
          <ac:chgData name="حصه بنت العتيبي" userId="c1fe605c-1aaf-4791-a440-af891effc177" providerId="ADAL" clId="{D0EE4D84-0C22-4A10-943A-3ECD29A5A262}" dt="2021-10-11T08:20:27.094" v="130"/>
          <ac:picMkLst>
            <pc:docMk/>
            <pc:sldMk cId="2366864056" sldId="272"/>
            <ac:picMk id="30" creationId="{00C5FF20-86BF-4A7A-8420-A80C94AB9FE2}"/>
          </ac:picMkLst>
        </pc:picChg>
        <pc:picChg chg="mod">
          <ac:chgData name="حصه بنت العتيبي" userId="c1fe605c-1aaf-4791-a440-af891effc177" providerId="ADAL" clId="{D0EE4D84-0C22-4A10-943A-3ECD29A5A262}" dt="2021-10-11T08:20:27.094" v="131"/>
          <ac:picMkLst>
            <pc:docMk/>
            <pc:sldMk cId="2366864056" sldId="272"/>
            <ac:picMk id="31" creationId="{3D634F51-BE92-4510-A821-1C74AAEE00B7}"/>
          </ac:picMkLst>
        </pc:picChg>
        <pc:picChg chg="mod">
          <ac:chgData name="حصه بنت العتيبي" userId="c1fe605c-1aaf-4791-a440-af891effc177" providerId="ADAL" clId="{D0EE4D84-0C22-4A10-943A-3ECD29A5A262}" dt="2021-10-11T08:20:29.389" v="133"/>
          <ac:picMkLst>
            <pc:docMk/>
            <pc:sldMk cId="2366864056" sldId="272"/>
            <ac:picMk id="32" creationId="{0FA07B6D-6816-472E-A24F-4A3639CE532B}"/>
          </ac:picMkLst>
        </pc:picChg>
        <pc:picChg chg="mod">
          <ac:chgData name="حصه بنت العتيبي" userId="c1fe605c-1aaf-4791-a440-af891effc177" providerId="ADAL" clId="{D0EE4D84-0C22-4A10-943A-3ECD29A5A262}" dt="2021-10-11T08:20:27.063" v="123"/>
          <ac:picMkLst>
            <pc:docMk/>
            <pc:sldMk cId="2366864056" sldId="272"/>
            <ac:picMk id="2050" creationId="{E167A61D-8DDD-4731-A4DE-EF37E979F1EE}"/>
          </ac:picMkLst>
        </pc:picChg>
      </pc:sldChg>
      <pc:sldChg chg="modSp add del mod ord modTransition">
        <pc:chgData name="حصه بنت العتيبي" userId="c1fe605c-1aaf-4791-a440-af891effc177" providerId="ADAL" clId="{D0EE4D84-0C22-4A10-943A-3ECD29A5A262}" dt="2021-10-11T08:23:15.411" v="399" actId="2696"/>
        <pc:sldMkLst>
          <pc:docMk/>
          <pc:sldMk cId="3138698315" sldId="272"/>
        </pc:sldMkLst>
        <pc:picChg chg="mod">
          <ac:chgData name="حصه بنت العتيبي" userId="c1fe605c-1aaf-4791-a440-af891effc177" providerId="ADAL" clId="{D0EE4D84-0C22-4A10-943A-3ECD29A5A262}" dt="2021-10-11T08:22:38.115" v="235"/>
          <ac:picMkLst>
            <pc:docMk/>
            <pc:sldMk cId="3138698315" sldId="272"/>
            <ac:picMk id="15" creationId="{4BCBFC0F-B6F4-4500-9351-9CDE2D0E3404}"/>
          </ac:picMkLst>
        </pc:picChg>
      </pc:sldChg>
      <pc:sldChg chg="modSp add del mod ord modTransition">
        <pc:chgData name="حصه بنت العتيبي" userId="c1fe605c-1aaf-4791-a440-af891effc177" providerId="ADAL" clId="{D0EE4D84-0C22-4A10-943A-3ECD29A5A262}" dt="2021-10-11T08:19:53.282" v="92" actId="2696"/>
        <pc:sldMkLst>
          <pc:docMk/>
          <pc:sldMk cId="3521458508" sldId="272"/>
        </pc:sldMkLst>
        <pc:picChg chg="mod">
          <ac:chgData name="حصه بنت العتيبي" userId="c1fe605c-1aaf-4791-a440-af891effc177" providerId="ADAL" clId="{D0EE4D84-0C22-4A10-943A-3ECD29A5A262}" dt="2021-10-11T08:19:51.718" v="91"/>
          <ac:picMkLst>
            <pc:docMk/>
            <pc:sldMk cId="3521458508" sldId="272"/>
            <ac:picMk id="4" creationId="{606331D2-0E9E-4EA4-AEF8-7C7824A649B4}"/>
          </ac:picMkLst>
        </pc:picChg>
      </pc:sldChg>
      <pc:sldChg chg="add del ord modTransition">
        <pc:chgData name="حصه بنت العتيبي" userId="c1fe605c-1aaf-4791-a440-af891effc177" providerId="ADAL" clId="{D0EE4D84-0C22-4A10-943A-3ECD29A5A262}" dt="2021-10-11T08:20:17.095" v="103" actId="2696"/>
        <pc:sldMkLst>
          <pc:docMk/>
          <pc:sldMk cId="545226448" sldId="273"/>
        </pc:sldMkLst>
      </pc:sldChg>
      <pc:sldChg chg="add del ord modTransition">
        <pc:chgData name="حصه بنت العتيبي" userId="c1fe605c-1aaf-4791-a440-af891effc177" providerId="ADAL" clId="{D0EE4D84-0C22-4A10-943A-3ECD29A5A262}" dt="2021-10-11T08:23:16.180" v="400" actId="2696"/>
        <pc:sldMkLst>
          <pc:docMk/>
          <pc:sldMk cId="558676296" sldId="273"/>
        </pc:sldMkLst>
      </pc:sldChg>
      <pc:sldChg chg="add del ord modTransition">
        <pc:chgData name="حصه بنت العتيبي" userId="c1fe605c-1aaf-4791-a440-af891effc177" providerId="ADAL" clId="{D0EE4D84-0C22-4A10-943A-3ECD29A5A262}" dt="2021-10-11T15:10:01.317" v="428" actId="2696"/>
        <pc:sldMkLst>
          <pc:docMk/>
          <pc:sldMk cId="873694936" sldId="273"/>
        </pc:sldMkLst>
      </pc:sldChg>
      <pc:sldChg chg="add del ord modTransition">
        <pc:chgData name="حصه بنت العتيبي" userId="c1fe605c-1aaf-4791-a440-af891effc177" providerId="ADAL" clId="{D0EE4D84-0C22-4A10-943A-3ECD29A5A262}" dt="2021-10-11T08:21:31.387" v="181" actId="2696"/>
        <pc:sldMkLst>
          <pc:docMk/>
          <pc:sldMk cId="908784774" sldId="273"/>
        </pc:sldMkLst>
      </pc:sldChg>
      <pc:sldChg chg="add del ord modTransition">
        <pc:chgData name="حصه بنت العتيبي" userId="c1fe605c-1aaf-4791-a440-af891effc177" providerId="ADAL" clId="{D0EE4D84-0C22-4A10-943A-3ECD29A5A262}" dt="2021-10-11T08:19:53.297" v="93" actId="2696"/>
        <pc:sldMkLst>
          <pc:docMk/>
          <pc:sldMk cId="1134144526" sldId="273"/>
        </pc:sldMkLst>
      </pc:sldChg>
      <pc:sldChg chg="add del ord modTransition">
        <pc:chgData name="حصه بنت العتيبي" userId="c1fe605c-1aaf-4791-a440-af891effc177" providerId="ADAL" clId="{D0EE4D84-0C22-4A10-943A-3ECD29A5A262}" dt="2021-10-11T08:21:07.263" v="161" actId="2696"/>
        <pc:sldMkLst>
          <pc:docMk/>
          <pc:sldMk cId="1631745016" sldId="273"/>
        </pc:sldMkLst>
      </pc:sldChg>
      <pc:sldChg chg="add del ord modTransition">
        <pc:chgData name="حصه بنت العتيبي" userId="c1fe605c-1aaf-4791-a440-af891effc177" providerId="ADAL" clId="{D0EE4D84-0C22-4A10-943A-3ECD29A5A262}" dt="2021-10-11T08:20:31.924" v="135" actId="2696"/>
        <pc:sldMkLst>
          <pc:docMk/>
          <pc:sldMk cId="1872496528" sldId="273"/>
        </pc:sldMkLst>
      </pc:sldChg>
      <pc:sldChg chg="add del ord modTransition">
        <pc:chgData name="حصه بنت العتيبي" userId="c1fe605c-1aaf-4791-a440-af891effc177" providerId="ADAL" clId="{D0EE4D84-0C22-4A10-943A-3ECD29A5A262}" dt="2021-10-11T08:22:16.021" v="221" actId="2696"/>
        <pc:sldMkLst>
          <pc:docMk/>
          <pc:sldMk cId="3651841792" sldId="273"/>
        </pc:sldMkLst>
      </pc:sldChg>
      <pc:sldChg chg="add del ord modTransition">
        <pc:chgData name="حصه بنت العتيبي" userId="c1fe605c-1aaf-4791-a440-af891effc177" providerId="ADAL" clId="{D0EE4D84-0C22-4A10-943A-3ECD29A5A262}" dt="2021-10-11T08:22:16.067" v="222" actId="2696"/>
        <pc:sldMkLst>
          <pc:docMk/>
          <pc:sldMk cId="388680190" sldId="274"/>
        </pc:sldMkLst>
      </pc:sldChg>
      <pc:sldChg chg="modSp add del mod ord modTransition">
        <pc:chgData name="حصه بنت العتيبي" userId="c1fe605c-1aaf-4791-a440-af891effc177" providerId="ADAL" clId="{D0EE4D84-0C22-4A10-943A-3ECD29A5A262}" dt="2021-10-11T15:10:01.321" v="429" actId="2696"/>
        <pc:sldMkLst>
          <pc:docMk/>
          <pc:sldMk cId="1179603857" sldId="274"/>
        </pc:sldMkLst>
        <pc:spChg chg="mod">
          <ac:chgData name="حصه بنت العتيبي" userId="c1fe605c-1aaf-4791-a440-af891effc177" providerId="ADAL" clId="{D0EE4D84-0C22-4A10-943A-3ECD29A5A262}" dt="2021-10-11T15:09:50.029" v="424"/>
          <ac:spMkLst>
            <pc:docMk/>
            <pc:sldMk cId="1179603857" sldId="274"/>
            <ac:spMk id="10" creationId="{F5EB2E5F-948C-4CF8-9058-44BBBE38A6D1}"/>
          </ac:spMkLst>
        </pc:spChg>
        <pc:spChg chg="mod">
          <ac:chgData name="حصه بنت العتيبي" userId="c1fe605c-1aaf-4791-a440-af891effc177" providerId="ADAL" clId="{D0EE4D84-0C22-4A10-943A-3ECD29A5A262}" dt="2021-10-11T15:09:50.029" v="424"/>
          <ac:spMkLst>
            <pc:docMk/>
            <pc:sldMk cId="1179603857" sldId="274"/>
            <ac:spMk id="11" creationId="{2133A13A-45C8-43BC-91DD-41F3B981A84D}"/>
          </ac:spMkLst>
        </pc:spChg>
        <pc:spChg chg="mod">
          <ac:chgData name="حصه بنت العتيبي" userId="c1fe605c-1aaf-4791-a440-af891effc177" providerId="ADAL" clId="{D0EE4D84-0C22-4A10-943A-3ECD29A5A262}" dt="2021-10-11T15:09:50.037" v="426"/>
          <ac:spMkLst>
            <pc:docMk/>
            <pc:sldMk cId="1179603857" sldId="274"/>
            <ac:spMk id="17" creationId="{3E437679-6112-491B-8004-CED92213C979}"/>
          </ac:spMkLst>
        </pc:spChg>
        <pc:spChg chg="mod">
          <ac:chgData name="حصه بنت العتيبي" userId="c1fe605c-1aaf-4791-a440-af891effc177" providerId="ADAL" clId="{D0EE4D84-0C22-4A10-943A-3ECD29A5A262}" dt="2021-10-11T15:09:50.037" v="426"/>
          <ac:spMkLst>
            <pc:docMk/>
            <pc:sldMk cId="1179603857" sldId="274"/>
            <ac:spMk id="18" creationId="{2E17325A-A54B-45BF-A088-94750424C964}"/>
          </ac:spMkLst>
        </pc:spChg>
        <pc:grpChg chg="mod">
          <ac:chgData name="حصه بنت العتيبي" userId="c1fe605c-1aaf-4791-a440-af891effc177" providerId="ADAL" clId="{D0EE4D84-0C22-4A10-943A-3ECD29A5A262}" dt="2021-10-11T15:09:50.029" v="424"/>
          <ac:grpSpMkLst>
            <pc:docMk/>
            <pc:sldMk cId="1179603857" sldId="274"/>
            <ac:grpSpMk id="8" creationId="{46E63441-EB08-422D-A87A-58C024D3D64A}"/>
          </ac:grpSpMkLst>
        </pc:grpChg>
        <pc:grpChg chg="mod">
          <ac:chgData name="حصه بنت العتيبي" userId="c1fe605c-1aaf-4791-a440-af891effc177" providerId="ADAL" clId="{D0EE4D84-0C22-4A10-943A-3ECD29A5A262}" dt="2021-10-11T15:09:50.037" v="426"/>
          <ac:grpSpMkLst>
            <pc:docMk/>
            <pc:sldMk cId="1179603857" sldId="274"/>
            <ac:grpSpMk id="16" creationId="{AA6B5B98-2916-404E-92E0-FDB183E753E0}"/>
          </ac:grpSpMkLst>
        </pc:grpChg>
      </pc:sldChg>
      <pc:sldChg chg="modSp add del mod ord modTransition modAnim">
        <pc:chgData name="حصه بنت العتيبي" userId="c1fe605c-1aaf-4791-a440-af891effc177" providerId="ADAL" clId="{D0EE4D84-0C22-4A10-943A-3ECD29A5A262}" dt="2021-10-11T08:23:16.223" v="401" actId="2696"/>
        <pc:sldMkLst>
          <pc:docMk/>
          <pc:sldMk cId="1394958517" sldId="274"/>
        </pc:sldMkLst>
        <pc:spChg chg="mod">
          <ac:chgData name="حصه بنت العتيبي" userId="c1fe605c-1aaf-4791-a440-af891effc177" providerId="ADAL" clId="{D0EE4D84-0C22-4A10-943A-3ECD29A5A262}" dt="2021-10-11T08:23:14.468" v="398"/>
          <ac:spMkLst>
            <pc:docMk/>
            <pc:sldMk cId="1394958517" sldId="274"/>
            <ac:spMk id="5" creationId="{2B5F85D4-D21D-4A30-8EDB-EAB4EA3F0DBB}"/>
          </ac:spMkLst>
        </pc:spChg>
      </pc:sldChg>
      <pc:sldChg chg="modSp add del mod ord modTransition">
        <pc:chgData name="حصه بنت العتيبي" userId="c1fe605c-1aaf-4791-a440-af891effc177" providerId="ADAL" clId="{D0EE4D84-0C22-4A10-943A-3ECD29A5A262}" dt="2021-10-11T08:21:59.123" v="212" actId="2696"/>
        <pc:sldMkLst>
          <pc:docMk/>
          <pc:sldMk cId="3261553348" sldId="274"/>
        </pc:sldMkLst>
        <pc:picChg chg="mod">
          <ac:chgData name="حصه بنت العتيبي" userId="c1fe605c-1aaf-4791-a440-af891effc177" providerId="ADAL" clId="{D0EE4D84-0C22-4A10-943A-3ECD29A5A262}" dt="2021-10-11T08:21:56.036" v="211"/>
          <ac:picMkLst>
            <pc:docMk/>
            <pc:sldMk cId="3261553348" sldId="274"/>
            <ac:picMk id="15" creationId="{4BCBFC0F-B6F4-4500-9351-9CDE2D0E3404}"/>
          </ac:picMkLst>
        </pc:picChg>
      </pc:sldChg>
      <pc:sldChg chg="add del ord modTransition">
        <pc:chgData name="حصه بنت العتيبي" userId="c1fe605c-1aaf-4791-a440-af891effc177" providerId="ADAL" clId="{D0EE4D84-0C22-4A10-943A-3ECD29A5A262}" dt="2021-10-11T15:10:01.327" v="430" actId="2696"/>
        <pc:sldMkLst>
          <pc:docMk/>
          <pc:sldMk cId="845528485" sldId="275"/>
        </pc:sldMkLst>
      </pc:sldChg>
      <pc:sldChg chg="add del ord modTransition">
        <pc:chgData name="حصه بنت العتيبي" userId="c1fe605c-1aaf-4791-a440-af891effc177" providerId="ADAL" clId="{D0EE4D84-0C22-4A10-943A-3ECD29A5A262}" dt="2021-10-11T08:21:59.855" v="213" actId="2696"/>
        <pc:sldMkLst>
          <pc:docMk/>
          <pc:sldMk cId="941348967" sldId="275"/>
        </pc:sldMkLst>
      </pc:sldChg>
      <pc:sldChg chg="add del ord modTransition">
        <pc:chgData name="حصه بنت العتيبي" userId="c1fe605c-1aaf-4791-a440-af891effc177" providerId="ADAL" clId="{D0EE4D84-0C22-4A10-943A-3ECD29A5A262}" dt="2021-10-11T08:23:16.272" v="402" actId="2696"/>
        <pc:sldMkLst>
          <pc:docMk/>
          <pc:sldMk cId="1417421184" sldId="275"/>
        </pc:sldMkLst>
      </pc:sldChg>
      <pc:sldChg chg="add del ord modTransition">
        <pc:chgData name="حصه بنت العتيبي" userId="c1fe605c-1aaf-4791-a440-af891effc177" providerId="ADAL" clId="{D0EE4D84-0C22-4A10-943A-3ECD29A5A262}" dt="2021-10-11T08:22:16.118" v="223" actId="2696"/>
        <pc:sldMkLst>
          <pc:docMk/>
          <pc:sldMk cId="4165126881" sldId="275"/>
        </pc:sldMkLst>
      </pc:sldChg>
      <pc:sldChg chg="add del ord modTransition">
        <pc:chgData name="حصه بنت العتيبي" userId="c1fe605c-1aaf-4791-a440-af891effc177" providerId="ADAL" clId="{D0EE4D84-0C22-4A10-943A-3ECD29A5A262}" dt="2021-10-11T08:23:16.305" v="403" actId="2696"/>
        <pc:sldMkLst>
          <pc:docMk/>
          <pc:sldMk cId="3270411708" sldId="276"/>
        </pc:sldMkLst>
      </pc:sldChg>
      <pc:sldChg chg="add del ord modTransition">
        <pc:chgData name="حصه بنت العتيبي" userId="c1fe605c-1aaf-4791-a440-af891effc177" providerId="ADAL" clId="{D0EE4D84-0C22-4A10-943A-3ECD29A5A262}" dt="2021-10-11T08:23:16.356" v="404" actId="2696"/>
        <pc:sldMkLst>
          <pc:docMk/>
          <pc:sldMk cId="1150975589" sldId="277"/>
        </pc:sldMkLst>
      </pc:sldChg>
      <pc:sldMasterChg chg="modTransition modSldLayout">
        <pc:chgData name="حصه بنت العتيبي" userId="c1fe605c-1aaf-4791-a440-af891effc177" providerId="ADAL" clId="{D0EE4D84-0C22-4A10-943A-3ECD29A5A262}" dt="2021-10-11T08:19:32.198" v="80"/>
        <pc:sldMasterMkLst>
          <pc:docMk/>
          <pc:sldMasterMk cId="1152875053" sldId="2147483648"/>
        </pc:sldMasterMkLst>
        <pc:sldLayoutChg chg="modTransition">
          <pc:chgData name="حصه بنت العتيبي" userId="c1fe605c-1aaf-4791-a440-af891effc177" providerId="ADAL" clId="{D0EE4D84-0C22-4A10-943A-3ECD29A5A262}" dt="2021-10-11T08:19:32.198" v="80"/>
          <pc:sldLayoutMkLst>
            <pc:docMk/>
            <pc:sldMasterMk cId="1152875053" sldId="2147483648"/>
            <pc:sldLayoutMk cId="2155105530" sldId="2147483649"/>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1913864260" sldId="2147483650"/>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795350645" sldId="2147483651"/>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362901387" sldId="2147483652"/>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4099161327" sldId="2147483653"/>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852102448" sldId="2147483654"/>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4153788820" sldId="2147483655"/>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594949381" sldId="2147483656"/>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1915410613" sldId="2147483657"/>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3405013728" sldId="2147483658"/>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2646176092" sldId="2147483659"/>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109526045" sldId="2147483660"/>
          </pc:sldLayoutMkLst>
        </pc:sldLayoutChg>
        <pc:sldLayoutChg chg="modTransition">
          <pc:chgData name="حصه بنت العتيبي" userId="c1fe605c-1aaf-4791-a440-af891effc177" providerId="ADAL" clId="{D0EE4D84-0C22-4A10-943A-3ECD29A5A262}" dt="2021-10-11T08:19:32.198" v="80"/>
          <pc:sldLayoutMkLst>
            <pc:docMk/>
            <pc:sldMasterMk cId="1152875053" sldId="2147483648"/>
            <pc:sldLayoutMk cId="4062311959"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E69FA8C-7426-4C95-B403-EB696FCE7674}" type="datetimeFigureOut">
              <a:rPr lang="ar-SA" smtClean="0"/>
              <a:t>05/03/43</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546F98D-9002-4FF4-AA32-AA733C7D7BBB}" type="slidenum">
              <a:rPr lang="ar-SA" smtClean="0"/>
              <a:t>‹#›</a:t>
            </a:fld>
            <a:endParaRPr lang="ar-SA" dirty="0"/>
          </a:p>
        </p:txBody>
      </p:sp>
    </p:spTree>
    <p:extLst>
      <p:ext uri="{BB962C8B-B14F-4D97-AF65-F5344CB8AC3E}">
        <p14:creationId xmlns:p14="http://schemas.microsoft.com/office/powerpoint/2010/main" val="375558968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3</a:t>
            </a:fld>
            <a:endParaRPr lang="ar-SA" dirty="0"/>
          </a:p>
        </p:txBody>
      </p:sp>
    </p:spTree>
    <p:extLst>
      <p:ext uri="{BB962C8B-B14F-4D97-AF65-F5344CB8AC3E}">
        <p14:creationId xmlns:p14="http://schemas.microsoft.com/office/powerpoint/2010/main" val="147470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2400" b="0" i="0" u="none" strike="noStrike" baseline="0" dirty="0">
              <a:solidFill>
                <a:srgbClr val="000000"/>
              </a:solidFill>
              <a:latin typeface="Proxima Nova ExCn"/>
            </a:endParaRPr>
          </a:p>
          <a:p>
            <a:pPr algn="l"/>
            <a:r>
              <a:rPr lang="en-US" sz="2400" b="0" i="0" u="none" strike="noStrike" baseline="0" dirty="0">
                <a:latin typeface="Proxima Nova ExCn"/>
              </a:rPr>
              <a:t>Language Builder </a:t>
            </a:r>
          </a:p>
          <a:p>
            <a:pPr algn="l"/>
            <a:r>
              <a:rPr lang="en-US" sz="2400" b="0" i="0" u="none" strike="noStrike" baseline="0" dirty="0">
                <a:latin typeface="Proxima Nova Light"/>
              </a:rPr>
              <a:t>Explain how centuries are referred to. Write on the board: </a:t>
            </a:r>
            <a:r>
              <a:rPr lang="en-US" sz="2400" b="1" i="1" u="none" strike="noStrike" baseline="0" dirty="0">
                <a:latin typeface="Proxima Nova"/>
              </a:rPr>
              <a:t>1800–1899</a:t>
            </a:r>
            <a:r>
              <a:rPr lang="en-US" sz="2400" b="0" i="0" u="none" strike="noStrike" baseline="0" dirty="0">
                <a:latin typeface="Proxima Nova Light"/>
              </a:rPr>
              <a:t>. Ask: </a:t>
            </a:r>
            <a:r>
              <a:rPr lang="en-US" sz="2400" b="1" i="1" u="none" strike="noStrike" baseline="0" dirty="0">
                <a:latin typeface="Proxima Nova"/>
              </a:rPr>
              <a:t>What century was this? </a:t>
            </a:r>
            <a:r>
              <a:rPr lang="en-US" sz="2400" b="0" i="0" u="none" strike="noStrike" baseline="0" dirty="0">
                <a:latin typeface="Proxima Nova Light"/>
              </a:rPr>
              <a:t>(the 19th) </a:t>
            </a:r>
          </a:p>
          <a:p>
            <a:pPr algn="l"/>
            <a:r>
              <a:rPr lang="en-US" sz="2400" b="0" i="0" u="none" strike="noStrike" baseline="0" dirty="0">
                <a:latin typeface="Proxima Nova Light"/>
              </a:rPr>
              <a:t>Write: </a:t>
            </a:r>
            <a:r>
              <a:rPr lang="en-US" sz="2400" b="1" i="1" u="none" strike="noStrike" baseline="0" dirty="0">
                <a:latin typeface="Proxima Nova"/>
              </a:rPr>
              <a:t>1900–1999</a:t>
            </a:r>
            <a:r>
              <a:rPr lang="en-US" sz="2400" b="0" i="0" u="none" strike="noStrike" baseline="0" dirty="0">
                <a:latin typeface="Proxima Nova Light"/>
              </a:rPr>
              <a:t>. Ask: </a:t>
            </a:r>
            <a:r>
              <a:rPr lang="en-US" sz="2400" b="1" i="1" u="none" strike="noStrike" baseline="0" dirty="0">
                <a:latin typeface="Proxima Nova"/>
              </a:rPr>
              <a:t>What century was this? </a:t>
            </a:r>
            <a:r>
              <a:rPr lang="en-US" sz="2400" b="0" i="0" u="none" strike="noStrike" baseline="0" dirty="0">
                <a:latin typeface="Proxima Nova Light"/>
              </a:rPr>
              <a:t>(the 20th) </a:t>
            </a:r>
          </a:p>
          <a:p>
            <a:pPr algn="l"/>
            <a:r>
              <a:rPr lang="en-US" sz="2400" b="0" i="0" u="none" strike="noStrike" baseline="0" dirty="0">
                <a:latin typeface="Proxima Nova Light"/>
              </a:rPr>
              <a:t>Then ask: </a:t>
            </a:r>
            <a:r>
              <a:rPr lang="en-US" sz="2400" b="1" i="1" u="none" strike="noStrike" baseline="0" dirty="0">
                <a:latin typeface="Proxima Nova"/>
              </a:rPr>
              <a:t>What century are we in now? </a:t>
            </a:r>
            <a:r>
              <a:rPr lang="en-US" sz="2400" b="0" i="0" u="none" strike="noStrike" baseline="0" dirty="0">
                <a:latin typeface="Proxima Nova Light"/>
              </a:rPr>
              <a:t>(the 21st) </a:t>
            </a:r>
            <a:endParaRPr lang="ar-SA" sz="1600"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6</a:t>
            </a:fld>
            <a:endParaRPr lang="ar-SA" dirty="0"/>
          </a:p>
        </p:txBody>
      </p:sp>
    </p:spTree>
    <p:extLst>
      <p:ext uri="{BB962C8B-B14F-4D97-AF65-F5344CB8AC3E}">
        <p14:creationId xmlns:p14="http://schemas.microsoft.com/office/powerpoint/2010/main" val="52159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7</a:t>
            </a:fld>
            <a:endParaRPr lang="ar-SA" dirty="0"/>
          </a:p>
        </p:txBody>
      </p:sp>
    </p:spTree>
    <p:extLst>
      <p:ext uri="{BB962C8B-B14F-4D97-AF65-F5344CB8AC3E}">
        <p14:creationId xmlns:p14="http://schemas.microsoft.com/office/powerpoint/2010/main" val="47437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a:endParaRPr lang="ar-SA" sz="3600" b="0" i="0" u="none" strike="noStrike" baseline="0" dirty="0">
              <a:solidFill>
                <a:srgbClr val="000000"/>
              </a:solidFill>
              <a:latin typeface="Proxima Nova"/>
            </a:endParaRPr>
          </a:p>
          <a:p>
            <a:pPr algn="l"/>
            <a:r>
              <a:rPr lang="en-US" sz="3600" b="1" i="1" u="none" strike="noStrike" baseline="0" dirty="0">
                <a:latin typeface="Proxima Nova"/>
              </a:rPr>
              <a:t>What did Jules Verne say life would be like? </a:t>
            </a:r>
            <a:r>
              <a:rPr lang="en-US" sz="3600" b="0" i="0" u="none" strike="noStrike" baseline="0" dirty="0">
                <a:latin typeface="Proxima Nova Light"/>
              </a:rPr>
              <a:t>Have students give specifics from the paragraph.</a:t>
            </a:r>
          </a:p>
          <a:p>
            <a:pPr algn="l"/>
            <a:r>
              <a:rPr lang="en-US" sz="3600" b="0" i="0" u="none" strike="noStrike" baseline="0" dirty="0">
                <a:latin typeface="Proxima Nova Light"/>
              </a:rPr>
              <a:t> Say: </a:t>
            </a:r>
            <a:r>
              <a:rPr lang="en-US" sz="3600" b="1" i="1" u="none" strike="noStrike" baseline="0" dirty="0">
                <a:latin typeface="Proxima Nova"/>
              </a:rPr>
              <a:t>Vision means the ability to see. </a:t>
            </a:r>
            <a:r>
              <a:rPr lang="en-US" sz="3600" b="0" i="0" u="none" strike="noStrike" baseline="0" dirty="0">
                <a:latin typeface="Proxima Nova Light"/>
              </a:rPr>
              <a:t>Ask: </a:t>
            </a:r>
            <a:r>
              <a:rPr lang="en-US" sz="3600" b="1" i="1" u="none" strike="noStrike" baseline="0" dirty="0">
                <a:latin typeface="Proxima Nova"/>
              </a:rPr>
              <a:t>Why do people call him a visionary? </a:t>
            </a:r>
            <a:r>
              <a:rPr lang="en-US" sz="3600" b="0" i="0" u="none" strike="noStrike" baseline="0" dirty="0">
                <a:latin typeface="Proxima Nova Light"/>
              </a:rPr>
              <a:t>(He could “see” into the future.) </a:t>
            </a:r>
            <a:endParaRPr lang="ar-SA" sz="2400"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8</a:t>
            </a:fld>
            <a:endParaRPr lang="ar-SA" dirty="0"/>
          </a:p>
        </p:txBody>
      </p:sp>
    </p:spTree>
    <p:extLst>
      <p:ext uri="{BB962C8B-B14F-4D97-AF65-F5344CB8AC3E}">
        <p14:creationId xmlns:p14="http://schemas.microsoft.com/office/powerpoint/2010/main" val="118813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CVGAC S+ Proxima Nova"/>
              </a:rPr>
              <a:t>What a dollar bought in 1955 would take about $9.65 to buy in 2020, because of inflation. The average baseball player makes nearly $4.5 million a year. Today a haircut for a man costs an average of $28. </a:t>
            </a:r>
            <a:endParaRPr lang="ar-SA" sz="1800" b="0" i="0" u="none" strike="noStrike" baseline="0" dirty="0">
              <a:solidFill>
                <a:srgbClr val="000000"/>
              </a:solidFill>
              <a:latin typeface="CVGAC S+ Proxima Nova"/>
            </a:endParaRPr>
          </a:p>
          <a:p>
            <a:pPr algn="l"/>
            <a:r>
              <a:rPr lang="en-US" sz="1800" b="0" i="0" u="none" strike="noStrike" baseline="0" dirty="0">
                <a:solidFill>
                  <a:srgbClr val="000000"/>
                </a:solidFill>
                <a:latin typeface="Proxima Nova ExCn"/>
              </a:rPr>
              <a:t>Language Builder </a:t>
            </a:r>
          </a:p>
          <a:p>
            <a:pPr algn="l"/>
            <a:r>
              <a:rPr lang="en-US" sz="1800" b="0" i="0" u="none" strike="noStrike" baseline="0" dirty="0">
                <a:solidFill>
                  <a:srgbClr val="000000"/>
                </a:solidFill>
                <a:latin typeface="Proxima Nova Light"/>
              </a:rPr>
              <a:t>Explain that for something </a:t>
            </a:r>
            <a:r>
              <a:rPr lang="en-US" sz="1800" b="0" i="1" u="none" strike="noStrike" baseline="0" dirty="0">
                <a:solidFill>
                  <a:srgbClr val="000000"/>
                </a:solidFill>
                <a:latin typeface="Proxima Nova Light"/>
              </a:rPr>
              <a:t>to catch on</a:t>
            </a:r>
            <a:r>
              <a:rPr lang="en-US" sz="1800" b="0" i="0" u="none" strike="noStrike" baseline="0" dirty="0">
                <a:solidFill>
                  <a:srgbClr val="000000"/>
                </a:solidFill>
                <a:latin typeface="Proxima Nova Light"/>
              </a:rPr>
              <a:t>, it goes from being just a fad to something that is part of the culture. For example, when fast food restaurants were first introduced, many people didn’t believe they would last because most people cooked all their meals at home. This is obviously no longer true. </a:t>
            </a:r>
            <a:endParaRPr lang="en-US" sz="1800" b="0" i="0" u="none" strike="noStrike" baseline="0" dirty="0">
              <a:solidFill>
                <a:srgbClr val="000000"/>
              </a:solidFill>
              <a:latin typeface="CVGAC S+ Proxima Nova"/>
            </a:endParaRPr>
          </a:p>
          <a:p>
            <a:pPr algn="l"/>
            <a:endParaRPr lang="ar-SA" sz="1800" b="0" i="0" u="none" strike="noStrike" baseline="0" dirty="0">
              <a:solidFill>
                <a:srgbClr val="000000"/>
              </a:solidFill>
              <a:latin typeface="Proxima Nova"/>
            </a:endParaRPr>
          </a:p>
          <a:p>
            <a:pPr algn="l"/>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9</a:t>
            </a:fld>
            <a:endParaRPr lang="ar-SA" dirty="0"/>
          </a:p>
        </p:txBody>
      </p:sp>
    </p:spTree>
    <p:extLst>
      <p:ext uri="{BB962C8B-B14F-4D97-AF65-F5344CB8AC3E}">
        <p14:creationId xmlns:p14="http://schemas.microsoft.com/office/powerpoint/2010/main" val="250947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10</a:t>
            </a:fld>
            <a:endParaRPr lang="ar-SA" dirty="0"/>
          </a:p>
        </p:txBody>
      </p:sp>
    </p:spTree>
    <p:extLst>
      <p:ext uri="{BB962C8B-B14F-4D97-AF65-F5344CB8AC3E}">
        <p14:creationId xmlns:p14="http://schemas.microsoft.com/office/powerpoint/2010/main" val="277680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18165E-43A6-42B0-B6CF-B6A8F51FF49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09223D9-2661-4E25-9185-BFFF2F50F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980782EC-0769-46DA-89FB-5FB2EA4CE660}"/>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97D728C-518F-4F8D-BCCE-AA23DBFE1977}"/>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CC84B8C1-A4B5-43DD-A685-7C2B41051F51}"/>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15510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644054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388287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483666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2495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06231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0952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28733FE-AB79-4138-8173-83650CF1D1F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33DFB55-B9D0-4CC2-88D5-F714C55CD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C4224E3D-FE2E-4CC9-A862-F4A76AF1A523}"/>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CF9692D6-D4B7-42C5-A7F3-048AFE691379}"/>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96889A8B-CBA3-457C-A081-ED8B55252921}"/>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795350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6B3D1E-1BC1-44BB-9278-D70CC513B74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E50F24E-032F-44F7-A194-313B4EDC5CD3}"/>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86DC34E2-720C-48F4-B047-5C1D52F5B07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8C825977-6B8B-4ED0-9E1D-07BFCA9CE54C}"/>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6" name="عنصر نائب للتذييل 5">
            <a:extLst>
              <a:ext uri="{FF2B5EF4-FFF2-40B4-BE49-F238E27FC236}">
                <a16:creationId xmlns:a16="http://schemas.microsoft.com/office/drawing/2014/main" id="{60F0CF93-A443-438A-A9DF-086805F8F1EE}"/>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721CF290-8E0B-4229-A7D2-D4C1F74476A0}"/>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62901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15412EE-D563-432F-8AC7-D060CC5C0BA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DFF2EE7-E439-4440-A933-7D7C051C0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4A8F93CA-D7AA-459B-9E94-A54B1BF19D0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5FECDA62-6372-4BAB-AD49-44CE239A2B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4229516-F28A-45D3-9CB2-2F0529F5302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172C0D8-B2DD-4B53-BA8A-DC184A09CE8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8" name="عنصر نائب للتذييل 7">
            <a:extLst>
              <a:ext uri="{FF2B5EF4-FFF2-40B4-BE49-F238E27FC236}">
                <a16:creationId xmlns:a16="http://schemas.microsoft.com/office/drawing/2014/main" id="{C4BFDD22-146A-47EF-A3D0-D92C01C9AE91}"/>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8093F355-A242-44F0-AC85-4927EBBBDC37}"/>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099161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1FF6A8-1720-42F7-8587-05203F83CF63}"/>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669A720-F1BE-4E04-845B-10F492ACF6AE}"/>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4" name="عنصر نائب للتذييل 3">
            <a:extLst>
              <a:ext uri="{FF2B5EF4-FFF2-40B4-BE49-F238E27FC236}">
                <a16:creationId xmlns:a16="http://schemas.microsoft.com/office/drawing/2014/main" id="{9BCD1159-0AB9-4FB6-BD11-7C322F737B6E}"/>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87A6DA91-03E3-4AE7-8703-5BABF0A327A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852102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91386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DC47CED-55EA-45DF-8441-56A2773A1EF7}"/>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3" name="عنصر نائب للتذييل 2">
            <a:extLst>
              <a:ext uri="{FF2B5EF4-FFF2-40B4-BE49-F238E27FC236}">
                <a16:creationId xmlns:a16="http://schemas.microsoft.com/office/drawing/2014/main" id="{834ADF4B-6702-4BB0-98E3-010ABE6457C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B7F4CC29-ED38-4304-9514-75FB703728E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153788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DC47CED-55EA-45DF-8441-56A2773A1EF7}"/>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3" name="عنصر نائب للتذييل 2">
            <a:extLst>
              <a:ext uri="{FF2B5EF4-FFF2-40B4-BE49-F238E27FC236}">
                <a16:creationId xmlns:a16="http://schemas.microsoft.com/office/drawing/2014/main" id="{834ADF4B-6702-4BB0-98E3-010ABE6457C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B7F4CC29-ED38-4304-9514-75FB703728E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51483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ADFCD03-DFD7-4096-8301-2A81DF07E25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8C524C0-5709-4AAE-900D-80893F96A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7205B8DE-A5F8-41C6-8952-3166568B0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8883B1A-956A-4BF3-80FF-DE7422AFB42C}"/>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6" name="عنصر نائب للتذييل 5">
            <a:extLst>
              <a:ext uri="{FF2B5EF4-FFF2-40B4-BE49-F238E27FC236}">
                <a16:creationId xmlns:a16="http://schemas.microsoft.com/office/drawing/2014/main" id="{0661DCFD-6F7A-43F3-AED0-20F72568880F}"/>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18CB5CCE-F0D4-4DAB-B0F9-9C88F6F93AE4}"/>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59494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587F18C-A686-4BE2-82D9-09024D31301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5BC9A9F4-8C16-421E-9949-D064E4440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4C45E9A5-8514-4615-8BEA-B5B6B090A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5A53FB3-587F-4050-83E4-C37950D447B0}"/>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6" name="عنصر نائب للتذييل 5">
            <a:extLst>
              <a:ext uri="{FF2B5EF4-FFF2-40B4-BE49-F238E27FC236}">
                <a16:creationId xmlns:a16="http://schemas.microsoft.com/office/drawing/2014/main" id="{28E9933A-BA31-4221-9611-5634546B23C0}"/>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805B82AB-1E03-4F51-9327-5C1C32D0C9C5}"/>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915410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9D0912-69A2-43FD-B9D9-EA5AE869DB1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952D624-C1B9-4D7E-AE2E-AC4FA4545CF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BDA93B6-197B-4F3A-BB8C-CA2391019FB3}"/>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8F4B1B99-B0E1-4B39-9137-9695D65D2BC4}"/>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28396B13-5F52-44AA-95D9-84E9F8D52B1A}"/>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40501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8D473FA-AED6-4126-B1F7-40C4A69D97F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D838E7A-0156-4D75-8B01-FF73C7999612}"/>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95084A3-11C2-4A54-8E4E-FF131DDBD5EC}"/>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692C97FB-D067-4F1B-B621-3897BAD4F23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445D5F0E-E785-4C8B-BFAF-C85E3C2E0783}"/>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646176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3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949445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640720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008046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04278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27393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00848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20804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4B8FDBC-7717-4C5F-8608-32ECD5664BE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BDF619F-96E8-4298-8F60-C80B4A0FAAB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B9FD96D-2BC5-440D-B902-4E5A07783AE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33F17D0-69B8-406C-A632-3CD7C60E9A26}" type="datetimeFigureOut">
              <a:rPr lang="ar-SA" smtClean="0"/>
              <a:t>05/03/43</a:t>
            </a:fld>
            <a:endParaRPr lang="ar-SA" dirty="0"/>
          </a:p>
        </p:txBody>
      </p:sp>
      <p:sp>
        <p:nvSpPr>
          <p:cNvPr id="5" name="عنصر نائب للتذييل 4">
            <a:extLst>
              <a:ext uri="{FF2B5EF4-FFF2-40B4-BE49-F238E27FC236}">
                <a16:creationId xmlns:a16="http://schemas.microsoft.com/office/drawing/2014/main" id="{5C3FCF9B-616A-4FD7-8474-90A615844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F46CB6AC-4DB3-43BF-935E-6838C96082D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6ABDF8D-46C6-4999-AF42-2D4514645986}" type="slidenum">
              <a:rPr lang="ar-SA" smtClean="0"/>
              <a:t>‹#›</a:t>
            </a:fld>
            <a:endParaRPr lang="ar-SA" dirty="0"/>
          </a:p>
        </p:txBody>
      </p:sp>
    </p:spTree>
    <p:extLst>
      <p:ext uri="{BB962C8B-B14F-4D97-AF65-F5344CB8AC3E}">
        <p14:creationId xmlns:p14="http://schemas.microsoft.com/office/powerpoint/2010/main" val="1152875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3" r:id="rId12"/>
    <p:sldLayoutId id="2147483662" r:id="rId13"/>
    <p:sldLayoutId id="2147483661" r:id="rId14"/>
    <p:sldLayoutId id="2147483660" r:id="rId15"/>
    <p:sldLayoutId id="2147483651" r:id="rId16"/>
    <p:sldLayoutId id="2147483652" r:id="rId17"/>
    <p:sldLayoutId id="2147483653" r:id="rId18"/>
    <p:sldLayoutId id="2147483654" r:id="rId19"/>
    <p:sldLayoutId id="2147483655" r:id="rId20"/>
    <p:sldLayoutId id="2147483664" r:id="rId21"/>
    <p:sldLayoutId id="2147483656" r:id="rId22"/>
    <p:sldLayoutId id="2147483657" r:id="rId23"/>
    <p:sldLayoutId id="2147483658" r:id="rId24"/>
    <p:sldLayoutId id="2147483659" r:id="rId2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emf"/><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image" Target="../media/image19.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emf"/><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شريط جانبي 6">
            <a:extLst>
              <a:ext uri="{FF2B5EF4-FFF2-40B4-BE49-F238E27FC236}">
                <a16:creationId xmlns:a16="http://schemas.microsoft.com/office/drawing/2014/main" id="{1A316C2D-7BD7-4E50-8B47-9A7A9190B99E}"/>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8" name="شريط جانبي 7">
            <a:extLst>
              <a:ext uri="{FF2B5EF4-FFF2-40B4-BE49-F238E27FC236}">
                <a16:creationId xmlns:a16="http://schemas.microsoft.com/office/drawing/2014/main" id="{B1DF4437-1042-4E3A-87D2-04CA26B447FB}"/>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4" name="Picture 2" descr="🇦🇪 المحامية/ريما الجرش 🇸🇦 on Twitter: &amp;quot;وقل رب أدخلني مدخل صدق ، وأخرجني  مخرج صدق ، وأجعل لي من لدنك سلطانا نصيرا 🤲 اللهم امين 🤲… &amp;quot;">
            <a:extLst>
              <a:ext uri="{FF2B5EF4-FFF2-40B4-BE49-F238E27FC236}">
                <a16:creationId xmlns:a16="http://schemas.microsoft.com/office/drawing/2014/main" id="{ABBEA3CC-A363-4066-AFDB-AFDB8D7E23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4" t="3604" r="12403" b="5946"/>
          <a:stretch/>
        </p:blipFill>
        <p:spPr bwMode="auto">
          <a:xfrm>
            <a:off x="2582562" y="505756"/>
            <a:ext cx="7933038" cy="60247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7DD597FD-9CF0-4E1E-AEF4-0A615557D745}"/>
              </a:ext>
            </a:extLst>
          </p:cNvPr>
          <p:cNvSpPr/>
          <p:nvPr/>
        </p:nvSpPr>
        <p:spPr>
          <a:xfrm rot="638641">
            <a:off x="2214146" y="503911"/>
            <a:ext cx="8859993" cy="6375021"/>
          </a:xfrm>
          <a:prstGeom prst="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FA7E687A-43FD-4CC7-9AA9-598DFC0DE429}"/>
              </a:ext>
            </a:extLst>
          </p:cNvPr>
          <p:cNvSpPr/>
          <p:nvPr/>
        </p:nvSpPr>
        <p:spPr>
          <a:xfrm>
            <a:off x="2026508" y="327454"/>
            <a:ext cx="9036908" cy="6547022"/>
          </a:xfrm>
          <a:prstGeom prst="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55385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 name="مربع نص 1">
            <a:extLst>
              <a:ext uri="{FF2B5EF4-FFF2-40B4-BE49-F238E27FC236}">
                <a16:creationId xmlns:a16="http://schemas.microsoft.com/office/drawing/2014/main" id="{FD8A467F-9105-4D00-B51E-FD98C0256FF5}"/>
              </a:ext>
            </a:extLst>
          </p:cNvPr>
          <p:cNvSpPr txBox="1"/>
          <p:nvPr/>
        </p:nvSpPr>
        <p:spPr>
          <a:xfrm>
            <a:off x="1318558" y="1071716"/>
            <a:ext cx="9290448" cy="5509200"/>
          </a:xfrm>
          <a:prstGeom prst="rect">
            <a:avLst/>
          </a:prstGeom>
          <a:noFill/>
        </p:spPr>
        <p:txBody>
          <a:bodyPr wrap="square" rtlCol="1">
            <a:spAutoFit/>
          </a:bodyPr>
          <a:lstStyle/>
          <a:p>
            <a:pPr algn="l"/>
            <a:r>
              <a:rPr lang="en-US" sz="3200" b="1" i="0" u="none" strike="noStrike" baseline="0" dirty="0">
                <a:solidFill>
                  <a:srgbClr val="C00000"/>
                </a:solidFill>
                <a:latin typeface="CVGAC S+ Proxima Nova"/>
              </a:rPr>
              <a:t>Quick Check </a:t>
            </a:r>
          </a:p>
          <a:p>
            <a:pPr algn="l"/>
            <a:endParaRPr lang="en-US" sz="3200" b="1" i="0" u="none" strike="noStrike" baseline="0" dirty="0">
              <a:solidFill>
                <a:srgbClr val="C00000"/>
              </a:solidFill>
              <a:latin typeface="CVGAC S+ MH Ebats"/>
            </a:endParaRPr>
          </a:p>
          <a:p>
            <a:pPr algn="l"/>
            <a:r>
              <a:rPr lang="en-US" sz="1800" b="0" i="0" u="none" strike="noStrike" baseline="0" dirty="0">
                <a:solidFill>
                  <a:srgbClr val="000000"/>
                </a:solidFill>
                <a:latin typeface="CVGAC S+ MH Ebats"/>
              </a:rPr>
              <a:t> </a:t>
            </a:r>
            <a:r>
              <a:rPr lang="en-US" sz="1800" b="1" i="0" u="none" strike="noStrike" baseline="0" dirty="0">
                <a:solidFill>
                  <a:srgbClr val="C00000"/>
                </a:solidFill>
                <a:latin typeface="CVGAC S+ Proxima Nova"/>
              </a:rPr>
              <a:t>A. Vocabulary</a:t>
            </a:r>
            <a:r>
              <a:rPr lang="en-US" sz="1800" b="1" i="0" u="none" strike="noStrike" baseline="0" dirty="0">
                <a:solidFill>
                  <a:srgbClr val="000000"/>
                </a:solidFill>
                <a:latin typeface="CVGAC S+ Proxima Nova"/>
              </a:rPr>
              <a:t>.</a:t>
            </a:r>
          </a:p>
          <a:p>
            <a:pPr algn="l"/>
            <a:r>
              <a:rPr lang="en-US" sz="1800" b="1" i="0" u="none" strike="noStrike" baseline="0" dirty="0">
                <a:solidFill>
                  <a:srgbClr val="000000"/>
                </a:solidFill>
                <a:latin typeface="CVGAC S+ Proxima Nova"/>
              </a:rPr>
              <a:t> </a:t>
            </a:r>
            <a:r>
              <a:rPr lang="en-US" sz="1800" b="0" i="0" u="none" strike="noStrike" baseline="0" dirty="0">
                <a:solidFill>
                  <a:srgbClr val="000000"/>
                </a:solidFill>
                <a:latin typeface="CVGAC S+ Proxima Nova"/>
              </a:rPr>
              <a:t>Complete the following with words from the texts</a:t>
            </a:r>
          </a:p>
          <a:p>
            <a:pPr algn="l"/>
            <a:endParaRPr lang="en-US" sz="1800" b="0" i="0" u="none" strike="noStrike" baseline="0" dirty="0">
              <a:solidFill>
                <a:srgbClr val="000000"/>
              </a:solidFill>
              <a:latin typeface="CVGAC S+ Proxima Nova"/>
            </a:endParaRPr>
          </a:p>
          <a:p>
            <a:pPr algn="l"/>
            <a:r>
              <a:rPr lang="en-US" sz="1800" b="0" i="0" u="none" strike="noStrike" baseline="0" dirty="0">
                <a:solidFill>
                  <a:srgbClr val="000000"/>
                </a:solidFill>
                <a:latin typeface="CVGAC S+ Proxima Nova"/>
              </a:rPr>
              <a:t> </a:t>
            </a:r>
            <a:r>
              <a:rPr lang="en-US" sz="2400" b="1" i="0" u="none" strike="noStrike" baseline="0" dirty="0">
                <a:solidFill>
                  <a:srgbClr val="000000"/>
                </a:solidFill>
                <a:latin typeface="CVGAC S+ Proxima Nova"/>
              </a:rPr>
              <a:t>1. </a:t>
            </a:r>
            <a:r>
              <a:rPr lang="en-US" sz="2400" b="0" i="0" u="none" strike="noStrike" baseline="0" dirty="0">
                <a:solidFill>
                  <a:srgbClr val="000000"/>
                </a:solidFill>
                <a:latin typeface="CVGAC S+ Proxima Nova"/>
              </a:rPr>
              <a:t>________    novel</a:t>
            </a:r>
          </a:p>
          <a:p>
            <a:pPr algn="l"/>
            <a:endParaRPr lang="en-US" sz="2400" b="0" i="0" u="none" strike="noStrike" baseline="0" dirty="0">
              <a:solidFill>
                <a:srgbClr val="000000"/>
              </a:solidFill>
              <a:latin typeface="CVGAC S+ Proxima Nova"/>
            </a:endParaRPr>
          </a:p>
          <a:p>
            <a:pPr algn="l"/>
            <a:r>
              <a:rPr lang="en-US" sz="2400" b="0" i="0" u="none" strike="noStrike" baseline="0" dirty="0">
                <a:solidFill>
                  <a:srgbClr val="000000"/>
                </a:solidFill>
                <a:latin typeface="CVGAC S+ Proxima Nova"/>
              </a:rPr>
              <a:t> </a:t>
            </a:r>
            <a:r>
              <a:rPr lang="en-US" sz="2400" b="1" i="0" u="none" strike="noStrike" baseline="0" dirty="0">
                <a:solidFill>
                  <a:srgbClr val="000000"/>
                </a:solidFill>
                <a:latin typeface="CVGAC S+ Proxima Nova"/>
              </a:rPr>
              <a:t>2. </a:t>
            </a:r>
            <a:r>
              <a:rPr lang="en-US" sz="2400" b="0" i="0" u="none" strike="noStrike" baseline="0" dirty="0">
                <a:solidFill>
                  <a:srgbClr val="000000"/>
                </a:solidFill>
                <a:latin typeface="CVGAC S+ Proxima Nova"/>
              </a:rPr>
              <a:t>________ restaurant</a:t>
            </a:r>
          </a:p>
          <a:p>
            <a:pPr algn="l"/>
            <a:endParaRPr lang="en-US" sz="2400" b="0" i="0" u="none" strike="noStrike" baseline="0" dirty="0">
              <a:solidFill>
                <a:srgbClr val="000000"/>
              </a:solidFill>
              <a:latin typeface="CVGAC S+ Proxima Nova"/>
            </a:endParaRPr>
          </a:p>
          <a:p>
            <a:pPr algn="l"/>
            <a:r>
              <a:rPr lang="en-US" sz="2400" b="0" i="0" u="none" strike="noStrike" baseline="0" dirty="0">
                <a:solidFill>
                  <a:srgbClr val="000000"/>
                </a:solidFill>
                <a:latin typeface="CVGAC S+ Proxima Nova"/>
              </a:rPr>
              <a:t> </a:t>
            </a:r>
            <a:r>
              <a:rPr lang="en-US" sz="2400" b="1" i="0" u="none" strike="noStrike" baseline="0" dirty="0">
                <a:solidFill>
                  <a:srgbClr val="000000"/>
                </a:solidFill>
                <a:latin typeface="CVGAC S+ Proxima Nova"/>
              </a:rPr>
              <a:t>3. </a:t>
            </a:r>
            <a:r>
              <a:rPr lang="en-US" sz="2400" b="0" i="0" u="none" strike="noStrike" baseline="0" dirty="0">
                <a:solidFill>
                  <a:srgbClr val="000000"/>
                </a:solidFill>
                <a:latin typeface="CVGAC S+ Proxima Nova"/>
              </a:rPr>
              <a:t>________ car</a:t>
            </a:r>
          </a:p>
          <a:p>
            <a:pPr algn="l"/>
            <a:endParaRPr lang="en-US" sz="2400" b="0" i="0" u="none" strike="noStrike" baseline="0" dirty="0">
              <a:solidFill>
                <a:srgbClr val="000000"/>
              </a:solidFill>
              <a:latin typeface="CVGAC S+ Proxima Nova"/>
            </a:endParaRPr>
          </a:p>
          <a:p>
            <a:pPr algn="l"/>
            <a:r>
              <a:rPr lang="en-US" sz="2400" b="0" i="0" u="none" strike="noStrike" baseline="0" dirty="0">
                <a:solidFill>
                  <a:srgbClr val="000000"/>
                </a:solidFill>
                <a:latin typeface="CVGAC S+ Proxima Nova"/>
              </a:rPr>
              <a:t> </a:t>
            </a:r>
            <a:r>
              <a:rPr lang="en-US" sz="2400" b="1" i="0" u="none" strike="noStrike" baseline="0" dirty="0">
                <a:solidFill>
                  <a:srgbClr val="000000"/>
                </a:solidFill>
                <a:latin typeface="CVGAC S+ Proxima Nova"/>
              </a:rPr>
              <a:t>4. </a:t>
            </a:r>
            <a:r>
              <a:rPr lang="en-US" sz="2400" b="0" i="0" u="none" strike="noStrike" baseline="0" dirty="0">
                <a:solidFill>
                  <a:srgbClr val="000000"/>
                </a:solidFill>
                <a:latin typeface="CVGAC S+ Proxima Nova"/>
              </a:rPr>
              <a:t>________ appliance</a:t>
            </a:r>
          </a:p>
          <a:p>
            <a:pPr algn="l"/>
            <a:r>
              <a:rPr lang="en-US" sz="2400" b="0" i="0" u="none" strike="noStrike" baseline="0" dirty="0">
                <a:solidFill>
                  <a:srgbClr val="000000"/>
                </a:solidFill>
                <a:latin typeface="CVGAC S+ Proxima Nova"/>
              </a:rPr>
              <a:t> </a:t>
            </a:r>
          </a:p>
          <a:p>
            <a:pPr algn="l"/>
            <a:r>
              <a:rPr lang="en-US" sz="2400" b="1" i="0" u="none" strike="noStrike" baseline="0" dirty="0">
                <a:solidFill>
                  <a:srgbClr val="000000"/>
                </a:solidFill>
                <a:latin typeface="CVGAC S+ Proxima Nova"/>
              </a:rPr>
              <a:t>5. </a:t>
            </a:r>
            <a:r>
              <a:rPr lang="en-US" sz="2400" b="0" i="0" u="none" strike="noStrike" baseline="0" dirty="0">
                <a:solidFill>
                  <a:srgbClr val="000000"/>
                </a:solidFill>
                <a:latin typeface="CVGAC S+ Proxima Nova"/>
              </a:rPr>
              <a:t>________ cut </a:t>
            </a:r>
          </a:p>
          <a:p>
            <a:pPr algn="l"/>
            <a:endParaRPr lang="ar-SA" dirty="0"/>
          </a:p>
        </p:txBody>
      </p:sp>
      <p:sp>
        <p:nvSpPr>
          <p:cNvPr id="5" name="مربع نص 4">
            <a:extLst>
              <a:ext uri="{FF2B5EF4-FFF2-40B4-BE49-F238E27FC236}">
                <a16:creationId xmlns:a16="http://schemas.microsoft.com/office/drawing/2014/main" id="{2B5F85D4-D21D-4A30-8EDB-EAB4EA3F0DBB}"/>
              </a:ext>
            </a:extLst>
          </p:cNvPr>
          <p:cNvSpPr txBox="1"/>
          <p:nvPr/>
        </p:nvSpPr>
        <p:spPr>
          <a:xfrm>
            <a:off x="1698894" y="2810989"/>
            <a:ext cx="1745673" cy="3416320"/>
          </a:xfrm>
          <a:prstGeom prst="rect">
            <a:avLst/>
          </a:prstGeom>
          <a:noFill/>
        </p:spPr>
        <p:txBody>
          <a:bodyPr wrap="square" rtlCol="1">
            <a:spAutoFit/>
          </a:bodyPr>
          <a:lstStyle/>
          <a:p>
            <a:pPr algn="l"/>
            <a:r>
              <a:rPr lang="en-US" sz="2400" b="1" dirty="0">
                <a:solidFill>
                  <a:srgbClr val="FF0000"/>
                </a:solidFill>
                <a:latin typeface="Arial" panose="020B0604020202020204" pitchFamily="34" charset="0"/>
                <a:cs typeface="Arial" panose="020B0604020202020204" pitchFamily="34" charset="0"/>
              </a:rPr>
              <a:t>Adventure</a:t>
            </a:r>
          </a:p>
          <a:p>
            <a:pPr algn="l"/>
            <a:r>
              <a:rPr lang="en-US" sz="2400" b="1" dirty="0">
                <a:solidFill>
                  <a:srgbClr val="FF0000"/>
                </a:solidFill>
                <a:latin typeface="Arial" panose="020B0604020202020204" pitchFamily="34" charset="0"/>
                <a:cs typeface="Arial" panose="020B0604020202020204" pitchFamily="34" charset="0"/>
              </a:rPr>
              <a:t> </a:t>
            </a:r>
          </a:p>
          <a:p>
            <a:pPr algn="l"/>
            <a:r>
              <a:rPr lang="en-US" sz="2400" b="1" dirty="0">
                <a:solidFill>
                  <a:srgbClr val="000099"/>
                </a:solidFill>
                <a:latin typeface="Arial" panose="020B0604020202020204" pitchFamily="34" charset="0"/>
                <a:cs typeface="Arial" panose="020B0604020202020204" pitchFamily="34" charset="0"/>
              </a:rPr>
              <a:t>fast food</a:t>
            </a:r>
          </a:p>
          <a:p>
            <a:pPr algn="l"/>
            <a:r>
              <a:rPr lang="en-US" sz="2400" b="1" dirty="0">
                <a:solidFill>
                  <a:srgbClr val="000099"/>
                </a:solidFill>
                <a:latin typeface="Arial" panose="020B0604020202020204" pitchFamily="34" charset="0"/>
                <a:cs typeface="Arial" panose="020B0604020202020204" pitchFamily="34" charset="0"/>
              </a:rPr>
              <a:t> </a:t>
            </a:r>
          </a:p>
          <a:p>
            <a:pPr algn="l"/>
            <a:r>
              <a:rPr lang="en-US" sz="2400" b="1" dirty="0">
                <a:solidFill>
                  <a:srgbClr val="FF0000"/>
                </a:solidFill>
                <a:latin typeface="Arial" panose="020B0604020202020204" pitchFamily="34" charset="0"/>
                <a:cs typeface="Arial" panose="020B0604020202020204" pitchFamily="34" charset="0"/>
              </a:rPr>
              <a:t>Used</a:t>
            </a:r>
          </a:p>
          <a:p>
            <a:pPr algn="l"/>
            <a:r>
              <a:rPr lang="en-US" sz="2400" b="1" dirty="0">
                <a:solidFill>
                  <a:srgbClr val="FF0000"/>
                </a:solidFill>
                <a:latin typeface="Arial" panose="020B0604020202020204" pitchFamily="34" charset="0"/>
                <a:cs typeface="Arial" panose="020B0604020202020204" pitchFamily="34" charset="0"/>
              </a:rPr>
              <a:t> </a:t>
            </a:r>
          </a:p>
          <a:p>
            <a:pPr algn="l"/>
            <a:r>
              <a:rPr lang="en-US" sz="2400" b="1" dirty="0">
                <a:solidFill>
                  <a:srgbClr val="000099"/>
                </a:solidFill>
                <a:latin typeface="Arial" panose="020B0604020202020204" pitchFamily="34" charset="0"/>
                <a:cs typeface="Arial" panose="020B0604020202020204" pitchFamily="34" charset="0"/>
              </a:rPr>
              <a:t>Kitchen</a:t>
            </a:r>
          </a:p>
          <a:p>
            <a:pPr algn="l"/>
            <a:r>
              <a:rPr lang="en-US" sz="2400" b="1" dirty="0">
                <a:solidFill>
                  <a:srgbClr val="000099"/>
                </a:solidFill>
                <a:latin typeface="Arial" panose="020B0604020202020204" pitchFamily="34" charset="0"/>
                <a:cs typeface="Arial" panose="020B0604020202020204" pitchFamily="34" charset="0"/>
              </a:rPr>
              <a:t> </a:t>
            </a:r>
          </a:p>
          <a:p>
            <a:pPr algn="l"/>
            <a:r>
              <a:rPr lang="en-US" sz="2400" b="1" dirty="0">
                <a:solidFill>
                  <a:srgbClr val="FF0000"/>
                </a:solidFill>
                <a:latin typeface="Arial" panose="020B0604020202020204" pitchFamily="34" charset="0"/>
                <a:cs typeface="Arial" panose="020B0604020202020204" pitchFamily="34" charset="0"/>
              </a:rPr>
              <a:t>hair </a:t>
            </a:r>
            <a:endParaRPr lang="ar-SA" sz="2400" b="1" dirty="0">
              <a:solidFill>
                <a:srgbClr val="FF0000"/>
              </a:solidFill>
              <a:latin typeface="Arial" panose="020B0604020202020204" pitchFamily="34" charset="0"/>
              <a:cs typeface="Arial" panose="020B0604020202020204" pitchFamily="34" charset="0"/>
            </a:endParaRPr>
          </a:p>
        </p:txBody>
      </p:sp>
      <p:pic>
        <p:nvPicPr>
          <p:cNvPr id="6" name="Picture 8" descr="Asking - Free technology icons">
            <a:extLst>
              <a:ext uri="{FF2B5EF4-FFF2-40B4-BE49-F238E27FC236}">
                <a16:creationId xmlns:a16="http://schemas.microsoft.com/office/drawing/2014/main" id="{F2517AA5-273B-433D-8BC1-A122A9214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320" y="2342"/>
            <a:ext cx="2271371" cy="2333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رسم 3" descr="دبوس">
            <a:extLst>
              <a:ext uri="{FF2B5EF4-FFF2-40B4-BE49-F238E27FC236}">
                <a16:creationId xmlns:a16="http://schemas.microsoft.com/office/drawing/2014/main" id="{1ACBD651-DB4D-4FEF-9EDE-298F337E71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594207" y="658760"/>
            <a:ext cx="870155" cy="870155"/>
          </a:xfrm>
          <a:prstGeom prst="rect">
            <a:avLst/>
          </a:prstGeom>
          <a:effectLst>
            <a:glow rad="63500">
              <a:schemeClr val="accent5">
                <a:satMod val="175000"/>
                <a:alpha val="40000"/>
              </a:schemeClr>
            </a:glow>
          </a:effectLst>
        </p:spPr>
      </p:pic>
    </p:spTree>
    <p:extLst>
      <p:ext uri="{BB962C8B-B14F-4D97-AF65-F5344CB8AC3E}">
        <p14:creationId xmlns:p14="http://schemas.microsoft.com/office/powerpoint/2010/main" val="1301973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4" name="صورة 3">
            <a:extLst>
              <a:ext uri="{FF2B5EF4-FFF2-40B4-BE49-F238E27FC236}">
                <a16:creationId xmlns:a16="http://schemas.microsoft.com/office/drawing/2014/main" id="{4D181A9B-594B-44DF-BA85-CD4D9C0B0E8A}"/>
              </a:ext>
            </a:extLst>
          </p:cNvPr>
          <p:cNvPicPr>
            <a:picLocks noChangeAspect="1"/>
          </p:cNvPicPr>
          <p:nvPr/>
        </p:nvPicPr>
        <p:blipFill>
          <a:blip r:embed="rId3"/>
          <a:stretch>
            <a:fillRect/>
          </a:stretch>
        </p:blipFill>
        <p:spPr>
          <a:xfrm>
            <a:off x="1034934" y="1526393"/>
            <a:ext cx="8846486" cy="3727634"/>
          </a:xfrm>
          <a:prstGeom prst="rect">
            <a:avLst/>
          </a:prstGeom>
          <a:ln>
            <a:noFill/>
          </a:ln>
          <a:effectLst>
            <a:outerShdw blurRad="190500" algn="tl" rotWithShape="0">
              <a:srgbClr val="000000">
                <a:alpha val="70000"/>
              </a:srgbClr>
            </a:outerShdw>
          </a:effectLst>
        </p:spPr>
      </p:pic>
      <p:pic>
        <p:nvPicPr>
          <p:cNvPr id="5" name="رسم 4" descr="علامة اختيار">
            <a:extLst>
              <a:ext uri="{FF2B5EF4-FFF2-40B4-BE49-F238E27FC236}">
                <a16:creationId xmlns:a16="http://schemas.microsoft.com/office/drawing/2014/main" id="{C2B88A21-A222-4634-A05E-7EDD9F14DA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0867" y="3161610"/>
            <a:ext cx="567018" cy="457200"/>
          </a:xfrm>
          <a:prstGeom prst="rect">
            <a:avLst/>
          </a:prstGeom>
        </p:spPr>
      </p:pic>
      <p:pic>
        <p:nvPicPr>
          <p:cNvPr id="6" name="رسم 5" descr="علامة اختيار">
            <a:extLst>
              <a:ext uri="{FF2B5EF4-FFF2-40B4-BE49-F238E27FC236}">
                <a16:creationId xmlns:a16="http://schemas.microsoft.com/office/drawing/2014/main" id="{2F475A7B-063D-4C6F-8978-10FA3F0E6B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0867" y="3618810"/>
            <a:ext cx="567018" cy="457200"/>
          </a:xfrm>
          <a:prstGeom prst="rect">
            <a:avLst/>
          </a:prstGeom>
        </p:spPr>
      </p:pic>
      <p:pic>
        <p:nvPicPr>
          <p:cNvPr id="7" name="رسم 6" descr="علامة اختيار">
            <a:extLst>
              <a:ext uri="{FF2B5EF4-FFF2-40B4-BE49-F238E27FC236}">
                <a16:creationId xmlns:a16="http://schemas.microsoft.com/office/drawing/2014/main" id="{6C765DA4-641F-4F3C-B4F9-C4C83C7101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0867" y="4761814"/>
            <a:ext cx="567018" cy="457200"/>
          </a:xfrm>
          <a:prstGeom prst="rect">
            <a:avLst/>
          </a:prstGeom>
        </p:spPr>
      </p:pic>
      <p:pic>
        <p:nvPicPr>
          <p:cNvPr id="8" name="Picture 8" descr="Asking - Free technology icons">
            <a:extLst>
              <a:ext uri="{FF2B5EF4-FFF2-40B4-BE49-F238E27FC236}">
                <a16:creationId xmlns:a16="http://schemas.microsoft.com/office/drawing/2014/main" id="{1F76FC7F-8695-4A60-B631-699257E4C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8083" y="-57776"/>
            <a:ext cx="1763756" cy="18117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رسم 9" descr="دبوس">
            <a:extLst>
              <a:ext uri="{FF2B5EF4-FFF2-40B4-BE49-F238E27FC236}">
                <a16:creationId xmlns:a16="http://schemas.microsoft.com/office/drawing/2014/main" id="{3D9DCD37-B96D-4F5A-ABAC-DC093663DC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277928" y="1091315"/>
            <a:ext cx="870155" cy="870155"/>
          </a:xfrm>
          <a:prstGeom prst="rect">
            <a:avLst/>
          </a:prstGeom>
          <a:effectLst>
            <a:glow rad="63500">
              <a:schemeClr val="accent5">
                <a:satMod val="175000"/>
                <a:alpha val="40000"/>
              </a:schemeClr>
            </a:glow>
          </a:effectLst>
        </p:spPr>
      </p:pic>
    </p:spTree>
    <p:extLst>
      <p:ext uri="{BB962C8B-B14F-4D97-AF65-F5344CB8AC3E}">
        <p14:creationId xmlns:p14="http://schemas.microsoft.com/office/powerpoint/2010/main" val="925867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 name="فقاعة الكلام: بيضاوية 1">
            <a:extLst>
              <a:ext uri="{FF2B5EF4-FFF2-40B4-BE49-F238E27FC236}">
                <a16:creationId xmlns:a16="http://schemas.microsoft.com/office/drawing/2014/main" id="{1C651E64-5371-4A53-AE2E-5C1F5951774F}"/>
              </a:ext>
            </a:extLst>
          </p:cNvPr>
          <p:cNvSpPr/>
          <p:nvPr/>
        </p:nvSpPr>
        <p:spPr>
          <a:xfrm>
            <a:off x="7030720" y="2031719"/>
            <a:ext cx="4805680" cy="1397281"/>
          </a:xfrm>
          <a:prstGeom prst="wedgeEllipseCallout">
            <a:avLst>
              <a:gd name="adj1" fmla="val -48828"/>
              <a:gd name="adj2" fmla="val 87696"/>
            </a:avLst>
          </a:prstGeom>
          <a:no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en-US" sz="2000" b="0" i="0" u="none" strike="noStrike" baseline="0" dirty="0">
                <a:solidFill>
                  <a:srgbClr val="000000"/>
                </a:solidFill>
                <a:latin typeface="CVGAC S+ MMH Tykewriter"/>
              </a:rPr>
              <a:t>There won’t be any more cars. People will travel in vehicles that ride through the air. </a:t>
            </a:r>
          </a:p>
        </p:txBody>
      </p:sp>
      <p:sp>
        <p:nvSpPr>
          <p:cNvPr id="3" name="مربع نص 2">
            <a:extLst>
              <a:ext uri="{FF2B5EF4-FFF2-40B4-BE49-F238E27FC236}">
                <a16:creationId xmlns:a16="http://schemas.microsoft.com/office/drawing/2014/main" id="{DF33EF45-0013-4FBB-BF31-E3FFE4201508}"/>
              </a:ext>
            </a:extLst>
          </p:cNvPr>
          <p:cNvSpPr txBox="1"/>
          <p:nvPr/>
        </p:nvSpPr>
        <p:spPr>
          <a:xfrm>
            <a:off x="1318558" y="756302"/>
            <a:ext cx="3098800" cy="984885"/>
          </a:xfrm>
          <a:prstGeom prst="rect">
            <a:avLst/>
          </a:prstGeom>
          <a:noFill/>
        </p:spPr>
        <p:txBody>
          <a:bodyPr wrap="square" rtlCol="1">
            <a:spAutoFit/>
          </a:bodyPr>
          <a:lstStyle/>
          <a:p>
            <a:pPr algn="l"/>
            <a:r>
              <a:rPr lang="en-US" sz="4000" b="1" dirty="0">
                <a:solidFill>
                  <a:srgbClr val="002956"/>
                </a:solidFill>
                <a:latin typeface="CVGAC S+ Proxima Nova"/>
              </a:rPr>
              <a:t>2</a:t>
            </a:r>
            <a:r>
              <a:rPr lang="en-US" sz="3200" b="1" dirty="0">
                <a:solidFill>
                  <a:srgbClr val="000000"/>
                </a:solidFill>
                <a:latin typeface="CVGAC S+ Proxima Nova"/>
              </a:rPr>
              <a:t>  </a:t>
            </a:r>
            <a:r>
              <a:rPr lang="en-US" sz="3200" b="1" i="0" u="none" strike="noStrike" baseline="0" dirty="0">
                <a:solidFill>
                  <a:srgbClr val="000000"/>
                </a:solidFill>
                <a:latin typeface="CVGAC S+ Proxima Nova"/>
              </a:rPr>
              <a:t>Pair Work </a:t>
            </a:r>
          </a:p>
          <a:p>
            <a:pPr algn="ctr"/>
            <a:endParaRPr lang="ar-SA" dirty="0"/>
          </a:p>
        </p:txBody>
      </p:sp>
      <p:pic>
        <p:nvPicPr>
          <p:cNvPr id="5" name="صورة 4">
            <a:extLst>
              <a:ext uri="{FF2B5EF4-FFF2-40B4-BE49-F238E27FC236}">
                <a16:creationId xmlns:a16="http://schemas.microsoft.com/office/drawing/2014/main" id="{AF6C4087-A83B-4FFC-B5D9-F3BA891A3753}"/>
              </a:ext>
            </a:extLst>
          </p:cNvPr>
          <p:cNvPicPr>
            <a:picLocks noChangeAspect="1"/>
          </p:cNvPicPr>
          <p:nvPr/>
        </p:nvPicPr>
        <p:blipFill>
          <a:blip r:embed="rId3"/>
          <a:stretch>
            <a:fillRect/>
          </a:stretch>
        </p:blipFill>
        <p:spPr>
          <a:xfrm>
            <a:off x="4323272" y="756302"/>
            <a:ext cx="817687" cy="801333"/>
          </a:xfrm>
          <a:prstGeom prst="rect">
            <a:avLst/>
          </a:prstGeom>
          <a:ln>
            <a:noFill/>
          </a:ln>
          <a:effectLst>
            <a:outerShdw blurRad="190500" algn="tl" rotWithShape="0">
              <a:srgbClr val="000000">
                <a:alpha val="70000"/>
              </a:srgbClr>
            </a:outerShdw>
          </a:effectLst>
        </p:spPr>
      </p:pic>
      <p:sp>
        <p:nvSpPr>
          <p:cNvPr id="6" name="مربع نص 5">
            <a:extLst>
              <a:ext uri="{FF2B5EF4-FFF2-40B4-BE49-F238E27FC236}">
                <a16:creationId xmlns:a16="http://schemas.microsoft.com/office/drawing/2014/main" id="{08B2F8FA-6599-47A3-A9C0-43D61DD50803}"/>
              </a:ext>
            </a:extLst>
          </p:cNvPr>
          <p:cNvSpPr txBox="1"/>
          <p:nvPr/>
        </p:nvSpPr>
        <p:spPr>
          <a:xfrm>
            <a:off x="579120" y="2936240"/>
            <a:ext cx="5140960" cy="2308324"/>
          </a:xfrm>
          <a:prstGeom prst="rect">
            <a:avLst/>
          </a:prstGeom>
          <a:noFill/>
        </p:spPr>
        <p:txBody>
          <a:bodyPr wrap="square" rtlCol="1">
            <a:spAutoFit/>
          </a:bodyPr>
          <a:lstStyle/>
          <a:p>
            <a:pPr algn="l"/>
            <a:r>
              <a:rPr lang="en-US" sz="2400" b="0" i="0" u="none" strike="noStrike" baseline="0" dirty="0">
                <a:solidFill>
                  <a:srgbClr val="000000"/>
                </a:solidFill>
                <a:latin typeface="CVGAC S+ Proxima Nova"/>
              </a:rPr>
              <a:t>Think of one thing we use now. Write down some of its features. Think how each of these features may change in 30 to 40 years. Make predictions of how people will use it in the year 2050 </a:t>
            </a:r>
          </a:p>
          <a:p>
            <a:pPr algn="l"/>
            <a:endParaRPr lang="ar-SA" sz="2400" dirty="0"/>
          </a:p>
        </p:txBody>
      </p:sp>
    </p:spTree>
    <p:extLst>
      <p:ext uri="{BB962C8B-B14F-4D97-AF65-F5344CB8AC3E}">
        <p14:creationId xmlns:p14="http://schemas.microsoft.com/office/powerpoint/2010/main" val="3711963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1026" name="Picture 2" descr="Have A Nice Day Good Morning Image PNG Transparent Background, Free  Download #33268 - FreeIconsPNG">
            <a:extLst>
              <a:ext uri="{FF2B5EF4-FFF2-40B4-BE49-F238E27FC236}">
                <a16:creationId xmlns:a16="http://schemas.microsoft.com/office/drawing/2014/main" id="{B2ABFBEC-BB25-4087-AAB5-A60A43DB5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47" y="1158240"/>
            <a:ext cx="6233160" cy="5049520"/>
          </a:xfrm>
          <a:prstGeom prst="rect">
            <a:avLst/>
          </a:prstGeom>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484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4" name="صورة 3">
            <a:extLst>
              <a:ext uri="{FF2B5EF4-FFF2-40B4-BE49-F238E27FC236}">
                <a16:creationId xmlns:a16="http://schemas.microsoft.com/office/drawing/2014/main" id="{606331D2-0E9E-4EA4-AEF8-7C7824A64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 y="22919"/>
            <a:ext cx="5805587" cy="6467568"/>
          </a:xfrm>
          <a:prstGeom prst="rect">
            <a:avLst/>
          </a:prstGeom>
          <a:ln>
            <a:noFill/>
          </a:ln>
          <a:effectLst>
            <a:outerShdw blurRad="190500" algn="tl" rotWithShape="0">
              <a:srgbClr val="000000">
                <a:alpha val="70000"/>
              </a:srgbClr>
            </a:outerShdw>
          </a:effectLst>
        </p:spPr>
      </p:pic>
      <p:sp>
        <p:nvSpPr>
          <p:cNvPr id="2" name="مربع نص 1">
            <a:extLst>
              <a:ext uri="{FF2B5EF4-FFF2-40B4-BE49-F238E27FC236}">
                <a16:creationId xmlns:a16="http://schemas.microsoft.com/office/drawing/2014/main" id="{EDAAF27B-F52C-46D2-AF4E-6E11A530281F}"/>
              </a:ext>
            </a:extLst>
          </p:cNvPr>
          <p:cNvSpPr txBox="1"/>
          <p:nvPr/>
        </p:nvSpPr>
        <p:spPr>
          <a:xfrm>
            <a:off x="5488487" y="1733209"/>
            <a:ext cx="6450905" cy="3046988"/>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algn="ctr"/>
            <a:r>
              <a:rPr lang="en-US" sz="9600" b="1" dirty="0">
                <a:ln/>
                <a:solidFill>
                  <a:schemeClr val="accent4"/>
                </a:solidFill>
                <a:effectLst>
                  <a:reflection blurRad="6350" stA="55000" endA="300" endPos="45500" dir="5400000" sy="-100000" algn="bl" rotWithShape="0"/>
                </a:effectLst>
                <a:latin typeface="Algerian" panose="04020705040A02060702" pitchFamily="82" charset="0"/>
              </a:rPr>
              <a:t>Good Morning</a:t>
            </a:r>
            <a:endParaRPr lang="ar-SA" sz="9600" b="1" dirty="0">
              <a:ln/>
              <a:solidFill>
                <a:schemeClr val="accent4"/>
              </a:solidFill>
              <a:effectLst>
                <a:reflection blurRad="6350" stA="55000" endA="300" endPos="45500" dir="5400000" sy="-100000" algn="bl" rotWithShape="0"/>
              </a:effectLst>
              <a:latin typeface="Algerian" panose="04020705040A02060702" pitchFamily="82" charset="0"/>
            </a:endParaRPr>
          </a:p>
        </p:txBody>
      </p:sp>
    </p:spTree>
    <p:extLst>
      <p:ext uri="{BB962C8B-B14F-4D97-AF65-F5344CB8AC3E}">
        <p14:creationId xmlns:p14="http://schemas.microsoft.com/office/powerpoint/2010/main" val="3843475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60000" fill="hold" nodeType="click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200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6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زوايا مستديرة 9">
            <a:extLst>
              <a:ext uri="{FF2B5EF4-FFF2-40B4-BE49-F238E27FC236}">
                <a16:creationId xmlns:a16="http://schemas.microsoft.com/office/drawing/2014/main" id="{599D4C8B-D42F-484F-96D9-4060A902901E}"/>
              </a:ext>
            </a:extLst>
          </p:cNvPr>
          <p:cNvSpPr/>
          <p:nvPr/>
        </p:nvSpPr>
        <p:spPr>
          <a:xfrm>
            <a:off x="2584242" y="562129"/>
            <a:ext cx="8318399" cy="5257646"/>
          </a:xfrm>
          <a:prstGeom prst="roundRect">
            <a:avLst/>
          </a:prstGeom>
          <a:noFill/>
          <a:ln w="38100">
            <a:solidFill>
              <a:schemeClr val="tx1">
                <a:lumMod val="95000"/>
                <a:lumOff val="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260CC9E5-7FE9-4BEF-83A7-B6B86693F1F9}"/>
              </a:ext>
            </a:extLst>
          </p:cNvPr>
          <p:cNvSpPr/>
          <p:nvPr/>
        </p:nvSpPr>
        <p:spPr>
          <a:xfrm>
            <a:off x="2187283" y="306489"/>
            <a:ext cx="8004138" cy="5768925"/>
          </a:xfrm>
          <a:prstGeom prst="round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ربع نص 8">
            <a:extLst>
              <a:ext uri="{FF2B5EF4-FFF2-40B4-BE49-F238E27FC236}">
                <a16:creationId xmlns:a16="http://schemas.microsoft.com/office/drawing/2014/main" id="{AD53A988-F624-4140-A03E-ABEA372CAB6E}"/>
              </a:ext>
            </a:extLst>
          </p:cNvPr>
          <p:cNvSpPr txBox="1"/>
          <p:nvPr/>
        </p:nvSpPr>
        <p:spPr>
          <a:xfrm>
            <a:off x="3482166" y="1873188"/>
            <a:ext cx="6125592" cy="2219838"/>
          </a:xfrm>
          <a:prstGeom prst="rect">
            <a:avLst/>
          </a:prstGeom>
          <a:noFill/>
        </p:spPr>
        <p:txBody>
          <a:bodyPr wrap="square" rtlCol="1">
            <a:spAutoFit/>
          </a:bodyPr>
          <a:lstStyle/>
          <a:p>
            <a:pPr algn="ctr">
              <a:lnSpc>
                <a:spcPct val="150000"/>
              </a:lnSpc>
            </a:pPr>
            <a:r>
              <a:rPr lang="en-US"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rPr>
              <a:t>Unit-3 </a:t>
            </a:r>
          </a:p>
          <a:p>
            <a:pPr algn="ctr">
              <a:lnSpc>
                <a:spcPct val="150000"/>
              </a:lnSpc>
            </a:pPr>
            <a:r>
              <a:rPr lang="en-US"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rPr>
              <a:t>What Will Be , Will Be</a:t>
            </a:r>
          </a:p>
          <a:p>
            <a:pPr algn="ctr">
              <a:lnSpc>
                <a:spcPct val="150000"/>
              </a:lnSpc>
            </a:pPr>
            <a:r>
              <a:rPr lang="en-US"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rPr>
              <a:t>L1 Listen and Discuss</a:t>
            </a:r>
            <a:endParaRPr lang="ar-SA"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endParaRPr>
          </a:p>
        </p:txBody>
      </p:sp>
      <p:sp>
        <p:nvSpPr>
          <p:cNvPr id="4" name="مستطيل: زوايا مستديرة 3">
            <a:extLst>
              <a:ext uri="{FF2B5EF4-FFF2-40B4-BE49-F238E27FC236}">
                <a16:creationId xmlns:a16="http://schemas.microsoft.com/office/drawing/2014/main" id="{AB82A8FA-759C-4A98-A0DA-018C0CF7C70D}"/>
              </a:ext>
            </a:extLst>
          </p:cNvPr>
          <p:cNvSpPr/>
          <p:nvPr/>
        </p:nvSpPr>
        <p:spPr>
          <a:xfrm>
            <a:off x="2659687" y="870289"/>
            <a:ext cx="7770550" cy="4949486"/>
          </a:xfrm>
          <a:prstGeom prst="roundRect">
            <a:avLst/>
          </a:prstGeom>
          <a:blipFill dpi="0" rotWithShape="1">
            <a:blip r:embed="rId3">
              <a:alphaModFix amt="27000"/>
            </a:blip>
            <a:srcRect/>
            <a:stretch>
              <a:fillRect/>
            </a:stretch>
          </a:blipFill>
          <a:ln>
            <a:solidFill>
              <a:schemeClr val="accent1">
                <a:lumMod val="75000"/>
              </a:schemeClr>
            </a:solidFill>
          </a:ln>
          <a:effectLst>
            <a:outerShdw blurRad="50800" dist="38100" dir="8100000" algn="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2" name="شريط جانبي 11">
            <a:extLst>
              <a:ext uri="{FF2B5EF4-FFF2-40B4-BE49-F238E27FC236}">
                <a16:creationId xmlns:a16="http://schemas.microsoft.com/office/drawing/2014/main" id="{D521D195-CD43-4F09-8665-BC2FB4D2D357}"/>
              </a:ext>
            </a:extLst>
          </p:cNvPr>
          <p:cNvSpPr/>
          <p:nvPr/>
        </p:nvSpPr>
        <p:spPr>
          <a:xfrm rot="288798">
            <a:off x="70980" y="6385289"/>
            <a:ext cx="10835014" cy="925658"/>
          </a:xfrm>
          <a:prstGeom prst="diagStripe">
            <a:avLst>
              <a:gd name="adj" fmla="val 71651"/>
            </a:avLst>
          </a:prstGeom>
          <a:blipFill>
            <a:blip r:embed="rId4">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72EF46BA-CF7A-41ED-93BF-F9B1DF79CA46}"/>
              </a:ext>
            </a:extLst>
          </p:cNvPr>
          <p:cNvSpPr/>
          <p:nvPr/>
        </p:nvSpPr>
        <p:spPr>
          <a:xfrm rot="11045422">
            <a:off x="1337772" y="-462830"/>
            <a:ext cx="10835014" cy="925658"/>
          </a:xfrm>
          <a:prstGeom prst="diagStripe">
            <a:avLst>
              <a:gd name="adj" fmla="val 71651"/>
            </a:avLst>
          </a:prstGeom>
          <a:blipFill>
            <a:blip r:embed="rId4">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Tree>
    <p:extLst>
      <p:ext uri="{BB962C8B-B14F-4D97-AF65-F5344CB8AC3E}">
        <p14:creationId xmlns:p14="http://schemas.microsoft.com/office/powerpoint/2010/main" val="1928462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FEA4AEBE-4286-481F-9744-83133F1D67D4}"/>
              </a:ext>
            </a:extLst>
          </p:cNvPr>
          <p:cNvGrpSpPr/>
          <p:nvPr/>
        </p:nvGrpSpPr>
        <p:grpSpPr>
          <a:xfrm>
            <a:off x="-148227" y="100208"/>
            <a:ext cx="4148206" cy="1688418"/>
            <a:chOff x="2728508" y="1207413"/>
            <a:chExt cx="2032357" cy="1688418"/>
          </a:xfrm>
          <a:solidFill>
            <a:schemeClr val="accent4">
              <a:lumMod val="60000"/>
              <a:lumOff val="40000"/>
            </a:schemeClr>
          </a:solidFill>
          <a:effectLst>
            <a:outerShdw blurRad="76200" dir="18900000" sy="23000" kx="-1200000" algn="bl" rotWithShape="0">
              <a:prstClr val="black">
                <a:alpha val="20000"/>
              </a:prstClr>
            </a:outerShdw>
          </a:effectLst>
        </p:grpSpPr>
        <p:sp>
          <p:nvSpPr>
            <p:cNvPr id="5" name="مربع نص 4">
              <a:extLst>
                <a:ext uri="{FF2B5EF4-FFF2-40B4-BE49-F238E27FC236}">
                  <a16:creationId xmlns:a16="http://schemas.microsoft.com/office/drawing/2014/main" id="{DB84BB1F-D4CF-48EE-84C2-CAD0DD3C1787}"/>
                </a:ext>
              </a:extLst>
            </p:cNvPr>
            <p:cNvSpPr txBox="1"/>
            <p:nvPr/>
          </p:nvSpPr>
          <p:spPr>
            <a:xfrm>
              <a:off x="2728508"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ln>
              <a:no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sp>
          <p:nvSpPr>
            <p:cNvPr id="6" name="مربع نص 5">
              <a:extLst>
                <a:ext uri="{FF2B5EF4-FFF2-40B4-BE49-F238E27FC236}">
                  <a16:creationId xmlns:a16="http://schemas.microsoft.com/office/drawing/2014/main" id="{8D75ADDC-CD62-407C-B145-07F2BC880B0C}"/>
                </a:ext>
              </a:extLst>
            </p:cNvPr>
            <p:cNvSpPr txBox="1"/>
            <p:nvPr/>
          </p:nvSpPr>
          <p:spPr>
            <a:xfrm>
              <a:off x="3351425"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ln>
              <a:no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grpSp>
      <p:sp>
        <p:nvSpPr>
          <p:cNvPr id="7" name="مستطيل 6">
            <a:extLst>
              <a:ext uri="{FF2B5EF4-FFF2-40B4-BE49-F238E27FC236}">
                <a16:creationId xmlns:a16="http://schemas.microsoft.com/office/drawing/2014/main" id="{CEBE9885-AB3F-45F0-A9BC-CED0939883E9}"/>
              </a:ext>
            </a:extLst>
          </p:cNvPr>
          <p:cNvSpPr/>
          <p:nvPr/>
        </p:nvSpPr>
        <p:spPr>
          <a:xfrm>
            <a:off x="366314" y="621251"/>
            <a:ext cx="3793603"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e_AlMohanad" panose="02060603050605020204" pitchFamily="18" charset="-78"/>
                <a:cs typeface="ae_AlMohanad" panose="02060603050605020204" pitchFamily="18" charset="-78"/>
              </a:rPr>
              <a:t>Tongue Twister</a:t>
            </a:r>
            <a:endParaRPr lang="ar-SA" sz="3600" dirty="0">
              <a:ln w="0"/>
              <a:effectLst>
                <a:outerShdw blurRad="38100" dist="19050" dir="2700000" algn="tl" rotWithShape="0">
                  <a:schemeClr val="dk1">
                    <a:alpha val="40000"/>
                  </a:schemeClr>
                </a:outerShdw>
              </a:effectLst>
              <a:latin typeface="ae_AlMohanad" panose="02060603050605020204" pitchFamily="18" charset="-78"/>
              <a:cs typeface="ae_AlMohanad" panose="02060603050605020204" pitchFamily="18" charset="-78"/>
            </a:endParaRPr>
          </a:p>
        </p:txBody>
      </p:sp>
      <p:pic>
        <p:nvPicPr>
          <p:cNvPr id="1026" name="Picture 2" descr="INTERNATIONAL TONGUE TWISTER DAY - November 8, 2021 | National Today">
            <a:extLst>
              <a:ext uri="{FF2B5EF4-FFF2-40B4-BE49-F238E27FC236}">
                <a16:creationId xmlns:a16="http://schemas.microsoft.com/office/drawing/2014/main" id="{3B2DD65A-3169-4BC5-BFBD-332FFD2E885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750" b="90000" l="10000" r="90000">
                        <a14:foregroundMark x1="50250" y1="40000" x2="50250" y2="40000"/>
                        <a14:foregroundMark x1="38917" y1="34333" x2="38917" y2="34333"/>
                        <a14:foregroundMark x1="38917" y1="34333" x2="38917" y2="34333"/>
                        <a14:foregroundMark x1="38917" y1="34333" x2="38917" y2="34333"/>
                        <a14:foregroundMark x1="39500" y1="34167" x2="39500" y2="34167"/>
                        <a14:foregroundMark x1="81333" y1="30833" x2="81333" y2="30833"/>
                        <a14:foregroundMark x1="75250" y1="19917" x2="75250" y2="19917"/>
                        <a14:foregroundMark x1="75250" y1="19917" x2="75250" y2="19917"/>
                        <a14:foregroundMark x1="67417" y1="11167" x2="67417" y2="11167"/>
                        <a14:foregroundMark x1="55917" y1="6750" x2="55917" y2="6750"/>
                        <a14:foregroundMark x1="47500" y1="44167" x2="47500" y2="44167"/>
                        <a14:foregroundMark x1="34167" y1="34000" x2="34167" y2="34000"/>
                        <a14:foregroundMark x1="37833" y1="33583" x2="37833" y2="33583"/>
                        <a14:foregroundMark x1="43083" y1="37833" x2="43083" y2="37833"/>
                        <a14:foregroundMark x1="49667" y1="41083" x2="49667" y2="41083"/>
                        <a14:foregroundMark x1="52583" y1="38500" x2="52583" y2="38500"/>
                        <a14:foregroundMark x1="44417" y1="36917" x2="44417" y2="36917"/>
                        <a14:foregroundMark x1="35083" y1="30500" x2="35083" y2="30500"/>
                        <a14:foregroundMark x1="39667" y1="30833" x2="39667" y2="30833"/>
                        <a14:foregroundMark x1="42750" y1="89333" x2="42750" y2="89333"/>
                        <a14:foregroundMark x1="38333" y1="34167" x2="38333" y2="34167"/>
                      </a14:backgroundRemoval>
                    </a14:imgEffect>
                  </a14:imgLayer>
                </a14:imgProps>
              </a:ext>
              <a:ext uri="{28A0092B-C50C-407E-A947-70E740481C1C}">
                <a14:useLocalDpi xmlns:a14="http://schemas.microsoft.com/office/drawing/2010/main" val="0"/>
              </a:ext>
            </a:extLst>
          </a:blip>
          <a:srcRect l="17915" t="1461" r="16149" b="9059"/>
          <a:stretch/>
        </p:blipFill>
        <p:spPr bwMode="auto">
          <a:xfrm flipH="1">
            <a:off x="51250" y="1466135"/>
            <a:ext cx="2477827" cy="31033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720DBADF-2F46-49A5-AFEA-73FEE3F7162C}"/>
              </a:ext>
            </a:extLst>
          </p:cNvPr>
          <p:cNvSpPr txBox="1"/>
          <p:nvPr/>
        </p:nvSpPr>
        <p:spPr>
          <a:xfrm>
            <a:off x="3999979" y="2630466"/>
            <a:ext cx="7628350" cy="1938992"/>
          </a:xfrm>
          <a:prstGeom prst="rect">
            <a:avLst/>
          </a:prstGeom>
          <a:noFill/>
        </p:spPr>
        <p:txBody>
          <a:bodyPr wrap="square" rtlCol="1">
            <a:spAutoFit/>
          </a:bodyPr>
          <a:lstStyle/>
          <a:p>
            <a:pPr algn="l"/>
            <a:r>
              <a:rPr lang="en-US" sz="6000" dirty="0"/>
              <a:t>She  sells  seashells  by the seashores</a:t>
            </a:r>
            <a:endParaRPr lang="ar-SA" sz="6000" dirty="0"/>
          </a:p>
        </p:txBody>
      </p:sp>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4">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4">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Tree>
    <p:extLst>
      <p:ext uri="{BB962C8B-B14F-4D97-AF65-F5344CB8AC3E}">
        <p14:creationId xmlns:p14="http://schemas.microsoft.com/office/powerpoint/2010/main" val="64968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80000" fill="hold" nodeType="click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100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8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ريط جانبي 1">
            <a:extLst>
              <a:ext uri="{FF2B5EF4-FFF2-40B4-BE49-F238E27FC236}">
                <a16:creationId xmlns:a16="http://schemas.microsoft.com/office/drawing/2014/main" id="{8733D90A-4F06-4191-9CE7-9216B339DD9F}"/>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3" name="شريط جانبي 2">
            <a:extLst>
              <a:ext uri="{FF2B5EF4-FFF2-40B4-BE49-F238E27FC236}">
                <a16:creationId xmlns:a16="http://schemas.microsoft.com/office/drawing/2014/main" id="{6262CE18-198A-4A17-B197-E3D714BC2E3F}"/>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6" name="Picture 4" descr="Project Objectives – ERASMUS+">
            <a:extLst>
              <a:ext uri="{FF2B5EF4-FFF2-40B4-BE49-F238E27FC236}">
                <a16:creationId xmlns:a16="http://schemas.microsoft.com/office/drawing/2014/main" id="{900D371D-8964-4B64-93BC-714268632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65" t="30694" b="16075"/>
          <a:stretch/>
        </p:blipFill>
        <p:spPr bwMode="auto">
          <a:xfrm>
            <a:off x="2750854" y="369225"/>
            <a:ext cx="4199923" cy="74669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tick To Your Goals - Target Icon Png, Transparent Png - vhv">
            <a:extLst>
              <a:ext uri="{FF2B5EF4-FFF2-40B4-BE49-F238E27FC236}">
                <a16:creationId xmlns:a16="http://schemas.microsoft.com/office/drawing/2014/main" id="{E167A61D-8DDD-4731-A4DE-EF37E979F1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972662" y="1655931"/>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tick To Your Goals - Target Icon Png, Transparent Png - vhv">
            <a:extLst>
              <a:ext uri="{FF2B5EF4-FFF2-40B4-BE49-F238E27FC236}">
                <a16:creationId xmlns:a16="http://schemas.microsoft.com/office/drawing/2014/main" id="{12403295-18C5-4CEF-9FD6-A80F648105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784485" y="1190523"/>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ick To Your Goals - Target Icon Png, Transparent Png - vhv">
            <a:extLst>
              <a:ext uri="{FF2B5EF4-FFF2-40B4-BE49-F238E27FC236}">
                <a16:creationId xmlns:a16="http://schemas.microsoft.com/office/drawing/2014/main" id="{03D8DD58-A423-45A1-B982-F38226E344B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173931" y="2137147"/>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tick To Your Goals - Target Icon Png, Transparent Png - vhv">
            <a:extLst>
              <a:ext uri="{FF2B5EF4-FFF2-40B4-BE49-F238E27FC236}">
                <a16:creationId xmlns:a16="http://schemas.microsoft.com/office/drawing/2014/main" id="{986C7187-8302-41A7-91E4-1347CF1205F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363615" y="2595159"/>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ick To Your Goals - Target Icon Png, Transparent Png - vhv">
            <a:extLst>
              <a:ext uri="{FF2B5EF4-FFF2-40B4-BE49-F238E27FC236}">
                <a16:creationId xmlns:a16="http://schemas.microsoft.com/office/drawing/2014/main" id="{A5D1290B-9EF1-48B3-A04A-17214DE5BB7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576470" y="3099182"/>
            <a:ext cx="312423" cy="319561"/>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9A266AAB-FA5A-45BB-90C8-DBC18A75AF2F}"/>
              </a:ext>
            </a:extLst>
          </p:cNvPr>
          <p:cNvSpPr txBox="1"/>
          <p:nvPr/>
        </p:nvSpPr>
        <p:spPr>
          <a:xfrm>
            <a:off x="1585521" y="1203411"/>
            <a:ext cx="7958889" cy="369332"/>
          </a:xfrm>
          <a:prstGeom prst="rect">
            <a:avLst/>
          </a:prstGeom>
          <a:noFill/>
        </p:spPr>
        <p:txBody>
          <a:bodyPr wrap="square" rtlCol="1">
            <a:spAutoFit/>
          </a:bodyPr>
          <a:lstStyle/>
          <a:p>
            <a:pPr algn="l"/>
            <a:r>
              <a:rPr lang="en-US" b="1" i="0" dirty="0">
                <a:solidFill>
                  <a:srgbClr val="676A6C"/>
                </a:solidFill>
                <a:effectLst/>
                <a:latin typeface="HelveticaNeue"/>
              </a:rPr>
              <a:t>List 3 things changed radically in last five years</a:t>
            </a:r>
            <a:endParaRPr lang="ar-SA" dirty="0"/>
          </a:p>
        </p:txBody>
      </p:sp>
      <p:sp>
        <p:nvSpPr>
          <p:cNvPr id="12" name="مربع نص 11">
            <a:extLst>
              <a:ext uri="{FF2B5EF4-FFF2-40B4-BE49-F238E27FC236}">
                <a16:creationId xmlns:a16="http://schemas.microsoft.com/office/drawing/2014/main" id="{8357B8AE-0DEF-4F25-A08A-33451F53927D}"/>
              </a:ext>
            </a:extLst>
          </p:cNvPr>
          <p:cNvSpPr txBox="1"/>
          <p:nvPr/>
        </p:nvSpPr>
        <p:spPr>
          <a:xfrm>
            <a:off x="1585521" y="1668609"/>
            <a:ext cx="7026964" cy="369332"/>
          </a:xfrm>
          <a:prstGeom prst="rect">
            <a:avLst/>
          </a:prstGeom>
          <a:noFill/>
        </p:spPr>
        <p:txBody>
          <a:bodyPr wrap="square" rtlCol="1">
            <a:spAutoFit/>
          </a:bodyPr>
          <a:lstStyle/>
          <a:p>
            <a:pPr algn="l"/>
            <a:r>
              <a:rPr lang="en-US" b="1" i="0" dirty="0">
                <a:solidFill>
                  <a:srgbClr val="676A6C"/>
                </a:solidFill>
                <a:effectLst/>
                <a:latin typeface="HelveticaNeue"/>
              </a:rPr>
              <a:t>Infer the meaning of (what will be will be)</a:t>
            </a:r>
            <a:endParaRPr lang="ar-SA" dirty="0"/>
          </a:p>
        </p:txBody>
      </p:sp>
      <p:sp>
        <p:nvSpPr>
          <p:cNvPr id="13" name="مربع نص 12">
            <a:extLst>
              <a:ext uri="{FF2B5EF4-FFF2-40B4-BE49-F238E27FC236}">
                <a16:creationId xmlns:a16="http://schemas.microsoft.com/office/drawing/2014/main" id="{0FF3F8A8-FA11-4275-8DA8-050934813CED}"/>
              </a:ext>
            </a:extLst>
          </p:cNvPr>
          <p:cNvSpPr txBox="1"/>
          <p:nvPr/>
        </p:nvSpPr>
        <p:spPr>
          <a:xfrm>
            <a:off x="1681654" y="2157862"/>
            <a:ext cx="5235879" cy="369332"/>
          </a:xfrm>
          <a:prstGeom prst="rect">
            <a:avLst/>
          </a:prstGeom>
          <a:noFill/>
        </p:spPr>
        <p:txBody>
          <a:bodyPr wrap="square" rtlCol="1">
            <a:spAutoFit/>
          </a:bodyPr>
          <a:lstStyle/>
          <a:p>
            <a:pPr algn="l"/>
            <a:r>
              <a:rPr lang="en-US" b="1" i="0" dirty="0">
                <a:solidFill>
                  <a:srgbClr val="676A6C"/>
                </a:solidFill>
                <a:effectLst/>
                <a:latin typeface="HelveticaNeue"/>
              </a:rPr>
              <a:t>Compare people's opinions now and then</a:t>
            </a:r>
            <a:endParaRPr lang="ar-SA" dirty="0"/>
          </a:p>
        </p:txBody>
      </p:sp>
      <p:sp>
        <p:nvSpPr>
          <p:cNvPr id="14" name="مربع نص 13">
            <a:extLst>
              <a:ext uri="{FF2B5EF4-FFF2-40B4-BE49-F238E27FC236}">
                <a16:creationId xmlns:a16="http://schemas.microsoft.com/office/drawing/2014/main" id="{3AACD414-71F5-4AFD-86C3-9E1C7D8F99CF}"/>
              </a:ext>
            </a:extLst>
          </p:cNvPr>
          <p:cNvSpPr txBox="1"/>
          <p:nvPr/>
        </p:nvSpPr>
        <p:spPr>
          <a:xfrm>
            <a:off x="1886245" y="2660213"/>
            <a:ext cx="4826696" cy="369332"/>
          </a:xfrm>
          <a:prstGeom prst="rect">
            <a:avLst/>
          </a:prstGeom>
          <a:noFill/>
        </p:spPr>
        <p:txBody>
          <a:bodyPr wrap="square" rtlCol="1">
            <a:spAutoFit/>
          </a:bodyPr>
          <a:lstStyle/>
          <a:p>
            <a:pPr algn="l"/>
            <a:r>
              <a:rPr lang="en-US" b="1" i="0" dirty="0">
                <a:solidFill>
                  <a:srgbClr val="676A6C"/>
                </a:solidFill>
                <a:effectLst/>
                <a:latin typeface="HelveticaNeue"/>
              </a:rPr>
              <a:t>Predict changes on an item in the future</a:t>
            </a:r>
            <a:endParaRPr lang="ar-SA" dirty="0"/>
          </a:p>
        </p:txBody>
      </p:sp>
      <p:sp>
        <p:nvSpPr>
          <p:cNvPr id="15" name="مربع نص 14">
            <a:extLst>
              <a:ext uri="{FF2B5EF4-FFF2-40B4-BE49-F238E27FC236}">
                <a16:creationId xmlns:a16="http://schemas.microsoft.com/office/drawing/2014/main" id="{8B6BD775-A1DB-48DD-8C34-EF1BBF3C914B}"/>
              </a:ext>
            </a:extLst>
          </p:cNvPr>
          <p:cNvSpPr txBox="1"/>
          <p:nvPr/>
        </p:nvSpPr>
        <p:spPr>
          <a:xfrm>
            <a:off x="2198023" y="3526655"/>
            <a:ext cx="8442542" cy="369332"/>
          </a:xfrm>
          <a:prstGeom prst="rect">
            <a:avLst/>
          </a:prstGeom>
          <a:noFill/>
        </p:spPr>
        <p:txBody>
          <a:bodyPr wrap="square" rtlCol="1">
            <a:spAutoFit/>
          </a:bodyPr>
          <a:lstStyle/>
          <a:p>
            <a:pPr algn="l"/>
            <a:r>
              <a:rPr lang="en-US" b="1" i="0" dirty="0">
                <a:solidFill>
                  <a:srgbClr val="676A6C"/>
                </a:solidFill>
                <a:effectLst/>
                <a:latin typeface="HelveticaNeue"/>
              </a:rPr>
              <a:t>Find the completion of vocabulary within the text</a:t>
            </a:r>
            <a:endParaRPr lang="ar-SA" dirty="0"/>
          </a:p>
        </p:txBody>
      </p:sp>
      <p:sp>
        <p:nvSpPr>
          <p:cNvPr id="16" name="مربع نص 15">
            <a:extLst>
              <a:ext uri="{FF2B5EF4-FFF2-40B4-BE49-F238E27FC236}">
                <a16:creationId xmlns:a16="http://schemas.microsoft.com/office/drawing/2014/main" id="{6F9D836F-B2C2-4921-A8A2-0143F3F34A0A}"/>
              </a:ext>
            </a:extLst>
          </p:cNvPr>
          <p:cNvSpPr txBox="1"/>
          <p:nvPr/>
        </p:nvSpPr>
        <p:spPr>
          <a:xfrm>
            <a:off x="2090905" y="3136368"/>
            <a:ext cx="9244071" cy="369332"/>
          </a:xfrm>
          <a:prstGeom prst="rect">
            <a:avLst/>
          </a:prstGeom>
          <a:noFill/>
        </p:spPr>
        <p:txBody>
          <a:bodyPr wrap="square" rtlCol="1">
            <a:spAutoFit/>
          </a:bodyPr>
          <a:lstStyle/>
          <a:p>
            <a:pPr algn="l"/>
            <a:r>
              <a:rPr lang="en-US" b="1" i="0" dirty="0">
                <a:solidFill>
                  <a:srgbClr val="676A6C"/>
                </a:solidFill>
                <a:effectLst/>
                <a:latin typeface="HelveticaNeue"/>
              </a:rPr>
              <a:t>Recognize words related to the future</a:t>
            </a:r>
            <a:endParaRPr lang="ar-SA" dirty="0"/>
          </a:p>
        </p:txBody>
      </p:sp>
      <p:sp>
        <p:nvSpPr>
          <p:cNvPr id="20" name="Rectangle 4">
            <a:extLst>
              <a:ext uri="{FF2B5EF4-FFF2-40B4-BE49-F238E27FC236}">
                <a16:creationId xmlns:a16="http://schemas.microsoft.com/office/drawing/2014/main" id="{30807D3D-64F9-40AB-B091-D3D717EE347D}"/>
              </a:ext>
            </a:extLst>
          </p:cNvPr>
          <p:cNvSpPr>
            <a:spLocks noChangeArrowheads="1"/>
          </p:cNvSpPr>
          <p:nvPr/>
        </p:nvSpPr>
        <p:spPr bwMode="auto">
          <a:xfrm>
            <a:off x="2435844" y="4039652"/>
            <a:ext cx="4277096" cy="369332"/>
          </a:xfrm>
          <a:prstGeom prst="rect">
            <a:avLst/>
          </a:prstGeom>
          <a:solidFill>
            <a:srgbClr val="EDEEE6"/>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ar-SA" b="1" i="0" u="none" strike="noStrike" cap="none" normalizeH="0" baseline="0" dirty="0">
                <a:ln>
                  <a:noFill/>
                </a:ln>
                <a:solidFill>
                  <a:srgbClr val="676A6C"/>
                </a:solidFill>
                <a:effectLst/>
                <a:latin typeface="HelveticaNeue"/>
              </a:rPr>
              <a:t>Find </a:t>
            </a:r>
            <a:r>
              <a:rPr kumimoji="0" lang="en-US" altLang="ar-SA" b="1" i="0" u="none" strike="noStrike" cap="none" normalizeH="0" baseline="0" dirty="0">
                <a:ln>
                  <a:noFill/>
                </a:ln>
                <a:solidFill>
                  <a:srgbClr val="676A6C"/>
                </a:solidFill>
                <a:effectLst/>
                <a:latin typeface="HelveticaNeue"/>
              </a:rPr>
              <a:t>o</a:t>
            </a:r>
            <a:r>
              <a:rPr kumimoji="0" lang="ar-SA" altLang="ar-SA" b="1" i="0" u="none" strike="noStrike" cap="none" normalizeH="0" baseline="0" dirty="0">
                <a:ln>
                  <a:noFill/>
                </a:ln>
                <a:solidFill>
                  <a:srgbClr val="676A6C"/>
                </a:solidFill>
                <a:effectLst/>
                <a:latin typeface="HelveticaNeue"/>
              </a:rPr>
              <a:t>ut which prediction came true</a:t>
            </a:r>
            <a:r>
              <a:rPr kumimoji="0" lang="ar-SA" altLang="ar-SA" b="0" i="0" u="none" strike="noStrike" cap="none" normalizeH="0" baseline="0" dirty="0">
                <a:ln>
                  <a:noFill/>
                </a:ln>
                <a:solidFill>
                  <a:srgbClr val="676A6C"/>
                </a:solidFill>
                <a:effectLst/>
                <a:latin typeface="HelveticaNeue"/>
              </a:rPr>
              <a:t>.</a:t>
            </a:r>
            <a:endParaRPr kumimoji="0" lang="ar-SA" altLang="ar-SA" sz="1600" b="0" i="0" u="none" strike="noStrike" cap="none" normalizeH="0" baseline="0" dirty="0">
              <a:ln>
                <a:noFill/>
              </a:ln>
              <a:solidFill>
                <a:schemeClr val="tx1"/>
              </a:solidFill>
              <a:effectLst/>
            </a:endParaRPr>
          </a:p>
        </p:txBody>
      </p:sp>
      <p:sp>
        <p:nvSpPr>
          <p:cNvPr id="23" name="مربع نص 22">
            <a:extLst>
              <a:ext uri="{FF2B5EF4-FFF2-40B4-BE49-F238E27FC236}">
                <a16:creationId xmlns:a16="http://schemas.microsoft.com/office/drawing/2014/main" id="{74AF1692-562A-481F-AA54-EF7A4611A5AC}"/>
              </a:ext>
            </a:extLst>
          </p:cNvPr>
          <p:cNvSpPr txBox="1"/>
          <p:nvPr/>
        </p:nvSpPr>
        <p:spPr>
          <a:xfrm>
            <a:off x="2493602" y="4528905"/>
            <a:ext cx="6551112" cy="369332"/>
          </a:xfrm>
          <a:prstGeom prst="rect">
            <a:avLst/>
          </a:prstGeom>
          <a:noFill/>
        </p:spPr>
        <p:txBody>
          <a:bodyPr wrap="square" rtlCol="1">
            <a:spAutoFit/>
          </a:bodyPr>
          <a:lstStyle/>
          <a:p>
            <a:pPr algn="l"/>
            <a:r>
              <a:rPr lang="en-US" b="1" i="0" dirty="0">
                <a:solidFill>
                  <a:srgbClr val="676A6C"/>
                </a:solidFill>
                <a:effectLst/>
                <a:latin typeface="HelveticaNeue"/>
              </a:rPr>
              <a:t>Find words that have a connection with the unit's title</a:t>
            </a:r>
            <a:endParaRPr lang="ar-SA" dirty="0"/>
          </a:p>
        </p:txBody>
      </p:sp>
      <p:sp>
        <p:nvSpPr>
          <p:cNvPr id="24" name="مربع نص 23">
            <a:extLst>
              <a:ext uri="{FF2B5EF4-FFF2-40B4-BE49-F238E27FC236}">
                <a16:creationId xmlns:a16="http://schemas.microsoft.com/office/drawing/2014/main" id="{9CD2A75C-C988-42AA-A033-EC9C6E39BB5E}"/>
              </a:ext>
            </a:extLst>
          </p:cNvPr>
          <p:cNvSpPr txBox="1"/>
          <p:nvPr/>
        </p:nvSpPr>
        <p:spPr>
          <a:xfrm>
            <a:off x="2750854" y="5016318"/>
            <a:ext cx="6627055" cy="369332"/>
          </a:xfrm>
          <a:prstGeom prst="rect">
            <a:avLst/>
          </a:prstGeom>
          <a:noFill/>
        </p:spPr>
        <p:txBody>
          <a:bodyPr wrap="square" rtlCol="1">
            <a:spAutoFit/>
          </a:bodyPr>
          <a:lstStyle/>
          <a:p>
            <a:pPr algn="l"/>
            <a:r>
              <a:rPr lang="en-US" b="1" i="0" dirty="0">
                <a:solidFill>
                  <a:srgbClr val="676A6C"/>
                </a:solidFill>
                <a:effectLst/>
                <a:latin typeface="HelveticaNeue"/>
              </a:rPr>
              <a:t>Find words in the text about the future</a:t>
            </a:r>
            <a:endParaRPr lang="ar-SA" dirty="0"/>
          </a:p>
        </p:txBody>
      </p:sp>
      <p:sp>
        <p:nvSpPr>
          <p:cNvPr id="25" name="مربع نص 24">
            <a:extLst>
              <a:ext uri="{FF2B5EF4-FFF2-40B4-BE49-F238E27FC236}">
                <a16:creationId xmlns:a16="http://schemas.microsoft.com/office/drawing/2014/main" id="{5E2CD64D-4815-4661-9E27-279C76E72D62}"/>
              </a:ext>
            </a:extLst>
          </p:cNvPr>
          <p:cNvSpPr txBox="1"/>
          <p:nvPr/>
        </p:nvSpPr>
        <p:spPr>
          <a:xfrm>
            <a:off x="3043747" y="5484253"/>
            <a:ext cx="5042435" cy="369332"/>
          </a:xfrm>
          <a:prstGeom prst="rect">
            <a:avLst/>
          </a:prstGeom>
          <a:noFill/>
        </p:spPr>
        <p:txBody>
          <a:bodyPr wrap="square" rtlCol="1">
            <a:spAutoFit/>
          </a:bodyPr>
          <a:lstStyle/>
          <a:p>
            <a:pPr algn="l"/>
            <a:r>
              <a:rPr lang="en-US" b="1" i="0" dirty="0">
                <a:solidFill>
                  <a:srgbClr val="676A6C"/>
                </a:solidFill>
                <a:effectLst/>
                <a:latin typeface="HelveticaNeue"/>
              </a:rPr>
              <a:t>Find words in the text about the past</a:t>
            </a:r>
            <a:endParaRPr lang="ar-SA" dirty="0"/>
          </a:p>
        </p:txBody>
      </p:sp>
      <p:pic>
        <p:nvPicPr>
          <p:cNvPr id="27" name="Picture 2" descr="Stick To Your Goals - Target Icon Png, Transparent Png - vhv">
            <a:extLst>
              <a:ext uri="{FF2B5EF4-FFF2-40B4-BE49-F238E27FC236}">
                <a16:creationId xmlns:a16="http://schemas.microsoft.com/office/drawing/2014/main" id="{F619AA9E-65F9-4AF6-8BC6-210C2644E5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733424" y="3583511"/>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ick To Your Goals - Target Icon Png, Transparent Png - vhv">
            <a:extLst>
              <a:ext uri="{FF2B5EF4-FFF2-40B4-BE49-F238E27FC236}">
                <a16:creationId xmlns:a16="http://schemas.microsoft.com/office/drawing/2014/main" id="{529FA3E2-4326-4A72-AEA7-5AB27B41F7E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971981" y="4089179"/>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ick To Your Goals - Target Icon Png, Transparent Png - vhv">
            <a:extLst>
              <a:ext uri="{FF2B5EF4-FFF2-40B4-BE49-F238E27FC236}">
                <a16:creationId xmlns:a16="http://schemas.microsoft.com/office/drawing/2014/main" id="{E578FE6B-0FAD-439B-9571-A6372ECC03A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163961" y="4566573"/>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ick To Your Goals - Target Icon Png, Transparent Png - vhv">
            <a:extLst>
              <a:ext uri="{FF2B5EF4-FFF2-40B4-BE49-F238E27FC236}">
                <a16:creationId xmlns:a16="http://schemas.microsoft.com/office/drawing/2014/main" id="{00C5FF20-86BF-4A7A-8420-A80C94AB9FE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393373" y="5060966"/>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ick To Your Goals - Target Icon Png, Transparent Png - vhv">
            <a:extLst>
              <a:ext uri="{FF2B5EF4-FFF2-40B4-BE49-F238E27FC236}">
                <a16:creationId xmlns:a16="http://schemas.microsoft.com/office/drawing/2014/main" id="{3D634F51-BE92-4510-A821-1C74AAEE00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565660" y="5471237"/>
            <a:ext cx="244017" cy="319561"/>
          </a:xfrm>
          <a:prstGeom prst="rect">
            <a:avLst/>
          </a:prstGeom>
          <a:noFill/>
          <a:extLst>
            <a:ext uri="{909E8E84-426E-40DD-AFC4-6F175D3DCCD1}">
              <a14:hiddenFill xmlns:a14="http://schemas.microsoft.com/office/drawing/2010/main">
                <a:solidFill>
                  <a:srgbClr val="FFFFFF"/>
                </a:solidFill>
              </a14:hiddenFill>
            </a:ext>
          </a:extLst>
        </p:spPr>
      </p:pic>
      <p:pic>
        <p:nvPicPr>
          <p:cNvPr id="32" name="صورة 31">
            <a:extLst>
              <a:ext uri="{FF2B5EF4-FFF2-40B4-BE49-F238E27FC236}">
                <a16:creationId xmlns:a16="http://schemas.microsoft.com/office/drawing/2014/main" id="{0FA07B6D-6816-472E-A24F-4A3639CE5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2167" y="1115916"/>
            <a:ext cx="3790950" cy="5306887"/>
          </a:xfrm>
          <a:prstGeom prst="rect">
            <a:avLst/>
          </a:prstGeom>
        </p:spPr>
      </p:pic>
    </p:spTree>
    <p:extLst>
      <p:ext uri="{BB962C8B-B14F-4D97-AF65-F5344CB8AC3E}">
        <p14:creationId xmlns:p14="http://schemas.microsoft.com/office/powerpoint/2010/main" val="4133761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4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40000">
                                          <p:cBhvr additive="base">
                                            <p:cTn id="11" dur="1000" fill="hold"/>
                                            <p:tgtEl>
                                              <p:spTgt spid="2050"/>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4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40000">
                                          <p:cBhvr additive="base">
                                            <p:cTn id="15" dur="10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4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40000">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14:bounceEnd="40000">
                                          <p:cBhvr additive="base">
                                            <p:cTn id="23" dur="100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24" dur="1000" fill="hold"/>
                                            <p:tgtEl>
                                              <p:spTgt spid="27"/>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4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8" dur="10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40000">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14:bounceEnd="40000">
                                          <p:cBhvr additive="base">
                                            <p:cTn id="31" dur="10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32" dur="1000" fill="hold"/>
                                            <p:tgtEl>
                                              <p:spTgt spid="2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40000">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14:bounceEnd="40000">
                                          <p:cBhvr additive="base">
                                            <p:cTn id="35" dur="1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36" dur="1000" fill="hold"/>
                                            <p:tgtEl>
                                              <p:spTgt spid="2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40000">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14:bounceEnd="40000">
                                          <p:cBhvr additive="base">
                                            <p:cTn id="39" dur="100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40" dur="1000" fill="hold"/>
                                            <p:tgtEl>
                                              <p:spTgt spid="3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40000">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14:bounceEnd="40000">
                                          <p:cBhvr additive="base">
                                            <p:cTn id="43" dur="10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44"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60000" fill="hold" nodeType="clickEffect" p14:presetBounceEnd="60000">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14:bounceEnd="60000">
                                          <p:cBhvr additive="base">
                                            <p:cTn id="49" dur="10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5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1000" fill="hold"/>
                                            <p:tgtEl>
                                              <p:spTgt spid="2050"/>
                                            </p:tgtEl>
                                            <p:attrNameLst>
                                              <p:attrName>ppt_x</p:attrName>
                                            </p:attrNameLst>
                                          </p:cBhvr>
                                          <p:tavLst>
                                            <p:tav tm="0">
                                              <p:val>
                                                <p:strVal val="#ppt_x"/>
                                              </p:val>
                                            </p:tav>
                                            <p:tav tm="100000">
                                              <p:val>
                                                <p:strVal val="#ppt_x"/>
                                              </p:val>
                                            </p:tav>
                                          </p:tavLst>
                                        </p:anim>
                                        <p:anim calcmode="lin" valueType="num">
                                          <p:cBhvr additive="base">
                                            <p:cTn id="12" dur="10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ppt_x"/>
                                              </p:val>
                                            </p:tav>
                                            <p:tav tm="100000">
                                              <p:val>
                                                <p:strVal val="#ppt_x"/>
                                              </p:val>
                                            </p:tav>
                                          </p:tavLst>
                                        </p:anim>
                                        <p:anim calcmode="lin" valueType="num">
                                          <p:cBhvr additive="base">
                                            <p:cTn id="32" dur="1000" fill="hold"/>
                                            <p:tgtEl>
                                              <p:spTgt spid="2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000" fill="hold"/>
                                            <p:tgtEl>
                                              <p:spTgt spid="29"/>
                                            </p:tgtEl>
                                            <p:attrNameLst>
                                              <p:attrName>ppt_x</p:attrName>
                                            </p:attrNameLst>
                                          </p:cBhvr>
                                          <p:tavLst>
                                            <p:tav tm="0">
                                              <p:val>
                                                <p:strVal val="#ppt_x"/>
                                              </p:val>
                                            </p:tav>
                                            <p:tav tm="100000">
                                              <p:val>
                                                <p:strVal val="#ppt_x"/>
                                              </p:val>
                                            </p:tav>
                                          </p:tavLst>
                                        </p:anim>
                                        <p:anim calcmode="lin" valueType="num">
                                          <p:cBhvr additive="base">
                                            <p:cTn id="36" dur="1000" fill="hold"/>
                                            <p:tgtEl>
                                              <p:spTgt spid="2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000" fill="hold"/>
                                            <p:tgtEl>
                                              <p:spTgt spid="30"/>
                                            </p:tgtEl>
                                            <p:attrNameLst>
                                              <p:attrName>ppt_x</p:attrName>
                                            </p:attrNameLst>
                                          </p:cBhvr>
                                          <p:tavLst>
                                            <p:tav tm="0">
                                              <p:val>
                                                <p:strVal val="#ppt_x"/>
                                              </p:val>
                                            </p:tav>
                                            <p:tav tm="100000">
                                              <p:val>
                                                <p:strVal val="#ppt_x"/>
                                              </p:val>
                                            </p:tav>
                                          </p:tavLst>
                                        </p:anim>
                                        <p:anim calcmode="lin" valueType="num">
                                          <p:cBhvr additive="base">
                                            <p:cTn id="40" dur="1000" fill="hold"/>
                                            <p:tgtEl>
                                              <p:spTgt spid="3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1000" fill="hold"/>
                                            <p:tgtEl>
                                              <p:spTgt spid="31"/>
                                            </p:tgtEl>
                                            <p:attrNameLst>
                                              <p:attrName>ppt_x</p:attrName>
                                            </p:attrNameLst>
                                          </p:cBhvr>
                                          <p:tavLst>
                                            <p:tav tm="0">
                                              <p:val>
                                                <p:strVal val="#ppt_x"/>
                                              </p:val>
                                            </p:tav>
                                            <p:tav tm="100000">
                                              <p:val>
                                                <p:strVal val="#ppt_x"/>
                                              </p:val>
                                            </p:tav>
                                          </p:tavLst>
                                        </p:anim>
                                        <p:anim calcmode="lin" valueType="num">
                                          <p:cBhvr additive="base">
                                            <p:cTn id="44"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6000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FEA4AEBE-4286-481F-9744-83133F1D67D4}"/>
              </a:ext>
            </a:extLst>
          </p:cNvPr>
          <p:cNvGrpSpPr/>
          <p:nvPr/>
        </p:nvGrpSpPr>
        <p:grpSpPr>
          <a:xfrm>
            <a:off x="-148227" y="100208"/>
            <a:ext cx="4148206" cy="1688418"/>
            <a:chOff x="2728508" y="1207413"/>
            <a:chExt cx="2032357" cy="1688418"/>
          </a:xfrm>
          <a:solidFill>
            <a:schemeClr val="accent4">
              <a:lumMod val="60000"/>
              <a:lumOff val="40000"/>
            </a:schemeClr>
          </a:solidFill>
          <a:effectLst>
            <a:outerShdw blurRad="76200" dir="18900000" sy="23000" kx="-1200000" algn="bl" rotWithShape="0">
              <a:prstClr val="black">
                <a:alpha val="20000"/>
              </a:prstClr>
            </a:outerShdw>
          </a:effectLst>
        </p:grpSpPr>
        <p:sp>
          <p:nvSpPr>
            <p:cNvPr id="5" name="مربع نص 4">
              <a:extLst>
                <a:ext uri="{FF2B5EF4-FFF2-40B4-BE49-F238E27FC236}">
                  <a16:creationId xmlns:a16="http://schemas.microsoft.com/office/drawing/2014/main" id="{DB84BB1F-D4CF-48EE-84C2-CAD0DD3C1787}"/>
                </a:ext>
              </a:extLst>
            </p:cNvPr>
            <p:cNvSpPr txBox="1"/>
            <p:nvPr/>
          </p:nvSpPr>
          <p:spPr>
            <a:xfrm>
              <a:off x="2728508"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ln>
              <a:no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sp>
          <p:nvSpPr>
            <p:cNvPr id="6" name="مربع نص 5">
              <a:extLst>
                <a:ext uri="{FF2B5EF4-FFF2-40B4-BE49-F238E27FC236}">
                  <a16:creationId xmlns:a16="http://schemas.microsoft.com/office/drawing/2014/main" id="{8D75ADDC-CD62-407C-B145-07F2BC880B0C}"/>
                </a:ext>
              </a:extLst>
            </p:cNvPr>
            <p:cNvSpPr txBox="1"/>
            <p:nvPr/>
          </p:nvSpPr>
          <p:spPr>
            <a:xfrm>
              <a:off x="3351425"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ln>
              <a:no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grpSp>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 name="مربع نص 1">
            <a:extLst>
              <a:ext uri="{FF2B5EF4-FFF2-40B4-BE49-F238E27FC236}">
                <a16:creationId xmlns:a16="http://schemas.microsoft.com/office/drawing/2014/main" id="{B63E1D17-8AAD-43D1-8077-1039244D1E35}"/>
              </a:ext>
            </a:extLst>
          </p:cNvPr>
          <p:cNvSpPr txBox="1"/>
          <p:nvPr/>
        </p:nvSpPr>
        <p:spPr>
          <a:xfrm>
            <a:off x="1123197" y="744362"/>
            <a:ext cx="2950325" cy="400110"/>
          </a:xfrm>
          <a:prstGeom prst="rect">
            <a:avLst/>
          </a:prstGeom>
          <a:noFill/>
        </p:spPr>
        <p:txBody>
          <a:bodyPr wrap="square" rtlCol="1">
            <a:spAutoFit/>
          </a:bodyPr>
          <a:lstStyle/>
          <a:p>
            <a:pPr algn="l"/>
            <a:r>
              <a:rPr lang="en-US" sz="2000" b="1" dirty="0"/>
              <a:t>Warm Up</a:t>
            </a:r>
            <a:endParaRPr lang="ar-SA" sz="2000" b="1" dirty="0"/>
          </a:p>
        </p:txBody>
      </p:sp>
      <p:pic>
        <p:nvPicPr>
          <p:cNvPr id="1026" name="Picture 2" descr="8 Times Science Fiction Got It Right | The Saturday Evening Post">
            <a:extLst>
              <a:ext uri="{FF2B5EF4-FFF2-40B4-BE49-F238E27FC236}">
                <a16:creationId xmlns:a16="http://schemas.microsoft.com/office/drawing/2014/main" id="{56514465-58BC-4050-9732-02ECC7E51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054" y="4894050"/>
            <a:ext cx="2563946" cy="1936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 the latest wave of science fiction, authors of color take space to  imagine multiple new societies | Salon.com">
            <a:extLst>
              <a:ext uri="{FF2B5EF4-FFF2-40B4-BE49-F238E27FC236}">
                <a16:creationId xmlns:a16="http://schemas.microsoft.com/office/drawing/2014/main" id="{FC0F990B-56DB-4017-B141-5A0A6267B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9" y="4150314"/>
            <a:ext cx="3896311" cy="2630010"/>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9">
            <a:extLst>
              <a:ext uri="{FF2B5EF4-FFF2-40B4-BE49-F238E27FC236}">
                <a16:creationId xmlns:a16="http://schemas.microsoft.com/office/drawing/2014/main" id="{1253D5A3-DF31-45C0-A75F-6AB8234E08A8}"/>
              </a:ext>
            </a:extLst>
          </p:cNvPr>
          <p:cNvPicPr>
            <a:picLocks noChangeAspect="1"/>
          </p:cNvPicPr>
          <p:nvPr/>
        </p:nvPicPr>
        <p:blipFill rotWithShape="1">
          <a:blip r:embed="rId6">
            <a:extLst>
              <a:ext uri="{28A0092B-C50C-407E-A947-70E740481C1C}">
                <a14:useLocalDpi xmlns:a14="http://schemas.microsoft.com/office/drawing/2010/main" val="0"/>
              </a:ext>
            </a:extLst>
          </a:blip>
          <a:srcRect l="119" t="-2" r="5221" b="2712"/>
          <a:stretch/>
        </p:blipFill>
        <p:spPr>
          <a:xfrm rot="475049">
            <a:off x="4061208" y="1122482"/>
            <a:ext cx="4610047" cy="5812900"/>
          </a:xfrm>
          <a:prstGeom prst="rect">
            <a:avLst/>
          </a:prstGeom>
        </p:spPr>
      </p:pic>
      <p:grpSp>
        <p:nvGrpSpPr>
          <p:cNvPr id="14" name="مجموعة 13">
            <a:extLst>
              <a:ext uri="{FF2B5EF4-FFF2-40B4-BE49-F238E27FC236}">
                <a16:creationId xmlns:a16="http://schemas.microsoft.com/office/drawing/2014/main" id="{9B941285-C862-4177-BCF3-7F0E0F0C043E}"/>
              </a:ext>
            </a:extLst>
          </p:cNvPr>
          <p:cNvGrpSpPr/>
          <p:nvPr/>
        </p:nvGrpSpPr>
        <p:grpSpPr>
          <a:xfrm>
            <a:off x="1267714" y="1596490"/>
            <a:ext cx="2950325" cy="1469382"/>
            <a:chOff x="3027285" y="1615736"/>
            <a:chExt cx="1824164" cy="1273090"/>
          </a:xfrm>
        </p:grpSpPr>
        <p:sp>
          <p:nvSpPr>
            <p:cNvPr id="11" name="فقاعة الكلام: مستطيلة 10">
              <a:extLst>
                <a:ext uri="{FF2B5EF4-FFF2-40B4-BE49-F238E27FC236}">
                  <a16:creationId xmlns:a16="http://schemas.microsoft.com/office/drawing/2014/main" id="{88F60957-2597-4B52-BBB5-892A7297B7B1}"/>
                </a:ext>
              </a:extLst>
            </p:cNvPr>
            <p:cNvSpPr/>
            <p:nvPr/>
          </p:nvSpPr>
          <p:spPr>
            <a:xfrm>
              <a:off x="3027285" y="1615736"/>
              <a:ext cx="1653164" cy="1067921"/>
            </a:xfrm>
            <a:prstGeom prst="wedgeRectCallout">
              <a:avLst>
                <a:gd name="adj1" fmla="val -4579"/>
                <a:gd name="adj2" fmla="val 99793"/>
              </a:avLst>
            </a:prstGeom>
            <a:ln/>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2" name="مربع نص 11">
              <a:extLst>
                <a:ext uri="{FF2B5EF4-FFF2-40B4-BE49-F238E27FC236}">
                  <a16:creationId xmlns:a16="http://schemas.microsoft.com/office/drawing/2014/main" id="{36E2A61C-EB65-46BB-9ED9-C04AA775A3C8}"/>
                </a:ext>
              </a:extLst>
            </p:cNvPr>
            <p:cNvSpPr txBox="1"/>
            <p:nvPr/>
          </p:nvSpPr>
          <p:spPr>
            <a:xfrm>
              <a:off x="3044360" y="1848847"/>
              <a:ext cx="1807089" cy="1039979"/>
            </a:xfrm>
            <a:prstGeom prst="rect">
              <a:avLst/>
            </a:prstGeom>
            <a:noFill/>
          </p:spPr>
          <p:txBody>
            <a:bodyPr wrap="square" rtlCol="1">
              <a:spAutoFit/>
            </a:bodyPr>
            <a:lstStyle/>
            <a:p>
              <a:pPr algn="l"/>
              <a:r>
                <a:rPr lang="en-US" sz="1800" b="1" i="1" dirty="0">
                  <a:latin typeface="Arial" panose="020B0604020202020204" pitchFamily="34" charset="0"/>
                  <a:cs typeface="Arial" panose="020B0604020202020204" pitchFamily="34" charset="0"/>
                </a:rPr>
                <a:t>look at the unit title , what do you think it means ?  </a:t>
              </a:r>
            </a:p>
            <a:p>
              <a:pPr algn="l"/>
              <a:endParaRPr lang="ar-SA" b="1" dirty="0">
                <a:cs typeface="+mj-cs"/>
              </a:endParaRPr>
            </a:p>
          </p:txBody>
        </p:sp>
      </p:grpSp>
      <p:grpSp>
        <p:nvGrpSpPr>
          <p:cNvPr id="21" name="مجموعة 20">
            <a:extLst>
              <a:ext uri="{FF2B5EF4-FFF2-40B4-BE49-F238E27FC236}">
                <a16:creationId xmlns:a16="http://schemas.microsoft.com/office/drawing/2014/main" id="{3338D082-38F1-4209-B62E-FA60449F93B6}"/>
              </a:ext>
            </a:extLst>
          </p:cNvPr>
          <p:cNvGrpSpPr/>
          <p:nvPr/>
        </p:nvGrpSpPr>
        <p:grpSpPr>
          <a:xfrm>
            <a:off x="8861348" y="1645366"/>
            <a:ext cx="2035321" cy="1067921"/>
            <a:chOff x="3027284" y="1615736"/>
            <a:chExt cx="2035321" cy="1067921"/>
          </a:xfrm>
        </p:grpSpPr>
        <p:sp>
          <p:nvSpPr>
            <p:cNvPr id="22" name="فقاعة الكلام: مستطيلة 21">
              <a:extLst>
                <a:ext uri="{FF2B5EF4-FFF2-40B4-BE49-F238E27FC236}">
                  <a16:creationId xmlns:a16="http://schemas.microsoft.com/office/drawing/2014/main" id="{363E05D2-8281-4BB6-8CE9-71BEBF852ABC}"/>
                </a:ext>
              </a:extLst>
            </p:cNvPr>
            <p:cNvSpPr/>
            <p:nvPr/>
          </p:nvSpPr>
          <p:spPr>
            <a:xfrm>
              <a:off x="3027284" y="1615736"/>
              <a:ext cx="1985277" cy="1067921"/>
            </a:xfrm>
            <a:prstGeom prst="wedgeRectCallout">
              <a:avLst>
                <a:gd name="adj1" fmla="val -56132"/>
                <a:gd name="adj2" fmla="val 86492"/>
              </a:avLst>
            </a:prstGeom>
            <a:solidFill>
              <a:schemeClr val="accent5">
                <a:lumMod val="60000"/>
                <a:lumOff val="40000"/>
              </a:schemeClr>
            </a:solidFill>
            <a:ln/>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3" name="مربع نص 22">
              <a:extLst>
                <a:ext uri="{FF2B5EF4-FFF2-40B4-BE49-F238E27FC236}">
                  <a16:creationId xmlns:a16="http://schemas.microsoft.com/office/drawing/2014/main" id="{E5DB2BD9-809A-4C95-B045-10774D809C75}"/>
                </a:ext>
              </a:extLst>
            </p:cNvPr>
            <p:cNvSpPr txBox="1"/>
            <p:nvPr/>
          </p:nvSpPr>
          <p:spPr>
            <a:xfrm>
              <a:off x="3077328" y="1704031"/>
              <a:ext cx="1985277" cy="707886"/>
            </a:xfrm>
            <a:prstGeom prst="rect">
              <a:avLst/>
            </a:prstGeom>
            <a:noFill/>
          </p:spPr>
          <p:txBody>
            <a:bodyPr wrap="square" rtlCol="1">
              <a:spAutoFit/>
            </a:bodyPr>
            <a:lstStyle/>
            <a:p>
              <a:pPr algn="l"/>
              <a:r>
                <a:rPr lang="en-US" sz="2000" b="1" dirty="0">
                  <a:cs typeface="+mj-cs"/>
                </a:rPr>
                <a:t>Who is </a:t>
              </a:r>
              <a:endParaRPr lang="ar-SA" sz="2000" b="1" i="0" u="none" strike="noStrike" baseline="0" dirty="0">
                <a:solidFill>
                  <a:srgbClr val="000000"/>
                </a:solidFill>
                <a:latin typeface="Proxima Nova Light"/>
              </a:endParaRPr>
            </a:p>
            <a:p>
              <a:pPr algn="l"/>
              <a:r>
                <a:rPr lang="en-US" sz="2000" b="1" i="0" u="none" strike="noStrike" baseline="0" dirty="0">
                  <a:latin typeface="Proxima Nova Light"/>
                </a:rPr>
                <a:t>Jules Verne</a:t>
              </a:r>
              <a:r>
                <a:rPr lang="en-US" sz="1800" b="0" i="0" u="none" strike="noStrike" baseline="0" dirty="0">
                  <a:latin typeface="Proxima Nova Light"/>
                </a:rPr>
                <a:t>?</a:t>
              </a:r>
              <a:endParaRPr lang="ar-SA" b="1" dirty="0">
                <a:cs typeface="+mj-cs"/>
              </a:endParaRPr>
            </a:p>
          </p:txBody>
        </p:sp>
      </p:grpSp>
      <p:grpSp>
        <p:nvGrpSpPr>
          <p:cNvPr id="24" name="مجموعة 23">
            <a:extLst>
              <a:ext uri="{FF2B5EF4-FFF2-40B4-BE49-F238E27FC236}">
                <a16:creationId xmlns:a16="http://schemas.microsoft.com/office/drawing/2014/main" id="{4D79FB67-15C2-4072-BAE7-84E34A2FC134}"/>
              </a:ext>
            </a:extLst>
          </p:cNvPr>
          <p:cNvGrpSpPr/>
          <p:nvPr/>
        </p:nvGrpSpPr>
        <p:grpSpPr>
          <a:xfrm>
            <a:off x="2409065" y="2806090"/>
            <a:ext cx="2626179" cy="1288624"/>
            <a:chOff x="3027285" y="1615736"/>
            <a:chExt cx="1653164" cy="1288624"/>
          </a:xfrm>
        </p:grpSpPr>
        <p:sp>
          <p:nvSpPr>
            <p:cNvPr id="25" name="فقاعة الكلام: مستطيلة 24">
              <a:extLst>
                <a:ext uri="{FF2B5EF4-FFF2-40B4-BE49-F238E27FC236}">
                  <a16:creationId xmlns:a16="http://schemas.microsoft.com/office/drawing/2014/main" id="{8FD021BF-F064-4E05-AB85-56309CC68ACB}"/>
                </a:ext>
              </a:extLst>
            </p:cNvPr>
            <p:cNvSpPr/>
            <p:nvPr/>
          </p:nvSpPr>
          <p:spPr>
            <a:xfrm>
              <a:off x="3027285" y="1615736"/>
              <a:ext cx="1653164" cy="1067921"/>
            </a:xfrm>
            <a:prstGeom prst="wedgeRectCallout">
              <a:avLst>
                <a:gd name="adj1" fmla="val 45363"/>
                <a:gd name="adj2" fmla="val 77348"/>
              </a:avLst>
            </a:prstGeom>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1" anchor="ctr"/>
            <a:lstStyle/>
            <a:p>
              <a:pPr algn="ctr"/>
              <a:endParaRPr lang="ar-SA"/>
            </a:p>
          </p:txBody>
        </p:sp>
        <p:sp>
          <p:nvSpPr>
            <p:cNvPr id="26" name="مربع نص 25">
              <a:extLst>
                <a:ext uri="{FF2B5EF4-FFF2-40B4-BE49-F238E27FC236}">
                  <a16:creationId xmlns:a16="http://schemas.microsoft.com/office/drawing/2014/main" id="{6ECACC78-DD44-498C-A85B-D24D51DA7002}"/>
                </a:ext>
              </a:extLst>
            </p:cNvPr>
            <p:cNvSpPr txBox="1"/>
            <p:nvPr/>
          </p:nvSpPr>
          <p:spPr>
            <a:xfrm>
              <a:off x="3077329" y="1704031"/>
              <a:ext cx="1603120" cy="1200329"/>
            </a:xfrm>
            <a:prstGeom prst="rect">
              <a:avLst/>
            </a:prstGeom>
            <a:noFill/>
          </p:spPr>
          <p:txBody>
            <a:bodyPr wrap="square" rtlCol="1">
              <a:spAutoFit/>
            </a:bodyPr>
            <a:lstStyle/>
            <a:p>
              <a:pPr algn="l"/>
              <a:r>
                <a:rPr lang="en-US" sz="1800" b="1" i="1" dirty="0">
                  <a:latin typeface="Arial" panose="020B0604020202020204" pitchFamily="34" charset="0"/>
                  <a:cs typeface="Arial" panose="020B0604020202020204" pitchFamily="34" charset="0"/>
                </a:rPr>
                <a:t>Do we have a similar one in our culture ?</a:t>
              </a:r>
              <a:endParaRPr lang="ar-SA" b="1" dirty="0">
                <a:cs typeface="+mj-cs"/>
              </a:endParaRPr>
            </a:p>
          </p:txBody>
        </p:sp>
      </p:grpSp>
    </p:spTree>
    <p:extLst>
      <p:ext uri="{BB962C8B-B14F-4D97-AF65-F5344CB8AC3E}">
        <p14:creationId xmlns:p14="http://schemas.microsoft.com/office/powerpoint/2010/main" val="2017903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250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800" decel="100000"/>
                                        <p:tgtEl>
                                          <p:spTgt spid="24"/>
                                        </p:tgtEl>
                                      </p:cBhvr>
                                    </p:animEffect>
                                    <p:anim calcmode="lin" valueType="num">
                                      <p:cBhvr>
                                        <p:cTn id="22" dur="800" decel="100000" fill="hold"/>
                                        <p:tgtEl>
                                          <p:spTgt spid="24"/>
                                        </p:tgtEl>
                                        <p:attrNameLst>
                                          <p:attrName>style.rotation</p:attrName>
                                        </p:attrNameLst>
                                      </p:cBhvr>
                                      <p:tavLst>
                                        <p:tav tm="0">
                                          <p:val>
                                            <p:fltVal val="-90"/>
                                          </p:val>
                                        </p:tav>
                                        <p:tav tm="100000">
                                          <p:val>
                                            <p:fltVal val="0"/>
                                          </p:val>
                                        </p:tav>
                                      </p:tavLst>
                                    </p:anim>
                                    <p:anim calcmode="lin" valueType="num">
                                      <p:cBhvr>
                                        <p:cTn id="23" dur="800" decel="100000" fill="hold"/>
                                        <p:tgtEl>
                                          <p:spTgt spid="24"/>
                                        </p:tgtEl>
                                        <p:attrNameLst>
                                          <p:attrName>ppt_x</p:attrName>
                                        </p:attrNameLst>
                                      </p:cBhvr>
                                      <p:tavLst>
                                        <p:tav tm="0">
                                          <p:val>
                                            <p:strVal val="#ppt_x+0.4"/>
                                          </p:val>
                                        </p:tav>
                                        <p:tav tm="100000">
                                          <p:val>
                                            <p:strVal val="#ppt_x-0.05"/>
                                          </p:val>
                                        </p:tav>
                                      </p:tavLst>
                                    </p:anim>
                                    <p:anim calcmode="lin" valueType="num">
                                      <p:cBhvr>
                                        <p:cTn id="24" dur="800" decel="100000" fill="hold"/>
                                        <p:tgtEl>
                                          <p:spTgt spid="2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250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800" decel="100000"/>
                                        <p:tgtEl>
                                          <p:spTgt spid="21"/>
                                        </p:tgtEl>
                                      </p:cBhvr>
                                    </p:animEffect>
                                    <p:anim calcmode="lin" valueType="num">
                                      <p:cBhvr>
                                        <p:cTn id="36" dur="800" decel="100000" fill="hold"/>
                                        <p:tgtEl>
                                          <p:spTgt spid="21"/>
                                        </p:tgtEl>
                                        <p:attrNameLst>
                                          <p:attrName>style.rotation</p:attrName>
                                        </p:attrNameLst>
                                      </p:cBhvr>
                                      <p:tavLst>
                                        <p:tav tm="0">
                                          <p:val>
                                            <p:fltVal val="-90"/>
                                          </p:val>
                                        </p:tav>
                                        <p:tav tm="100000">
                                          <p:val>
                                            <p:fltVal val="0"/>
                                          </p:val>
                                        </p:tav>
                                      </p:tavLst>
                                    </p:anim>
                                    <p:anim calcmode="lin" valueType="num">
                                      <p:cBhvr>
                                        <p:cTn id="37" dur="800" decel="100000" fill="hold"/>
                                        <p:tgtEl>
                                          <p:spTgt spid="21"/>
                                        </p:tgtEl>
                                        <p:attrNameLst>
                                          <p:attrName>ppt_x</p:attrName>
                                        </p:attrNameLst>
                                      </p:cBhvr>
                                      <p:tavLst>
                                        <p:tav tm="0">
                                          <p:val>
                                            <p:strVal val="#ppt_x+0.4"/>
                                          </p:val>
                                        </p:tav>
                                        <p:tav tm="100000">
                                          <p:val>
                                            <p:strVal val="#ppt_x-0.05"/>
                                          </p:val>
                                        </p:tav>
                                      </p:tavLst>
                                    </p:anim>
                                    <p:anim calcmode="lin" valueType="num">
                                      <p:cBhvr>
                                        <p:cTn id="38" dur="800" decel="100000" fill="hold"/>
                                        <p:tgtEl>
                                          <p:spTgt spid="21"/>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2500"/>
                                  </p:stCondLst>
                                  <p:childTnLst>
                                    <p:set>
                                      <p:cBhvr>
                                        <p:cTn id="4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5" name="صورة 4">
            <a:extLst>
              <a:ext uri="{FF2B5EF4-FFF2-40B4-BE49-F238E27FC236}">
                <a16:creationId xmlns:a16="http://schemas.microsoft.com/office/drawing/2014/main" id="{FE3802C9-0955-4AA9-84C4-E67462ED11A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119" t="-2" r="5221" b="2712"/>
          <a:stretch/>
        </p:blipFill>
        <p:spPr>
          <a:xfrm rot="475049">
            <a:off x="106557" y="3501507"/>
            <a:ext cx="2886909" cy="3640161"/>
          </a:xfrm>
          <a:prstGeom prst="rect">
            <a:avLst/>
          </a:prstGeom>
        </p:spPr>
      </p:pic>
      <p:pic>
        <p:nvPicPr>
          <p:cNvPr id="6" name="Picture 2" descr="8 Times Science Fiction Got It Right | The Saturday Evening Post">
            <a:extLst>
              <a:ext uri="{FF2B5EF4-FFF2-40B4-BE49-F238E27FC236}">
                <a16:creationId xmlns:a16="http://schemas.microsoft.com/office/drawing/2014/main" id="{F36DDD2D-A3FE-448D-B225-9D1B5958306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9331769" y="2694856"/>
            <a:ext cx="2860231" cy="2160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In the latest wave of science fiction, authors of color take space to  imagine multiple new societies | Salon.com">
            <a:extLst>
              <a:ext uri="{FF2B5EF4-FFF2-40B4-BE49-F238E27FC236}">
                <a16:creationId xmlns:a16="http://schemas.microsoft.com/office/drawing/2014/main" id="{DC1916F8-A398-45B2-A4B1-97E2D097D77E}"/>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940040" y="4861475"/>
            <a:ext cx="3176144" cy="21438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6" descr="The most important science fiction books of the last 15 years - Polygon">
            <a:extLst>
              <a:ext uri="{FF2B5EF4-FFF2-40B4-BE49-F238E27FC236}">
                <a16:creationId xmlns:a16="http://schemas.microsoft.com/office/drawing/2014/main" id="{7F2A6868-0FB0-44AA-B7AA-31E714F27E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1033" y="4855658"/>
            <a:ext cx="3559718" cy="20023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مجموعة 7">
            <a:extLst>
              <a:ext uri="{FF2B5EF4-FFF2-40B4-BE49-F238E27FC236}">
                <a16:creationId xmlns:a16="http://schemas.microsoft.com/office/drawing/2014/main" id="{46E63441-EB08-422D-A87A-58C024D3D64A}"/>
              </a:ext>
            </a:extLst>
          </p:cNvPr>
          <p:cNvGrpSpPr/>
          <p:nvPr/>
        </p:nvGrpSpPr>
        <p:grpSpPr>
          <a:xfrm>
            <a:off x="1267714" y="1596490"/>
            <a:ext cx="3019150" cy="1232579"/>
            <a:chOff x="3027285" y="1615736"/>
            <a:chExt cx="1866718" cy="1067921"/>
          </a:xfrm>
        </p:grpSpPr>
        <p:sp>
          <p:nvSpPr>
            <p:cNvPr id="10" name="فقاعة الكلام: مستطيلة 9">
              <a:extLst>
                <a:ext uri="{FF2B5EF4-FFF2-40B4-BE49-F238E27FC236}">
                  <a16:creationId xmlns:a16="http://schemas.microsoft.com/office/drawing/2014/main" id="{F5EB2E5F-948C-4CF8-9058-44BBBE38A6D1}"/>
                </a:ext>
              </a:extLst>
            </p:cNvPr>
            <p:cNvSpPr/>
            <p:nvPr/>
          </p:nvSpPr>
          <p:spPr>
            <a:xfrm>
              <a:off x="3027285" y="1615736"/>
              <a:ext cx="1866718" cy="1067921"/>
            </a:xfrm>
            <a:prstGeom prst="wedgeRectCallout">
              <a:avLst>
                <a:gd name="adj1" fmla="val -45397"/>
                <a:gd name="adj2" fmla="val 132499"/>
              </a:avLst>
            </a:prstGeom>
            <a:ln/>
            <a:scene3d>
              <a:camera prst="orthographicFront"/>
              <a:lightRig rig="threePt" dir="t"/>
            </a:scene3d>
            <a:sp3d>
              <a:bevelT w="165100" prst="coolSlant"/>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dirty="0"/>
            </a:p>
          </p:txBody>
        </p:sp>
        <p:sp>
          <p:nvSpPr>
            <p:cNvPr id="11" name="مربع نص 10">
              <a:extLst>
                <a:ext uri="{FF2B5EF4-FFF2-40B4-BE49-F238E27FC236}">
                  <a16:creationId xmlns:a16="http://schemas.microsoft.com/office/drawing/2014/main" id="{2133A13A-45C8-43BC-91DD-41F3B981A84D}"/>
                </a:ext>
              </a:extLst>
            </p:cNvPr>
            <p:cNvSpPr txBox="1"/>
            <p:nvPr/>
          </p:nvSpPr>
          <p:spPr>
            <a:xfrm>
              <a:off x="3027285" y="1644131"/>
              <a:ext cx="1807089" cy="799984"/>
            </a:xfrm>
            <a:prstGeom prst="rect">
              <a:avLst/>
            </a:prstGeom>
            <a:noFill/>
          </p:spPr>
          <p:txBody>
            <a:bodyPr wrap="square" rtlCol="1">
              <a:spAutoFit/>
            </a:bodyPr>
            <a:lstStyle/>
            <a:p>
              <a:pPr algn="l"/>
              <a:endParaRPr lang="ar-SA" sz="1800" b="0" i="0" u="none" strike="noStrike" baseline="0" dirty="0">
                <a:solidFill>
                  <a:srgbClr val="000000"/>
                </a:solidFill>
                <a:latin typeface="Proxima Nova"/>
              </a:endParaRPr>
            </a:p>
            <a:p>
              <a:pPr algn="l"/>
              <a:r>
                <a:rPr lang="en-US" sz="1800" b="1" i="1" u="none" strike="noStrike" baseline="0" dirty="0">
                  <a:latin typeface="Proxima Nova"/>
                </a:rPr>
                <a:t>Find the question that Jules Verne asked. </a:t>
              </a:r>
              <a:endParaRPr lang="ar-SA" b="1" dirty="0">
                <a:cs typeface="+mj-cs"/>
              </a:endParaRPr>
            </a:p>
          </p:txBody>
        </p:sp>
      </p:grpSp>
      <p:grpSp>
        <p:nvGrpSpPr>
          <p:cNvPr id="16" name="مجموعة 15">
            <a:extLst>
              <a:ext uri="{FF2B5EF4-FFF2-40B4-BE49-F238E27FC236}">
                <a16:creationId xmlns:a16="http://schemas.microsoft.com/office/drawing/2014/main" id="{AA6B5B98-2916-404E-92E0-FDB183E753E0}"/>
              </a:ext>
            </a:extLst>
          </p:cNvPr>
          <p:cNvGrpSpPr/>
          <p:nvPr/>
        </p:nvGrpSpPr>
        <p:grpSpPr>
          <a:xfrm>
            <a:off x="3775230" y="2675713"/>
            <a:ext cx="2773053" cy="885018"/>
            <a:chOff x="3027285" y="1615736"/>
            <a:chExt cx="1653164" cy="1067921"/>
          </a:xfrm>
        </p:grpSpPr>
        <p:sp>
          <p:nvSpPr>
            <p:cNvPr id="17" name="فقاعة الكلام: مستطيلة 16">
              <a:extLst>
                <a:ext uri="{FF2B5EF4-FFF2-40B4-BE49-F238E27FC236}">
                  <a16:creationId xmlns:a16="http://schemas.microsoft.com/office/drawing/2014/main" id="{3E437679-6112-491B-8004-CED92213C979}"/>
                </a:ext>
              </a:extLst>
            </p:cNvPr>
            <p:cNvSpPr/>
            <p:nvPr/>
          </p:nvSpPr>
          <p:spPr>
            <a:xfrm>
              <a:off x="3027285" y="1615736"/>
              <a:ext cx="1653164" cy="1067921"/>
            </a:xfrm>
            <a:prstGeom prst="wedgeRectCallout">
              <a:avLst>
                <a:gd name="adj1" fmla="val -79444"/>
                <a:gd name="adj2" fmla="val 147339"/>
              </a:avLst>
            </a:prstGeom>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1" anchor="ctr"/>
            <a:lstStyle/>
            <a:p>
              <a:pPr algn="ctr"/>
              <a:endParaRPr lang="ar-SA"/>
            </a:p>
          </p:txBody>
        </p:sp>
        <p:sp>
          <p:nvSpPr>
            <p:cNvPr id="18" name="مربع نص 17">
              <a:extLst>
                <a:ext uri="{FF2B5EF4-FFF2-40B4-BE49-F238E27FC236}">
                  <a16:creationId xmlns:a16="http://schemas.microsoft.com/office/drawing/2014/main" id="{2E17325A-A54B-45BF-A088-94750424C964}"/>
                </a:ext>
              </a:extLst>
            </p:cNvPr>
            <p:cNvSpPr txBox="1"/>
            <p:nvPr/>
          </p:nvSpPr>
          <p:spPr>
            <a:xfrm>
              <a:off x="3072208" y="1658263"/>
              <a:ext cx="1603120" cy="779906"/>
            </a:xfrm>
            <a:prstGeom prst="rect">
              <a:avLst/>
            </a:prstGeom>
            <a:noFill/>
          </p:spPr>
          <p:txBody>
            <a:bodyPr wrap="square" rtlCol="1">
              <a:spAutoFit/>
            </a:bodyPr>
            <a:lstStyle/>
            <a:p>
              <a:pPr algn="l"/>
              <a:r>
                <a:rPr lang="en-US" sz="1800" b="1" i="1" dirty="0">
                  <a:latin typeface="Arial" panose="020B0604020202020204" pitchFamily="34" charset="0"/>
                  <a:cs typeface="Arial" panose="020B0604020202020204" pitchFamily="34" charset="0"/>
                </a:rPr>
                <a:t>Why did he use will in his question?</a:t>
              </a:r>
              <a:endParaRPr lang="ar-SA" b="1" dirty="0">
                <a:cs typeface="+mj-cs"/>
              </a:endParaRPr>
            </a:p>
          </p:txBody>
        </p:sp>
      </p:grpSp>
    </p:spTree>
    <p:extLst>
      <p:ext uri="{BB962C8B-B14F-4D97-AF65-F5344CB8AC3E}">
        <p14:creationId xmlns:p14="http://schemas.microsoft.com/office/powerpoint/2010/main" val="401757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250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800" decel="100000"/>
                                        <p:tgtEl>
                                          <p:spTgt spid="16"/>
                                        </p:tgtEl>
                                      </p:cBhvr>
                                    </p:animEffect>
                                    <p:anim calcmode="lin" valueType="num">
                                      <p:cBhvr>
                                        <p:cTn id="22" dur="800" decel="100000" fill="hold"/>
                                        <p:tgtEl>
                                          <p:spTgt spid="16"/>
                                        </p:tgtEl>
                                        <p:attrNameLst>
                                          <p:attrName>style.rotation</p:attrName>
                                        </p:attrNameLst>
                                      </p:cBhvr>
                                      <p:tavLst>
                                        <p:tav tm="0">
                                          <p:val>
                                            <p:fltVal val="-90"/>
                                          </p:val>
                                        </p:tav>
                                        <p:tav tm="100000">
                                          <p:val>
                                            <p:fltVal val="0"/>
                                          </p:val>
                                        </p:tav>
                                      </p:tavLst>
                                    </p:anim>
                                    <p:anim calcmode="lin" valueType="num">
                                      <p:cBhvr>
                                        <p:cTn id="23" dur="800" decel="100000" fill="hold"/>
                                        <p:tgtEl>
                                          <p:spTgt spid="16"/>
                                        </p:tgtEl>
                                        <p:attrNameLst>
                                          <p:attrName>ppt_x</p:attrName>
                                        </p:attrNameLst>
                                      </p:cBhvr>
                                      <p:tavLst>
                                        <p:tav tm="0">
                                          <p:val>
                                            <p:strVal val="#ppt_x+0.4"/>
                                          </p:val>
                                        </p:tav>
                                        <p:tav tm="100000">
                                          <p:val>
                                            <p:strVal val="#ppt_x-0.05"/>
                                          </p:val>
                                        </p:tav>
                                      </p:tavLst>
                                    </p:anim>
                                    <p:anim calcmode="lin" valueType="num">
                                      <p:cBhvr>
                                        <p:cTn id="24" dur="800" decel="100000" fill="hold"/>
                                        <p:tgtEl>
                                          <p:spTgt spid="1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250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5">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5">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3" name="صورة 2">
            <a:extLst>
              <a:ext uri="{FF2B5EF4-FFF2-40B4-BE49-F238E27FC236}">
                <a16:creationId xmlns:a16="http://schemas.microsoft.com/office/drawing/2014/main" id="{46BF4F4A-2076-4D13-91C7-C656C11899F9}"/>
              </a:ext>
            </a:extLst>
          </p:cNvPr>
          <p:cNvPicPr>
            <a:picLocks noChangeAspect="1"/>
          </p:cNvPicPr>
          <p:nvPr/>
        </p:nvPicPr>
        <p:blipFill>
          <a:blip r:embed="rId6"/>
          <a:stretch>
            <a:fillRect/>
          </a:stretch>
        </p:blipFill>
        <p:spPr>
          <a:xfrm>
            <a:off x="0" y="0"/>
            <a:ext cx="3128325" cy="6769509"/>
          </a:xfrm>
          <a:prstGeom prst="rect">
            <a:avLst/>
          </a:prstGeom>
        </p:spPr>
      </p:pic>
      <p:sp>
        <p:nvSpPr>
          <p:cNvPr id="4" name="مربع نص 3">
            <a:extLst>
              <a:ext uri="{FF2B5EF4-FFF2-40B4-BE49-F238E27FC236}">
                <a16:creationId xmlns:a16="http://schemas.microsoft.com/office/drawing/2014/main" id="{54CB7EF1-A95B-4E7B-BD03-31E403021A13}"/>
              </a:ext>
            </a:extLst>
          </p:cNvPr>
          <p:cNvSpPr txBox="1"/>
          <p:nvPr/>
        </p:nvSpPr>
        <p:spPr>
          <a:xfrm>
            <a:off x="3309040" y="-17537"/>
            <a:ext cx="4660490" cy="954107"/>
          </a:xfrm>
          <a:prstGeom prst="rect">
            <a:avLst/>
          </a:prstGeom>
          <a:noFill/>
        </p:spPr>
        <p:txBody>
          <a:bodyPr wrap="square" rtlCol="1">
            <a:spAutoFit/>
          </a:bodyPr>
          <a:lstStyle/>
          <a:p>
            <a:pPr algn="l"/>
            <a:endParaRPr lang="ar-SA" sz="1800" b="0" i="0" u="none" strike="noStrike" baseline="0" dirty="0">
              <a:solidFill>
                <a:srgbClr val="000000"/>
              </a:solidFill>
              <a:latin typeface="CVGAC S+ MH Eelemsans Condensed"/>
            </a:endParaRPr>
          </a:p>
          <a:p>
            <a:pPr algn="ctr"/>
            <a:r>
              <a:rPr lang="en-US" sz="2000" b="1" i="0" u="none" strike="noStrike" baseline="0" dirty="0">
                <a:solidFill>
                  <a:srgbClr val="C00000"/>
                </a:solidFill>
                <a:effectLst>
                  <a:outerShdw blurRad="38100" dist="38100" dir="2700000" algn="tl">
                    <a:srgbClr val="000000">
                      <a:alpha val="43137"/>
                    </a:srgbClr>
                  </a:outerShdw>
                </a:effectLst>
                <a:latin typeface="Californian FB" panose="0207040306080B030204" pitchFamily="18" charset="0"/>
              </a:rPr>
              <a:t>A Vision of the Future </a:t>
            </a:r>
          </a:p>
          <a:p>
            <a:pPr algn="l"/>
            <a:endParaRPr lang="ar-SA" dirty="0"/>
          </a:p>
        </p:txBody>
      </p:sp>
      <p:pic>
        <p:nvPicPr>
          <p:cNvPr id="6" name="صورة 5">
            <a:extLst>
              <a:ext uri="{FF2B5EF4-FFF2-40B4-BE49-F238E27FC236}">
                <a16:creationId xmlns:a16="http://schemas.microsoft.com/office/drawing/2014/main" id="{69356C2C-9A6B-4826-BB0B-9EC47F3BAFA1}"/>
              </a:ext>
            </a:extLst>
          </p:cNvPr>
          <p:cNvPicPr>
            <a:picLocks noChangeAspect="1"/>
          </p:cNvPicPr>
          <p:nvPr/>
        </p:nvPicPr>
        <p:blipFill>
          <a:blip r:embed="rId7"/>
          <a:stretch>
            <a:fillRect/>
          </a:stretch>
        </p:blipFill>
        <p:spPr>
          <a:xfrm>
            <a:off x="2743200" y="2814159"/>
            <a:ext cx="3073763" cy="4060120"/>
          </a:xfrm>
          <a:prstGeom prst="ellipse">
            <a:avLst/>
          </a:prstGeom>
          <a:ln w="6350" cap="rnd">
            <a:solidFill>
              <a:srgbClr val="333333"/>
            </a:solidFill>
          </a:ln>
          <a:effectLst>
            <a:outerShdw blurRad="50800" dist="38100" dir="16200000"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7" name="مربع نص 6">
            <a:extLst>
              <a:ext uri="{FF2B5EF4-FFF2-40B4-BE49-F238E27FC236}">
                <a16:creationId xmlns:a16="http://schemas.microsoft.com/office/drawing/2014/main" id="{312837CC-243C-46B3-A504-1E8EFE0253DE}"/>
              </a:ext>
            </a:extLst>
          </p:cNvPr>
          <p:cNvSpPr txBox="1"/>
          <p:nvPr/>
        </p:nvSpPr>
        <p:spPr>
          <a:xfrm>
            <a:off x="5997678" y="936570"/>
            <a:ext cx="5948516" cy="5570756"/>
          </a:xfrm>
          <a:prstGeom prst="rect">
            <a:avLst/>
          </a:prstGeom>
          <a:noFill/>
        </p:spPr>
        <p:txBody>
          <a:bodyPr wrap="square" rtlCol="1">
            <a:spAutoFit/>
          </a:bodyPr>
          <a:lstStyle/>
          <a:p>
            <a:pPr algn="l"/>
            <a:endParaRPr lang="ar-SA" sz="1800" b="0" i="0" u="none" strike="noStrike" baseline="0" dirty="0">
              <a:solidFill>
                <a:srgbClr val="000000"/>
              </a:solidFill>
              <a:latin typeface="CVGAC S+ Proxima Nova"/>
            </a:endParaRPr>
          </a:p>
          <a:p>
            <a:pPr algn="l"/>
            <a:r>
              <a:rPr lang="en-US" sz="2000" b="0" i="0" u="none" strike="noStrike" baseline="0" dirty="0">
                <a:latin typeface="Californian FB" panose="0207040306080B030204" pitchFamily="18" charset="0"/>
              </a:rPr>
              <a:t>The French writer Jules Verne wrote several books in the late 1800s. In them, he wrote about the future. He asked, “What will life be like at the end of the 20th century—one hundred years from now?” In one of his adventure novels </a:t>
            </a:r>
            <a:r>
              <a:rPr lang="en-US" sz="2000" b="0" i="1" u="none" strike="noStrike" baseline="0" dirty="0">
                <a:latin typeface="Californian FB" panose="0207040306080B030204" pitchFamily="18" charset="0"/>
              </a:rPr>
              <a:t>(From the Earth to the Moon)</a:t>
            </a:r>
            <a:r>
              <a:rPr lang="en-US" sz="2000" b="0" i="0" u="none" strike="noStrike" baseline="0" dirty="0">
                <a:latin typeface="Californian FB" panose="0207040306080B030204" pitchFamily="18" charset="0"/>
              </a:rPr>
              <a:t>, his characters traveled to the moon in a rocket. In another novel </a:t>
            </a:r>
            <a:r>
              <a:rPr lang="en-US" sz="2000" b="0" i="1" u="none" strike="noStrike" baseline="0" dirty="0">
                <a:latin typeface="Californian FB" panose="0207040306080B030204" pitchFamily="18" charset="0"/>
              </a:rPr>
              <a:t>(20,000 Leagues Under the Sea)</a:t>
            </a:r>
            <a:r>
              <a:rPr lang="en-US" sz="2000" b="0" i="0" u="none" strike="noStrike" baseline="0" dirty="0">
                <a:latin typeface="Californian FB" panose="0207040306080B030204" pitchFamily="18" charset="0"/>
              </a:rPr>
              <a:t>, his characters dove through the depths of the ocean in a submarine in the shape of a whale. In a novel titled </a:t>
            </a:r>
            <a:r>
              <a:rPr lang="en-US" sz="2000" b="0" i="1" u="none" strike="noStrike" baseline="0" dirty="0">
                <a:latin typeface="Californian FB" panose="0207040306080B030204" pitchFamily="18" charset="0"/>
              </a:rPr>
              <a:t>Paris in the Twentieth Century</a:t>
            </a:r>
            <a:r>
              <a:rPr lang="en-US" sz="2000" b="0" i="0" u="none" strike="noStrike" baseline="0" dirty="0">
                <a:latin typeface="Californian FB" panose="0207040306080B030204" pitchFamily="18" charset="0"/>
              </a:rPr>
              <a:t>, Verne described a city with skyscrapers of glass and steel, high-speed trains, gas-powered automobiles, and a global communications network. Space rockets and submarines and other things in his novels didn’t exist in Verne’s time, but many of the inventions that Verne imagined became reality by the end of the 1900s. That’s why people call Verne a visionary </a:t>
            </a:r>
          </a:p>
          <a:p>
            <a:endParaRPr lang="ar-SA" dirty="0"/>
          </a:p>
        </p:txBody>
      </p:sp>
      <p:pic>
        <p:nvPicPr>
          <p:cNvPr id="12" name="Picture 6" descr="The most important science fiction books of the last 15 years - Polygon">
            <a:extLst>
              <a:ext uri="{FF2B5EF4-FFF2-40B4-BE49-F238E27FC236}">
                <a16:creationId xmlns:a16="http://schemas.microsoft.com/office/drawing/2014/main" id="{CA2CCF26-0D17-4023-B461-4AA7C39842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354" r="14333"/>
          <a:stretch/>
        </p:blipFill>
        <p:spPr bwMode="auto">
          <a:xfrm>
            <a:off x="661012" y="4866571"/>
            <a:ext cx="2467313" cy="2002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unit3-1">
            <a:hlinkClick r:id="" action="ppaction://media"/>
            <a:extLst>
              <a:ext uri="{FF2B5EF4-FFF2-40B4-BE49-F238E27FC236}">
                <a16:creationId xmlns:a16="http://schemas.microsoft.com/office/drawing/2014/main" id="{C21752DF-B69C-40F7-8C64-2D8B54F13B7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5D5B3F">
                <a:tint val="45000"/>
                <a:satMod val="400000"/>
              </a:srgbClr>
            </a:duotone>
          </a:blip>
          <a:stretch>
            <a:fillRect/>
          </a:stretch>
        </p:blipFill>
        <p:spPr>
          <a:xfrm>
            <a:off x="761999" y="1156854"/>
            <a:ext cx="900545" cy="900545"/>
          </a:xfrm>
          <a:prstGeom prst="rect">
            <a:avLst/>
          </a:prstGeom>
        </p:spPr>
      </p:pic>
    </p:spTree>
    <p:extLst>
      <p:ext uri="{BB962C8B-B14F-4D97-AF65-F5344CB8AC3E}">
        <p14:creationId xmlns:p14="http://schemas.microsoft.com/office/powerpoint/2010/main" val="164420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42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5">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5">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6" name="صورة 5">
            <a:extLst>
              <a:ext uri="{FF2B5EF4-FFF2-40B4-BE49-F238E27FC236}">
                <a16:creationId xmlns:a16="http://schemas.microsoft.com/office/drawing/2014/main" id="{3B21B10C-EE4E-42BB-A0B2-53BE5AC45FF6}"/>
              </a:ext>
            </a:extLst>
          </p:cNvPr>
          <p:cNvPicPr>
            <a:picLocks noChangeAspect="1"/>
          </p:cNvPicPr>
          <p:nvPr/>
        </p:nvPicPr>
        <p:blipFill rotWithShape="1">
          <a:blip r:embed="rId6"/>
          <a:srcRect l="17658" t="7688" r="7170" b="6495"/>
          <a:stretch/>
        </p:blipFill>
        <p:spPr>
          <a:xfrm rot="20727503">
            <a:off x="7332223" y="1258046"/>
            <a:ext cx="2420374" cy="2158723"/>
          </a:xfrm>
          <a:prstGeom prst="rect">
            <a:avLst/>
          </a:prstGeom>
          <a:ln>
            <a:noFill/>
          </a:ln>
          <a:effectLst>
            <a:outerShdw blurRad="190500" algn="tl" rotWithShape="0">
              <a:srgbClr val="000000">
                <a:alpha val="70000"/>
              </a:srgbClr>
            </a:outerShdw>
          </a:effectLst>
        </p:spPr>
      </p:pic>
      <p:pic>
        <p:nvPicPr>
          <p:cNvPr id="4" name="صورة 3">
            <a:extLst>
              <a:ext uri="{FF2B5EF4-FFF2-40B4-BE49-F238E27FC236}">
                <a16:creationId xmlns:a16="http://schemas.microsoft.com/office/drawing/2014/main" id="{C37D3DF5-D609-4C1E-9B13-7A1309C405CF}"/>
              </a:ext>
            </a:extLst>
          </p:cNvPr>
          <p:cNvPicPr>
            <a:picLocks noChangeAspect="1"/>
          </p:cNvPicPr>
          <p:nvPr/>
        </p:nvPicPr>
        <p:blipFill rotWithShape="1">
          <a:blip r:embed="rId7"/>
          <a:srcRect l="14111" t="18802" r="5726" b="7643"/>
          <a:stretch/>
        </p:blipFill>
        <p:spPr>
          <a:xfrm>
            <a:off x="9093253" y="0"/>
            <a:ext cx="3062689" cy="1845909"/>
          </a:xfrm>
          <a:prstGeom prst="rect">
            <a:avLst/>
          </a:prstGeom>
          <a:ln>
            <a:noFill/>
          </a:ln>
          <a:effectLst>
            <a:outerShdw blurRad="190500" algn="tl" rotWithShape="0">
              <a:srgbClr val="000000">
                <a:alpha val="70000"/>
              </a:srgbClr>
            </a:outerShdw>
          </a:effectLst>
        </p:spPr>
      </p:pic>
      <p:pic>
        <p:nvPicPr>
          <p:cNvPr id="8" name="صورة 7">
            <a:extLst>
              <a:ext uri="{FF2B5EF4-FFF2-40B4-BE49-F238E27FC236}">
                <a16:creationId xmlns:a16="http://schemas.microsoft.com/office/drawing/2014/main" id="{5751C213-0A80-4076-8075-F15BB810313A}"/>
              </a:ext>
            </a:extLst>
          </p:cNvPr>
          <p:cNvPicPr>
            <a:picLocks noChangeAspect="1"/>
          </p:cNvPicPr>
          <p:nvPr/>
        </p:nvPicPr>
        <p:blipFill rotWithShape="1">
          <a:blip r:embed="rId8"/>
          <a:srcRect l="13498" t="16280" r="19140" b="18900"/>
          <a:stretch/>
        </p:blipFill>
        <p:spPr>
          <a:xfrm>
            <a:off x="9271084" y="2337407"/>
            <a:ext cx="2884858" cy="2340843"/>
          </a:xfrm>
          <a:prstGeom prst="rect">
            <a:avLst/>
          </a:prstGeom>
          <a:ln>
            <a:noFill/>
          </a:ln>
          <a:effectLst>
            <a:outerShdw blurRad="190500" algn="tl" rotWithShape="0">
              <a:srgbClr val="000000">
                <a:alpha val="70000"/>
              </a:srgbClr>
            </a:outerShdw>
          </a:effectLst>
        </p:spPr>
      </p:pic>
      <p:pic>
        <p:nvPicPr>
          <p:cNvPr id="11" name="صورة 10">
            <a:extLst>
              <a:ext uri="{FF2B5EF4-FFF2-40B4-BE49-F238E27FC236}">
                <a16:creationId xmlns:a16="http://schemas.microsoft.com/office/drawing/2014/main" id="{C5C5E84E-4C68-4355-ACBC-8B662C6F0207}"/>
              </a:ext>
            </a:extLst>
          </p:cNvPr>
          <p:cNvPicPr>
            <a:picLocks noChangeAspect="1"/>
          </p:cNvPicPr>
          <p:nvPr/>
        </p:nvPicPr>
        <p:blipFill rotWithShape="1">
          <a:blip r:embed="rId9"/>
          <a:srcRect l="15738" t="7853" r="14388" b="12457"/>
          <a:stretch/>
        </p:blipFill>
        <p:spPr>
          <a:xfrm>
            <a:off x="7829870" y="3626593"/>
            <a:ext cx="2038121" cy="3086310"/>
          </a:xfrm>
          <a:prstGeom prst="rect">
            <a:avLst/>
          </a:prstGeom>
          <a:ln>
            <a:noFill/>
          </a:ln>
          <a:effectLst>
            <a:outerShdw blurRad="190500" algn="tl" rotWithShape="0">
              <a:srgbClr val="000000">
                <a:alpha val="70000"/>
              </a:srgbClr>
            </a:outerShdw>
          </a:effectLst>
        </p:spPr>
      </p:pic>
      <p:sp>
        <p:nvSpPr>
          <p:cNvPr id="12" name="مربع نص 11">
            <a:extLst>
              <a:ext uri="{FF2B5EF4-FFF2-40B4-BE49-F238E27FC236}">
                <a16:creationId xmlns:a16="http://schemas.microsoft.com/office/drawing/2014/main" id="{CBF20AF7-E4EE-4C29-82EA-22F98C456D07}"/>
              </a:ext>
            </a:extLst>
          </p:cNvPr>
          <p:cNvSpPr txBox="1"/>
          <p:nvPr/>
        </p:nvSpPr>
        <p:spPr>
          <a:xfrm>
            <a:off x="429658" y="374573"/>
            <a:ext cx="6544019" cy="1200329"/>
          </a:xfrm>
          <a:prstGeom prst="rect">
            <a:avLst/>
          </a:prstGeom>
          <a:noFill/>
        </p:spPr>
        <p:txBody>
          <a:bodyPr wrap="square" rtlCol="1">
            <a:spAutoFit/>
          </a:bodyPr>
          <a:lstStyle/>
          <a:p>
            <a:pPr algn="l"/>
            <a:r>
              <a:rPr lang="en-US" sz="2400" b="1" i="0" u="none" strike="noStrike" baseline="0" dirty="0">
                <a:solidFill>
                  <a:srgbClr val="C00000"/>
                </a:solidFill>
                <a:effectLst>
                  <a:outerShdw blurRad="38100" dist="38100" dir="2700000" algn="tl">
                    <a:srgbClr val="000000">
                      <a:alpha val="43137"/>
                    </a:srgbClr>
                  </a:outerShdw>
                </a:effectLst>
                <a:latin typeface="CVGAC S+ Proxima Nova"/>
              </a:rPr>
              <a:t>Comments Made in the United States in 1955: </a:t>
            </a:r>
          </a:p>
          <a:p>
            <a:pPr algn="l"/>
            <a:r>
              <a:rPr lang="en-US" sz="2400" b="1" i="0" u="none" strike="noStrike" baseline="0" dirty="0">
                <a:solidFill>
                  <a:srgbClr val="C00000"/>
                </a:solidFill>
                <a:effectLst>
                  <a:outerShdw blurRad="38100" dist="38100" dir="2700000" algn="tl">
                    <a:srgbClr val="000000">
                      <a:alpha val="43137"/>
                    </a:srgbClr>
                  </a:outerShdw>
                </a:effectLst>
                <a:latin typeface="CVGAC S+ Proxima Nova"/>
              </a:rPr>
              <a:t>Right or Wrong Predictions? </a:t>
            </a:r>
            <a:endParaRPr lang="en-US" sz="2400" b="0" i="0" u="none" strike="noStrike" baseline="0" dirty="0">
              <a:solidFill>
                <a:srgbClr val="C00000"/>
              </a:solidFill>
              <a:effectLst>
                <a:outerShdw blurRad="38100" dist="38100" dir="2700000" algn="tl">
                  <a:srgbClr val="000000">
                    <a:alpha val="43137"/>
                  </a:srgbClr>
                </a:outerShdw>
              </a:effectLst>
              <a:latin typeface="CVGAC S+ Proxima Nova"/>
            </a:endParaRPr>
          </a:p>
          <a:p>
            <a:pPr algn="l"/>
            <a:endParaRPr lang="ar-SA" sz="2400" dirty="0">
              <a:solidFill>
                <a:srgbClr val="C00000"/>
              </a:solidFill>
              <a:effectLst>
                <a:outerShdw blurRad="38100" dist="38100" dir="2700000" algn="tl">
                  <a:srgbClr val="000000">
                    <a:alpha val="43137"/>
                  </a:srgbClr>
                </a:outerShdw>
              </a:effectLst>
            </a:endParaRPr>
          </a:p>
        </p:txBody>
      </p:sp>
      <p:sp>
        <p:nvSpPr>
          <p:cNvPr id="14" name="مربع نص 13">
            <a:extLst>
              <a:ext uri="{FF2B5EF4-FFF2-40B4-BE49-F238E27FC236}">
                <a16:creationId xmlns:a16="http://schemas.microsoft.com/office/drawing/2014/main" id="{3E3BEC12-4ABB-4B2C-B2E5-8CF99A374E1C}"/>
              </a:ext>
            </a:extLst>
          </p:cNvPr>
          <p:cNvSpPr txBox="1"/>
          <p:nvPr/>
        </p:nvSpPr>
        <p:spPr>
          <a:xfrm>
            <a:off x="36059" y="1366092"/>
            <a:ext cx="7411344" cy="4401205"/>
          </a:xfrm>
          <a:prstGeom prst="rect">
            <a:avLst/>
          </a:prstGeom>
          <a:noFill/>
        </p:spPr>
        <p:txBody>
          <a:bodyPr wrap="square" rtlCol="1">
            <a:spAutoFit/>
          </a:bodyPr>
          <a:lstStyle/>
          <a:p>
            <a:pPr algn="l"/>
            <a:r>
              <a:rPr lang="en-US" sz="2000" b="1" i="0" u="none" strike="noStrike" baseline="0" dirty="0">
                <a:solidFill>
                  <a:srgbClr val="000000"/>
                </a:solidFill>
                <a:latin typeface="CVGAC S+ Proxima Nova"/>
              </a:rPr>
              <a:t>Read the predictions below. Find the sentences that talk about the future. </a:t>
            </a:r>
          </a:p>
          <a:p>
            <a:pPr algn="l"/>
            <a:r>
              <a:rPr lang="en-US" sz="2000" b="1" i="0" u="none" strike="noStrike" baseline="0" dirty="0">
                <a:solidFill>
                  <a:srgbClr val="000000"/>
                </a:solidFill>
                <a:latin typeface="CVGAC S+ Proxima Nova"/>
              </a:rPr>
              <a:t>“I seriously doubt that fast food restaurants will ever catch on.”</a:t>
            </a:r>
          </a:p>
          <a:p>
            <a:pPr algn="l"/>
            <a:r>
              <a:rPr lang="en-US" sz="2000" b="1" i="0" u="none" strike="noStrike" baseline="0" dirty="0">
                <a:solidFill>
                  <a:srgbClr val="000000"/>
                </a:solidFill>
                <a:latin typeface="CVGAC S+ Proxima Nova"/>
              </a:rPr>
              <a:t> “Have you seen the new cars coming out next year? </a:t>
            </a:r>
          </a:p>
          <a:p>
            <a:pPr algn="l"/>
            <a:r>
              <a:rPr lang="en-US" sz="2000" b="1" i="0" u="none" strike="noStrike" baseline="0" dirty="0">
                <a:solidFill>
                  <a:srgbClr val="000000"/>
                </a:solidFill>
                <a:latin typeface="CVGAC S+ Proxima Nova"/>
              </a:rPr>
              <a:t>It won’t be long before $1,500 won’t even buy a used car.”</a:t>
            </a:r>
          </a:p>
          <a:p>
            <a:pPr algn="l"/>
            <a:r>
              <a:rPr lang="en-US" sz="2000" b="1" i="0" u="none" strike="noStrike" baseline="0" dirty="0">
                <a:solidFill>
                  <a:srgbClr val="000000"/>
                </a:solidFill>
                <a:latin typeface="CVGAC S+ Proxima Nova"/>
              </a:rPr>
              <a:t> “Did you see where some baseball player just signed a contract for $75,000 a year just to play ball? It wouldn’t surprise me if someday they’ll be making more than the president.”</a:t>
            </a:r>
          </a:p>
          <a:p>
            <a:pPr algn="l"/>
            <a:r>
              <a:rPr lang="en-US" sz="2000" b="1" i="0" u="none" strike="noStrike" baseline="0" dirty="0">
                <a:solidFill>
                  <a:srgbClr val="000000"/>
                </a:solidFill>
                <a:latin typeface="CVGAC S+ Proxima Nova"/>
              </a:rPr>
              <a:t> “Soon all our kitchen appliances will be electric. They are even making electric typewriters now.”</a:t>
            </a:r>
          </a:p>
          <a:p>
            <a:pPr algn="l"/>
            <a:r>
              <a:rPr lang="en-US" sz="2000" b="1" i="0" u="none" strike="noStrike" baseline="0" dirty="0">
                <a:solidFill>
                  <a:srgbClr val="000000"/>
                </a:solidFill>
                <a:latin typeface="CVGAC S+ Proxima Nova"/>
              </a:rPr>
              <a:t> “I’ll tell you one thing, if things keep going the way they are, it’s going to be impossible to buy a week’s groceries for $20.”</a:t>
            </a:r>
          </a:p>
          <a:p>
            <a:pPr algn="l"/>
            <a:r>
              <a:rPr lang="en-US" sz="2000" b="1" i="0" u="none" strike="noStrike" baseline="0" dirty="0">
                <a:solidFill>
                  <a:srgbClr val="000000"/>
                </a:solidFill>
                <a:latin typeface="CVGAC S+ Proxima Nova"/>
              </a:rPr>
              <a:t> “If they think I’ll pay 50 cents for a haircut, forget it.” </a:t>
            </a:r>
          </a:p>
          <a:p>
            <a:pPr algn="l"/>
            <a:endParaRPr lang="ar-SA" sz="2000" b="1" dirty="0"/>
          </a:p>
        </p:txBody>
      </p:sp>
      <p:pic>
        <p:nvPicPr>
          <p:cNvPr id="15" name="unit3-2">
            <a:hlinkClick r:id="" action="ppaction://media"/>
            <a:extLst>
              <a:ext uri="{FF2B5EF4-FFF2-40B4-BE49-F238E27FC236}">
                <a16:creationId xmlns:a16="http://schemas.microsoft.com/office/drawing/2014/main" id="{4BCBFC0F-B6F4-4500-9351-9CDE2D0E3404}"/>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6">
                <a:tint val="45000"/>
                <a:satMod val="400000"/>
              </a:schemeClr>
            </a:duotone>
          </a:blip>
          <a:stretch>
            <a:fillRect/>
          </a:stretch>
        </p:blipFill>
        <p:spPr>
          <a:xfrm>
            <a:off x="277091" y="1461654"/>
            <a:ext cx="872836" cy="872836"/>
          </a:xfrm>
          <a:prstGeom prst="rect">
            <a:avLst/>
          </a:prstGeom>
        </p:spPr>
      </p:pic>
    </p:spTree>
    <p:extLst>
      <p:ext uri="{BB962C8B-B14F-4D97-AF65-F5344CB8AC3E}">
        <p14:creationId xmlns:p14="http://schemas.microsoft.com/office/powerpoint/2010/main" val="148809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31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74679060"/>
</p:tagLst>
</file>

<file path=ppt/theme/theme1.xml><?xml version="1.0" encoding="utf-8"?>
<a:theme xmlns:a="http://schemas.openxmlformats.org/drawingml/2006/main" name="نسق Office">
  <a:themeElements>
    <a:clrScheme name="ألوان متوسطة">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826</Words>
  <Application>Microsoft Office PowerPoint</Application>
  <PresentationFormat>شاشة عريضة</PresentationFormat>
  <Paragraphs>81</Paragraphs>
  <Slides>13</Slides>
  <Notes>6</Notes>
  <HiddenSlides>0</HiddenSlides>
  <MMClips>2</MMClips>
  <ScaleCrop>false</ScaleCrop>
  <HeadingPairs>
    <vt:vector size="6" baseType="variant">
      <vt:variant>
        <vt:lpstr>الخطوط المستخدمة</vt:lpstr>
      </vt:variant>
      <vt:variant>
        <vt:i4>16</vt:i4>
      </vt:variant>
      <vt:variant>
        <vt:lpstr>نسق</vt:lpstr>
      </vt:variant>
      <vt:variant>
        <vt:i4>1</vt:i4>
      </vt:variant>
      <vt:variant>
        <vt:lpstr>عناوين الشرائح</vt:lpstr>
      </vt:variant>
      <vt:variant>
        <vt:i4>13</vt:i4>
      </vt:variant>
    </vt:vector>
  </HeadingPairs>
  <TitlesOfParts>
    <vt:vector size="30" baseType="lpstr">
      <vt:lpstr>ae_AlMohanad</vt:lpstr>
      <vt:lpstr>Algerian</vt:lpstr>
      <vt:lpstr>Arial</vt:lpstr>
      <vt:lpstr>Arial Black</vt:lpstr>
      <vt:lpstr>Calibri</vt:lpstr>
      <vt:lpstr>Calibri Light</vt:lpstr>
      <vt:lpstr>Californian FB</vt:lpstr>
      <vt:lpstr>CVGAC S+ MH Ebats</vt:lpstr>
      <vt:lpstr>CVGAC S+ MH Eelemsans Condensed</vt:lpstr>
      <vt:lpstr>CVGAC S+ MMH Tykewriter</vt:lpstr>
      <vt:lpstr>CVGAC S+ Proxima Nova</vt:lpstr>
      <vt:lpstr>Dog Rough</vt:lpstr>
      <vt:lpstr>HelveticaNeue</vt:lpstr>
      <vt:lpstr>Proxima Nova</vt:lpstr>
      <vt:lpstr>Proxima Nova ExCn</vt:lpstr>
      <vt:lpstr>Proxima Nova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حصه بنت العتيبي</dc:creator>
  <cp:lastModifiedBy>حصه بنت العتيبي</cp:lastModifiedBy>
  <cp:revision>14</cp:revision>
  <dcterms:created xsi:type="dcterms:W3CDTF">2021-10-10T07:29:56Z</dcterms:created>
  <dcterms:modified xsi:type="dcterms:W3CDTF">2021-10-11T16:11:26Z</dcterms:modified>
</cp:coreProperties>
</file>