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1452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959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8184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43243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7346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41099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84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1056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572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8556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8090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31D3C-9B54-4B62-85EF-ACBF7C8D857D}" type="datetimeFigureOut">
              <a:rPr lang="ar-SA" smtClean="0"/>
              <a:t>02/02/43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2C10-7787-47B5-8B88-3FE9DE4C66A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1164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51" Type="http://schemas.openxmlformats.org/officeDocument/2006/relationships/image" Target="../media/image2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17.png"/><Relationship Id="rId50" Type="http://schemas.openxmlformats.org/officeDocument/2006/relationships/image" Target="../media/image19.png"/><Relationship Id="rId55" Type="http://schemas.openxmlformats.org/officeDocument/2006/relationships/image" Target="../media/image24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16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5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15.png"/><Relationship Id="rId53" Type="http://schemas.openxmlformats.org/officeDocument/2006/relationships/image" Target="../media/image22.png"/><Relationship Id="rId5" Type="http://schemas.openxmlformats.org/officeDocument/2006/relationships/image" Target="../media/image4.png"/><Relationship Id="rId49" Type="http://schemas.microsoft.com/office/2007/relationships/hdphoto" Target="../media/hdphoto2.wdp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52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Relationship Id="rId48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1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2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8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19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4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20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48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3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6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openxmlformats.org/officeDocument/2006/relationships/image" Target="../media/image23.png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7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8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4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29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5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47" Type="http://schemas.openxmlformats.org/officeDocument/2006/relationships/image" Target="../media/image2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6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1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9" Type="http://schemas.openxmlformats.org/officeDocument/2006/relationships/image" Target="../media/image10.png"/><Relationship Id="rId3" Type="http://schemas.openxmlformats.org/officeDocument/2006/relationships/image" Target="../media/image2.png"/><Relationship Id="rId42" Type="http://schemas.openxmlformats.org/officeDocument/2006/relationships/image" Target="../media/image13.png"/><Relationship Id="rId7" Type="http://schemas.openxmlformats.org/officeDocument/2006/relationships/image" Target="../media/image6.png"/><Relationship Id="rId38" Type="http://schemas.openxmlformats.org/officeDocument/2006/relationships/hyperlink" Target="http://www.pngall.com/note-png" TargetMode="External"/><Relationship Id="rId46" Type="http://schemas.microsoft.com/office/2007/relationships/hdphoto" Target="../media/hdphoto7.wdp"/><Relationship Id="rId2" Type="http://schemas.openxmlformats.org/officeDocument/2006/relationships/image" Target="../media/image1.png"/><Relationship Id="rId4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40" Type="http://schemas.openxmlformats.org/officeDocument/2006/relationships/image" Target="../media/image11.png"/><Relationship Id="rId45" Type="http://schemas.openxmlformats.org/officeDocument/2006/relationships/image" Target="../media/image32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4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4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=""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=""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46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=""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الخميس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ربع نص 49">
            <a:extLst>
              <a:ext uri="{FF2B5EF4-FFF2-40B4-BE49-F238E27FC236}">
                <a16:creationId xmlns=""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التاريخ:1443/2/2 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هـ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ربع نص 50">
            <a:extLst>
              <a:ext uri="{FF2B5EF4-FFF2-40B4-BE49-F238E27FC236}">
                <a16:creationId xmlns=""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</a:t>
            </a:r>
            <a:r>
              <a:rPr lang="ar-S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علوم</a:t>
            </a:r>
            <a:endParaRPr lang="ar-S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Google Shape;75;p13">
            <a:extLst>
              <a:ext uri="{FF2B5EF4-FFF2-40B4-BE49-F238E27FC236}">
                <a16:creationId xmlns=""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576193" y="2416767"/>
            <a:ext cx="2976657" cy="1334038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الخلية النباتية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والخلية الحيوانية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 smtClean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 smtClean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=""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=""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rId38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=""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 smtClean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51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=""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55"/>
          <a:srcRect l="36628" t="22570" r="36725" b="14668"/>
          <a:stretch/>
        </p:blipFill>
        <p:spPr>
          <a:xfrm>
            <a:off x="3110768" y="1336262"/>
            <a:ext cx="1255248" cy="152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0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30209" r="19059" b="16320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2791" y="3147639"/>
            <a:ext cx="167609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4657" t="29861" r="19156" b="16523"/>
          <a:stretch/>
        </p:blipFill>
        <p:spPr>
          <a:xfrm>
            <a:off x="1850438" y="1206501"/>
            <a:ext cx="844653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2640" r="21889" b="16443"/>
          <a:stretch/>
        </p:blipFill>
        <p:spPr>
          <a:xfrm>
            <a:off x="1913753" y="1139385"/>
            <a:ext cx="8383215" cy="439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2639" r="21987" b="16407"/>
          <a:stretch/>
        </p:blipFill>
        <p:spPr>
          <a:xfrm>
            <a:off x="1933843" y="1238249"/>
            <a:ext cx="8363125" cy="429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691" t="28646" r="18863" b="16456"/>
          <a:stretch/>
        </p:blipFill>
        <p:spPr>
          <a:xfrm>
            <a:off x="1895032" y="1222047"/>
            <a:ext cx="8395941" cy="431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476" t="28820" r="18082" b="18603"/>
          <a:stretch/>
        </p:blipFill>
        <p:spPr>
          <a:xfrm>
            <a:off x="1905284" y="1224533"/>
            <a:ext cx="8391684" cy="431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301" t="32293" r="21987" b="16319"/>
          <a:stretch/>
        </p:blipFill>
        <p:spPr>
          <a:xfrm>
            <a:off x="1824743" y="1206501"/>
            <a:ext cx="847222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32118" r="21498" b="16320"/>
          <a:stretch/>
        </p:blipFill>
        <p:spPr>
          <a:xfrm>
            <a:off x="1850439" y="1219539"/>
            <a:ext cx="8446530" cy="431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31423" r="25402" b="15972"/>
          <a:stretch/>
        </p:blipFill>
        <p:spPr>
          <a:xfrm>
            <a:off x="1871869" y="1219201"/>
            <a:ext cx="8515944" cy="43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6559" t="32465" r="19449" b="22232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31650" t="37153" r="35749" b="45486"/>
          <a:stretch/>
        </p:blipFill>
        <p:spPr>
          <a:xfrm>
            <a:off x="3083838" y="2531036"/>
            <a:ext cx="6024323" cy="197545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8202366" y="1479300"/>
            <a:ext cx="192071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سنتعلم اليوم :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9804" y="3299513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32292" r="25012" b="16677"/>
          <a:stretch/>
        </p:blipFill>
        <p:spPr>
          <a:xfrm>
            <a:off x="1871868" y="1206501"/>
            <a:ext cx="842510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31944" r="24622" b="16355"/>
          <a:stretch/>
        </p:blipFill>
        <p:spPr>
          <a:xfrm>
            <a:off x="1943205" y="1199701"/>
            <a:ext cx="8353763" cy="433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9688" r="20620" b="16497"/>
          <a:stretch/>
        </p:blipFill>
        <p:spPr>
          <a:xfrm>
            <a:off x="1943205" y="1333499"/>
            <a:ext cx="8351046" cy="420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8375" t="39931" r="20522" b="16348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46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45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89" t="28646" r="20034" b="16330"/>
          <a:stretch/>
        </p:blipFill>
        <p:spPr>
          <a:xfrm>
            <a:off x="1895032" y="1206501"/>
            <a:ext cx="8401936" cy="4324731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91946" y="3327205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19253" t="29342" r="20522" b="22173"/>
          <a:stretch/>
        </p:blipFill>
        <p:spPr>
          <a:xfrm>
            <a:off x="1895033" y="1206501"/>
            <a:ext cx="8401936" cy="4330699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74614" y="3289303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/>
          <a:srcRect l="26476" t="29861" r="18180" b="18032"/>
          <a:stretch/>
        </p:blipFill>
        <p:spPr>
          <a:xfrm>
            <a:off x="1895032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988" t="29687" r="19936" b="23579"/>
          <a:stretch/>
        </p:blipFill>
        <p:spPr>
          <a:xfrm>
            <a:off x="1895032" y="1221255"/>
            <a:ext cx="8401936" cy="4315945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23205" y="3317255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962" t="29340" r="18864" b="19271"/>
          <a:stretch/>
        </p:blipFill>
        <p:spPr>
          <a:xfrm>
            <a:off x="1895033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887" t="29861" r="21986" b="16666"/>
          <a:stretch/>
        </p:blipFill>
        <p:spPr>
          <a:xfrm>
            <a:off x="1892838" y="1206499"/>
            <a:ext cx="8404130" cy="4330701"/>
          </a:xfrm>
          <a:prstGeom prst="rect">
            <a:avLst/>
          </a:prstGeom>
        </p:spPr>
      </p:pic>
      <p:pic>
        <p:nvPicPr>
          <p:cNvPr id="46" name="Picture 2" descr="hand pointer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42791" y="3147639"/>
            <a:ext cx="1676097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xmlns="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xmlns="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xmlns="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xmlns="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xmlns="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xmlns="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xmlns="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xmlns="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xmlns="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xmlns="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=""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=""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=""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 smtClean="0">
                  <a:solidFill>
                    <a:srgbClr val="FF0000"/>
                  </a:solidFill>
                </a:rPr>
                <a:t>الحوار والنقاش  </a:t>
              </a:r>
              <a:endParaRPr lang="ar-SA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=""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=""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8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=""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=""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xmlns="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xmlns="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744" t="29861" r="21200" b="19387"/>
          <a:stretch/>
        </p:blipFill>
        <p:spPr>
          <a:xfrm>
            <a:off x="1895032" y="1234277"/>
            <a:ext cx="8401936" cy="430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415</Words>
  <Application>Microsoft Office PowerPoint</Application>
  <PresentationFormat>ملء الشاشة</PresentationFormat>
  <Paragraphs>299</Paragraphs>
  <Slides>24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1" baseType="lpstr">
      <vt:lpstr>Arabic Typesetting</vt:lpstr>
      <vt:lpstr>Arial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حساب Microsoft</cp:lastModifiedBy>
  <cp:revision>6</cp:revision>
  <dcterms:created xsi:type="dcterms:W3CDTF">2021-09-08T22:08:52Z</dcterms:created>
  <dcterms:modified xsi:type="dcterms:W3CDTF">2021-09-09T00:25:59Z</dcterms:modified>
</cp:coreProperties>
</file>