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61" r:id="rId3"/>
    <p:sldId id="256" r:id="rId4"/>
    <p:sldId id="257" r:id="rId5"/>
    <p:sldId id="259" r:id="rId6"/>
    <p:sldId id="260" r:id="rId7"/>
    <p:sldId id="265" r:id="rId8"/>
    <p:sldId id="262" r:id="rId9"/>
    <p:sldId id="266" r:id="rId10"/>
    <p:sldId id="263" r:id="rId11"/>
    <p:sldId id="267" r:id="rId12"/>
    <p:sldId id="264" r:id="rId13"/>
    <p:sldId id="268" r:id="rId14"/>
    <p:sldId id="269" r:id="rId15"/>
    <p:sldId id="270" r:id="rId16"/>
    <p:sldId id="271" r:id="rId17"/>
    <p:sldId id="272" r:id="rId18"/>
    <p:sldId id="273" r:id="rId1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p:scale>
          <a:sx n="30" d="100"/>
          <a:sy n="30" d="100"/>
        </p:scale>
        <p:origin x="2020"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424D1627-F3D4-4853-B33D-A20282EE0022}"/>
    <pc:docChg chg="undo custSel modSld">
      <pc:chgData name="حصه بنت العتيبي" userId="c1fe605c-1aaf-4791-a440-af891effc177" providerId="ADAL" clId="{424D1627-F3D4-4853-B33D-A20282EE0022}" dt="2022-09-24T09:00:50.091" v="85"/>
      <pc:docMkLst>
        <pc:docMk/>
      </pc:docMkLst>
      <pc:sldChg chg="addSp modSp mod modAnim">
        <pc:chgData name="حصه بنت العتيبي" userId="c1fe605c-1aaf-4791-a440-af891effc177" providerId="ADAL" clId="{424D1627-F3D4-4853-B33D-A20282EE0022}" dt="2022-09-24T08:58:21.084" v="66" actId="14100"/>
        <pc:sldMkLst>
          <pc:docMk/>
          <pc:sldMk cId="1849095629" sldId="263"/>
        </pc:sldMkLst>
        <pc:picChg chg="mod modCrop">
          <ac:chgData name="حصه بنت العتيبي" userId="c1fe605c-1aaf-4791-a440-af891effc177" providerId="ADAL" clId="{424D1627-F3D4-4853-B33D-A20282EE0022}" dt="2022-09-24T08:58:10.928" v="64" actId="14100"/>
          <ac:picMkLst>
            <pc:docMk/>
            <pc:sldMk cId="1849095629" sldId="263"/>
            <ac:picMk id="10" creationId="{59DAC5E4-68A1-09A7-A6B8-1BB5A4DA0EF5}"/>
          </ac:picMkLst>
        </pc:picChg>
        <pc:cxnChg chg="add mod">
          <ac:chgData name="حصه بنت العتيبي" userId="c1fe605c-1aaf-4791-a440-af891effc177" providerId="ADAL" clId="{424D1627-F3D4-4853-B33D-A20282EE0022}" dt="2022-09-24T08:58:21.084" v="66" actId="14100"/>
          <ac:cxnSpMkLst>
            <pc:docMk/>
            <pc:sldMk cId="1849095629" sldId="263"/>
            <ac:cxnSpMk id="2" creationId="{728FF2CF-C699-A903-5B3E-E85C96736EEB}"/>
          </ac:cxnSpMkLst>
        </pc:cxnChg>
      </pc:sldChg>
      <pc:sldChg chg="addSp modSp mod">
        <pc:chgData name="حصه بنت العتيبي" userId="c1fe605c-1aaf-4791-a440-af891effc177" providerId="ADAL" clId="{424D1627-F3D4-4853-B33D-A20282EE0022}" dt="2022-09-24T09:00:14.408" v="83" actId="1076"/>
        <pc:sldMkLst>
          <pc:docMk/>
          <pc:sldMk cId="3722828200" sldId="264"/>
        </pc:sldMkLst>
        <pc:picChg chg="add mod">
          <ac:chgData name="حصه بنت العتيبي" userId="c1fe605c-1aaf-4791-a440-af891effc177" providerId="ADAL" clId="{424D1627-F3D4-4853-B33D-A20282EE0022}" dt="2022-09-24T09:00:14.408" v="83" actId="1076"/>
          <ac:picMkLst>
            <pc:docMk/>
            <pc:sldMk cId="3722828200" sldId="264"/>
            <ac:picMk id="2" creationId="{7DD160B1-3AD8-FDB9-5985-E87B7419AF63}"/>
          </ac:picMkLst>
        </pc:picChg>
      </pc:sldChg>
      <pc:sldChg chg="addSp modSp mod modAnim">
        <pc:chgData name="حصه بنت العتيبي" userId="c1fe605c-1aaf-4791-a440-af891effc177" providerId="ADAL" clId="{424D1627-F3D4-4853-B33D-A20282EE0022}" dt="2022-09-24T08:50:19.361" v="40"/>
        <pc:sldMkLst>
          <pc:docMk/>
          <pc:sldMk cId="39196700" sldId="265"/>
        </pc:sldMkLst>
        <pc:spChg chg="add mod">
          <ac:chgData name="حصه بنت العتيبي" userId="c1fe605c-1aaf-4791-a440-af891effc177" providerId="ADAL" clId="{424D1627-F3D4-4853-B33D-A20282EE0022}" dt="2022-09-24T08:50:02.177" v="35" actId="1076"/>
          <ac:spMkLst>
            <pc:docMk/>
            <pc:sldMk cId="39196700" sldId="265"/>
            <ac:spMk id="2" creationId="{E157A6E0-8915-A3AE-2C2A-C33D5474892E}"/>
          </ac:spMkLst>
        </pc:spChg>
        <pc:spChg chg="add mod">
          <ac:chgData name="حصه بنت العتيبي" userId="c1fe605c-1aaf-4791-a440-af891effc177" providerId="ADAL" clId="{424D1627-F3D4-4853-B33D-A20282EE0022}" dt="2022-09-24T08:48:18.994" v="18" actId="403"/>
          <ac:spMkLst>
            <pc:docMk/>
            <pc:sldMk cId="39196700" sldId="265"/>
            <ac:spMk id="3" creationId="{B7DC19F9-1EE7-6F8D-464C-9E6D93C5A44A}"/>
          </ac:spMkLst>
        </pc:spChg>
        <pc:spChg chg="add mod">
          <ac:chgData name="حصه بنت العتيبي" userId="c1fe605c-1aaf-4791-a440-af891effc177" providerId="ADAL" clId="{424D1627-F3D4-4853-B33D-A20282EE0022}" dt="2022-09-24T08:49:33.578" v="34" actId="14100"/>
          <ac:spMkLst>
            <pc:docMk/>
            <pc:sldMk cId="39196700" sldId="265"/>
            <ac:spMk id="7" creationId="{339FB08A-9A70-40AD-FF3F-C1990CDD1EAC}"/>
          </ac:spMkLst>
        </pc:spChg>
        <pc:spChg chg="add mod">
          <ac:chgData name="حصه بنت العتيبي" userId="c1fe605c-1aaf-4791-a440-af891effc177" providerId="ADAL" clId="{424D1627-F3D4-4853-B33D-A20282EE0022}" dt="2022-09-24T08:49:10.608" v="28" actId="14100"/>
          <ac:spMkLst>
            <pc:docMk/>
            <pc:sldMk cId="39196700" sldId="265"/>
            <ac:spMk id="8" creationId="{81CE9A0F-5B89-D2C4-8D12-E03A0BD1D2AA}"/>
          </ac:spMkLst>
        </pc:spChg>
        <pc:spChg chg="add mod">
          <ac:chgData name="حصه بنت العتيبي" userId="c1fe605c-1aaf-4791-a440-af891effc177" providerId="ADAL" clId="{424D1627-F3D4-4853-B33D-A20282EE0022}" dt="2022-09-24T08:49:00.700" v="26" actId="14100"/>
          <ac:spMkLst>
            <pc:docMk/>
            <pc:sldMk cId="39196700" sldId="265"/>
            <ac:spMk id="10" creationId="{DD817964-533A-9102-A5BD-833AB85519A3}"/>
          </ac:spMkLst>
        </pc:spChg>
        <pc:spChg chg="add mod">
          <ac:chgData name="حصه بنت العتيبي" userId="c1fe605c-1aaf-4791-a440-af891effc177" providerId="ADAL" clId="{424D1627-F3D4-4853-B33D-A20282EE0022}" dt="2022-09-24T08:50:12.457" v="39" actId="14100"/>
          <ac:spMkLst>
            <pc:docMk/>
            <pc:sldMk cId="39196700" sldId="265"/>
            <ac:spMk id="11" creationId="{B1286DFD-8171-E16F-9803-795AC8791046}"/>
          </ac:spMkLst>
        </pc:spChg>
        <pc:picChg chg="mod">
          <ac:chgData name="حصه بنت العتيبي" userId="c1fe605c-1aaf-4791-a440-af891effc177" providerId="ADAL" clId="{424D1627-F3D4-4853-B33D-A20282EE0022}" dt="2022-09-24T08:48:51.206" v="24" actId="1076"/>
          <ac:picMkLst>
            <pc:docMk/>
            <pc:sldMk cId="39196700" sldId="265"/>
            <ac:picMk id="16" creationId="{5049DCBF-0C44-4C8A-B06E-EF6235536036}"/>
          </ac:picMkLst>
        </pc:picChg>
      </pc:sldChg>
      <pc:sldChg chg="addSp modSp mod modAnim">
        <pc:chgData name="حصه بنت العتيبي" userId="c1fe605c-1aaf-4791-a440-af891effc177" providerId="ADAL" clId="{424D1627-F3D4-4853-B33D-A20282EE0022}" dt="2022-09-24T08:56:23.041" v="56" actId="14100"/>
        <pc:sldMkLst>
          <pc:docMk/>
          <pc:sldMk cId="3585288291" sldId="266"/>
        </pc:sldMkLst>
        <pc:cxnChg chg="add mod">
          <ac:chgData name="حصه بنت العتيبي" userId="c1fe605c-1aaf-4791-a440-af891effc177" providerId="ADAL" clId="{424D1627-F3D4-4853-B33D-A20282EE0022}" dt="2022-09-24T08:51:24.068" v="42" actId="1582"/>
          <ac:cxnSpMkLst>
            <pc:docMk/>
            <pc:sldMk cId="3585288291" sldId="266"/>
            <ac:cxnSpMk id="3" creationId="{25960784-DB1A-D29F-4CCB-39620B3D46C3}"/>
          </ac:cxnSpMkLst>
        </pc:cxnChg>
        <pc:cxnChg chg="add mod">
          <ac:chgData name="حصه بنت العتيبي" userId="c1fe605c-1aaf-4791-a440-af891effc177" providerId="ADAL" clId="{424D1627-F3D4-4853-B33D-A20282EE0022}" dt="2022-09-24T08:56:13.366" v="54" actId="14100"/>
          <ac:cxnSpMkLst>
            <pc:docMk/>
            <pc:sldMk cId="3585288291" sldId="266"/>
            <ac:cxnSpMk id="7" creationId="{D23BF7C7-2F5D-2D13-7D5A-DFD7897AE04F}"/>
          </ac:cxnSpMkLst>
        </pc:cxnChg>
        <pc:cxnChg chg="add mod">
          <ac:chgData name="حصه بنت العتيبي" userId="c1fe605c-1aaf-4791-a440-af891effc177" providerId="ADAL" clId="{424D1627-F3D4-4853-B33D-A20282EE0022}" dt="2022-09-24T08:56:19.446" v="55" actId="14100"/>
          <ac:cxnSpMkLst>
            <pc:docMk/>
            <pc:sldMk cId="3585288291" sldId="266"/>
            <ac:cxnSpMk id="12" creationId="{2DA52706-A865-1D3A-DA2C-8B2492D380FB}"/>
          </ac:cxnSpMkLst>
        </pc:cxnChg>
        <pc:cxnChg chg="add mod">
          <ac:chgData name="حصه بنت العتيبي" userId="c1fe605c-1aaf-4791-a440-af891effc177" providerId="ADAL" clId="{424D1627-F3D4-4853-B33D-A20282EE0022}" dt="2022-09-24T08:56:23.041" v="56" actId="14100"/>
          <ac:cxnSpMkLst>
            <pc:docMk/>
            <pc:sldMk cId="3585288291" sldId="266"/>
            <ac:cxnSpMk id="13" creationId="{9E3B9A12-14C3-5990-E9C3-CB267B0AC4FA}"/>
          </ac:cxnSpMkLst>
        </pc:cxnChg>
      </pc:sldChg>
      <pc:sldChg chg="addSp modSp mod modAnim">
        <pc:chgData name="حصه بنت العتيبي" userId="c1fe605c-1aaf-4791-a440-af891effc177" providerId="ADAL" clId="{424D1627-F3D4-4853-B33D-A20282EE0022}" dt="2022-09-24T08:59:39.884" v="79"/>
        <pc:sldMkLst>
          <pc:docMk/>
          <pc:sldMk cId="3177810378" sldId="267"/>
        </pc:sldMkLst>
        <pc:cxnChg chg="add mod">
          <ac:chgData name="حصه بنت العتيبي" userId="c1fe605c-1aaf-4791-a440-af891effc177" providerId="ADAL" clId="{424D1627-F3D4-4853-B33D-A20282EE0022}" dt="2022-09-24T08:58:54.685" v="69" actId="14100"/>
          <ac:cxnSpMkLst>
            <pc:docMk/>
            <pc:sldMk cId="3177810378" sldId="267"/>
            <ac:cxnSpMk id="2" creationId="{32D3981F-5EEF-165E-0930-4343A5F0906C}"/>
          </ac:cxnSpMkLst>
        </pc:cxnChg>
        <pc:cxnChg chg="add mod">
          <ac:chgData name="حصه بنت العتيبي" userId="c1fe605c-1aaf-4791-a440-af891effc177" providerId="ADAL" clId="{424D1627-F3D4-4853-B33D-A20282EE0022}" dt="2022-09-24T08:59:00.196" v="71" actId="1076"/>
          <ac:cxnSpMkLst>
            <pc:docMk/>
            <pc:sldMk cId="3177810378" sldId="267"/>
            <ac:cxnSpMk id="8" creationId="{A41342CD-ED8D-2E74-BCC0-2BD41580F6E5}"/>
          </ac:cxnSpMkLst>
        </pc:cxnChg>
        <pc:cxnChg chg="add mod">
          <ac:chgData name="حصه بنت العتيبي" userId="c1fe605c-1aaf-4791-a440-af891effc177" providerId="ADAL" clId="{424D1627-F3D4-4853-B33D-A20282EE0022}" dt="2022-09-24T08:59:06.717" v="73" actId="1076"/>
          <ac:cxnSpMkLst>
            <pc:docMk/>
            <pc:sldMk cId="3177810378" sldId="267"/>
            <ac:cxnSpMk id="10" creationId="{6A500300-32B2-59FA-8142-8AA273FE62BA}"/>
          </ac:cxnSpMkLst>
        </pc:cxnChg>
        <pc:cxnChg chg="add mod">
          <ac:chgData name="حصه بنت العتيبي" userId="c1fe605c-1aaf-4791-a440-af891effc177" providerId="ADAL" clId="{424D1627-F3D4-4853-B33D-A20282EE0022}" dt="2022-09-24T08:59:11.413" v="75" actId="14100"/>
          <ac:cxnSpMkLst>
            <pc:docMk/>
            <pc:sldMk cId="3177810378" sldId="267"/>
            <ac:cxnSpMk id="14" creationId="{EC1780F1-0B32-BEB4-F540-F484A0D70E58}"/>
          </ac:cxnSpMkLst>
        </pc:cxnChg>
      </pc:sldChg>
      <pc:sldChg chg="modAnim">
        <pc:chgData name="حصه بنت العتيبي" userId="c1fe605c-1aaf-4791-a440-af891effc177" providerId="ADAL" clId="{424D1627-F3D4-4853-B33D-A20282EE0022}" dt="2022-09-24T09:00:00.415" v="81"/>
        <pc:sldMkLst>
          <pc:docMk/>
          <pc:sldMk cId="3832508009" sldId="268"/>
        </pc:sldMkLst>
      </pc:sldChg>
      <pc:sldChg chg="modAnim">
        <pc:chgData name="حصه بنت العتيبي" userId="c1fe605c-1aaf-4791-a440-af891effc177" providerId="ADAL" clId="{424D1627-F3D4-4853-B33D-A20282EE0022}" dt="2022-09-24T09:00:50.091" v="85"/>
        <pc:sldMkLst>
          <pc:docMk/>
          <pc:sldMk cId="89315175" sldId="269"/>
        </pc:sldMkLst>
      </pc:sldChg>
    </pc:docChg>
  </pc:docChgLst>
  <pc:docChgLst>
    <pc:chgData name="حصه بنت العتيبي" userId="c1fe605c-1aaf-4791-a440-af891effc177" providerId="ADAL" clId="{7494ABF9-833F-4D29-A61D-C11736B38772}"/>
    <pc:docChg chg="undo custSel modSld sldOrd modMainMaster">
      <pc:chgData name="حصه بنت العتيبي" userId="c1fe605c-1aaf-4791-a440-af891effc177" providerId="ADAL" clId="{7494ABF9-833F-4D29-A61D-C11736B38772}" dt="2022-07-18T14:25:16.572" v="233" actId="20577"/>
      <pc:docMkLst>
        <pc:docMk/>
      </pc:docMkLst>
      <pc:sldChg chg="modSp mod">
        <pc:chgData name="حصه بنت العتيبي" userId="c1fe605c-1aaf-4791-a440-af891effc177" providerId="ADAL" clId="{7494ABF9-833F-4D29-A61D-C11736B38772}" dt="2022-07-18T14:23:54.166" v="208" actId="1076"/>
        <pc:sldMkLst>
          <pc:docMk/>
          <pc:sldMk cId="1417111981" sldId="257"/>
        </pc:sldMkLst>
        <pc:spChg chg="mod">
          <ac:chgData name="حصه بنت العتيبي" userId="c1fe605c-1aaf-4791-a440-af891effc177" providerId="ADAL" clId="{7494ABF9-833F-4D29-A61D-C11736B38772}" dt="2022-07-18T14:19:55.951" v="189" actId="403"/>
          <ac:spMkLst>
            <pc:docMk/>
            <pc:sldMk cId="1417111981" sldId="257"/>
            <ac:spMk id="3" creationId="{5D04D3AA-F5DA-4C12-A2E1-D386F020CD5D}"/>
          </ac:spMkLst>
        </pc:spChg>
        <pc:spChg chg="mod">
          <ac:chgData name="حصه بنت العتيبي" userId="c1fe605c-1aaf-4791-a440-af891effc177" providerId="ADAL" clId="{7494ABF9-833F-4D29-A61D-C11736B38772}" dt="2022-07-18T14:23:54.166" v="208" actId="1076"/>
          <ac:spMkLst>
            <pc:docMk/>
            <pc:sldMk cId="1417111981" sldId="257"/>
            <ac:spMk id="4" creationId="{B8EEBBCB-7B88-48BE-BF9B-7D9008607056}"/>
          </ac:spMkLst>
        </pc:spChg>
        <pc:spChg chg="mod">
          <ac:chgData name="حصه بنت العتيبي" userId="c1fe605c-1aaf-4791-a440-af891effc177" providerId="ADAL" clId="{7494ABF9-833F-4D29-A61D-C11736B38772}" dt="2022-07-18T14:23:50.521" v="207" actId="1076"/>
          <ac:spMkLst>
            <pc:docMk/>
            <pc:sldMk cId="1417111981" sldId="257"/>
            <ac:spMk id="5" creationId="{51969439-2316-4E9D-9BE1-8AEB2DA81069}"/>
          </ac:spMkLst>
        </pc:spChg>
        <pc:spChg chg="mod">
          <ac:chgData name="حصه بنت العتيبي" userId="c1fe605c-1aaf-4791-a440-af891effc177" providerId="ADAL" clId="{7494ABF9-833F-4D29-A61D-C11736B38772}" dt="2022-07-18T14:23:47.677" v="206" actId="1076"/>
          <ac:spMkLst>
            <pc:docMk/>
            <pc:sldMk cId="1417111981" sldId="257"/>
            <ac:spMk id="6" creationId="{C8401761-CD87-4E92-BE83-03B7BD8C2BAC}"/>
          </ac:spMkLst>
        </pc:spChg>
        <pc:spChg chg="mod">
          <ac:chgData name="حصه بنت العتيبي" userId="c1fe605c-1aaf-4791-a440-af891effc177" providerId="ADAL" clId="{7494ABF9-833F-4D29-A61D-C11736B38772}" dt="2022-07-18T14:23:44.529" v="205" actId="1076"/>
          <ac:spMkLst>
            <pc:docMk/>
            <pc:sldMk cId="1417111981" sldId="257"/>
            <ac:spMk id="7" creationId="{E9A9D3BD-8462-444E-807D-757FB233423C}"/>
          </ac:spMkLst>
        </pc:spChg>
        <pc:spChg chg="mod">
          <ac:chgData name="حصه بنت العتيبي" userId="c1fe605c-1aaf-4791-a440-af891effc177" providerId="ADAL" clId="{7494ABF9-833F-4D29-A61D-C11736B38772}" dt="2022-07-18T14:23:41.349" v="204" actId="1076"/>
          <ac:spMkLst>
            <pc:docMk/>
            <pc:sldMk cId="1417111981" sldId="257"/>
            <ac:spMk id="8" creationId="{BB772604-F0E7-4020-8466-EBAE5434655C}"/>
          </ac:spMkLst>
        </pc:spChg>
        <pc:spChg chg="mod">
          <ac:chgData name="حصه بنت العتيبي" userId="c1fe605c-1aaf-4791-a440-af891effc177" providerId="ADAL" clId="{7494ABF9-833F-4D29-A61D-C11736B38772}" dt="2022-07-18T14:20:25.166" v="192" actId="1076"/>
          <ac:spMkLst>
            <pc:docMk/>
            <pc:sldMk cId="1417111981" sldId="257"/>
            <ac:spMk id="14" creationId="{29C80B12-D11A-42CC-8F45-963A8A7E0FAC}"/>
          </ac:spMkLst>
        </pc:spChg>
        <pc:spChg chg="mod">
          <ac:chgData name="حصه بنت العتيبي" userId="c1fe605c-1aaf-4791-a440-af891effc177" providerId="ADAL" clId="{7494ABF9-833F-4D29-A61D-C11736B38772}" dt="2022-07-18T14:20:21.261" v="191" actId="1076"/>
          <ac:spMkLst>
            <pc:docMk/>
            <pc:sldMk cId="1417111981" sldId="257"/>
            <ac:spMk id="16" creationId="{4E5D0A9D-9A78-4A1A-B490-38F68423EC29}"/>
          </ac:spMkLst>
        </pc:spChg>
        <pc:spChg chg="mod">
          <ac:chgData name="حصه بنت العتيبي" userId="c1fe605c-1aaf-4791-a440-af891effc177" providerId="ADAL" clId="{7494ABF9-833F-4D29-A61D-C11736B38772}" dt="2022-07-18T14:20:21.261" v="191" actId="1076"/>
          <ac:spMkLst>
            <pc:docMk/>
            <pc:sldMk cId="1417111981" sldId="257"/>
            <ac:spMk id="17" creationId="{8DC69F2B-3D12-412E-A3FA-69678BAD3159}"/>
          </ac:spMkLst>
        </pc:spChg>
        <pc:spChg chg="mod">
          <ac:chgData name="حصه بنت العتيبي" userId="c1fe605c-1aaf-4791-a440-af891effc177" providerId="ADAL" clId="{7494ABF9-833F-4D29-A61D-C11736B38772}" dt="2022-07-18T14:20:21.261" v="191" actId="1076"/>
          <ac:spMkLst>
            <pc:docMk/>
            <pc:sldMk cId="1417111981" sldId="257"/>
            <ac:spMk id="18" creationId="{281E8AC2-91F7-4B6F-8AA2-6A94FA523128}"/>
          </ac:spMkLst>
        </pc:spChg>
        <pc:picChg chg="mod">
          <ac:chgData name="حصه بنت العتيبي" userId="c1fe605c-1aaf-4791-a440-af891effc177" providerId="ADAL" clId="{7494ABF9-833F-4D29-A61D-C11736B38772}" dt="2022-07-18T14:23:54.166" v="208" actId="1076"/>
          <ac:picMkLst>
            <pc:docMk/>
            <pc:sldMk cId="1417111981" sldId="257"/>
            <ac:picMk id="9" creationId="{623A01AF-3A06-47C0-987E-3F857A985830}"/>
          </ac:picMkLst>
        </pc:picChg>
        <pc:picChg chg="mod">
          <ac:chgData name="حصه بنت العتيبي" userId="c1fe605c-1aaf-4791-a440-af891effc177" providerId="ADAL" clId="{7494ABF9-833F-4D29-A61D-C11736B38772}" dt="2022-07-18T14:23:50.521" v="207" actId="1076"/>
          <ac:picMkLst>
            <pc:docMk/>
            <pc:sldMk cId="1417111981" sldId="257"/>
            <ac:picMk id="10" creationId="{8C51E5DC-FE4E-467D-8A77-A7961FF69D0F}"/>
          </ac:picMkLst>
        </pc:picChg>
        <pc:picChg chg="mod">
          <ac:chgData name="حصه بنت العتيبي" userId="c1fe605c-1aaf-4791-a440-af891effc177" providerId="ADAL" clId="{7494ABF9-833F-4D29-A61D-C11736B38772}" dt="2022-07-18T14:23:47.677" v="206" actId="1076"/>
          <ac:picMkLst>
            <pc:docMk/>
            <pc:sldMk cId="1417111981" sldId="257"/>
            <ac:picMk id="11" creationId="{319A63D8-6630-4849-8918-F55EA531215A}"/>
          </ac:picMkLst>
        </pc:picChg>
        <pc:picChg chg="mod">
          <ac:chgData name="حصه بنت العتيبي" userId="c1fe605c-1aaf-4791-a440-af891effc177" providerId="ADAL" clId="{7494ABF9-833F-4D29-A61D-C11736B38772}" dt="2022-07-18T14:23:44.529" v="205" actId="1076"/>
          <ac:picMkLst>
            <pc:docMk/>
            <pc:sldMk cId="1417111981" sldId="257"/>
            <ac:picMk id="12" creationId="{D9F2B0C5-9A45-41DF-85E9-1E474A015118}"/>
          </ac:picMkLst>
        </pc:picChg>
        <pc:picChg chg="mod">
          <ac:chgData name="حصه بنت العتيبي" userId="c1fe605c-1aaf-4791-a440-af891effc177" providerId="ADAL" clId="{7494ABF9-833F-4D29-A61D-C11736B38772}" dt="2022-07-18T14:23:41.349" v="204" actId="1076"/>
          <ac:picMkLst>
            <pc:docMk/>
            <pc:sldMk cId="1417111981" sldId="257"/>
            <ac:picMk id="13" creationId="{B3AC54E0-7E4A-48BE-AFDF-343283261F99}"/>
          </ac:picMkLst>
        </pc:picChg>
      </pc:sldChg>
      <pc:sldChg chg="modSp">
        <pc:chgData name="حصه بنت العتيبي" userId="c1fe605c-1aaf-4791-a440-af891effc177" providerId="ADAL" clId="{7494ABF9-833F-4D29-A61D-C11736B38772}" dt="2022-07-18T14:24:35.996" v="209" actId="14100"/>
        <pc:sldMkLst>
          <pc:docMk/>
          <pc:sldMk cId="2059421459" sldId="258"/>
        </pc:sldMkLst>
        <pc:spChg chg="mod">
          <ac:chgData name="حصه بنت العتيبي" userId="c1fe605c-1aaf-4791-a440-af891effc177" providerId="ADAL" clId="{7494ABF9-833F-4D29-A61D-C11736B38772}" dt="2022-07-18T14:24:35.996" v="209" actId="14100"/>
          <ac:spMkLst>
            <pc:docMk/>
            <pc:sldMk cId="2059421459" sldId="258"/>
            <ac:spMk id="2" creationId="{D571F621-631A-48D3-B408-BD1C2E75086C}"/>
          </ac:spMkLst>
        </pc:spChg>
        <pc:grpChg chg="mod">
          <ac:chgData name="حصه بنت العتيبي" userId="c1fe605c-1aaf-4791-a440-af891effc177" providerId="ADAL" clId="{7494ABF9-833F-4D29-A61D-C11736B38772}" dt="2022-07-18T14:24:35.996" v="209" actId="14100"/>
          <ac:grpSpMkLst>
            <pc:docMk/>
            <pc:sldMk cId="2059421459" sldId="258"/>
            <ac:grpSpMk id="3" creationId="{5F9FACA2-A35D-4F88-BB00-E1B58D5E9907}"/>
          </ac:grpSpMkLst>
        </pc:grpChg>
        <pc:picChg chg="mod">
          <ac:chgData name="حصه بنت العتيبي" userId="c1fe605c-1aaf-4791-a440-af891effc177" providerId="ADAL" clId="{7494ABF9-833F-4D29-A61D-C11736B38772}" dt="2022-07-18T14:24:35.996" v="209" actId="14100"/>
          <ac:picMkLst>
            <pc:docMk/>
            <pc:sldMk cId="2059421459" sldId="258"/>
            <ac:picMk id="2050" creationId="{0D47797C-9F18-4FD4-A36E-3FDEBD0D1400}"/>
          </ac:picMkLst>
        </pc:picChg>
      </pc:sldChg>
      <pc:sldChg chg="modSp mod">
        <pc:chgData name="حصه بنت العتيبي" userId="c1fe605c-1aaf-4791-a440-af891effc177" providerId="ADAL" clId="{7494ABF9-833F-4D29-A61D-C11736B38772}" dt="2022-07-18T13:41:56.083" v="56" actId="1076"/>
        <pc:sldMkLst>
          <pc:docMk/>
          <pc:sldMk cId="3634800045" sldId="260"/>
        </pc:sldMkLst>
        <pc:picChg chg="mod">
          <ac:chgData name="حصه بنت العتيبي" userId="c1fe605c-1aaf-4791-a440-af891effc177" providerId="ADAL" clId="{7494ABF9-833F-4D29-A61D-C11736B38772}" dt="2022-07-18T13:41:56.083" v="56" actId="1076"/>
          <ac:picMkLst>
            <pc:docMk/>
            <pc:sldMk cId="3634800045" sldId="260"/>
            <ac:picMk id="6" creationId="{D340AB58-5165-4E70-A5B7-6F5B2E1CA48F}"/>
          </ac:picMkLst>
        </pc:picChg>
      </pc:sldChg>
      <pc:sldChg chg="addSp modSp mod">
        <pc:chgData name="حصه بنت العتيبي" userId="c1fe605c-1aaf-4791-a440-af891effc177" providerId="ADAL" clId="{7494ABF9-833F-4D29-A61D-C11736B38772}" dt="2022-07-18T13:43:21.657" v="65" actId="1076"/>
        <pc:sldMkLst>
          <pc:docMk/>
          <pc:sldMk cId="3970409862" sldId="262"/>
        </pc:sldMkLst>
        <pc:picChg chg="mod">
          <ac:chgData name="حصه بنت العتيبي" userId="c1fe605c-1aaf-4791-a440-af891effc177" providerId="ADAL" clId="{7494ABF9-833F-4D29-A61D-C11736B38772}" dt="2022-07-18T13:42:38.984" v="61" actId="14100"/>
          <ac:picMkLst>
            <pc:docMk/>
            <pc:sldMk cId="3970409862" sldId="262"/>
            <ac:picMk id="3" creationId="{C64FECF4-B674-4486-A139-EAB7FB7C76C0}"/>
          </ac:picMkLst>
        </pc:picChg>
        <pc:picChg chg="mod">
          <ac:chgData name="حصه بنت العتيبي" userId="c1fe605c-1aaf-4791-a440-af891effc177" providerId="ADAL" clId="{7494ABF9-833F-4D29-A61D-C11736B38772}" dt="2022-07-18T13:42:33.489" v="60" actId="1076"/>
          <ac:picMkLst>
            <pc:docMk/>
            <pc:sldMk cId="3970409862" sldId="262"/>
            <ac:picMk id="7" creationId="{EE7A5298-D1F9-41A3-829F-3FAAAA6F86F7}"/>
          </ac:picMkLst>
        </pc:picChg>
        <pc:picChg chg="add mod">
          <ac:chgData name="حصه بنت العتيبي" userId="c1fe605c-1aaf-4791-a440-af891effc177" providerId="ADAL" clId="{7494ABF9-833F-4D29-A61D-C11736B38772}" dt="2022-07-18T13:43:21.657" v="65" actId="1076"/>
          <ac:picMkLst>
            <pc:docMk/>
            <pc:sldMk cId="3970409862" sldId="262"/>
            <ac:picMk id="10" creationId="{1E9D5668-5A40-38FE-4222-CC0A0558499D}"/>
          </ac:picMkLst>
        </pc:picChg>
        <pc:picChg chg="mod">
          <ac:chgData name="حصه بنت العتيبي" userId="c1fe605c-1aaf-4791-a440-af891effc177" providerId="ADAL" clId="{7494ABF9-833F-4D29-A61D-C11736B38772}" dt="2022-07-18T13:42:26.027" v="59" actId="1076"/>
          <ac:picMkLst>
            <pc:docMk/>
            <pc:sldMk cId="3970409862" sldId="262"/>
            <ac:picMk id="9218" creationId="{0A96789F-C216-490E-98D8-056E77A2C397}"/>
          </ac:picMkLst>
        </pc:picChg>
      </pc:sldChg>
      <pc:sldChg chg="addSp delSp modSp mod">
        <pc:chgData name="حصه بنت العتيبي" userId="c1fe605c-1aaf-4791-a440-af891effc177" providerId="ADAL" clId="{7494ABF9-833F-4D29-A61D-C11736B38772}" dt="2022-07-18T12:39:14.087" v="39" actId="1076"/>
        <pc:sldMkLst>
          <pc:docMk/>
          <pc:sldMk cId="1849095629" sldId="263"/>
        </pc:sldMkLst>
        <pc:picChg chg="del">
          <ac:chgData name="حصه بنت العتيبي" userId="c1fe605c-1aaf-4791-a440-af891effc177" providerId="ADAL" clId="{7494ABF9-833F-4D29-A61D-C11736B38772}" dt="2022-07-18T12:38:52.840" v="36" actId="478"/>
          <ac:picMkLst>
            <pc:docMk/>
            <pc:sldMk cId="1849095629" sldId="263"/>
            <ac:picMk id="7" creationId="{071E7ACF-FB93-4157-BF53-EE4D844A1AD4}"/>
          </ac:picMkLst>
        </pc:picChg>
        <pc:picChg chg="add mod modCrop">
          <ac:chgData name="حصه بنت العتيبي" userId="c1fe605c-1aaf-4791-a440-af891effc177" providerId="ADAL" clId="{7494ABF9-833F-4D29-A61D-C11736B38772}" dt="2022-07-18T12:39:14.087" v="39" actId="1076"/>
          <ac:picMkLst>
            <pc:docMk/>
            <pc:sldMk cId="1849095629" sldId="263"/>
            <ac:picMk id="10" creationId="{59DAC5E4-68A1-09A7-A6B8-1BB5A4DA0EF5}"/>
          </ac:picMkLst>
        </pc:picChg>
      </pc:sldChg>
      <pc:sldChg chg="addSp modSp mod ord">
        <pc:chgData name="حصه بنت العتيبي" userId="c1fe605c-1aaf-4791-a440-af891effc177" providerId="ADAL" clId="{7494ABF9-833F-4D29-A61D-C11736B38772}" dt="2022-07-18T14:02:01.727" v="149" actId="1076"/>
        <pc:sldMkLst>
          <pc:docMk/>
          <pc:sldMk cId="3722828200" sldId="264"/>
        </pc:sldMkLst>
        <pc:spChg chg="mod">
          <ac:chgData name="حصه بنت العتيبي" userId="c1fe605c-1aaf-4791-a440-af891effc177" providerId="ADAL" clId="{7494ABF9-833F-4D29-A61D-C11736B38772}" dt="2022-07-18T12:55:00.117" v="53" actId="1076"/>
          <ac:spMkLst>
            <pc:docMk/>
            <pc:sldMk cId="3722828200" sldId="264"/>
            <ac:spMk id="15" creationId="{D694C772-E385-4680-BDEC-7853AC31D70C}"/>
          </ac:spMkLst>
        </pc:spChg>
        <pc:spChg chg="mod">
          <ac:chgData name="حصه بنت العتيبي" userId="c1fe605c-1aaf-4791-a440-af891effc177" providerId="ADAL" clId="{7494ABF9-833F-4D29-A61D-C11736B38772}" dt="2022-07-18T12:43:44.057" v="49" actId="120"/>
          <ac:spMkLst>
            <pc:docMk/>
            <pc:sldMk cId="3722828200" sldId="264"/>
            <ac:spMk id="16" creationId="{0514588A-78AA-4BDC-8FC4-49CB8F29B56E}"/>
          </ac:spMkLst>
        </pc:spChg>
        <pc:spChg chg="mod">
          <ac:chgData name="حصه بنت العتيبي" userId="c1fe605c-1aaf-4791-a440-af891effc177" providerId="ADAL" clId="{7494ABF9-833F-4D29-A61D-C11736B38772}" dt="2022-07-18T12:43:44.057" v="49" actId="120"/>
          <ac:spMkLst>
            <pc:docMk/>
            <pc:sldMk cId="3722828200" sldId="264"/>
            <ac:spMk id="17" creationId="{C89FDB79-F0B5-4FB1-B5AC-15F525157BB4}"/>
          </ac:spMkLst>
        </pc:spChg>
        <pc:spChg chg="mod">
          <ac:chgData name="حصه بنت العتيبي" userId="c1fe605c-1aaf-4791-a440-af891effc177" providerId="ADAL" clId="{7494ABF9-833F-4D29-A61D-C11736B38772}" dt="2022-07-18T12:43:44.057" v="49" actId="120"/>
          <ac:spMkLst>
            <pc:docMk/>
            <pc:sldMk cId="3722828200" sldId="264"/>
            <ac:spMk id="18" creationId="{C6B0283C-4D8C-4EDF-A548-95AC06A13F03}"/>
          </ac:spMkLst>
        </pc:spChg>
        <pc:spChg chg="mod">
          <ac:chgData name="حصه بنت العتيبي" userId="c1fe605c-1aaf-4791-a440-af891effc177" providerId="ADAL" clId="{7494ABF9-833F-4D29-A61D-C11736B38772}" dt="2022-07-18T12:43:44.057" v="49" actId="120"/>
          <ac:spMkLst>
            <pc:docMk/>
            <pc:sldMk cId="3722828200" sldId="264"/>
            <ac:spMk id="19" creationId="{71CFE5A2-5143-47F2-973E-41787E0FCDF1}"/>
          </ac:spMkLst>
        </pc:spChg>
        <pc:spChg chg="mod">
          <ac:chgData name="حصه بنت العتيبي" userId="c1fe605c-1aaf-4791-a440-af891effc177" providerId="ADAL" clId="{7494ABF9-833F-4D29-A61D-C11736B38772}" dt="2022-07-18T12:43:52.502" v="51" actId="1076"/>
          <ac:spMkLst>
            <pc:docMk/>
            <pc:sldMk cId="3722828200" sldId="264"/>
            <ac:spMk id="22" creationId="{9B6324F3-9CED-40ED-AE60-A6A4E4212857}"/>
          </ac:spMkLst>
        </pc:spChg>
        <pc:spChg chg="mod">
          <ac:chgData name="حصه بنت العتيبي" userId="c1fe605c-1aaf-4791-a440-af891effc177" providerId="ADAL" clId="{7494ABF9-833F-4D29-A61D-C11736B38772}" dt="2022-07-18T14:02:01.727" v="149" actId="1076"/>
          <ac:spMkLst>
            <pc:docMk/>
            <pc:sldMk cId="3722828200" sldId="264"/>
            <ac:spMk id="28" creationId="{998C1D5F-4795-4012-993C-7A5F2E605335}"/>
          </ac:spMkLst>
        </pc:spChg>
        <pc:spChg chg="mod">
          <ac:chgData name="حصه بنت العتيبي" userId="c1fe605c-1aaf-4791-a440-af891effc177" providerId="ADAL" clId="{7494ABF9-833F-4D29-A61D-C11736B38772}" dt="2022-07-18T12:43:44.057" v="49" actId="120"/>
          <ac:spMkLst>
            <pc:docMk/>
            <pc:sldMk cId="3722828200" sldId="264"/>
            <ac:spMk id="30" creationId="{4F0862E7-E154-4BF8-9207-187B581BDC99}"/>
          </ac:spMkLst>
        </pc:spChg>
        <pc:grpChg chg="mod">
          <ac:chgData name="حصه بنت العتيبي" userId="c1fe605c-1aaf-4791-a440-af891effc177" providerId="ADAL" clId="{7494ABF9-833F-4D29-A61D-C11736B38772}" dt="2022-07-18T12:43:44.057" v="49" actId="120"/>
          <ac:grpSpMkLst>
            <pc:docMk/>
            <pc:sldMk cId="3722828200" sldId="264"/>
            <ac:grpSpMk id="12" creationId="{BC7D5050-9337-4FFE-BD69-F12A2D958439}"/>
          </ac:grpSpMkLst>
        </pc:grpChg>
        <pc:picChg chg="add mod">
          <ac:chgData name="حصه بنت العتيبي" userId="c1fe605c-1aaf-4791-a440-af891effc177" providerId="ADAL" clId="{7494ABF9-833F-4D29-A61D-C11736B38772}" dt="2022-07-18T14:01:41.667" v="148" actId="1076"/>
          <ac:picMkLst>
            <pc:docMk/>
            <pc:sldMk cId="3722828200" sldId="264"/>
            <ac:picMk id="23" creationId="{AE783E76-B1FE-01BD-3865-9DDD8DB33B9F}"/>
          </ac:picMkLst>
        </pc:picChg>
        <pc:picChg chg="mod">
          <ac:chgData name="حصه بنت العتيبي" userId="c1fe605c-1aaf-4791-a440-af891effc177" providerId="ADAL" clId="{7494ABF9-833F-4D29-A61D-C11736B38772}" dt="2022-07-18T12:43:44.057" v="49" actId="120"/>
          <ac:picMkLst>
            <pc:docMk/>
            <pc:sldMk cId="3722828200" sldId="264"/>
            <ac:picMk id="27" creationId="{E375A0D6-C2D5-4786-A2BA-FEE250202DA8}"/>
          </ac:picMkLst>
        </pc:picChg>
        <pc:picChg chg="mod">
          <ac:chgData name="حصه بنت العتيبي" userId="c1fe605c-1aaf-4791-a440-af891effc177" providerId="ADAL" clId="{7494ABF9-833F-4D29-A61D-C11736B38772}" dt="2022-07-18T12:43:44.057" v="49" actId="120"/>
          <ac:picMkLst>
            <pc:docMk/>
            <pc:sldMk cId="3722828200" sldId="264"/>
            <ac:picMk id="29" creationId="{32CB99BA-9FEC-4FC5-844D-1337CFD95B6A}"/>
          </ac:picMkLst>
        </pc:picChg>
        <pc:cxnChg chg="mod">
          <ac:chgData name="حصه بنت العتيبي" userId="c1fe605c-1aaf-4791-a440-af891effc177" providerId="ADAL" clId="{7494ABF9-833F-4D29-A61D-C11736B38772}" dt="2022-07-18T12:55:03.556" v="54" actId="1076"/>
          <ac:cxnSpMkLst>
            <pc:docMk/>
            <pc:sldMk cId="3722828200" sldId="264"/>
            <ac:cxnSpMk id="21" creationId="{BE265C3D-BAB6-4407-AE07-357E9B5C0888}"/>
          </ac:cxnSpMkLst>
        </pc:cxnChg>
      </pc:sldChg>
      <pc:sldChg chg="addSp modSp">
        <pc:chgData name="حصه بنت العتيبي" userId="c1fe605c-1aaf-4791-a440-af891effc177" providerId="ADAL" clId="{7494ABF9-833F-4D29-A61D-C11736B38772}" dt="2022-07-18T13:43:02.113" v="63" actId="1076"/>
        <pc:sldMkLst>
          <pc:docMk/>
          <pc:sldMk cId="39196700" sldId="265"/>
        </pc:sldMkLst>
        <pc:picChg chg="add mod">
          <ac:chgData name="حصه بنت العتيبي" userId="c1fe605c-1aaf-4791-a440-af891effc177" providerId="ADAL" clId="{7494ABF9-833F-4D29-A61D-C11736B38772}" dt="2022-07-18T13:43:02.113" v="63" actId="1076"/>
          <ac:picMkLst>
            <pc:docMk/>
            <pc:sldMk cId="39196700" sldId="265"/>
            <ac:picMk id="12" creationId="{86ACAF61-6A1B-DD60-4086-3F13CAE5F26D}"/>
          </ac:picMkLst>
        </pc:picChg>
      </pc:sldChg>
      <pc:sldChg chg="addSp delSp modSp mod">
        <pc:chgData name="حصه بنت العتيبي" userId="c1fe605c-1aaf-4791-a440-af891effc177" providerId="ADAL" clId="{7494ABF9-833F-4D29-A61D-C11736B38772}" dt="2022-07-18T12:37:54.739" v="34" actId="1076"/>
        <pc:sldMkLst>
          <pc:docMk/>
          <pc:sldMk cId="3585288291" sldId="266"/>
        </pc:sldMkLst>
        <pc:picChg chg="del">
          <ac:chgData name="حصه بنت العتيبي" userId="c1fe605c-1aaf-4791-a440-af891effc177" providerId="ADAL" clId="{7494ABF9-833F-4D29-A61D-C11736B38772}" dt="2022-07-18T12:37:19.501" v="28" actId="478"/>
          <ac:picMkLst>
            <pc:docMk/>
            <pc:sldMk cId="3585288291" sldId="266"/>
            <ac:picMk id="7" creationId="{EEDC8921-C633-4E46-B6B5-818DF3760F62}"/>
          </ac:picMkLst>
        </pc:picChg>
        <pc:picChg chg="add mod modCrop">
          <ac:chgData name="حصه بنت العتيبي" userId="c1fe605c-1aaf-4791-a440-af891effc177" providerId="ADAL" clId="{7494ABF9-833F-4D29-A61D-C11736B38772}" dt="2022-07-18T12:37:54.739" v="34" actId="1076"/>
          <ac:picMkLst>
            <pc:docMk/>
            <pc:sldMk cId="3585288291" sldId="266"/>
            <ac:picMk id="10" creationId="{E9D2B6C5-68D7-ABA1-A56B-D5E986F7EAD2}"/>
          </ac:picMkLst>
        </pc:picChg>
      </pc:sldChg>
      <pc:sldChg chg="addSp delSp modSp mod">
        <pc:chgData name="حصه بنت العتيبي" userId="c1fe605c-1aaf-4791-a440-af891effc177" providerId="ADAL" clId="{7494ABF9-833F-4D29-A61D-C11736B38772}" dt="2022-07-18T12:39:41.412" v="43" actId="1076"/>
        <pc:sldMkLst>
          <pc:docMk/>
          <pc:sldMk cId="3177810378" sldId="267"/>
        </pc:sldMkLst>
        <pc:picChg chg="del">
          <ac:chgData name="حصه بنت العتيبي" userId="c1fe605c-1aaf-4791-a440-af891effc177" providerId="ADAL" clId="{7494ABF9-833F-4D29-A61D-C11736B38772}" dt="2022-07-18T12:39:26.036" v="41" actId="478"/>
          <ac:picMkLst>
            <pc:docMk/>
            <pc:sldMk cId="3177810378" sldId="267"/>
            <ac:picMk id="10" creationId="{A891E5FE-3665-44F2-AB54-A1CB419B35A1}"/>
          </ac:picMkLst>
        </pc:picChg>
        <pc:picChg chg="add mod modCrop">
          <ac:chgData name="حصه بنت العتيبي" userId="c1fe605c-1aaf-4791-a440-af891effc177" providerId="ADAL" clId="{7494ABF9-833F-4D29-A61D-C11736B38772}" dt="2022-07-18T12:39:41.412" v="43" actId="1076"/>
          <ac:picMkLst>
            <pc:docMk/>
            <pc:sldMk cId="3177810378" sldId="267"/>
            <ac:picMk id="13" creationId="{0E01BDAF-1D85-162B-27B6-2190DF58ECA8}"/>
          </ac:picMkLst>
        </pc:picChg>
      </pc:sldChg>
      <pc:sldChg chg="addSp delSp modSp mod">
        <pc:chgData name="حصه بنت العتيبي" userId="c1fe605c-1aaf-4791-a440-af891effc177" providerId="ADAL" clId="{7494ABF9-833F-4D29-A61D-C11736B38772}" dt="2022-07-18T14:01:26.594" v="146" actId="14861"/>
        <pc:sldMkLst>
          <pc:docMk/>
          <pc:sldMk cId="3832508009" sldId="268"/>
        </pc:sldMkLst>
        <pc:grpChg chg="del">
          <ac:chgData name="حصه بنت العتيبي" userId="c1fe605c-1aaf-4791-a440-af891effc177" providerId="ADAL" clId="{7494ABF9-833F-4D29-A61D-C11736B38772}" dt="2022-07-18T14:00:55.462" v="144" actId="21"/>
          <ac:grpSpMkLst>
            <pc:docMk/>
            <pc:sldMk cId="3832508009" sldId="268"/>
            <ac:grpSpMk id="3" creationId="{01C32DAA-006C-40B5-BCD1-9F1DFCDCD495}"/>
          </ac:grpSpMkLst>
        </pc:grpChg>
        <pc:picChg chg="del">
          <ac:chgData name="حصه بنت العتيبي" userId="c1fe605c-1aaf-4791-a440-af891effc177" providerId="ADAL" clId="{7494ABF9-833F-4D29-A61D-C11736B38772}" dt="2022-07-18T13:53:09.195" v="126" actId="478"/>
          <ac:picMkLst>
            <pc:docMk/>
            <pc:sldMk cId="3832508009" sldId="268"/>
            <ac:picMk id="7" creationId="{954FF1BC-23DE-46F4-AED9-516B99CE1196}"/>
          </ac:picMkLst>
        </pc:picChg>
        <pc:picChg chg="add mod">
          <ac:chgData name="حصه بنت العتيبي" userId="c1fe605c-1aaf-4791-a440-af891effc177" providerId="ADAL" clId="{7494ABF9-833F-4D29-A61D-C11736B38772}" dt="2022-07-18T13:52:53.893" v="125" actId="1076"/>
          <ac:picMkLst>
            <pc:docMk/>
            <pc:sldMk cId="3832508009" sldId="268"/>
            <ac:picMk id="11" creationId="{ADF8B86D-DFC0-B231-105A-D4E07DFB377F}"/>
          </ac:picMkLst>
        </pc:picChg>
        <pc:picChg chg="add mod modCrop">
          <ac:chgData name="حصه بنت العتيبي" userId="c1fe605c-1aaf-4791-a440-af891effc177" providerId="ADAL" clId="{7494ABF9-833F-4D29-A61D-C11736B38772}" dt="2022-07-18T14:01:26.594" v="146" actId="14861"/>
          <ac:picMkLst>
            <pc:docMk/>
            <pc:sldMk cId="3832508009" sldId="268"/>
            <ac:picMk id="12" creationId="{B0605822-87EE-31C5-6D3F-0F6857A65EA6}"/>
          </ac:picMkLst>
        </pc:picChg>
      </pc:sldChg>
      <pc:sldChg chg="addSp delSp modSp mod addAnim delAnim modAnim">
        <pc:chgData name="حصه بنت العتيبي" userId="c1fe605c-1aaf-4791-a440-af891effc177" providerId="ADAL" clId="{7494ABF9-833F-4D29-A61D-C11736B38772}" dt="2022-07-18T13:52:38.204" v="123"/>
        <pc:sldMkLst>
          <pc:docMk/>
          <pc:sldMk cId="89315175" sldId="269"/>
        </pc:sldMkLst>
        <pc:spChg chg="del mod">
          <ac:chgData name="حصه بنت العتيبي" userId="c1fe605c-1aaf-4791-a440-af891effc177" providerId="ADAL" clId="{7494ABF9-833F-4D29-A61D-C11736B38772}" dt="2022-07-18T13:48:21.284" v="122" actId="478"/>
          <ac:spMkLst>
            <pc:docMk/>
            <pc:sldMk cId="89315175" sldId="269"/>
            <ac:spMk id="8" creationId="{E83D58F1-0AA2-4014-84A4-664F23F38C2E}"/>
          </ac:spMkLst>
        </pc:spChg>
        <pc:spChg chg="add mod">
          <ac:chgData name="حصه بنت العتيبي" userId="c1fe605c-1aaf-4791-a440-af891effc177" providerId="ADAL" clId="{7494ABF9-833F-4D29-A61D-C11736B38772}" dt="2022-07-18T13:48:13.252" v="119" actId="1076"/>
          <ac:spMkLst>
            <pc:docMk/>
            <pc:sldMk cId="89315175" sldId="269"/>
            <ac:spMk id="11" creationId="{0A8D5219-23C3-275A-6F02-19DB18F521F3}"/>
          </ac:spMkLst>
        </pc:spChg>
        <pc:spChg chg="add mod">
          <ac:chgData name="حصه بنت العتيبي" userId="c1fe605c-1aaf-4791-a440-af891effc177" providerId="ADAL" clId="{7494ABF9-833F-4D29-A61D-C11736B38772}" dt="2022-07-18T13:48:16.145" v="120" actId="1076"/>
          <ac:spMkLst>
            <pc:docMk/>
            <pc:sldMk cId="89315175" sldId="269"/>
            <ac:spMk id="12" creationId="{5DB35150-2C87-7BC2-A257-E73DD810C8DD}"/>
          </ac:spMkLst>
        </pc:spChg>
        <pc:spChg chg="add mod">
          <ac:chgData name="حصه بنت العتيبي" userId="c1fe605c-1aaf-4791-a440-af891effc177" providerId="ADAL" clId="{7494ABF9-833F-4D29-A61D-C11736B38772}" dt="2022-07-18T13:48:19.013" v="121" actId="1076"/>
          <ac:spMkLst>
            <pc:docMk/>
            <pc:sldMk cId="89315175" sldId="269"/>
            <ac:spMk id="13" creationId="{5D14D766-7ECB-825B-1BBE-8D47092DB10A}"/>
          </ac:spMkLst>
        </pc:spChg>
        <pc:spChg chg="add del mod">
          <ac:chgData name="حصه بنت العتيبي" userId="c1fe605c-1aaf-4791-a440-af891effc177" providerId="ADAL" clId="{7494ABF9-833F-4D29-A61D-C11736B38772}" dt="2022-07-18T13:47:08.509" v="100" actId="1076"/>
          <ac:spMkLst>
            <pc:docMk/>
            <pc:sldMk cId="89315175" sldId="269"/>
            <ac:spMk id="14" creationId="{46552EA8-89DD-D757-FA3E-E135077F8345}"/>
          </ac:spMkLst>
        </pc:spChg>
        <pc:spChg chg="add mod">
          <ac:chgData name="حصه بنت العتيبي" userId="c1fe605c-1aaf-4791-a440-af891effc177" providerId="ADAL" clId="{7494ABF9-833F-4D29-A61D-C11736B38772}" dt="2022-07-18T13:47:32.713" v="105" actId="1076"/>
          <ac:spMkLst>
            <pc:docMk/>
            <pc:sldMk cId="89315175" sldId="269"/>
            <ac:spMk id="15" creationId="{17205168-4376-E6B3-E418-7371D73C0ADF}"/>
          </ac:spMkLst>
        </pc:spChg>
        <pc:spChg chg="add mod">
          <ac:chgData name="حصه بنت العتيبي" userId="c1fe605c-1aaf-4791-a440-af891effc177" providerId="ADAL" clId="{7494ABF9-833F-4D29-A61D-C11736B38772}" dt="2022-07-18T13:47:13.810" v="102" actId="20577"/>
          <ac:spMkLst>
            <pc:docMk/>
            <pc:sldMk cId="89315175" sldId="269"/>
            <ac:spMk id="16" creationId="{0EF4EFBE-47E0-87DD-FCD4-2F939DE1A193}"/>
          </ac:spMkLst>
        </pc:spChg>
        <pc:picChg chg="mod">
          <ac:chgData name="حصه بنت العتيبي" userId="c1fe605c-1aaf-4791-a440-af891effc177" providerId="ADAL" clId="{7494ABF9-833F-4D29-A61D-C11736B38772}" dt="2022-07-18T13:48:02.538" v="116" actId="1076"/>
          <ac:picMkLst>
            <pc:docMk/>
            <pc:sldMk cId="89315175" sldId="269"/>
            <ac:picMk id="7" creationId="{20FA6E91-0067-464C-A2A8-32B1564AE60A}"/>
          </ac:picMkLst>
        </pc:picChg>
        <pc:picChg chg="del">
          <ac:chgData name="حصه بنت العتيبي" userId="c1fe605c-1aaf-4791-a440-af891effc177" providerId="ADAL" clId="{7494ABF9-833F-4D29-A61D-C11736B38772}" dt="2022-07-18T13:44:01.771" v="66" actId="478"/>
          <ac:picMkLst>
            <pc:docMk/>
            <pc:sldMk cId="89315175" sldId="269"/>
            <ac:picMk id="10" creationId="{5E74B4C3-B11D-4840-ABE5-5B93C1016AB6}"/>
          </ac:picMkLst>
        </pc:picChg>
      </pc:sldChg>
      <pc:sldChg chg="addSp delSp modSp mod modAnim">
        <pc:chgData name="حصه بنت العتيبي" userId="c1fe605c-1aaf-4791-a440-af891effc177" providerId="ADAL" clId="{7494ABF9-833F-4D29-A61D-C11736B38772}" dt="2022-07-18T14:08:22.207" v="179" actId="1076"/>
        <pc:sldMkLst>
          <pc:docMk/>
          <pc:sldMk cId="1454192220" sldId="270"/>
        </pc:sldMkLst>
        <pc:spChg chg="mod topLvl">
          <ac:chgData name="حصه بنت العتيبي" userId="c1fe605c-1aaf-4791-a440-af891effc177" providerId="ADAL" clId="{7494ABF9-833F-4D29-A61D-C11736B38772}" dt="2022-07-18T14:08:22.207" v="179" actId="1076"/>
          <ac:spMkLst>
            <pc:docMk/>
            <pc:sldMk cId="1454192220" sldId="270"/>
            <ac:spMk id="8" creationId="{7B41E7DA-53F8-4ECB-A8F4-C6F32E06DC41}"/>
          </ac:spMkLst>
        </pc:spChg>
        <pc:grpChg chg="add del mod">
          <ac:chgData name="حصه بنت العتيبي" userId="c1fe605c-1aaf-4791-a440-af891effc177" providerId="ADAL" clId="{7494ABF9-833F-4D29-A61D-C11736B38772}" dt="2022-07-18T14:08:17.759" v="178" actId="478"/>
          <ac:grpSpMkLst>
            <pc:docMk/>
            <pc:sldMk cId="1454192220" sldId="270"/>
            <ac:grpSpMk id="2" creationId="{B292CC68-2777-4949-82EB-CA2720F5EA00}"/>
          </ac:grpSpMkLst>
        </pc:grpChg>
        <pc:picChg chg="del mod topLvl">
          <ac:chgData name="حصه بنت العتيبي" userId="c1fe605c-1aaf-4791-a440-af891effc177" providerId="ADAL" clId="{7494ABF9-833F-4D29-A61D-C11736B38772}" dt="2022-07-18T14:08:17.759" v="178" actId="478"/>
          <ac:picMkLst>
            <pc:docMk/>
            <pc:sldMk cId="1454192220" sldId="270"/>
            <ac:picMk id="7" creationId="{FBB82563-9932-4D88-9827-556BBD578BC9}"/>
          </ac:picMkLst>
        </pc:picChg>
        <pc:picChg chg="mod">
          <ac:chgData name="حصه بنت العتيبي" userId="c1fe605c-1aaf-4791-a440-af891effc177" providerId="ADAL" clId="{7494ABF9-833F-4D29-A61D-C11736B38772}" dt="2022-07-18T14:07:18.899" v="166" actId="1076"/>
          <ac:picMkLst>
            <pc:docMk/>
            <pc:sldMk cId="1454192220" sldId="270"/>
            <ac:picMk id="10" creationId="{C0B5E29F-F3B0-440E-8C2D-FC0E18EED53C}"/>
          </ac:picMkLst>
        </pc:picChg>
        <pc:picChg chg="mod">
          <ac:chgData name="حصه بنت العتيبي" userId="c1fe605c-1aaf-4791-a440-af891effc177" providerId="ADAL" clId="{7494ABF9-833F-4D29-A61D-C11736B38772}" dt="2022-07-18T14:07:18.899" v="166" actId="1076"/>
          <ac:picMkLst>
            <pc:docMk/>
            <pc:sldMk cId="1454192220" sldId="270"/>
            <ac:picMk id="11" creationId="{672F8595-3B22-4061-8979-8AE961B55BD1}"/>
          </ac:picMkLst>
        </pc:picChg>
        <pc:picChg chg="mod">
          <ac:chgData name="حصه بنت العتيبي" userId="c1fe605c-1aaf-4791-a440-af891effc177" providerId="ADAL" clId="{7494ABF9-833F-4D29-A61D-C11736B38772}" dt="2022-07-18T14:07:18.899" v="166" actId="1076"/>
          <ac:picMkLst>
            <pc:docMk/>
            <pc:sldMk cId="1454192220" sldId="270"/>
            <ac:picMk id="12" creationId="{ED6C597A-F798-4C0C-AB03-8D290858447B}"/>
          </ac:picMkLst>
        </pc:picChg>
        <pc:picChg chg="mod">
          <ac:chgData name="حصه بنت العتيبي" userId="c1fe605c-1aaf-4791-a440-af891effc177" providerId="ADAL" clId="{7494ABF9-833F-4D29-A61D-C11736B38772}" dt="2022-07-18T14:07:30.227" v="171" actId="1076"/>
          <ac:picMkLst>
            <pc:docMk/>
            <pc:sldMk cId="1454192220" sldId="270"/>
            <ac:picMk id="13" creationId="{D0C54E35-0117-4E93-B134-6D00987B2BD0}"/>
          </ac:picMkLst>
        </pc:picChg>
        <pc:picChg chg="mod">
          <ac:chgData name="حصه بنت العتيبي" userId="c1fe605c-1aaf-4791-a440-af891effc177" providerId="ADAL" clId="{7494ABF9-833F-4D29-A61D-C11736B38772}" dt="2022-07-18T14:07:23.675" v="168" actId="1076"/>
          <ac:picMkLst>
            <pc:docMk/>
            <pc:sldMk cId="1454192220" sldId="270"/>
            <ac:picMk id="14" creationId="{AF327318-7148-40BE-9B83-CFC7B51CD76E}"/>
          </ac:picMkLst>
        </pc:picChg>
      </pc:sldChg>
      <pc:sldChg chg="delSp modSp mod">
        <pc:chgData name="حصه بنت العتيبي" userId="c1fe605c-1aaf-4791-a440-af891effc177" providerId="ADAL" clId="{7494ABF9-833F-4D29-A61D-C11736B38772}" dt="2022-07-18T14:19:12.545" v="186" actId="5793"/>
        <pc:sldMkLst>
          <pc:docMk/>
          <pc:sldMk cId="2114994273" sldId="271"/>
        </pc:sldMkLst>
        <pc:spChg chg="mod">
          <ac:chgData name="حصه بنت العتيبي" userId="c1fe605c-1aaf-4791-a440-af891effc177" providerId="ADAL" clId="{7494ABF9-833F-4D29-A61D-C11736B38772}" dt="2022-07-18T14:19:12.545" v="186" actId="5793"/>
          <ac:spMkLst>
            <pc:docMk/>
            <pc:sldMk cId="2114994273" sldId="271"/>
            <ac:spMk id="2" creationId="{44206C30-ADAC-4410-8DE0-513D80FC1465}"/>
          </ac:spMkLst>
        </pc:spChg>
        <pc:picChg chg="del">
          <ac:chgData name="حصه بنت العتيبي" userId="c1fe605c-1aaf-4791-a440-af891effc177" providerId="ADAL" clId="{7494ABF9-833F-4D29-A61D-C11736B38772}" dt="2022-07-18T14:19:00.619" v="183" actId="478"/>
          <ac:picMkLst>
            <pc:docMk/>
            <pc:sldMk cId="2114994273" sldId="271"/>
            <ac:picMk id="11" creationId="{11D45370-3313-4FC4-9CCD-1333F3629B3D}"/>
          </ac:picMkLst>
        </pc:picChg>
      </pc:sldChg>
      <pc:sldChg chg="addSp delSp modSp mod">
        <pc:chgData name="حصه بنت العتيبي" userId="c1fe605c-1aaf-4791-a440-af891effc177" providerId="ADAL" clId="{7494ABF9-833F-4D29-A61D-C11736B38772}" dt="2022-07-18T12:35:56.582" v="21" actId="1076"/>
        <pc:sldMkLst>
          <pc:docMk/>
          <pc:sldMk cId="555716476" sldId="272"/>
        </pc:sldMkLst>
        <pc:spChg chg="mod">
          <ac:chgData name="حصه بنت العتيبي" userId="c1fe605c-1aaf-4791-a440-af891effc177" providerId="ADAL" clId="{7494ABF9-833F-4D29-A61D-C11736B38772}" dt="2022-07-18T12:35:56.582" v="21" actId="1076"/>
          <ac:spMkLst>
            <pc:docMk/>
            <pc:sldMk cId="555716476" sldId="272"/>
            <ac:spMk id="2" creationId="{40B557FD-C4A7-4948-AEB0-002810875E02}"/>
          </ac:spMkLst>
        </pc:spChg>
        <pc:picChg chg="add del">
          <ac:chgData name="حصه بنت العتيبي" userId="c1fe605c-1aaf-4791-a440-af891effc177" providerId="ADAL" clId="{7494ABF9-833F-4D29-A61D-C11736B38772}" dt="2022-07-18T11:30:31.557" v="1"/>
          <ac:picMkLst>
            <pc:docMk/>
            <pc:sldMk cId="555716476" sldId="272"/>
            <ac:picMk id="7" creationId="{BA5632A0-A7BC-4B89-71A1-5158928A31AC}"/>
          </ac:picMkLst>
        </pc:picChg>
        <pc:picChg chg="mod">
          <ac:chgData name="حصه بنت العتيبي" userId="c1fe605c-1aaf-4791-a440-af891effc177" providerId="ADAL" clId="{7494ABF9-833F-4D29-A61D-C11736B38772}" dt="2022-07-18T12:35:51.686" v="20" actId="1076"/>
          <ac:picMkLst>
            <pc:docMk/>
            <pc:sldMk cId="555716476" sldId="272"/>
            <ac:picMk id="8" creationId="{C9C2DE97-725F-48C1-B7E7-907E407011F2}"/>
          </ac:picMkLst>
        </pc:picChg>
      </pc:sldChg>
      <pc:sldMasterChg chg="addSp modSp mod">
        <pc:chgData name="حصه بنت العتيبي" userId="c1fe605c-1aaf-4791-a440-af891effc177" providerId="ADAL" clId="{7494ABF9-833F-4D29-A61D-C11736B38772}" dt="2022-07-18T14:25:16.572" v="233" actId="20577"/>
        <pc:sldMasterMkLst>
          <pc:docMk/>
          <pc:sldMasterMk cId="2373345059" sldId="2147483648"/>
        </pc:sldMasterMkLst>
        <pc:spChg chg="add mod">
          <ac:chgData name="حصه بنت العتيبي" userId="c1fe605c-1aaf-4791-a440-af891effc177" providerId="ADAL" clId="{7494ABF9-833F-4D29-A61D-C11736B38772}" dt="2022-07-18T14:25:16.572" v="233" actId="20577"/>
          <ac:spMkLst>
            <pc:docMk/>
            <pc:sldMasterMk cId="2373345059" sldId="2147483648"/>
            <ac:spMk id="7" creationId="{1E6949DE-639F-ED24-1679-FD206B6F291B}"/>
          </ac:spMkLst>
        </pc:spChg>
      </pc:sldMasterChg>
    </pc:docChg>
  </pc:docChgLst>
  <pc:docChgLst>
    <pc:chgData name="حصه بنت العتيبي" userId="c1fe605c-1aaf-4791-a440-af891effc177" providerId="ADAL" clId="{0C77D6BE-8CA3-4E09-AABE-257FB8382211}"/>
    <pc:docChg chg="undo custSel addSld delSld modSld sldOrd modMainMaster">
      <pc:chgData name="حصه بنت العتيبي" userId="c1fe605c-1aaf-4791-a440-af891effc177" providerId="ADAL" clId="{0C77D6BE-8CA3-4E09-AABE-257FB8382211}" dt="2021-10-03T08:24:57.629" v="572" actId="14861"/>
      <pc:docMkLst>
        <pc:docMk/>
      </pc:docMkLst>
      <pc:sldChg chg="addSp delSp modSp mod modTransition">
        <pc:chgData name="حصه بنت العتيبي" userId="c1fe605c-1aaf-4791-a440-af891effc177" providerId="ADAL" clId="{0C77D6BE-8CA3-4E09-AABE-257FB8382211}" dt="2021-10-03T06:41:26.242" v="172"/>
        <pc:sldMkLst>
          <pc:docMk/>
          <pc:sldMk cId="3099388396" sldId="256"/>
        </pc:sldMkLst>
        <pc:spChg chg="mod">
          <ac:chgData name="حصه بنت العتيبي" userId="c1fe605c-1aaf-4791-a440-af891effc177" providerId="ADAL" clId="{0C77D6BE-8CA3-4E09-AABE-257FB8382211}" dt="2021-10-02T20:26:43.904" v="21" actId="1076"/>
          <ac:spMkLst>
            <pc:docMk/>
            <pc:sldMk cId="3099388396" sldId="256"/>
            <ac:spMk id="9" creationId="{C5544990-A8B1-4DC5-95B9-409ABC839472}"/>
          </ac:spMkLst>
        </pc:spChg>
        <pc:spChg chg="add mod">
          <ac:chgData name="حصه بنت العتيبي" userId="c1fe605c-1aaf-4791-a440-af891effc177" providerId="ADAL" clId="{0C77D6BE-8CA3-4E09-AABE-257FB8382211}" dt="2021-10-02T20:26:50.819" v="24" actId="1076"/>
          <ac:spMkLst>
            <pc:docMk/>
            <pc:sldMk cId="3099388396" sldId="256"/>
            <ac:spMk id="11" creationId="{559F952B-5D2B-40D6-99C1-C6D6752B1676}"/>
          </ac:spMkLst>
        </pc:spChg>
        <pc:spChg chg="add mod">
          <ac:chgData name="حصه بنت العتيبي" userId="c1fe605c-1aaf-4791-a440-af891effc177" providerId="ADAL" clId="{0C77D6BE-8CA3-4E09-AABE-257FB8382211}" dt="2021-10-02T20:26:59.624" v="27" actId="1076"/>
          <ac:spMkLst>
            <pc:docMk/>
            <pc:sldMk cId="3099388396" sldId="256"/>
            <ac:spMk id="12" creationId="{B78EE224-6075-44E7-9DBA-C486202DA6E3}"/>
          </ac:spMkLst>
        </pc:spChg>
        <pc:spChg chg="add mod">
          <ac:chgData name="حصه بنت العتيبي" userId="c1fe605c-1aaf-4791-a440-af891effc177" providerId="ADAL" clId="{0C77D6BE-8CA3-4E09-AABE-257FB8382211}" dt="2021-10-02T20:29:13.230" v="65" actId="207"/>
          <ac:spMkLst>
            <pc:docMk/>
            <pc:sldMk cId="3099388396" sldId="256"/>
            <ac:spMk id="13" creationId="{87FA9F19-C824-425E-8F41-813885755273}"/>
          </ac:spMkLst>
        </pc:spChg>
        <pc:spChg chg="add mod">
          <ac:chgData name="حصه بنت العتيبي" userId="c1fe605c-1aaf-4791-a440-af891effc177" providerId="ADAL" clId="{0C77D6BE-8CA3-4E09-AABE-257FB8382211}" dt="2021-10-02T20:29:45.671" v="69" actId="1076"/>
          <ac:spMkLst>
            <pc:docMk/>
            <pc:sldMk cId="3099388396" sldId="256"/>
            <ac:spMk id="15" creationId="{705757BF-FE66-408A-AD46-787ACD8DBC5F}"/>
          </ac:spMkLst>
        </pc:spChg>
        <pc:picChg chg="del">
          <ac:chgData name="حصه بنت العتيبي" userId="c1fe605c-1aaf-4791-a440-af891effc177" providerId="ADAL" clId="{0C77D6BE-8CA3-4E09-AABE-257FB8382211}" dt="2021-10-02T20:25:08.504" v="6" actId="478"/>
          <ac:picMkLst>
            <pc:docMk/>
            <pc:sldMk cId="3099388396" sldId="256"/>
            <ac:picMk id="10" creationId="{1865C8D8-5DED-40B5-8473-FDCADF597675}"/>
          </ac:picMkLst>
        </pc:picChg>
      </pc:sldChg>
      <pc:sldChg chg="addSp modSp mod modTransition">
        <pc:chgData name="حصه بنت العتيبي" userId="c1fe605c-1aaf-4791-a440-af891effc177" providerId="ADAL" clId="{0C77D6BE-8CA3-4E09-AABE-257FB8382211}" dt="2021-10-03T06:41:26.242" v="172"/>
        <pc:sldMkLst>
          <pc:docMk/>
          <pc:sldMk cId="1417111981" sldId="257"/>
        </pc:sldMkLst>
        <pc:spChg chg="mod">
          <ac:chgData name="حصه بنت العتيبي" userId="c1fe605c-1aaf-4791-a440-af891effc177" providerId="ADAL" clId="{0C77D6BE-8CA3-4E09-AABE-257FB8382211}" dt="2021-10-02T20:30:14.849" v="74" actId="1076"/>
          <ac:spMkLst>
            <pc:docMk/>
            <pc:sldMk cId="1417111981" sldId="257"/>
            <ac:spMk id="14" creationId="{29C80B12-D11A-42CC-8F45-963A8A7E0FAC}"/>
          </ac:spMkLst>
        </pc:spChg>
        <pc:spChg chg="add mod">
          <ac:chgData name="حصه بنت العتيبي" userId="c1fe605c-1aaf-4791-a440-af891effc177" providerId="ADAL" clId="{0C77D6BE-8CA3-4E09-AABE-257FB8382211}" dt="2021-10-02T20:30:04.571" v="71" actId="1076"/>
          <ac:spMkLst>
            <pc:docMk/>
            <pc:sldMk cId="1417111981" sldId="257"/>
            <ac:spMk id="16" creationId="{4E5D0A9D-9A78-4A1A-B490-38F68423EC29}"/>
          </ac:spMkLst>
        </pc:spChg>
        <pc:spChg chg="add mod">
          <ac:chgData name="حصه بنت العتيبي" userId="c1fe605c-1aaf-4791-a440-af891effc177" providerId="ADAL" clId="{0C77D6BE-8CA3-4E09-AABE-257FB8382211}" dt="2021-10-02T20:30:04.571" v="71" actId="1076"/>
          <ac:spMkLst>
            <pc:docMk/>
            <pc:sldMk cId="1417111981" sldId="257"/>
            <ac:spMk id="17" creationId="{8DC69F2B-3D12-412E-A3FA-69678BAD3159}"/>
          </ac:spMkLst>
        </pc:spChg>
        <pc:spChg chg="add mod">
          <ac:chgData name="حصه بنت العتيبي" userId="c1fe605c-1aaf-4791-a440-af891effc177" providerId="ADAL" clId="{0C77D6BE-8CA3-4E09-AABE-257FB8382211}" dt="2021-10-02T20:30:04.571" v="71" actId="1076"/>
          <ac:spMkLst>
            <pc:docMk/>
            <pc:sldMk cId="1417111981" sldId="257"/>
            <ac:spMk id="18" creationId="{281E8AC2-91F7-4B6F-8AA2-6A94FA523128}"/>
          </ac:spMkLst>
        </pc:spChg>
      </pc:sldChg>
      <pc:sldChg chg="addSp modSp ord modTransition">
        <pc:chgData name="حصه بنت العتيبي" userId="c1fe605c-1aaf-4791-a440-af891effc177" providerId="ADAL" clId="{0C77D6BE-8CA3-4E09-AABE-257FB8382211}" dt="2021-10-03T06:41:26.242" v="172"/>
        <pc:sldMkLst>
          <pc:docMk/>
          <pc:sldMk cId="2059421459" sldId="258"/>
        </pc:sldMkLst>
        <pc:spChg chg="mod">
          <ac:chgData name="حصه بنت العتيبي" userId="c1fe605c-1aaf-4791-a440-af891effc177" providerId="ADAL" clId="{0C77D6BE-8CA3-4E09-AABE-257FB8382211}" dt="2021-10-02T20:31:20.017" v="84" actId="14100"/>
          <ac:spMkLst>
            <pc:docMk/>
            <pc:sldMk cId="2059421459" sldId="258"/>
            <ac:spMk id="2" creationId="{D571F621-631A-48D3-B408-BD1C2E75086C}"/>
          </ac:spMkLst>
        </pc:spChg>
        <pc:spChg chg="add mod">
          <ac:chgData name="حصه بنت العتيبي" userId="c1fe605c-1aaf-4791-a440-af891effc177" providerId="ADAL" clId="{0C77D6BE-8CA3-4E09-AABE-257FB8382211}" dt="2021-10-02T20:31:05.472" v="81"/>
          <ac:spMkLst>
            <pc:docMk/>
            <pc:sldMk cId="2059421459" sldId="258"/>
            <ac:spMk id="6" creationId="{172F39FB-C561-4D19-8842-E07DC4EBC873}"/>
          </ac:spMkLst>
        </pc:spChg>
        <pc:spChg chg="add mod">
          <ac:chgData name="حصه بنت العتيبي" userId="c1fe605c-1aaf-4791-a440-af891effc177" providerId="ADAL" clId="{0C77D6BE-8CA3-4E09-AABE-257FB8382211}" dt="2021-10-02T20:31:05.472" v="81"/>
          <ac:spMkLst>
            <pc:docMk/>
            <pc:sldMk cId="2059421459" sldId="258"/>
            <ac:spMk id="7" creationId="{ECC29C6A-8E84-4334-B5B1-9070D2D8423C}"/>
          </ac:spMkLst>
        </pc:spChg>
        <pc:spChg chg="add mod">
          <ac:chgData name="حصه بنت العتيبي" userId="c1fe605c-1aaf-4791-a440-af891effc177" providerId="ADAL" clId="{0C77D6BE-8CA3-4E09-AABE-257FB8382211}" dt="2021-10-02T20:31:05.472" v="81"/>
          <ac:spMkLst>
            <pc:docMk/>
            <pc:sldMk cId="2059421459" sldId="258"/>
            <ac:spMk id="8" creationId="{B21CDD4C-7073-4D4C-A99E-681E9B73FA21}"/>
          </ac:spMkLst>
        </pc:spChg>
        <pc:spChg chg="add mod">
          <ac:chgData name="حصه بنت العتيبي" userId="c1fe605c-1aaf-4791-a440-af891effc177" providerId="ADAL" clId="{0C77D6BE-8CA3-4E09-AABE-257FB8382211}" dt="2021-10-02T20:31:05.472" v="81"/>
          <ac:spMkLst>
            <pc:docMk/>
            <pc:sldMk cId="2059421459" sldId="258"/>
            <ac:spMk id="9" creationId="{C5973B57-7CC0-4FAF-8DBA-2167528D1335}"/>
          </ac:spMkLst>
        </pc:spChg>
        <pc:grpChg chg="mod">
          <ac:chgData name="حصه بنت العتيبي" userId="c1fe605c-1aaf-4791-a440-af891effc177" providerId="ADAL" clId="{0C77D6BE-8CA3-4E09-AABE-257FB8382211}" dt="2021-10-02T20:31:20.017" v="84" actId="14100"/>
          <ac:grpSpMkLst>
            <pc:docMk/>
            <pc:sldMk cId="2059421459" sldId="258"/>
            <ac:grpSpMk id="3" creationId="{5F9FACA2-A35D-4F88-BB00-E1B58D5E9907}"/>
          </ac:grpSpMkLst>
        </pc:grpChg>
        <pc:picChg chg="mod">
          <ac:chgData name="حصه بنت العتيبي" userId="c1fe605c-1aaf-4791-a440-af891effc177" providerId="ADAL" clId="{0C77D6BE-8CA3-4E09-AABE-257FB8382211}" dt="2021-10-02T20:31:20.017" v="84" actId="14100"/>
          <ac:picMkLst>
            <pc:docMk/>
            <pc:sldMk cId="2059421459" sldId="258"/>
            <ac:picMk id="2050" creationId="{0D47797C-9F18-4FD4-A36E-3FDEBD0D1400}"/>
          </ac:picMkLst>
        </pc:picChg>
      </pc:sldChg>
      <pc:sldChg chg="addSp modSp mod modTransition">
        <pc:chgData name="حصه بنت العتيبي" userId="c1fe605c-1aaf-4791-a440-af891effc177" providerId="ADAL" clId="{0C77D6BE-8CA3-4E09-AABE-257FB8382211}" dt="2021-10-03T06:41:26.242" v="172"/>
        <pc:sldMkLst>
          <pc:docMk/>
          <pc:sldMk cId="3809155103" sldId="259"/>
        </pc:sldMkLst>
        <pc:spChg chg="mod">
          <ac:chgData name="حصه بنت العتيبي" userId="c1fe605c-1aaf-4791-a440-af891effc177" providerId="ADAL" clId="{0C77D6BE-8CA3-4E09-AABE-257FB8382211}" dt="2021-10-02T20:21:15.313" v="4" actId="1076"/>
          <ac:spMkLst>
            <pc:docMk/>
            <pc:sldMk cId="3809155103" sldId="259"/>
            <ac:spMk id="3" creationId="{AA4CC520-6066-41C0-89CB-DD12975FEF39}"/>
          </ac:spMkLst>
        </pc:spChg>
        <pc:spChg chg="mod">
          <ac:chgData name="حصه بنت العتيبي" userId="c1fe605c-1aaf-4791-a440-af891effc177" providerId="ADAL" clId="{0C77D6BE-8CA3-4E09-AABE-257FB8382211}" dt="2021-10-02T20:21:05.097" v="2" actId="1076"/>
          <ac:spMkLst>
            <pc:docMk/>
            <pc:sldMk cId="3809155103" sldId="259"/>
            <ac:spMk id="4" creationId="{0BC655E4-33B8-4229-8F27-AC9DA0CB676B}"/>
          </ac:spMkLst>
        </pc:spChg>
        <pc:picChg chg="mod">
          <ac:chgData name="حصه بنت العتيبي" userId="c1fe605c-1aaf-4791-a440-af891effc177" providerId="ADAL" clId="{0C77D6BE-8CA3-4E09-AABE-257FB8382211}" dt="2021-10-02T20:38:51.906" v="163"/>
          <ac:picMkLst>
            <pc:docMk/>
            <pc:sldMk cId="3809155103" sldId="259"/>
            <ac:picMk id="2" creationId="{7194CF0E-8F52-4B83-BADD-D9E9924F0202}"/>
          </ac:picMkLst>
        </pc:picChg>
        <pc:picChg chg="add mod">
          <ac:chgData name="حصه بنت العتيبي" userId="c1fe605c-1aaf-4791-a440-af891effc177" providerId="ADAL" clId="{0C77D6BE-8CA3-4E09-AABE-257FB8382211}" dt="2021-10-02T20:38:29.953" v="158" actId="14100"/>
          <ac:picMkLst>
            <pc:docMk/>
            <pc:sldMk cId="3809155103" sldId="259"/>
            <ac:picMk id="6" creationId="{C93994A5-EAFB-49B9-A948-BD3E556611AA}"/>
          </ac:picMkLst>
        </pc:picChg>
      </pc:sldChg>
      <pc:sldChg chg="addSp modSp mod ord modTransition">
        <pc:chgData name="حصه بنت العتيبي" userId="c1fe605c-1aaf-4791-a440-af891effc177" providerId="ADAL" clId="{0C77D6BE-8CA3-4E09-AABE-257FB8382211}" dt="2021-10-03T06:41:26.242" v="172"/>
        <pc:sldMkLst>
          <pc:docMk/>
          <pc:sldMk cId="3634800045" sldId="260"/>
        </pc:sldMkLst>
        <pc:spChg chg="add mod">
          <ac:chgData name="حصه بنت العتيبي" userId="c1fe605c-1aaf-4791-a440-af891effc177" providerId="ADAL" clId="{0C77D6BE-8CA3-4E09-AABE-257FB8382211}" dt="2021-10-02T20:37:22.407" v="148" actId="1076"/>
          <ac:spMkLst>
            <pc:docMk/>
            <pc:sldMk cId="3634800045" sldId="260"/>
            <ac:spMk id="2" creationId="{DA2D672F-7AED-4B2E-9AE8-FAFCA33D05F7}"/>
          </ac:spMkLst>
        </pc:spChg>
        <pc:spChg chg="add mod">
          <ac:chgData name="حصه بنت العتيبي" userId="c1fe605c-1aaf-4791-a440-af891effc177" providerId="ADAL" clId="{0C77D6BE-8CA3-4E09-AABE-257FB8382211}" dt="2021-10-02T20:40:06.338" v="164" actId="14861"/>
          <ac:spMkLst>
            <pc:docMk/>
            <pc:sldMk cId="3634800045" sldId="260"/>
            <ac:spMk id="3" creationId="{0863C26F-8F40-4508-8E9E-DEF92315BA86}"/>
          </ac:spMkLst>
        </pc:spChg>
        <pc:spChg chg="add mod">
          <ac:chgData name="حصه بنت العتيبي" userId="c1fe605c-1aaf-4791-a440-af891effc177" providerId="ADAL" clId="{0C77D6BE-8CA3-4E09-AABE-257FB8382211}" dt="2021-10-02T20:34:38.884" v="126" actId="207"/>
          <ac:spMkLst>
            <pc:docMk/>
            <pc:sldMk cId="3634800045" sldId="260"/>
            <ac:spMk id="4" creationId="{A6AD80E1-47ED-450A-BE6D-490CE8331BF7}"/>
          </ac:spMkLst>
        </pc:spChg>
        <pc:picChg chg="add mod modCrop">
          <ac:chgData name="حصه بنت العتيبي" userId="c1fe605c-1aaf-4791-a440-af891effc177" providerId="ADAL" clId="{0C77D6BE-8CA3-4E09-AABE-257FB8382211}" dt="2021-10-02T20:37:32.588" v="149" actId="1440"/>
          <ac:picMkLst>
            <pc:docMk/>
            <pc:sldMk cId="3634800045" sldId="260"/>
            <ac:picMk id="6" creationId="{D340AB58-5165-4E70-A5B7-6F5B2E1CA48F}"/>
          </ac:picMkLst>
        </pc:picChg>
      </pc:sldChg>
      <pc:sldChg chg="addSp modSp add mod ord modTransition">
        <pc:chgData name="حصه بنت العتيبي" userId="c1fe605c-1aaf-4791-a440-af891effc177" providerId="ADAL" clId="{0C77D6BE-8CA3-4E09-AABE-257FB8382211}" dt="2021-10-03T06:41:26.242" v="172"/>
        <pc:sldMkLst>
          <pc:docMk/>
          <pc:sldMk cId="2082758581" sldId="261"/>
        </pc:sldMkLst>
        <pc:spChg chg="add mod">
          <ac:chgData name="حصه بنت العتيبي" userId="c1fe605c-1aaf-4791-a440-af891effc177" providerId="ADAL" clId="{0C77D6BE-8CA3-4E09-AABE-257FB8382211}" dt="2021-10-02T20:30:38.643" v="77" actId="688"/>
          <ac:spMkLst>
            <pc:docMk/>
            <pc:sldMk cId="2082758581" sldId="261"/>
            <ac:spMk id="4" creationId="{C350C853-9CCE-4626-AC5E-ABDC16F3C330}"/>
          </ac:spMkLst>
        </pc:spChg>
        <pc:spChg chg="add mod">
          <ac:chgData name="حصه بنت العتيبي" userId="c1fe605c-1aaf-4791-a440-af891effc177" providerId="ADAL" clId="{0C77D6BE-8CA3-4E09-AABE-257FB8382211}" dt="2021-10-02T20:30:32.146" v="76" actId="1076"/>
          <ac:spMkLst>
            <pc:docMk/>
            <pc:sldMk cId="2082758581" sldId="261"/>
            <ac:spMk id="5" creationId="{8324C0A2-3E3A-45E3-B233-10B083DA92ED}"/>
          </ac:spMkLst>
        </pc:spChg>
        <pc:spChg chg="add mod">
          <ac:chgData name="حصه بنت العتيبي" userId="c1fe605c-1aaf-4791-a440-af891effc177" providerId="ADAL" clId="{0C77D6BE-8CA3-4E09-AABE-257FB8382211}" dt="2021-10-02T20:30:32.146" v="76" actId="1076"/>
          <ac:spMkLst>
            <pc:docMk/>
            <pc:sldMk cId="2082758581" sldId="261"/>
            <ac:spMk id="6" creationId="{2645B902-F6E8-459E-AF72-5A0D2E32E47C}"/>
          </ac:spMkLst>
        </pc:spChg>
        <pc:spChg chg="mod">
          <ac:chgData name="حصه بنت العتيبي" userId="c1fe605c-1aaf-4791-a440-af891effc177" providerId="ADAL" clId="{0C77D6BE-8CA3-4E09-AABE-257FB8382211}" dt="2021-10-02T20:30:43.697" v="78" actId="688"/>
          <ac:spMkLst>
            <pc:docMk/>
            <pc:sldMk cId="2082758581" sldId="261"/>
            <ac:spMk id="9" creationId="{C5544990-A8B1-4DC5-95B9-409ABC839472}"/>
          </ac:spMkLst>
        </pc:spChg>
      </pc:sldChg>
      <pc:sldChg chg="addSp delSp modSp add mod ord modTransition modAnim">
        <pc:chgData name="حصه بنت العتيبي" userId="c1fe605c-1aaf-4791-a440-af891effc177" providerId="ADAL" clId="{0C77D6BE-8CA3-4E09-AABE-257FB8382211}" dt="2021-10-03T07:29:19.874" v="355" actId="1076"/>
        <pc:sldMkLst>
          <pc:docMk/>
          <pc:sldMk cId="3970409862" sldId="262"/>
        </pc:sldMkLst>
        <pc:spChg chg="ord">
          <ac:chgData name="حصه بنت العتيبي" userId="c1fe605c-1aaf-4791-a440-af891effc177" providerId="ADAL" clId="{0C77D6BE-8CA3-4E09-AABE-257FB8382211}" dt="2021-10-03T07:25:42.276" v="338" actId="166"/>
          <ac:spMkLst>
            <pc:docMk/>
            <pc:sldMk cId="3970409862" sldId="262"/>
            <ac:spMk id="4" creationId="{C350C853-9CCE-4626-AC5E-ABDC16F3C330}"/>
          </ac:spMkLst>
        </pc:spChg>
        <pc:spChg chg="ord">
          <ac:chgData name="حصه بنت العتيبي" userId="c1fe605c-1aaf-4791-a440-af891effc177" providerId="ADAL" clId="{0C77D6BE-8CA3-4E09-AABE-257FB8382211}" dt="2021-10-03T07:25:50.278" v="340" actId="166"/>
          <ac:spMkLst>
            <pc:docMk/>
            <pc:sldMk cId="3970409862" sldId="262"/>
            <ac:spMk id="5" creationId="{8324C0A2-3E3A-45E3-B233-10B083DA92ED}"/>
          </ac:spMkLst>
        </pc:spChg>
        <pc:picChg chg="add mod ord modCrop">
          <ac:chgData name="حصه بنت العتيبي" userId="c1fe605c-1aaf-4791-a440-af891effc177" providerId="ADAL" clId="{0C77D6BE-8CA3-4E09-AABE-257FB8382211}" dt="2021-10-03T07:29:19.874" v="355" actId="1076"/>
          <ac:picMkLst>
            <pc:docMk/>
            <pc:sldMk cId="3970409862" sldId="262"/>
            <ac:picMk id="3" creationId="{C64FECF4-B674-4486-A139-EAB7FB7C76C0}"/>
          </ac:picMkLst>
        </pc:picChg>
        <pc:picChg chg="add mod">
          <ac:chgData name="حصه بنت العتيبي" userId="c1fe605c-1aaf-4791-a440-af891effc177" providerId="ADAL" clId="{0C77D6BE-8CA3-4E09-AABE-257FB8382211}" dt="2021-10-03T06:42:41.523" v="173"/>
          <ac:picMkLst>
            <pc:docMk/>
            <pc:sldMk cId="3970409862" sldId="262"/>
            <ac:picMk id="7" creationId="{EE7A5298-D1F9-41A3-829F-3FAAAA6F86F7}"/>
          </ac:picMkLst>
        </pc:picChg>
        <pc:picChg chg="del">
          <ac:chgData name="حصه بنت العتيبي" userId="c1fe605c-1aaf-4791-a440-af891effc177" providerId="ADAL" clId="{0C77D6BE-8CA3-4E09-AABE-257FB8382211}" dt="2021-10-02T20:33:09.288" v="88" actId="478"/>
          <ac:picMkLst>
            <pc:docMk/>
            <pc:sldMk cId="3970409862" sldId="262"/>
            <ac:picMk id="10" creationId="{1865C8D8-5DED-40B5-8473-FDCADF597675}"/>
          </ac:picMkLst>
        </pc:picChg>
        <pc:picChg chg="add mod">
          <ac:chgData name="حصه بنت العتيبي" userId="c1fe605c-1aaf-4791-a440-af891effc177" providerId="ADAL" clId="{0C77D6BE-8CA3-4E09-AABE-257FB8382211}" dt="2021-10-03T07:28:24.719" v="353" actId="1076"/>
          <ac:picMkLst>
            <pc:docMk/>
            <pc:sldMk cId="3970409862" sldId="262"/>
            <ac:picMk id="9218" creationId="{0A96789F-C216-490E-98D8-056E77A2C397}"/>
          </ac:picMkLst>
        </pc:picChg>
      </pc:sldChg>
      <pc:sldChg chg="addSp delSp modSp add mod modTransition">
        <pc:chgData name="حصه بنت العتيبي" userId="c1fe605c-1aaf-4791-a440-af891effc177" providerId="ADAL" clId="{0C77D6BE-8CA3-4E09-AABE-257FB8382211}" dt="2021-10-03T07:51:36.957" v="447" actId="1076"/>
        <pc:sldMkLst>
          <pc:docMk/>
          <pc:sldMk cId="1849095629" sldId="263"/>
        </pc:sldMkLst>
        <pc:spChg chg="mod">
          <ac:chgData name="حصه بنت العتيبي" userId="c1fe605c-1aaf-4791-a440-af891effc177" providerId="ADAL" clId="{0C77D6BE-8CA3-4E09-AABE-257FB8382211}" dt="2021-10-03T07:31:47.945" v="372" actId="164"/>
          <ac:spMkLst>
            <pc:docMk/>
            <pc:sldMk cId="1849095629" sldId="263"/>
            <ac:spMk id="4" creationId="{C350C853-9CCE-4626-AC5E-ABDC16F3C330}"/>
          </ac:spMkLst>
        </pc:spChg>
        <pc:spChg chg="mod">
          <ac:chgData name="حصه بنت العتيبي" userId="c1fe605c-1aaf-4791-a440-af891effc177" providerId="ADAL" clId="{0C77D6BE-8CA3-4E09-AABE-257FB8382211}" dt="2021-10-03T07:31:47.945" v="372" actId="164"/>
          <ac:spMkLst>
            <pc:docMk/>
            <pc:sldMk cId="1849095629" sldId="263"/>
            <ac:spMk id="5" creationId="{8324C0A2-3E3A-45E3-B233-10B083DA92ED}"/>
          </ac:spMkLst>
        </pc:spChg>
        <pc:spChg chg="mod">
          <ac:chgData name="حصه بنت العتيبي" userId="c1fe605c-1aaf-4791-a440-af891effc177" providerId="ADAL" clId="{0C77D6BE-8CA3-4E09-AABE-257FB8382211}" dt="2021-10-03T07:31:47.945" v="372" actId="164"/>
          <ac:spMkLst>
            <pc:docMk/>
            <pc:sldMk cId="1849095629" sldId="263"/>
            <ac:spMk id="6" creationId="{2645B902-F6E8-459E-AF72-5A0D2E32E47C}"/>
          </ac:spMkLst>
        </pc:spChg>
        <pc:spChg chg="mod">
          <ac:chgData name="حصه بنت العتيبي" userId="c1fe605c-1aaf-4791-a440-af891effc177" providerId="ADAL" clId="{0C77D6BE-8CA3-4E09-AABE-257FB8382211}" dt="2021-10-03T07:31:47.945" v="372" actId="164"/>
          <ac:spMkLst>
            <pc:docMk/>
            <pc:sldMk cId="1849095629" sldId="263"/>
            <ac:spMk id="9" creationId="{C5544990-A8B1-4DC5-95B9-409ABC839472}"/>
          </ac:spMkLst>
        </pc:spChg>
        <pc:spChg chg="add mod">
          <ac:chgData name="حصه بنت العتيبي" userId="c1fe605c-1aaf-4791-a440-af891effc177" providerId="ADAL" clId="{0C77D6BE-8CA3-4E09-AABE-257FB8382211}" dt="2021-10-03T07:51:36.957" v="447" actId="1076"/>
          <ac:spMkLst>
            <pc:docMk/>
            <pc:sldMk cId="1849095629" sldId="263"/>
            <ac:spMk id="11" creationId="{FAC0D783-8C32-4C11-B04C-70D73E91A883}"/>
          </ac:spMkLst>
        </pc:spChg>
        <pc:grpChg chg="add mod">
          <ac:chgData name="حصه بنت العتيبي" userId="c1fe605c-1aaf-4791-a440-af891effc177" providerId="ADAL" clId="{0C77D6BE-8CA3-4E09-AABE-257FB8382211}" dt="2021-10-03T07:31:36.821" v="371" actId="164"/>
          <ac:grpSpMkLst>
            <pc:docMk/>
            <pc:sldMk cId="1849095629" sldId="263"/>
            <ac:grpSpMk id="2" creationId="{6BC7F445-0DD3-4698-9A30-F946CDE1316E}"/>
          </ac:grpSpMkLst>
        </pc:grpChg>
        <pc:grpChg chg="add mod">
          <ac:chgData name="حصه بنت العتيبي" userId="c1fe605c-1aaf-4791-a440-af891effc177" providerId="ADAL" clId="{0C77D6BE-8CA3-4E09-AABE-257FB8382211}" dt="2021-10-03T07:31:47.945" v="372" actId="164"/>
          <ac:grpSpMkLst>
            <pc:docMk/>
            <pc:sldMk cId="1849095629" sldId="263"/>
            <ac:grpSpMk id="3" creationId="{01C32DAA-006C-40B5-BCD1-9F1DFCDCD495}"/>
          </ac:grpSpMkLst>
        </pc:grpChg>
        <pc:picChg chg="add mod">
          <ac:chgData name="حصه بنت العتيبي" userId="c1fe605c-1aaf-4791-a440-af891effc177" providerId="ADAL" clId="{0C77D6BE-8CA3-4E09-AABE-257FB8382211}" dt="2021-10-03T07:37:52.727" v="389" actId="1076"/>
          <ac:picMkLst>
            <pc:docMk/>
            <pc:sldMk cId="1849095629" sldId="263"/>
            <ac:picMk id="7" creationId="{071E7ACF-FB93-4157-BF53-EE4D844A1AD4}"/>
          </ac:picMkLst>
        </pc:picChg>
        <pc:picChg chg="del">
          <ac:chgData name="حصه بنت العتيبي" userId="c1fe605c-1aaf-4791-a440-af891effc177" providerId="ADAL" clId="{0C77D6BE-8CA3-4E09-AABE-257FB8382211}" dt="2021-10-02T20:33:05.323" v="87" actId="478"/>
          <ac:picMkLst>
            <pc:docMk/>
            <pc:sldMk cId="1849095629" sldId="263"/>
            <ac:picMk id="10" creationId="{1865C8D8-5DED-40B5-8473-FDCADF597675}"/>
          </ac:picMkLst>
        </pc:picChg>
        <pc:picChg chg="add mod">
          <ac:chgData name="حصه بنت العتيبي" userId="c1fe605c-1aaf-4791-a440-af891effc177" providerId="ADAL" clId="{0C77D6BE-8CA3-4E09-AABE-257FB8382211}" dt="2021-10-03T07:51:34.597" v="446" actId="1076"/>
          <ac:picMkLst>
            <pc:docMk/>
            <pc:sldMk cId="1849095629" sldId="263"/>
            <ac:picMk id="12" creationId="{D3774026-59CC-4E26-B3C4-653BF384D1DB}"/>
          </ac:picMkLst>
        </pc:picChg>
      </pc:sldChg>
      <pc:sldChg chg="addSp delSp modSp add mod ord modTransition modAnim">
        <pc:chgData name="حصه بنت العتيبي" userId="c1fe605c-1aaf-4791-a440-af891effc177" providerId="ADAL" clId="{0C77D6BE-8CA3-4E09-AABE-257FB8382211}" dt="2021-10-03T07:23:54.595" v="336" actId="164"/>
        <pc:sldMkLst>
          <pc:docMk/>
          <pc:sldMk cId="3722828200" sldId="264"/>
        </pc:sldMkLst>
        <pc:spChg chg="add del mod">
          <ac:chgData name="حصه بنت العتيبي" userId="c1fe605c-1aaf-4791-a440-af891effc177" providerId="ADAL" clId="{0C77D6BE-8CA3-4E09-AABE-257FB8382211}" dt="2021-10-03T06:49:46.314" v="192"/>
          <ac:spMkLst>
            <pc:docMk/>
            <pc:sldMk cId="3722828200" sldId="264"/>
            <ac:spMk id="2" creationId="{B4F7779A-5902-42AE-B281-D9F336D3EA35}"/>
          </ac:spMkLst>
        </pc:spChg>
        <pc:spChg chg="add del mod">
          <ac:chgData name="حصه بنت العتيبي" userId="c1fe605c-1aaf-4791-a440-af891effc177" providerId="ADAL" clId="{0C77D6BE-8CA3-4E09-AABE-257FB8382211}" dt="2021-10-03T06:51:27.022" v="236" actId="21"/>
          <ac:spMkLst>
            <pc:docMk/>
            <pc:sldMk cId="3722828200" sldId="264"/>
            <ac:spMk id="3" creationId="{62EEE317-6183-46A0-B105-B9D1A795C08E}"/>
          </ac:spMkLst>
        </pc:spChg>
        <pc:spChg chg="mod">
          <ac:chgData name="حصه بنت العتيبي" userId="c1fe605c-1aaf-4791-a440-af891effc177" providerId="ADAL" clId="{0C77D6BE-8CA3-4E09-AABE-257FB8382211}" dt="2021-10-03T07:23:03.919" v="325" actId="164"/>
          <ac:spMkLst>
            <pc:docMk/>
            <pc:sldMk cId="3722828200" sldId="264"/>
            <ac:spMk id="4" creationId="{C350C853-9CCE-4626-AC5E-ABDC16F3C330}"/>
          </ac:spMkLst>
        </pc:spChg>
        <pc:spChg chg="mod">
          <ac:chgData name="حصه بنت العتيبي" userId="c1fe605c-1aaf-4791-a440-af891effc177" providerId="ADAL" clId="{0C77D6BE-8CA3-4E09-AABE-257FB8382211}" dt="2021-10-03T07:23:03.919" v="325" actId="164"/>
          <ac:spMkLst>
            <pc:docMk/>
            <pc:sldMk cId="3722828200" sldId="264"/>
            <ac:spMk id="5" creationId="{8324C0A2-3E3A-45E3-B233-10B083DA92ED}"/>
          </ac:spMkLst>
        </pc:spChg>
        <pc:spChg chg="mod">
          <ac:chgData name="حصه بنت العتيبي" userId="c1fe605c-1aaf-4791-a440-af891effc177" providerId="ADAL" clId="{0C77D6BE-8CA3-4E09-AABE-257FB8382211}" dt="2021-10-03T07:23:03.919" v="325" actId="164"/>
          <ac:spMkLst>
            <pc:docMk/>
            <pc:sldMk cId="3722828200" sldId="264"/>
            <ac:spMk id="6" creationId="{2645B902-F6E8-459E-AF72-5A0D2E32E47C}"/>
          </ac:spMkLst>
        </pc:spChg>
        <pc:spChg chg="add mod">
          <ac:chgData name="حصه بنت العتيبي" userId="c1fe605c-1aaf-4791-a440-af891effc177" providerId="ADAL" clId="{0C77D6BE-8CA3-4E09-AABE-257FB8382211}" dt="2021-10-03T06:51:10.160" v="232" actId="164"/>
          <ac:spMkLst>
            <pc:docMk/>
            <pc:sldMk cId="3722828200" sldId="264"/>
            <ac:spMk id="7" creationId="{2FB84CA8-3754-4705-93FD-16DABEAB8965}"/>
          </ac:spMkLst>
        </pc:spChg>
        <pc:spChg chg="mod">
          <ac:chgData name="حصه بنت العتيبي" userId="c1fe605c-1aaf-4791-a440-af891effc177" providerId="ADAL" clId="{0C77D6BE-8CA3-4E09-AABE-257FB8382211}" dt="2021-10-03T07:23:54.595" v="336" actId="164"/>
          <ac:spMkLst>
            <pc:docMk/>
            <pc:sldMk cId="3722828200" sldId="264"/>
            <ac:spMk id="9" creationId="{C5544990-A8B1-4DC5-95B9-409ABC839472}"/>
          </ac:spMkLst>
        </pc:spChg>
        <pc:spChg chg="add mod">
          <ac:chgData name="حصه بنت العتيبي" userId="c1fe605c-1aaf-4791-a440-af891effc177" providerId="ADAL" clId="{0C77D6BE-8CA3-4E09-AABE-257FB8382211}" dt="2021-10-03T06:51:10.160" v="232" actId="164"/>
          <ac:spMkLst>
            <pc:docMk/>
            <pc:sldMk cId="3722828200" sldId="264"/>
            <ac:spMk id="10" creationId="{74ED448C-9E03-45A4-B16C-604423E11B12}"/>
          </ac:spMkLst>
        </pc:spChg>
        <pc:spChg chg="mod">
          <ac:chgData name="حصه بنت العتيبي" userId="c1fe605c-1aaf-4791-a440-af891effc177" providerId="ADAL" clId="{0C77D6BE-8CA3-4E09-AABE-257FB8382211}" dt="2021-10-03T07:17:14.612" v="270"/>
          <ac:spMkLst>
            <pc:docMk/>
            <pc:sldMk cId="3722828200" sldId="264"/>
            <ac:spMk id="13" creationId="{84BC0FF5-51AF-4A8D-AD87-2B2754794B3A}"/>
          </ac:spMkLst>
        </pc:spChg>
        <pc:spChg chg="mod">
          <ac:chgData name="حصه بنت العتيبي" userId="c1fe605c-1aaf-4791-a440-af891effc177" providerId="ADAL" clId="{0C77D6BE-8CA3-4E09-AABE-257FB8382211}" dt="2021-10-03T07:17:14.612" v="270"/>
          <ac:spMkLst>
            <pc:docMk/>
            <pc:sldMk cId="3722828200" sldId="264"/>
            <ac:spMk id="14" creationId="{03F29B8A-C870-489B-84E6-380DED2EE122}"/>
          </ac:spMkLst>
        </pc:spChg>
        <pc:spChg chg="add mod">
          <ac:chgData name="حصه بنت العتيبي" userId="c1fe605c-1aaf-4791-a440-af891effc177" providerId="ADAL" clId="{0C77D6BE-8CA3-4E09-AABE-257FB8382211}" dt="2021-10-03T07:21:21.551" v="304" actId="1076"/>
          <ac:spMkLst>
            <pc:docMk/>
            <pc:sldMk cId="3722828200" sldId="264"/>
            <ac:spMk id="15" creationId="{D694C772-E385-4680-BDEC-7853AC31D70C}"/>
          </ac:spMkLst>
        </pc:spChg>
        <pc:spChg chg="add mod">
          <ac:chgData name="حصه بنت العتيبي" userId="c1fe605c-1aaf-4791-a440-af891effc177" providerId="ADAL" clId="{0C77D6BE-8CA3-4E09-AABE-257FB8382211}" dt="2021-10-03T07:20:52.007" v="296" actId="1076"/>
          <ac:spMkLst>
            <pc:docMk/>
            <pc:sldMk cId="3722828200" sldId="264"/>
            <ac:spMk id="16" creationId="{0514588A-78AA-4BDC-8FC4-49CB8F29B56E}"/>
          </ac:spMkLst>
        </pc:spChg>
        <pc:spChg chg="add mod">
          <ac:chgData name="حصه بنت العتيبي" userId="c1fe605c-1aaf-4791-a440-af891effc177" providerId="ADAL" clId="{0C77D6BE-8CA3-4E09-AABE-257FB8382211}" dt="2021-10-03T07:21:16.112" v="303" actId="1076"/>
          <ac:spMkLst>
            <pc:docMk/>
            <pc:sldMk cId="3722828200" sldId="264"/>
            <ac:spMk id="17" creationId="{C89FDB79-F0B5-4FB1-B5AC-15F525157BB4}"/>
          </ac:spMkLst>
        </pc:spChg>
        <pc:spChg chg="add mod">
          <ac:chgData name="حصه بنت العتيبي" userId="c1fe605c-1aaf-4791-a440-af891effc177" providerId="ADAL" clId="{0C77D6BE-8CA3-4E09-AABE-257FB8382211}" dt="2021-10-03T07:21:51.255" v="312" actId="1076"/>
          <ac:spMkLst>
            <pc:docMk/>
            <pc:sldMk cId="3722828200" sldId="264"/>
            <ac:spMk id="18" creationId="{C6B0283C-4D8C-4EDF-A548-95AC06A13F03}"/>
          </ac:spMkLst>
        </pc:spChg>
        <pc:spChg chg="add mod">
          <ac:chgData name="حصه بنت العتيبي" userId="c1fe605c-1aaf-4791-a440-af891effc177" providerId="ADAL" clId="{0C77D6BE-8CA3-4E09-AABE-257FB8382211}" dt="2021-10-03T07:22:39.681" v="322" actId="1076"/>
          <ac:spMkLst>
            <pc:docMk/>
            <pc:sldMk cId="3722828200" sldId="264"/>
            <ac:spMk id="19" creationId="{71CFE5A2-5143-47F2-973E-41787E0FCDF1}"/>
          </ac:spMkLst>
        </pc:spChg>
        <pc:spChg chg="add del mod">
          <ac:chgData name="حصه بنت العتيبي" userId="c1fe605c-1aaf-4791-a440-af891effc177" providerId="ADAL" clId="{0C77D6BE-8CA3-4E09-AABE-257FB8382211}" dt="2021-10-03T07:19:12.017" v="282"/>
          <ac:spMkLst>
            <pc:docMk/>
            <pc:sldMk cId="3722828200" sldId="264"/>
            <ac:spMk id="20" creationId="{1BA720E3-45AA-4691-BCC4-A91D8E45085C}"/>
          </ac:spMkLst>
        </pc:spChg>
        <pc:spChg chg="add mod">
          <ac:chgData name="حصه بنت العتيبي" userId="c1fe605c-1aaf-4791-a440-af891effc177" providerId="ADAL" clId="{0C77D6BE-8CA3-4E09-AABE-257FB8382211}" dt="2021-10-03T07:21:27.264" v="306" actId="1076"/>
          <ac:spMkLst>
            <pc:docMk/>
            <pc:sldMk cId="3722828200" sldId="264"/>
            <ac:spMk id="22" creationId="{9B6324F3-9CED-40ED-AE60-A6A4E4212857}"/>
          </ac:spMkLst>
        </pc:spChg>
        <pc:spChg chg="add del mod">
          <ac:chgData name="حصه بنت العتيبي" userId="c1fe605c-1aaf-4791-a440-af891effc177" providerId="ADAL" clId="{0C77D6BE-8CA3-4E09-AABE-257FB8382211}" dt="2021-10-03T07:20:35.371" v="290"/>
          <ac:spMkLst>
            <pc:docMk/>
            <pc:sldMk cId="3722828200" sldId="264"/>
            <ac:spMk id="26" creationId="{DB960914-4DB2-4C4F-A39C-FF84F41E3C34}"/>
          </ac:spMkLst>
        </pc:spChg>
        <pc:spChg chg="add mod">
          <ac:chgData name="حصه بنت العتيبي" userId="c1fe605c-1aaf-4791-a440-af891effc177" providerId="ADAL" clId="{0C77D6BE-8CA3-4E09-AABE-257FB8382211}" dt="2021-10-03T07:21:47.161" v="311" actId="1076"/>
          <ac:spMkLst>
            <pc:docMk/>
            <pc:sldMk cId="3722828200" sldId="264"/>
            <ac:spMk id="28" creationId="{998C1D5F-4795-4012-993C-7A5F2E605335}"/>
          </ac:spMkLst>
        </pc:spChg>
        <pc:spChg chg="add mod">
          <ac:chgData name="حصه بنت العتيبي" userId="c1fe605c-1aaf-4791-a440-af891effc177" providerId="ADAL" clId="{0C77D6BE-8CA3-4E09-AABE-257FB8382211}" dt="2021-10-03T07:22:44.120" v="323" actId="1076"/>
          <ac:spMkLst>
            <pc:docMk/>
            <pc:sldMk cId="3722828200" sldId="264"/>
            <ac:spMk id="30" creationId="{4F0862E7-E154-4BF8-9207-187B581BDC99}"/>
          </ac:spMkLst>
        </pc:spChg>
        <pc:grpChg chg="add mod">
          <ac:chgData name="حصه بنت العتيبي" userId="c1fe605c-1aaf-4791-a440-af891effc177" providerId="ADAL" clId="{0C77D6BE-8CA3-4E09-AABE-257FB8382211}" dt="2021-10-03T06:51:03.421" v="231" actId="164"/>
          <ac:grpSpMkLst>
            <pc:docMk/>
            <pc:sldMk cId="3722828200" sldId="264"/>
            <ac:grpSpMk id="8" creationId="{1973DDD2-DB3A-449A-8380-DE5695282287}"/>
          </ac:grpSpMkLst>
        </pc:grpChg>
        <pc:grpChg chg="add del mod">
          <ac:chgData name="حصه بنت العتيبي" userId="c1fe605c-1aaf-4791-a440-af891effc177" providerId="ADAL" clId="{0C77D6BE-8CA3-4E09-AABE-257FB8382211}" dt="2021-10-03T07:16:51.747" v="264" actId="21"/>
          <ac:grpSpMkLst>
            <pc:docMk/>
            <pc:sldMk cId="3722828200" sldId="264"/>
            <ac:grpSpMk id="11" creationId="{EB234A07-41A4-447F-A6CA-EFB35E3AB8D6}"/>
          </ac:grpSpMkLst>
        </pc:grpChg>
        <pc:grpChg chg="add mod">
          <ac:chgData name="حصه بنت العتيبي" userId="c1fe605c-1aaf-4791-a440-af891effc177" providerId="ADAL" clId="{0C77D6BE-8CA3-4E09-AABE-257FB8382211}" dt="2021-10-03T07:17:14.612" v="270"/>
          <ac:grpSpMkLst>
            <pc:docMk/>
            <pc:sldMk cId="3722828200" sldId="264"/>
            <ac:grpSpMk id="12" creationId="{BC7D5050-9337-4FFE-BD69-F12A2D958439}"/>
          </ac:grpSpMkLst>
        </pc:grpChg>
        <pc:grpChg chg="add mod">
          <ac:chgData name="حصه بنت العتيبي" userId="c1fe605c-1aaf-4791-a440-af891effc177" providerId="ADAL" clId="{0C77D6BE-8CA3-4E09-AABE-257FB8382211}" dt="2021-10-03T07:23:54.595" v="336" actId="164"/>
          <ac:grpSpMkLst>
            <pc:docMk/>
            <pc:sldMk cId="3722828200" sldId="264"/>
            <ac:grpSpMk id="31" creationId="{E77DBA6E-1CF7-4778-A39E-E7CE808AF5D3}"/>
          </ac:grpSpMkLst>
        </pc:grpChg>
        <pc:grpChg chg="add mod">
          <ac:chgData name="حصه بنت العتيبي" userId="c1fe605c-1aaf-4791-a440-af891effc177" providerId="ADAL" clId="{0C77D6BE-8CA3-4E09-AABE-257FB8382211}" dt="2021-10-03T07:23:54.595" v="336" actId="164"/>
          <ac:grpSpMkLst>
            <pc:docMk/>
            <pc:sldMk cId="3722828200" sldId="264"/>
            <ac:grpSpMk id="32" creationId="{6A5C3B5E-AC52-48BF-9C3C-9951F145B81F}"/>
          </ac:grpSpMkLst>
        </pc:grpChg>
        <pc:picChg chg="add mod">
          <ac:chgData name="حصه بنت العتيبي" userId="c1fe605c-1aaf-4791-a440-af891effc177" providerId="ADAL" clId="{0C77D6BE-8CA3-4E09-AABE-257FB8382211}" dt="2021-10-03T07:22:47.017" v="324" actId="1076"/>
          <ac:picMkLst>
            <pc:docMk/>
            <pc:sldMk cId="3722828200" sldId="264"/>
            <ac:picMk id="27" creationId="{E375A0D6-C2D5-4786-A2BA-FEE250202DA8}"/>
          </ac:picMkLst>
        </pc:picChg>
        <pc:picChg chg="add mod">
          <ac:chgData name="حصه بنت العتيبي" userId="c1fe605c-1aaf-4791-a440-af891effc177" providerId="ADAL" clId="{0C77D6BE-8CA3-4E09-AABE-257FB8382211}" dt="2021-10-03T07:22:07" v="317" actId="1076"/>
          <ac:picMkLst>
            <pc:docMk/>
            <pc:sldMk cId="3722828200" sldId="264"/>
            <ac:picMk id="29" creationId="{32CB99BA-9FEC-4FC5-844D-1337CFD95B6A}"/>
          </ac:picMkLst>
        </pc:picChg>
        <pc:cxnChg chg="add mod">
          <ac:chgData name="حصه بنت العتيبي" userId="c1fe605c-1aaf-4791-a440-af891effc177" providerId="ADAL" clId="{0C77D6BE-8CA3-4E09-AABE-257FB8382211}" dt="2021-10-03T07:21:21.551" v="304" actId="1076"/>
          <ac:cxnSpMkLst>
            <pc:docMk/>
            <pc:sldMk cId="3722828200" sldId="264"/>
            <ac:cxnSpMk id="21" creationId="{BE265C3D-BAB6-4407-AE07-357E9B5C0888}"/>
          </ac:cxnSpMkLst>
        </pc:cxnChg>
        <pc:cxnChg chg="add del mod">
          <ac:chgData name="حصه بنت العتيبي" userId="c1fe605c-1aaf-4791-a440-af891effc177" providerId="ADAL" clId="{0C77D6BE-8CA3-4E09-AABE-257FB8382211}" dt="2021-10-03T07:20:35.371" v="290"/>
          <ac:cxnSpMkLst>
            <pc:docMk/>
            <pc:sldMk cId="3722828200" sldId="264"/>
            <ac:cxnSpMk id="25" creationId="{47245455-E2B8-48A0-8715-E383F8EE1C13}"/>
          </ac:cxnSpMkLst>
        </pc:cxnChg>
      </pc:sldChg>
      <pc:sldChg chg="addSp delSp modSp add mod ord modTransition">
        <pc:chgData name="حصه بنت العتيبي" userId="c1fe605c-1aaf-4791-a440-af891effc177" providerId="ADAL" clId="{0C77D6BE-8CA3-4E09-AABE-257FB8382211}" dt="2021-10-03T07:17:19.518" v="272"/>
        <pc:sldMkLst>
          <pc:docMk/>
          <pc:sldMk cId="39196700" sldId="265"/>
        </pc:sldMkLst>
        <pc:spChg chg="mod">
          <ac:chgData name="حصه بنت العتيبي" userId="c1fe605c-1aaf-4791-a440-af891effc177" providerId="ADAL" clId="{0C77D6BE-8CA3-4E09-AABE-257FB8382211}" dt="2021-10-03T06:51:18.883" v="233"/>
          <ac:spMkLst>
            <pc:docMk/>
            <pc:sldMk cId="39196700" sldId="265"/>
            <ac:spMk id="8" creationId="{7CB000D9-A8D1-401E-BE58-D2F1D6DF85C8}"/>
          </ac:spMkLst>
        </pc:spChg>
        <pc:spChg chg="mod">
          <ac:chgData name="حصه بنت العتيبي" userId="c1fe605c-1aaf-4791-a440-af891effc177" providerId="ADAL" clId="{0C77D6BE-8CA3-4E09-AABE-257FB8382211}" dt="2021-10-03T06:51:56.173" v="242" actId="403"/>
          <ac:spMkLst>
            <pc:docMk/>
            <pc:sldMk cId="39196700" sldId="265"/>
            <ac:spMk id="11" creationId="{D85D37B8-0C50-4EED-8992-B27E9038672C}"/>
          </ac:spMkLst>
        </pc:spChg>
        <pc:spChg chg="add del mod">
          <ac:chgData name="حصه بنت العتيبي" userId="c1fe605c-1aaf-4791-a440-af891effc177" providerId="ADAL" clId="{0C77D6BE-8CA3-4E09-AABE-257FB8382211}" dt="2021-10-03T06:52:00.217" v="243" actId="21"/>
          <ac:spMkLst>
            <pc:docMk/>
            <pc:sldMk cId="39196700" sldId="265"/>
            <ac:spMk id="12" creationId="{0C99E42A-B86C-426D-A25D-94E22E13FCA2}"/>
          </ac:spMkLst>
        </pc:spChg>
        <pc:spChg chg="add mod">
          <ac:chgData name="حصه بنت العتيبي" userId="c1fe605c-1aaf-4791-a440-af891effc177" providerId="ADAL" clId="{0C77D6BE-8CA3-4E09-AABE-257FB8382211}" dt="2021-10-03T07:13:41.971" v="244"/>
          <ac:spMkLst>
            <pc:docMk/>
            <pc:sldMk cId="39196700" sldId="265"/>
            <ac:spMk id="13" creationId="{14B03EA6-DE04-4051-9270-4AB6AF71B9AD}"/>
          </ac:spMkLst>
        </pc:spChg>
        <pc:spChg chg="add del mod">
          <ac:chgData name="حصه بنت العتيبي" userId="c1fe605c-1aaf-4791-a440-af891effc177" providerId="ADAL" clId="{0C77D6BE-8CA3-4E09-AABE-257FB8382211}" dt="2021-10-03T07:14:37.754" v="249" actId="478"/>
          <ac:spMkLst>
            <pc:docMk/>
            <pc:sldMk cId="39196700" sldId="265"/>
            <ac:spMk id="14" creationId="{7D01D2C2-3756-435D-B9BF-6159250797D4}"/>
          </ac:spMkLst>
        </pc:spChg>
        <pc:spChg chg="add mod">
          <ac:chgData name="حصه بنت العتيبي" userId="c1fe605c-1aaf-4791-a440-af891effc177" providerId="ADAL" clId="{0C77D6BE-8CA3-4E09-AABE-257FB8382211}" dt="2021-10-03T07:15:02.250" v="251" actId="207"/>
          <ac:spMkLst>
            <pc:docMk/>
            <pc:sldMk cId="39196700" sldId="265"/>
            <ac:spMk id="15" creationId="{900A6A69-D919-40F6-A0B5-A54E64C6F055}"/>
          </ac:spMkLst>
        </pc:spChg>
        <pc:spChg chg="mod">
          <ac:chgData name="حصه بنت العتيبي" userId="c1fe605c-1aaf-4791-a440-af891effc177" providerId="ADAL" clId="{0C77D6BE-8CA3-4E09-AABE-257FB8382211}" dt="2021-10-03T07:16:53.829" v="265"/>
          <ac:spMkLst>
            <pc:docMk/>
            <pc:sldMk cId="39196700" sldId="265"/>
            <ac:spMk id="18" creationId="{552FC206-0D04-4035-9158-703E85587788}"/>
          </ac:spMkLst>
        </pc:spChg>
        <pc:spChg chg="mod">
          <ac:chgData name="حصه بنت العتيبي" userId="c1fe605c-1aaf-4791-a440-af891effc177" providerId="ADAL" clId="{0C77D6BE-8CA3-4E09-AABE-257FB8382211}" dt="2021-10-03T07:16:53.829" v="265"/>
          <ac:spMkLst>
            <pc:docMk/>
            <pc:sldMk cId="39196700" sldId="265"/>
            <ac:spMk id="19" creationId="{C098B550-CABE-457E-92BE-86078D9EEE79}"/>
          </ac:spMkLst>
        </pc:spChg>
        <pc:grpChg chg="add del mod">
          <ac:chgData name="حصه بنت العتيبي" userId="c1fe605c-1aaf-4791-a440-af891effc177" providerId="ADAL" clId="{0C77D6BE-8CA3-4E09-AABE-257FB8382211}" dt="2021-10-03T07:16:58.891" v="267" actId="21"/>
          <ac:grpSpMkLst>
            <pc:docMk/>
            <pc:sldMk cId="39196700" sldId="265"/>
            <ac:grpSpMk id="7" creationId="{0FC93AAD-BC38-440A-ABCF-096DB07580A4}"/>
          </ac:grpSpMkLst>
        </pc:grpChg>
        <pc:grpChg chg="add mod">
          <ac:chgData name="حصه بنت العتيبي" userId="c1fe605c-1aaf-4791-a440-af891effc177" providerId="ADAL" clId="{0C77D6BE-8CA3-4E09-AABE-257FB8382211}" dt="2021-10-03T07:17:01.457" v="269" actId="1076"/>
          <ac:grpSpMkLst>
            <pc:docMk/>
            <pc:sldMk cId="39196700" sldId="265"/>
            <ac:grpSpMk id="17" creationId="{8C2BB8AC-5058-4908-8458-F5693F0D45C8}"/>
          </ac:grpSpMkLst>
        </pc:grpChg>
        <pc:picChg chg="del">
          <ac:chgData name="حصه بنت العتيبي" userId="c1fe605c-1aaf-4791-a440-af891effc177" providerId="ADAL" clId="{0C77D6BE-8CA3-4E09-AABE-257FB8382211}" dt="2021-10-02T20:33:24.978" v="93" actId="21"/>
          <ac:picMkLst>
            <pc:docMk/>
            <pc:sldMk cId="39196700" sldId="265"/>
            <ac:picMk id="10" creationId="{1865C8D8-5DED-40B5-8473-FDCADF597675}"/>
          </ac:picMkLst>
        </pc:picChg>
        <pc:picChg chg="add mod modCrop">
          <ac:chgData name="حصه بنت العتيبي" userId="c1fe605c-1aaf-4791-a440-af891effc177" providerId="ADAL" clId="{0C77D6BE-8CA3-4E09-AABE-257FB8382211}" dt="2021-10-03T07:16:24.549" v="263" actId="1440"/>
          <ac:picMkLst>
            <pc:docMk/>
            <pc:sldMk cId="39196700" sldId="265"/>
            <ac:picMk id="16" creationId="{5049DCBF-0C44-4C8A-B06E-EF6235536036}"/>
          </ac:picMkLst>
        </pc:picChg>
      </pc:sldChg>
      <pc:sldChg chg="addSp delSp modSp add mod modTransition">
        <pc:chgData name="حصه بنت العتيبي" userId="c1fe605c-1aaf-4791-a440-af891effc177" providerId="ADAL" clId="{0C77D6BE-8CA3-4E09-AABE-257FB8382211}" dt="2021-10-03T07:51:48.213" v="450" actId="1076"/>
        <pc:sldMkLst>
          <pc:docMk/>
          <pc:sldMk cId="3585288291" sldId="266"/>
        </pc:sldMkLst>
        <pc:spChg chg="mod">
          <ac:chgData name="حصه بنت العتيبي" userId="c1fe605c-1aaf-4791-a440-af891effc177" providerId="ADAL" clId="{0C77D6BE-8CA3-4E09-AABE-257FB8382211}" dt="2021-10-03T07:30:28.264" v="364" actId="1076"/>
          <ac:spMkLst>
            <pc:docMk/>
            <pc:sldMk cId="3585288291" sldId="266"/>
            <ac:spMk id="4" creationId="{C350C853-9CCE-4626-AC5E-ABDC16F3C330}"/>
          </ac:spMkLst>
        </pc:spChg>
        <pc:spChg chg="mod">
          <ac:chgData name="حصه بنت العتيبي" userId="c1fe605c-1aaf-4791-a440-af891effc177" providerId="ADAL" clId="{0C77D6BE-8CA3-4E09-AABE-257FB8382211}" dt="2021-10-03T07:30:25.712" v="363" actId="1076"/>
          <ac:spMkLst>
            <pc:docMk/>
            <pc:sldMk cId="3585288291" sldId="266"/>
            <ac:spMk id="6" creationId="{2645B902-F6E8-459E-AF72-5A0D2E32E47C}"/>
          </ac:spMkLst>
        </pc:spChg>
        <pc:spChg chg="add mod">
          <ac:chgData name="حصه بنت العتيبي" userId="c1fe605c-1aaf-4791-a440-af891effc177" providerId="ADAL" clId="{0C77D6BE-8CA3-4E09-AABE-257FB8382211}" dt="2021-10-03T07:51:48.213" v="450" actId="1076"/>
          <ac:spMkLst>
            <pc:docMk/>
            <pc:sldMk cId="3585288291" sldId="266"/>
            <ac:spMk id="8" creationId="{8BDC7820-FC03-404B-9AFE-13D76E5EE492}"/>
          </ac:spMkLst>
        </pc:spChg>
        <pc:spChg chg="mod">
          <ac:chgData name="حصه بنت العتيبي" userId="c1fe605c-1aaf-4791-a440-af891effc177" providerId="ADAL" clId="{0C77D6BE-8CA3-4E09-AABE-257FB8382211}" dt="2021-10-03T07:30:31.007" v="365" actId="1076"/>
          <ac:spMkLst>
            <pc:docMk/>
            <pc:sldMk cId="3585288291" sldId="266"/>
            <ac:spMk id="9" creationId="{C5544990-A8B1-4DC5-95B9-409ABC839472}"/>
          </ac:spMkLst>
        </pc:spChg>
        <pc:picChg chg="add mod">
          <ac:chgData name="حصه بنت العتيبي" userId="c1fe605c-1aaf-4791-a440-af891effc177" providerId="ADAL" clId="{0C77D6BE-8CA3-4E09-AABE-257FB8382211}" dt="2021-10-03T07:37:42.742" v="386" actId="14100"/>
          <ac:picMkLst>
            <pc:docMk/>
            <pc:sldMk cId="3585288291" sldId="266"/>
            <ac:picMk id="7" creationId="{EEDC8921-C633-4E46-B6B5-818DF3760F62}"/>
          </ac:picMkLst>
        </pc:picChg>
        <pc:picChg chg="del">
          <ac:chgData name="حصه بنت العتيبي" userId="c1fe605c-1aaf-4791-a440-af891effc177" providerId="ADAL" clId="{0C77D6BE-8CA3-4E09-AABE-257FB8382211}" dt="2021-10-02T20:33:21.944" v="92" actId="21"/>
          <ac:picMkLst>
            <pc:docMk/>
            <pc:sldMk cId="3585288291" sldId="266"/>
            <ac:picMk id="10" creationId="{1865C8D8-5DED-40B5-8473-FDCADF597675}"/>
          </ac:picMkLst>
        </pc:picChg>
        <pc:picChg chg="add mod">
          <ac:chgData name="حصه بنت العتيبي" userId="c1fe605c-1aaf-4791-a440-af891effc177" providerId="ADAL" clId="{0C77D6BE-8CA3-4E09-AABE-257FB8382211}" dt="2021-10-03T07:51:45.813" v="449" actId="1076"/>
          <ac:picMkLst>
            <pc:docMk/>
            <pc:sldMk cId="3585288291" sldId="266"/>
            <ac:picMk id="11" creationId="{BC3B64B5-6095-4B03-90A8-C2CA5643FB9F}"/>
          </ac:picMkLst>
        </pc:picChg>
      </pc:sldChg>
      <pc:sldChg chg="addSp delSp modSp add mod">
        <pc:chgData name="حصه بنت العتيبي" userId="c1fe605c-1aaf-4791-a440-af891effc177" providerId="ADAL" clId="{0C77D6BE-8CA3-4E09-AABE-257FB8382211}" dt="2021-10-03T07:52:01.614" v="454" actId="1076"/>
        <pc:sldMkLst>
          <pc:docMk/>
          <pc:sldMk cId="3177810378" sldId="267"/>
        </pc:sldMkLst>
        <pc:spChg chg="mod">
          <ac:chgData name="حصه بنت العتيبي" userId="c1fe605c-1aaf-4791-a440-af891effc177" providerId="ADAL" clId="{0C77D6BE-8CA3-4E09-AABE-257FB8382211}" dt="2021-10-03T07:51:59.157" v="453" actId="1076"/>
          <ac:spMkLst>
            <pc:docMk/>
            <pc:sldMk cId="3177810378" sldId="267"/>
            <ac:spMk id="11" creationId="{FAC0D783-8C32-4C11-B04C-70D73E91A883}"/>
          </ac:spMkLst>
        </pc:spChg>
        <pc:grpChg chg="mod">
          <ac:chgData name="حصه بنت العتيبي" userId="c1fe605c-1aaf-4791-a440-af891effc177" providerId="ADAL" clId="{0C77D6BE-8CA3-4E09-AABE-257FB8382211}" dt="2021-10-03T07:41:51.062" v="412" actId="688"/>
          <ac:grpSpMkLst>
            <pc:docMk/>
            <pc:sldMk cId="3177810378" sldId="267"/>
            <ac:grpSpMk id="3" creationId="{01C32DAA-006C-40B5-BCD1-9F1DFCDCD495}"/>
          </ac:grpSpMkLst>
        </pc:grpChg>
        <pc:picChg chg="del">
          <ac:chgData name="حصه بنت العتيبي" userId="c1fe605c-1aaf-4791-a440-af891effc177" providerId="ADAL" clId="{0C77D6BE-8CA3-4E09-AABE-257FB8382211}" dt="2021-10-03T07:38:14.820" v="391" actId="478"/>
          <ac:picMkLst>
            <pc:docMk/>
            <pc:sldMk cId="3177810378" sldId="267"/>
            <ac:picMk id="7" creationId="{071E7ACF-FB93-4157-BF53-EE4D844A1AD4}"/>
          </ac:picMkLst>
        </pc:picChg>
        <pc:picChg chg="add mod">
          <ac:chgData name="حصه بنت العتيبي" userId="c1fe605c-1aaf-4791-a440-af891effc177" providerId="ADAL" clId="{0C77D6BE-8CA3-4E09-AABE-257FB8382211}" dt="2021-10-03T07:41:52.943" v="414" actId="1076"/>
          <ac:picMkLst>
            <pc:docMk/>
            <pc:sldMk cId="3177810378" sldId="267"/>
            <ac:picMk id="10" creationId="{A891E5FE-3665-44F2-AB54-A1CB419B35A1}"/>
          </ac:picMkLst>
        </pc:picChg>
        <pc:picChg chg="add mod">
          <ac:chgData name="حصه بنت العتيبي" userId="c1fe605c-1aaf-4791-a440-af891effc177" providerId="ADAL" clId="{0C77D6BE-8CA3-4E09-AABE-257FB8382211}" dt="2021-10-03T07:52:01.614" v="454" actId="1076"/>
          <ac:picMkLst>
            <pc:docMk/>
            <pc:sldMk cId="3177810378" sldId="267"/>
            <ac:picMk id="12" creationId="{CAEBEFBB-A4D7-4DBC-BDF4-8F6281BC7951}"/>
          </ac:picMkLst>
        </pc:picChg>
      </pc:sldChg>
      <pc:sldChg chg="addSp delSp modSp add mod modAnim">
        <pc:chgData name="حصه بنت العتيبي" userId="c1fe605c-1aaf-4791-a440-af891effc177" providerId="ADAL" clId="{0C77D6BE-8CA3-4E09-AABE-257FB8382211}" dt="2021-10-03T08:06:25.804" v="480" actId="1076"/>
        <pc:sldMkLst>
          <pc:docMk/>
          <pc:sldMk cId="3832508009" sldId="268"/>
        </pc:sldMkLst>
        <pc:spChg chg="del">
          <ac:chgData name="حصه بنت العتيبي" userId="c1fe605c-1aaf-4791-a440-af891effc177" providerId="ADAL" clId="{0C77D6BE-8CA3-4E09-AABE-257FB8382211}" dt="2021-10-03T07:38:24.089" v="393" actId="478"/>
          <ac:spMkLst>
            <pc:docMk/>
            <pc:sldMk cId="3832508009" sldId="268"/>
            <ac:spMk id="11" creationId="{FAC0D783-8C32-4C11-B04C-70D73E91A883}"/>
          </ac:spMkLst>
        </pc:spChg>
        <pc:picChg chg="add mod">
          <ac:chgData name="حصه بنت العتيبي" userId="c1fe605c-1aaf-4791-a440-af891effc177" providerId="ADAL" clId="{0C77D6BE-8CA3-4E09-AABE-257FB8382211}" dt="2021-10-03T08:06:25.804" v="480" actId="1076"/>
          <ac:picMkLst>
            <pc:docMk/>
            <pc:sldMk cId="3832508009" sldId="268"/>
            <ac:picMk id="7" creationId="{954FF1BC-23DE-46F4-AED9-516B99CE1196}"/>
          </ac:picMkLst>
        </pc:picChg>
        <pc:picChg chg="add mod">
          <ac:chgData name="حصه بنت العتيبي" userId="c1fe605c-1aaf-4791-a440-af891effc177" providerId="ADAL" clId="{0C77D6BE-8CA3-4E09-AABE-257FB8382211}" dt="2021-10-03T07:45:40.022" v="423" actId="1076"/>
          <ac:picMkLst>
            <pc:docMk/>
            <pc:sldMk cId="3832508009" sldId="268"/>
            <ac:picMk id="8" creationId="{0B8F2DC8-A63F-428A-8149-7814579281E1}"/>
          </ac:picMkLst>
        </pc:picChg>
        <pc:picChg chg="add mod">
          <ac:chgData name="حصه بنت العتيبي" userId="c1fe605c-1aaf-4791-a440-af891effc177" providerId="ADAL" clId="{0C77D6BE-8CA3-4E09-AABE-257FB8382211}" dt="2021-10-03T07:45:19.949" v="417" actId="1076"/>
          <ac:picMkLst>
            <pc:docMk/>
            <pc:sldMk cId="3832508009" sldId="268"/>
            <ac:picMk id="10" creationId="{DFE20F89-1130-42A7-9288-CBF3789BFE50}"/>
          </ac:picMkLst>
        </pc:picChg>
      </pc:sldChg>
      <pc:sldChg chg="addSp delSp modSp add mod modAnim">
        <pc:chgData name="حصه بنت العتيبي" userId="c1fe605c-1aaf-4791-a440-af891effc177" providerId="ADAL" clId="{0C77D6BE-8CA3-4E09-AABE-257FB8382211}" dt="2021-10-03T08:06:13.797" v="476" actId="1076"/>
        <pc:sldMkLst>
          <pc:docMk/>
          <pc:sldMk cId="89315175" sldId="269"/>
        </pc:sldMkLst>
        <pc:spChg chg="add mod">
          <ac:chgData name="حصه بنت العتيبي" userId="c1fe605c-1aaf-4791-a440-af891effc177" providerId="ADAL" clId="{0C77D6BE-8CA3-4E09-AABE-257FB8382211}" dt="2021-10-03T07:46:58.306" v="434" actId="403"/>
          <ac:spMkLst>
            <pc:docMk/>
            <pc:sldMk cId="89315175" sldId="269"/>
            <ac:spMk id="8" creationId="{E83D58F1-0AA2-4014-84A4-664F23F38C2E}"/>
          </ac:spMkLst>
        </pc:spChg>
        <pc:grpChg chg="mod">
          <ac:chgData name="حصه بنت العتيبي" userId="c1fe605c-1aaf-4791-a440-af891effc177" providerId="ADAL" clId="{0C77D6BE-8CA3-4E09-AABE-257FB8382211}" dt="2021-10-03T08:04:56.541" v="466" actId="1076"/>
          <ac:grpSpMkLst>
            <pc:docMk/>
            <pc:sldMk cId="89315175" sldId="269"/>
            <ac:grpSpMk id="3" creationId="{01C32DAA-006C-40B5-BCD1-9F1DFCDCD495}"/>
          </ac:grpSpMkLst>
        </pc:grpChg>
        <pc:picChg chg="add mod">
          <ac:chgData name="حصه بنت العتيبي" userId="c1fe605c-1aaf-4791-a440-af891effc177" providerId="ADAL" clId="{0C77D6BE-8CA3-4E09-AABE-257FB8382211}" dt="2021-10-03T08:05:49.099" v="470" actId="1076"/>
          <ac:picMkLst>
            <pc:docMk/>
            <pc:sldMk cId="89315175" sldId="269"/>
            <ac:picMk id="7" creationId="{20FA6E91-0067-464C-A2A8-32B1564AE60A}"/>
          </ac:picMkLst>
        </pc:picChg>
        <pc:picChg chg="add mod">
          <ac:chgData name="حصه بنت العتيبي" userId="c1fe605c-1aaf-4791-a440-af891effc177" providerId="ADAL" clId="{0C77D6BE-8CA3-4E09-AABE-257FB8382211}" dt="2021-10-03T08:06:13.797" v="476" actId="1076"/>
          <ac:picMkLst>
            <pc:docMk/>
            <pc:sldMk cId="89315175" sldId="269"/>
            <ac:picMk id="10" creationId="{5E74B4C3-B11D-4840-ABE5-5B93C1016AB6}"/>
          </ac:picMkLst>
        </pc:picChg>
        <pc:picChg chg="add del mod">
          <ac:chgData name="حصه بنت العتيبي" userId="c1fe605c-1aaf-4791-a440-af891effc177" providerId="ADAL" clId="{0C77D6BE-8CA3-4E09-AABE-257FB8382211}" dt="2021-10-03T08:06:08.449" v="474" actId="21"/>
          <ac:picMkLst>
            <pc:docMk/>
            <pc:sldMk cId="89315175" sldId="269"/>
            <ac:picMk id="11" creationId="{C28F8694-B7BA-4480-9122-D53531C2B3DA}"/>
          </ac:picMkLst>
        </pc:picChg>
      </pc:sldChg>
      <pc:sldChg chg="addSp modSp add mod modAnim">
        <pc:chgData name="حصه بنت العتيبي" userId="c1fe605c-1aaf-4791-a440-af891effc177" providerId="ADAL" clId="{0C77D6BE-8CA3-4E09-AABE-257FB8382211}" dt="2021-10-03T08:08:54.636" v="498" actId="1076"/>
        <pc:sldMkLst>
          <pc:docMk/>
          <pc:sldMk cId="1454192220" sldId="270"/>
        </pc:sldMkLst>
        <pc:spChg chg="add mod">
          <ac:chgData name="حصه بنت العتيبي" userId="c1fe605c-1aaf-4791-a440-af891effc177" providerId="ADAL" clId="{0C77D6BE-8CA3-4E09-AABE-257FB8382211}" dt="2021-10-03T08:08:02.835" v="488" actId="1076"/>
          <ac:spMkLst>
            <pc:docMk/>
            <pc:sldMk cId="1454192220" sldId="270"/>
            <ac:spMk id="8" creationId="{7B41E7DA-53F8-4ECB-A8F4-C6F32E06DC41}"/>
          </ac:spMkLst>
        </pc:spChg>
        <pc:picChg chg="add mod">
          <ac:chgData name="حصه بنت العتيبي" userId="c1fe605c-1aaf-4791-a440-af891effc177" providerId="ADAL" clId="{0C77D6BE-8CA3-4E09-AABE-257FB8382211}" dt="2021-10-03T08:08:54.636" v="498" actId="1076"/>
          <ac:picMkLst>
            <pc:docMk/>
            <pc:sldMk cId="1454192220" sldId="270"/>
            <ac:picMk id="7" creationId="{FBB82563-9932-4D88-9827-556BBD578BC9}"/>
          </ac:picMkLst>
        </pc:picChg>
        <pc:picChg chg="add mod">
          <ac:chgData name="حصه بنت العتيبي" userId="c1fe605c-1aaf-4791-a440-af891effc177" providerId="ADAL" clId="{0C77D6BE-8CA3-4E09-AABE-257FB8382211}" dt="2021-10-03T08:08:07.357" v="489" actId="1076"/>
          <ac:picMkLst>
            <pc:docMk/>
            <pc:sldMk cId="1454192220" sldId="270"/>
            <ac:picMk id="10" creationId="{C0B5E29F-F3B0-440E-8C2D-FC0E18EED53C}"/>
          </ac:picMkLst>
        </pc:picChg>
        <pc:picChg chg="add mod">
          <ac:chgData name="حصه بنت العتيبي" userId="c1fe605c-1aaf-4791-a440-af891effc177" providerId="ADAL" clId="{0C77D6BE-8CA3-4E09-AABE-257FB8382211}" dt="2021-10-03T08:08:31.716" v="494" actId="1076"/>
          <ac:picMkLst>
            <pc:docMk/>
            <pc:sldMk cId="1454192220" sldId="270"/>
            <ac:picMk id="11" creationId="{672F8595-3B22-4061-8979-8AE961B55BD1}"/>
          </ac:picMkLst>
        </pc:picChg>
        <pc:picChg chg="add mod">
          <ac:chgData name="حصه بنت العتيبي" userId="c1fe605c-1aaf-4791-a440-af891effc177" providerId="ADAL" clId="{0C77D6BE-8CA3-4E09-AABE-257FB8382211}" dt="2021-10-03T08:08:20.700" v="492" actId="1076"/>
          <ac:picMkLst>
            <pc:docMk/>
            <pc:sldMk cId="1454192220" sldId="270"/>
            <ac:picMk id="12" creationId="{ED6C597A-F798-4C0C-AB03-8D290858447B}"/>
          </ac:picMkLst>
        </pc:picChg>
        <pc:picChg chg="add mod">
          <ac:chgData name="حصه بنت العتيبي" userId="c1fe605c-1aaf-4791-a440-af891effc177" providerId="ADAL" clId="{0C77D6BE-8CA3-4E09-AABE-257FB8382211}" dt="2021-10-03T08:08:19.603" v="490" actId="1076"/>
          <ac:picMkLst>
            <pc:docMk/>
            <pc:sldMk cId="1454192220" sldId="270"/>
            <ac:picMk id="13" creationId="{D0C54E35-0117-4E93-B134-6D00987B2BD0}"/>
          </ac:picMkLst>
        </pc:picChg>
        <pc:picChg chg="add mod">
          <ac:chgData name="حصه بنت العتيبي" userId="c1fe605c-1aaf-4791-a440-af891effc177" providerId="ADAL" clId="{0C77D6BE-8CA3-4E09-AABE-257FB8382211}" dt="2021-10-03T08:08:29.259" v="493" actId="1076"/>
          <ac:picMkLst>
            <pc:docMk/>
            <pc:sldMk cId="1454192220" sldId="270"/>
            <ac:picMk id="14" creationId="{AF327318-7148-40BE-9B83-CFC7B51CD76E}"/>
          </ac:picMkLst>
        </pc:picChg>
      </pc:sldChg>
      <pc:sldChg chg="addSp delSp modSp add mod ord delAnim modAnim">
        <pc:chgData name="حصه بنت العتيبي" userId="c1fe605c-1aaf-4791-a440-af891effc177" providerId="ADAL" clId="{0C77D6BE-8CA3-4E09-AABE-257FB8382211}" dt="2021-10-03T08:22:08.947" v="558" actId="1076"/>
        <pc:sldMkLst>
          <pc:docMk/>
          <pc:sldMk cId="2114994273" sldId="271"/>
        </pc:sldMkLst>
        <pc:spChg chg="add mod">
          <ac:chgData name="حصه بنت العتيبي" userId="c1fe605c-1aaf-4791-a440-af891effc177" providerId="ADAL" clId="{0C77D6BE-8CA3-4E09-AABE-257FB8382211}" dt="2021-10-03T08:22:06.451" v="557" actId="1076"/>
          <ac:spMkLst>
            <pc:docMk/>
            <pc:sldMk cId="2114994273" sldId="271"/>
            <ac:spMk id="2" creationId="{44206C30-ADAC-4410-8DE0-513D80FC1465}"/>
          </ac:spMkLst>
        </pc:spChg>
        <pc:picChg chg="add del mod">
          <ac:chgData name="حصه بنت العتيبي" userId="c1fe605c-1aaf-4791-a440-af891effc177" providerId="ADAL" clId="{0C77D6BE-8CA3-4E09-AABE-257FB8382211}" dt="2021-10-03T08:11:44.479" v="501" actId="478"/>
          <ac:picMkLst>
            <pc:docMk/>
            <pc:sldMk cId="2114994273" sldId="271"/>
            <ac:picMk id="7" creationId="{061C4113-FD18-47D3-ABC8-6B451EFEFD49}"/>
          </ac:picMkLst>
        </pc:picChg>
        <pc:picChg chg="add del mod">
          <ac:chgData name="حصه بنت العتيبي" userId="c1fe605c-1aaf-4791-a440-af891effc177" providerId="ADAL" clId="{0C77D6BE-8CA3-4E09-AABE-257FB8382211}" dt="2021-10-03T08:12:10.033" v="511" actId="478"/>
          <ac:picMkLst>
            <pc:docMk/>
            <pc:sldMk cId="2114994273" sldId="271"/>
            <ac:picMk id="8" creationId="{BBE189F7-4C40-4BC5-B97B-DA73AAC41F88}"/>
          </ac:picMkLst>
        </pc:picChg>
        <pc:picChg chg="add del mod">
          <ac:chgData name="حصه بنت العتيبي" userId="c1fe605c-1aaf-4791-a440-af891effc177" providerId="ADAL" clId="{0C77D6BE-8CA3-4E09-AABE-257FB8382211}" dt="2021-10-03T08:13:14.159" v="522" actId="478"/>
          <ac:picMkLst>
            <pc:docMk/>
            <pc:sldMk cId="2114994273" sldId="271"/>
            <ac:picMk id="10" creationId="{69FBEE97-419A-408B-AC1E-786505A5D450}"/>
          </ac:picMkLst>
        </pc:picChg>
        <pc:picChg chg="add mod">
          <ac:chgData name="حصه بنت العتيبي" userId="c1fe605c-1aaf-4791-a440-af891effc177" providerId="ADAL" clId="{0C77D6BE-8CA3-4E09-AABE-257FB8382211}" dt="2021-10-03T08:22:08.947" v="558" actId="1076"/>
          <ac:picMkLst>
            <pc:docMk/>
            <pc:sldMk cId="2114994273" sldId="271"/>
            <ac:picMk id="11" creationId="{11D45370-3313-4FC4-9CCD-1333F3629B3D}"/>
          </ac:picMkLst>
        </pc:picChg>
        <pc:picChg chg="add mod">
          <ac:chgData name="حصه بنت العتيبي" userId="c1fe605c-1aaf-4791-a440-af891effc177" providerId="ADAL" clId="{0C77D6BE-8CA3-4E09-AABE-257FB8382211}" dt="2021-10-03T08:21:49.818" v="553" actId="1076"/>
          <ac:picMkLst>
            <pc:docMk/>
            <pc:sldMk cId="2114994273" sldId="271"/>
            <ac:picMk id="12290" creationId="{3AB7EBD3-D255-4890-847A-5DC90C988680}"/>
          </ac:picMkLst>
        </pc:picChg>
      </pc:sldChg>
      <pc:sldChg chg="addSp modSp add mod">
        <pc:chgData name="حصه بنت العتيبي" userId="c1fe605c-1aaf-4791-a440-af891effc177" providerId="ADAL" clId="{0C77D6BE-8CA3-4E09-AABE-257FB8382211}" dt="2021-10-03T08:20:40.525" v="545" actId="1076"/>
        <pc:sldMkLst>
          <pc:docMk/>
          <pc:sldMk cId="555716476" sldId="272"/>
        </pc:sldMkLst>
        <pc:spChg chg="add mod">
          <ac:chgData name="حصه بنت العتيبي" userId="c1fe605c-1aaf-4791-a440-af891effc177" providerId="ADAL" clId="{0C77D6BE-8CA3-4E09-AABE-257FB8382211}" dt="2021-10-03T08:20:40.525" v="545" actId="1076"/>
          <ac:spMkLst>
            <pc:docMk/>
            <pc:sldMk cId="555716476" sldId="272"/>
            <ac:spMk id="2" creationId="{40B557FD-C4A7-4948-AEB0-002810875E02}"/>
          </ac:spMkLst>
        </pc:spChg>
        <pc:picChg chg="add mod">
          <ac:chgData name="حصه بنت العتيبي" userId="c1fe605c-1aaf-4791-a440-af891effc177" providerId="ADAL" clId="{0C77D6BE-8CA3-4E09-AABE-257FB8382211}" dt="2021-10-03T08:20:25.248" v="544"/>
          <ac:picMkLst>
            <pc:docMk/>
            <pc:sldMk cId="555716476" sldId="272"/>
            <ac:picMk id="8" creationId="{C9C2DE97-725F-48C1-B7E7-907E407011F2}"/>
          </ac:picMkLst>
        </pc:picChg>
      </pc:sldChg>
      <pc:sldChg chg="addSp modSp add">
        <pc:chgData name="حصه بنت العتيبي" userId="c1fe605c-1aaf-4791-a440-af891effc177" providerId="ADAL" clId="{0C77D6BE-8CA3-4E09-AABE-257FB8382211}" dt="2021-10-03T08:24:57.629" v="572" actId="14861"/>
        <pc:sldMkLst>
          <pc:docMk/>
          <pc:sldMk cId="621900242" sldId="273"/>
        </pc:sldMkLst>
        <pc:picChg chg="add mod">
          <ac:chgData name="حصه بنت العتيبي" userId="c1fe605c-1aaf-4791-a440-af891effc177" providerId="ADAL" clId="{0C77D6BE-8CA3-4E09-AABE-257FB8382211}" dt="2021-10-03T08:24:57.629" v="572" actId="14861"/>
          <ac:picMkLst>
            <pc:docMk/>
            <pc:sldMk cId="621900242" sldId="273"/>
            <ac:picMk id="14338" creationId="{CACBDC38-1896-4FCD-99CC-C60B90C40800}"/>
          </ac:picMkLst>
        </pc:picChg>
      </pc:sldChg>
      <pc:sldChg chg="delSp modSp add del mod">
        <pc:chgData name="حصه بنت العتيبي" userId="c1fe605c-1aaf-4791-a440-af891effc177" providerId="ADAL" clId="{0C77D6BE-8CA3-4E09-AABE-257FB8382211}" dt="2021-10-03T07:25:20.145" v="337" actId="47"/>
        <pc:sldMkLst>
          <pc:docMk/>
          <pc:sldMk cId="2514995489" sldId="594"/>
        </pc:sldMkLst>
        <pc:spChg chg="mod">
          <ac:chgData name="حصه بنت العتيبي" userId="c1fe605c-1aaf-4791-a440-af891effc177" providerId="ADAL" clId="{0C77D6BE-8CA3-4E09-AABE-257FB8382211}" dt="2021-10-03T07:21:38.167" v="307" actId="1076"/>
          <ac:spMkLst>
            <pc:docMk/>
            <pc:sldMk cId="2514995489" sldId="594"/>
            <ac:spMk id="3" creationId="{00000000-0000-0000-0000-000000000000}"/>
          </ac:spMkLst>
        </pc:spChg>
        <pc:spChg chg="del">
          <ac:chgData name="حصه بنت العتيبي" userId="c1fe605c-1aaf-4791-a440-af891effc177" providerId="ADAL" clId="{0C77D6BE-8CA3-4E09-AABE-257FB8382211}" dt="2021-10-03T07:18:10.307" v="274" actId="21"/>
          <ac:spMkLst>
            <pc:docMk/>
            <pc:sldMk cId="2514995489" sldId="594"/>
            <ac:spMk id="25" creationId="{00000000-0000-0000-0000-000000000000}"/>
          </ac:spMkLst>
        </pc:spChg>
      </pc:sldChg>
      <pc:sldMasterChg chg="modTransition modSldLayout">
        <pc:chgData name="حصه بنت العتيبي" userId="c1fe605c-1aaf-4791-a440-af891effc177" providerId="ADAL" clId="{0C77D6BE-8CA3-4E09-AABE-257FB8382211}" dt="2021-10-03T06:41:26.242" v="172"/>
        <pc:sldMasterMkLst>
          <pc:docMk/>
          <pc:sldMasterMk cId="2373345059" sldId="2147483648"/>
        </pc:sldMasterMkLst>
        <pc:sldLayoutChg chg="modTransition">
          <pc:chgData name="حصه بنت العتيبي" userId="c1fe605c-1aaf-4791-a440-af891effc177" providerId="ADAL" clId="{0C77D6BE-8CA3-4E09-AABE-257FB8382211}" dt="2021-10-03T06:41:26.242" v="172"/>
          <pc:sldLayoutMkLst>
            <pc:docMk/>
            <pc:sldMasterMk cId="2373345059" sldId="2147483648"/>
            <pc:sldLayoutMk cId="321448861" sldId="2147483649"/>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2179775929" sldId="2147483650"/>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3056786819" sldId="2147483651"/>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1794919447" sldId="2147483652"/>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3332708388" sldId="2147483653"/>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1439766462" sldId="2147483654"/>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4191516026" sldId="2147483655"/>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3321789804" sldId="2147483656"/>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3506150166" sldId="2147483657"/>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1915971019" sldId="2147483658"/>
          </pc:sldLayoutMkLst>
        </pc:sldLayoutChg>
        <pc:sldLayoutChg chg="modTransition">
          <pc:chgData name="حصه بنت العتيبي" userId="c1fe605c-1aaf-4791-a440-af891effc177" providerId="ADAL" clId="{0C77D6BE-8CA3-4E09-AABE-257FB8382211}" dt="2021-10-03T06:41:26.242" v="172"/>
          <pc:sldLayoutMkLst>
            <pc:docMk/>
            <pc:sldMasterMk cId="2373345059" sldId="2147483648"/>
            <pc:sldLayoutMk cId="1326201978" sldId="2147483659"/>
          </pc:sldLayoutMkLst>
        </pc:sldLayoutChg>
      </pc:sldMasterChg>
    </pc:docChg>
  </pc:docChgLst>
  <pc:docChgLst>
    <pc:chgData name="حصه بنت العتيبي" userId="c1fe605c-1aaf-4791-a440-af891effc177" providerId="ADAL" clId="{2A429750-7B79-4D23-83C9-62BF7495A030}"/>
    <pc:docChg chg="undo custSel modMainMaster">
      <pc:chgData name="حصه بنت العتيبي" userId="c1fe605c-1aaf-4791-a440-af891effc177" providerId="ADAL" clId="{2A429750-7B79-4D23-83C9-62BF7495A030}" dt="2022-09-16T09:27:10.478" v="12" actId="207"/>
      <pc:docMkLst>
        <pc:docMk/>
      </pc:docMkLst>
      <pc:sldMasterChg chg="addSp delSp modSp mod">
        <pc:chgData name="حصه بنت العتيبي" userId="c1fe605c-1aaf-4791-a440-af891effc177" providerId="ADAL" clId="{2A429750-7B79-4D23-83C9-62BF7495A030}" dt="2022-09-16T09:27:10.478" v="12" actId="207"/>
        <pc:sldMasterMkLst>
          <pc:docMk/>
          <pc:sldMasterMk cId="2373345059" sldId="2147483648"/>
        </pc:sldMasterMkLst>
        <pc:spChg chg="add del mod">
          <ac:chgData name="حصه بنت العتيبي" userId="c1fe605c-1aaf-4791-a440-af891effc177" providerId="ADAL" clId="{2A429750-7B79-4D23-83C9-62BF7495A030}" dt="2022-09-16T09:26:59.129" v="7" actId="1076"/>
          <ac:spMkLst>
            <pc:docMk/>
            <pc:sldMasterMk cId="2373345059" sldId="2147483648"/>
            <ac:spMk id="7" creationId="{1E6949DE-639F-ED24-1679-FD206B6F291B}"/>
          </ac:spMkLst>
        </pc:spChg>
        <pc:spChg chg="add mod">
          <ac:chgData name="حصه بنت العتيبي" userId="c1fe605c-1aaf-4791-a440-af891effc177" providerId="ADAL" clId="{2A429750-7B79-4D23-83C9-62BF7495A030}" dt="2022-09-16T09:27:10.478" v="12" actId="207"/>
          <ac:spMkLst>
            <pc:docMk/>
            <pc:sldMasterMk cId="2373345059" sldId="2147483648"/>
            <ac:spMk id="11" creationId="{540D4144-C948-7062-FE47-B980CE326D91}"/>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2DEC69-C88F-4B07-BEB4-70CF001C6E9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03B5114-0BDB-4A02-83E4-60E7C29BE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BECB1A5-4039-4798-83A0-DD7A6B82D048}"/>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9F10A622-9B23-4D33-B6D2-4A6C0BA4BA6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D959977-7CB0-4D3C-B60E-B77DB919573D}"/>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321448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3EEB8F-54BD-487A-9FF9-F1C0C99523F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0816495-308D-4AA4-8D7A-C91CE68B5E8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5BCF7D-BCD8-41C2-8ED1-D8606DDC69B3}"/>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BC6C9BFC-746F-403B-B3BA-82478175149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B7A00A2-2DCD-4DD0-9F3A-6AA815BDAF10}"/>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1915971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1009673-A8E2-4DE7-BD61-D3232D1A7BB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C87D393-1976-42F6-A06D-534D54A786E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3EC07A-4CC9-4928-8CE7-A30ED307EF2D}"/>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31FC7796-4C7D-49D1-AD3E-DC214A3FAD8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4CFED9-CFD2-46F7-B2A8-655AA068AC12}"/>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1326201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E0604C-B9AF-4EC8-93B5-D9DA881ADA4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EAE1CB3-E93A-4C60-8B49-7895DFD7C34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D8EBACE-1380-415C-AC82-F98D972990D7}"/>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4E64C9CF-8D48-4EFF-80AA-F6E422BF58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D999469-F84B-4E32-9DA8-71225E36C9A9}"/>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2179775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7D9581-2591-4950-B7A5-DD0F049B32AE}"/>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CED566B-0A30-4032-B902-509C2E799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B8F3F3-32D2-499A-AFD5-D48DD4B641D9}"/>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CD0B6A30-D401-47EF-8C73-4E7342273F9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F60B7F-FC15-4E08-8D3B-4F5A99125C7D}"/>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3056786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5D81DE-5CBA-4919-A1AC-9A512687ACB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10ABAA0-0F17-4A31-834D-1B9D92A32D7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6409469-72F8-4AC0-AD43-8EA4614FEB2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64288F84-8223-4D1A-900A-A3E58ED583D5}"/>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6" name="عنصر نائب للتذييل 5">
            <a:extLst>
              <a:ext uri="{FF2B5EF4-FFF2-40B4-BE49-F238E27FC236}">
                <a16:creationId xmlns:a16="http://schemas.microsoft.com/office/drawing/2014/main" id="{2C65C529-C824-4651-B688-8D4DC72F27A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EEA4F35-4338-4DFB-B46F-7B4913B83EBC}"/>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1794919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7DF051-86FF-4796-9DE7-578A0CD86B6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5F85DA8-9FB2-4F1F-AB91-3689481FB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1925FDC-ABE6-441D-B272-CF07FCD9F229}"/>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8C21BE0-4DA0-4374-9D97-C95360113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76939B7-62F2-4FDF-B9AC-7E3DFBF7E5E4}"/>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ACCBC27-89FB-408D-AEB7-EBA2218FEE70}"/>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8" name="عنصر نائب للتذييل 7">
            <a:extLst>
              <a:ext uri="{FF2B5EF4-FFF2-40B4-BE49-F238E27FC236}">
                <a16:creationId xmlns:a16="http://schemas.microsoft.com/office/drawing/2014/main" id="{DA77688C-7DFF-447C-BC4D-4480D2134E1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583E1B74-5AA1-4B33-B1FE-C98328F0BF6C}"/>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3332708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84415E-3F88-463A-9A79-001D257BE4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82C40886-EAED-44B7-B678-A4234EFAA4B4}"/>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4" name="عنصر نائب للتذييل 3">
            <a:extLst>
              <a:ext uri="{FF2B5EF4-FFF2-40B4-BE49-F238E27FC236}">
                <a16:creationId xmlns:a16="http://schemas.microsoft.com/office/drawing/2014/main" id="{A713155C-F5D0-483B-BBF0-34235E1E1896}"/>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EC34607-8E65-4972-92BB-CECAEA1D97DF}"/>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1439766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56D4902-D3D4-4DAB-BCD4-EAB37CA7088F}"/>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3" name="عنصر نائب للتذييل 2">
            <a:extLst>
              <a:ext uri="{FF2B5EF4-FFF2-40B4-BE49-F238E27FC236}">
                <a16:creationId xmlns:a16="http://schemas.microsoft.com/office/drawing/2014/main" id="{32C24672-095B-4730-A44E-F65652B16EA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D5B4C6E9-412F-404B-BEE0-38DA36374358}"/>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4191516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4DC7AE-A6ED-4E41-9F38-75F062DDF87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EFC641D-C25D-470D-9B4D-7BD5E69F2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8864150-5E18-440E-9D38-79FD86B86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3169F1D-0183-4601-94B3-A19F6A240497}"/>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6" name="عنصر نائب للتذييل 5">
            <a:extLst>
              <a:ext uri="{FF2B5EF4-FFF2-40B4-BE49-F238E27FC236}">
                <a16:creationId xmlns:a16="http://schemas.microsoft.com/office/drawing/2014/main" id="{519D93C2-0080-42A1-A115-8C82BD9FED9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B5785E6-74E7-4490-9AAF-9C25B39EADAB}"/>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332178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7F5AD4-688C-436A-ADE2-0B0E92DF799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A7D10D6-9F25-4B0B-8021-77E78E50B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7C2A3A39-7875-447D-BF57-CC924BC12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22DE3DD-2B24-495E-A5BD-1BA666CA4CC4}"/>
              </a:ext>
            </a:extLst>
          </p:cNvPr>
          <p:cNvSpPr>
            <a:spLocks noGrp="1"/>
          </p:cNvSpPr>
          <p:nvPr>
            <p:ph type="dt" sz="half" idx="10"/>
          </p:nvPr>
        </p:nvSpPr>
        <p:spPr/>
        <p:txBody>
          <a:bodyPr/>
          <a:lstStyle/>
          <a:p>
            <a:fld id="{050344FE-0F69-45B1-973B-DC89E13FBF85}" type="datetimeFigureOut">
              <a:rPr lang="ar-SA" smtClean="0"/>
              <a:t>28/02/44</a:t>
            </a:fld>
            <a:endParaRPr lang="ar-SA"/>
          </a:p>
        </p:txBody>
      </p:sp>
      <p:sp>
        <p:nvSpPr>
          <p:cNvPr id="6" name="عنصر نائب للتذييل 5">
            <a:extLst>
              <a:ext uri="{FF2B5EF4-FFF2-40B4-BE49-F238E27FC236}">
                <a16:creationId xmlns:a16="http://schemas.microsoft.com/office/drawing/2014/main" id="{965E4217-79BF-41CF-9912-DBFFA853C97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5D0BF12-B669-42AB-B5EB-52641A058261}"/>
              </a:ext>
            </a:extLst>
          </p:cNvPr>
          <p:cNvSpPr>
            <a:spLocks noGrp="1"/>
          </p:cNvSpPr>
          <p:nvPr>
            <p:ph type="sldNum" sz="quarter" idx="12"/>
          </p:nvPr>
        </p:nvSpPr>
        <p:spPr/>
        <p:txBody>
          <a:bodyPr/>
          <a:lstStyle/>
          <a:p>
            <a:fld id="{06FB3A1C-AD25-4656-9AA2-F20DBDDFA2DE}" type="slidenum">
              <a:rPr lang="ar-SA" smtClean="0"/>
              <a:t>‹#›</a:t>
            </a:fld>
            <a:endParaRPr lang="ar-SA"/>
          </a:p>
        </p:txBody>
      </p:sp>
    </p:spTree>
    <p:extLst>
      <p:ext uri="{BB962C8B-B14F-4D97-AF65-F5344CB8AC3E}">
        <p14:creationId xmlns:p14="http://schemas.microsoft.com/office/powerpoint/2010/main" val="3506150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2CA921C6-554C-46EB-B576-3E63C8BDC8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1B30173-34AD-4542-BA49-200CFF2CFAF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F7D751B-3CFA-4D1D-B71B-D138A332295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0344FE-0F69-45B1-973B-DC89E13FBF85}" type="datetimeFigureOut">
              <a:rPr lang="ar-SA" smtClean="0"/>
              <a:t>28/02/44</a:t>
            </a:fld>
            <a:endParaRPr lang="ar-SA"/>
          </a:p>
        </p:txBody>
      </p:sp>
      <p:sp>
        <p:nvSpPr>
          <p:cNvPr id="5" name="عنصر نائب للتذييل 4">
            <a:extLst>
              <a:ext uri="{FF2B5EF4-FFF2-40B4-BE49-F238E27FC236}">
                <a16:creationId xmlns:a16="http://schemas.microsoft.com/office/drawing/2014/main" id="{28E7B711-AFE9-4E29-B401-5DE17C256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7CDFB53-C51C-4E2E-B467-A8F82D35B48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6FB3A1C-AD25-4656-9AA2-F20DBDDFA2DE}" type="slidenum">
              <a:rPr lang="ar-SA" smtClean="0"/>
              <a:t>‹#›</a:t>
            </a:fld>
            <a:endParaRPr lang="ar-SA"/>
          </a:p>
        </p:txBody>
      </p:sp>
      <p:sp>
        <p:nvSpPr>
          <p:cNvPr id="7" name="مربع نص 6">
            <a:extLst>
              <a:ext uri="{FF2B5EF4-FFF2-40B4-BE49-F238E27FC236}">
                <a16:creationId xmlns:a16="http://schemas.microsoft.com/office/drawing/2014/main" id="{1E6949DE-639F-ED24-1679-FD206B6F291B}"/>
              </a:ext>
            </a:extLst>
          </p:cNvPr>
          <p:cNvSpPr txBox="1"/>
          <p:nvPr userDrawn="1"/>
        </p:nvSpPr>
        <p:spPr>
          <a:xfrm>
            <a:off x="-168442" y="6858000"/>
            <a:ext cx="3581400" cy="461665"/>
          </a:xfrm>
          <a:prstGeom prst="rect">
            <a:avLst/>
          </a:prstGeom>
          <a:noFill/>
        </p:spPr>
        <p:txBody>
          <a:bodyPr wrap="square" rtlCol="1">
            <a:spAutoFit/>
          </a:bodyPr>
          <a:lstStyle/>
          <a:p>
            <a:pPr algn="ctr"/>
            <a:r>
              <a:rPr lang="en-US" sz="2400" b="1" dirty="0">
                <a:latin typeface="Dancing Script" panose="03080600040507000D00" pitchFamily="66" charset="0"/>
              </a:rPr>
              <a:t>Done by Hissah Alotaibi</a:t>
            </a:r>
            <a:endParaRPr lang="ar-SA" sz="2400" b="1" dirty="0">
              <a:latin typeface="Dancing Script" panose="03080600040507000D00" pitchFamily="66" charset="0"/>
            </a:endParaRPr>
          </a:p>
        </p:txBody>
      </p:sp>
      <p:sp>
        <p:nvSpPr>
          <p:cNvPr id="11" name="مربع نص 10">
            <a:extLst>
              <a:ext uri="{FF2B5EF4-FFF2-40B4-BE49-F238E27FC236}">
                <a16:creationId xmlns:a16="http://schemas.microsoft.com/office/drawing/2014/main" id="{540D4144-C948-7062-FE47-B980CE326D91}"/>
              </a:ext>
            </a:extLst>
          </p:cNvPr>
          <p:cNvSpPr txBox="1"/>
          <p:nvPr userDrawn="1"/>
        </p:nvSpPr>
        <p:spPr>
          <a:xfrm rot="16200000">
            <a:off x="10170468" y="5193632"/>
            <a:ext cx="3581400" cy="461665"/>
          </a:xfrm>
          <a:prstGeom prst="rect">
            <a:avLst/>
          </a:prstGeom>
          <a:noFill/>
        </p:spPr>
        <p:txBody>
          <a:bodyPr wrap="square" rtlCol="1">
            <a:spAutoFit/>
          </a:bodyPr>
          <a:lstStyle/>
          <a:p>
            <a:pPr algn="ctr"/>
            <a:r>
              <a:rPr lang="en-US" sz="2400" b="1" dirty="0">
                <a:solidFill>
                  <a:schemeClr val="bg1">
                    <a:lumMod val="95000"/>
                  </a:schemeClr>
                </a:solidFill>
                <a:latin typeface="Dancing Script" panose="03080600040507000D00" pitchFamily="66" charset="0"/>
              </a:rPr>
              <a:t>Done by Hissah Alotaibi</a:t>
            </a:r>
            <a:endParaRPr lang="ar-SA" sz="2400" b="1" dirty="0">
              <a:solidFill>
                <a:schemeClr val="bg1">
                  <a:lumMod val="95000"/>
                </a:schemeClr>
              </a:solidFill>
              <a:latin typeface="Dancing Script" panose="03080600040507000D00" pitchFamily="66" charset="0"/>
            </a:endParaRPr>
          </a:p>
        </p:txBody>
      </p:sp>
    </p:spTree>
    <p:extLst>
      <p:ext uri="{BB962C8B-B14F-4D97-AF65-F5344CB8AC3E}">
        <p14:creationId xmlns:p14="http://schemas.microsoft.com/office/powerpoint/2010/main" val="237334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7.wdp"/><Relationship Id="rId4" Type="http://schemas.openxmlformats.org/officeDocument/2006/relationships/image" Target="../media/image1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microsoft.com/office/2007/relationships/hdphoto" Target="../media/hdphoto3.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5F9FACA2-A35D-4F88-BB00-E1B58D5E9907}"/>
              </a:ext>
            </a:extLst>
          </p:cNvPr>
          <p:cNvGrpSpPr/>
          <p:nvPr/>
        </p:nvGrpSpPr>
        <p:grpSpPr>
          <a:xfrm>
            <a:off x="221064" y="160775"/>
            <a:ext cx="9329212" cy="6697226"/>
            <a:chOff x="3128963" y="461963"/>
            <a:chExt cx="5934076" cy="5934075"/>
          </a:xfrm>
        </p:grpSpPr>
        <p:pic>
          <p:nvPicPr>
            <p:cNvPr id="2050" name="Picture 2" descr="صور دعاء عن يوم الجمعة أجمل صور أدعية جمعة مباركة - عالم الصور">
              <a:extLst>
                <a:ext uri="{FF2B5EF4-FFF2-40B4-BE49-F238E27FC236}">
                  <a16:creationId xmlns:a16="http://schemas.microsoft.com/office/drawing/2014/main" id="{0D47797C-9F18-4FD4-A36E-3FDEBD0D1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3" y="461963"/>
              <a:ext cx="5934075" cy="5934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شكل بيضاوي 1">
              <a:extLst>
                <a:ext uri="{FF2B5EF4-FFF2-40B4-BE49-F238E27FC236}">
                  <a16:creationId xmlns:a16="http://schemas.microsoft.com/office/drawing/2014/main" id="{D571F621-631A-48D3-B408-BD1C2E75086C}"/>
                </a:ext>
              </a:extLst>
            </p:cNvPr>
            <p:cNvSpPr/>
            <p:nvPr/>
          </p:nvSpPr>
          <p:spPr>
            <a:xfrm>
              <a:off x="7005235" y="3952068"/>
              <a:ext cx="2057804" cy="2247254"/>
            </a:xfrm>
            <a:prstGeom prst="ellips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شكل حر: شكل 5">
            <a:extLst>
              <a:ext uri="{FF2B5EF4-FFF2-40B4-BE49-F238E27FC236}">
                <a16:creationId xmlns:a16="http://schemas.microsoft.com/office/drawing/2014/main" id="{172F39FB-C561-4D19-8842-E07DC4EBC873}"/>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7" name="شكل حر: شكل 6">
            <a:extLst>
              <a:ext uri="{FF2B5EF4-FFF2-40B4-BE49-F238E27FC236}">
                <a16:creationId xmlns:a16="http://schemas.microsoft.com/office/drawing/2014/main" id="{ECC29C6A-8E84-4334-B5B1-9070D2D8423C}"/>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8" name="شكل حر: شكل 7">
            <a:extLst>
              <a:ext uri="{FF2B5EF4-FFF2-40B4-BE49-F238E27FC236}">
                <a16:creationId xmlns:a16="http://schemas.microsoft.com/office/drawing/2014/main" id="{B21CDD4C-7073-4D4C-A99E-681E9B73FA21}"/>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9" name="شكل حر: شكل 8">
            <a:extLst>
              <a:ext uri="{FF2B5EF4-FFF2-40B4-BE49-F238E27FC236}">
                <a16:creationId xmlns:a16="http://schemas.microsoft.com/office/drawing/2014/main" id="{C5973B57-7CC0-4FAF-8DBA-2167528D1335}"/>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Tree>
    <p:extLst>
      <p:ext uri="{BB962C8B-B14F-4D97-AF65-F5344CB8AC3E}">
        <p14:creationId xmlns:p14="http://schemas.microsoft.com/office/powerpoint/2010/main" val="2059421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a:off x="7851486" y="-523199"/>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sp>
        <p:nvSpPr>
          <p:cNvPr id="11" name="مربع نص 6">
            <a:extLst>
              <a:ext uri="{FF2B5EF4-FFF2-40B4-BE49-F238E27FC236}">
                <a16:creationId xmlns:a16="http://schemas.microsoft.com/office/drawing/2014/main" id="{FAC0D783-8C32-4C11-B04C-70D73E91A883}"/>
              </a:ext>
            </a:extLst>
          </p:cNvPr>
          <p:cNvSpPr txBox="1"/>
          <p:nvPr/>
        </p:nvSpPr>
        <p:spPr>
          <a:xfrm>
            <a:off x="405133" y="3017718"/>
            <a:ext cx="4304867" cy="954107"/>
          </a:xfrm>
          <a:prstGeom prst="rect">
            <a:avLst/>
          </a:prstGeom>
          <a:noFill/>
        </p:spPr>
        <p:txBody>
          <a:bodyPr wrap="square" rtlCol="0">
            <a:spAutoFit/>
          </a:bodyPr>
          <a:lstStyle/>
          <a:p>
            <a:pPr algn="l"/>
            <a:r>
              <a:rPr lang="en-US" sz="2800" b="1" dirty="0">
                <a:latin typeface="Comic Sans MS" panose="030F0702030302020204" pitchFamily="66" charset="0"/>
              </a:rPr>
              <a:t>1- What a person should be able to do ?</a:t>
            </a:r>
          </a:p>
        </p:txBody>
      </p:sp>
      <p:pic>
        <p:nvPicPr>
          <p:cNvPr id="12" name="Picture 8" descr="Asking - Free technology icons">
            <a:extLst>
              <a:ext uri="{FF2B5EF4-FFF2-40B4-BE49-F238E27FC236}">
                <a16:creationId xmlns:a16="http://schemas.microsoft.com/office/drawing/2014/main" id="{D3774026-59CC-4E26-B3C4-653BF384D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46" y="42759"/>
            <a:ext cx="2271371" cy="2333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59DAC5E4-68A1-09A7-A6B8-1BB5A4DA0EF5}"/>
              </a:ext>
            </a:extLst>
          </p:cNvPr>
          <p:cNvPicPr>
            <a:picLocks noChangeAspect="1"/>
          </p:cNvPicPr>
          <p:nvPr/>
        </p:nvPicPr>
        <p:blipFill rotWithShape="1">
          <a:blip r:embed="rId3">
            <a:extLst>
              <a:ext uri="{28A0092B-C50C-407E-A947-70E740481C1C}">
                <a14:useLocalDpi xmlns:a14="http://schemas.microsoft.com/office/drawing/2010/main" val="0"/>
              </a:ext>
            </a:extLst>
          </a:blip>
          <a:srcRect l="43678" t="35872" r="46097" b="38105"/>
          <a:stretch/>
        </p:blipFill>
        <p:spPr>
          <a:xfrm>
            <a:off x="4248142" y="42759"/>
            <a:ext cx="4917974" cy="6596165"/>
          </a:xfrm>
          <a:prstGeom prst="rect">
            <a:avLst/>
          </a:prstGeom>
        </p:spPr>
      </p:pic>
      <p:cxnSp>
        <p:nvCxnSpPr>
          <p:cNvPr id="2" name="رابط مستقيم 1">
            <a:extLst>
              <a:ext uri="{FF2B5EF4-FFF2-40B4-BE49-F238E27FC236}">
                <a16:creationId xmlns:a16="http://schemas.microsoft.com/office/drawing/2014/main" id="{728FF2CF-C699-A903-5B3E-E85C96736EEB}"/>
              </a:ext>
            </a:extLst>
          </p:cNvPr>
          <p:cNvCxnSpPr>
            <a:cxnSpLocks/>
          </p:cNvCxnSpPr>
          <p:nvPr/>
        </p:nvCxnSpPr>
        <p:spPr>
          <a:xfrm>
            <a:off x="4511470" y="3233276"/>
            <a:ext cx="277515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09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rot="3319572">
            <a:off x="-2509624" y="-358407"/>
            <a:ext cx="6340984" cy="6718710"/>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sp>
        <p:nvSpPr>
          <p:cNvPr id="11" name="مربع نص 6">
            <a:extLst>
              <a:ext uri="{FF2B5EF4-FFF2-40B4-BE49-F238E27FC236}">
                <a16:creationId xmlns:a16="http://schemas.microsoft.com/office/drawing/2014/main" id="{FAC0D783-8C32-4C11-B04C-70D73E91A883}"/>
              </a:ext>
            </a:extLst>
          </p:cNvPr>
          <p:cNvSpPr txBox="1"/>
          <p:nvPr/>
        </p:nvSpPr>
        <p:spPr>
          <a:xfrm>
            <a:off x="7744787" y="3224831"/>
            <a:ext cx="4304867" cy="954107"/>
          </a:xfrm>
          <a:prstGeom prst="rect">
            <a:avLst/>
          </a:prstGeom>
          <a:noFill/>
        </p:spPr>
        <p:txBody>
          <a:bodyPr wrap="square" rtlCol="0">
            <a:spAutoFit/>
          </a:bodyPr>
          <a:lstStyle/>
          <a:p>
            <a:pPr algn="l"/>
            <a:r>
              <a:rPr lang="en-US" sz="2800" b="1" dirty="0">
                <a:latin typeface="Comic Sans MS" panose="030F0702030302020204" pitchFamily="66" charset="0"/>
              </a:rPr>
              <a:t>1- What a person should be able to do ?</a:t>
            </a:r>
          </a:p>
        </p:txBody>
      </p:sp>
      <p:pic>
        <p:nvPicPr>
          <p:cNvPr id="12" name="Picture 8" descr="Asking - Free technology icons">
            <a:extLst>
              <a:ext uri="{FF2B5EF4-FFF2-40B4-BE49-F238E27FC236}">
                <a16:creationId xmlns:a16="http://schemas.microsoft.com/office/drawing/2014/main" id="{CAEBEFBB-A4D7-4DBC-BDF4-8F6281BC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629" y="628362"/>
            <a:ext cx="2271371" cy="2333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صورة 12">
            <a:extLst>
              <a:ext uri="{FF2B5EF4-FFF2-40B4-BE49-F238E27FC236}">
                <a16:creationId xmlns:a16="http://schemas.microsoft.com/office/drawing/2014/main" id="{0E01BDAF-1D85-162B-27B6-2190DF58ECA8}"/>
              </a:ext>
            </a:extLst>
          </p:cNvPr>
          <p:cNvPicPr>
            <a:picLocks noChangeAspect="1"/>
          </p:cNvPicPr>
          <p:nvPr/>
        </p:nvPicPr>
        <p:blipFill rotWithShape="1">
          <a:blip r:embed="rId3">
            <a:extLst>
              <a:ext uri="{28A0092B-C50C-407E-A947-70E740481C1C}">
                <a14:useLocalDpi xmlns:a14="http://schemas.microsoft.com/office/drawing/2010/main" val="0"/>
              </a:ext>
            </a:extLst>
          </a:blip>
          <a:srcRect l="53792" t="35481" r="35983" b="39386"/>
          <a:stretch/>
        </p:blipFill>
        <p:spPr>
          <a:xfrm>
            <a:off x="2532632" y="0"/>
            <a:ext cx="4917974" cy="6858000"/>
          </a:xfrm>
          <a:prstGeom prst="rect">
            <a:avLst/>
          </a:prstGeom>
        </p:spPr>
      </p:pic>
      <p:cxnSp>
        <p:nvCxnSpPr>
          <p:cNvPr id="2" name="رابط مستقيم 1">
            <a:extLst>
              <a:ext uri="{FF2B5EF4-FFF2-40B4-BE49-F238E27FC236}">
                <a16:creationId xmlns:a16="http://schemas.microsoft.com/office/drawing/2014/main" id="{32D3981F-5EEF-165E-0930-4343A5F0906C}"/>
              </a:ext>
            </a:extLst>
          </p:cNvPr>
          <p:cNvCxnSpPr>
            <a:cxnSpLocks/>
          </p:cNvCxnSpPr>
          <p:nvPr/>
        </p:nvCxnSpPr>
        <p:spPr>
          <a:xfrm>
            <a:off x="2714625" y="5038725"/>
            <a:ext cx="40957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A41342CD-ED8D-2E74-BCC0-2BD41580F6E5}"/>
              </a:ext>
            </a:extLst>
          </p:cNvPr>
          <p:cNvCxnSpPr>
            <a:cxnSpLocks/>
          </p:cNvCxnSpPr>
          <p:nvPr/>
        </p:nvCxnSpPr>
        <p:spPr>
          <a:xfrm>
            <a:off x="2532632" y="5448300"/>
            <a:ext cx="40957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6A500300-32B2-59FA-8142-8AA273FE62BA}"/>
              </a:ext>
            </a:extLst>
          </p:cNvPr>
          <p:cNvCxnSpPr>
            <a:cxnSpLocks/>
          </p:cNvCxnSpPr>
          <p:nvPr/>
        </p:nvCxnSpPr>
        <p:spPr>
          <a:xfrm>
            <a:off x="2598436" y="5791200"/>
            <a:ext cx="40957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a16="http://schemas.microsoft.com/office/drawing/2014/main" id="{EC1780F1-0B32-BEB4-F540-F484A0D70E58}"/>
              </a:ext>
            </a:extLst>
          </p:cNvPr>
          <p:cNvCxnSpPr>
            <a:cxnSpLocks/>
          </p:cNvCxnSpPr>
          <p:nvPr/>
        </p:nvCxnSpPr>
        <p:spPr>
          <a:xfrm>
            <a:off x="2664240" y="6134100"/>
            <a:ext cx="310791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10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مجموعة 31">
            <a:extLst>
              <a:ext uri="{FF2B5EF4-FFF2-40B4-BE49-F238E27FC236}">
                <a16:creationId xmlns:a16="http://schemas.microsoft.com/office/drawing/2014/main" id="{6A5C3B5E-AC52-48BF-9C3C-9951F145B81F}"/>
              </a:ext>
            </a:extLst>
          </p:cNvPr>
          <p:cNvGrpSpPr/>
          <p:nvPr/>
        </p:nvGrpSpPr>
        <p:grpSpPr>
          <a:xfrm>
            <a:off x="7882947" y="-702544"/>
            <a:ext cx="6979598" cy="6979598"/>
            <a:chOff x="7882947" y="-702544"/>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621566" y="-1022281"/>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nvGrpSpPr>
            <p:cNvPr id="31" name="مجموعة 30">
              <a:extLst>
                <a:ext uri="{FF2B5EF4-FFF2-40B4-BE49-F238E27FC236}">
                  <a16:creationId xmlns:a16="http://schemas.microsoft.com/office/drawing/2014/main" id="{E77DBA6E-1CF7-4778-A39E-E7CE808AF5D3}"/>
                </a:ext>
              </a:extLst>
            </p:cNvPr>
            <p:cNvGrpSpPr/>
            <p:nvPr/>
          </p:nvGrpSpPr>
          <p:grpSpPr>
            <a:xfrm>
              <a:off x="10587752" y="-702544"/>
              <a:ext cx="2044473" cy="6979598"/>
              <a:chOff x="10374663" y="-523199"/>
              <a:chExt cx="2044473" cy="6979598"/>
            </a:xfrm>
          </p:grpSpPr>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grpSp>
      <p:grpSp>
        <p:nvGrpSpPr>
          <p:cNvPr id="12" name="مجموعة 11">
            <a:extLst>
              <a:ext uri="{FF2B5EF4-FFF2-40B4-BE49-F238E27FC236}">
                <a16:creationId xmlns:a16="http://schemas.microsoft.com/office/drawing/2014/main" id="{BC7D5050-9337-4FFE-BD69-F12A2D958439}"/>
              </a:ext>
            </a:extLst>
          </p:cNvPr>
          <p:cNvGrpSpPr/>
          <p:nvPr/>
        </p:nvGrpSpPr>
        <p:grpSpPr>
          <a:xfrm>
            <a:off x="48208" y="-151776"/>
            <a:ext cx="4134752" cy="1632650"/>
            <a:chOff x="48208" y="-151776"/>
            <a:chExt cx="4134752" cy="1632650"/>
          </a:xfrm>
        </p:grpSpPr>
        <p:sp>
          <p:nvSpPr>
            <p:cNvPr id="13" name="شكل حر: شكل 12">
              <a:extLst>
                <a:ext uri="{FF2B5EF4-FFF2-40B4-BE49-F238E27FC236}">
                  <a16:creationId xmlns:a16="http://schemas.microsoft.com/office/drawing/2014/main" id="{84BC0FF5-51AF-4A8D-AD87-2B2754794B3A}"/>
                </a:ext>
              </a:extLst>
            </p:cNvPr>
            <p:cNvSpPr/>
            <p:nvPr/>
          </p:nvSpPr>
          <p:spPr>
            <a:xfrm rot="15215462">
              <a:off x="1299259" y="-1402827"/>
              <a:ext cx="1632650" cy="4134752"/>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1" anchor="ctr">
              <a:noAutofit/>
            </a:bodyPr>
            <a:lstStyle/>
            <a:p>
              <a:pPr algn="l"/>
              <a:endParaRPr lang="ar-SA">
                <a:latin typeface="MV Boli" panose="02000500030200090000" pitchFamily="2" charset="0"/>
              </a:endParaRPr>
            </a:p>
          </p:txBody>
        </p:sp>
        <p:sp>
          <p:nvSpPr>
            <p:cNvPr id="14" name="مربع نص 13">
              <a:extLst>
                <a:ext uri="{FF2B5EF4-FFF2-40B4-BE49-F238E27FC236}">
                  <a16:creationId xmlns:a16="http://schemas.microsoft.com/office/drawing/2014/main" id="{03F29B8A-C870-489B-84E6-380DED2EE122}"/>
                </a:ext>
              </a:extLst>
            </p:cNvPr>
            <p:cNvSpPr txBox="1"/>
            <p:nvPr/>
          </p:nvSpPr>
          <p:spPr>
            <a:xfrm>
              <a:off x="730455" y="446378"/>
              <a:ext cx="1761536" cy="523220"/>
            </a:xfrm>
            <a:prstGeom prst="rect">
              <a:avLst/>
            </a:prstGeom>
            <a:noFill/>
          </p:spPr>
          <p:txBody>
            <a:bodyPr wrap="square" rtlCol="1">
              <a:spAutoFit/>
            </a:bodyPr>
            <a:lstStyle/>
            <a:p>
              <a:pPr algn="l"/>
              <a:r>
                <a:rPr lang="en-US" sz="2800" b="1" dirty="0">
                  <a:solidFill>
                    <a:schemeClr val="bg1"/>
                  </a:solidFill>
                  <a:latin typeface="MV Boli" panose="02000500030200090000" pitchFamily="2" charset="0"/>
                  <a:cs typeface="MV Boli" panose="02000500030200090000" pitchFamily="2" charset="0"/>
                </a:rPr>
                <a:t>Scanning</a:t>
              </a:r>
              <a:endParaRPr lang="ar-SA" sz="2800" b="1" dirty="0">
                <a:solidFill>
                  <a:schemeClr val="bg1"/>
                </a:solidFill>
                <a:latin typeface="MV Boli" panose="02000500030200090000" pitchFamily="2" charset="0"/>
              </a:endParaRPr>
            </a:p>
          </p:txBody>
        </p:sp>
      </p:grpSp>
      <p:sp>
        <p:nvSpPr>
          <p:cNvPr id="15" name="مستطيل 14">
            <a:extLst>
              <a:ext uri="{FF2B5EF4-FFF2-40B4-BE49-F238E27FC236}">
                <a16:creationId xmlns:a16="http://schemas.microsoft.com/office/drawing/2014/main" id="{D694C772-E385-4680-BDEC-7853AC31D70C}"/>
              </a:ext>
            </a:extLst>
          </p:cNvPr>
          <p:cNvSpPr/>
          <p:nvPr/>
        </p:nvSpPr>
        <p:spPr>
          <a:xfrm>
            <a:off x="-48832" y="1707614"/>
            <a:ext cx="3855543" cy="584775"/>
          </a:xfrm>
          <a:prstGeom prst="rect">
            <a:avLst/>
          </a:prstGeom>
        </p:spPr>
        <p:txBody>
          <a:bodyPr wrap="none">
            <a:spAutoFit/>
          </a:bodyPr>
          <a:lstStyle/>
          <a:p>
            <a:pPr algn="l"/>
            <a:r>
              <a:rPr lang="en-US" sz="3200" b="1" dirty="0">
                <a:solidFill>
                  <a:srgbClr val="0000FF"/>
                </a:solidFill>
                <a:latin typeface="MV Boli" panose="02000500030200090000" pitchFamily="2" charset="0"/>
                <a:cs typeface="MV Boli" panose="02000500030200090000" pitchFamily="2" charset="0"/>
              </a:rPr>
              <a:t>Opening-Internships</a:t>
            </a:r>
            <a:endParaRPr lang="ar-SA" sz="3200" dirty="0">
              <a:solidFill>
                <a:srgbClr val="0000FF"/>
              </a:solidFill>
              <a:latin typeface="MV Boli" panose="02000500030200090000" pitchFamily="2" charset="0"/>
            </a:endParaRPr>
          </a:p>
        </p:txBody>
      </p:sp>
      <p:sp>
        <p:nvSpPr>
          <p:cNvPr id="16" name="مستطيل 15">
            <a:extLst>
              <a:ext uri="{FF2B5EF4-FFF2-40B4-BE49-F238E27FC236}">
                <a16:creationId xmlns:a16="http://schemas.microsoft.com/office/drawing/2014/main" id="{0514588A-78AA-4BDC-8FC4-49CB8F29B56E}"/>
              </a:ext>
            </a:extLst>
          </p:cNvPr>
          <p:cNvSpPr/>
          <p:nvPr/>
        </p:nvSpPr>
        <p:spPr>
          <a:xfrm>
            <a:off x="12708" y="2734199"/>
            <a:ext cx="1598515" cy="584775"/>
          </a:xfrm>
          <a:prstGeom prst="rect">
            <a:avLst/>
          </a:prstGeom>
        </p:spPr>
        <p:txBody>
          <a:bodyPr wrap="none">
            <a:spAutoFit/>
          </a:bodyPr>
          <a:lstStyle/>
          <a:p>
            <a:pPr algn="l"/>
            <a:r>
              <a:rPr lang="en-US" sz="3200" b="1" dirty="0">
                <a:solidFill>
                  <a:srgbClr val="0000FF"/>
                </a:solidFill>
                <a:latin typeface="MV Boli" panose="02000500030200090000" pitchFamily="2" charset="0"/>
                <a:cs typeface="MV Boli" panose="02000500030200090000" pitchFamily="2" charset="0"/>
              </a:rPr>
              <a:t>Résumé</a:t>
            </a:r>
            <a:endParaRPr lang="ar-SA" sz="3200" dirty="0">
              <a:solidFill>
                <a:srgbClr val="0000FF"/>
              </a:solidFill>
              <a:latin typeface="MV Boli" panose="02000500030200090000" pitchFamily="2" charset="0"/>
            </a:endParaRPr>
          </a:p>
        </p:txBody>
      </p:sp>
      <p:sp>
        <p:nvSpPr>
          <p:cNvPr id="17" name="Rectangle 1">
            <a:extLst>
              <a:ext uri="{FF2B5EF4-FFF2-40B4-BE49-F238E27FC236}">
                <a16:creationId xmlns:a16="http://schemas.microsoft.com/office/drawing/2014/main" id="{C89FDB79-F0B5-4FB1-B5AC-15F525157BB4}"/>
              </a:ext>
            </a:extLst>
          </p:cNvPr>
          <p:cNvSpPr/>
          <p:nvPr/>
        </p:nvSpPr>
        <p:spPr>
          <a:xfrm>
            <a:off x="79049" y="3721573"/>
            <a:ext cx="2416047" cy="584775"/>
          </a:xfrm>
          <a:prstGeom prst="rect">
            <a:avLst/>
          </a:prstGeom>
        </p:spPr>
        <p:txBody>
          <a:bodyPr wrap="none">
            <a:spAutoFit/>
          </a:bodyPr>
          <a:lstStyle/>
          <a:p>
            <a:pPr algn="l"/>
            <a:r>
              <a:rPr lang="en-US" sz="3200" b="1" dirty="0">
                <a:solidFill>
                  <a:srgbClr val="0000FF"/>
                </a:solidFill>
                <a:latin typeface="MV Boli" panose="02000500030200090000" pitchFamily="2" charset="0"/>
                <a:cs typeface="MV Boli" panose="02000500030200090000" pitchFamily="2" charset="0"/>
              </a:rPr>
              <a:t>Fast-Paced </a:t>
            </a:r>
            <a:endParaRPr lang="en-US" sz="3200" dirty="0">
              <a:solidFill>
                <a:srgbClr val="0000FF"/>
              </a:solidFill>
              <a:latin typeface="MV Boli" panose="02000500030200090000" pitchFamily="2" charset="0"/>
              <a:cs typeface="MV Boli" panose="02000500030200090000" pitchFamily="2" charset="0"/>
            </a:endParaRPr>
          </a:p>
        </p:txBody>
      </p:sp>
      <p:sp>
        <p:nvSpPr>
          <p:cNvPr id="18" name="Rectangle 11">
            <a:extLst>
              <a:ext uri="{FF2B5EF4-FFF2-40B4-BE49-F238E27FC236}">
                <a16:creationId xmlns:a16="http://schemas.microsoft.com/office/drawing/2014/main" id="{C6B0283C-4D8C-4EDF-A548-95AC06A13F03}"/>
              </a:ext>
            </a:extLst>
          </p:cNvPr>
          <p:cNvSpPr/>
          <p:nvPr/>
        </p:nvSpPr>
        <p:spPr>
          <a:xfrm>
            <a:off x="89067" y="4708947"/>
            <a:ext cx="2026517" cy="584775"/>
          </a:xfrm>
          <a:prstGeom prst="rect">
            <a:avLst/>
          </a:prstGeom>
        </p:spPr>
        <p:txBody>
          <a:bodyPr wrap="none">
            <a:spAutoFit/>
          </a:bodyPr>
          <a:lstStyle/>
          <a:p>
            <a:pPr algn="l"/>
            <a:r>
              <a:rPr lang="en-US" sz="3200" b="1" dirty="0">
                <a:solidFill>
                  <a:srgbClr val="0000FF"/>
                </a:solidFill>
                <a:latin typeface="MV Boli" panose="02000500030200090000" pitchFamily="2" charset="0"/>
                <a:cs typeface="MV Boli" panose="02000500030200090000" pitchFamily="2" charset="0"/>
              </a:rPr>
              <a:t>blueprints</a:t>
            </a:r>
            <a:endParaRPr lang="en-US" sz="3200" dirty="0">
              <a:solidFill>
                <a:srgbClr val="0000FF"/>
              </a:solidFill>
              <a:latin typeface="MV Boli" panose="02000500030200090000" pitchFamily="2" charset="0"/>
              <a:cs typeface="MV Boli" panose="02000500030200090000" pitchFamily="2" charset="0"/>
            </a:endParaRPr>
          </a:p>
        </p:txBody>
      </p:sp>
      <p:sp>
        <p:nvSpPr>
          <p:cNvPr id="19" name="Rectangle 12">
            <a:extLst>
              <a:ext uri="{FF2B5EF4-FFF2-40B4-BE49-F238E27FC236}">
                <a16:creationId xmlns:a16="http://schemas.microsoft.com/office/drawing/2014/main" id="{71CFE5A2-5143-47F2-973E-41787E0FCDF1}"/>
              </a:ext>
            </a:extLst>
          </p:cNvPr>
          <p:cNvSpPr/>
          <p:nvPr/>
        </p:nvSpPr>
        <p:spPr>
          <a:xfrm>
            <a:off x="-57223" y="5938552"/>
            <a:ext cx="2093843" cy="584775"/>
          </a:xfrm>
          <a:prstGeom prst="rect">
            <a:avLst/>
          </a:prstGeom>
        </p:spPr>
        <p:txBody>
          <a:bodyPr wrap="none">
            <a:spAutoFit/>
          </a:bodyPr>
          <a:lstStyle/>
          <a:p>
            <a:pPr algn="l"/>
            <a:r>
              <a:rPr lang="en-US" sz="3200" b="1" dirty="0">
                <a:solidFill>
                  <a:srgbClr val="0000FF"/>
                </a:solidFill>
                <a:latin typeface="MV Boli" panose="02000500030200090000" pitchFamily="2" charset="0"/>
                <a:cs typeface="MV Boli" panose="02000500030200090000" pitchFamily="2" charset="0"/>
              </a:rPr>
              <a:t>Cope with</a:t>
            </a:r>
            <a:endParaRPr lang="en-US" sz="3200" dirty="0">
              <a:solidFill>
                <a:srgbClr val="0000FF"/>
              </a:solidFill>
              <a:latin typeface="MV Boli" panose="02000500030200090000" pitchFamily="2" charset="0"/>
              <a:cs typeface="MV Boli" panose="02000500030200090000" pitchFamily="2" charset="0"/>
            </a:endParaRPr>
          </a:p>
        </p:txBody>
      </p:sp>
      <p:cxnSp>
        <p:nvCxnSpPr>
          <p:cNvPr id="21" name="Straight Arrow Connector 29">
            <a:extLst>
              <a:ext uri="{FF2B5EF4-FFF2-40B4-BE49-F238E27FC236}">
                <a16:creationId xmlns:a16="http://schemas.microsoft.com/office/drawing/2014/main" id="{BE265C3D-BAB6-4407-AE07-357E9B5C0888}"/>
              </a:ext>
            </a:extLst>
          </p:cNvPr>
          <p:cNvCxnSpPr>
            <a:cxnSpLocks/>
          </p:cNvCxnSpPr>
          <p:nvPr/>
        </p:nvCxnSpPr>
        <p:spPr>
          <a:xfrm>
            <a:off x="3946763" y="1827747"/>
            <a:ext cx="2267861" cy="26661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Rectangle 17">
            <a:extLst>
              <a:ext uri="{FF2B5EF4-FFF2-40B4-BE49-F238E27FC236}">
                <a16:creationId xmlns:a16="http://schemas.microsoft.com/office/drawing/2014/main" id="{9B6324F3-9CED-40ED-AE60-A6A4E4212857}"/>
              </a:ext>
            </a:extLst>
          </p:cNvPr>
          <p:cNvSpPr/>
          <p:nvPr/>
        </p:nvSpPr>
        <p:spPr>
          <a:xfrm>
            <a:off x="6437809" y="1686289"/>
            <a:ext cx="346711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400" b="1" dirty="0">
                <a:solidFill>
                  <a:srgbClr val="FF0000"/>
                </a:solidFill>
                <a:latin typeface="MV Boli" panose="02000500030200090000" pitchFamily="2" charset="0"/>
                <a:cs typeface="MV Boli" panose="02000500030200090000" pitchFamily="2" charset="0"/>
              </a:rPr>
              <a:t>The training time</a:t>
            </a:r>
          </a:p>
        </p:txBody>
      </p:sp>
      <p:pic>
        <p:nvPicPr>
          <p:cNvPr id="27" name="Picture 2" descr="Free Resume Cliparts, Download Free Clip Art, Free Clip Art on Clipart  Library">
            <a:extLst>
              <a:ext uri="{FF2B5EF4-FFF2-40B4-BE49-F238E27FC236}">
                <a16:creationId xmlns:a16="http://schemas.microsoft.com/office/drawing/2014/main" id="{E375A0D6-C2D5-4786-A2BA-FEE250202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14" t="3925" r="25115"/>
          <a:stretch/>
        </p:blipFill>
        <p:spPr bwMode="auto">
          <a:xfrm>
            <a:off x="2113917" y="2579107"/>
            <a:ext cx="1693011" cy="81529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
            <a:extLst>
              <a:ext uri="{FF2B5EF4-FFF2-40B4-BE49-F238E27FC236}">
                <a16:creationId xmlns:a16="http://schemas.microsoft.com/office/drawing/2014/main" id="{998C1D5F-4795-4012-993C-7A5F2E605335}"/>
              </a:ext>
            </a:extLst>
          </p:cNvPr>
          <p:cNvSpPr/>
          <p:nvPr/>
        </p:nvSpPr>
        <p:spPr>
          <a:xfrm>
            <a:off x="3332264" y="3823160"/>
            <a:ext cx="5764720"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l"/>
            <a:r>
              <a:rPr lang="en-US" sz="2400" b="1" dirty="0" err="1">
                <a:solidFill>
                  <a:srgbClr val="FF0000"/>
                </a:solidFill>
                <a:latin typeface="MV Boli" panose="02000500030200090000" pitchFamily="2" charset="0"/>
                <a:cs typeface="MV Boli" panose="02000500030200090000" pitchFamily="2" charset="0"/>
              </a:rPr>
              <a:t>Adj</a:t>
            </a:r>
            <a:r>
              <a:rPr lang="en-US" sz="2400" b="1" dirty="0">
                <a:solidFill>
                  <a:srgbClr val="FF0000"/>
                </a:solidFill>
                <a:latin typeface="MV Boli" panose="02000500030200090000" pitchFamily="2" charset="0"/>
                <a:cs typeface="MV Boli" panose="02000500030200090000" pitchFamily="2" charset="0"/>
              </a:rPr>
              <a:t>- moving or developing very quickly.</a:t>
            </a:r>
          </a:p>
        </p:txBody>
      </p:sp>
      <p:pic>
        <p:nvPicPr>
          <p:cNvPr id="29" name="Picture 2" descr="Blueprints Clipart Transparent Background , Transparent Cartoon, Free  Cliparts &amp; Silhouettes - NetClipart">
            <a:extLst>
              <a:ext uri="{FF2B5EF4-FFF2-40B4-BE49-F238E27FC236}">
                <a16:creationId xmlns:a16="http://schemas.microsoft.com/office/drawing/2014/main" id="{32CB99BA-9FEC-4FC5-844D-1337CFD95B6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071421" y="4551055"/>
            <a:ext cx="2100289" cy="1485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 name="Rectangle 17">
            <a:extLst>
              <a:ext uri="{FF2B5EF4-FFF2-40B4-BE49-F238E27FC236}">
                <a16:creationId xmlns:a16="http://schemas.microsoft.com/office/drawing/2014/main" id="{4F0862E7-E154-4BF8-9207-187B581BDC99}"/>
              </a:ext>
            </a:extLst>
          </p:cNvPr>
          <p:cNvSpPr/>
          <p:nvPr/>
        </p:nvSpPr>
        <p:spPr>
          <a:xfrm>
            <a:off x="2018917" y="6363336"/>
            <a:ext cx="654057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l"/>
            <a:r>
              <a:rPr lang="en-US" sz="2400" b="1" dirty="0">
                <a:solidFill>
                  <a:srgbClr val="FF0000"/>
                </a:solidFill>
                <a:latin typeface="MV Boli" panose="02000500030200090000" pitchFamily="2" charset="0"/>
                <a:cs typeface="MV Boli" panose="02000500030200090000" pitchFamily="2" charset="0"/>
              </a:rPr>
              <a:t>The ability to handle something successfully.</a:t>
            </a:r>
          </a:p>
        </p:txBody>
      </p:sp>
      <p:pic>
        <p:nvPicPr>
          <p:cNvPr id="23" name="صورة 22">
            <a:extLst>
              <a:ext uri="{FF2B5EF4-FFF2-40B4-BE49-F238E27FC236}">
                <a16:creationId xmlns:a16="http://schemas.microsoft.com/office/drawing/2014/main" id="{AE783E76-B1FE-01BD-3865-9DDD8DB33B9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15" b="96615" l="10000" r="90000">
                        <a14:foregroundMark x1="59688" y1="96615" x2="59688" y2="96615"/>
                        <a14:foregroundMark x1="54583" y1="10052" x2="54583" y2="10052"/>
                        <a14:foregroundMark x1="53229" y1="6615" x2="53229" y2="6615"/>
                        <a14:foregroundMark x1="49375" y1="8385" x2="49375" y2="8385"/>
                        <a14:foregroundMark x1="66667" y1="65573" x2="66667" y2="65573"/>
                        <a14:foregroundMark x1="65573" y1="63385" x2="65573" y2="63385"/>
                      </a14:backgroundRemoval>
                    </a14:imgEffect>
                  </a14:imgLayer>
                </a14:imgProps>
              </a:ext>
              <a:ext uri="{28A0092B-C50C-407E-A947-70E740481C1C}">
                <a14:useLocalDpi xmlns:a14="http://schemas.microsoft.com/office/drawing/2010/main" val="0"/>
              </a:ext>
            </a:extLst>
          </a:blip>
          <a:srcRect l="22433" t="4349" r="28671"/>
          <a:stretch/>
        </p:blipFill>
        <p:spPr>
          <a:xfrm>
            <a:off x="13359289" y="1593384"/>
            <a:ext cx="2016744" cy="4841151"/>
          </a:xfrm>
          <a:prstGeom prst="rect">
            <a:avLst/>
          </a:prstGeom>
          <a:effectLst>
            <a:outerShdw blurRad="76200" dir="13500000" sy="23000" kx="1200000" algn="br" rotWithShape="0">
              <a:prstClr val="black">
                <a:alpha val="20000"/>
              </a:prstClr>
            </a:outerShdw>
          </a:effectLst>
        </p:spPr>
      </p:pic>
      <p:pic>
        <p:nvPicPr>
          <p:cNvPr id="2" name="صورة 1">
            <a:extLst>
              <a:ext uri="{FF2B5EF4-FFF2-40B4-BE49-F238E27FC236}">
                <a16:creationId xmlns:a16="http://schemas.microsoft.com/office/drawing/2014/main" id="{7DD160B1-3AD8-FDB9-5985-E87B7419AF63}"/>
              </a:ext>
            </a:extLst>
          </p:cNvPr>
          <p:cNvPicPr>
            <a:picLocks noChangeAspect="1"/>
          </p:cNvPicPr>
          <p:nvPr/>
        </p:nvPicPr>
        <p:blipFill>
          <a:blip r:embed="rId7"/>
          <a:stretch>
            <a:fillRect/>
          </a:stretch>
        </p:blipFill>
        <p:spPr>
          <a:xfrm>
            <a:off x="-7191056" y="381760"/>
            <a:ext cx="6833695" cy="6683906"/>
          </a:xfrm>
          <a:prstGeom prst="rect">
            <a:avLst/>
          </a:prstGeom>
        </p:spPr>
      </p:pic>
    </p:spTree>
    <p:extLst>
      <p:ext uri="{BB962C8B-B14F-4D97-AF65-F5344CB8AC3E}">
        <p14:creationId xmlns:p14="http://schemas.microsoft.com/office/powerpoint/2010/main" val="372282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8F2DC8-A63F-428A-8149-7814579281E1}"/>
              </a:ext>
            </a:extLst>
          </p:cNvPr>
          <p:cNvPicPr>
            <a:picLocks noChangeAspect="1"/>
          </p:cNvPicPr>
          <p:nvPr/>
        </p:nvPicPr>
        <p:blipFill>
          <a:blip r:embed="rId4"/>
          <a:stretch>
            <a:fillRect/>
          </a:stretch>
        </p:blipFill>
        <p:spPr>
          <a:xfrm>
            <a:off x="2180793" y="87047"/>
            <a:ext cx="6833695" cy="6683906"/>
          </a:xfrm>
          <a:prstGeom prst="rect">
            <a:avLst/>
          </a:prstGeom>
        </p:spPr>
      </p:pic>
      <p:pic>
        <p:nvPicPr>
          <p:cNvPr id="10" name="unit2-4">
            <a:hlinkClick r:id="" action="ppaction://media"/>
            <a:extLst>
              <a:ext uri="{FF2B5EF4-FFF2-40B4-BE49-F238E27FC236}">
                <a16:creationId xmlns:a16="http://schemas.microsoft.com/office/drawing/2014/main" id="{DFE20F89-1130-42A7-9288-CBF3789BFE50}"/>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993635" y="858983"/>
            <a:ext cx="768927" cy="768927"/>
          </a:xfrm>
          <a:prstGeom prst="rect">
            <a:avLst/>
          </a:prstGeom>
        </p:spPr>
      </p:pic>
      <p:pic>
        <p:nvPicPr>
          <p:cNvPr id="11" name="صورة 10">
            <a:extLst>
              <a:ext uri="{FF2B5EF4-FFF2-40B4-BE49-F238E27FC236}">
                <a16:creationId xmlns:a16="http://schemas.microsoft.com/office/drawing/2014/main" id="{ADF8B86D-DFC0-B231-105A-D4E07DFB377F}"/>
              </a:ext>
            </a:extLst>
          </p:cNvPr>
          <p:cNvPicPr>
            <a:picLocks noChangeAspect="1"/>
          </p:cNvPicPr>
          <p:nvPr/>
        </p:nvPicPr>
        <p:blipFill>
          <a:blip r:embed="rId6"/>
          <a:stretch>
            <a:fillRect/>
          </a:stretch>
        </p:blipFill>
        <p:spPr>
          <a:xfrm>
            <a:off x="-8841005" y="600570"/>
            <a:ext cx="8445276" cy="6170383"/>
          </a:xfrm>
          <a:prstGeom prst="rect">
            <a:avLst/>
          </a:prstGeom>
          <a:ln>
            <a:noFill/>
          </a:ln>
          <a:effectLst>
            <a:outerShdw blurRad="190500" algn="tl" rotWithShape="0">
              <a:srgbClr val="000000">
                <a:alpha val="70000"/>
              </a:srgbClr>
            </a:outerShdw>
          </a:effectLst>
        </p:spPr>
      </p:pic>
      <p:pic>
        <p:nvPicPr>
          <p:cNvPr id="12" name="صورة 11">
            <a:extLst>
              <a:ext uri="{FF2B5EF4-FFF2-40B4-BE49-F238E27FC236}">
                <a16:creationId xmlns:a16="http://schemas.microsoft.com/office/drawing/2014/main" id="{B0605822-87EE-31C5-6D3F-0F6857A65EA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615" b="96615" l="10000" r="90000">
                        <a14:foregroundMark x1="59688" y1="96615" x2="59688" y2="96615"/>
                        <a14:foregroundMark x1="54583" y1="10052" x2="54583" y2="10052"/>
                        <a14:foregroundMark x1="53229" y1="6615" x2="53229" y2="6615"/>
                        <a14:foregroundMark x1="49375" y1="8385" x2="49375" y2="8385"/>
                        <a14:foregroundMark x1="66667" y1="65573" x2="66667" y2="65573"/>
                        <a14:foregroundMark x1="65573" y1="63385" x2="65573" y2="63385"/>
                      </a14:backgroundRemoval>
                    </a14:imgEffect>
                  </a14:imgLayer>
                </a14:imgProps>
              </a:ext>
              <a:ext uri="{28A0092B-C50C-407E-A947-70E740481C1C}">
                <a14:useLocalDpi xmlns:a14="http://schemas.microsoft.com/office/drawing/2010/main" val="0"/>
              </a:ext>
            </a:extLst>
          </a:blip>
          <a:srcRect l="22433" t="4349" r="28671"/>
          <a:stretch/>
        </p:blipFill>
        <p:spPr>
          <a:xfrm>
            <a:off x="9809289" y="1265185"/>
            <a:ext cx="2016744" cy="484115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83250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rot="11132351">
            <a:off x="-2319450" y="60088"/>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pic>
        <p:nvPicPr>
          <p:cNvPr id="7" name="صورة 6">
            <a:extLst>
              <a:ext uri="{FF2B5EF4-FFF2-40B4-BE49-F238E27FC236}">
                <a16:creationId xmlns:a16="http://schemas.microsoft.com/office/drawing/2014/main" id="{20FA6E91-0067-464C-A2A8-32B1564AE60A}"/>
              </a:ext>
            </a:extLst>
          </p:cNvPr>
          <p:cNvPicPr>
            <a:picLocks noChangeAspect="1"/>
          </p:cNvPicPr>
          <p:nvPr/>
        </p:nvPicPr>
        <p:blipFill>
          <a:blip r:embed="rId2"/>
          <a:stretch>
            <a:fillRect/>
          </a:stretch>
        </p:blipFill>
        <p:spPr>
          <a:xfrm>
            <a:off x="3441368" y="440682"/>
            <a:ext cx="8445276" cy="6170383"/>
          </a:xfrm>
          <a:prstGeom prst="rect">
            <a:avLst/>
          </a:prstGeom>
          <a:ln>
            <a:noFill/>
          </a:ln>
          <a:effectLst>
            <a:outerShdw blurRad="190500" algn="tl" rotWithShape="0">
              <a:srgbClr val="000000">
                <a:alpha val="70000"/>
              </a:srgbClr>
            </a:outerShdw>
          </a:effectLst>
        </p:spPr>
      </p:pic>
      <p:sp>
        <p:nvSpPr>
          <p:cNvPr id="11" name="مربع نص 10">
            <a:extLst>
              <a:ext uri="{FF2B5EF4-FFF2-40B4-BE49-F238E27FC236}">
                <a16:creationId xmlns:a16="http://schemas.microsoft.com/office/drawing/2014/main" id="{0A8D5219-23C3-275A-6F02-19DB18F521F3}"/>
              </a:ext>
            </a:extLst>
          </p:cNvPr>
          <p:cNvSpPr txBox="1"/>
          <p:nvPr/>
        </p:nvSpPr>
        <p:spPr>
          <a:xfrm>
            <a:off x="4446866" y="1276079"/>
            <a:ext cx="734291" cy="830997"/>
          </a:xfrm>
          <a:prstGeom prst="rect">
            <a:avLst/>
          </a:prstGeom>
          <a:noFill/>
        </p:spPr>
        <p:txBody>
          <a:bodyPr wrap="square" rtlCol="1">
            <a:spAutoFit/>
          </a:bodyPr>
          <a:lstStyle/>
          <a:p>
            <a:pPr algn="ctr"/>
            <a:r>
              <a:rPr lang="en-US" sz="4800" dirty="0">
                <a:solidFill>
                  <a:srgbClr val="000099"/>
                </a:solidFill>
                <a:latin typeface="MV Boli" panose="02000500030200090000" pitchFamily="2" charset="0"/>
                <a:cs typeface="MV Boli" panose="02000500030200090000" pitchFamily="2" charset="0"/>
              </a:rPr>
              <a:t>T</a:t>
            </a:r>
          </a:p>
        </p:txBody>
      </p:sp>
      <p:sp>
        <p:nvSpPr>
          <p:cNvPr id="12" name="مربع نص 11">
            <a:extLst>
              <a:ext uri="{FF2B5EF4-FFF2-40B4-BE49-F238E27FC236}">
                <a16:creationId xmlns:a16="http://schemas.microsoft.com/office/drawing/2014/main" id="{5DB35150-2C87-7BC2-A257-E73DD810C8DD}"/>
              </a:ext>
            </a:extLst>
          </p:cNvPr>
          <p:cNvSpPr txBox="1"/>
          <p:nvPr/>
        </p:nvSpPr>
        <p:spPr>
          <a:xfrm>
            <a:off x="4460776" y="1922573"/>
            <a:ext cx="734291" cy="830997"/>
          </a:xfrm>
          <a:prstGeom prst="rect">
            <a:avLst/>
          </a:prstGeom>
          <a:noFill/>
        </p:spPr>
        <p:txBody>
          <a:bodyPr wrap="square" rtlCol="1">
            <a:spAutoFit/>
          </a:bodyPr>
          <a:lstStyle/>
          <a:p>
            <a:pPr algn="ctr"/>
            <a:r>
              <a:rPr lang="en-US" sz="4800" dirty="0">
                <a:solidFill>
                  <a:srgbClr val="C00000"/>
                </a:solidFill>
                <a:latin typeface="MV Boli" panose="02000500030200090000" pitchFamily="2" charset="0"/>
                <a:cs typeface="MV Boli" panose="02000500030200090000" pitchFamily="2" charset="0"/>
              </a:rPr>
              <a:t>F</a:t>
            </a:r>
            <a:endParaRPr lang="en-US" sz="4800" dirty="0">
              <a:solidFill>
                <a:srgbClr val="000099"/>
              </a:solidFill>
              <a:latin typeface="MV Boli" panose="02000500030200090000" pitchFamily="2" charset="0"/>
              <a:cs typeface="MV Boli" panose="02000500030200090000" pitchFamily="2" charset="0"/>
            </a:endParaRPr>
          </a:p>
        </p:txBody>
      </p:sp>
      <p:sp>
        <p:nvSpPr>
          <p:cNvPr id="13" name="مربع نص 12">
            <a:extLst>
              <a:ext uri="{FF2B5EF4-FFF2-40B4-BE49-F238E27FC236}">
                <a16:creationId xmlns:a16="http://schemas.microsoft.com/office/drawing/2014/main" id="{5D14D766-7ECB-825B-1BBE-8D47092DB10A}"/>
              </a:ext>
            </a:extLst>
          </p:cNvPr>
          <p:cNvSpPr txBox="1"/>
          <p:nvPr/>
        </p:nvSpPr>
        <p:spPr>
          <a:xfrm>
            <a:off x="4398356" y="2739686"/>
            <a:ext cx="734291" cy="830997"/>
          </a:xfrm>
          <a:prstGeom prst="rect">
            <a:avLst/>
          </a:prstGeom>
          <a:noFill/>
        </p:spPr>
        <p:txBody>
          <a:bodyPr wrap="square" rtlCol="1">
            <a:spAutoFit/>
          </a:bodyPr>
          <a:lstStyle/>
          <a:p>
            <a:pPr algn="ctr"/>
            <a:r>
              <a:rPr lang="en-US" sz="4800" dirty="0">
                <a:solidFill>
                  <a:srgbClr val="C00000"/>
                </a:solidFill>
                <a:latin typeface="MV Boli" panose="02000500030200090000" pitchFamily="2" charset="0"/>
                <a:cs typeface="MV Boli" panose="02000500030200090000" pitchFamily="2" charset="0"/>
              </a:rPr>
              <a:t>F</a:t>
            </a:r>
            <a:endParaRPr lang="en-US" sz="4800" dirty="0">
              <a:solidFill>
                <a:srgbClr val="000099"/>
              </a:solidFill>
              <a:latin typeface="MV Boli" panose="02000500030200090000" pitchFamily="2" charset="0"/>
              <a:cs typeface="MV Boli" panose="02000500030200090000" pitchFamily="2" charset="0"/>
            </a:endParaRPr>
          </a:p>
        </p:txBody>
      </p:sp>
      <p:sp>
        <p:nvSpPr>
          <p:cNvPr id="14" name="مربع نص 13">
            <a:extLst>
              <a:ext uri="{FF2B5EF4-FFF2-40B4-BE49-F238E27FC236}">
                <a16:creationId xmlns:a16="http://schemas.microsoft.com/office/drawing/2014/main" id="{46552EA8-89DD-D757-FA3E-E135077F8345}"/>
              </a:ext>
            </a:extLst>
          </p:cNvPr>
          <p:cNvSpPr txBox="1"/>
          <p:nvPr/>
        </p:nvSpPr>
        <p:spPr>
          <a:xfrm>
            <a:off x="4460776" y="5318077"/>
            <a:ext cx="734291" cy="830997"/>
          </a:xfrm>
          <a:prstGeom prst="rect">
            <a:avLst/>
          </a:prstGeom>
          <a:noFill/>
        </p:spPr>
        <p:txBody>
          <a:bodyPr wrap="square" rtlCol="1">
            <a:spAutoFit/>
          </a:bodyPr>
          <a:lstStyle/>
          <a:p>
            <a:pPr algn="ctr"/>
            <a:r>
              <a:rPr lang="en-US" sz="4800" dirty="0">
                <a:solidFill>
                  <a:srgbClr val="C00000"/>
                </a:solidFill>
                <a:latin typeface="MV Boli" panose="02000500030200090000" pitchFamily="2" charset="0"/>
                <a:cs typeface="MV Boli" panose="02000500030200090000" pitchFamily="2" charset="0"/>
              </a:rPr>
              <a:t>F</a:t>
            </a:r>
            <a:endParaRPr lang="en-US" sz="4800" dirty="0">
              <a:solidFill>
                <a:srgbClr val="000099"/>
              </a:solidFill>
              <a:latin typeface="MV Boli" panose="02000500030200090000" pitchFamily="2" charset="0"/>
              <a:cs typeface="MV Boli" panose="02000500030200090000" pitchFamily="2" charset="0"/>
            </a:endParaRPr>
          </a:p>
        </p:txBody>
      </p:sp>
      <p:sp>
        <p:nvSpPr>
          <p:cNvPr id="15" name="مربع نص 14">
            <a:extLst>
              <a:ext uri="{FF2B5EF4-FFF2-40B4-BE49-F238E27FC236}">
                <a16:creationId xmlns:a16="http://schemas.microsoft.com/office/drawing/2014/main" id="{17205168-4376-E6B3-E418-7371D73C0ADF}"/>
              </a:ext>
            </a:extLst>
          </p:cNvPr>
          <p:cNvSpPr txBox="1"/>
          <p:nvPr/>
        </p:nvSpPr>
        <p:spPr>
          <a:xfrm>
            <a:off x="4408811" y="3433539"/>
            <a:ext cx="734291" cy="830997"/>
          </a:xfrm>
          <a:prstGeom prst="rect">
            <a:avLst/>
          </a:prstGeom>
          <a:noFill/>
        </p:spPr>
        <p:txBody>
          <a:bodyPr wrap="square" rtlCol="1">
            <a:spAutoFit/>
          </a:bodyPr>
          <a:lstStyle/>
          <a:p>
            <a:pPr algn="ctr"/>
            <a:r>
              <a:rPr lang="en-US" sz="4800" dirty="0">
                <a:solidFill>
                  <a:srgbClr val="000099"/>
                </a:solidFill>
                <a:latin typeface="MV Boli" panose="02000500030200090000" pitchFamily="2" charset="0"/>
                <a:cs typeface="MV Boli" panose="02000500030200090000" pitchFamily="2" charset="0"/>
              </a:rPr>
              <a:t>T</a:t>
            </a:r>
          </a:p>
        </p:txBody>
      </p:sp>
      <p:sp>
        <p:nvSpPr>
          <p:cNvPr id="16" name="مربع نص 15">
            <a:extLst>
              <a:ext uri="{FF2B5EF4-FFF2-40B4-BE49-F238E27FC236}">
                <a16:creationId xmlns:a16="http://schemas.microsoft.com/office/drawing/2014/main" id="{0EF4EFBE-47E0-87DD-FCD4-2F939DE1A193}"/>
              </a:ext>
            </a:extLst>
          </p:cNvPr>
          <p:cNvSpPr txBox="1"/>
          <p:nvPr/>
        </p:nvSpPr>
        <p:spPr>
          <a:xfrm>
            <a:off x="4486605" y="4440587"/>
            <a:ext cx="734291" cy="830997"/>
          </a:xfrm>
          <a:prstGeom prst="rect">
            <a:avLst/>
          </a:prstGeom>
          <a:noFill/>
        </p:spPr>
        <p:txBody>
          <a:bodyPr wrap="square" rtlCol="1">
            <a:spAutoFit/>
          </a:bodyPr>
          <a:lstStyle/>
          <a:p>
            <a:pPr algn="ctr"/>
            <a:r>
              <a:rPr lang="en-US" sz="4800" dirty="0">
                <a:solidFill>
                  <a:srgbClr val="000099"/>
                </a:solidFill>
                <a:latin typeface="MV Boli" panose="02000500030200090000" pitchFamily="2" charset="0"/>
                <a:cs typeface="MV Boli" panose="02000500030200090000" pitchFamily="2" charset="0"/>
              </a:rPr>
              <a:t>T</a:t>
            </a:r>
          </a:p>
        </p:txBody>
      </p:sp>
    </p:spTree>
    <p:extLst>
      <p:ext uri="{BB962C8B-B14F-4D97-AF65-F5344CB8AC3E}">
        <p14:creationId xmlns:p14="http://schemas.microsoft.com/office/powerpoint/2010/main" val="89315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P spid="15" grpId="0" build="p"/>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a:off x="7851486" y="-523199"/>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pic>
        <p:nvPicPr>
          <p:cNvPr id="10" name="Picture 6" descr="مشاهدة صورة المصدر">
            <a:extLst>
              <a:ext uri="{FF2B5EF4-FFF2-40B4-BE49-F238E27FC236}">
                <a16:creationId xmlns:a16="http://schemas.microsoft.com/office/drawing/2014/main" id="{C0B5E29F-F3B0-440E-8C2D-FC0E18EED53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4504" y="2545513"/>
            <a:ext cx="3479162" cy="2027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LinkedIn? - Computer Business Review">
            <a:extLst>
              <a:ext uri="{FF2B5EF4-FFF2-40B4-BE49-F238E27FC236}">
                <a16:creationId xmlns:a16="http://schemas.microsoft.com/office/drawing/2014/main" id="{672F8595-3B22-4061-8979-8AE961B55BD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t="26866" b="36688"/>
          <a:stretch/>
        </p:blipFill>
        <p:spPr bwMode="auto">
          <a:xfrm>
            <a:off x="4168353" y="5634245"/>
            <a:ext cx="3951671" cy="10801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وظيفة.كوم | وظائف حكومية وتوظيف مباشر">
            <a:extLst>
              <a:ext uri="{FF2B5EF4-FFF2-40B4-BE49-F238E27FC236}">
                <a16:creationId xmlns:a16="http://schemas.microsoft.com/office/drawing/2014/main" id="{ED6C597A-F798-4C0C-AB03-8D2908584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671" y="2679499"/>
            <a:ext cx="1759211" cy="175921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GoAbroad.com - YouTube">
            <a:extLst>
              <a:ext uri="{FF2B5EF4-FFF2-40B4-BE49-F238E27FC236}">
                <a16:creationId xmlns:a16="http://schemas.microsoft.com/office/drawing/2014/main" id="{D0C54E35-0117-4E93-B134-6D00987B2BD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06908" y="2831181"/>
            <a:ext cx="2149225" cy="173891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8" descr="مواقع الفروع">
            <a:extLst>
              <a:ext uri="{FF2B5EF4-FFF2-40B4-BE49-F238E27FC236}">
                <a16:creationId xmlns:a16="http://schemas.microsoft.com/office/drawing/2014/main" id="{AF327318-7148-40BE-9B83-CFC7B51CD7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3572" y="2863275"/>
            <a:ext cx="2958582" cy="1391657"/>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a:extLst>
              <a:ext uri="{FF2B5EF4-FFF2-40B4-BE49-F238E27FC236}">
                <a16:creationId xmlns:a16="http://schemas.microsoft.com/office/drawing/2014/main" id="{7B41E7DA-53F8-4ECB-A8F4-C6F32E06DC41}"/>
              </a:ext>
            </a:extLst>
          </p:cNvPr>
          <p:cNvSpPr/>
          <p:nvPr/>
        </p:nvSpPr>
        <p:spPr>
          <a:xfrm>
            <a:off x="1832238" y="315340"/>
            <a:ext cx="8056652" cy="1323439"/>
          </a:xfrm>
          <a:prstGeom prst="rect">
            <a:avLst/>
          </a:prstGeo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wrap="square">
            <a:spAutoFit/>
          </a:bodyPr>
          <a:lstStyle/>
          <a:p>
            <a:pPr algn="ctr" rtl="0"/>
            <a:r>
              <a:rPr lang="en-US" sz="4000" dirty="0">
                <a:ln w="18415" cmpd="sng">
                  <a:solidFill>
                    <a:schemeClr val="tx1"/>
                  </a:solidFill>
                  <a:prstDash val="solid"/>
                </a:ln>
                <a:cs typeface="+mj-cs"/>
              </a:rPr>
              <a:t>Mention some examples of Internship/Job Websites: </a:t>
            </a:r>
            <a:endParaRPr lang="ar-SA" sz="3200" dirty="0">
              <a:ln w="18415" cmpd="sng">
                <a:solidFill>
                  <a:schemeClr val="tx1"/>
                </a:solidFill>
                <a:prstDash val="solid"/>
              </a:ln>
              <a:cs typeface="+mj-cs"/>
            </a:endParaRPr>
          </a:p>
        </p:txBody>
      </p:sp>
    </p:spTree>
    <p:extLst>
      <p:ext uri="{BB962C8B-B14F-4D97-AF65-F5344CB8AC3E}">
        <p14:creationId xmlns:p14="http://schemas.microsoft.com/office/powerpoint/2010/main" val="145419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nodeType="clickEffect" p14:presetBounceEnd="4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30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 dur="3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14:presetBounceEnd="4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30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3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40000" fill="hold" nodeType="withEffect" p14:presetBounceEnd="4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30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3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accel="40000" fill="hold" nodeType="withEffect" p14:presetBounceEnd="4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30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3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accel="40000" fill="hold" nodeType="withEffect" p14:presetBounceEnd="40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0000">
                                          <p:cBhvr additive="base">
                                            <p:cTn id="23" dur="3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4" dur="3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4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3000" fill="hold"/>
                                            <p:tgtEl>
                                              <p:spTgt spid="12"/>
                                            </p:tgtEl>
                                            <p:attrNameLst>
                                              <p:attrName>ppt_x</p:attrName>
                                            </p:attrNameLst>
                                          </p:cBhvr>
                                          <p:tavLst>
                                            <p:tav tm="0">
                                              <p:val>
                                                <p:strVal val="#ppt_x"/>
                                              </p:val>
                                            </p:tav>
                                            <p:tav tm="100000">
                                              <p:val>
                                                <p:strVal val="#ppt_x"/>
                                              </p:val>
                                            </p:tav>
                                          </p:tavLst>
                                        </p:anim>
                                        <p:anim calcmode="lin" valueType="num">
                                          <p:cBhvr additive="base">
                                            <p:cTn id="12" dur="3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4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3000" fill="hold"/>
                                            <p:tgtEl>
                                              <p:spTgt spid="13"/>
                                            </p:tgtEl>
                                            <p:attrNameLst>
                                              <p:attrName>ppt_x</p:attrName>
                                            </p:attrNameLst>
                                          </p:cBhvr>
                                          <p:tavLst>
                                            <p:tav tm="0">
                                              <p:val>
                                                <p:strVal val="#ppt_x"/>
                                              </p:val>
                                            </p:tav>
                                            <p:tav tm="100000">
                                              <p:val>
                                                <p:strVal val="#ppt_x"/>
                                              </p:val>
                                            </p:tav>
                                          </p:tavLst>
                                        </p:anim>
                                        <p:anim calcmode="lin" valueType="num">
                                          <p:cBhvr additive="base">
                                            <p:cTn id="16" dur="3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accel="4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3000" fill="hold"/>
                                            <p:tgtEl>
                                              <p:spTgt spid="14"/>
                                            </p:tgtEl>
                                            <p:attrNameLst>
                                              <p:attrName>ppt_x</p:attrName>
                                            </p:attrNameLst>
                                          </p:cBhvr>
                                          <p:tavLst>
                                            <p:tav tm="0">
                                              <p:val>
                                                <p:strVal val="#ppt_x"/>
                                              </p:val>
                                            </p:tav>
                                            <p:tav tm="100000">
                                              <p:val>
                                                <p:strVal val="#ppt_x"/>
                                              </p:val>
                                            </p:tav>
                                          </p:tavLst>
                                        </p:anim>
                                        <p:anim calcmode="lin" valueType="num">
                                          <p:cBhvr additive="base">
                                            <p:cTn id="20" dur="3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accel="4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0" fill="hold"/>
                                            <p:tgtEl>
                                              <p:spTgt spid="11"/>
                                            </p:tgtEl>
                                            <p:attrNameLst>
                                              <p:attrName>ppt_x</p:attrName>
                                            </p:attrNameLst>
                                          </p:cBhvr>
                                          <p:tavLst>
                                            <p:tav tm="0">
                                              <p:val>
                                                <p:strVal val="#ppt_x"/>
                                              </p:val>
                                            </p:tav>
                                            <p:tav tm="100000">
                                              <p:val>
                                                <p:strVal val="#ppt_x"/>
                                              </p:val>
                                            </p:tav>
                                          </p:tavLst>
                                        </p:anim>
                                        <p:anim calcmode="lin" valueType="num">
                                          <p:cBhvr additive="base">
                                            <p:cTn id="24" dur="3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a:off x="7851486" y="-523199"/>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pic>
        <p:nvPicPr>
          <p:cNvPr id="12290" name="Picture 2" descr="Discuss icon png 2 » PNG Image">
            <a:extLst>
              <a:ext uri="{FF2B5EF4-FFF2-40B4-BE49-F238E27FC236}">
                <a16:creationId xmlns:a16="http://schemas.microsoft.com/office/drawing/2014/main" id="{3AB7EBD3-D255-4890-847A-5DC90C988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586" y="0"/>
            <a:ext cx="2840736" cy="1666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44206C30-ADAC-4410-8DE0-513D80FC1465}"/>
              </a:ext>
            </a:extLst>
          </p:cNvPr>
          <p:cNvSpPr txBox="1"/>
          <p:nvPr/>
        </p:nvSpPr>
        <p:spPr>
          <a:xfrm>
            <a:off x="232694" y="2151114"/>
            <a:ext cx="10672998" cy="3539430"/>
          </a:xfrm>
          <a:prstGeom prst="rect">
            <a:avLst/>
          </a:prstGeom>
          <a:noFill/>
        </p:spPr>
        <p:txBody>
          <a:bodyPr wrap="square" rtlCol="1">
            <a:spAutoFit/>
          </a:bodyPr>
          <a:lstStyle/>
          <a:p>
            <a:pPr algn="l"/>
            <a:r>
              <a:rPr lang="en-US" sz="2800" i="0" u="none" strike="noStrike" baseline="0" dirty="0">
                <a:solidFill>
                  <a:srgbClr val="C00000"/>
                </a:solidFill>
                <a:latin typeface="Proxima Nova"/>
              </a:rPr>
              <a:t>Discussion</a:t>
            </a:r>
          </a:p>
          <a:p>
            <a:pPr algn="l"/>
            <a:endParaRPr lang="en-US" sz="2800" dirty="0">
              <a:solidFill>
                <a:srgbClr val="C00000"/>
              </a:solidFill>
              <a:latin typeface="Proxima Nova"/>
            </a:endParaRPr>
          </a:p>
          <a:p>
            <a:pPr algn="l"/>
            <a:r>
              <a:rPr lang="en-US" sz="2800" i="0" u="none" strike="noStrike" baseline="0" dirty="0">
                <a:solidFill>
                  <a:srgbClr val="C00000"/>
                </a:solidFill>
                <a:latin typeface="Proxima Nova"/>
              </a:rPr>
              <a:t> </a:t>
            </a:r>
          </a:p>
          <a:p>
            <a:pPr algn="l"/>
            <a:r>
              <a:rPr lang="en-US" sz="2800" b="0" i="0" u="none" strike="noStrike" baseline="0" dirty="0">
                <a:solidFill>
                  <a:srgbClr val="000000"/>
                </a:solidFill>
                <a:latin typeface="MHEbats"/>
              </a:rPr>
              <a:t>A- </a:t>
            </a:r>
            <a:r>
              <a:rPr lang="en-US" sz="2800" b="0" i="0" u="none" strike="noStrike" baseline="0" dirty="0">
                <a:solidFill>
                  <a:srgbClr val="000000"/>
                </a:solidFill>
                <a:latin typeface="Proxima Nova Light"/>
              </a:rPr>
              <a:t>Organize students into groups to answer and have a discussion about questions 1 and 2.</a:t>
            </a:r>
          </a:p>
          <a:p>
            <a:pPr algn="l"/>
            <a:r>
              <a:rPr lang="en-US" sz="2800" b="0" i="0" u="none" strike="noStrike" baseline="0" dirty="0">
                <a:solidFill>
                  <a:srgbClr val="000000"/>
                </a:solidFill>
                <a:latin typeface="Proxima Nova Light"/>
              </a:rPr>
              <a:t> </a:t>
            </a:r>
          </a:p>
          <a:p>
            <a:pPr algn="l"/>
            <a:r>
              <a:rPr lang="en-US" sz="2800" b="0" i="0" u="none" strike="noStrike" baseline="0" dirty="0">
                <a:solidFill>
                  <a:srgbClr val="000000"/>
                </a:solidFill>
                <a:latin typeface="MHEbats"/>
              </a:rPr>
              <a:t>a </a:t>
            </a:r>
            <a:r>
              <a:rPr lang="en-US" sz="2800" b="0" i="0" u="none" strike="noStrike" baseline="0" dirty="0">
                <a:solidFill>
                  <a:srgbClr val="000000"/>
                </a:solidFill>
                <a:latin typeface="Proxima Nova Light"/>
              </a:rPr>
              <a:t>After the group discussion, hold a class discussion for question</a:t>
            </a:r>
          </a:p>
          <a:p>
            <a:pPr algn="l"/>
            <a:r>
              <a:rPr lang="en-US" sz="2800" b="0" i="0" u="none" strike="noStrike" baseline="0" dirty="0">
                <a:solidFill>
                  <a:srgbClr val="000000"/>
                </a:solidFill>
                <a:latin typeface="Proxima Nova Light"/>
              </a:rPr>
              <a:t> 3. As students share their ideas, list them on the board. </a:t>
            </a:r>
            <a:endParaRPr lang="ar-SA" sz="2800" dirty="0"/>
          </a:p>
        </p:txBody>
      </p:sp>
    </p:spTree>
    <p:extLst>
      <p:ext uri="{BB962C8B-B14F-4D97-AF65-F5344CB8AC3E}">
        <p14:creationId xmlns:p14="http://schemas.microsoft.com/office/powerpoint/2010/main" val="2114994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a:off x="7851486" y="-523199"/>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sp>
        <p:nvSpPr>
          <p:cNvPr id="2" name="مربع نص 1">
            <a:extLst>
              <a:ext uri="{FF2B5EF4-FFF2-40B4-BE49-F238E27FC236}">
                <a16:creationId xmlns:a16="http://schemas.microsoft.com/office/drawing/2014/main" id="{40B557FD-C4A7-4948-AEB0-002810875E02}"/>
              </a:ext>
            </a:extLst>
          </p:cNvPr>
          <p:cNvSpPr txBox="1"/>
          <p:nvPr/>
        </p:nvSpPr>
        <p:spPr>
          <a:xfrm>
            <a:off x="-99500" y="541805"/>
            <a:ext cx="9893508" cy="5016758"/>
          </a:xfrm>
          <a:prstGeom prst="rect">
            <a:avLst/>
          </a:prstGeom>
          <a:noFill/>
        </p:spPr>
        <p:txBody>
          <a:bodyPr wrap="square" rtlCol="1">
            <a:spAutoFit/>
          </a:bodyPr>
          <a:lstStyle/>
          <a:p>
            <a:r>
              <a:rPr lang="ar-SA" sz="4000" b="0" i="0" dirty="0">
                <a:solidFill>
                  <a:srgbClr val="333333"/>
                </a:solidFill>
                <a:effectLst/>
                <a:latin typeface="Droid Arabic Naskh"/>
              </a:rPr>
              <a:t>قَال: سمِعْتُ رَسُول اللَّهِ ﷺ، يقولُ: </a:t>
            </a:r>
            <a:r>
              <a:rPr lang="ar-SA" sz="4000" b="0" i="0" dirty="0">
                <a:solidFill>
                  <a:srgbClr val="2A8853"/>
                </a:solidFill>
                <a:effectLst/>
                <a:latin typeface="Droid Arabic Naskh"/>
              </a:rPr>
              <a:t>منْ سَلَكَ طَريقًا يَبْتَغِي فِيهِ علْمًا سهَّل اللَّه لَه طَريقًا إِلَى الجنةِ، وَإنَّ الملائِكَةَ لَتَضَعُ أجْنِحَتَهَا لِطالب الْعِلْمِ رِضًا بِما يَصْنَعُ، وَإنَّ الْعالِم لَيَسْتَغْفِرُ لَهُ منْ في السَّمَواتِ ومنْ فِي الأرْضِ حتَّى الحِيتانُ في الماءِ، وفَضْلُ الْعَالِم عَلَى الْعابِدِ كَفَضْلِ الْقَمر عَلى سَائِرِ الْكَوَاكِبِ، وإنَّ الْعُلَماءَ وَرَثَةُ الأنْبِياءِ وإنَّ الأنْبِياءَ لَمْ يُورِّثُوا دِينَارًا وَلا دِرْهَمًا وإنَّما ورَّثُوا الْعِلْمَ، فَمنْ أَخَذَهُ أَخَذَ بِحظٍّ وَافِرٍ</a:t>
            </a:r>
            <a:r>
              <a:rPr lang="ar-SA" sz="4000" dirty="0">
                <a:solidFill>
                  <a:srgbClr val="333333"/>
                </a:solidFill>
                <a:latin typeface="Droid Arabic Naskh"/>
              </a:rPr>
              <a:t>               </a:t>
            </a:r>
          </a:p>
          <a:p>
            <a:pPr algn="l"/>
            <a:r>
              <a:rPr lang="ar-SA" sz="4000" b="0" i="0" dirty="0">
                <a:solidFill>
                  <a:srgbClr val="333333"/>
                </a:solidFill>
                <a:effectLst/>
                <a:latin typeface="Droid Arabic Naskh"/>
              </a:rPr>
              <a:t> رواهُ أَبُو داود والترمذيُّ.</a:t>
            </a:r>
            <a:endParaRPr lang="ar-SA" sz="4000" dirty="0"/>
          </a:p>
        </p:txBody>
      </p:sp>
      <p:pic>
        <p:nvPicPr>
          <p:cNvPr id="8" name="Picture 4" descr="Mistake fireworks present شريط زخارف اسلامية png - sincerelystephie.com">
            <a:extLst>
              <a:ext uri="{FF2B5EF4-FFF2-40B4-BE49-F238E27FC236}">
                <a16:creationId xmlns:a16="http://schemas.microsoft.com/office/drawing/2014/main" id="{C9C2DE97-725F-48C1-B7E7-907E407011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426" t="14003" r="8836" b="36418"/>
          <a:stretch/>
        </p:blipFill>
        <p:spPr bwMode="auto">
          <a:xfrm>
            <a:off x="0" y="4729125"/>
            <a:ext cx="12285785" cy="21755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1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01C32DAA-006C-40B5-BCD1-9F1DFCDCD495}"/>
              </a:ext>
            </a:extLst>
          </p:cNvPr>
          <p:cNvGrpSpPr/>
          <p:nvPr/>
        </p:nvGrpSpPr>
        <p:grpSpPr>
          <a:xfrm>
            <a:off x="7851486" y="-523199"/>
            <a:ext cx="6979598" cy="6979598"/>
            <a:chOff x="7851486" y="-523199"/>
            <a:chExt cx="6979598" cy="6979598"/>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grpSp>
      <p:pic>
        <p:nvPicPr>
          <p:cNvPr id="14338" name="Picture 2" descr="Image Result For Good Day Logo - Have A Good Day Png, Transparent Png - vhv">
            <a:extLst>
              <a:ext uri="{FF2B5EF4-FFF2-40B4-BE49-F238E27FC236}">
                <a16:creationId xmlns:a16="http://schemas.microsoft.com/office/drawing/2014/main" id="{CACBDC38-1896-4FCD-99CC-C60B90C408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48" b="92147" l="4884" r="95116">
                        <a14:foregroundMark x1="13721" y1="41361" x2="13721" y2="41361"/>
                        <a14:foregroundMark x1="15233" y1="13351" x2="15233" y2="13351"/>
                        <a14:foregroundMark x1="4884" y1="38220" x2="4884" y2="38220"/>
                        <a14:foregroundMark x1="10581" y1="92147" x2="10581" y2="92147"/>
                        <a14:foregroundMark x1="39302" y1="40576" x2="39302" y2="40576"/>
                        <a14:foregroundMark x1="30698" y1="43455" x2="30698" y2="43455"/>
                        <a14:foregroundMark x1="23256" y1="43455" x2="23256" y2="43455"/>
                        <a14:foregroundMark x1="58256" y1="60471" x2="58256" y2="60471"/>
                        <a14:foregroundMark x1="78256" y1="49476" x2="78256" y2="49476"/>
                        <a14:foregroundMark x1="95116" y1="16754" x2="95116" y2="16754"/>
                      </a14:backgroundRemoval>
                    </a14:imgEffect>
                  </a14:imgLayer>
                </a14:imgProps>
              </a:ext>
              <a:ext uri="{28A0092B-C50C-407E-A947-70E740481C1C}">
                <a14:useLocalDpi xmlns:a14="http://schemas.microsoft.com/office/drawing/2010/main" val="0"/>
              </a:ext>
            </a:extLst>
          </a:blip>
          <a:srcRect/>
          <a:stretch>
            <a:fillRect/>
          </a:stretch>
        </p:blipFill>
        <p:spPr bwMode="auto">
          <a:xfrm>
            <a:off x="1602508" y="1775095"/>
            <a:ext cx="8191500" cy="363855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900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10" name="صورة 9">
            <a:extLst>
              <a:ext uri="{FF2B5EF4-FFF2-40B4-BE49-F238E27FC236}">
                <a16:creationId xmlns:a16="http://schemas.microsoft.com/office/drawing/2014/main" id="{1865C8D8-5DED-40B5-8473-FDCADF597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05" y="528875"/>
            <a:ext cx="6658621" cy="5580197"/>
          </a:xfrm>
          <a:prstGeom prst="rect">
            <a:avLst/>
          </a:prstGeom>
          <a:scene3d>
            <a:camera prst="orthographicFront"/>
            <a:lightRig rig="threePt" dir="t"/>
          </a:scene3d>
          <a:sp3d>
            <a:bevelT w="165100" prst="coolSlant"/>
          </a:sp3d>
        </p:spPr>
      </p:pic>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Tree>
    <p:extLst>
      <p:ext uri="{BB962C8B-B14F-4D97-AF65-F5344CB8AC3E}">
        <p14:creationId xmlns:p14="http://schemas.microsoft.com/office/powerpoint/2010/main" val="208275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C5544990-A8B1-4DC5-95B9-409ABC839472}"/>
              </a:ext>
            </a:extLst>
          </p:cNvPr>
          <p:cNvSpPr/>
          <p:nvPr/>
        </p:nvSpPr>
        <p:spPr>
          <a:xfrm rot="19778899">
            <a:off x="8234364" y="170138"/>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2" name="شكل حر: شكل 11">
            <a:extLst>
              <a:ext uri="{FF2B5EF4-FFF2-40B4-BE49-F238E27FC236}">
                <a16:creationId xmlns:a16="http://schemas.microsoft.com/office/drawing/2014/main" id="{B78EE224-6075-44E7-9DBA-C486202DA6E3}"/>
              </a:ext>
            </a:extLst>
          </p:cNvPr>
          <p:cNvSpPr/>
          <p:nvPr/>
        </p:nvSpPr>
        <p:spPr>
          <a:xfrm rot="19265058">
            <a:off x="8508584" y="1007918"/>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1" name="مستطيل: زوايا قطرية مستديرة 10">
            <a:extLst>
              <a:ext uri="{FF2B5EF4-FFF2-40B4-BE49-F238E27FC236}">
                <a16:creationId xmlns:a16="http://schemas.microsoft.com/office/drawing/2014/main" id="{559F952B-5D2B-40D6-99C1-C6D6752B1676}"/>
              </a:ext>
            </a:extLst>
          </p:cNvPr>
          <p:cNvSpPr/>
          <p:nvPr/>
        </p:nvSpPr>
        <p:spPr>
          <a:xfrm>
            <a:off x="3514641" y="1534087"/>
            <a:ext cx="5470902" cy="3595607"/>
          </a:xfrm>
          <a:prstGeom prst="round2DiagRect">
            <a:avLst>
              <a:gd name="adj1" fmla="val 16667"/>
              <a:gd name="adj2" fmla="val 29412"/>
            </a:avLst>
          </a:prstGeom>
          <a:solidFill>
            <a:srgbClr val="F7F2DF">
              <a:alpha val="50000"/>
            </a:srgb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3" name="مربع نص 12">
            <a:extLst>
              <a:ext uri="{FF2B5EF4-FFF2-40B4-BE49-F238E27FC236}">
                <a16:creationId xmlns:a16="http://schemas.microsoft.com/office/drawing/2014/main" id="{87FA9F19-C824-425E-8F41-813885755273}"/>
              </a:ext>
            </a:extLst>
          </p:cNvPr>
          <p:cNvSpPr txBox="1"/>
          <p:nvPr/>
        </p:nvSpPr>
        <p:spPr>
          <a:xfrm>
            <a:off x="3951630" y="2454727"/>
            <a:ext cx="4463512" cy="1754326"/>
          </a:xfrm>
          <a:prstGeom prst="rect">
            <a:avLst/>
          </a:prstGeom>
          <a:noFill/>
        </p:spPr>
        <p:txBody>
          <a:bodyPr wrap="square" rtlCol="1">
            <a:spAutoFit/>
          </a:bodyPr>
          <a:lstStyle/>
          <a:p>
            <a:pPr algn="ctr"/>
            <a:r>
              <a:rPr lang="en-US" sz="3600" b="1" dirty="0"/>
              <a:t>Unit-2- </a:t>
            </a:r>
          </a:p>
          <a:p>
            <a:pPr algn="ctr"/>
            <a:r>
              <a:rPr lang="en-US" sz="3600" dirty="0"/>
              <a:t>Careers</a:t>
            </a:r>
          </a:p>
          <a:p>
            <a:pPr algn="ctr"/>
            <a:r>
              <a:rPr lang="en-US" sz="3600" dirty="0">
                <a:solidFill>
                  <a:schemeClr val="accent2">
                    <a:lumMod val="50000"/>
                  </a:schemeClr>
                </a:solidFill>
              </a:rPr>
              <a:t>L-9 Reading</a:t>
            </a:r>
            <a:endParaRPr lang="ar-SA" sz="3600" dirty="0">
              <a:solidFill>
                <a:schemeClr val="accent2">
                  <a:lumMod val="50000"/>
                </a:schemeClr>
              </a:solidFill>
            </a:endParaRPr>
          </a:p>
        </p:txBody>
      </p:sp>
      <p:sp>
        <p:nvSpPr>
          <p:cNvPr id="15" name="شكل حر: شكل 14">
            <a:extLst>
              <a:ext uri="{FF2B5EF4-FFF2-40B4-BE49-F238E27FC236}">
                <a16:creationId xmlns:a16="http://schemas.microsoft.com/office/drawing/2014/main" id="{705757BF-FE66-408A-AD46-787ACD8DBC5F}"/>
              </a:ext>
            </a:extLst>
          </p:cNvPr>
          <p:cNvSpPr/>
          <p:nvPr/>
        </p:nvSpPr>
        <p:spPr>
          <a:xfrm rot="19265058">
            <a:off x="8776478" y="1185070"/>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Tree>
    <p:extLst>
      <p:ext uri="{BB962C8B-B14F-4D97-AF65-F5344CB8AC3E}">
        <p14:creationId xmlns:p14="http://schemas.microsoft.com/office/powerpoint/2010/main" val="309938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hool Teacher png download - 530*536 - Free Transparent Goal png Download.  - CleanPNG / KissPNG">
            <a:extLst>
              <a:ext uri="{FF2B5EF4-FFF2-40B4-BE49-F238E27FC236}">
                <a16:creationId xmlns:a16="http://schemas.microsoft.com/office/drawing/2014/main" id="{F4A08954-E40E-4818-ABC0-D6EEB14BBCD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1248963" y="1634265"/>
            <a:ext cx="483596" cy="42762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5D04D3AA-F5DA-4C12-A2E1-D386F020CD5D}"/>
              </a:ext>
            </a:extLst>
          </p:cNvPr>
          <p:cNvSpPr txBox="1"/>
          <p:nvPr/>
        </p:nvSpPr>
        <p:spPr>
          <a:xfrm>
            <a:off x="1804482" y="1651198"/>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Analyze information in a job website format</a:t>
            </a:r>
            <a:endParaRPr lang="ar-SA" sz="2400" dirty="0">
              <a:latin typeface="MV Boli" panose="02000500030200090000" pitchFamily="2" charset="0"/>
            </a:endParaRPr>
          </a:p>
        </p:txBody>
      </p:sp>
      <p:sp>
        <p:nvSpPr>
          <p:cNvPr id="4" name="مربع نص 3">
            <a:extLst>
              <a:ext uri="{FF2B5EF4-FFF2-40B4-BE49-F238E27FC236}">
                <a16:creationId xmlns:a16="http://schemas.microsoft.com/office/drawing/2014/main" id="{B8EEBBCB-7B88-48BE-BF9B-7D9008607056}"/>
              </a:ext>
            </a:extLst>
          </p:cNvPr>
          <p:cNvSpPr txBox="1"/>
          <p:nvPr/>
        </p:nvSpPr>
        <p:spPr>
          <a:xfrm>
            <a:off x="1137847" y="2404693"/>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Discuss other ways to find a job</a:t>
            </a:r>
            <a:endParaRPr lang="ar-SA" sz="2400" dirty="0">
              <a:latin typeface="MV Boli" panose="02000500030200090000" pitchFamily="2" charset="0"/>
            </a:endParaRPr>
          </a:p>
        </p:txBody>
      </p:sp>
      <p:sp>
        <p:nvSpPr>
          <p:cNvPr id="5" name="مربع نص 4">
            <a:extLst>
              <a:ext uri="{FF2B5EF4-FFF2-40B4-BE49-F238E27FC236}">
                <a16:creationId xmlns:a16="http://schemas.microsoft.com/office/drawing/2014/main" id="{51969439-2316-4E9D-9BE1-8AEB2DA81069}"/>
              </a:ext>
            </a:extLst>
          </p:cNvPr>
          <p:cNvSpPr txBox="1"/>
          <p:nvPr/>
        </p:nvSpPr>
        <p:spPr>
          <a:xfrm>
            <a:off x="1804482" y="3168397"/>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Match the information with jobs</a:t>
            </a:r>
            <a:endParaRPr lang="ar-SA" sz="2400" dirty="0">
              <a:latin typeface="MV Boli" panose="02000500030200090000" pitchFamily="2" charset="0"/>
            </a:endParaRPr>
          </a:p>
        </p:txBody>
      </p:sp>
      <p:sp>
        <p:nvSpPr>
          <p:cNvPr id="6" name="مربع نص 5">
            <a:extLst>
              <a:ext uri="{FF2B5EF4-FFF2-40B4-BE49-F238E27FC236}">
                <a16:creationId xmlns:a16="http://schemas.microsoft.com/office/drawing/2014/main" id="{C8401761-CD87-4E92-BE83-03B7BD8C2BAC}"/>
              </a:ext>
            </a:extLst>
          </p:cNvPr>
          <p:cNvSpPr txBox="1"/>
          <p:nvPr/>
        </p:nvSpPr>
        <p:spPr>
          <a:xfrm>
            <a:off x="1177040" y="3921892"/>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Match the skill with its type</a:t>
            </a:r>
            <a:endParaRPr lang="ar-SA" sz="2400" dirty="0">
              <a:latin typeface="MV Boli" panose="02000500030200090000" pitchFamily="2" charset="0"/>
            </a:endParaRPr>
          </a:p>
        </p:txBody>
      </p:sp>
      <p:sp>
        <p:nvSpPr>
          <p:cNvPr id="7" name="مربع نص 6">
            <a:extLst>
              <a:ext uri="{FF2B5EF4-FFF2-40B4-BE49-F238E27FC236}">
                <a16:creationId xmlns:a16="http://schemas.microsoft.com/office/drawing/2014/main" id="{E9A9D3BD-8462-444E-807D-757FB233423C}"/>
              </a:ext>
            </a:extLst>
          </p:cNvPr>
          <p:cNvSpPr txBox="1"/>
          <p:nvPr/>
        </p:nvSpPr>
        <p:spPr>
          <a:xfrm>
            <a:off x="1851566" y="4608390"/>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Find what a person needs to do in the text</a:t>
            </a:r>
            <a:endParaRPr lang="ar-SA" sz="2400" dirty="0">
              <a:latin typeface="MV Boli" panose="02000500030200090000" pitchFamily="2" charset="0"/>
            </a:endParaRPr>
          </a:p>
        </p:txBody>
      </p:sp>
      <p:sp>
        <p:nvSpPr>
          <p:cNvPr id="8" name="مربع نص 7">
            <a:extLst>
              <a:ext uri="{FF2B5EF4-FFF2-40B4-BE49-F238E27FC236}">
                <a16:creationId xmlns:a16="http://schemas.microsoft.com/office/drawing/2014/main" id="{BB772604-F0E7-4020-8466-EBAE5434655C}"/>
              </a:ext>
            </a:extLst>
          </p:cNvPr>
          <p:cNvSpPr txBox="1"/>
          <p:nvPr/>
        </p:nvSpPr>
        <p:spPr>
          <a:xfrm>
            <a:off x="1262028" y="5546056"/>
            <a:ext cx="6956277" cy="461665"/>
          </a:xfrm>
          <a:prstGeom prst="rect">
            <a:avLst/>
          </a:prstGeom>
          <a:noFill/>
        </p:spPr>
        <p:txBody>
          <a:bodyPr wrap="square" rtlCol="1">
            <a:spAutoFit/>
          </a:bodyPr>
          <a:lstStyle/>
          <a:p>
            <a:pPr algn="l"/>
            <a:r>
              <a:rPr lang="en-US" sz="2400" b="1" i="0" dirty="0">
                <a:solidFill>
                  <a:srgbClr val="676A6C"/>
                </a:solidFill>
                <a:effectLst/>
                <a:latin typeface="MV Boli" panose="02000500030200090000" pitchFamily="2" charset="0"/>
                <a:cs typeface="MV Boli" panose="02000500030200090000" pitchFamily="2" charset="0"/>
              </a:rPr>
              <a:t>Decide whether a sentence is true or false</a:t>
            </a:r>
            <a:endParaRPr lang="ar-SA" sz="2400" dirty="0">
              <a:latin typeface="MV Boli" panose="02000500030200090000" pitchFamily="2" charset="0"/>
            </a:endParaRPr>
          </a:p>
        </p:txBody>
      </p:sp>
      <p:pic>
        <p:nvPicPr>
          <p:cNvPr id="9" name="Picture 2" descr="School Teacher png download - 530*536 - Free Transparent Goal png Download.  - CleanPNG / KissPNG">
            <a:extLst>
              <a:ext uri="{FF2B5EF4-FFF2-40B4-BE49-F238E27FC236}">
                <a16:creationId xmlns:a16="http://schemas.microsoft.com/office/drawing/2014/main" id="{623A01AF-3A06-47C0-987E-3F857A98583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524342" y="2411704"/>
            <a:ext cx="483596" cy="427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chool Teacher png download - 530*536 - Free Transparent Goal png Download.  - CleanPNG / KissPNG">
            <a:extLst>
              <a:ext uri="{FF2B5EF4-FFF2-40B4-BE49-F238E27FC236}">
                <a16:creationId xmlns:a16="http://schemas.microsoft.com/office/drawing/2014/main" id="{8C51E5DC-FE4E-467D-8A77-A7961FF69D0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1223426" y="3197033"/>
            <a:ext cx="483596" cy="4276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chool Teacher png download - 530*536 - Free Transparent Goal png Download.  - CleanPNG / KissPNG">
            <a:extLst>
              <a:ext uri="{FF2B5EF4-FFF2-40B4-BE49-F238E27FC236}">
                <a16:creationId xmlns:a16="http://schemas.microsoft.com/office/drawing/2014/main" id="{319A63D8-6630-4849-8918-F55EA531215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547053" y="3892764"/>
            <a:ext cx="483596" cy="427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chool Teacher png download - 530*536 - Free Transparent Goal png Download.  - CleanPNG / KissPNG">
            <a:extLst>
              <a:ext uri="{FF2B5EF4-FFF2-40B4-BE49-F238E27FC236}">
                <a16:creationId xmlns:a16="http://schemas.microsoft.com/office/drawing/2014/main" id="{D9F2B0C5-9A45-41DF-85E9-1E474A01511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1296047" y="4651219"/>
            <a:ext cx="483596" cy="427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chool Teacher png download - 530*536 - Free Transparent Goal png Download.  - CleanPNG / KissPNG">
            <a:extLst>
              <a:ext uri="{FF2B5EF4-FFF2-40B4-BE49-F238E27FC236}">
                <a16:creationId xmlns:a16="http://schemas.microsoft.com/office/drawing/2014/main" id="{B3AC54E0-7E4A-48BE-AFDF-343283261F9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44" b="90000" l="10000" r="90000">
                        <a14:foregroundMark x1="33778" y1="46852" x2="37667" y2="35741"/>
                        <a14:foregroundMark x1="37667" y1="35741" x2="48667" y2="25185"/>
                        <a14:foregroundMark x1="48667" y1="25185" x2="64556" y2="28889"/>
                        <a14:foregroundMark x1="64556" y1="28889" x2="71778" y2="42963"/>
                        <a14:foregroundMark x1="71778" y1="42963" x2="74222" y2="56296"/>
                        <a14:foregroundMark x1="74222" y1="56296" x2="71444" y2="65556"/>
                        <a14:foregroundMark x1="71444" y1="65556" x2="68222" y2="52963"/>
                        <a14:foregroundMark x1="68222" y1="52963" x2="51556" y2="49815"/>
                        <a14:foregroundMark x1="51556" y1="49815" x2="38778" y2="52222"/>
                        <a14:foregroundMark x1="38778" y1="52222" x2="35556" y2="47778"/>
                        <a14:foregroundMark x1="34778" y1="23148" x2="33333" y2="11852"/>
                        <a14:foregroundMark x1="33333" y1="11852" x2="27222" y2="9444"/>
                        <a14:foregroundMark x1="27222" y1="9444" x2="29778" y2="20000"/>
                        <a14:foregroundMark x1="29778" y1="20000" x2="32111" y2="23333"/>
                        <a14:foregroundMark x1="43111" y1="32963" x2="49111" y2="28333"/>
                        <a14:foregroundMark x1="49111" y1="28333" x2="57333" y2="28519"/>
                        <a14:foregroundMark x1="57333" y1="28519" x2="64667" y2="38333"/>
                        <a14:foregroundMark x1="64667" y1="38333" x2="66222" y2="48333"/>
                        <a14:foregroundMark x1="66222" y1="48333" x2="52000" y2="46111"/>
                        <a14:foregroundMark x1="52000" y1="46111" x2="45889" y2="36481"/>
                        <a14:foregroundMark x1="45889" y1="36481" x2="56444" y2="36667"/>
                        <a14:foregroundMark x1="56444" y1="36667" x2="55556" y2="46111"/>
                        <a14:foregroundMark x1="55556" y1="46111" x2="51778" y2="36481"/>
                        <a14:foregroundMark x1="51778" y1="36481" x2="57333" y2="42963"/>
                        <a14:foregroundMark x1="57333" y1="42963" x2="56667" y2="43148"/>
                      </a14:backgroundRemoval>
                    </a14:imgEffect>
                  </a14:imgLayer>
                </a14:imgProps>
              </a:ext>
              <a:ext uri="{28A0092B-C50C-407E-A947-70E740481C1C}">
                <a14:useLocalDpi xmlns:a14="http://schemas.microsoft.com/office/drawing/2010/main" val="0"/>
              </a:ext>
            </a:extLst>
          </a:blip>
          <a:srcRect l="20683" t="7738" r="25693" b="13232"/>
          <a:stretch/>
        </p:blipFill>
        <p:spPr bwMode="auto">
          <a:xfrm rot="3305229" flipH="1">
            <a:off x="668605" y="5473254"/>
            <a:ext cx="483596" cy="427628"/>
          </a:xfrm>
          <a:prstGeom prst="rect">
            <a:avLst/>
          </a:prstGeom>
          <a:noFill/>
          <a:extLst>
            <a:ext uri="{909E8E84-426E-40DD-AFC4-6F175D3DCCD1}">
              <a14:hiddenFill xmlns:a14="http://schemas.microsoft.com/office/drawing/2010/main">
                <a:solidFill>
                  <a:srgbClr val="FFFFFF"/>
                </a:solidFill>
              </a14:hiddenFill>
            </a:ext>
          </a:extLst>
        </p:spPr>
      </p:pic>
      <p:sp>
        <p:nvSpPr>
          <p:cNvPr id="14" name="شكل حر: شكل 13">
            <a:extLst>
              <a:ext uri="{FF2B5EF4-FFF2-40B4-BE49-F238E27FC236}">
                <a16:creationId xmlns:a16="http://schemas.microsoft.com/office/drawing/2014/main" id="{29C80B12-D11A-42CC-8F45-963A8A7E0FAC}"/>
              </a:ext>
            </a:extLst>
          </p:cNvPr>
          <p:cNvSpPr/>
          <p:nvPr/>
        </p:nvSpPr>
        <p:spPr>
          <a:xfrm rot="19574462">
            <a:off x="9823851" y="136798"/>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15" name="Picture 4" descr="Project Objectives – ERASMUS+">
            <a:extLst>
              <a:ext uri="{FF2B5EF4-FFF2-40B4-BE49-F238E27FC236}">
                <a16:creationId xmlns:a16="http://schemas.microsoft.com/office/drawing/2014/main" id="{216A09A0-CC55-4B86-AB7A-066B0AFC49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65" t="30694" b="16075"/>
          <a:stretch/>
        </p:blipFill>
        <p:spPr bwMode="auto">
          <a:xfrm>
            <a:off x="3085831" y="344084"/>
            <a:ext cx="4199923" cy="746691"/>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شكل حر: شكل 15">
            <a:extLst>
              <a:ext uri="{FF2B5EF4-FFF2-40B4-BE49-F238E27FC236}">
                <a16:creationId xmlns:a16="http://schemas.microsoft.com/office/drawing/2014/main" id="{4E5D0A9D-9A78-4A1A-B490-38F68423EC29}"/>
              </a:ext>
            </a:extLst>
          </p:cNvPr>
          <p:cNvSpPr/>
          <p:nvPr/>
        </p:nvSpPr>
        <p:spPr>
          <a:xfrm rot="19778899">
            <a:off x="10012713" y="-513660"/>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7" name="شكل حر: شكل 16">
            <a:extLst>
              <a:ext uri="{FF2B5EF4-FFF2-40B4-BE49-F238E27FC236}">
                <a16:creationId xmlns:a16="http://schemas.microsoft.com/office/drawing/2014/main" id="{8DC69F2B-3D12-412E-A3FA-69678BAD3159}"/>
              </a:ext>
            </a:extLst>
          </p:cNvPr>
          <p:cNvSpPr/>
          <p:nvPr/>
        </p:nvSpPr>
        <p:spPr>
          <a:xfrm rot="19265058">
            <a:off x="10286933" y="324120"/>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8" name="شكل حر: شكل 17">
            <a:extLst>
              <a:ext uri="{FF2B5EF4-FFF2-40B4-BE49-F238E27FC236}">
                <a16:creationId xmlns:a16="http://schemas.microsoft.com/office/drawing/2014/main" id="{281E8AC2-91F7-4B6F-8AA2-6A94FA523128}"/>
              </a:ext>
            </a:extLst>
          </p:cNvPr>
          <p:cNvSpPr/>
          <p:nvPr/>
        </p:nvSpPr>
        <p:spPr>
          <a:xfrm rot="19265058">
            <a:off x="10554827" y="501272"/>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Tree>
    <p:extLst>
      <p:ext uri="{BB962C8B-B14F-4D97-AF65-F5344CB8AC3E}">
        <p14:creationId xmlns:p14="http://schemas.microsoft.com/office/powerpoint/2010/main" val="1417111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شكل حر: شكل 2">
            <a:extLst>
              <a:ext uri="{FF2B5EF4-FFF2-40B4-BE49-F238E27FC236}">
                <a16:creationId xmlns:a16="http://schemas.microsoft.com/office/drawing/2014/main" id="{AA4CC520-6066-41C0-89CB-DD12975FEF39}"/>
              </a:ext>
            </a:extLst>
          </p:cNvPr>
          <p:cNvSpPr/>
          <p:nvPr/>
        </p:nvSpPr>
        <p:spPr>
          <a:xfrm rot="15421298">
            <a:off x="2818175" y="2894334"/>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2" name="Picture 5">
            <a:extLst>
              <a:ext uri="{FF2B5EF4-FFF2-40B4-BE49-F238E27FC236}">
                <a16:creationId xmlns:a16="http://schemas.microsoft.com/office/drawing/2014/main" id="{7194CF0E-8F52-4B83-BADD-D9E9924F02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778" t="12931" r="16272" b="12284"/>
          <a:stretch/>
        </p:blipFill>
        <p:spPr bwMode="auto">
          <a:xfrm>
            <a:off x="5121222" y="228344"/>
            <a:ext cx="6876510" cy="64867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 name="شكل حر: شكل 3">
            <a:extLst>
              <a:ext uri="{FF2B5EF4-FFF2-40B4-BE49-F238E27FC236}">
                <a16:creationId xmlns:a16="http://schemas.microsoft.com/office/drawing/2014/main" id="{0BC655E4-33B8-4229-8F27-AC9DA0CB676B}"/>
              </a:ext>
            </a:extLst>
          </p:cNvPr>
          <p:cNvSpPr/>
          <p:nvPr/>
        </p:nvSpPr>
        <p:spPr>
          <a:xfrm rot="10216093">
            <a:off x="-189400" y="76758"/>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6" name="صورة 5">
            <a:extLst>
              <a:ext uri="{FF2B5EF4-FFF2-40B4-BE49-F238E27FC236}">
                <a16:creationId xmlns:a16="http://schemas.microsoft.com/office/drawing/2014/main" id="{C93994A5-EAFB-49B9-A948-BD3E55661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89" y="-110532"/>
            <a:ext cx="4724518" cy="6782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9155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2D672F-7AED-4B2E-9AE8-FAFCA33D05F7}"/>
              </a:ext>
            </a:extLst>
          </p:cNvPr>
          <p:cNvSpPr>
            <a:spLocks noChangeArrowheads="1"/>
          </p:cNvSpPr>
          <p:nvPr/>
        </p:nvSpPr>
        <p:spPr bwMode="auto">
          <a:xfrm>
            <a:off x="-456323" y="2645121"/>
            <a:ext cx="11747628"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eaLnBrk="1" hangingPunct="1">
              <a:defRPr/>
            </a:pPr>
            <a:endParaRPr lang="en-GB" altLang="ar-SA" sz="1400" b="1" dirty="0">
              <a:latin typeface="Calibri" pitchFamily="34" charset="0"/>
              <a:cs typeface="Arial" pitchFamily="34" charset="0"/>
            </a:endParaRPr>
          </a:p>
          <a:p>
            <a:pPr algn="ctr" eaLnBrk="1" hangingPunct="1">
              <a:defRPr/>
            </a:pPr>
            <a:r>
              <a:rPr lang="en-US" altLang="ar-SA" sz="3700" b="1" dirty="0">
                <a:latin typeface="Calibri" pitchFamily="34" charset="0"/>
                <a:cs typeface="Arial" pitchFamily="34" charset="0"/>
              </a:rPr>
              <a:t>What should a person do when he wants to</a:t>
            </a:r>
          </a:p>
          <a:p>
            <a:pPr algn="ctr" eaLnBrk="1" hangingPunct="1">
              <a:defRPr/>
            </a:pPr>
            <a:r>
              <a:rPr lang="en-US" altLang="ar-SA" sz="3700" b="1" dirty="0">
                <a:latin typeface="Calibri" pitchFamily="34" charset="0"/>
                <a:cs typeface="Arial" pitchFamily="34" charset="0"/>
              </a:rPr>
              <a:t> apply for a job?</a:t>
            </a:r>
            <a:endParaRPr lang="en-GB" altLang="ar-SA" sz="4300" b="1" dirty="0">
              <a:latin typeface="Calibri" pitchFamily="34" charset="0"/>
            </a:endParaRPr>
          </a:p>
        </p:txBody>
      </p:sp>
      <p:sp>
        <p:nvSpPr>
          <p:cNvPr id="3" name="شكل حر: شكل 2">
            <a:extLst>
              <a:ext uri="{FF2B5EF4-FFF2-40B4-BE49-F238E27FC236}">
                <a16:creationId xmlns:a16="http://schemas.microsoft.com/office/drawing/2014/main" id="{0863C26F-8F40-4508-8E9E-DEF92315BA86}"/>
              </a:ext>
            </a:extLst>
          </p:cNvPr>
          <p:cNvSpPr/>
          <p:nvPr/>
        </p:nvSpPr>
        <p:spPr>
          <a:xfrm rot="15215462">
            <a:off x="1397451" y="-1143625"/>
            <a:ext cx="1632650" cy="4134752"/>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مربع نص 3">
            <a:extLst>
              <a:ext uri="{FF2B5EF4-FFF2-40B4-BE49-F238E27FC236}">
                <a16:creationId xmlns:a16="http://schemas.microsoft.com/office/drawing/2014/main" id="{A6AD80E1-47ED-450A-BE6D-490CE8331BF7}"/>
              </a:ext>
            </a:extLst>
          </p:cNvPr>
          <p:cNvSpPr txBox="1"/>
          <p:nvPr/>
        </p:nvSpPr>
        <p:spPr>
          <a:xfrm>
            <a:off x="1075174" y="662141"/>
            <a:ext cx="1718268" cy="523220"/>
          </a:xfrm>
          <a:prstGeom prst="rect">
            <a:avLst/>
          </a:prstGeom>
          <a:noFill/>
        </p:spPr>
        <p:txBody>
          <a:bodyPr wrap="square" rtlCol="1">
            <a:spAutoFit/>
          </a:bodyPr>
          <a:lstStyle/>
          <a:p>
            <a:pPr algn="ctr"/>
            <a:r>
              <a:rPr lang="en-US" sz="2800" b="1" dirty="0">
                <a:solidFill>
                  <a:schemeClr val="bg1"/>
                </a:solidFill>
              </a:rPr>
              <a:t>Warm Up</a:t>
            </a:r>
            <a:endParaRPr lang="ar-SA" sz="2800" b="1" dirty="0">
              <a:solidFill>
                <a:schemeClr val="bg1"/>
              </a:solidFill>
            </a:endParaRPr>
          </a:p>
        </p:txBody>
      </p:sp>
      <p:pic>
        <p:nvPicPr>
          <p:cNvPr id="6" name="صورة 5">
            <a:extLst>
              <a:ext uri="{FF2B5EF4-FFF2-40B4-BE49-F238E27FC236}">
                <a16:creationId xmlns:a16="http://schemas.microsoft.com/office/drawing/2014/main" id="{D340AB58-5165-4E70-A5B7-6F5B2E1CA4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960" b="97990" l="16332" r="90955">
                        <a14:foregroundMark x1="54020" y1="61809" x2="44975" y2="82412"/>
                        <a14:foregroundMark x1="44975" y1="82412" x2="53518" y2="77638"/>
                        <a14:foregroundMark x1="53518" y1="77638" x2="42462" y2="81910"/>
                        <a14:foregroundMark x1="42462" y1="81910" x2="62312" y2="87688"/>
                        <a14:foregroundMark x1="62312" y1="87688" x2="50503" y2="92462"/>
                        <a14:foregroundMark x1="50503" y1="92462" x2="64573" y2="96734"/>
                        <a14:foregroundMark x1="64573" y1="96734" x2="40201" y2="97990"/>
                        <a14:foregroundMark x1="40201" y1="97990" x2="21357" y2="77136"/>
                        <a14:foregroundMark x1="21357" y1="77136" x2="42211" y2="67588"/>
                        <a14:foregroundMark x1="42211" y1="67588" x2="43970" y2="45980"/>
                        <a14:foregroundMark x1="43970" y1="45980" x2="56533" y2="41709"/>
                        <a14:foregroundMark x1="56533" y1="41709" x2="64070" y2="50000"/>
                        <a14:foregroundMark x1="64070" y1="50000" x2="57035" y2="43970"/>
                        <a14:foregroundMark x1="57035" y1="43970" x2="44975" y2="41457"/>
                        <a14:foregroundMark x1="44975" y1="41457" x2="40201" y2="46482"/>
                        <a14:foregroundMark x1="40201" y1="46482" x2="58291" y2="41206"/>
                        <a14:foregroundMark x1="58291" y1="41206" x2="75126" y2="54523"/>
                        <a14:foregroundMark x1="75126" y1="54523" x2="77638" y2="90452"/>
                        <a14:foregroundMark x1="77638" y1="90452" x2="56533" y2="97990"/>
                        <a14:foregroundMark x1="56533" y1="97990" x2="33417" y2="69095"/>
                        <a14:foregroundMark x1="33417" y1="69095" x2="61809" y2="62312"/>
                        <a14:foregroundMark x1="61809" y1="62312" x2="59799" y2="57035"/>
                        <a14:foregroundMark x1="59799" y1="57035" x2="62563" y2="71106"/>
                        <a14:foregroundMark x1="62563" y1="71106" x2="53266" y2="71608"/>
                        <a14:foregroundMark x1="29648" y1="72362" x2="25879" y2="82915"/>
                        <a14:foregroundMark x1="25879" y1="82915" x2="35678" y2="85678"/>
                        <a14:foregroundMark x1="35678" y1="85678" x2="34422" y2="76131"/>
                        <a14:foregroundMark x1="34422" y1="76131" x2="25628" y2="71357"/>
                        <a14:foregroundMark x1="25628" y1="71357" x2="24874" y2="71106"/>
                        <a14:foregroundMark x1="24372" y1="74121" x2="22864" y2="73869"/>
                        <a14:foregroundMark x1="57035" y1="70603" x2="55276" y2="60804"/>
                        <a14:foregroundMark x1="55276" y1="60804" x2="55276" y2="72111"/>
                        <a14:foregroundMark x1="55276" y1="72111" x2="44221" y2="60302"/>
                        <a14:foregroundMark x1="44221" y1="60302" x2="46482" y2="65327"/>
                        <a14:foregroundMark x1="46482" y1="65327" x2="45226" y2="62563"/>
                        <a14:foregroundMark x1="53518" y1="58794" x2="63568" y2="66332"/>
                        <a14:foregroundMark x1="63568" y1="66332" x2="55779" y2="70603"/>
                        <a14:foregroundMark x1="55779" y1="70603" x2="54774" y2="60553"/>
                        <a14:foregroundMark x1="54774" y1="60553" x2="63819" y2="68844"/>
                        <a14:foregroundMark x1="63819" y1="68844" x2="66080" y2="66834"/>
                        <a14:foregroundMark x1="58543" y1="42965" x2="44472" y2="41960"/>
                        <a14:foregroundMark x1="44472" y1="41960" x2="53015" y2="42462"/>
                        <a14:foregroundMark x1="48492" y1="87186" x2="31658" y2="87688"/>
                        <a14:foregroundMark x1="31658" y1="87688" x2="33417" y2="92462"/>
                        <a14:foregroundMark x1="33417" y1="92462" x2="42211" y2="83417"/>
                        <a14:foregroundMark x1="42211" y1="83417" x2="47236" y2="93467"/>
                        <a14:foregroundMark x1="47236" y1="93467" x2="50000" y2="86683"/>
                        <a14:foregroundMark x1="50000" y1="86683" x2="52261" y2="92462"/>
                        <a14:foregroundMark x1="52261" y1="92462" x2="38945" y2="91960"/>
                        <a14:foregroundMark x1="38945" y1="91960" x2="38693" y2="86935"/>
                        <a14:foregroundMark x1="38693" y1="86935" x2="20603" y2="87688"/>
                        <a14:foregroundMark x1="20603" y1="87688" x2="36935" y2="80653"/>
                        <a14:foregroundMark x1="36935" y1="80653" x2="31156" y2="84673"/>
                        <a14:foregroundMark x1="31156" y1="84673" x2="16332" y2="71859"/>
                        <a14:foregroundMark x1="16332" y1="71859" x2="28894" y2="72864"/>
                        <a14:foregroundMark x1="28894" y1="72864" x2="24874" y2="78894"/>
                        <a14:foregroundMark x1="24874" y1="78894" x2="41457" y2="95226"/>
                        <a14:foregroundMark x1="41457" y1="95226" x2="47990" y2="90201"/>
                        <a14:foregroundMark x1="47990" y1="90201" x2="31658" y2="95226"/>
                        <a14:foregroundMark x1="31658" y1="95226" x2="43719" y2="97236"/>
                        <a14:foregroundMark x1="43719" y1="97236" x2="46734" y2="92714"/>
                        <a14:foregroundMark x1="46734" y1="92714" x2="57035" y2="86935"/>
                        <a14:foregroundMark x1="57035" y1="86935" x2="46734" y2="89196"/>
                        <a14:foregroundMark x1="46734" y1="89196" x2="51005" y2="80151"/>
                        <a14:foregroundMark x1="51005" y1="80151" x2="53266" y2="82915"/>
                        <a14:foregroundMark x1="68844" y1="80151" x2="70603" y2="88191"/>
                        <a14:foregroundMark x1="70603" y1="88191" x2="66332" y2="92462"/>
                        <a14:foregroundMark x1="66332" y1="92462" x2="62312" y2="85678"/>
                        <a14:foregroundMark x1="62312" y1="85678" x2="74372" y2="87437"/>
                        <a14:foregroundMark x1="74372" y1="87437" x2="66583" y2="81407"/>
                        <a14:foregroundMark x1="66583" y1="81407" x2="71608" y2="91457"/>
                        <a14:foregroundMark x1="71608" y1="91457" x2="56533" y2="87437"/>
                        <a14:foregroundMark x1="56533" y1="87437" x2="64322" y2="91206"/>
                        <a14:foregroundMark x1="64322" y1="91206" x2="69598" y2="87688"/>
                      </a14:backgroundRemoval>
                    </a14:imgEffect>
                  </a14:imgLayer>
                </a14:imgProps>
              </a:ext>
              <a:ext uri="{28A0092B-C50C-407E-A947-70E740481C1C}">
                <a14:useLocalDpi xmlns:a14="http://schemas.microsoft.com/office/drawing/2010/main" val="0"/>
              </a:ext>
            </a:extLst>
          </a:blip>
          <a:srcRect l="11919" t="39331"/>
          <a:stretch/>
        </p:blipFill>
        <p:spPr>
          <a:xfrm>
            <a:off x="9390649" y="2129589"/>
            <a:ext cx="3801312" cy="36335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4800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3" name="مربع نص 13">
            <a:extLst>
              <a:ext uri="{FF2B5EF4-FFF2-40B4-BE49-F238E27FC236}">
                <a16:creationId xmlns:a16="http://schemas.microsoft.com/office/drawing/2014/main" id="{14B03EA6-DE04-4051-9270-4AB6AF71B9AD}"/>
              </a:ext>
            </a:extLst>
          </p:cNvPr>
          <p:cNvSpPr txBox="1"/>
          <p:nvPr/>
        </p:nvSpPr>
        <p:spPr>
          <a:xfrm>
            <a:off x="27531" y="2149189"/>
            <a:ext cx="5233620" cy="3554435"/>
          </a:xfrm>
          <a:prstGeom prst="rect">
            <a:avLst/>
          </a:prstGeom>
          <a:noFill/>
        </p:spPr>
        <p:txBody>
          <a:bodyPr wrap="square">
            <a:spAutoFit/>
          </a:bodyPr>
          <a:lstStyle/>
          <a:p>
            <a:pPr marL="514350" indent="-514350" algn="l" rtl="0">
              <a:lnSpc>
                <a:spcPct val="150000"/>
              </a:lnSpc>
              <a:buFont typeface="+mj-lt"/>
              <a:buAutoNum type="arabicPeriod"/>
            </a:pPr>
            <a:r>
              <a:rPr lang="en-US" sz="3000" dirty="0">
                <a:latin typeface="Arial Rounded MT Bold" pitchFamily="34" charset="0"/>
                <a:cs typeface="Sakkal Majalla" pitchFamily="2" charset="-78"/>
              </a:rPr>
              <a:t>What’s</a:t>
            </a:r>
            <a:r>
              <a:rPr lang="en-US" sz="2999" dirty="0">
                <a:latin typeface="Arial Rounded MT Bold" pitchFamily="34" charset="0"/>
                <a:cs typeface="Sakkal Majalla" pitchFamily="2" charset="-78"/>
              </a:rPr>
              <a:t> this ? </a:t>
            </a:r>
          </a:p>
          <a:p>
            <a:pPr marL="514350" indent="-514350" algn="l" rtl="0">
              <a:lnSpc>
                <a:spcPct val="150000"/>
              </a:lnSpc>
              <a:buFont typeface="+mj-lt"/>
              <a:buAutoNum type="arabicPeriod"/>
            </a:pPr>
            <a:r>
              <a:rPr lang="en-US" sz="2999" dirty="0">
                <a:latin typeface="Arial Rounded MT Bold" pitchFamily="34" charset="0"/>
                <a:cs typeface="Sakkal Majalla" pitchFamily="2" charset="-78"/>
              </a:rPr>
              <a:t>What is the title?</a:t>
            </a:r>
            <a:endParaRPr lang="en-US" sz="3000" dirty="0">
              <a:latin typeface="Arial Rounded MT Bold" pitchFamily="34" charset="0"/>
              <a:cs typeface="Sakkal Majalla" pitchFamily="2" charset="-78"/>
            </a:endParaRPr>
          </a:p>
          <a:p>
            <a:pPr marL="514350" indent="-514350" algn="l" rtl="0">
              <a:lnSpc>
                <a:spcPct val="150000"/>
              </a:lnSpc>
              <a:buFont typeface="+mj-lt"/>
              <a:buAutoNum type="arabicPeriod"/>
            </a:pPr>
            <a:r>
              <a:rPr lang="en-US" sz="3000" dirty="0">
                <a:latin typeface="Arial Rounded MT Bold" pitchFamily="34" charset="0"/>
                <a:cs typeface="Sakkal Majalla" pitchFamily="2" charset="-78"/>
              </a:rPr>
              <a:t>How many paragraphs?</a:t>
            </a:r>
          </a:p>
          <a:p>
            <a:pPr marL="514350" indent="-514350" algn="l" rtl="0">
              <a:lnSpc>
                <a:spcPct val="150000"/>
              </a:lnSpc>
              <a:buFont typeface="+mj-lt"/>
              <a:buAutoNum type="arabicPeriod"/>
            </a:pPr>
            <a:r>
              <a:rPr lang="en-US" sz="3000" dirty="0">
                <a:latin typeface="Arial Rounded MT Bold" pitchFamily="34" charset="0"/>
                <a:cs typeface="Sakkal Majalla" pitchFamily="2" charset="-78"/>
              </a:rPr>
              <a:t>What’s the </a:t>
            </a:r>
            <a:r>
              <a:rPr lang="en-US" sz="2999" dirty="0">
                <a:latin typeface="Arial Rounded MT Bold" pitchFamily="34" charset="0"/>
                <a:cs typeface="Sakkal Majalla" pitchFamily="2" charset="-78"/>
              </a:rPr>
              <a:t>title of each paragraph?</a:t>
            </a:r>
            <a:endParaRPr lang="en-US" sz="3000" dirty="0">
              <a:latin typeface="Arial Rounded MT Bold" pitchFamily="34" charset="0"/>
              <a:cs typeface="Sakkal Majalla" pitchFamily="2" charset="-78"/>
            </a:endParaRPr>
          </a:p>
        </p:txBody>
      </p:sp>
      <p:sp>
        <p:nvSpPr>
          <p:cNvPr id="15" name="TextBox 7">
            <a:extLst>
              <a:ext uri="{FF2B5EF4-FFF2-40B4-BE49-F238E27FC236}">
                <a16:creationId xmlns:a16="http://schemas.microsoft.com/office/drawing/2014/main" id="{900A6A69-D919-40F6-A0B5-A54E64C6F055}"/>
              </a:ext>
            </a:extLst>
          </p:cNvPr>
          <p:cNvSpPr txBox="1"/>
          <p:nvPr/>
        </p:nvSpPr>
        <p:spPr>
          <a:xfrm>
            <a:off x="-360269" y="1087145"/>
            <a:ext cx="4403026" cy="646331"/>
          </a:xfrm>
          <a:prstGeom prst="rect">
            <a:avLst/>
          </a:prstGeom>
          <a:noFill/>
        </p:spPr>
        <p:txBody>
          <a:bodyPr wrap="square" rtlCol="1">
            <a:spAutoFit/>
          </a:bodyPr>
          <a:lstStyle>
            <a:defPPr>
              <a:defRPr lang="en-US"/>
            </a:defPPr>
            <a:lvl1pPr algn="l" defTabSz="457200" rtl="0" eaLnBrk="0" fontAlgn="base" hangingPunct="0">
              <a:spcBef>
                <a:spcPct val="0"/>
              </a:spcBef>
              <a:spcAft>
                <a:spcPct val="0"/>
              </a:spcAft>
              <a:defRPr kern="1200">
                <a:solidFill>
                  <a:schemeClr val="tx1"/>
                </a:solidFill>
                <a:latin typeface="Franklin Gothic Book"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a:lstStyle>
          <a:p>
            <a:pPr algn="ctr" eaLnBrk="1" fontAlgn="auto" hangingPunct="1">
              <a:spcBef>
                <a:spcPts val="0"/>
              </a:spcBef>
              <a:spcAft>
                <a:spcPts val="0"/>
              </a:spcAft>
              <a:defRPr/>
            </a:pPr>
            <a:r>
              <a:rPr lang="en-US" sz="3600" dirty="0">
                <a:ln w="9525">
                  <a:solidFill>
                    <a:schemeClr val="tx1"/>
                  </a:solidFill>
                  <a:prstDash val="solid"/>
                </a:ln>
                <a:solidFill>
                  <a:schemeClr val="accent3">
                    <a:lumMod val="75000"/>
                  </a:schemeClr>
                </a:solidFill>
                <a:latin typeface="Arial Rounded MT Bold" pitchFamily="34" charset="0"/>
                <a:cs typeface="Times New Roman" pitchFamily="18" charset="0"/>
              </a:rPr>
              <a:t>Pre-Reading</a:t>
            </a:r>
            <a:endParaRPr lang="ar-EG" sz="3600" dirty="0">
              <a:ln w="9525">
                <a:solidFill>
                  <a:schemeClr val="tx1"/>
                </a:solidFill>
                <a:prstDash val="solid"/>
              </a:ln>
              <a:solidFill>
                <a:schemeClr val="accent3">
                  <a:lumMod val="75000"/>
                </a:schemeClr>
              </a:solidFill>
              <a:latin typeface="Arial Rounded MT Bold" pitchFamily="34" charset="0"/>
              <a:cs typeface="Times New Roman" pitchFamily="18" charset="0"/>
            </a:endParaRPr>
          </a:p>
        </p:txBody>
      </p:sp>
      <p:pic>
        <p:nvPicPr>
          <p:cNvPr id="16" name="صورة 15">
            <a:extLst>
              <a:ext uri="{FF2B5EF4-FFF2-40B4-BE49-F238E27FC236}">
                <a16:creationId xmlns:a16="http://schemas.microsoft.com/office/drawing/2014/main" id="{5049DCBF-0C44-4C8A-B06E-EF6235536036}"/>
              </a:ext>
            </a:extLst>
          </p:cNvPr>
          <p:cNvPicPr>
            <a:picLocks noChangeAspect="1"/>
          </p:cNvPicPr>
          <p:nvPr/>
        </p:nvPicPr>
        <p:blipFill rotWithShape="1">
          <a:blip r:embed="rId2">
            <a:extLst>
              <a:ext uri="{28A0092B-C50C-407E-A947-70E740481C1C}">
                <a14:useLocalDpi xmlns:a14="http://schemas.microsoft.com/office/drawing/2010/main" val="0"/>
              </a:ext>
            </a:extLst>
          </a:blip>
          <a:srcRect l="30750" t="17740" r="34939" b="35387"/>
          <a:stretch/>
        </p:blipFill>
        <p:spPr>
          <a:xfrm>
            <a:off x="5102822" y="150725"/>
            <a:ext cx="6900259" cy="6707275"/>
          </a:xfrm>
          <a:prstGeom prst="rect">
            <a:avLst/>
          </a:prstGeom>
          <a:ln>
            <a:noFill/>
          </a:ln>
          <a:effectLst>
            <a:outerShdw blurRad="190500" algn="tl" rotWithShape="0">
              <a:srgbClr val="000000">
                <a:alpha val="70000"/>
              </a:srgbClr>
            </a:outerShdw>
          </a:effectLst>
        </p:spPr>
      </p:pic>
      <p:grpSp>
        <p:nvGrpSpPr>
          <p:cNvPr id="17" name="مجموعة 16">
            <a:extLst>
              <a:ext uri="{FF2B5EF4-FFF2-40B4-BE49-F238E27FC236}">
                <a16:creationId xmlns:a16="http://schemas.microsoft.com/office/drawing/2014/main" id="{8C2BB8AC-5058-4908-8458-F5693F0D45C8}"/>
              </a:ext>
            </a:extLst>
          </p:cNvPr>
          <p:cNvGrpSpPr/>
          <p:nvPr/>
        </p:nvGrpSpPr>
        <p:grpSpPr>
          <a:xfrm>
            <a:off x="27531" y="-144893"/>
            <a:ext cx="4134752" cy="1632650"/>
            <a:chOff x="48208" y="-151776"/>
            <a:chExt cx="4134752" cy="1632650"/>
          </a:xfrm>
        </p:grpSpPr>
        <p:sp>
          <p:nvSpPr>
            <p:cNvPr id="18" name="شكل حر: شكل 17">
              <a:extLst>
                <a:ext uri="{FF2B5EF4-FFF2-40B4-BE49-F238E27FC236}">
                  <a16:creationId xmlns:a16="http://schemas.microsoft.com/office/drawing/2014/main" id="{552FC206-0D04-4035-9158-703E85587788}"/>
                </a:ext>
              </a:extLst>
            </p:cNvPr>
            <p:cNvSpPr/>
            <p:nvPr/>
          </p:nvSpPr>
          <p:spPr>
            <a:xfrm rot="15215462">
              <a:off x="1299259" y="-1402827"/>
              <a:ext cx="1632650" cy="4134752"/>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19" name="مربع نص 18">
              <a:extLst>
                <a:ext uri="{FF2B5EF4-FFF2-40B4-BE49-F238E27FC236}">
                  <a16:creationId xmlns:a16="http://schemas.microsoft.com/office/drawing/2014/main" id="{C098B550-CABE-457E-92BE-86078D9EEE79}"/>
                </a:ext>
              </a:extLst>
            </p:cNvPr>
            <p:cNvSpPr txBox="1"/>
            <p:nvPr/>
          </p:nvSpPr>
          <p:spPr>
            <a:xfrm>
              <a:off x="730455" y="446378"/>
              <a:ext cx="1761536" cy="461665"/>
            </a:xfrm>
            <a:prstGeom prst="rect">
              <a:avLst/>
            </a:prstGeom>
            <a:noFill/>
          </p:spPr>
          <p:txBody>
            <a:bodyPr wrap="square" rtlCol="1">
              <a:spAutoFit/>
            </a:bodyPr>
            <a:lstStyle/>
            <a:p>
              <a:pPr algn="l"/>
              <a:r>
                <a:rPr lang="en-US" sz="2400" b="1" dirty="0">
                  <a:solidFill>
                    <a:schemeClr val="bg1"/>
                  </a:solidFill>
                </a:rPr>
                <a:t>Skimming</a:t>
              </a:r>
              <a:endParaRPr lang="ar-SA" sz="2400" b="1" dirty="0">
                <a:solidFill>
                  <a:schemeClr val="bg1"/>
                </a:solidFill>
              </a:endParaRPr>
            </a:p>
          </p:txBody>
        </p:sp>
      </p:grpSp>
      <p:pic>
        <p:nvPicPr>
          <p:cNvPr id="12" name="Picture 2" descr="Headphone flat icon listen and music Royalty Free Vector">
            <a:extLst>
              <a:ext uri="{FF2B5EF4-FFF2-40B4-BE49-F238E27FC236}">
                <a16:creationId xmlns:a16="http://schemas.microsoft.com/office/drawing/2014/main" id="{86ACAF61-6A1B-DD60-4086-3F13CAE5F26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222" b="90000" l="10000" r="90000">
                        <a14:foregroundMark x1="66500" y1="10741" x2="64300" y2="10093"/>
                        <a14:foregroundMark x1="54200" y1="7222" x2="54200" y2="7222"/>
                      </a14:backgroundRemoval>
                    </a14:imgEffect>
                  </a14:imgLayer>
                </a14:imgProps>
              </a:ext>
              <a:ext uri="{28A0092B-C50C-407E-A947-70E740481C1C}">
                <a14:useLocalDpi xmlns:a14="http://schemas.microsoft.com/office/drawing/2010/main" val="0"/>
              </a:ext>
            </a:extLst>
          </a:blip>
          <a:srcRect l="15181" t="5920" r="15668" b="12029"/>
          <a:stretch/>
        </p:blipFill>
        <p:spPr bwMode="auto">
          <a:xfrm>
            <a:off x="-1598550" y="-1798104"/>
            <a:ext cx="1678303" cy="215068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E157A6E0-8915-A3AE-2C2A-C33D5474892E}"/>
              </a:ext>
            </a:extLst>
          </p:cNvPr>
          <p:cNvSpPr/>
          <p:nvPr/>
        </p:nvSpPr>
        <p:spPr>
          <a:xfrm>
            <a:off x="5546964" y="1366684"/>
            <a:ext cx="2635063" cy="366792"/>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ستطيل 2">
            <a:extLst>
              <a:ext uri="{FF2B5EF4-FFF2-40B4-BE49-F238E27FC236}">
                <a16:creationId xmlns:a16="http://schemas.microsoft.com/office/drawing/2014/main" id="{B7DC19F9-1EE7-6F8D-464C-9E6D93C5A44A}"/>
              </a:ext>
            </a:extLst>
          </p:cNvPr>
          <p:cNvSpPr/>
          <p:nvPr/>
        </p:nvSpPr>
        <p:spPr>
          <a:xfrm>
            <a:off x="3186203" y="2324167"/>
            <a:ext cx="1713107" cy="28774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2000" dirty="0"/>
              <a:t>Website</a:t>
            </a:r>
            <a:endParaRPr lang="ar-SA" sz="2000" dirty="0"/>
          </a:p>
        </p:txBody>
      </p:sp>
      <p:sp>
        <p:nvSpPr>
          <p:cNvPr id="7" name="مستطيل 6">
            <a:extLst>
              <a:ext uri="{FF2B5EF4-FFF2-40B4-BE49-F238E27FC236}">
                <a16:creationId xmlns:a16="http://schemas.microsoft.com/office/drawing/2014/main" id="{339FB08A-9A70-40AD-FF3F-C1990CDD1EAC}"/>
              </a:ext>
            </a:extLst>
          </p:cNvPr>
          <p:cNvSpPr/>
          <p:nvPr/>
        </p:nvSpPr>
        <p:spPr>
          <a:xfrm>
            <a:off x="5796939" y="2690320"/>
            <a:ext cx="1837756" cy="477105"/>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a:extLst>
              <a:ext uri="{FF2B5EF4-FFF2-40B4-BE49-F238E27FC236}">
                <a16:creationId xmlns:a16="http://schemas.microsoft.com/office/drawing/2014/main" id="{81CE9A0F-5B89-D2C4-8D12-E03A0BD1D2AA}"/>
              </a:ext>
            </a:extLst>
          </p:cNvPr>
          <p:cNvSpPr/>
          <p:nvPr/>
        </p:nvSpPr>
        <p:spPr>
          <a:xfrm>
            <a:off x="7771531" y="2718377"/>
            <a:ext cx="1837756" cy="477106"/>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0" name="مستطيل 9">
            <a:extLst>
              <a:ext uri="{FF2B5EF4-FFF2-40B4-BE49-F238E27FC236}">
                <a16:creationId xmlns:a16="http://schemas.microsoft.com/office/drawing/2014/main" id="{DD817964-533A-9102-A5BD-833AB85519A3}"/>
              </a:ext>
            </a:extLst>
          </p:cNvPr>
          <p:cNvSpPr/>
          <p:nvPr/>
        </p:nvSpPr>
        <p:spPr>
          <a:xfrm>
            <a:off x="9655277" y="2689122"/>
            <a:ext cx="1983573" cy="506361"/>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1" name="مستطيل 10">
            <a:extLst>
              <a:ext uri="{FF2B5EF4-FFF2-40B4-BE49-F238E27FC236}">
                <a16:creationId xmlns:a16="http://schemas.microsoft.com/office/drawing/2014/main" id="{B1286DFD-8171-E16F-9803-795AC8791046}"/>
              </a:ext>
            </a:extLst>
          </p:cNvPr>
          <p:cNvSpPr/>
          <p:nvPr/>
        </p:nvSpPr>
        <p:spPr>
          <a:xfrm>
            <a:off x="5364621" y="446378"/>
            <a:ext cx="1419637" cy="468548"/>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39196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0590105" y="-170825"/>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0916777" y="491733"/>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3" name="صورة 2">
            <a:extLst>
              <a:ext uri="{FF2B5EF4-FFF2-40B4-BE49-F238E27FC236}">
                <a16:creationId xmlns:a16="http://schemas.microsoft.com/office/drawing/2014/main" id="{C64FECF4-B674-4486-A139-EAB7FB7C76C0}"/>
              </a:ext>
            </a:extLst>
          </p:cNvPr>
          <p:cNvPicPr>
            <a:picLocks noChangeAspect="1"/>
          </p:cNvPicPr>
          <p:nvPr/>
        </p:nvPicPr>
        <p:blipFill rotWithShape="1">
          <a:blip r:embed="rId4">
            <a:extLst>
              <a:ext uri="{28A0092B-C50C-407E-A947-70E740481C1C}">
                <a14:useLocalDpi xmlns:a14="http://schemas.microsoft.com/office/drawing/2010/main" val="0"/>
              </a:ext>
            </a:extLst>
          </a:blip>
          <a:srcRect l="29671" t="14653" r="33406" b="24602"/>
          <a:stretch/>
        </p:blipFill>
        <p:spPr>
          <a:xfrm>
            <a:off x="109373" y="0"/>
            <a:ext cx="10319657" cy="6726779"/>
          </a:xfrm>
          <a:prstGeom prst="rect">
            <a:avLst/>
          </a:prstGeom>
        </p:spPr>
      </p:pic>
      <p:pic>
        <p:nvPicPr>
          <p:cNvPr id="7" name="unit2-3">
            <a:hlinkClick r:id="" action="ppaction://media"/>
            <a:extLst>
              <a:ext uri="{FF2B5EF4-FFF2-40B4-BE49-F238E27FC236}">
                <a16:creationId xmlns:a16="http://schemas.microsoft.com/office/drawing/2014/main" id="{EE7A5298-D1F9-41A3-829F-3FAAAA6F86F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7030A0">
                <a:tint val="45000"/>
                <a:satMod val="400000"/>
              </a:srgbClr>
            </a:duotone>
          </a:blip>
          <a:stretch>
            <a:fillRect/>
          </a:stretch>
        </p:blipFill>
        <p:spPr>
          <a:xfrm>
            <a:off x="10341013" y="5676378"/>
            <a:ext cx="845128" cy="845128"/>
          </a:xfrm>
          <a:prstGeom prst="rect">
            <a:avLst/>
          </a:prstGeom>
        </p:spPr>
      </p:pic>
      <p:sp>
        <p:nvSpPr>
          <p:cNvPr id="4" name="شكل حر: شكل 3">
            <a:extLst>
              <a:ext uri="{FF2B5EF4-FFF2-40B4-BE49-F238E27FC236}">
                <a16:creationId xmlns:a16="http://schemas.microsoft.com/office/drawing/2014/main" id="{C350C853-9CCE-4626-AC5E-ABDC16F3C330}"/>
              </a:ext>
            </a:extLst>
          </p:cNvPr>
          <p:cNvSpPr/>
          <p:nvPr/>
        </p:nvSpPr>
        <p:spPr>
          <a:xfrm rot="19438810">
            <a:off x="10374663" y="-523199"/>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pic>
        <p:nvPicPr>
          <p:cNvPr id="9218" name="Picture 2" descr="Headphone flat icon listen and music Royalty Free Vector">
            <a:extLst>
              <a:ext uri="{FF2B5EF4-FFF2-40B4-BE49-F238E27FC236}">
                <a16:creationId xmlns:a16="http://schemas.microsoft.com/office/drawing/2014/main" id="{0A96789F-C216-490E-98D8-056E77A2C39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222" b="90000" l="10000" r="90000">
                        <a14:foregroundMark x1="66500" y1="10741" x2="64300" y2="10093"/>
                        <a14:foregroundMark x1="54200" y1="7222" x2="54200" y2="7222"/>
                      </a14:backgroundRemoval>
                    </a14:imgEffect>
                  </a14:imgLayer>
                </a14:imgProps>
              </a:ext>
              <a:ext uri="{28A0092B-C50C-407E-A947-70E740481C1C}">
                <a14:useLocalDpi xmlns:a14="http://schemas.microsoft.com/office/drawing/2010/main" val="0"/>
              </a:ext>
            </a:extLst>
          </a:blip>
          <a:srcRect l="15181" t="5920" r="15668" b="12029"/>
          <a:stretch/>
        </p:blipFill>
        <p:spPr bwMode="auto">
          <a:xfrm>
            <a:off x="9924426" y="31772"/>
            <a:ext cx="1678303" cy="2150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sking - Free technology icons">
            <a:extLst>
              <a:ext uri="{FF2B5EF4-FFF2-40B4-BE49-F238E27FC236}">
                <a16:creationId xmlns:a16="http://schemas.microsoft.com/office/drawing/2014/main" id="{1E9D5668-5A40-38FE-4222-CC0A055849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3540" y="1522101"/>
            <a:ext cx="2271371" cy="2333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0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98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C5544990-A8B1-4DC5-95B9-409ABC839472}"/>
              </a:ext>
            </a:extLst>
          </p:cNvPr>
          <p:cNvSpPr/>
          <p:nvPr/>
        </p:nvSpPr>
        <p:spPr>
          <a:xfrm rot="18686078">
            <a:off x="11173534" y="-846851"/>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4" name="شكل حر: شكل 3">
            <a:extLst>
              <a:ext uri="{FF2B5EF4-FFF2-40B4-BE49-F238E27FC236}">
                <a16:creationId xmlns:a16="http://schemas.microsoft.com/office/drawing/2014/main" id="{C350C853-9CCE-4626-AC5E-ABDC16F3C330}"/>
              </a:ext>
            </a:extLst>
          </p:cNvPr>
          <p:cNvSpPr/>
          <p:nvPr/>
        </p:nvSpPr>
        <p:spPr>
          <a:xfrm rot="19438810">
            <a:off x="11371761" y="-975374"/>
            <a:ext cx="1502359" cy="6979598"/>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5" name="شكل حر: شكل 4">
            <a:extLst>
              <a:ext uri="{FF2B5EF4-FFF2-40B4-BE49-F238E27FC236}">
                <a16:creationId xmlns:a16="http://schemas.microsoft.com/office/drawing/2014/main" id="{8324C0A2-3E3A-45E3-B233-10B083DA92ED}"/>
              </a:ext>
            </a:extLst>
          </p:cNvPr>
          <p:cNvSpPr/>
          <p:nvPr/>
        </p:nvSpPr>
        <p:spPr>
          <a:xfrm rot="19265058">
            <a:off x="10648883" y="314581"/>
            <a:ext cx="1502359" cy="4105463"/>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6" name="شكل حر: شكل 5">
            <a:extLst>
              <a:ext uri="{FF2B5EF4-FFF2-40B4-BE49-F238E27FC236}">
                <a16:creationId xmlns:a16="http://schemas.microsoft.com/office/drawing/2014/main" id="{2645B902-F6E8-459E-AF72-5A0D2E32E47C}"/>
              </a:ext>
            </a:extLst>
          </p:cNvPr>
          <p:cNvSpPr/>
          <p:nvPr/>
        </p:nvSpPr>
        <p:spPr>
          <a:xfrm rot="19265058">
            <a:off x="11371760" y="-118689"/>
            <a:ext cx="1502359" cy="3252535"/>
          </a:xfrm>
          <a:custGeom>
            <a:avLst/>
            <a:gdLst>
              <a:gd name="connsiteX0" fmla="*/ 470122 w 1026199"/>
              <a:gd name="connsiteY0" fmla="*/ 1639038 h 2002308"/>
              <a:gd name="connsiteX1" fmla="*/ 477139 w 1026199"/>
              <a:gd name="connsiteY1" fmla="*/ 1654173 h 2002308"/>
              <a:gd name="connsiteX2" fmla="*/ 475384 w 1026199"/>
              <a:gd name="connsiteY2" fmla="*/ 1673635 h 2002308"/>
              <a:gd name="connsiteX3" fmla="*/ 468368 w 1026199"/>
              <a:gd name="connsiteY3" fmla="*/ 1682284 h 2002308"/>
              <a:gd name="connsiteX4" fmla="*/ 456088 w 1026199"/>
              <a:gd name="connsiteY4" fmla="*/ 1690934 h 2002308"/>
              <a:gd name="connsiteX5" fmla="*/ 463105 w 1026199"/>
              <a:gd name="connsiteY5" fmla="*/ 1664985 h 2002308"/>
              <a:gd name="connsiteX6" fmla="*/ 470122 w 1026199"/>
              <a:gd name="connsiteY6" fmla="*/ 1639038 h 2002308"/>
              <a:gd name="connsiteX7" fmla="*/ 324524 w 1026199"/>
              <a:gd name="connsiteY7" fmla="*/ 1647687 h 2002308"/>
              <a:gd name="connsiteX8" fmla="*/ 324743 w 1026199"/>
              <a:gd name="connsiteY8" fmla="*/ 1651742 h 2002308"/>
              <a:gd name="connsiteX9" fmla="*/ 326278 w 1026199"/>
              <a:gd name="connsiteY9" fmla="*/ 1654173 h 2002308"/>
              <a:gd name="connsiteX10" fmla="*/ 331541 w 1026199"/>
              <a:gd name="connsiteY10" fmla="*/ 1654174 h 2002308"/>
              <a:gd name="connsiteX11" fmla="*/ 329348 w 1026199"/>
              <a:gd name="connsiteY11" fmla="*/ 1649309 h 2002308"/>
              <a:gd name="connsiteX12" fmla="*/ 324524 w 1026199"/>
              <a:gd name="connsiteY12" fmla="*/ 1647687 h 2002308"/>
              <a:gd name="connsiteX13" fmla="*/ 364870 w 1026199"/>
              <a:gd name="connsiteY13" fmla="*/ 1580655 h 2002308"/>
              <a:gd name="connsiteX14" fmla="*/ 365309 w 1026199"/>
              <a:gd name="connsiteY14" fmla="*/ 1584709 h 2002308"/>
              <a:gd name="connsiteX15" fmla="*/ 368379 w 1026199"/>
              <a:gd name="connsiteY15" fmla="*/ 1587142 h 2002308"/>
              <a:gd name="connsiteX16" fmla="*/ 371887 w 1026199"/>
              <a:gd name="connsiteY16" fmla="*/ 1587142 h 2002308"/>
              <a:gd name="connsiteX17" fmla="*/ 369695 w 1026199"/>
              <a:gd name="connsiteY17" fmla="*/ 1582277 h 2002308"/>
              <a:gd name="connsiteX18" fmla="*/ 364870 w 1026199"/>
              <a:gd name="connsiteY18" fmla="*/ 1580655 h 2002308"/>
              <a:gd name="connsiteX19" fmla="*/ 489418 w 1026199"/>
              <a:gd name="connsiteY19" fmla="*/ 1502811 h 2002308"/>
              <a:gd name="connsiteX20" fmla="*/ 490514 w 1026199"/>
              <a:gd name="connsiteY20" fmla="*/ 1507948 h 2002308"/>
              <a:gd name="connsiteX21" fmla="*/ 492926 w 1026199"/>
              <a:gd name="connsiteY21" fmla="*/ 1511461 h 2002308"/>
              <a:gd name="connsiteX22" fmla="*/ 495996 w 1026199"/>
              <a:gd name="connsiteY22" fmla="*/ 1509029 h 2002308"/>
              <a:gd name="connsiteX23" fmla="*/ 496435 w 1026199"/>
              <a:gd name="connsiteY23" fmla="*/ 1504974 h 2002308"/>
              <a:gd name="connsiteX24" fmla="*/ 149105 w 1026199"/>
              <a:gd name="connsiteY24" fmla="*/ 1699582 h 2002308"/>
              <a:gd name="connsiteX25" fmla="*/ 150202 w 1026199"/>
              <a:gd name="connsiteY25" fmla="*/ 1704719 h 2002308"/>
              <a:gd name="connsiteX26" fmla="*/ 152614 w 1026199"/>
              <a:gd name="connsiteY26" fmla="*/ 1708232 h 2002308"/>
              <a:gd name="connsiteX27" fmla="*/ 155684 w 1026199"/>
              <a:gd name="connsiteY27" fmla="*/ 1705800 h 2002308"/>
              <a:gd name="connsiteX28" fmla="*/ 156122 w 1026199"/>
              <a:gd name="connsiteY28" fmla="*/ 1701746 h 2002308"/>
              <a:gd name="connsiteX29" fmla="*/ 156122 w 1026199"/>
              <a:gd name="connsiteY29" fmla="*/ 1682284 h 2002308"/>
              <a:gd name="connsiteX30" fmla="*/ 161385 w 1026199"/>
              <a:gd name="connsiteY30" fmla="*/ 1688771 h 2002308"/>
              <a:gd name="connsiteX31" fmla="*/ 163139 w 1026199"/>
              <a:gd name="connsiteY31" fmla="*/ 1688771 h 2002308"/>
              <a:gd name="connsiteX32" fmla="*/ 160946 w 1026199"/>
              <a:gd name="connsiteY32" fmla="*/ 1683906 h 2002308"/>
              <a:gd name="connsiteX33" fmla="*/ 156122 w 1026199"/>
              <a:gd name="connsiteY33" fmla="*/ 1682284 h 2002308"/>
              <a:gd name="connsiteX34" fmla="*/ 533272 w 1026199"/>
              <a:gd name="connsiteY34" fmla="*/ 1424969 h 2002308"/>
              <a:gd name="connsiteX35" fmla="*/ 522528 w 1026199"/>
              <a:gd name="connsiteY35" fmla="*/ 1437132 h 2002308"/>
              <a:gd name="connsiteX36" fmla="*/ 520993 w 1026199"/>
              <a:gd name="connsiteY36" fmla="*/ 1457403 h 2002308"/>
              <a:gd name="connsiteX37" fmla="*/ 512222 w 1026199"/>
              <a:gd name="connsiteY37" fmla="*/ 1459025 h 2002308"/>
              <a:gd name="connsiteX38" fmla="*/ 503451 w 1026199"/>
              <a:gd name="connsiteY38" fmla="*/ 1463890 h 2002308"/>
              <a:gd name="connsiteX39" fmla="*/ 508714 w 1026199"/>
              <a:gd name="connsiteY39" fmla="*/ 1485513 h 2002308"/>
              <a:gd name="connsiteX40" fmla="*/ 514196 w 1026199"/>
              <a:gd name="connsiteY40" fmla="*/ 1467404 h 2002308"/>
              <a:gd name="connsiteX41" fmla="*/ 526256 w 1026199"/>
              <a:gd name="connsiteY41" fmla="*/ 1457403 h 2002308"/>
              <a:gd name="connsiteX42" fmla="*/ 529764 w 1026199"/>
              <a:gd name="connsiteY42" fmla="*/ 1441185 h 2002308"/>
              <a:gd name="connsiteX43" fmla="*/ 533272 w 1026199"/>
              <a:gd name="connsiteY43" fmla="*/ 1424969 h 2002308"/>
              <a:gd name="connsiteX44" fmla="*/ 450826 w 1026199"/>
              <a:gd name="connsiteY44" fmla="*/ 1383884 h 2002308"/>
              <a:gd name="connsiteX45" fmla="*/ 442932 w 1026199"/>
              <a:gd name="connsiteY45" fmla="*/ 1400102 h 2002308"/>
              <a:gd name="connsiteX46" fmla="*/ 435038 w 1026199"/>
              <a:gd name="connsiteY46" fmla="*/ 1422805 h 2002308"/>
              <a:gd name="connsiteX47" fmla="*/ 432407 w 1026199"/>
              <a:gd name="connsiteY47" fmla="*/ 1440105 h 2002308"/>
              <a:gd name="connsiteX48" fmla="*/ 429775 w 1026199"/>
              <a:gd name="connsiteY48" fmla="*/ 1457403 h 2002308"/>
              <a:gd name="connsiteX49" fmla="*/ 416180 w 1026199"/>
              <a:gd name="connsiteY49" fmla="*/ 1471459 h 2002308"/>
              <a:gd name="connsiteX50" fmla="*/ 410479 w 1026199"/>
              <a:gd name="connsiteY50" fmla="*/ 1485513 h 2002308"/>
              <a:gd name="connsiteX51" fmla="*/ 404559 w 1026199"/>
              <a:gd name="connsiteY51" fmla="*/ 1485783 h 2002308"/>
              <a:gd name="connsiteX52" fmla="*/ 399954 w 1026199"/>
              <a:gd name="connsiteY52" fmla="*/ 1487676 h 2002308"/>
              <a:gd name="connsiteX53" fmla="*/ 408067 w 1026199"/>
              <a:gd name="connsiteY53" fmla="*/ 1492541 h 2002308"/>
              <a:gd name="connsiteX54" fmla="*/ 417496 w 1026199"/>
              <a:gd name="connsiteY54" fmla="*/ 1494163 h 2002308"/>
              <a:gd name="connsiteX55" fmla="*/ 429775 w 1026199"/>
              <a:gd name="connsiteY55" fmla="*/ 1481189 h 2002308"/>
              <a:gd name="connsiteX56" fmla="*/ 424294 w 1026199"/>
              <a:gd name="connsiteY56" fmla="*/ 1475241 h 2002308"/>
              <a:gd name="connsiteX57" fmla="*/ 422759 w 1026199"/>
              <a:gd name="connsiteY57" fmla="*/ 1466052 h 2002308"/>
              <a:gd name="connsiteX58" fmla="*/ 429775 w 1026199"/>
              <a:gd name="connsiteY58" fmla="*/ 1457403 h 2002308"/>
              <a:gd name="connsiteX59" fmla="*/ 440739 w 1026199"/>
              <a:gd name="connsiteY59" fmla="*/ 1439834 h 2002308"/>
              <a:gd name="connsiteX60" fmla="*/ 449072 w 1026199"/>
              <a:gd name="connsiteY60" fmla="*/ 1420643 h 2002308"/>
              <a:gd name="connsiteX61" fmla="*/ 454553 w 1026199"/>
              <a:gd name="connsiteY61" fmla="*/ 1411724 h 2002308"/>
              <a:gd name="connsiteX62" fmla="*/ 456088 w 1026199"/>
              <a:gd name="connsiteY62" fmla="*/ 1401183 h 2002308"/>
              <a:gd name="connsiteX63" fmla="*/ 455430 w 1026199"/>
              <a:gd name="connsiteY63" fmla="*/ 1390912 h 2002308"/>
              <a:gd name="connsiteX64" fmla="*/ 450826 w 1026199"/>
              <a:gd name="connsiteY64" fmla="*/ 1383884 h 2002308"/>
              <a:gd name="connsiteX65" fmla="*/ 291195 w 1026199"/>
              <a:gd name="connsiteY65" fmla="*/ 1474702 h 2002308"/>
              <a:gd name="connsiteX66" fmla="*/ 289440 w 1026199"/>
              <a:gd name="connsiteY66" fmla="*/ 1487675 h 2002308"/>
              <a:gd name="connsiteX67" fmla="*/ 292510 w 1026199"/>
              <a:gd name="connsiteY67" fmla="*/ 1493352 h 2002308"/>
              <a:gd name="connsiteX68" fmla="*/ 298211 w 1026199"/>
              <a:gd name="connsiteY68" fmla="*/ 1494163 h 2002308"/>
              <a:gd name="connsiteX69" fmla="*/ 308736 w 1026199"/>
              <a:gd name="connsiteY69" fmla="*/ 1448754 h 2002308"/>
              <a:gd name="connsiteX70" fmla="*/ 306982 w 1026199"/>
              <a:gd name="connsiteY70" fmla="*/ 1449835 h 2002308"/>
              <a:gd name="connsiteX71" fmla="*/ 305228 w 1026199"/>
              <a:gd name="connsiteY71" fmla="*/ 1450916 h 2002308"/>
              <a:gd name="connsiteX72" fmla="*/ 306325 w 1026199"/>
              <a:gd name="connsiteY72" fmla="*/ 1456052 h 2002308"/>
              <a:gd name="connsiteX73" fmla="*/ 308736 w 1026199"/>
              <a:gd name="connsiteY73" fmla="*/ 1459566 h 2002308"/>
              <a:gd name="connsiteX74" fmla="*/ 311806 w 1026199"/>
              <a:gd name="connsiteY74" fmla="*/ 1457133 h 2002308"/>
              <a:gd name="connsiteX75" fmla="*/ 312245 w 1026199"/>
              <a:gd name="connsiteY75" fmla="*/ 1453078 h 2002308"/>
              <a:gd name="connsiteX76" fmla="*/ 308736 w 1026199"/>
              <a:gd name="connsiteY76" fmla="*/ 1448754 h 2002308"/>
              <a:gd name="connsiteX77" fmla="*/ 331541 w 1026199"/>
              <a:gd name="connsiteY77" fmla="*/ 1364423 h 2002308"/>
              <a:gd name="connsiteX78" fmla="*/ 326717 w 1026199"/>
              <a:gd name="connsiteY78" fmla="*/ 1378479 h 2002308"/>
              <a:gd name="connsiteX79" fmla="*/ 324524 w 1026199"/>
              <a:gd name="connsiteY79" fmla="*/ 1392534 h 2002308"/>
              <a:gd name="connsiteX80" fmla="*/ 319481 w 1026199"/>
              <a:gd name="connsiteY80" fmla="*/ 1392804 h 2002308"/>
              <a:gd name="connsiteX81" fmla="*/ 315753 w 1026199"/>
              <a:gd name="connsiteY81" fmla="*/ 1394696 h 2002308"/>
              <a:gd name="connsiteX82" fmla="*/ 322331 w 1026199"/>
              <a:gd name="connsiteY82" fmla="*/ 1401993 h 2002308"/>
              <a:gd name="connsiteX83" fmla="*/ 331541 w 1026199"/>
              <a:gd name="connsiteY83" fmla="*/ 1407670 h 2002308"/>
              <a:gd name="connsiteX84" fmla="*/ 345574 w 1026199"/>
              <a:gd name="connsiteY84" fmla="*/ 1383884 h 2002308"/>
              <a:gd name="connsiteX85" fmla="*/ 359608 w 1026199"/>
              <a:gd name="connsiteY85" fmla="*/ 1282255 h 2002308"/>
              <a:gd name="connsiteX86" fmla="*/ 346452 w 1026199"/>
              <a:gd name="connsiteY86" fmla="*/ 1312528 h 2002308"/>
              <a:gd name="connsiteX87" fmla="*/ 338558 w 1026199"/>
              <a:gd name="connsiteY87" fmla="*/ 1342801 h 2002308"/>
              <a:gd name="connsiteX88" fmla="*/ 342943 w 1026199"/>
              <a:gd name="connsiteY88" fmla="*/ 1353341 h 2002308"/>
              <a:gd name="connsiteX89" fmla="*/ 352591 w 1026199"/>
              <a:gd name="connsiteY89" fmla="*/ 1355775 h 2002308"/>
              <a:gd name="connsiteX90" fmla="*/ 359608 w 1026199"/>
              <a:gd name="connsiteY90" fmla="*/ 1338475 h 2002308"/>
              <a:gd name="connsiteX91" fmla="*/ 360924 w 1026199"/>
              <a:gd name="connsiteY91" fmla="*/ 1327664 h 2002308"/>
              <a:gd name="connsiteX92" fmla="*/ 364870 w 1026199"/>
              <a:gd name="connsiteY92" fmla="*/ 1316852 h 2002308"/>
              <a:gd name="connsiteX93" fmla="*/ 368379 w 1026199"/>
              <a:gd name="connsiteY93" fmla="*/ 1306040 h 2002308"/>
              <a:gd name="connsiteX94" fmla="*/ 371887 w 1026199"/>
              <a:gd name="connsiteY94" fmla="*/ 1295229 h 2002308"/>
              <a:gd name="connsiteX95" fmla="*/ 650803 w 1026199"/>
              <a:gd name="connsiteY95" fmla="*/ 1068186 h 2002308"/>
              <a:gd name="connsiteX96" fmla="*/ 647295 w 1026199"/>
              <a:gd name="connsiteY96" fmla="*/ 1143866 h 2002308"/>
              <a:gd name="connsiteX97" fmla="*/ 660670 w 1026199"/>
              <a:gd name="connsiteY97" fmla="*/ 1141704 h 2002308"/>
              <a:gd name="connsiteX98" fmla="*/ 664837 w 1026199"/>
              <a:gd name="connsiteY98" fmla="*/ 1126568 h 2002308"/>
              <a:gd name="connsiteX99" fmla="*/ 664837 w 1026199"/>
              <a:gd name="connsiteY99" fmla="*/ 1074672 h 2002308"/>
              <a:gd name="connsiteX100" fmla="*/ 391183 w 1026199"/>
              <a:gd name="connsiteY100" fmla="*/ 1193601 h 2002308"/>
              <a:gd name="connsiteX101" fmla="*/ 385921 w 1026199"/>
              <a:gd name="connsiteY101" fmla="*/ 1213061 h 2002308"/>
              <a:gd name="connsiteX102" fmla="*/ 386359 w 1026199"/>
              <a:gd name="connsiteY102" fmla="*/ 1217926 h 2002308"/>
              <a:gd name="connsiteX103" fmla="*/ 389429 w 1026199"/>
              <a:gd name="connsiteY103" fmla="*/ 1219548 h 2002308"/>
              <a:gd name="connsiteX104" fmla="*/ 398200 w 1026199"/>
              <a:gd name="connsiteY104" fmla="*/ 1210899 h 2002308"/>
              <a:gd name="connsiteX105" fmla="*/ 412234 w 1026199"/>
              <a:gd name="connsiteY105" fmla="*/ 1159003 h 2002308"/>
              <a:gd name="connsiteX106" fmla="*/ 410479 w 1026199"/>
              <a:gd name="connsiteY106" fmla="*/ 1160084 h 2002308"/>
              <a:gd name="connsiteX107" fmla="*/ 408725 w 1026199"/>
              <a:gd name="connsiteY107" fmla="*/ 1161165 h 2002308"/>
              <a:gd name="connsiteX108" fmla="*/ 409822 w 1026199"/>
              <a:gd name="connsiteY108" fmla="*/ 1166301 h 2002308"/>
              <a:gd name="connsiteX109" fmla="*/ 412234 w 1026199"/>
              <a:gd name="connsiteY109" fmla="*/ 1169815 h 2002308"/>
              <a:gd name="connsiteX110" fmla="*/ 415303 w 1026199"/>
              <a:gd name="connsiteY110" fmla="*/ 1167382 h 2002308"/>
              <a:gd name="connsiteX111" fmla="*/ 415742 w 1026199"/>
              <a:gd name="connsiteY111" fmla="*/ 1163328 h 2002308"/>
              <a:gd name="connsiteX112" fmla="*/ 412234 w 1026199"/>
              <a:gd name="connsiteY112" fmla="*/ 1159003 h 2002308"/>
              <a:gd name="connsiteX113" fmla="*/ 442055 w 1026199"/>
              <a:gd name="connsiteY113" fmla="*/ 1120081 h 2002308"/>
              <a:gd name="connsiteX114" fmla="*/ 443590 w 1026199"/>
              <a:gd name="connsiteY114" fmla="*/ 1125758 h 2002308"/>
              <a:gd name="connsiteX115" fmla="*/ 449072 w 1026199"/>
              <a:gd name="connsiteY115" fmla="*/ 1126568 h 2002308"/>
              <a:gd name="connsiteX116" fmla="*/ 443809 w 1026199"/>
              <a:gd name="connsiteY116" fmla="*/ 1120081 h 2002308"/>
              <a:gd name="connsiteX117" fmla="*/ 449072 w 1026199"/>
              <a:gd name="connsiteY117" fmla="*/ 1094133 h 2002308"/>
              <a:gd name="connsiteX118" fmla="*/ 449072 w 1026199"/>
              <a:gd name="connsiteY118" fmla="*/ 1102783 h 2002308"/>
              <a:gd name="connsiteX119" fmla="*/ 456088 w 1026199"/>
              <a:gd name="connsiteY119" fmla="*/ 1111431 h 2002308"/>
              <a:gd name="connsiteX120" fmla="*/ 719216 w 1026199"/>
              <a:gd name="connsiteY120" fmla="*/ 903849 h 2002308"/>
              <a:gd name="connsiteX121" fmla="*/ 722725 w 1026199"/>
              <a:gd name="connsiteY121" fmla="*/ 912498 h 2002308"/>
              <a:gd name="connsiteX122" fmla="*/ 724260 w 1026199"/>
              <a:gd name="connsiteY122" fmla="*/ 910066 h 2002308"/>
              <a:gd name="connsiteX123" fmla="*/ 724479 w 1026199"/>
              <a:gd name="connsiteY123" fmla="*/ 906012 h 2002308"/>
              <a:gd name="connsiteX124" fmla="*/ 499943 w 1026199"/>
              <a:gd name="connsiteY124" fmla="*/ 998992 h 2002308"/>
              <a:gd name="connsiteX125" fmla="*/ 496873 w 1026199"/>
              <a:gd name="connsiteY125" fmla="*/ 1005749 h 2002308"/>
              <a:gd name="connsiteX126" fmla="*/ 496435 w 1026199"/>
              <a:gd name="connsiteY126" fmla="*/ 1014128 h 2002308"/>
              <a:gd name="connsiteX127" fmla="*/ 493803 w 1026199"/>
              <a:gd name="connsiteY127" fmla="*/ 1014397 h 2002308"/>
              <a:gd name="connsiteX128" fmla="*/ 491172 w 1026199"/>
              <a:gd name="connsiteY128" fmla="*/ 1016290 h 2002308"/>
              <a:gd name="connsiteX129" fmla="*/ 493145 w 1026199"/>
              <a:gd name="connsiteY129" fmla="*/ 1019534 h 2002308"/>
              <a:gd name="connsiteX130" fmla="*/ 496435 w 1026199"/>
              <a:gd name="connsiteY130" fmla="*/ 1022777 h 2002308"/>
              <a:gd name="connsiteX131" fmla="*/ 503451 w 1026199"/>
              <a:gd name="connsiteY131" fmla="*/ 1011965 h 2002308"/>
              <a:gd name="connsiteX132" fmla="*/ 503013 w 1026199"/>
              <a:gd name="connsiteY132" fmla="*/ 1004667 h 2002308"/>
              <a:gd name="connsiteX133" fmla="*/ 499943 w 1026199"/>
              <a:gd name="connsiteY133" fmla="*/ 998992 h 2002308"/>
              <a:gd name="connsiteX134" fmla="*/ 754300 w 1026199"/>
              <a:gd name="connsiteY134" fmla="*/ 817356 h 2002308"/>
              <a:gd name="connsiteX135" fmla="*/ 750353 w 1026199"/>
              <a:gd name="connsiteY135" fmla="*/ 821141 h 2002308"/>
              <a:gd name="connsiteX136" fmla="*/ 749038 w 1026199"/>
              <a:gd name="connsiteY136" fmla="*/ 828168 h 2002308"/>
              <a:gd name="connsiteX137" fmla="*/ 744871 w 1026199"/>
              <a:gd name="connsiteY137" fmla="*/ 828708 h 2002308"/>
              <a:gd name="connsiteX138" fmla="*/ 742021 w 1026199"/>
              <a:gd name="connsiteY138" fmla="*/ 832492 h 2002308"/>
              <a:gd name="connsiteX139" fmla="*/ 743775 w 1026199"/>
              <a:gd name="connsiteY139" fmla="*/ 836818 h 2002308"/>
              <a:gd name="connsiteX140" fmla="*/ 756054 w 1026199"/>
              <a:gd name="connsiteY140" fmla="*/ 832763 h 2002308"/>
              <a:gd name="connsiteX141" fmla="*/ 763071 w 1026199"/>
              <a:gd name="connsiteY141" fmla="*/ 823844 h 2002308"/>
              <a:gd name="connsiteX142" fmla="*/ 760001 w 1026199"/>
              <a:gd name="connsiteY142" fmla="*/ 818978 h 2002308"/>
              <a:gd name="connsiteX143" fmla="*/ 754300 w 1026199"/>
              <a:gd name="connsiteY143" fmla="*/ 817356 h 2002308"/>
              <a:gd name="connsiteX144" fmla="*/ 731496 w 1026199"/>
              <a:gd name="connsiteY144" fmla="*/ 802221 h 2002308"/>
              <a:gd name="connsiteX145" fmla="*/ 731934 w 1026199"/>
              <a:gd name="connsiteY145" fmla="*/ 807356 h 2002308"/>
              <a:gd name="connsiteX146" fmla="*/ 735004 w 1026199"/>
              <a:gd name="connsiteY146" fmla="*/ 810869 h 2002308"/>
              <a:gd name="connsiteX147" fmla="*/ 738512 w 1026199"/>
              <a:gd name="connsiteY147" fmla="*/ 810869 h 2002308"/>
              <a:gd name="connsiteX148" fmla="*/ 736320 w 1026199"/>
              <a:gd name="connsiteY148" fmla="*/ 804923 h 2002308"/>
              <a:gd name="connsiteX149" fmla="*/ 731496 w 1026199"/>
              <a:gd name="connsiteY149" fmla="*/ 802221 h 2002308"/>
              <a:gd name="connsiteX150" fmla="*/ 819205 w 1026199"/>
              <a:gd name="connsiteY150" fmla="*/ 640047 h 2002308"/>
              <a:gd name="connsiteX151" fmla="*/ 817451 w 1026199"/>
              <a:gd name="connsiteY151" fmla="*/ 641128 h 2002308"/>
              <a:gd name="connsiteX152" fmla="*/ 815697 w 1026199"/>
              <a:gd name="connsiteY152" fmla="*/ 642209 h 2002308"/>
              <a:gd name="connsiteX153" fmla="*/ 816793 w 1026199"/>
              <a:gd name="connsiteY153" fmla="*/ 647344 h 2002308"/>
              <a:gd name="connsiteX154" fmla="*/ 819205 w 1026199"/>
              <a:gd name="connsiteY154" fmla="*/ 650858 h 2002308"/>
              <a:gd name="connsiteX155" fmla="*/ 822275 w 1026199"/>
              <a:gd name="connsiteY155" fmla="*/ 648425 h 2002308"/>
              <a:gd name="connsiteX156" fmla="*/ 822713 w 1026199"/>
              <a:gd name="connsiteY156" fmla="*/ 644371 h 2002308"/>
              <a:gd name="connsiteX157" fmla="*/ 819205 w 1026199"/>
              <a:gd name="connsiteY157" fmla="*/ 640047 h 2002308"/>
              <a:gd name="connsiteX158" fmla="*/ 829730 w 1026199"/>
              <a:gd name="connsiteY158" fmla="*/ 581664 h 2002308"/>
              <a:gd name="connsiteX159" fmla="*/ 829730 w 1026199"/>
              <a:gd name="connsiteY159" fmla="*/ 585988 h 2002308"/>
              <a:gd name="connsiteX160" fmla="*/ 836747 w 1026199"/>
              <a:gd name="connsiteY160" fmla="*/ 596800 h 2002308"/>
              <a:gd name="connsiteX161" fmla="*/ 836747 w 1026199"/>
              <a:gd name="connsiteY161" fmla="*/ 564365 h 2002308"/>
              <a:gd name="connsiteX162" fmla="*/ 837185 w 1026199"/>
              <a:gd name="connsiteY162" fmla="*/ 569500 h 2002308"/>
              <a:gd name="connsiteX163" fmla="*/ 840255 w 1026199"/>
              <a:gd name="connsiteY163" fmla="*/ 573015 h 2002308"/>
              <a:gd name="connsiteX164" fmla="*/ 841790 w 1026199"/>
              <a:gd name="connsiteY164" fmla="*/ 570581 h 2002308"/>
              <a:gd name="connsiteX165" fmla="*/ 842009 w 1026199"/>
              <a:gd name="connsiteY165" fmla="*/ 566527 h 2002308"/>
              <a:gd name="connsiteX166" fmla="*/ 875339 w 1026199"/>
              <a:gd name="connsiteY166" fmla="*/ 443276 h 2002308"/>
              <a:gd name="connsiteX167" fmla="*/ 873804 w 1026199"/>
              <a:gd name="connsiteY167" fmla="*/ 444357 h 2002308"/>
              <a:gd name="connsiteX168" fmla="*/ 873585 w 1026199"/>
              <a:gd name="connsiteY168" fmla="*/ 445438 h 2002308"/>
              <a:gd name="connsiteX169" fmla="*/ 875120 w 1026199"/>
              <a:gd name="connsiteY169" fmla="*/ 451113 h 2002308"/>
              <a:gd name="connsiteX170" fmla="*/ 880602 w 1026199"/>
              <a:gd name="connsiteY170" fmla="*/ 451924 h 2002308"/>
              <a:gd name="connsiteX171" fmla="*/ 879286 w 1026199"/>
              <a:gd name="connsiteY171" fmla="*/ 445978 h 2002308"/>
              <a:gd name="connsiteX172" fmla="*/ 875339 w 1026199"/>
              <a:gd name="connsiteY172" fmla="*/ 443276 h 2002308"/>
              <a:gd name="connsiteX173" fmla="*/ 926210 w 1026199"/>
              <a:gd name="connsiteY173" fmla="*/ 402191 h 2002308"/>
              <a:gd name="connsiteX174" fmla="*/ 927526 w 1026199"/>
              <a:gd name="connsiteY174" fmla="*/ 408137 h 2002308"/>
              <a:gd name="connsiteX175" fmla="*/ 931473 w 1026199"/>
              <a:gd name="connsiteY175" fmla="*/ 410841 h 2002308"/>
              <a:gd name="connsiteX176" fmla="*/ 933227 w 1026199"/>
              <a:gd name="connsiteY176" fmla="*/ 406515 h 2002308"/>
              <a:gd name="connsiteX177" fmla="*/ 931912 w 1026199"/>
              <a:gd name="connsiteY177" fmla="*/ 402732 h 2002308"/>
              <a:gd name="connsiteX178" fmla="*/ 927965 w 1026199"/>
              <a:gd name="connsiteY178" fmla="*/ 402191 h 2002308"/>
              <a:gd name="connsiteX179" fmla="*/ 947261 w 1026199"/>
              <a:gd name="connsiteY179" fmla="*/ 322185 h 2002308"/>
              <a:gd name="connsiteX180" fmla="*/ 947261 w 1026199"/>
              <a:gd name="connsiteY180" fmla="*/ 328673 h 2002308"/>
              <a:gd name="connsiteX181" fmla="*/ 940244 w 1026199"/>
              <a:gd name="connsiteY181" fmla="*/ 339483 h 2002308"/>
              <a:gd name="connsiteX182" fmla="*/ 940244 w 1026199"/>
              <a:gd name="connsiteY182" fmla="*/ 365432 h 2002308"/>
              <a:gd name="connsiteX183" fmla="*/ 935420 w 1026199"/>
              <a:gd name="connsiteY183" fmla="*/ 367053 h 2002308"/>
              <a:gd name="connsiteX184" fmla="*/ 933227 w 1026199"/>
              <a:gd name="connsiteY184" fmla="*/ 371918 h 2002308"/>
              <a:gd name="connsiteX185" fmla="*/ 934543 w 1026199"/>
              <a:gd name="connsiteY185" fmla="*/ 378947 h 2002308"/>
              <a:gd name="connsiteX186" fmla="*/ 938490 w 1026199"/>
              <a:gd name="connsiteY186" fmla="*/ 382730 h 2002308"/>
              <a:gd name="connsiteX187" fmla="*/ 940025 w 1026199"/>
              <a:gd name="connsiteY187" fmla="*/ 380568 h 2002308"/>
              <a:gd name="connsiteX188" fmla="*/ 940244 w 1026199"/>
              <a:gd name="connsiteY188" fmla="*/ 378406 h 2002308"/>
              <a:gd name="connsiteX189" fmla="*/ 952523 w 1026199"/>
              <a:gd name="connsiteY189" fmla="*/ 350295 h 2002308"/>
              <a:gd name="connsiteX190" fmla="*/ 949015 w 1026199"/>
              <a:gd name="connsiteY190" fmla="*/ 328673 h 2002308"/>
              <a:gd name="connsiteX191" fmla="*/ 948796 w 1026199"/>
              <a:gd name="connsiteY191" fmla="*/ 325428 h 2002308"/>
              <a:gd name="connsiteX192" fmla="*/ 947261 w 1026199"/>
              <a:gd name="connsiteY192" fmla="*/ 322185 h 2002308"/>
              <a:gd name="connsiteX193" fmla="*/ 798155 w 1026199"/>
              <a:gd name="connsiteY193" fmla="*/ 6487 h 2002308"/>
              <a:gd name="connsiteX194" fmla="*/ 801663 w 1026199"/>
              <a:gd name="connsiteY194" fmla="*/ 8649 h 2002308"/>
              <a:gd name="connsiteX195" fmla="*/ 815258 w 1026199"/>
              <a:gd name="connsiteY195" fmla="*/ 12433 h 2002308"/>
              <a:gd name="connsiteX196" fmla="*/ 831484 w 1026199"/>
              <a:gd name="connsiteY196" fmla="*/ 0 h 2002308"/>
              <a:gd name="connsiteX197" fmla="*/ 839597 w 1026199"/>
              <a:gd name="connsiteY197" fmla="*/ 6757 h 2002308"/>
              <a:gd name="connsiteX198" fmla="*/ 849026 w 1026199"/>
              <a:gd name="connsiteY198" fmla="*/ 8649 h 2002308"/>
              <a:gd name="connsiteX199" fmla="*/ 852535 w 1026199"/>
              <a:gd name="connsiteY199" fmla="*/ 32434 h 2002308"/>
              <a:gd name="connsiteX200" fmla="*/ 866568 w 1026199"/>
              <a:gd name="connsiteY200" fmla="*/ 36759 h 2002308"/>
              <a:gd name="connsiteX201" fmla="*/ 866787 w 1026199"/>
              <a:gd name="connsiteY201" fmla="*/ 44057 h 2002308"/>
              <a:gd name="connsiteX202" fmla="*/ 868322 w 1026199"/>
              <a:gd name="connsiteY202" fmla="*/ 49733 h 2002308"/>
              <a:gd name="connsiteX203" fmla="*/ 875120 w 1026199"/>
              <a:gd name="connsiteY203" fmla="*/ 34057 h 2002308"/>
              <a:gd name="connsiteX204" fmla="*/ 880602 w 1026199"/>
              <a:gd name="connsiteY204" fmla="*/ 15135 h 2002308"/>
              <a:gd name="connsiteX205" fmla="*/ 896389 w 1026199"/>
              <a:gd name="connsiteY205" fmla="*/ 8649 h 2002308"/>
              <a:gd name="connsiteX206" fmla="*/ 908669 w 1026199"/>
              <a:gd name="connsiteY206" fmla="*/ 15135 h 2002308"/>
              <a:gd name="connsiteX207" fmla="*/ 926210 w 1026199"/>
              <a:gd name="connsiteY207" fmla="*/ 10811 h 2002308"/>
              <a:gd name="connsiteX208" fmla="*/ 943752 w 1026199"/>
              <a:gd name="connsiteY208" fmla="*/ 15135 h 2002308"/>
              <a:gd name="connsiteX209" fmla="*/ 959540 w 1026199"/>
              <a:gd name="connsiteY209" fmla="*/ 28109 h 2002308"/>
              <a:gd name="connsiteX210" fmla="*/ 958882 w 1026199"/>
              <a:gd name="connsiteY210" fmla="*/ 38651 h 2002308"/>
              <a:gd name="connsiteX211" fmla="*/ 954277 w 1026199"/>
              <a:gd name="connsiteY211" fmla="*/ 47570 h 2002308"/>
              <a:gd name="connsiteX212" fmla="*/ 954716 w 1026199"/>
              <a:gd name="connsiteY212" fmla="*/ 64870 h 2002308"/>
              <a:gd name="connsiteX213" fmla="*/ 947261 w 1026199"/>
              <a:gd name="connsiteY213" fmla="*/ 75681 h 2002308"/>
              <a:gd name="connsiteX214" fmla="*/ 954277 w 1026199"/>
              <a:gd name="connsiteY214" fmla="*/ 103791 h 2002308"/>
              <a:gd name="connsiteX215" fmla="*/ 966776 w 1026199"/>
              <a:gd name="connsiteY215" fmla="*/ 85411 h 2002308"/>
              <a:gd name="connsiteX216" fmla="*/ 980590 w 1026199"/>
              <a:gd name="connsiteY216" fmla="*/ 67032 h 2002308"/>
              <a:gd name="connsiteX217" fmla="*/ 996817 w 1026199"/>
              <a:gd name="connsiteY217" fmla="*/ 57842 h 2002308"/>
              <a:gd name="connsiteX218" fmla="*/ 1005149 w 1026199"/>
              <a:gd name="connsiteY218" fmla="*/ 38921 h 2002308"/>
              <a:gd name="connsiteX219" fmla="*/ 1010192 w 1026199"/>
              <a:gd name="connsiteY219" fmla="*/ 21353 h 2002308"/>
              <a:gd name="connsiteX220" fmla="*/ 1013920 w 1026199"/>
              <a:gd name="connsiteY220" fmla="*/ 8649 h 2002308"/>
              <a:gd name="connsiteX221" fmla="*/ 1017428 w 1026199"/>
              <a:gd name="connsiteY221" fmla="*/ 11081 h 2002308"/>
              <a:gd name="connsiteX222" fmla="*/ 1020937 w 1026199"/>
              <a:gd name="connsiteY222" fmla="*/ 15135 h 2002308"/>
              <a:gd name="connsiteX223" fmla="*/ 1026199 w 1026199"/>
              <a:gd name="connsiteY223" fmla="*/ 21623 h 2002308"/>
              <a:gd name="connsiteX224" fmla="*/ 1023129 w 1026199"/>
              <a:gd name="connsiteY224" fmla="*/ 34597 h 2002308"/>
              <a:gd name="connsiteX225" fmla="*/ 1017428 w 1026199"/>
              <a:gd name="connsiteY225" fmla="*/ 47570 h 2002308"/>
              <a:gd name="connsiteX226" fmla="*/ 1018744 w 1026199"/>
              <a:gd name="connsiteY226" fmla="*/ 71897 h 2002308"/>
              <a:gd name="connsiteX227" fmla="*/ 1012166 w 1026199"/>
              <a:gd name="connsiteY227" fmla="*/ 92979 h 2002308"/>
              <a:gd name="connsiteX228" fmla="*/ 1003395 w 1026199"/>
              <a:gd name="connsiteY228" fmla="*/ 108115 h 2002308"/>
              <a:gd name="connsiteX229" fmla="*/ 1001640 w 1026199"/>
              <a:gd name="connsiteY229" fmla="*/ 147038 h 2002308"/>
              <a:gd name="connsiteX230" fmla="*/ 994624 w 1026199"/>
              <a:gd name="connsiteY230" fmla="*/ 185959 h 2002308"/>
              <a:gd name="connsiteX231" fmla="*/ 1005149 w 1026199"/>
              <a:gd name="connsiteY231" fmla="*/ 168120 h 2002308"/>
              <a:gd name="connsiteX232" fmla="*/ 1010411 w 1026199"/>
              <a:gd name="connsiteY232" fmla="*/ 147038 h 2002308"/>
              <a:gd name="connsiteX233" fmla="*/ 1024445 w 1026199"/>
              <a:gd name="connsiteY233" fmla="*/ 153524 h 2002308"/>
              <a:gd name="connsiteX234" fmla="*/ 1020937 w 1026199"/>
              <a:gd name="connsiteY234" fmla="*/ 185959 h 2002308"/>
              <a:gd name="connsiteX235" fmla="*/ 1010411 w 1026199"/>
              <a:gd name="connsiteY235" fmla="*/ 207582 h 2002308"/>
              <a:gd name="connsiteX236" fmla="*/ 1006903 w 1026199"/>
              <a:gd name="connsiteY236" fmla="*/ 237855 h 2002308"/>
              <a:gd name="connsiteX237" fmla="*/ 998132 w 1026199"/>
              <a:gd name="connsiteY237" fmla="*/ 255153 h 2002308"/>
              <a:gd name="connsiteX238" fmla="*/ 994624 w 1026199"/>
              <a:gd name="connsiteY238" fmla="*/ 281101 h 2002308"/>
              <a:gd name="connsiteX239" fmla="*/ 984099 w 1026199"/>
              <a:gd name="connsiteY239" fmla="*/ 302724 h 2002308"/>
              <a:gd name="connsiteX240" fmla="*/ 975328 w 1026199"/>
              <a:gd name="connsiteY240" fmla="*/ 327051 h 2002308"/>
              <a:gd name="connsiteX241" fmla="*/ 966557 w 1026199"/>
              <a:gd name="connsiteY241" fmla="*/ 354620 h 2002308"/>
              <a:gd name="connsiteX242" fmla="*/ 954277 w 1026199"/>
              <a:gd name="connsiteY242" fmla="*/ 380568 h 2002308"/>
              <a:gd name="connsiteX243" fmla="*/ 952743 w 1026199"/>
              <a:gd name="connsiteY243" fmla="*/ 389757 h 2002308"/>
              <a:gd name="connsiteX244" fmla="*/ 947261 w 1026199"/>
              <a:gd name="connsiteY244" fmla="*/ 395704 h 2002308"/>
              <a:gd name="connsiteX245" fmla="*/ 944849 w 1026199"/>
              <a:gd name="connsiteY245" fmla="*/ 419219 h 2002308"/>
              <a:gd name="connsiteX246" fmla="*/ 933227 w 1026199"/>
              <a:gd name="connsiteY246" fmla="*/ 434626 h 2002308"/>
              <a:gd name="connsiteX247" fmla="*/ 929719 w 1026199"/>
              <a:gd name="connsiteY247" fmla="*/ 456250 h 2002308"/>
              <a:gd name="connsiteX248" fmla="*/ 926210 w 1026199"/>
              <a:gd name="connsiteY248" fmla="*/ 477872 h 2002308"/>
              <a:gd name="connsiteX249" fmla="*/ 936736 w 1026199"/>
              <a:gd name="connsiteY249" fmla="*/ 495171 h 2002308"/>
              <a:gd name="connsiteX250" fmla="*/ 940244 w 1026199"/>
              <a:gd name="connsiteY250" fmla="*/ 497333 h 2002308"/>
              <a:gd name="connsiteX251" fmla="*/ 937393 w 1026199"/>
              <a:gd name="connsiteY251" fmla="*/ 504631 h 2002308"/>
              <a:gd name="connsiteX252" fmla="*/ 933227 w 1026199"/>
              <a:gd name="connsiteY252" fmla="*/ 510307 h 2002308"/>
              <a:gd name="connsiteX253" fmla="*/ 924456 w 1026199"/>
              <a:gd name="connsiteY253" fmla="*/ 523280 h 2002308"/>
              <a:gd name="connsiteX254" fmla="*/ 919194 w 1026199"/>
              <a:gd name="connsiteY254" fmla="*/ 523280 h 2002308"/>
              <a:gd name="connsiteX255" fmla="*/ 917440 w 1026199"/>
              <a:gd name="connsiteY255" fmla="*/ 547066 h 2002308"/>
              <a:gd name="connsiteX256" fmla="*/ 899898 w 1026199"/>
              <a:gd name="connsiteY256" fmla="*/ 588151 h 2002308"/>
              <a:gd name="connsiteX257" fmla="*/ 892881 w 1026199"/>
              <a:gd name="connsiteY257" fmla="*/ 594638 h 2002308"/>
              <a:gd name="connsiteX258" fmla="*/ 888715 w 1026199"/>
              <a:gd name="connsiteY258" fmla="*/ 616260 h 2002308"/>
              <a:gd name="connsiteX259" fmla="*/ 880602 w 1026199"/>
              <a:gd name="connsiteY259" fmla="*/ 637883 h 2002308"/>
              <a:gd name="connsiteX260" fmla="*/ 880602 w 1026199"/>
              <a:gd name="connsiteY260" fmla="*/ 663832 h 2002308"/>
              <a:gd name="connsiteX261" fmla="*/ 866568 w 1026199"/>
              <a:gd name="connsiteY261" fmla="*/ 678968 h 2002308"/>
              <a:gd name="connsiteX262" fmla="*/ 859551 w 1026199"/>
              <a:gd name="connsiteY262" fmla="*/ 700591 h 2002308"/>
              <a:gd name="connsiteX263" fmla="*/ 849026 w 1026199"/>
              <a:gd name="connsiteY263" fmla="*/ 711403 h 2002308"/>
              <a:gd name="connsiteX264" fmla="*/ 842887 w 1026199"/>
              <a:gd name="connsiteY264" fmla="*/ 728972 h 2002308"/>
              <a:gd name="connsiteX265" fmla="*/ 836747 w 1026199"/>
              <a:gd name="connsiteY265" fmla="*/ 748162 h 2002308"/>
              <a:gd name="connsiteX266" fmla="*/ 820959 w 1026199"/>
              <a:gd name="connsiteY266" fmla="*/ 784922 h 2002308"/>
              <a:gd name="connsiteX267" fmla="*/ 811750 w 1026199"/>
              <a:gd name="connsiteY267" fmla="*/ 802221 h 2002308"/>
              <a:gd name="connsiteX268" fmla="*/ 799909 w 1026199"/>
              <a:gd name="connsiteY268" fmla="*/ 819519 h 2002308"/>
              <a:gd name="connsiteX269" fmla="*/ 801663 w 1026199"/>
              <a:gd name="connsiteY269" fmla="*/ 758974 h 2002308"/>
              <a:gd name="connsiteX270" fmla="*/ 792892 w 1026199"/>
              <a:gd name="connsiteY270" fmla="*/ 756541 h 2002308"/>
              <a:gd name="connsiteX271" fmla="*/ 789384 w 1026199"/>
              <a:gd name="connsiteY271" fmla="*/ 746000 h 2002308"/>
              <a:gd name="connsiteX272" fmla="*/ 793550 w 1026199"/>
              <a:gd name="connsiteY272" fmla="*/ 739243 h 2002308"/>
              <a:gd name="connsiteX273" fmla="*/ 801663 w 1026199"/>
              <a:gd name="connsiteY273" fmla="*/ 737351 h 2002308"/>
              <a:gd name="connsiteX274" fmla="*/ 808680 w 1026199"/>
              <a:gd name="connsiteY274" fmla="*/ 737351 h 2002308"/>
              <a:gd name="connsiteX275" fmla="*/ 822713 w 1026199"/>
              <a:gd name="connsiteY275" fmla="*/ 700591 h 2002308"/>
              <a:gd name="connsiteX276" fmla="*/ 827537 w 1026199"/>
              <a:gd name="connsiteY276" fmla="*/ 698969 h 2002308"/>
              <a:gd name="connsiteX277" fmla="*/ 829730 w 1026199"/>
              <a:gd name="connsiteY277" fmla="*/ 694104 h 2002308"/>
              <a:gd name="connsiteX278" fmla="*/ 829730 w 1026199"/>
              <a:gd name="connsiteY278" fmla="*/ 686265 h 2002308"/>
              <a:gd name="connsiteX279" fmla="*/ 834993 w 1026199"/>
              <a:gd name="connsiteY279" fmla="*/ 683292 h 2002308"/>
              <a:gd name="connsiteX280" fmla="*/ 856043 w 1026199"/>
              <a:gd name="connsiteY280" fmla="*/ 614098 h 2002308"/>
              <a:gd name="connsiteX281" fmla="*/ 864814 w 1026199"/>
              <a:gd name="connsiteY281" fmla="*/ 607612 h 2002308"/>
              <a:gd name="connsiteX282" fmla="*/ 865691 w 1026199"/>
              <a:gd name="connsiteY282" fmla="*/ 598962 h 2002308"/>
              <a:gd name="connsiteX283" fmla="*/ 871831 w 1026199"/>
              <a:gd name="connsiteY283" fmla="*/ 596800 h 2002308"/>
              <a:gd name="connsiteX284" fmla="*/ 880602 w 1026199"/>
              <a:gd name="connsiteY284" fmla="*/ 575177 h 2002308"/>
              <a:gd name="connsiteX285" fmla="*/ 885864 w 1026199"/>
              <a:gd name="connsiteY285" fmla="*/ 540310 h 2002308"/>
              <a:gd name="connsiteX286" fmla="*/ 896389 w 1026199"/>
              <a:gd name="connsiteY286" fmla="*/ 510307 h 2002308"/>
              <a:gd name="connsiteX287" fmla="*/ 906914 w 1026199"/>
              <a:gd name="connsiteY287" fmla="*/ 516794 h 2002308"/>
              <a:gd name="connsiteX288" fmla="*/ 912177 w 1026199"/>
              <a:gd name="connsiteY288" fmla="*/ 495171 h 2002308"/>
              <a:gd name="connsiteX289" fmla="*/ 915466 w 1026199"/>
              <a:gd name="connsiteY289" fmla="*/ 490846 h 2002308"/>
              <a:gd name="connsiteX290" fmla="*/ 917440 w 1026199"/>
              <a:gd name="connsiteY290" fmla="*/ 486521 h 2002308"/>
              <a:gd name="connsiteX291" fmla="*/ 912835 w 1026199"/>
              <a:gd name="connsiteY291" fmla="*/ 484629 h 2002308"/>
              <a:gd name="connsiteX292" fmla="*/ 906914 w 1026199"/>
              <a:gd name="connsiteY292" fmla="*/ 484359 h 2002308"/>
              <a:gd name="connsiteX293" fmla="*/ 916562 w 1026199"/>
              <a:gd name="connsiteY293" fmla="*/ 449492 h 2002308"/>
              <a:gd name="connsiteX294" fmla="*/ 926210 w 1026199"/>
              <a:gd name="connsiteY294" fmla="*/ 419489 h 2002308"/>
              <a:gd name="connsiteX295" fmla="*/ 906914 w 1026199"/>
              <a:gd name="connsiteY295" fmla="*/ 428139 h 2002308"/>
              <a:gd name="connsiteX296" fmla="*/ 903406 w 1026199"/>
              <a:gd name="connsiteY296" fmla="*/ 452465 h 2002308"/>
              <a:gd name="connsiteX297" fmla="*/ 899898 w 1026199"/>
              <a:gd name="connsiteY297" fmla="*/ 473547 h 2002308"/>
              <a:gd name="connsiteX298" fmla="*/ 899898 w 1026199"/>
              <a:gd name="connsiteY298" fmla="*/ 489224 h 2002308"/>
              <a:gd name="connsiteX299" fmla="*/ 889372 w 1026199"/>
              <a:gd name="connsiteY299" fmla="*/ 495171 h 2002308"/>
              <a:gd name="connsiteX300" fmla="*/ 876655 w 1026199"/>
              <a:gd name="connsiteY300" fmla="*/ 525444 h 2002308"/>
              <a:gd name="connsiteX301" fmla="*/ 866568 w 1026199"/>
              <a:gd name="connsiteY301" fmla="*/ 555715 h 2002308"/>
              <a:gd name="connsiteX302" fmla="*/ 855166 w 1026199"/>
              <a:gd name="connsiteY302" fmla="*/ 574636 h 2002308"/>
              <a:gd name="connsiteX303" fmla="*/ 849026 w 1026199"/>
              <a:gd name="connsiteY303" fmla="*/ 596800 h 2002308"/>
              <a:gd name="connsiteX304" fmla="*/ 842009 w 1026199"/>
              <a:gd name="connsiteY304" fmla="*/ 616260 h 2002308"/>
              <a:gd name="connsiteX305" fmla="*/ 837405 w 1026199"/>
              <a:gd name="connsiteY305" fmla="*/ 625181 h 2002308"/>
              <a:gd name="connsiteX306" fmla="*/ 836747 w 1026199"/>
              <a:gd name="connsiteY306" fmla="*/ 635721 h 2002308"/>
              <a:gd name="connsiteX307" fmla="*/ 826222 w 1026199"/>
              <a:gd name="connsiteY307" fmla="*/ 664913 h 2002308"/>
              <a:gd name="connsiteX308" fmla="*/ 815697 w 1026199"/>
              <a:gd name="connsiteY308" fmla="*/ 694104 h 2002308"/>
              <a:gd name="connsiteX309" fmla="*/ 796401 w 1026199"/>
              <a:gd name="connsiteY309" fmla="*/ 707078 h 2002308"/>
              <a:gd name="connsiteX310" fmla="*/ 794646 w 1026199"/>
              <a:gd name="connsiteY310" fmla="*/ 730863 h 2002308"/>
              <a:gd name="connsiteX311" fmla="*/ 782367 w 1026199"/>
              <a:gd name="connsiteY311" fmla="*/ 748162 h 2002308"/>
              <a:gd name="connsiteX312" fmla="*/ 776227 w 1026199"/>
              <a:gd name="connsiteY312" fmla="*/ 798976 h 2002308"/>
              <a:gd name="connsiteX313" fmla="*/ 770088 w 1026199"/>
              <a:gd name="connsiteY313" fmla="*/ 843304 h 2002308"/>
              <a:gd name="connsiteX314" fmla="*/ 766141 w 1026199"/>
              <a:gd name="connsiteY314" fmla="*/ 860332 h 2002308"/>
              <a:gd name="connsiteX315" fmla="*/ 749038 w 1026199"/>
              <a:gd name="connsiteY315" fmla="*/ 862765 h 2002308"/>
              <a:gd name="connsiteX316" fmla="*/ 754958 w 1026199"/>
              <a:gd name="connsiteY316" fmla="*/ 877090 h 2002308"/>
              <a:gd name="connsiteX317" fmla="*/ 749038 w 1026199"/>
              <a:gd name="connsiteY317" fmla="*/ 886551 h 2002308"/>
              <a:gd name="connsiteX318" fmla="*/ 743994 w 1026199"/>
              <a:gd name="connsiteY318" fmla="*/ 887092 h 2002308"/>
              <a:gd name="connsiteX319" fmla="*/ 740267 w 1026199"/>
              <a:gd name="connsiteY319" fmla="*/ 890875 h 2002308"/>
              <a:gd name="connsiteX320" fmla="*/ 749695 w 1026199"/>
              <a:gd name="connsiteY320" fmla="*/ 902228 h 2002308"/>
              <a:gd name="connsiteX321" fmla="*/ 763071 w 1026199"/>
              <a:gd name="connsiteY321" fmla="*/ 910336 h 2002308"/>
              <a:gd name="connsiteX322" fmla="*/ 772500 w 1026199"/>
              <a:gd name="connsiteY322" fmla="*/ 890335 h 2002308"/>
              <a:gd name="connsiteX323" fmla="*/ 775350 w 1026199"/>
              <a:gd name="connsiteY323" fmla="*/ 867089 h 2002308"/>
              <a:gd name="connsiteX324" fmla="*/ 782367 w 1026199"/>
              <a:gd name="connsiteY324" fmla="*/ 845466 h 2002308"/>
              <a:gd name="connsiteX325" fmla="*/ 789384 w 1026199"/>
              <a:gd name="connsiteY325" fmla="*/ 826006 h 2002308"/>
              <a:gd name="connsiteX326" fmla="*/ 789603 w 1026199"/>
              <a:gd name="connsiteY326" fmla="*/ 820871 h 2002308"/>
              <a:gd name="connsiteX327" fmla="*/ 791138 w 1026199"/>
              <a:gd name="connsiteY327" fmla="*/ 817356 h 2002308"/>
              <a:gd name="connsiteX328" fmla="*/ 799909 w 1026199"/>
              <a:gd name="connsiteY328" fmla="*/ 828979 h 2002308"/>
              <a:gd name="connsiteX329" fmla="*/ 803417 w 1026199"/>
              <a:gd name="connsiteY329" fmla="*/ 845466 h 2002308"/>
              <a:gd name="connsiteX330" fmla="*/ 802979 w 1026199"/>
              <a:gd name="connsiteY330" fmla="*/ 849522 h 2002308"/>
              <a:gd name="connsiteX331" fmla="*/ 799909 w 1026199"/>
              <a:gd name="connsiteY331" fmla="*/ 851954 h 2002308"/>
              <a:gd name="connsiteX332" fmla="*/ 790919 w 1026199"/>
              <a:gd name="connsiteY332" fmla="*/ 884928 h 2002308"/>
              <a:gd name="connsiteX333" fmla="*/ 775350 w 1026199"/>
              <a:gd name="connsiteY333" fmla="*/ 914660 h 2002308"/>
              <a:gd name="connsiteX334" fmla="*/ 772719 w 1026199"/>
              <a:gd name="connsiteY334" fmla="*/ 924391 h 2002308"/>
              <a:gd name="connsiteX335" fmla="*/ 770088 w 1026199"/>
              <a:gd name="connsiteY335" fmla="*/ 934121 h 2002308"/>
              <a:gd name="connsiteX336" fmla="*/ 760878 w 1026199"/>
              <a:gd name="connsiteY336" fmla="*/ 957637 h 2002308"/>
              <a:gd name="connsiteX337" fmla="*/ 749038 w 1026199"/>
              <a:gd name="connsiteY337" fmla="*/ 979530 h 2002308"/>
              <a:gd name="connsiteX338" fmla="*/ 747722 w 1026199"/>
              <a:gd name="connsiteY338" fmla="*/ 986558 h 2002308"/>
              <a:gd name="connsiteX339" fmla="*/ 743775 w 1026199"/>
              <a:gd name="connsiteY339" fmla="*/ 990342 h 2002308"/>
              <a:gd name="connsiteX340" fmla="*/ 739828 w 1026199"/>
              <a:gd name="connsiteY340" fmla="*/ 985477 h 2002308"/>
              <a:gd name="connsiteX341" fmla="*/ 738512 w 1026199"/>
              <a:gd name="connsiteY341" fmla="*/ 977368 h 2002308"/>
              <a:gd name="connsiteX342" fmla="*/ 737416 w 1026199"/>
              <a:gd name="connsiteY342" fmla="*/ 961150 h 2002308"/>
              <a:gd name="connsiteX343" fmla="*/ 724479 w 1026199"/>
              <a:gd name="connsiteY343" fmla="*/ 957907 h 2002308"/>
              <a:gd name="connsiteX344" fmla="*/ 735004 w 1026199"/>
              <a:gd name="connsiteY344" fmla="*/ 938176 h 2002308"/>
              <a:gd name="connsiteX345" fmla="*/ 740267 w 1026199"/>
              <a:gd name="connsiteY345" fmla="*/ 916824 h 2002308"/>
              <a:gd name="connsiteX346" fmla="*/ 735004 w 1026199"/>
              <a:gd name="connsiteY346" fmla="*/ 910336 h 2002308"/>
              <a:gd name="connsiteX347" fmla="*/ 724479 w 1026199"/>
              <a:gd name="connsiteY347" fmla="*/ 934122 h 2002308"/>
              <a:gd name="connsiteX348" fmla="*/ 719216 w 1026199"/>
              <a:gd name="connsiteY348" fmla="*/ 940609 h 2002308"/>
              <a:gd name="connsiteX349" fmla="*/ 712200 w 1026199"/>
              <a:gd name="connsiteY349" fmla="*/ 936825 h 2002308"/>
              <a:gd name="connsiteX350" fmla="*/ 705183 w 1026199"/>
              <a:gd name="connsiteY350" fmla="*/ 929797 h 2002308"/>
              <a:gd name="connsiteX351" fmla="*/ 705621 w 1026199"/>
              <a:gd name="connsiteY351" fmla="*/ 946284 h 2002308"/>
              <a:gd name="connsiteX352" fmla="*/ 698166 w 1026199"/>
              <a:gd name="connsiteY352" fmla="*/ 957907 h 2002308"/>
              <a:gd name="connsiteX353" fmla="*/ 691149 w 1026199"/>
              <a:gd name="connsiteY353" fmla="*/ 973043 h 2002308"/>
              <a:gd name="connsiteX354" fmla="*/ 684133 w 1026199"/>
              <a:gd name="connsiteY354" fmla="*/ 996828 h 2002308"/>
              <a:gd name="connsiteX355" fmla="*/ 677116 w 1026199"/>
              <a:gd name="connsiteY355" fmla="*/ 990342 h 2002308"/>
              <a:gd name="connsiteX356" fmla="*/ 670099 w 1026199"/>
              <a:gd name="connsiteY356" fmla="*/ 996828 h 2002308"/>
              <a:gd name="connsiteX357" fmla="*/ 661986 w 1026199"/>
              <a:gd name="connsiteY357" fmla="*/ 1026020 h 2002308"/>
              <a:gd name="connsiteX358" fmla="*/ 657820 w 1026199"/>
              <a:gd name="connsiteY358" fmla="*/ 1055212 h 2002308"/>
              <a:gd name="connsiteX359" fmla="*/ 663082 w 1026199"/>
              <a:gd name="connsiteY359" fmla="*/ 1057374 h 2002308"/>
              <a:gd name="connsiteX360" fmla="*/ 671853 w 1026199"/>
              <a:gd name="connsiteY360" fmla="*/ 1048724 h 2002308"/>
              <a:gd name="connsiteX361" fmla="*/ 676677 w 1026199"/>
              <a:gd name="connsiteY361" fmla="*/ 1047102 h 2002308"/>
              <a:gd name="connsiteX362" fmla="*/ 678870 w 1026199"/>
              <a:gd name="connsiteY362" fmla="*/ 1042237 h 2002308"/>
              <a:gd name="connsiteX363" fmla="*/ 678870 w 1026199"/>
              <a:gd name="connsiteY363" fmla="*/ 1034400 h 2002308"/>
              <a:gd name="connsiteX364" fmla="*/ 684133 w 1026199"/>
              <a:gd name="connsiteY364" fmla="*/ 1031426 h 2002308"/>
              <a:gd name="connsiteX365" fmla="*/ 690272 w 1026199"/>
              <a:gd name="connsiteY365" fmla="*/ 1013046 h 2002308"/>
              <a:gd name="connsiteX366" fmla="*/ 701674 w 1026199"/>
              <a:gd name="connsiteY366" fmla="*/ 1001154 h 2002308"/>
              <a:gd name="connsiteX367" fmla="*/ 704744 w 1026199"/>
              <a:gd name="connsiteY367" fmla="*/ 1003586 h 2002308"/>
              <a:gd name="connsiteX368" fmla="*/ 705183 w 1026199"/>
              <a:gd name="connsiteY368" fmla="*/ 1007640 h 2002308"/>
              <a:gd name="connsiteX369" fmla="*/ 705402 w 1026199"/>
              <a:gd name="connsiteY369" fmla="*/ 1026561 h 2002308"/>
              <a:gd name="connsiteX370" fmla="*/ 701674 w 1026199"/>
              <a:gd name="connsiteY370" fmla="*/ 1042237 h 2002308"/>
              <a:gd name="connsiteX371" fmla="*/ 695754 w 1026199"/>
              <a:gd name="connsiteY371" fmla="*/ 1038454 h 2002308"/>
              <a:gd name="connsiteX372" fmla="*/ 691149 w 1026199"/>
              <a:gd name="connsiteY372" fmla="*/ 1031427 h 2002308"/>
              <a:gd name="connsiteX373" fmla="*/ 687641 w 1026199"/>
              <a:gd name="connsiteY373" fmla="*/ 1045482 h 2002308"/>
              <a:gd name="connsiteX374" fmla="*/ 684133 w 1026199"/>
              <a:gd name="connsiteY374" fmla="*/ 1059536 h 2002308"/>
              <a:gd name="connsiteX375" fmla="*/ 685229 w 1026199"/>
              <a:gd name="connsiteY375" fmla="*/ 1067105 h 2002308"/>
              <a:gd name="connsiteX376" fmla="*/ 687641 w 1026199"/>
              <a:gd name="connsiteY376" fmla="*/ 1074672 h 2002308"/>
              <a:gd name="connsiteX377" fmla="*/ 678432 w 1026199"/>
              <a:gd name="connsiteY377" fmla="*/ 1084403 h 2002308"/>
              <a:gd name="connsiteX378" fmla="*/ 671853 w 1026199"/>
              <a:gd name="connsiteY378" fmla="*/ 1094133 h 2002308"/>
              <a:gd name="connsiteX379" fmla="*/ 671853 w 1026199"/>
              <a:gd name="connsiteY379" fmla="*/ 1117919 h 2002308"/>
              <a:gd name="connsiteX380" fmla="*/ 677116 w 1026199"/>
              <a:gd name="connsiteY380" fmla="*/ 1109269 h 2002308"/>
              <a:gd name="connsiteX381" fmla="*/ 677116 w 1026199"/>
              <a:gd name="connsiteY381" fmla="*/ 1094133 h 2002308"/>
              <a:gd name="connsiteX382" fmla="*/ 696412 w 1026199"/>
              <a:gd name="connsiteY382" fmla="*/ 1094134 h 2002308"/>
              <a:gd name="connsiteX383" fmla="*/ 694658 w 1026199"/>
              <a:gd name="connsiteY383" fmla="*/ 1102783 h 2002308"/>
              <a:gd name="connsiteX384" fmla="*/ 690492 w 1026199"/>
              <a:gd name="connsiteY384" fmla="*/ 1110891 h 2002308"/>
              <a:gd name="connsiteX385" fmla="*/ 698166 w 1026199"/>
              <a:gd name="connsiteY385" fmla="*/ 1122243 h 2002308"/>
              <a:gd name="connsiteX386" fmla="*/ 692465 w 1026199"/>
              <a:gd name="connsiteY386" fmla="*/ 1143055 h 2002308"/>
              <a:gd name="connsiteX387" fmla="*/ 684133 w 1026199"/>
              <a:gd name="connsiteY387" fmla="*/ 1159003 h 2002308"/>
              <a:gd name="connsiteX388" fmla="*/ 682598 w 1026199"/>
              <a:gd name="connsiteY388" fmla="*/ 1173328 h 2002308"/>
              <a:gd name="connsiteX389" fmla="*/ 671853 w 1026199"/>
              <a:gd name="connsiteY389" fmla="*/ 1176301 h 2002308"/>
              <a:gd name="connsiteX390" fmla="*/ 671853 w 1026199"/>
              <a:gd name="connsiteY390" fmla="*/ 1200087 h 2002308"/>
              <a:gd name="connsiteX391" fmla="*/ 657601 w 1026199"/>
              <a:gd name="connsiteY391" fmla="*/ 1186302 h 2002308"/>
              <a:gd name="connsiteX392" fmla="*/ 647295 w 1026199"/>
              <a:gd name="connsiteY392" fmla="*/ 1167652 h 2002308"/>
              <a:gd name="connsiteX393" fmla="*/ 643786 w 1026199"/>
              <a:gd name="connsiteY393" fmla="*/ 1165490 h 2002308"/>
              <a:gd name="connsiteX394" fmla="*/ 649049 w 1026199"/>
              <a:gd name="connsiteY394" fmla="*/ 1150354 h 2002308"/>
              <a:gd name="connsiteX395" fmla="*/ 640936 w 1026199"/>
              <a:gd name="connsiteY395" fmla="*/ 1157381 h 2002308"/>
              <a:gd name="connsiteX396" fmla="*/ 631507 w 1026199"/>
              <a:gd name="connsiteY396" fmla="*/ 1161165 h 2002308"/>
              <a:gd name="connsiteX397" fmla="*/ 629095 w 1026199"/>
              <a:gd name="connsiteY397" fmla="*/ 1158732 h 2002308"/>
              <a:gd name="connsiteX398" fmla="*/ 627999 w 1026199"/>
              <a:gd name="connsiteY398" fmla="*/ 1154678 h 2002308"/>
              <a:gd name="connsiteX399" fmla="*/ 620982 w 1026199"/>
              <a:gd name="connsiteY399" fmla="*/ 1159004 h 2002308"/>
              <a:gd name="connsiteX400" fmla="*/ 613965 w 1026199"/>
              <a:gd name="connsiteY400" fmla="*/ 1163058 h 2002308"/>
              <a:gd name="connsiteX401" fmla="*/ 612211 w 1026199"/>
              <a:gd name="connsiteY401" fmla="*/ 1171977 h 2002308"/>
              <a:gd name="connsiteX402" fmla="*/ 612211 w 1026199"/>
              <a:gd name="connsiteY402" fmla="*/ 1176301 h 2002308"/>
              <a:gd name="connsiteX403" fmla="*/ 608264 w 1026199"/>
              <a:gd name="connsiteY403" fmla="*/ 1169544 h 2002308"/>
              <a:gd name="connsiteX404" fmla="*/ 601686 w 1026199"/>
              <a:gd name="connsiteY404" fmla="*/ 1167652 h 2002308"/>
              <a:gd name="connsiteX405" fmla="*/ 606948 w 1026199"/>
              <a:gd name="connsiteY405" fmla="*/ 1176301 h 2002308"/>
              <a:gd name="connsiteX406" fmla="*/ 610457 w 1026199"/>
              <a:gd name="connsiteY406" fmla="*/ 1208467 h 2002308"/>
              <a:gd name="connsiteX407" fmla="*/ 613965 w 1026199"/>
              <a:gd name="connsiteY407" fmla="*/ 1239009 h 2002308"/>
              <a:gd name="connsiteX408" fmla="*/ 608703 w 1026199"/>
              <a:gd name="connsiteY408" fmla="*/ 1247118 h 2002308"/>
              <a:gd name="connsiteX409" fmla="*/ 613965 w 1026199"/>
              <a:gd name="connsiteY409" fmla="*/ 1258470 h 2002308"/>
              <a:gd name="connsiteX410" fmla="*/ 626244 w 1026199"/>
              <a:gd name="connsiteY410" fmla="*/ 1264957 h 2002308"/>
              <a:gd name="connsiteX411" fmla="*/ 627999 w 1026199"/>
              <a:gd name="connsiteY411" fmla="*/ 1245496 h 2002308"/>
              <a:gd name="connsiteX412" fmla="*/ 626683 w 1026199"/>
              <a:gd name="connsiteY412" fmla="*/ 1231441 h 2002308"/>
              <a:gd name="connsiteX413" fmla="*/ 622736 w 1026199"/>
              <a:gd name="connsiteY413" fmla="*/ 1217386 h 2002308"/>
              <a:gd name="connsiteX414" fmla="*/ 631068 w 1026199"/>
              <a:gd name="connsiteY414" fmla="*/ 1211710 h 2002308"/>
              <a:gd name="connsiteX415" fmla="*/ 642032 w 1026199"/>
              <a:gd name="connsiteY415" fmla="*/ 1210899 h 2002308"/>
              <a:gd name="connsiteX416" fmla="*/ 645540 w 1026199"/>
              <a:gd name="connsiteY416" fmla="*/ 1187113 h 2002308"/>
              <a:gd name="connsiteX417" fmla="*/ 657820 w 1026199"/>
              <a:gd name="connsiteY417" fmla="*/ 1208736 h 2002308"/>
              <a:gd name="connsiteX418" fmla="*/ 644663 w 1026199"/>
              <a:gd name="connsiteY418" fmla="*/ 1256037 h 2002308"/>
              <a:gd name="connsiteX419" fmla="*/ 620982 w 1026199"/>
              <a:gd name="connsiteY419" fmla="*/ 1295229 h 2002308"/>
              <a:gd name="connsiteX420" fmla="*/ 616816 w 1026199"/>
              <a:gd name="connsiteY420" fmla="*/ 1313879 h 2002308"/>
              <a:gd name="connsiteX421" fmla="*/ 608703 w 1026199"/>
              <a:gd name="connsiteY421" fmla="*/ 1327664 h 2002308"/>
              <a:gd name="connsiteX422" fmla="*/ 607168 w 1026199"/>
              <a:gd name="connsiteY422" fmla="*/ 1325232 h 2002308"/>
              <a:gd name="connsiteX423" fmla="*/ 606948 w 1026199"/>
              <a:gd name="connsiteY423" fmla="*/ 1321177 h 2002308"/>
              <a:gd name="connsiteX424" fmla="*/ 601028 w 1026199"/>
              <a:gd name="connsiteY424" fmla="*/ 1314149 h 2002308"/>
              <a:gd name="connsiteX425" fmla="*/ 606948 w 1026199"/>
              <a:gd name="connsiteY425" fmla="*/ 1303878 h 2002308"/>
              <a:gd name="connsiteX426" fmla="*/ 599932 w 1026199"/>
              <a:gd name="connsiteY426" fmla="*/ 1284417 h 2002308"/>
              <a:gd name="connsiteX427" fmla="*/ 606948 w 1026199"/>
              <a:gd name="connsiteY427" fmla="*/ 1267119 h 2002308"/>
              <a:gd name="connsiteX428" fmla="*/ 605413 w 1026199"/>
              <a:gd name="connsiteY428" fmla="*/ 1261173 h 2002308"/>
              <a:gd name="connsiteX429" fmla="*/ 599932 w 1026199"/>
              <a:gd name="connsiteY429" fmla="*/ 1258469 h 2002308"/>
              <a:gd name="connsiteX430" fmla="*/ 594669 w 1026199"/>
              <a:gd name="connsiteY430" fmla="*/ 1260632 h 2002308"/>
              <a:gd name="connsiteX431" fmla="*/ 587652 w 1026199"/>
              <a:gd name="connsiteY431" fmla="*/ 1282255 h 2002308"/>
              <a:gd name="connsiteX432" fmla="*/ 580636 w 1026199"/>
              <a:gd name="connsiteY432" fmla="*/ 1303878 h 2002308"/>
              <a:gd name="connsiteX433" fmla="*/ 564848 w 1026199"/>
              <a:gd name="connsiteY433" fmla="*/ 1333340 h 2002308"/>
              <a:gd name="connsiteX434" fmla="*/ 549060 w 1026199"/>
              <a:gd name="connsiteY434" fmla="*/ 1364423 h 2002308"/>
              <a:gd name="connsiteX435" fmla="*/ 543798 w 1026199"/>
              <a:gd name="connsiteY435" fmla="*/ 1386046 h 2002308"/>
              <a:gd name="connsiteX436" fmla="*/ 533272 w 1026199"/>
              <a:gd name="connsiteY436" fmla="*/ 1401183 h 2002308"/>
              <a:gd name="connsiteX437" fmla="*/ 535246 w 1026199"/>
              <a:gd name="connsiteY437" fmla="*/ 1410643 h 2002308"/>
              <a:gd name="connsiteX438" fmla="*/ 538535 w 1026199"/>
              <a:gd name="connsiteY438" fmla="*/ 1418481 h 2002308"/>
              <a:gd name="connsiteX439" fmla="*/ 540070 w 1026199"/>
              <a:gd name="connsiteY439" fmla="*/ 1415238 h 2002308"/>
              <a:gd name="connsiteX440" fmla="*/ 540289 w 1026199"/>
              <a:gd name="connsiteY440" fmla="*/ 1411994 h 2002308"/>
              <a:gd name="connsiteX441" fmla="*/ 558927 w 1026199"/>
              <a:gd name="connsiteY441" fmla="*/ 1372533 h 2002308"/>
              <a:gd name="connsiteX442" fmla="*/ 573619 w 1026199"/>
              <a:gd name="connsiteY442" fmla="*/ 1329826 h 2002308"/>
              <a:gd name="connsiteX443" fmla="*/ 582390 w 1026199"/>
              <a:gd name="connsiteY443" fmla="*/ 1329826 h 2002308"/>
              <a:gd name="connsiteX444" fmla="*/ 597300 w 1026199"/>
              <a:gd name="connsiteY444" fmla="*/ 1331448 h 2002308"/>
              <a:gd name="connsiteX445" fmla="*/ 606948 w 1026199"/>
              <a:gd name="connsiteY445" fmla="*/ 1342801 h 2002308"/>
              <a:gd name="connsiteX446" fmla="*/ 601247 w 1026199"/>
              <a:gd name="connsiteY446" fmla="*/ 1374425 h 2002308"/>
              <a:gd name="connsiteX447" fmla="*/ 587652 w 1026199"/>
              <a:gd name="connsiteY447" fmla="*/ 1401183 h 2002308"/>
              <a:gd name="connsiteX448" fmla="*/ 592257 w 1026199"/>
              <a:gd name="connsiteY448" fmla="*/ 1420103 h 2002308"/>
              <a:gd name="connsiteX449" fmla="*/ 592915 w 1026199"/>
              <a:gd name="connsiteY449" fmla="*/ 1435780 h 2002308"/>
              <a:gd name="connsiteX450" fmla="*/ 586117 w 1026199"/>
              <a:gd name="connsiteY450" fmla="*/ 1433077 h 2002308"/>
              <a:gd name="connsiteX451" fmla="*/ 580636 w 1026199"/>
              <a:gd name="connsiteY451" fmla="*/ 1427131 h 2002308"/>
              <a:gd name="connsiteX452" fmla="*/ 578004 w 1026199"/>
              <a:gd name="connsiteY452" fmla="*/ 1452537 h 2002308"/>
              <a:gd name="connsiteX453" fmla="*/ 570110 w 1026199"/>
              <a:gd name="connsiteY453" fmla="*/ 1474702 h 2002308"/>
              <a:gd name="connsiteX454" fmla="*/ 561339 w 1026199"/>
              <a:gd name="connsiteY454" fmla="*/ 1457402 h 2002308"/>
              <a:gd name="connsiteX455" fmla="*/ 566602 w 1026199"/>
              <a:gd name="connsiteY455" fmla="*/ 1435781 h 2002308"/>
              <a:gd name="connsiteX456" fmla="*/ 563313 w 1026199"/>
              <a:gd name="connsiteY456" fmla="*/ 1432536 h 2002308"/>
              <a:gd name="connsiteX457" fmla="*/ 561339 w 1026199"/>
              <a:gd name="connsiteY457" fmla="*/ 1429293 h 2002308"/>
              <a:gd name="connsiteX458" fmla="*/ 566821 w 1026199"/>
              <a:gd name="connsiteY458" fmla="*/ 1425508 h 2002308"/>
              <a:gd name="connsiteX459" fmla="*/ 573619 w 1026199"/>
              <a:gd name="connsiteY459" fmla="*/ 1424969 h 2002308"/>
              <a:gd name="connsiteX460" fmla="*/ 576908 w 1026199"/>
              <a:gd name="connsiteY460" fmla="*/ 1404426 h 2002308"/>
              <a:gd name="connsiteX461" fmla="*/ 584144 w 1026199"/>
              <a:gd name="connsiteY461" fmla="*/ 1383884 h 2002308"/>
              <a:gd name="connsiteX462" fmla="*/ 582390 w 1026199"/>
              <a:gd name="connsiteY462" fmla="*/ 1375234 h 2002308"/>
              <a:gd name="connsiteX463" fmla="*/ 575373 w 1026199"/>
              <a:gd name="connsiteY463" fmla="*/ 1364423 h 2002308"/>
              <a:gd name="connsiteX464" fmla="*/ 564848 w 1026199"/>
              <a:gd name="connsiteY464" fmla="*/ 1375234 h 2002308"/>
              <a:gd name="connsiteX465" fmla="*/ 559585 w 1026199"/>
              <a:gd name="connsiteY465" fmla="*/ 1424969 h 2002308"/>
              <a:gd name="connsiteX466" fmla="*/ 543140 w 1026199"/>
              <a:gd name="connsiteY466" fmla="*/ 1452537 h 2002308"/>
              <a:gd name="connsiteX467" fmla="*/ 533272 w 1026199"/>
              <a:gd name="connsiteY467" fmla="*/ 1483351 h 2002308"/>
              <a:gd name="connsiteX468" fmla="*/ 528448 w 1026199"/>
              <a:gd name="connsiteY468" fmla="*/ 1507948 h 2002308"/>
              <a:gd name="connsiteX469" fmla="*/ 520993 w 1026199"/>
              <a:gd name="connsiteY469" fmla="*/ 1530922 h 2002308"/>
              <a:gd name="connsiteX470" fmla="*/ 496435 w 1026199"/>
              <a:gd name="connsiteY470" fmla="*/ 1563357 h 2002308"/>
              <a:gd name="connsiteX471" fmla="*/ 482401 w 1026199"/>
              <a:gd name="connsiteY471" fmla="*/ 1610928 h 2002308"/>
              <a:gd name="connsiteX472" fmla="*/ 478235 w 1026199"/>
              <a:gd name="connsiteY472" fmla="*/ 1611468 h 2002308"/>
              <a:gd name="connsiteX473" fmla="*/ 475384 w 1026199"/>
              <a:gd name="connsiteY473" fmla="*/ 1615252 h 2002308"/>
              <a:gd name="connsiteX474" fmla="*/ 478235 w 1026199"/>
              <a:gd name="connsiteY474" fmla="*/ 1621468 h 2002308"/>
              <a:gd name="connsiteX475" fmla="*/ 482401 w 1026199"/>
              <a:gd name="connsiteY475" fmla="*/ 1626064 h 2002308"/>
              <a:gd name="connsiteX476" fmla="*/ 463105 w 1026199"/>
              <a:gd name="connsiteY476" fmla="*/ 1639038 h 2002308"/>
              <a:gd name="connsiteX477" fmla="*/ 449072 w 1026199"/>
              <a:gd name="connsiteY477" fmla="*/ 1639038 h 2002308"/>
              <a:gd name="connsiteX478" fmla="*/ 452141 w 1026199"/>
              <a:gd name="connsiteY478" fmla="*/ 1612820 h 2002308"/>
              <a:gd name="connsiteX479" fmla="*/ 452580 w 1026199"/>
              <a:gd name="connsiteY479" fmla="*/ 1578493 h 2002308"/>
              <a:gd name="connsiteX480" fmla="*/ 442055 w 1026199"/>
              <a:gd name="connsiteY480" fmla="*/ 1600116 h 2002308"/>
              <a:gd name="connsiteX481" fmla="*/ 436573 w 1026199"/>
              <a:gd name="connsiteY481" fmla="*/ 1610117 h 2002308"/>
              <a:gd name="connsiteX482" fmla="*/ 435038 w 1026199"/>
              <a:gd name="connsiteY482" fmla="*/ 1621740 h 2002308"/>
              <a:gd name="connsiteX483" fmla="*/ 410479 w 1026199"/>
              <a:gd name="connsiteY483" fmla="*/ 1654174 h 2002308"/>
              <a:gd name="connsiteX484" fmla="*/ 397542 w 1026199"/>
              <a:gd name="connsiteY484" fmla="*/ 1668229 h 2002308"/>
              <a:gd name="connsiteX485" fmla="*/ 391183 w 1026199"/>
              <a:gd name="connsiteY485" fmla="*/ 1682284 h 2002308"/>
              <a:gd name="connsiteX486" fmla="*/ 385921 w 1026199"/>
              <a:gd name="connsiteY486" fmla="*/ 1682284 h 2002308"/>
              <a:gd name="connsiteX487" fmla="*/ 382412 w 1026199"/>
              <a:gd name="connsiteY487" fmla="*/ 1697150 h 2002308"/>
              <a:gd name="connsiteX488" fmla="*/ 378904 w 1026199"/>
              <a:gd name="connsiteY488" fmla="*/ 1710394 h 2002308"/>
              <a:gd name="connsiteX489" fmla="*/ 364870 w 1026199"/>
              <a:gd name="connsiteY489" fmla="*/ 1723369 h 2002308"/>
              <a:gd name="connsiteX490" fmla="*/ 358073 w 1026199"/>
              <a:gd name="connsiteY490" fmla="*/ 1717152 h 2002308"/>
              <a:gd name="connsiteX491" fmla="*/ 357854 w 1026199"/>
              <a:gd name="connsiteY491" fmla="*/ 1706070 h 2002308"/>
              <a:gd name="connsiteX492" fmla="*/ 353030 w 1026199"/>
              <a:gd name="connsiteY492" fmla="*/ 1703367 h 2002308"/>
              <a:gd name="connsiteX493" fmla="*/ 350837 w 1026199"/>
              <a:gd name="connsiteY493" fmla="*/ 1697420 h 2002308"/>
              <a:gd name="connsiteX494" fmla="*/ 357854 w 1026199"/>
              <a:gd name="connsiteY494" fmla="*/ 1670932 h 2002308"/>
              <a:gd name="connsiteX495" fmla="*/ 364870 w 1026199"/>
              <a:gd name="connsiteY495" fmla="*/ 1641200 h 2002308"/>
              <a:gd name="connsiteX496" fmla="*/ 364651 w 1026199"/>
              <a:gd name="connsiteY496" fmla="*/ 1639038 h 2002308"/>
              <a:gd name="connsiteX497" fmla="*/ 363116 w 1026199"/>
              <a:gd name="connsiteY497" fmla="*/ 1636875 h 2002308"/>
              <a:gd name="connsiteX498" fmla="*/ 358950 w 1026199"/>
              <a:gd name="connsiteY498" fmla="*/ 1644714 h 2002308"/>
              <a:gd name="connsiteX499" fmla="*/ 356100 w 1026199"/>
              <a:gd name="connsiteY499" fmla="*/ 1654173 h 2002308"/>
              <a:gd name="connsiteX500" fmla="*/ 353030 w 1026199"/>
              <a:gd name="connsiteY500" fmla="*/ 1657418 h 2002308"/>
              <a:gd name="connsiteX501" fmla="*/ 352591 w 1026199"/>
              <a:gd name="connsiteY501" fmla="*/ 1660661 h 2002308"/>
              <a:gd name="connsiteX502" fmla="*/ 351714 w 1026199"/>
              <a:gd name="connsiteY502" fmla="*/ 1670392 h 2002308"/>
              <a:gd name="connsiteX503" fmla="*/ 345574 w 1026199"/>
              <a:gd name="connsiteY503" fmla="*/ 1673635 h 2002308"/>
              <a:gd name="connsiteX504" fmla="*/ 333076 w 1026199"/>
              <a:gd name="connsiteY504" fmla="*/ 1680392 h 2002308"/>
              <a:gd name="connsiteX505" fmla="*/ 319262 w 1026199"/>
              <a:gd name="connsiteY505" fmla="*/ 1682284 h 2002308"/>
              <a:gd name="connsiteX506" fmla="*/ 312245 w 1026199"/>
              <a:gd name="connsiteY506" fmla="*/ 1699582 h 2002308"/>
              <a:gd name="connsiteX507" fmla="*/ 305228 w 1026199"/>
              <a:gd name="connsiteY507" fmla="*/ 1703908 h 2002308"/>
              <a:gd name="connsiteX508" fmla="*/ 298211 w 1026199"/>
              <a:gd name="connsiteY508" fmla="*/ 1714720 h 2002308"/>
              <a:gd name="connsiteX509" fmla="*/ 292510 w 1026199"/>
              <a:gd name="connsiteY509" fmla="*/ 1715531 h 2002308"/>
              <a:gd name="connsiteX510" fmla="*/ 289440 w 1026199"/>
              <a:gd name="connsiteY510" fmla="*/ 1721206 h 2002308"/>
              <a:gd name="connsiteX511" fmla="*/ 291195 w 1026199"/>
              <a:gd name="connsiteY511" fmla="*/ 1734180 h 2002308"/>
              <a:gd name="connsiteX512" fmla="*/ 273653 w 1026199"/>
              <a:gd name="connsiteY512" fmla="*/ 1732017 h 2002308"/>
              <a:gd name="connsiteX513" fmla="*/ 278696 w 1026199"/>
              <a:gd name="connsiteY513" fmla="*/ 1712286 h 2002308"/>
              <a:gd name="connsiteX514" fmla="*/ 277161 w 1026199"/>
              <a:gd name="connsiteY514" fmla="*/ 1697420 h 2002308"/>
              <a:gd name="connsiteX515" fmla="*/ 271241 w 1026199"/>
              <a:gd name="connsiteY515" fmla="*/ 1700935 h 2002308"/>
              <a:gd name="connsiteX516" fmla="*/ 266636 w 1026199"/>
              <a:gd name="connsiteY516" fmla="*/ 1706070 h 2002308"/>
              <a:gd name="connsiteX517" fmla="*/ 263128 w 1026199"/>
              <a:gd name="connsiteY517" fmla="*/ 1732017 h 2002308"/>
              <a:gd name="connsiteX518" fmla="*/ 254357 w 1026199"/>
              <a:gd name="connsiteY518" fmla="*/ 1749316 h 2002308"/>
              <a:gd name="connsiteX519" fmla="*/ 250848 w 1026199"/>
              <a:gd name="connsiteY519" fmla="*/ 1767156 h 2002308"/>
              <a:gd name="connsiteX520" fmla="*/ 242077 w 1026199"/>
              <a:gd name="connsiteY520" fmla="*/ 1781751 h 2002308"/>
              <a:gd name="connsiteX521" fmla="*/ 238569 w 1026199"/>
              <a:gd name="connsiteY521" fmla="*/ 1806077 h 2002308"/>
              <a:gd name="connsiteX522" fmla="*/ 235061 w 1026199"/>
              <a:gd name="connsiteY522" fmla="*/ 1827159 h 2002308"/>
              <a:gd name="connsiteX523" fmla="*/ 224755 w 1026199"/>
              <a:gd name="connsiteY523" fmla="*/ 1827700 h 2002308"/>
              <a:gd name="connsiteX524" fmla="*/ 221027 w 1026199"/>
              <a:gd name="connsiteY524" fmla="*/ 1837971 h 2002308"/>
              <a:gd name="connsiteX525" fmla="*/ 210502 w 1026199"/>
              <a:gd name="connsiteY525" fmla="*/ 1859594 h 2002308"/>
              <a:gd name="connsiteX526" fmla="*/ 201731 w 1026199"/>
              <a:gd name="connsiteY526" fmla="*/ 1861757 h 2002308"/>
              <a:gd name="connsiteX527" fmla="*/ 196907 w 1026199"/>
              <a:gd name="connsiteY527" fmla="*/ 1859865 h 2002308"/>
              <a:gd name="connsiteX528" fmla="*/ 194714 w 1026199"/>
              <a:gd name="connsiteY528" fmla="*/ 1853108 h 2002308"/>
              <a:gd name="connsiteX529" fmla="*/ 200854 w 1026199"/>
              <a:gd name="connsiteY529" fmla="*/ 1833106 h 2002308"/>
              <a:gd name="connsiteX530" fmla="*/ 206994 w 1026199"/>
              <a:gd name="connsiteY530" fmla="*/ 1803374 h 2002308"/>
              <a:gd name="connsiteX531" fmla="*/ 214010 w 1026199"/>
              <a:gd name="connsiteY531" fmla="*/ 1792562 h 2002308"/>
              <a:gd name="connsiteX532" fmla="*/ 228263 w 1026199"/>
              <a:gd name="connsiteY532" fmla="*/ 1792022 h 2002308"/>
              <a:gd name="connsiteX533" fmla="*/ 228044 w 1026199"/>
              <a:gd name="connsiteY533" fmla="*/ 1781752 h 2002308"/>
              <a:gd name="connsiteX534" fmla="*/ 235061 w 1026199"/>
              <a:gd name="connsiteY534" fmla="*/ 1757966 h 2002308"/>
              <a:gd name="connsiteX535" fmla="*/ 228044 w 1026199"/>
              <a:gd name="connsiteY535" fmla="*/ 1757966 h 2002308"/>
              <a:gd name="connsiteX536" fmla="*/ 235061 w 1026199"/>
              <a:gd name="connsiteY536" fmla="*/ 1747154 h 2002308"/>
              <a:gd name="connsiteX537" fmla="*/ 235061 w 1026199"/>
              <a:gd name="connsiteY537" fmla="*/ 1723369 h 2002308"/>
              <a:gd name="connsiteX538" fmla="*/ 247340 w 1026199"/>
              <a:gd name="connsiteY538" fmla="*/ 1712557 h 2002308"/>
              <a:gd name="connsiteX539" fmla="*/ 249094 w 1026199"/>
              <a:gd name="connsiteY539" fmla="*/ 1690934 h 2002308"/>
              <a:gd name="connsiteX540" fmla="*/ 259181 w 1026199"/>
              <a:gd name="connsiteY540" fmla="*/ 1673365 h 2002308"/>
              <a:gd name="connsiteX541" fmla="*/ 266636 w 1026199"/>
              <a:gd name="connsiteY541" fmla="*/ 1654173 h 2002308"/>
              <a:gd name="connsiteX542" fmla="*/ 260716 w 1026199"/>
              <a:gd name="connsiteY542" fmla="*/ 1629848 h 2002308"/>
              <a:gd name="connsiteX543" fmla="*/ 266636 w 1026199"/>
              <a:gd name="connsiteY543" fmla="*/ 1602279 h 2002308"/>
              <a:gd name="connsiteX544" fmla="*/ 273433 w 1026199"/>
              <a:gd name="connsiteY544" fmla="*/ 1587412 h 2002308"/>
              <a:gd name="connsiteX545" fmla="*/ 273653 w 1026199"/>
              <a:gd name="connsiteY545" fmla="*/ 1567681 h 2002308"/>
              <a:gd name="connsiteX546" fmla="*/ 279135 w 1026199"/>
              <a:gd name="connsiteY546" fmla="*/ 1560654 h 2002308"/>
              <a:gd name="connsiteX547" fmla="*/ 280669 w 1026199"/>
              <a:gd name="connsiteY547" fmla="*/ 1550382 h 2002308"/>
              <a:gd name="connsiteX548" fmla="*/ 277161 w 1026199"/>
              <a:gd name="connsiteY548" fmla="*/ 1538761 h 2002308"/>
              <a:gd name="connsiteX549" fmla="*/ 273653 w 1026199"/>
              <a:gd name="connsiteY549" fmla="*/ 1528760 h 2002308"/>
              <a:gd name="connsiteX550" fmla="*/ 263347 w 1026199"/>
              <a:gd name="connsiteY550" fmla="*/ 1549301 h 2002308"/>
              <a:gd name="connsiteX551" fmla="*/ 254357 w 1026199"/>
              <a:gd name="connsiteY551" fmla="*/ 1569844 h 2002308"/>
              <a:gd name="connsiteX552" fmla="*/ 248656 w 1026199"/>
              <a:gd name="connsiteY552" fmla="*/ 1590656 h 2002308"/>
              <a:gd name="connsiteX553" fmla="*/ 235061 w 1026199"/>
              <a:gd name="connsiteY553" fmla="*/ 1606603 h 2002308"/>
              <a:gd name="connsiteX554" fmla="*/ 235061 w 1026199"/>
              <a:gd name="connsiteY554" fmla="*/ 1636876 h 2002308"/>
              <a:gd name="connsiteX555" fmla="*/ 205897 w 1026199"/>
              <a:gd name="connsiteY555" fmla="*/ 1670392 h 2002308"/>
              <a:gd name="connsiteX556" fmla="*/ 191206 w 1026199"/>
              <a:gd name="connsiteY556" fmla="*/ 1723369 h 2002308"/>
              <a:gd name="connsiteX557" fmla="*/ 173664 w 1026199"/>
              <a:gd name="connsiteY557" fmla="*/ 1732017 h 2002308"/>
              <a:gd name="connsiteX558" fmla="*/ 156122 w 1026199"/>
              <a:gd name="connsiteY558" fmla="*/ 1740667 h 2002308"/>
              <a:gd name="connsiteX559" fmla="*/ 156122 w 1026199"/>
              <a:gd name="connsiteY559" fmla="*/ 1766614 h 2002308"/>
              <a:gd name="connsiteX560" fmla="*/ 150860 w 1026199"/>
              <a:gd name="connsiteY560" fmla="*/ 1766615 h 2002308"/>
              <a:gd name="connsiteX561" fmla="*/ 144062 w 1026199"/>
              <a:gd name="connsiteY561" fmla="*/ 1762290 h 2002308"/>
              <a:gd name="connsiteX562" fmla="*/ 143843 w 1026199"/>
              <a:gd name="connsiteY562" fmla="*/ 1751479 h 2002308"/>
              <a:gd name="connsiteX563" fmla="*/ 149105 w 1026199"/>
              <a:gd name="connsiteY563" fmla="*/ 1734179 h 2002308"/>
              <a:gd name="connsiteX564" fmla="*/ 147132 w 1026199"/>
              <a:gd name="connsiteY564" fmla="*/ 1724720 h 2002308"/>
              <a:gd name="connsiteX565" fmla="*/ 143843 w 1026199"/>
              <a:gd name="connsiteY565" fmla="*/ 1716882 h 2002308"/>
              <a:gd name="connsiteX566" fmla="*/ 143843 w 1026199"/>
              <a:gd name="connsiteY566" fmla="*/ 1723369 h 2002308"/>
              <a:gd name="connsiteX567" fmla="*/ 126740 w 1026199"/>
              <a:gd name="connsiteY567" fmla="*/ 1735802 h 2002308"/>
              <a:gd name="connsiteX568" fmla="*/ 117530 w 1026199"/>
              <a:gd name="connsiteY568" fmla="*/ 1757966 h 2002308"/>
              <a:gd name="connsiteX569" fmla="*/ 112048 w 1026199"/>
              <a:gd name="connsiteY569" fmla="*/ 1770129 h 2002308"/>
              <a:gd name="connsiteX570" fmla="*/ 110513 w 1026199"/>
              <a:gd name="connsiteY570" fmla="*/ 1783914 h 2002308"/>
              <a:gd name="connsiteX571" fmla="*/ 96480 w 1026199"/>
              <a:gd name="connsiteY571" fmla="*/ 1794725 h 2002308"/>
              <a:gd name="connsiteX572" fmla="*/ 94945 w 1026199"/>
              <a:gd name="connsiteY572" fmla="*/ 1808239 h 2002308"/>
              <a:gd name="connsiteX573" fmla="*/ 89463 w 1026199"/>
              <a:gd name="connsiteY573" fmla="*/ 1818511 h 2002308"/>
              <a:gd name="connsiteX574" fmla="*/ 89463 w 1026199"/>
              <a:gd name="connsiteY574" fmla="*/ 1835809 h 2002308"/>
              <a:gd name="connsiteX575" fmla="*/ 82446 w 1026199"/>
              <a:gd name="connsiteY575" fmla="*/ 1844458 h 2002308"/>
              <a:gd name="connsiteX576" fmla="*/ 76087 w 1026199"/>
              <a:gd name="connsiteY576" fmla="*/ 1865270 h 2002308"/>
              <a:gd name="connsiteX577" fmla="*/ 63150 w 1026199"/>
              <a:gd name="connsiteY577" fmla="*/ 1881217 h 2002308"/>
              <a:gd name="connsiteX578" fmla="*/ 49336 w 1026199"/>
              <a:gd name="connsiteY578" fmla="*/ 1908517 h 2002308"/>
              <a:gd name="connsiteX579" fmla="*/ 31575 w 1026199"/>
              <a:gd name="connsiteY579" fmla="*/ 1930951 h 2002308"/>
              <a:gd name="connsiteX580" fmla="*/ 30917 w 1026199"/>
              <a:gd name="connsiteY580" fmla="*/ 1942573 h 2002308"/>
              <a:gd name="connsiteX581" fmla="*/ 26312 w 1026199"/>
              <a:gd name="connsiteY581" fmla="*/ 1952574 h 2002308"/>
              <a:gd name="connsiteX582" fmla="*/ 22804 w 1026199"/>
              <a:gd name="connsiteY582" fmla="*/ 1972035 h 2002308"/>
              <a:gd name="connsiteX583" fmla="*/ 12279 w 1026199"/>
              <a:gd name="connsiteY583" fmla="*/ 1991496 h 2002308"/>
              <a:gd name="connsiteX584" fmla="*/ 5262 w 1026199"/>
              <a:gd name="connsiteY584" fmla="*/ 2002308 h 2002308"/>
              <a:gd name="connsiteX585" fmla="*/ 0 w 1026199"/>
              <a:gd name="connsiteY585" fmla="*/ 2000145 h 2002308"/>
              <a:gd name="connsiteX586" fmla="*/ 5262 w 1026199"/>
              <a:gd name="connsiteY586" fmla="*/ 1976359 h 2002308"/>
              <a:gd name="connsiteX587" fmla="*/ 11621 w 1026199"/>
              <a:gd name="connsiteY587" fmla="*/ 1954737 h 2002308"/>
              <a:gd name="connsiteX588" fmla="*/ 19296 w 1026199"/>
              <a:gd name="connsiteY588" fmla="*/ 1933114 h 2002308"/>
              <a:gd name="connsiteX589" fmla="*/ 18857 w 1026199"/>
              <a:gd name="connsiteY589" fmla="*/ 1915815 h 2002308"/>
              <a:gd name="connsiteX590" fmla="*/ 26312 w 1026199"/>
              <a:gd name="connsiteY590" fmla="*/ 1905003 h 2002308"/>
              <a:gd name="connsiteX591" fmla="*/ 43854 w 1026199"/>
              <a:gd name="connsiteY591" fmla="*/ 1822295 h 2002308"/>
              <a:gd name="connsiteX592" fmla="*/ 77184 w 1026199"/>
              <a:gd name="connsiteY592" fmla="*/ 1749316 h 2002308"/>
              <a:gd name="connsiteX593" fmla="*/ 79815 w 1026199"/>
              <a:gd name="connsiteY593" fmla="*/ 1727693 h 2002308"/>
              <a:gd name="connsiteX594" fmla="*/ 82446 w 1026199"/>
              <a:gd name="connsiteY594" fmla="*/ 1706070 h 2002308"/>
              <a:gd name="connsiteX595" fmla="*/ 87928 w 1026199"/>
              <a:gd name="connsiteY595" fmla="*/ 1702016 h 2002308"/>
              <a:gd name="connsiteX596" fmla="*/ 89463 w 1026199"/>
              <a:gd name="connsiteY596" fmla="*/ 1693096 h 2002308"/>
              <a:gd name="connsiteX597" fmla="*/ 92971 w 1026199"/>
              <a:gd name="connsiteY597" fmla="*/ 1677149 h 2002308"/>
              <a:gd name="connsiteX598" fmla="*/ 96480 w 1026199"/>
              <a:gd name="connsiteY598" fmla="*/ 1662823 h 2002308"/>
              <a:gd name="connsiteX599" fmla="*/ 105251 w 1026199"/>
              <a:gd name="connsiteY599" fmla="*/ 1639038 h 2002308"/>
              <a:gd name="connsiteX600" fmla="*/ 112268 w 1026199"/>
              <a:gd name="connsiteY600" fmla="*/ 1632821 h 2002308"/>
              <a:gd name="connsiteX601" fmla="*/ 114022 w 1026199"/>
              <a:gd name="connsiteY601" fmla="*/ 1621740 h 2002308"/>
              <a:gd name="connsiteX602" fmla="*/ 112268 w 1026199"/>
              <a:gd name="connsiteY602" fmla="*/ 1610928 h 2002308"/>
              <a:gd name="connsiteX603" fmla="*/ 122354 w 1026199"/>
              <a:gd name="connsiteY603" fmla="*/ 1574169 h 2002308"/>
              <a:gd name="connsiteX604" fmla="*/ 129809 w 1026199"/>
              <a:gd name="connsiteY604" fmla="*/ 1537409 h 2002308"/>
              <a:gd name="connsiteX605" fmla="*/ 143843 w 1026199"/>
              <a:gd name="connsiteY605" fmla="*/ 1520111 h 2002308"/>
              <a:gd name="connsiteX606" fmla="*/ 144501 w 1026199"/>
              <a:gd name="connsiteY606" fmla="*/ 1508218 h 2002308"/>
              <a:gd name="connsiteX607" fmla="*/ 149105 w 1026199"/>
              <a:gd name="connsiteY607" fmla="*/ 1496325 h 2002308"/>
              <a:gd name="connsiteX608" fmla="*/ 148667 w 1026199"/>
              <a:gd name="connsiteY608" fmla="*/ 1477945 h 2002308"/>
              <a:gd name="connsiteX609" fmla="*/ 156122 w 1026199"/>
              <a:gd name="connsiteY609" fmla="*/ 1466052 h 2002308"/>
              <a:gd name="connsiteX610" fmla="*/ 168402 w 1026199"/>
              <a:gd name="connsiteY610" fmla="*/ 1433888 h 2002308"/>
              <a:gd name="connsiteX611" fmla="*/ 180681 w 1026199"/>
              <a:gd name="connsiteY611" fmla="*/ 1409832 h 2002308"/>
              <a:gd name="connsiteX612" fmla="*/ 187698 w 1026199"/>
              <a:gd name="connsiteY612" fmla="*/ 1394696 h 2002308"/>
              <a:gd name="connsiteX613" fmla="*/ 193837 w 1026199"/>
              <a:gd name="connsiteY613" fmla="*/ 1355775 h 2002308"/>
              <a:gd name="connsiteX614" fmla="*/ 199977 w 1026199"/>
              <a:gd name="connsiteY614" fmla="*/ 1316852 h 2002308"/>
              <a:gd name="connsiteX615" fmla="*/ 206994 w 1026199"/>
              <a:gd name="connsiteY615" fmla="*/ 1308203 h 2002308"/>
              <a:gd name="connsiteX616" fmla="*/ 217519 w 1026199"/>
              <a:gd name="connsiteY616" fmla="*/ 1276038 h 2002308"/>
              <a:gd name="connsiteX617" fmla="*/ 228044 w 1026199"/>
              <a:gd name="connsiteY617" fmla="*/ 1245496 h 2002308"/>
              <a:gd name="connsiteX618" fmla="*/ 235061 w 1026199"/>
              <a:gd name="connsiteY618" fmla="*/ 1225764 h 2002308"/>
              <a:gd name="connsiteX619" fmla="*/ 242077 w 1026199"/>
              <a:gd name="connsiteY619" fmla="*/ 1204412 h 2002308"/>
              <a:gd name="connsiteX620" fmla="*/ 249874 w 1026199"/>
              <a:gd name="connsiteY620" fmla="*/ 1173018 h 2002308"/>
              <a:gd name="connsiteX621" fmla="*/ 264687 w 1026199"/>
              <a:gd name="connsiteY621" fmla="*/ 1123365 h 2002308"/>
              <a:gd name="connsiteX622" fmla="*/ 273653 w 1026199"/>
              <a:gd name="connsiteY622" fmla="*/ 1096296 h 2002308"/>
              <a:gd name="connsiteX623" fmla="*/ 273214 w 1026199"/>
              <a:gd name="connsiteY623" fmla="*/ 1082241 h 2002308"/>
              <a:gd name="connsiteX624" fmla="*/ 280669 w 1026199"/>
              <a:gd name="connsiteY624" fmla="*/ 1074672 h 2002308"/>
              <a:gd name="connsiteX625" fmla="*/ 302378 w 1026199"/>
              <a:gd name="connsiteY625" fmla="*/ 1023588 h 2002308"/>
              <a:gd name="connsiteX626" fmla="*/ 317507 w 1026199"/>
              <a:gd name="connsiteY626" fmla="*/ 970881 h 2002308"/>
              <a:gd name="connsiteX627" fmla="*/ 321674 w 1026199"/>
              <a:gd name="connsiteY627" fmla="*/ 966556 h 2002308"/>
              <a:gd name="connsiteX628" fmla="*/ 324524 w 1026199"/>
              <a:gd name="connsiteY628" fmla="*/ 962231 h 2002308"/>
              <a:gd name="connsiteX629" fmla="*/ 322551 w 1026199"/>
              <a:gd name="connsiteY629" fmla="*/ 958448 h 2002308"/>
              <a:gd name="connsiteX630" fmla="*/ 319262 w 1026199"/>
              <a:gd name="connsiteY630" fmla="*/ 957907 h 2002308"/>
              <a:gd name="connsiteX631" fmla="*/ 324524 w 1026199"/>
              <a:gd name="connsiteY631" fmla="*/ 938446 h 2002308"/>
              <a:gd name="connsiteX632" fmla="*/ 338558 w 1026199"/>
              <a:gd name="connsiteY632" fmla="*/ 921148 h 2002308"/>
              <a:gd name="connsiteX633" fmla="*/ 349083 w 1026199"/>
              <a:gd name="connsiteY633" fmla="*/ 877901 h 2002308"/>
              <a:gd name="connsiteX634" fmla="*/ 350398 w 1026199"/>
              <a:gd name="connsiteY634" fmla="*/ 866008 h 2002308"/>
              <a:gd name="connsiteX635" fmla="*/ 359608 w 1026199"/>
              <a:gd name="connsiteY635" fmla="*/ 860603 h 2002308"/>
              <a:gd name="connsiteX636" fmla="*/ 362239 w 1026199"/>
              <a:gd name="connsiteY636" fmla="*/ 851953 h 2002308"/>
              <a:gd name="connsiteX637" fmla="*/ 364870 w 1026199"/>
              <a:gd name="connsiteY637" fmla="*/ 843304 h 2002308"/>
              <a:gd name="connsiteX638" fmla="*/ 372545 w 1026199"/>
              <a:gd name="connsiteY638" fmla="*/ 817086 h 2002308"/>
              <a:gd name="connsiteX639" fmla="*/ 378904 w 1026199"/>
              <a:gd name="connsiteY639" fmla="*/ 789247 h 2002308"/>
              <a:gd name="connsiteX640" fmla="*/ 385044 w 1026199"/>
              <a:gd name="connsiteY640" fmla="*/ 773029 h 2002308"/>
              <a:gd name="connsiteX641" fmla="*/ 391183 w 1026199"/>
              <a:gd name="connsiteY641" fmla="*/ 756812 h 2002308"/>
              <a:gd name="connsiteX642" fmla="*/ 398200 w 1026199"/>
              <a:gd name="connsiteY642" fmla="*/ 739513 h 2002308"/>
              <a:gd name="connsiteX643" fmla="*/ 403463 w 1026199"/>
              <a:gd name="connsiteY643" fmla="*/ 727620 h 2002308"/>
              <a:gd name="connsiteX644" fmla="*/ 408725 w 1026199"/>
              <a:gd name="connsiteY644" fmla="*/ 715727 h 2002308"/>
              <a:gd name="connsiteX645" fmla="*/ 419689 w 1026199"/>
              <a:gd name="connsiteY645" fmla="*/ 703564 h 2002308"/>
              <a:gd name="connsiteX646" fmla="*/ 422759 w 1026199"/>
              <a:gd name="connsiteY646" fmla="*/ 683292 h 2002308"/>
              <a:gd name="connsiteX647" fmla="*/ 441397 w 1026199"/>
              <a:gd name="connsiteY647" fmla="*/ 641667 h 2002308"/>
              <a:gd name="connsiteX648" fmla="*/ 456088 w 1026199"/>
              <a:gd name="connsiteY648" fmla="*/ 596800 h 2002308"/>
              <a:gd name="connsiteX649" fmla="*/ 462447 w 1026199"/>
              <a:gd name="connsiteY649" fmla="*/ 575718 h 2002308"/>
              <a:gd name="connsiteX650" fmla="*/ 470122 w 1026199"/>
              <a:gd name="connsiteY650" fmla="*/ 557877 h 2002308"/>
              <a:gd name="connsiteX651" fmla="*/ 474288 w 1026199"/>
              <a:gd name="connsiteY651" fmla="*/ 537606 h 2002308"/>
              <a:gd name="connsiteX652" fmla="*/ 482401 w 1026199"/>
              <a:gd name="connsiteY652" fmla="*/ 518956 h 2002308"/>
              <a:gd name="connsiteX653" fmla="*/ 489418 w 1026199"/>
              <a:gd name="connsiteY653" fmla="*/ 512470 h 2002308"/>
              <a:gd name="connsiteX654" fmla="*/ 495119 w 1026199"/>
              <a:gd name="connsiteY654" fmla="*/ 494901 h 2002308"/>
              <a:gd name="connsiteX655" fmla="*/ 498189 w 1026199"/>
              <a:gd name="connsiteY655" fmla="*/ 475709 h 2002308"/>
              <a:gd name="connsiteX656" fmla="*/ 508933 w 1026199"/>
              <a:gd name="connsiteY656" fmla="*/ 454897 h 2002308"/>
              <a:gd name="connsiteX657" fmla="*/ 510468 w 1026199"/>
              <a:gd name="connsiteY657" fmla="*/ 425977 h 2002308"/>
              <a:gd name="connsiteX658" fmla="*/ 516169 w 1026199"/>
              <a:gd name="connsiteY658" fmla="*/ 425165 h 2002308"/>
              <a:gd name="connsiteX659" fmla="*/ 519239 w 1026199"/>
              <a:gd name="connsiteY659" fmla="*/ 419489 h 2002308"/>
              <a:gd name="connsiteX660" fmla="*/ 526256 w 1026199"/>
              <a:gd name="connsiteY660" fmla="*/ 410841 h 2002308"/>
              <a:gd name="connsiteX661" fmla="*/ 533272 w 1026199"/>
              <a:gd name="connsiteY661" fmla="*/ 393542 h 2002308"/>
              <a:gd name="connsiteX662" fmla="*/ 540289 w 1026199"/>
              <a:gd name="connsiteY662" fmla="*/ 387055 h 2002308"/>
              <a:gd name="connsiteX663" fmla="*/ 552569 w 1026199"/>
              <a:gd name="connsiteY663" fmla="*/ 358944 h 2002308"/>
              <a:gd name="connsiteX664" fmla="*/ 556077 w 1026199"/>
              <a:gd name="connsiteY664" fmla="*/ 348133 h 2002308"/>
              <a:gd name="connsiteX665" fmla="*/ 559585 w 1026199"/>
              <a:gd name="connsiteY665" fmla="*/ 337321 h 2002308"/>
              <a:gd name="connsiteX666" fmla="*/ 585898 w 1026199"/>
              <a:gd name="connsiteY666" fmla="*/ 268398 h 2002308"/>
              <a:gd name="connsiteX667" fmla="*/ 601686 w 1026199"/>
              <a:gd name="connsiteY667" fmla="*/ 194609 h 2002308"/>
              <a:gd name="connsiteX668" fmla="*/ 627341 w 1026199"/>
              <a:gd name="connsiteY668" fmla="*/ 191365 h 2002308"/>
              <a:gd name="connsiteX669" fmla="*/ 638524 w 1026199"/>
              <a:gd name="connsiteY669" fmla="*/ 162174 h 2002308"/>
              <a:gd name="connsiteX670" fmla="*/ 647295 w 1026199"/>
              <a:gd name="connsiteY670" fmla="*/ 136226 h 2002308"/>
              <a:gd name="connsiteX671" fmla="*/ 664837 w 1026199"/>
              <a:gd name="connsiteY671" fmla="*/ 134064 h 2002308"/>
              <a:gd name="connsiteX672" fmla="*/ 667468 w 1026199"/>
              <a:gd name="connsiteY672" fmla="*/ 122171 h 2002308"/>
              <a:gd name="connsiteX673" fmla="*/ 675362 w 1026199"/>
              <a:gd name="connsiteY673" fmla="*/ 116765 h 2002308"/>
              <a:gd name="connsiteX674" fmla="*/ 677116 w 1026199"/>
              <a:gd name="connsiteY674" fmla="*/ 116765 h 2002308"/>
              <a:gd name="connsiteX675" fmla="*/ 677993 w 1026199"/>
              <a:gd name="connsiteY675" fmla="*/ 107845 h 2002308"/>
              <a:gd name="connsiteX676" fmla="*/ 684133 w 1026199"/>
              <a:gd name="connsiteY676" fmla="*/ 103791 h 2002308"/>
              <a:gd name="connsiteX677" fmla="*/ 691149 w 1026199"/>
              <a:gd name="connsiteY677" fmla="*/ 103791 h 2002308"/>
              <a:gd name="connsiteX678" fmla="*/ 691149 w 1026199"/>
              <a:gd name="connsiteY678" fmla="*/ 75681 h 2002308"/>
              <a:gd name="connsiteX679" fmla="*/ 717462 w 1026199"/>
              <a:gd name="connsiteY679" fmla="*/ 56220 h 2002308"/>
              <a:gd name="connsiteX680" fmla="*/ 738512 w 1026199"/>
              <a:gd name="connsiteY680" fmla="*/ 54058 h 2002308"/>
              <a:gd name="connsiteX681" fmla="*/ 744871 w 1026199"/>
              <a:gd name="connsiteY681" fmla="*/ 44057 h 2002308"/>
              <a:gd name="connsiteX682" fmla="*/ 752546 w 1026199"/>
              <a:gd name="connsiteY682" fmla="*/ 38921 h 2002308"/>
              <a:gd name="connsiteX683" fmla="*/ 756054 w 1026199"/>
              <a:gd name="connsiteY683" fmla="*/ 41084 h 2002308"/>
              <a:gd name="connsiteX684" fmla="*/ 763071 w 1026199"/>
              <a:gd name="connsiteY684" fmla="*/ 48651 h 2002308"/>
              <a:gd name="connsiteX685" fmla="*/ 770088 w 1026199"/>
              <a:gd name="connsiteY685" fmla="*/ 56220 h 2002308"/>
              <a:gd name="connsiteX686" fmla="*/ 775350 w 1026199"/>
              <a:gd name="connsiteY686" fmla="*/ 51896 h 2002308"/>
              <a:gd name="connsiteX687" fmla="*/ 786753 w 1026199"/>
              <a:gd name="connsiteY687" fmla="*/ 25947 h 2002308"/>
              <a:gd name="connsiteX688" fmla="*/ 798155 w 1026199"/>
              <a:gd name="connsiteY688" fmla="*/ 6487 h 20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026199" h="2002308">
                <a:moveTo>
                  <a:pt x="470122" y="1639038"/>
                </a:moveTo>
                <a:lnTo>
                  <a:pt x="477139" y="1654173"/>
                </a:lnTo>
                <a:lnTo>
                  <a:pt x="475384" y="1673635"/>
                </a:lnTo>
                <a:cubicBezTo>
                  <a:pt x="471072" y="1674356"/>
                  <a:pt x="468733" y="1677239"/>
                  <a:pt x="468368" y="1682284"/>
                </a:cubicBezTo>
                <a:cubicBezTo>
                  <a:pt x="468002" y="1687330"/>
                  <a:pt x="463909" y="1690213"/>
                  <a:pt x="456088" y="1690934"/>
                </a:cubicBezTo>
                <a:cubicBezTo>
                  <a:pt x="456673" y="1681473"/>
                  <a:pt x="459012" y="1672824"/>
                  <a:pt x="463105" y="1664985"/>
                </a:cubicBezTo>
                <a:cubicBezTo>
                  <a:pt x="467198" y="1657148"/>
                  <a:pt x="469537" y="1648498"/>
                  <a:pt x="470122" y="1639038"/>
                </a:cubicBezTo>
                <a:close/>
                <a:moveTo>
                  <a:pt x="324524" y="1647687"/>
                </a:moveTo>
                <a:cubicBezTo>
                  <a:pt x="324488" y="1648904"/>
                  <a:pt x="324561" y="1650255"/>
                  <a:pt x="324743" y="1651742"/>
                </a:cubicBezTo>
                <a:cubicBezTo>
                  <a:pt x="324926" y="1653228"/>
                  <a:pt x="325438" y="1654039"/>
                  <a:pt x="326278" y="1654173"/>
                </a:cubicBezTo>
                <a:lnTo>
                  <a:pt x="331541" y="1654174"/>
                </a:lnTo>
                <a:cubicBezTo>
                  <a:pt x="331468" y="1652012"/>
                  <a:pt x="330737" y="1650391"/>
                  <a:pt x="329348" y="1649309"/>
                </a:cubicBezTo>
                <a:cubicBezTo>
                  <a:pt x="327959" y="1648227"/>
                  <a:pt x="326351" y="1647687"/>
                  <a:pt x="324524" y="1647687"/>
                </a:cubicBezTo>
                <a:close/>
                <a:moveTo>
                  <a:pt x="364870" y="1580655"/>
                </a:moveTo>
                <a:cubicBezTo>
                  <a:pt x="364797" y="1581872"/>
                  <a:pt x="364944" y="1583223"/>
                  <a:pt x="365309" y="1584709"/>
                </a:cubicBezTo>
                <a:cubicBezTo>
                  <a:pt x="365675" y="1586196"/>
                  <a:pt x="366698" y="1587007"/>
                  <a:pt x="368379" y="1587142"/>
                </a:cubicBezTo>
                <a:lnTo>
                  <a:pt x="371887" y="1587142"/>
                </a:lnTo>
                <a:cubicBezTo>
                  <a:pt x="371814" y="1584980"/>
                  <a:pt x="371083" y="1583358"/>
                  <a:pt x="369695" y="1582277"/>
                </a:cubicBezTo>
                <a:cubicBezTo>
                  <a:pt x="368306" y="1581196"/>
                  <a:pt x="366698" y="1580655"/>
                  <a:pt x="364870" y="1580655"/>
                </a:cubicBezTo>
                <a:close/>
                <a:moveTo>
                  <a:pt x="489418" y="1502811"/>
                </a:moveTo>
                <a:cubicBezTo>
                  <a:pt x="489454" y="1504118"/>
                  <a:pt x="489820" y="1505830"/>
                  <a:pt x="490514" y="1507948"/>
                </a:cubicBezTo>
                <a:cubicBezTo>
                  <a:pt x="491209" y="1510064"/>
                  <a:pt x="492013" y="1511235"/>
                  <a:pt x="492926" y="1511461"/>
                </a:cubicBezTo>
                <a:cubicBezTo>
                  <a:pt x="494607" y="1511325"/>
                  <a:pt x="495631" y="1510516"/>
                  <a:pt x="495996" y="1509029"/>
                </a:cubicBezTo>
                <a:cubicBezTo>
                  <a:pt x="496361" y="1507542"/>
                  <a:pt x="496508" y="1506190"/>
                  <a:pt x="496435" y="1504974"/>
                </a:cubicBezTo>
                <a:close/>
                <a:moveTo>
                  <a:pt x="149105" y="1699582"/>
                </a:moveTo>
                <a:cubicBezTo>
                  <a:pt x="149142" y="1700889"/>
                  <a:pt x="149507" y="1702601"/>
                  <a:pt x="150202" y="1704719"/>
                </a:cubicBezTo>
                <a:cubicBezTo>
                  <a:pt x="150896" y="1706835"/>
                  <a:pt x="151700" y="1708006"/>
                  <a:pt x="152614" y="1708232"/>
                </a:cubicBezTo>
                <a:cubicBezTo>
                  <a:pt x="154295" y="1708097"/>
                  <a:pt x="155318" y="1707286"/>
                  <a:pt x="155684" y="1705800"/>
                </a:cubicBezTo>
                <a:cubicBezTo>
                  <a:pt x="156049" y="1704313"/>
                  <a:pt x="156195" y="1702961"/>
                  <a:pt x="156122" y="1701746"/>
                </a:cubicBezTo>
                <a:close/>
                <a:moveTo>
                  <a:pt x="156122" y="1682284"/>
                </a:moveTo>
                <a:cubicBezTo>
                  <a:pt x="156122" y="1686608"/>
                  <a:pt x="157876" y="1688771"/>
                  <a:pt x="161385" y="1688771"/>
                </a:cubicBezTo>
                <a:lnTo>
                  <a:pt x="163139" y="1688771"/>
                </a:lnTo>
                <a:cubicBezTo>
                  <a:pt x="163066" y="1686608"/>
                  <a:pt x="162335" y="1684987"/>
                  <a:pt x="160946" y="1683906"/>
                </a:cubicBezTo>
                <a:cubicBezTo>
                  <a:pt x="159557" y="1682826"/>
                  <a:pt x="157949" y="1682284"/>
                  <a:pt x="156122" y="1682284"/>
                </a:cubicBezTo>
                <a:close/>
                <a:moveTo>
                  <a:pt x="533272" y="1424969"/>
                </a:moveTo>
                <a:cubicBezTo>
                  <a:pt x="527389" y="1425644"/>
                  <a:pt x="523807" y="1429699"/>
                  <a:pt x="522528" y="1437132"/>
                </a:cubicBezTo>
                <a:cubicBezTo>
                  <a:pt x="521249" y="1444564"/>
                  <a:pt x="520737" y="1451322"/>
                  <a:pt x="520993" y="1457403"/>
                </a:cubicBezTo>
                <a:cubicBezTo>
                  <a:pt x="518289" y="1457403"/>
                  <a:pt x="515365" y="1457944"/>
                  <a:pt x="512222" y="1459025"/>
                </a:cubicBezTo>
                <a:cubicBezTo>
                  <a:pt x="509079" y="1460106"/>
                  <a:pt x="506156" y="1461728"/>
                  <a:pt x="503451" y="1463890"/>
                </a:cubicBezTo>
                <a:lnTo>
                  <a:pt x="508714" y="1485513"/>
                </a:lnTo>
                <a:cubicBezTo>
                  <a:pt x="509554" y="1479611"/>
                  <a:pt x="511382" y="1473575"/>
                  <a:pt x="514196" y="1467404"/>
                </a:cubicBezTo>
                <a:cubicBezTo>
                  <a:pt x="517010" y="1461232"/>
                  <a:pt x="521030" y="1457899"/>
                  <a:pt x="526256" y="1457403"/>
                </a:cubicBezTo>
                <a:cubicBezTo>
                  <a:pt x="526548" y="1451186"/>
                  <a:pt x="527718" y="1445781"/>
                  <a:pt x="529764" y="1441185"/>
                </a:cubicBezTo>
                <a:cubicBezTo>
                  <a:pt x="531811" y="1436590"/>
                  <a:pt x="532980" y="1431185"/>
                  <a:pt x="533272" y="1424969"/>
                </a:cubicBezTo>
                <a:close/>
                <a:moveTo>
                  <a:pt x="450826" y="1383884"/>
                </a:moveTo>
                <a:cubicBezTo>
                  <a:pt x="446221" y="1384965"/>
                  <a:pt x="443590" y="1390372"/>
                  <a:pt x="442932" y="1400102"/>
                </a:cubicBezTo>
                <a:cubicBezTo>
                  <a:pt x="442274" y="1409832"/>
                  <a:pt x="439643" y="1417400"/>
                  <a:pt x="435038" y="1422805"/>
                </a:cubicBezTo>
                <a:cubicBezTo>
                  <a:pt x="434819" y="1429113"/>
                  <a:pt x="433942" y="1434879"/>
                  <a:pt x="432407" y="1440105"/>
                </a:cubicBezTo>
                <a:cubicBezTo>
                  <a:pt x="430872" y="1445330"/>
                  <a:pt x="429995" y="1451096"/>
                  <a:pt x="429775" y="1457403"/>
                </a:cubicBezTo>
                <a:cubicBezTo>
                  <a:pt x="421078" y="1458575"/>
                  <a:pt x="416546" y="1463259"/>
                  <a:pt x="416180" y="1471459"/>
                </a:cubicBezTo>
                <a:cubicBezTo>
                  <a:pt x="415815" y="1479657"/>
                  <a:pt x="413915" y="1484342"/>
                  <a:pt x="410479" y="1485513"/>
                </a:cubicBezTo>
                <a:cubicBezTo>
                  <a:pt x="409273" y="1485468"/>
                  <a:pt x="407300" y="1485558"/>
                  <a:pt x="404559" y="1485783"/>
                </a:cubicBezTo>
                <a:cubicBezTo>
                  <a:pt x="401818" y="1486009"/>
                  <a:pt x="400283" y="1486640"/>
                  <a:pt x="399954" y="1487676"/>
                </a:cubicBezTo>
                <a:cubicBezTo>
                  <a:pt x="400576" y="1489838"/>
                  <a:pt x="403280" y="1491460"/>
                  <a:pt x="408067" y="1492541"/>
                </a:cubicBezTo>
                <a:cubicBezTo>
                  <a:pt x="412855" y="1493622"/>
                  <a:pt x="415998" y="1494163"/>
                  <a:pt x="417496" y="1494163"/>
                </a:cubicBezTo>
                <a:lnTo>
                  <a:pt x="429775" y="1481189"/>
                </a:lnTo>
                <a:cubicBezTo>
                  <a:pt x="427181" y="1480828"/>
                  <a:pt x="425353" y="1478846"/>
                  <a:pt x="424294" y="1475241"/>
                </a:cubicBezTo>
                <a:cubicBezTo>
                  <a:pt x="423234" y="1471639"/>
                  <a:pt x="422722" y="1468575"/>
                  <a:pt x="422759" y="1466052"/>
                </a:cubicBezTo>
                <a:lnTo>
                  <a:pt x="429775" y="1457403"/>
                </a:lnTo>
                <a:cubicBezTo>
                  <a:pt x="433430" y="1451952"/>
                  <a:pt x="437085" y="1446096"/>
                  <a:pt x="440739" y="1439834"/>
                </a:cubicBezTo>
                <a:cubicBezTo>
                  <a:pt x="444394" y="1433573"/>
                  <a:pt x="447171" y="1427175"/>
                  <a:pt x="449072" y="1420643"/>
                </a:cubicBezTo>
                <a:cubicBezTo>
                  <a:pt x="451666" y="1418345"/>
                  <a:pt x="453494" y="1415372"/>
                  <a:pt x="454553" y="1411724"/>
                </a:cubicBezTo>
                <a:cubicBezTo>
                  <a:pt x="455613" y="1408075"/>
                  <a:pt x="456125" y="1404561"/>
                  <a:pt x="456088" y="1401183"/>
                </a:cubicBezTo>
                <a:cubicBezTo>
                  <a:pt x="456198" y="1398570"/>
                  <a:pt x="455979" y="1395146"/>
                  <a:pt x="455430" y="1390912"/>
                </a:cubicBezTo>
                <a:cubicBezTo>
                  <a:pt x="454882" y="1386677"/>
                  <a:pt x="453347" y="1384334"/>
                  <a:pt x="450826" y="1383884"/>
                </a:cubicBezTo>
                <a:close/>
                <a:moveTo>
                  <a:pt x="291195" y="1474702"/>
                </a:moveTo>
                <a:lnTo>
                  <a:pt x="289440" y="1487675"/>
                </a:lnTo>
                <a:cubicBezTo>
                  <a:pt x="289587" y="1490784"/>
                  <a:pt x="290610" y="1492676"/>
                  <a:pt x="292510" y="1493352"/>
                </a:cubicBezTo>
                <a:cubicBezTo>
                  <a:pt x="294411" y="1494027"/>
                  <a:pt x="296311" y="1494297"/>
                  <a:pt x="298211" y="1494163"/>
                </a:cubicBezTo>
                <a:close/>
                <a:moveTo>
                  <a:pt x="308736" y="1448754"/>
                </a:moveTo>
                <a:cubicBezTo>
                  <a:pt x="307932" y="1448844"/>
                  <a:pt x="307348" y="1449204"/>
                  <a:pt x="306982" y="1449835"/>
                </a:cubicBezTo>
                <a:cubicBezTo>
                  <a:pt x="306617" y="1450465"/>
                  <a:pt x="306032" y="1450826"/>
                  <a:pt x="305228" y="1450916"/>
                </a:cubicBezTo>
                <a:cubicBezTo>
                  <a:pt x="305265" y="1452223"/>
                  <a:pt x="305630" y="1453934"/>
                  <a:pt x="306325" y="1456052"/>
                </a:cubicBezTo>
                <a:cubicBezTo>
                  <a:pt x="307019" y="1458169"/>
                  <a:pt x="307823" y="1459340"/>
                  <a:pt x="308736" y="1459566"/>
                </a:cubicBezTo>
                <a:cubicBezTo>
                  <a:pt x="310418" y="1459430"/>
                  <a:pt x="311441" y="1458619"/>
                  <a:pt x="311806" y="1457133"/>
                </a:cubicBezTo>
                <a:cubicBezTo>
                  <a:pt x="312172" y="1455646"/>
                  <a:pt x="312318" y="1454295"/>
                  <a:pt x="312245" y="1453078"/>
                </a:cubicBezTo>
                <a:cubicBezTo>
                  <a:pt x="311953" y="1450555"/>
                  <a:pt x="310783" y="1449114"/>
                  <a:pt x="308736" y="1448754"/>
                </a:cubicBezTo>
                <a:close/>
                <a:moveTo>
                  <a:pt x="331541" y="1364423"/>
                </a:moveTo>
                <a:cubicBezTo>
                  <a:pt x="329714" y="1368838"/>
                  <a:pt x="328106" y="1373523"/>
                  <a:pt x="326717" y="1378479"/>
                </a:cubicBezTo>
                <a:cubicBezTo>
                  <a:pt x="325328" y="1383434"/>
                  <a:pt x="324597" y="1388118"/>
                  <a:pt x="324524" y="1392534"/>
                </a:cubicBezTo>
                <a:cubicBezTo>
                  <a:pt x="323391" y="1392488"/>
                  <a:pt x="321710" y="1392578"/>
                  <a:pt x="319481" y="1392804"/>
                </a:cubicBezTo>
                <a:cubicBezTo>
                  <a:pt x="317252" y="1393029"/>
                  <a:pt x="316009" y="1393660"/>
                  <a:pt x="315753" y="1394696"/>
                </a:cubicBezTo>
                <a:cubicBezTo>
                  <a:pt x="316192" y="1396993"/>
                  <a:pt x="318385" y="1399425"/>
                  <a:pt x="322331" y="1401993"/>
                </a:cubicBezTo>
                <a:cubicBezTo>
                  <a:pt x="326278" y="1404561"/>
                  <a:pt x="329348" y="1406453"/>
                  <a:pt x="331541" y="1407670"/>
                </a:cubicBezTo>
                <a:lnTo>
                  <a:pt x="345574" y="1383884"/>
                </a:lnTo>
                <a:close/>
                <a:moveTo>
                  <a:pt x="359608" y="1282255"/>
                </a:moveTo>
                <a:cubicBezTo>
                  <a:pt x="355661" y="1291264"/>
                  <a:pt x="351276" y="1301356"/>
                  <a:pt x="346452" y="1312528"/>
                </a:cubicBezTo>
                <a:cubicBezTo>
                  <a:pt x="341628" y="1323700"/>
                  <a:pt x="338996" y="1333790"/>
                  <a:pt x="338558" y="1342801"/>
                </a:cubicBezTo>
                <a:cubicBezTo>
                  <a:pt x="338704" y="1348070"/>
                  <a:pt x="340166" y="1351585"/>
                  <a:pt x="342943" y="1353341"/>
                </a:cubicBezTo>
                <a:cubicBezTo>
                  <a:pt x="345721" y="1355098"/>
                  <a:pt x="348937" y="1355909"/>
                  <a:pt x="352591" y="1355775"/>
                </a:cubicBezTo>
                <a:lnTo>
                  <a:pt x="359608" y="1338475"/>
                </a:lnTo>
                <a:cubicBezTo>
                  <a:pt x="359608" y="1335142"/>
                  <a:pt x="360046" y="1331538"/>
                  <a:pt x="360924" y="1327664"/>
                </a:cubicBezTo>
                <a:cubicBezTo>
                  <a:pt x="361801" y="1323789"/>
                  <a:pt x="363116" y="1320186"/>
                  <a:pt x="364870" y="1316852"/>
                </a:cubicBezTo>
                <a:cubicBezTo>
                  <a:pt x="365163" y="1312708"/>
                  <a:pt x="366332" y="1309103"/>
                  <a:pt x="368379" y="1306040"/>
                </a:cubicBezTo>
                <a:cubicBezTo>
                  <a:pt x="370425" y="1302977"/>
                  <a:pt x="371595" y="1299374"/>
                  <a:pt x="371887" y="1295229"/>
                </a:cubicBezTo>
                <a:close/>
                <a:moveTo>
                  <a:pt x="650803" y="1068186"/>
                </a:moveTo>
                <a:cubicBezTo>
                  <a:pt x="652265" y="1094493"/>
                  <a:pt x="651095" y="1119721"/>
                  <a:pt x="647295" y="1143866"/>
                </a:cubicBezTo>
                <a:cubicBezTo>
                  <a:pt x="653398" y="1144227"/>
                  <a:pt x="657856" y="1143506"/>
                  <a:pt x="660670" y="1141704"/>
                </a:cubicBezTo>
                <a:cubicBezTo>
                  <a:pt x="663484" y="1139902"/>
                  <a:pt x="664873" y="1134857"/>
                  <a:pt x="664837" y="1126568"/>
                </a:cubicBezTo>
                <a:lnTo>
                  <a:pt x="664837" y="1074672"/>
                </a:lnTo>
                <a:close/>
                <a:moveTo>
                  <a:pt x="391183" y="1193601"/>
                </a:moveTo>
                <a:cubicBezTo>
                  <a:pt x="387675" y="1200087"/>
                  <a:pt x="385921" y="1206574"/>
                  <a:pt x="385921" y="1213061"/>
                </a:cubicBezTo>
                <a:cubicBezTo>
                  <a:pt x="385848" y="1215223"/>
                  <a:pt x="385994" y="1216845"/>
                  <a:pt x="386359" y="1217926"/>
                </a:cubicBezTo>
                <a:cubicBezTo>
                  <a:pt x="386725" y="1219007"/>
                  <a:pt x="387748" y="1219548"/>
                  <a:pt x="389429" y="1219548"/>
                </a:cubicBezTo>
                <a:lnTo>
                  <a:pt x="398200" y="1210899"/>
                </a:lnTo>
                <a:close/>
                <a:moveTo>
                  <a:pt x="412234" y="1159003"/>
                </a:moveTo>
                <a:cubicBezTo>
                  <a:pt x="411430" y="1159094"/>
                  <a:pt x="410845" y="1159453"/>
                  <a:pt x="410479" y="1160084"/>
                </a:cubicBezTo>
                <a:cubicBezTo>
                  <a:pt x="410114" y="1160714"/>
                  <a:pt x="409529" y="1161076"/>
                  <a:pt x="408725" y="1161165"/>
                </a:cubicBezTo>
                <a:cubicBezTo>
                  <a:pt x="408762" y="1162472"/>
                  <a:pt x="409127" y="1164183"/>
                  <a:pt x="409822" y="1166301"/>
                </a:cubicBezTo>
                <a:cubicBezTo>
                  <a:pt x="410516" y="1168418"/>
                  <a:pt x="411320" y="1169590"/>
                  <a:pt x="412234" y="1169815"/>
                </a:cubicBezTo>
                <a:cubicBezTo>
                  <a:pt x="413915" y="1169679"/>
                  <a:pt x="414938" y="1168869"/>
                  <a:pt x="415303" y="1167382"/>
                </a:cubicBezTo>
                <a:cubicBezTo>
                  <a:pt x="415669" y="1165895"/>
                  <a:pt x="415815" y="1164544"/>
                  <a:pt x="415742" y="1163328"/>
                </a:cubicBezTo>
                <a:cubicBezTo>
                  <a:pt x="415450" y="1160804"/>
                  <a:pt x="414280" y="1159364"/>
                  <a:pt x="412234" y="1159003"/>
                </a:cubicBezTo>
                <a:close/>
                <a:moveTo>
                  <a:pt x="442055" y="1120081"/>
                </a:moveTo>
                <a:cubicBezTo>
                  <a:pt x="442018" y="1123190"/>
                  <a:pt x="442530" y="1125082"/>
                  <a:pt x="443590" y="1125758"/>
                </a:cubicBezTo>
                <a:cubicBezTo>
                  <a:pt x="444649" y="1126433"/>
                  <a:pt x="446477" y="1126703"/>
                  <a:pt x="449072" y="1126568"/>
                </a:cubicBezTo>
                <a:cubicBezTo>
                  <a:pt x="449072" y="1122243"/>
                  <a:pt x="447317" y="1120081"/>
                  <a:pt x="443809" y="1120081"/>
                </a:cubicBezTo>
                <a:close/>
                <a:moveTo>
                  <a:pt x="449072" y="1094133"/>
                </a:moveTo>
                <a:lnTo>
                  <a:pt x="449072" y="1102783"/>
                </a:lnTo>
                <a:cubicBezTo>
                  <a:pt x="448779" y="1108909"/>
                  <a:pt x="451118" y="1111793"/>
                  <a:pt x="456088" y="1111431"/>
                </a:cubicBezTo>
                <a:close/>
                <a:moveTo>
                  <a:pt x="719216" y="903849"/>
                </a:moveTo>
                <a:cubicBezTo>
                  <a:pt x="719509" y="907813"/>
                  <a:pt x="720678" y="910696"/>
                  <a:pt x="722725" y="912498"/>
                </a:cubicBezTo>
                <a:cubicBezTo>
                  <a:pt x="723565" y="912363"/>
                  <a:pt x="724077" y="911553"/>
                  <a:pt x="724260" y="910066"/>
                </a:cubicBezTo>
                <a:cubicBezTo>
                  <a:pt x="724442" y="908580"/>
                  <a:pt x="724515" y="907227"/>
                  <a:pt x="724479" y="906012"/>
                </a:cubicBezTo>
                <a:close/>
                <a:moveTo>
                  <a:pt x="499943" y="998992"/>
                </a:moveTo>
                <a:cubicBezTo>
                  <a:pt x="498262" y="999487"/>
                  <a:pt x="497239" y="1001739"/>
                  <a:pt x="496873" y="1005749"/>
                </a:cubicBezTo>
                <a:cubicBezTo>
                  <a:pt x="496508" y="1009758"/>
                  <a:pt x="496361" y="1012551"/>
                  <a:pt x="496435" y="1014128"/>
                </a:cubicBezTo>
                <a:cubicBezTo>
                  <a:pt x="496215" y="1014082"/>
                  <a:pt x="495338" y="1014173"/>
                  <a:pt x="493803" y="1014397"/>
                </a:cubicBezTo>
                <a:cubicBezTo>
                  <a:pt x="492268" y="1014623"/>
                  <a:pt x="491391" y="1015254"/>
                  <a:pt x="491172" y="1016290"/>
                </a:cubicBezTo>
                <a:cubicBezTo>
                  <a:pt x="491282" y="1017371"/>
                  <a:pt x="491939" y="1018452"/>
                  <a:pt x="493145" y="1019534"/>
                </a:cubicBezTo>
                <a:cubicBezTo>
                  <a:pt x="494351" y="1020615"/>
                  <a:pt x="495448" y="1021696"/>
                  <a:pt x="496435" y="1022777"/>
                </a:cubicBezTo>
                <a:lnTo>
                  <a:pt x="503451" y="1011965"/>
                </a:lnTo>
                <a:cubicBezTo>
                  <a:pt x="503524" y="1010479"/>
                  <a:pt x="503378" y="1008046"/>
                  <a:pt x="503013" y="1004667"/>
                </a:cubicBezTo>
                <a:cubicBezTo>
                  <a:pt x="502647" y="1001289"/>
                  <a:pt x="501624" y="999397"/>
                  <a:pt x="499943" y="998992"/>
                </a:cubicBezTo>
                <a:close/>
                <a:moveTo>
                  <a:pt x="754300" y="817356"/>
                </a:moveTo>
                <a:cubicBezTo>
                  <a:pt x="752546" y="817536"/>
                  <a:pt x="751230" y="818797"/>
                  <a:pt x="750353" y="821141"/>
                </a:cubicBezTo>
                <a:cubicBezTo>
                  <a:pt x="749476" y="823483"/>
                  <a:pt x="749038" y="825826"/>
                  <a:pt x="749038" y="828168"/>
                </a:cubicBezTo>
                <a:cubicBezTo>
                  <a:pt x="747978" y="828078"/>
                  <a:pt x="746589" y="828258"/>
                  <a:pt x="744871" y="828708"/>
                </a:cubicBezTo>
                <a:cubicBezTo>
                  <a:pt x="743154" y="829159"/>
                  <a:pt x="742203" y="830420"/>
                  <a:pt x="742021" y="832492"/>
                </a:cubicBezTo>
                <a:lnTo>
                  <a:pt x="743775" y="836818"/>
                </a:lnTo>
                <a:cubicBezTo>
                  <a:pt x="747649" y="835871"/>
                  <a:pt x="751742" y="834520"/>
                  <a:pt x="756054" y="832763"/>
                </a:cubicBezTo>
                <a:cubicBezTo>
                  <a:pt x="760367" y="831006"/>
                  <a:pt x="762706" y="828032"/>
                  <a:pt x="763071" y="823844"/>
                </a:cubicBezTo>
                <a:cubicBezTo>
                  <a:pt x="762925" y="821681"/>
                  <a:pt x="761902" y="820060"/>
                  <a:pt x="760001" y="818978"/>
                </a:cubicBezTo>
                <a:cubicBezTo>
                  <a:pt x="758101" y="817898"/>
                  <a:pt x="756200" y="817357"/>
                  <a:pt x="754300" y="817356"/>
                </a:cubicBezTo>
                <a:close/>
                <a:moveTo>
                  <a:pt x="731496" y="802221"/>
                </a:moveTo>
                <a:cubicBezTo>
                  <a:pt x="731423" y="803526"/>
                  <a:pt x="731569" y="805238"/>
                  <a:pt x="731934" y="807356"/>
                </a:cubicBezTo>
                <a:cubicBezTo>
                  <a:pt x="732300" y="809472"/>
                  <a:pt x="733323" y="810645"/>
                  <a:pt x="735004" y="810869"/>
                </a:cubicBezTo>
                <a:lnTo>
                  <a:pt x="738512" y="810869"/>
                </a:lnTo>
                <a:cubicBezTo>
                  <a:pt x="738439" y="808617"/>
                  <a:pt x="737708" y="806635"/>
                  <a:pt x="736320" y="804923"/>
                </a:cubicBezTo>
                <a:cubicBezTo>
                  <a:pt x="734931" y="803212"/>
                  <a:pt x="733323" y="802311"/>
                  <a:pt x="731496" y="802221"/>
                </a:cubicBezTo>
                <a:close/>
                <a:moveTo>
                  <a:pt x="819205" y="640047"/>
                </a:moveTo>
                <a:cubicBezTo>
                  <a:pt x="818401" y="640137"/>
                  <a:pt x="817816" y="640497"/>
                  <a:pt x="817451" y="641128"/>
                </a:cubicBezTo>
                <a:cubicBezTo>
                  <a:pt x="817085" y="641758"/>
                  <a:pt x="816501" y="642119"/>
                  <a:pt x="815697" y="642209"/>
                </a:cubicBezTo>
                <a:cubicBezTo>
                  <a:pt x="815733" y="643515"/>
                  <a:pt x="816099" y="645226"/>
                  <a:pt x="816793" y="647344"/>
                </a:cubicBezTo>
                <a:cubicBezTo>
                  <a:pt x="817487" y="649462"/>
                  <a:pt x="818291" y="650633"/>
                  <a:pt x="819205" y="650858"/>
                </a:cubicBezTo>
                <a:cubicBezTo>
                  <a:pt x="820886" y="650723"/>
                  <a:pt x="821909" y="649912"/>
                  <a:pt x="822275" y="648425"/>
                </a:cubicBezTo>
                <a:cubicBezTo>
                  <a:pt x="822640" y="646938"/>
                  <a:pt x="822786" y="645588"/>
                  <a:pt x="822713" y="644371"/>
                </a:cubicBezTo>
                <a:cubicBezTo>
                  <a:pt x="822421" y="641848"/>
                  <a:pt x="821252" y="640407"/>
                  <a:pt x="819205" y="640047"/>
                </a:cubicBezTo>
                <a:close/>
                <a:moveTo>
                  <a:pt x="829730" y="581664"/>
                </a:moveTo>
                <a:lnTo>
                  <a:pt x="829730" y="585988"/>
                </a:lnTo>
                <a:cubicBezTo>
                  <a:pt x="829438" y="592836"/>
                  <a:pt x="831777" y="596439"/>
                  <a:pt x="836747" y="596800"/>
                </a:cubicBezTo>
                <a:close/>
                <a:moveTo>
                  <a:pt x="836747" y="564365"/>
                </a:moveTo>
                <a:cubicBezTo>
                  <a:pt x="836674" y="565672"/>
                  <a:pt x="836820" y="567384"/>
                  <a:pt x="837185" y="569500"/>
                </a:cubicBezTo>
                <a:cubicBezTo>
                  <a:pt x="837551" y="571618"/>
                  <a:pt x="838574" y="572789"/>
                  <a:pt x="840255" y="573015"/>
                </a:cubicBezTo>
                <a:cubicBezTo>
                  <a:pt x="841096" y="572879"/>
                  <a:pt x="841607" y="572068"/>
                  <a:pt x="841790" y="570581"/>
                </a:cubicBezTo>
                <a:cubicBezTo>
                  <a:pt x="841973" y="569095"/>
                  <a:pt x="842046" y="567744"/>
                  <a:pt x="842009" y="566527"/>
                </a:cubicBezTo>
                <a:close/>
                <a:moveTo>
                  <a:pt x="875339" y="443276"/>
                </a:moveTo>
                <a:cubicBezTo>
                  <a:pt x="874498" y="443366"/>
                  <a:pt x="873987" y="443726"/>
                  <a:pt x="873804" y="444357"/>
                </a:cubicBezTo>
                <a:cubicBezTo>
                  <a:pt x="873621" y="444987"/>
                  <a:pt x="873548" y="445348"/>
                  <a:pt x="873585" y="445438"/>
                </a:cubicBezTo>
                <a:cubicBezTo>
                  <a:pt x="873548" y="448545"/>
                  <a:pt x="874060" y="450437"/>
                  <a:pt x="875120" y="451113"/>
                </a:cubicBezTo>
                <a:cubicBezTo>
                  <a:pt x="876180" y="451790"/>
                  <a:pt x="878007" y="452060"/>
                  <a:pt x="880602" y="451924"/>
                </a:cubicBezTo>
                <a:cubicBezTo>
                  <a:pt x="880602" y="449672"/>
                  <a:pt x="880163" y="447690"/>
                  <a:pt x="879286" y="445978"/>
                </a:cubicBezTo>
                <a:cubicBezTo>
                  <a:pt x="878409" y="444266"/>
                  <a:pt x="877093" y="443366"/>
                  <a:pt x="875339" y="443276"/>
                </a:cubicBezTo>
                <a:close/>
                <a:moveTo>
                  <a:pt x="926210" y="402191"/>
                </a:moveTo>
                <a:cubicBezTo>
                  <a:pt x="926210" y="404443"/>
                  <a:pt x="926649" y="406425"/>
                  <a:pt x="927526" y="408137"/>
                </a:cubicBezTo>
                <a:cubicBezTo>
                  <a:pt x="928403" y="409850"/>
                  <a:pt x="929719" y="410751"/>
                  <a:pt x="931473" y="410841"/>
                </a:cubicBezTo>
                <a:cubicBezTo>
                  <a:pt x="932935" y="410480"/>
                  <a:pt x="933520" y="409038"/>
                  <a:pt x="933227" y="406515"/>
                </a:cubicBezTo>
                <a:cubicBezTo>
                  <a:pt x="933227" y="404443"/>
                  <a:pt x="932789" y="403182"/>
                  <a:pt x="931912" y="402732"/>
                </a:cubicBezTo>
                <a:cubicBezTo>
                  <a:pt x="931034" y="402281"/>
                  <a:pt x="929719" y="402101"/>
                  <a:pt x="927965" y="402191"/>
                </a:cubicBezTo>
                <a:close/>
                <a:moveTo>
                  <a:pt x="947261" y="322185"/>
                </a:moveTo>
                <a:lnTo>
                  <a:pt x="947261" y="328673"/>
                </a:lnTo>
                <a:lnTo>
                  <a:pt x="940244" y="339483"/>
                </a:lnTo>
                <a:lnTo>
                  <a:pt x="940244" y="365432"/>
                </a:lnTo>
                <a:cubicBezTo>
                  <a:pt x="938417" y="365432"/>
                  <a:pt x="936809" y="365972"/>
                  <a:pt x="935420" y="367053"/>
                </a:cubicBezTo>
                <a:cubicBezTo>
                  <a:pt x="934031" y="368135"/>
                  <a:pt x="933300" y="369756"/>
                  <a:pt x="933227" y="371918"/>
                </a:cubicBezTo>
                <a:cubicBezTo>
                  <a:pt x="933227" y="374262"/>
                  <a:pt x="933666" y="376604"/>
                  <a:pt x="934543" y="378947"/>
                </a:cubicBezTo>
                <a:cubicBezTo>
                  <a:pt x="935420" y="381289"/>
                  <a:pt x="936736" y="382550"/>
                  <a:pt x="938490" y="382730"/>
                </a:cubicBezTo>
                <a:cubicBezTo>
                  <a:pt x="939330" y="382550"/>
                  <a:pt x="939842" y="381829"/>
                  <a:pt x="940025" y="380568"/>
                </a:cubicBezTo>
                <a:cubicBezTo>
                  <a:pt x="940207" y="379307"/>
                  <a:pt x="940280" y="378586"/>
                  <a:pt x="940244" y="378406"/>
                </a:cubicBezTo>
                <a:lnTo>
                  <a:pt x="952523" y="350295"/>
                </a:lnTo>
                <a:lnTo>
                  <a:pt x="949015" y="328673"/>
                </a:lnTo>
                <a:cubicBezTo>
                  <a:pt x="949051" y="328402"/>
                  <a:pt x="948978" y="327321"/>
                  <a:pt x="948796" y="325428"/>
                </a:cubicBezTo>
                <a:cubicBezTo>
                  <a:pt x="948613" y="323536"/>
                  <a:pt x="948101" y="322455"/>
                  <a:pt x="947261" y="322185"/>
                </a:cubicBezTo>
                <a:close/>
                <a:moveTo>
                  <a:pt x="798155" y="6487"/>
                </a:moveTo>
                <a:lnTo>
                  <a:pt x="801663" y="8649"/>
                </a:lnTo>
                <a:cubicBezTo>
                  <a:pt x="802686" y="16126"/>
                  <a:pt x="807218" y="17389"/>
                  <a:pt x="815258" y="12433"/>
                </a:cubicBezTo>
                <a:cubicBezTo>
                  <a:pt x="823298" y="7478"/>
                  <a:pt x="828707" y="3333"/>
                  <a:pt x="831484" y="0"/>
                </a:cubicBezTo>
                <a:cubicBezTo>
                  <a:pt x="833421" y="3198"/>
                  <a:pt x="836126" y="5450"/>
                  <a:pt x="839597" y="6757"/>
                </a:cubicBezTo>
                <a:cubicBezTo>
                  <a:pt x="843069" y="8063"/>
                  <a:pt x="846212" y="8693"/>
                  <a:pt x="849026" y="8649"/>
                </a:cubicBezTo>
                <a:lnTo>
                  <a:pt x="852535" y="32434"/>
                </a:lnTo>
                <a:lnTo>
                  <a:pt x="866568" y="36759"/>
                </a:lnTo>
                <a:cubicBezTo>
                  <a:pt x="866532" y="38245"/>
                  <a:pt x="866605" y="40679"/>
                  <a:pt x="866787" y="44057"/>
                </a:cubicBezTo>
                <a:cubicBezTo>
                  <a:pt x="866970" y="47435"/>
                  <a:pt x="867482" y="49327"/>
                  <a:pt x="868322" y="49733"/>
                </a:cubicBezTo>
                <a:cubicBezTo>
                  <a:pt x="870259" y="48561"/>
                  <a:pt x="872525" y="43336"/>
                  <a:pt x="875120" y="34057"/>
                </a:cubicBezTo>
                <a:cubicBezTo>
                  <a:pt x="877714" y="24776"/>
                  <a:pt x="879542" y="18470"/>
                  <a:pt x="880602" y="15135"/>
                </a:cubicBezTo>
                <a:lnTo>
                  <a:pt x="896389" y="8649"/>
                </a:lnTo>
                <a:lnTo>
                  <a:pt x="908669" y="15135"/>
                </a:lnTo>
                <a:lnTo>
                  <a:pt x="926210" y="10811"/>
                </a:lnTo>
                <a:lnTo>
                  <a:pt x="943752" y="15135"/>
                </a:lnTo>
                <a:lnTo>
                  <a:pt x="959540" y="28109"/>
                </a:lnTo>
                <a:cubicBezTo>
                  <a:pt x="959650" y="31488"/>
                  <a:pt x="959430" y="35002"/>
                  <a:pt x="958882" y="38651"/>
                </a:cubicBezTo>
                <a:cubicBezTo>
                  <a:pt x="958334" y="42299"/>
                  <a:pt x="956799" y="45273"/>
                  <a:pt x="954277" y="47570"/>
                </a:cubicBezTo>
                <a:cubicBezTo>
                  <a:pt x="954643" y="52526"/>
                  <a:pt x="954789" y="58292"/>
                  <a:pt x="954716" y="64870"/>
                </a:cubicBezTo>
                <a:cubicBezTo>
                  <a:pt x="954643" y="71446"/>
                  <a:pt x="952158" y="75050"/>
                  <a:pt x="947261" y="75681"/>
                </a:cubicBezTo>
                <a:lnTo>
                  <a:pt x="954277" y="103791"/>
                </a:lnTo>
                <a:cubicBezTo>
                  <a:pt x="959869" y="102260"/>
                  <a:pt x="964035" y="96132"/>
                  <a:pt x="966776" y="85411"/>
                </a:cubicBezTo>
                <a:cubicBezTo>
                  <a:pt x="969517" y="74690"/>
                  <a:pt x="974122" y="68563"/>
                  <a:pt x="980590" y="67032"/>
                </a:cubicBezTo>
                <a:cubicBezTo>
                  <a:pt x="986218" y="66670"/>
                  <a:pt x="991627" y="63607"/>
                  <a:pt x="996817" y="57842"/>
                </a:cubicBezTo>
                <a:cubicBezTo>
                  <a:pt x="1002006" y="52076"/>
                  <a:pt x="1004783" y="45768"/>
                  <a:pt x="1005149" y="38921"/>
                </a:cubicBezTo>
                <a:cubicBezTo>
                  <a:pt x="1007597" y="34822"/>
                  <a:pt x="1009279" y="28966"/>
                  <a:pt x="1010192" y="21353"/>
                </a:cubicBezTo>
                <a:cubicBezTo>
                  <a:pt x="1011106" y="13739"/>
                  <a:pt x="1012348" y="9504"/>
                  <a:pt x="1013920" y="8649"/>
                </a:cubicBezTo>
                <a:cubicBezTo>
                  <a:pt x="1014870" y="8783"/>
                  <a:pt x="1016039" y="9595"/>
                  <a:pt x="1017428" y="11081"/>
                </a:cubicBezTo>
                <a:cubicBezTo>
                  <a:pt x="1018817" y="12568"/>
                  <a:pt x="1019986" y="13920"/>
                  <a:pt x="1020937" y="15135"/>
                </a:cubicBezTo>
                <a:cubicBezTo>
                  <a:pt x="1024445" y="15135"/>
                  <a:pt x="1026199" y="17299"/>
                  <a:pt x="1026199" y="21623"/>
                </a:cubicBezTo>
                <a:cubicBezTo>
                  <a:pt x="1026053" y="25947"/>
                  <a:pt x="1025030" y="30272"/>
                  <a:pt x="1023129" y="34597"/>
                </a:cubicBezTo>
                <a:cubicBezTo>
                  <a:pt x="1021229" y="38921"/>
                  <a:pt x="1019329" y="43246"/>
                  <a:pt x="1017428" y="47570"/>
                </a:cubicBezTo>
                <a:cubicBezTo>
                  <a:pt x="1017867" y="51355"/>
                  <a:pt x="1018305" y="59463"/>
                  <a:pt x="1018744" y="71897"/>
                </a:cubicBezTo>
                <a:cubicBezTo>
                  <a:pt x="1019182" y="84329"/>
                  <a:pt x="1016990" y="91357"/>
                  <a:pt x="1012166" y="92979"/>
                </a:cubicBezTo>
                <a:lnTo>
                  <a:pt x="1003395" y="108115"/>
                </a:lnTo>
                <a:cubicBezTo>
                  <a:pt x="1003468" y="121900"/>
                  <a:pt x="1002883" y="134874"/>
                  <a:pt x="1001640" y="147038"/>
                </a:cubicBezTo>
                <a:cubicBezTo>
                  <a:pt x="1000398" y="159200"/>
                  <a:pt x="998059" y="172174"/>
                  <a:pt x="994624" y="185959"/>
                </a:cubicBezTo>
                <a:cubicBezTo>
                  <a:pt x="998351" y="180554"/>
                  <a:pt x="1001860" y="174607"/>
                  <a:pt x="1005149" y="168120"/>
                </a:cubicBezTo>
                <a:cubicBezTo>
                  <a:pt x="1008438" y="161634"/>
                  <a:pt x="1010192" y="154605"/>
                  <a:pt x="1010411" y="147038"/>
                </a:cubicBezTo>
                <a:lnTo>
                  <a:pt x="1024445" y="153524"/>
                </a:lnTo>
                <a:lnTo>
                  <a:pt x="1020937" y="185959"/>
                </a:lnTo>
                <a:lnTo>
                  <a:pt x="1010411" y="207582"/>
                </a:lnTo>
                <a:lnTo>
                  <a:pt x="1006903" y="237855"/>
                </a:lnTo>
                <a:lnTo>
                  <a:pt x="998132" y="255153"/>
                </a:lnTo>
                <a:lnTo>
                  <a:pt x="994624" y="281101"/>
                </a:lnTo>
                <a:lnTo>
                  <a:pt x="984099" y="302724"/>
                </a:lnTo>
                <a:cubicBezTo>
                  <a:pt x="983368" y="311915"/>
                  <a:pt x="980444" y="320023"/>
                  <a:pt x="975328" y="327051"/>
                </a:cubicBezTo>
                <a:cubicBezTo>
                  <a:pt x="970211" y="334078"/>
                  <a:pt x="967288" y="343267"/>
                  <a:pt x="966557" y="354620"/>
                </a:cubicBezTo>
                <a:cubicBezTo>
                  <a:pt x="963341" y="363270"/>
                  <a:pt x="959248" y="371918"/>
                  <a:pt x="954277" y="380568"/>
                </a:cubicBezTo>
                <a:cubicBezTo>
                  <a:pt x="954314" y="383901"/>
                  <a:pt x="953802" y="386964"/>
                  <a:pt x="952743" y="389757"/>
                </a:cubicBezTo>
                <a:cubicBezTo>
                  <a:pt x="951683" y="392551"/>
                  <a:pt x="949855" y="394533"/>
                  <a:pt x="947261" y="395704"/>
                </a:cubicBezTo>
                <a:cubicBezTo>
                  <a:pt x="947443" y="402055"/>
                  <a:pt x="946639" y="409894"/>
                  <a:pt x="944849" y="419219"/>
                </a:cubicBezTo>
                <a:cubicBezTo>
                  <a:pt x="943058" y="428544"/>
                  <a:pt x="939184" y="433680"/>
                  <a:pt x="933227" y="434626"/>
                </a:cubicBezTo>
                <a:cubicBezTo>
                  <a:pt x="932935" y="442103"/>
                  <a:pt x="931765" y="449312"/>
                  <a:pt x="929719" y="456250"/>
                </a:cubicBezTo>
                <a:cubicBezTo>
                  <a:pt x="927672" y="463187"/>
                  <a:pt x="926503" y="470394"/>
                  <a:pt x="926210" y="477872"/>
                </a:cubicBezTo>
                <a:lnTo>
                  <a:pt x="936736" y="495171"/>
                </a:lnTo>
                <a:cubicBezTo>
                  <a:pt x="938782" y="494811"/>
                  <a:pt x="939952" y="495531"/>
                  <a:pt x="940244" y="497333"/>
                </a:cubicBezTo>
                <a:cubicBezTo>
                  <a:pt x="940061" y="499631"/>
                  <a:pt x="939111" y="502064"/>
                  <a:pt x="937393" y="504631"/>
                </a:cubicBezTo>
                <a:cubicBezTo>
                  <a:pt x="935676" y="507199"/>
                  <a:pt x="934287" y="509091"/>
                  <a:pt x="933227" y="510307"/>
                </a:cubicBezTo>
                <a:cubicBezTo>
                  <a:pt x="932935" y="518956"/>
                  <a:pt x="930011" y="523280"/>
                  <a:pt x="924456" y="523280"/>
                </a:cubicBezTo>
                <a:lnTo>
                  <a:pt x="919194" y="523280"/>
                </a:lnTo>
                <a:lnTo>
                  <a:pt x="917440" y="547066"/>
                </a:lnTo>
                <a:lnTo>
                  <a:pt x="899898" y="588151"/>
                </a:lnTo>
                <a:lnTo>
                  <a:pt x="892881" y="594638"/>
                </a:lnTo>
                <a:cubicBezTo>
                  <a:pt x="892698" y="601304"/>
                  <a:pt x="891309" y="608513"/>
                  <a:pt x="888715" y="616260"/>
                </a:cubicBezTo>
                <a:cubicBezTo>
                  <a:pt x="886120" y="624008"/>
                  <a:pt x="883416" y="631217"/>
                  <a:pt x="880602" y="637883"/>
                </a:cubicBezTo>
                <a:lnTo>
                  <a:pt x="880602" y="663832"/>
                </a:lnTo>
                <a:lnTo>
                  <a:pt x="866568" y="678968"/>
                </a:lnTo>
                <a:lnTo>
                  <a:pt x="859551" y="700591"/>
                </a:lnTo>
                <a:lnTo>
                  <a:pt x="849026" y="711403"/>
                </a:lnTo>
                <a:cubicBezTo>
                  <a:pt x="848515" y="718475"/>
                  <a:pt x="846468" y="724331"/>
                  <a:pt x="842887" y="728972"/>
                </a:cubicBezTo>
                <a:cubicBezTo>
                  <a:pt x="839305" y="733612"/>
                  <a:pt x="837259" y="740008"/>
                  <a:pt x="836747" y="748162"/>
                </a:cubicBezTo>
                <a:lnTo>
                  <a:pt x="820959" y="784922"/>
                </a:lnTo>
                <a:cubicBezTo>
                  <a:pt x="815697" y="786364"/>
                  <a:pt x="812627" y="792129"/>
                  <a:pt x="811750" y="802221"/>
                </a:cubicBezTo>
                <a:cubicBezTo>
                  <a:pt x="810873" y="812311"/>
                  <a:pt x="806926" y="818078"/>
                  <a:pt x="799909" y="819519"/>
                </a:cubicBezTo>
                <a:lnTo>
                  <a:pt x="801663" y="758974"/>
                </a:lnTo>
                <a:cubicBezTo>
                  <a:pt x="798082" y="759919"/>
                  <a:pt x="795158" y="759109"/>
                  <a:pt x="792892" y="756541"/>
                </a:cubicBezTo>
                <a:cubicBezTo>
                  <a:pt x="790626" y="753973"/>
                  <a:pt x="789457" y="750460"/>
                  <a:pt x="789384" y="746000"/>
                </a:cubicBezTo>
                <a:cubicBezTo>
                  <a:pt x="789567" y="742801"/>
                  <a:pt x="790955" y="740549"/>
                  <a:pt x="793550" y="739243"/>
                </a:cubicBezTo>
                <a:cubicBezTo>
                  <a:pt x="796145" y="737936"/>
                  <a:pt x="798849" y="737305"/>
                  <a:pt x="801663" y="737351"/>
                </a:cubicBezTo>
                <a:lnTo>
                  <a:pt x="808680" y="737351"/>
                </a:lnTo>
                <a:lnTo>
                  <a:pt x="822713" y="700591"/>
                </a:lnTo>
                <a:cubicBezTo>
                  <a:pt x="824541" y="700591"/>
                  <a:pt x="826149" y="700050"/>
                  <a:pt x="827537" y="698969"/>
                </a:cubicBezTo>
                <a:cubicBezTo>
                  <a:pt x="828926" y="697888"/>
                  <a:pt x="829657" y="696266"/>
                  <a:pt x="829730" y="694104"/>
                </a:cubicBezTo>
                <a:cubicBezTo>
                  <a:pt x="829511" y="690815"/>
                  <a:pt x="829511" y="688203"/>
                  <a:pt x="829730" y="686265"/>
                </a:cubicBezTo>
                <a:cubicBezTo>
                  <a:pt x="829949" y="684329"/>
                  <a:pt x="831704" y="683338"/>
                  <a:pt x="834993" y="683292"/>
                </a:cubicBezTo>
                <a:lnTo>
                  <a:pt x="856043" y="614098"/>
                </a:lnTo>
                <a:cubicBezTo>
                  <a:pt x="861598" y="614098"/>
                  <a:pt x="864522" y="611936"/>
                  <a:pt x="864814" y="607612"/>
                </a:cubicBezTo>
                <a:cubicBezTo>
                  <a:pt x="864668" y="603376"/>
                  <a:pt x="864960" y="600494"/>
                  <a:pt x="865691" y="598962"/>
                </a:cubicBezTo>
                <a:cubicBezTo>
                  <a:pt x="866422" y="597431"/>
                  <a:pt x="868468" y="596710"/>
                  <a:pt x="871831" y="596800"/>
                </a:cubicBezTo>
                <a:lnTo>
                  <a:pt x="880602" y="575177"/>
                </a:lnTo>
                <a:cubicBezTo>
                  <a:pt x="880821" y="568014"/>
                  <a:pt x="882575" y="556391"/>
                  <a:pt x="885864" y="540310"/>
                </a:cubicBezTo>
                <a:cubicBezTo>
                  <a:pt x="889153" y="524227"/>
                  <a:pt x="892662" y="514226"/>
                  <a:pt x="896389" y="510307"/>
                </a:cubicBezTo>
                <a:cubicBezTo>
                  <a:pt x="899898" y="510307"/>
                  <a:pt x="903406" y="512470"/>
                  <a:pt x="906914" y="516794"/>
                </a:cubicBezTo>
                <a:lnTo>
                  <a:pt x="912177" y="495171"/>
                </a:lnTo>
                <a:cubicBezTo>
                  <a:pt x="913164" y="494000"/>
                  <a:pt x="914260" y="492557"/>
                  <a:pt x="915466" y="490846"/>
                </a:cubicBezTo>
                <a:cubicBezTo>
                  <a:pt x="916672" y="489134"/>
                  <a:pt x="917330" y="487692"/>
                  <a:pt x="917440" y="486521"/>
                </a:cubicBezTo>
                <a:cubicBezTo>
                  <a:pt x="917111" y="485486"/>
                  <a:pt x="915576" y="484855"/>
                  <a:pt x="912835" y="484629"/>
                </a:cubicBezTo>
                <a:cubicBezTo>
                  <a:pt x="910094" y="484405"/>
                  <a:pt x="908120" y="484315"/>
                  <a:pt x="906914" y="484359"/>
                </a:cubicBezTo>
                <a:cubicBezTo>
                  <a:pt x="907718" y="473953"/>
                  <a:pt x="910934" y="462330"/>
                  <a:pt x="916562" y="449492"/>
                </a:cubicBezTo>
                <a:cubicBezTo>
                  <a:pt x="922190" y="436653"/>
                  <a:pt x="925406" y="426652"/>
                  <a:pt x="926210" y="419489"/>
                </a:cubicBezTo>
                <a:cubicBezTo>
                  <a:pt x="918901" y="421291"/>
                  <a:pt x="912469" y="424174"/>
                  <a:pt x="906914" y="428139"/>
                </a:cubicBezTo>
                <a:cubicBezTo>
                  <a:pt x="906622" y="437599"/>
                  <a:pt x="905453" y="445708"/>
                  <a:pt x="903406" y="452465"/>
                </a:cubicBezTo>
                <a:cubicBezTo>
                  <a:pt x="901359" y="459223"/>
                  <a:pt x="900190" y="466250"/>
                  <a:pt x="899898" y="473547"/>
                </a:cubicBezTo>
                <a:cubicBezTo>
                  <a:pt x="900336" y="480125"/>
                  <a:pt x="900336" y="485350"/>
                  <a:pt x="899898" y="489224"/>
                </a:cubicBezTo>
                <a:cubicBezTo>
                  <a:pt x="899459" y="493099"/>
                  <a:pt x="895951" y="495081"/>
                  <a:pt x="889372" y="495171"/>
                </a:cubicBezTo>
                <a:cubicBezTo>
                  <a:pt x="886887" y="500937"/>
                  <a:pt x="882648" y="511028"/>
                  <a:pt x="876655" y="525444"/>
                </a:cubicBezTo>
                <a:cubicBezTo>
                  <a:pt x="870661" y="539858"/>
                  <a:pt x="867299" y="549949"/>
                  <a:pt x="866568" y="555715"/>
                </a:cubicBezTo>
                <a:cubicBezTo>
                  <a:pt x="862767" y="562023"/>
                  <a:pt x="858967" y="568329"/>
                  <a:pt x="855166" y="574636"/>
                </a:cubicBezTo>
                <a:cubicBezTo>
                  <a:pt x="851365" y="580943"/>
                  <a:pt x="849319" y="588330"/>
                  <a:pt x="849026" y="596800"/>
                </a:cubicBezTo>
                <a:lnTo>
                  <a:pt x="842009" y="616260"/>
                </a:lnTo>
                <a:cubicBezTo>
                  <a:pt x="839488" y="618558"/>
                  <a:pt x="837953" y="621531"/>
                  <a:pt x="837405" y="625181"/>
                </a:cubicBezTo>
                <a:cubicBezTo>
                  <a:pt x="836857" y="628829"/>
                  <a:pt x="836637" y="632343"/>
                  <a:pt x="836747" y="635721"/>
                </a:cubicBezTo>
                <a:cubicBezTo>
                  <a:pt x="835870" y="645452"/>
                  <a:pt x="832361" y="655183"/>
                  <a:pt x="826222" y="664913"/>
                </a:cubicBezTo>
                <a:cubicBezTo>
                  <a:pt x="820082" y="674644"/>
                  <a:pt x="816574" y="684373"/>
                  <a:pt x="815697" y="694104"/>
                </a:cubicBezTo>
                <a:lnTo>
                  <a:pt x="796401" y="707078"/>
                </a:lnTo>
                <a:lnTo>
                  <a:pt x="794646" y="730863"/>
                </a:lnTo>
                <a:lnTo>
                  <a:pt x="782367" y="748162"/>
                </a:lnTo>
                <a:cubicBezTo>
                  <a:pt x="781855" y="767262"/>
                  <a:pt x="779809" y="784201"/>
                  <a:pt x="776227" y="798976"/>
                </a:cubicBezTo>
                <a:cubicBezTo>
                  <a:pt x="772646" y="813752"/>
                  <a:pt x="770599" y="828528"/>
                  <a:pt x="770088" y="843304"/>
                </a:cubicBezTo>
                <a:cubicBezTo>
                  <a:pt x="770307" y="853440"/>
                  <a:pt x="768991" y="859117"/>
                  <a:pt x="766141" y="860332"/>
                </a:cubicBezTo>
                <a:cubicBezTo>
                  <a:pt x="763290" y="861549"/>
                  <a:pt x="757589" y="862360"/>
                  <a:pt x="749038" y="862765"/>
                </a:cubicBezTo>
                <a:cubicBezTo>
                  <a:pt x="751340" y="866594"/>
                  <a:pt x="753313" y="871369"/>
                  <a:pt x="754958" y="877090"/>
                </a:cubicBezTo>
                <a:cubicBezTo>
                  <a:pt x="756602" y="882812"/>
                  <a:pt x="754629" y="885965"/>
                  <a:pt x="749038" y="886551"/>
                </a:cubicBezTo>
                <a:cubicBezTo>
                  <a:pt x="747905" y="886461"/>
                  <a:pt x="746224" y="886641"/>
                  <a:pt x="743994" y="887092"/>
                </a:cubicBezTo>
                <a:cubicBezTo>
                  <a:pt x="741765" y="887542"/>
                  <a:pt x="740522" y="888803"/>
                  <a:pt x="740267" y="890875"/>
                </a:cubicBezTo>
                <a:cubicBezTo>
                  <a:pt x="740888" y="894389"/>
                  <a:pt x="744031" y="898173"/>
                  <a:pt x="749695" y="902228"/>
                </a:cubicBezTo>
                <a:cubicBezTo>
                  <a:pt x="755360" y="906282"/>
                  <a:pt x="759818" y="908985"/>
                  <a:pt x="763071" y="910336"/>
                </a:cubicBezTo>
                <a:cubicBezTo>
                  <a:pt x="767420" y="904750"/>
                  <a:pt x="770563" y="898083"/>
                  <a:pt x="772500" y="890335"/>
                </a:cubicBezTo>
                <a:cubicBezTo>
                  <a:pt x="774437" y="882587"/>
                  <a:pt x="775387" y="874838"/>
                  <a:pt x="775350" y="867089"/>
                </a:cubicBezTo>
                <a:cubicBezTo>
                  <a:pt x="780321" y="860963"/>
                  <a:pt x="782659" y="853756"/>
                  <a:pt x="782367" y="845466"/>
                </a:cubicBezTo>
                <a:lnTo>
                  <a:pt x="789384" y="826006"/>
                </a:lnTo>
                <a:cubicBezTo>
                  <a:pt x="789347" y="824699"/>
                  <a:pt x="789420" y="822987"/>
                  <a:pt x="789603" y="820871"/>
                </a:cubicBezTo>
                <a:cubicBezTo>
                  <a:pt x="789786" y="818753"/>
                  <a:pt x="790297" y="817582"/>
                  <a:pt x="791138" y="817356"/>
                </a:cubicBezTo>
                <a:cubicBezTo>
                  <a:pt x="794719" y="818122"/>
                  <a:pt x="797643" y="821996"/>
                  <a:pt x="799909" y="828979"/>
                </a:cubicBezTo>
                <a:cubicBezTo>
                  <a:pt x="802175" y="835961"/>
                  <a:pt x="803344" y="841457"/>
                  <a:pt x="803417" y="845466"/>
                </a:cubicBezTo>
                <a:cubicBezTo>
                  <a:pt x="803490" y="846683"/>
                  <a:pt x="803344" y="848034"/>
                  <a:pt x="802979" y="849522"/>
                </a:cubicBezTo>
                <a:cubicBezTo>
                  <a:pt x="802613" y="851008"/>
                  <a:pt x="801590" y="851818"/>
                  <a:pt x="799909" y="851954"/>
                </a:cubicBezTo>
                <a:cubicBezTo>
                  <a:pt x="798118" y="861323"/>
                  <a:pt x="795122" y="872316"/>
                  <a:pt x="790919" y="884928"/>
                </a:cubicBezTo>
                <a:cubicBezTo>
                  <a:pt x="786716" y="897542"/>
                  <a:pt x="781527" y="907453"/>
                  <a:pt x="775350" y="914660"/>
                </a:cubicBezTo>
                <a:cubicBezTo>
                  <a:pt x="775131" y="918716"/>
                  <a:pt x="774254" y="921959"/>
                  <a:pt x="772719" y="924391"/>
                </a:cubicBezTo>
                <a:cubicBezTo>
                  <a:pt x="771184" y="926824"/>
                  <a:pt x="770307" y="930067"/>
                  <a:pt x="770088" y="934121"/>
                </a:cubicBezTo>
                <a:cubicBezTo>
                  <a:pt x="767457" y="941825"/>
                  <a:pt x="764387" y="949663"/>
                  <a:pt x="760878" y="957637"/>
                </a:cubicBezTo>
                <a:cubicBezTo>
                  <a:pt x="757370" y="965610"/>
                  <a:pt x="753423" y="972908"/>
                  <a:pt x="749038" y="979530"/>
                </a:cubicBezTo>
                <a:cubicBezTo>
                  <a:pt x="749038" y="981872"/>
                  <a:pt x="748599" y="984216"/>
                  <a:pt x="747722" y="986558"/>
                </a:cubicBezTo>
                <a:cubicBezTo>
                  <a:pt x="746845" y="988900"/>
                  <a:pt x="745529" y="990162"/>
                  <a:pt x="743775" y="990342"/>
                </a:cubicBezTo>
                <a:cubicBezTo>
                  <a:pt x="742021" y="990072"/>
                  <a:pt x="740705" y="988450"/>
                  <a:pt x="739828" y="985477"/>
                </a:cubicBezTo>
                <a:cubicBezTo>
                  <a:pt x="738951" y="982504"/>
                  <a:pt x="738512" y="979800"/>
                  <a:pt x="738512" y="977368"/>
                </a:cubicBezTo>
                <a:cubicBezTo>
                  <a:pt x="738914" y="968989"/>
                  <a:pt x="738549" y="963584"/>
                  <a:pt x="737416" y="961150"/>
                </a:cubicBezTo>
                <a:cubicBezTo>
                  <a:pt x="736283" y="958718"/>
                  <a:pt x="731971" y="957637"/>
                  <a:pt x="724479" y="957907"/>
                </a:cubicBezTo>
                <a:cubicBezTo>
                  <a:pt x="728207" y="952276"/>
                  <a:pt x="731715" y="945699"/>
                  <a:pt x="735004" y="938176"/>
                </a:cubicBezTo>
                <a:cubicBezTo>
                  <a:pt x="738293" y="930653"/>
                  <a:pt x="740047" y="923535"/>
                  <a:pt x="740267" y="916824"/>
                </a:cubicBezTo>
                <a:cubicBezTo>
                  <a:pt x="740267" y="912498"/>
                  <a:pt x="738512" y="910336"/>
                  <a:pt x="735004" y="910336"/>
                </a:cubicBezTo>
                <a:lnTo>
                  <a:pt x="724479" y="934122"/>
                </a:lnTo>
                <a:cubicBezTo>
                  <a:pt x="724479" y="938446"/>
                  <a:pt x="722725" y="940609"/>
                  <a:pt x="719216" y="940609"/>
                </a:cubicBezTo>
                <a:cubicBezTo>
                  <a:pt x="717316" y="940428"/>
                  <a:pt x="714977" y="939167"/>
                  <a:pt x="712200" y="936825"/>
                </a:cubicBezTo>
                <a:cubicBezTo>
                  <a:pt x="709422" y="934481"/>
                  <a:pt x="707083" y="932139"/>
                  <a:pt x="705183" y="929797"/>
                </a:cubicBezTo>
                <a:cubicBezTo>
                  <a:pt x="706206" y="933806"/>
                  <a:pt x="706352" y="939303"/>
                  <a:pt x="705621" y="946284"/>
                </a:cubicBezTo>
                <a:cubicBezTo>
                  <a:pt x="704891" y="953267"/>
                  <a:pt x="702405" y="957142"/>
                  <a:pt x="698166" y="957907"/>
                </a:cubicBezTo>
                <a:lnTo>
                  <a:pt x="691149" y="973043"/>
                </a:lnTo>
                <a:cubicBezTo>
                  <a:pt x="691442" y="982054"/>
                  <a:pt x="689103" y="989982"/>
                  <a:pt x="684133" y="996828"/>
                </a:cubicBezTo>
                <a:lnTo>
                  <a:pt x="677116" y="990342"/>
                </a:lnTo>
                <a:lnTo>
                  <a:pt x="670099" y="996828"/>
                </a:lnTo>
                <a:cubicBezTo>
                  <a:pt x="667285" y="1005749"/>
                  <a:pt x="664581" y="1015479"/>
                  <a:pt x="661986" y="1026020"/>
                </a:cubicBezTo>
                <a:cubicBezTo>
                  <a:pt x="659391" y="1036562"/>
                  <a:pt x="658003" y="1046293"/>
                  <a:pt x="657820" y="1055212"/>
                </a:cubicBezTo>
                <a:lnTo>
                  <a:pt x="663082" y="1057374"/>
                </a:lnTo>
                <a:cubicBezTo>
                  <a:pt x="668637" y="1057734"/>
                  <a:pt x="671561" y="1054851"/>
                  <a:pt x="671853" y="1048724"/>
                </a:cubicBezTo>
                <a:cubicBezTo>
                  <a:pt x="673681" y="1048725"/>
                  <a:pt x="675289" y="1048183"/>
                  <a:pt x="676677" y="1047102"/>
                </a:cubicBezTo>
                <a:cubicBezTo>
                  <a:pt x="678066" y="1046021"/>
                  <a:pt x="678797" y="1044401"/>
                  <a:pt x="678870" y="1042237"/>
                </a:cubicBezTo>
                <a:cubicBezTo>
                  <a:pt x="678651" y="1038950"/>
                  <a:pt x="678651" y="1036336"/>
                  <a:pt x="678870" y="1034400"/>
                </a:cubicBezTo>
                <a:cubicBezTo>
                  <a:pt x="679089" y="1032462"/>
                  <a:pt x="680843" y="1031471"/>
                  <a:pt x="684133" y="1031426"/>
                </a:cubicBezTo>
                <a:cubicBezTo>
                  <a:pt x="684425" y="1026380"/>
                  <a:pt x="686472" y="1020254"/>
                  <a:pt x="690272" y="1013046"/>
                </a:cubicBezTo>
                <a:cubicBezTo>
                  <a:pt x="694073" y="1005839"/>
                  <a:pt x="697874" y="1001875"/>
                  <a:pt x="701674" y="1001154"/>
                </a:cubicBezTo>
                <a:cubicBezTo>
                  <a:pt x="703356" y="1001289"/>
                  <a:pt x="704379" y="1002099"/>
                  <a:pt x="704744" y="1003586"/>
                </a:cubicBezTo>
                <a:cubicBezTo>
                  <a:pt x="705110" y="1005072"/>
                  <a:pt x="705256" y="1006425"/>
                  <a:pt x="705183" y="1007640"/>
                </a:cubicBezTo>
                <a:cubicBezTo>
                  <a:pt x="705366" y="1010974"/>
                  <a:pt x="705439" y="1017280"/>
                  <a:pt x="705402" y="1026561"/>
                </a:cubicBezTo>
                <a:cubicBezTo>
                  <a:pt x="705366" y="1035841"/>
                  <a:pt x="704123" y="1041066"/>
                  <a:pt x="701674" y="1042237"/>
                </a:cubicBezTo>
                <a:cubicBezTo>
                  <a:pt x="699811" y="1042057"/>
                  <a:pt x="697837" y="1040796"/>
                  <a:pt x="695754" y="1038454"/>
                </a:cubicBezTo>
                <a:cubicBezTo>
                  <a:pt x="693671" y="1036111"/>
                  <a:pt x="692136" y="1033769"/>
                  <a:pt x="691149" y="1031427"/>
                </a:cubicBezTo>
                <a:cubicBezTo>
                  <a:pt x="690857" y="1036652"/>
                  <a:pt x="689688" y="1041337"/>
                  <a:pt x="687641" y="1045482"/>
                </a:cubicBezTo>
                <a:cubicBezTo>
                  <a:pt x="685594" y="1049626"/>
                  <a:pt x="684425" y="1054311"/>
                  <a:pt x="684133" y="1059536"/>
                </a:cubicBezTo>
                <a:cubicBezTo>
                  <a:pt x="684169" y="1061788"/>
                  <a:pt x="684535" y="1064311"/>
                  <a:pt x="685229" y="1067105"/>
                </a:cubicBezTo>
                <a:cubicBezTo>
                  <a:pt x="685923" y="1069897"/>
                  <a:pt x="686727" y="1072420"/>
                  <a:pt x="687641" y="1074672"/>
                </a:cubicBezTo>
                <a:cubicBezTo>
                  <a:pt x="681501" y="1075483"/>
                  <a:pt x="678432" y="1078727"/>
                  <a:pt x="678432" y="1084403"/>
                </a:cubicBezTo>
                <a:cubicBezTo>
                  <a:pt x="678432" y="1090079"/>
                  <a:pt x="676239" y="1093323"/>
                  <a:pt x="671853" y="1094133"/>
                </a:cubicBezTo>
                <a:lnTo>
                  <a:pt x="671853" y="1117919"/>
                </a:lnTo>
                <a:lnTo>
                  <a:pt x="677116" y="1109269"/>
                </a:lnTo>
                <a:lnTo>
                  <a:pt x="677116" y="1094133"/>
                </a:lnTo>
                <a:lnTo>
                  <a:pt x="696412" y="1094134"/>
                </a:lnTo>
                <a:lnTo>
                  <a:pt x="694658" y="1102783"/>
                </a:lnTo>
                <a:cubicBezTo>
                  <a:pt x="689212" y="1103323"/>
                  <a:pt x="687824" y="1106026"/>
                  <a:pt x="690492" y="1110891"/>
                </a:cubicBezTo>
                <a:cubicBezTo>
                  <a:pt x="693159" y="1115757"/>
                  <a:pt x="695718" y="1119541"/>
                  <a:pt x="698166" y="1122243"/>
                </a:cubicBezTo>
                <a:cubicBezTo>
                  <a:pt x="697801" y="1126613"/>
                  <a:pt x="695900" y="1133550"/>
                  <a:pt x="692465" y="1143055"/>
                </a:cubicBezTo>
                <a:cubicBezTo>
                  <a:pt x="689030" y="1152562"/>
                  <a:pt x="686252" y="1157877"/>
                  <a:pt x="684133" y="1159003"/>
                </a:cubicBezTo>
                <a:cubicBezTo>
                  <a:pt x="684388" y="1166346"/>
                  <a:pt x="683877" y="1171120"/>
                  <a:pt x="682598" y="1173328"/>
                </a:cubicBezTo>
                <a:cubicBezTo>
                  <a:pt x="681319" y="1175536"/>
                  <a:pt x="677737" y="1176527"/>
                  <a:pt x="671853" y="1176301"/>
                </a:cubicBezTo>
                <a:lnTo>
                  <a:pt x="671853" y="1200087"/>
                </a:lnTo>
                <a:cubicBezTo>
                  <a:pt x="666554" y="1196708"/>
                  <a:pt x="661803" y="1192114"/>
                  <a:pt x="657601" y="1186302"/>
                </a:cubicBezTo>
                <a:cubicBezTo>
                  <a:pt x="653398" y="1180491"/>
                  <a:pt x="649963" y="1174274"/>
                  <a:pt x="647295" y="1167652"/>
                </a:cubicBezTo>
                <a:cubicBezTo>
                  <a:pt x="645248" y="1168013"/>
                  <a:pt x="644079" y="1167292"/>
                  <a:pt x="643786" y="1165490"/>
                </a:cubicBezTo>
                <a:cubicBezTo>
                  <a:pt x="643786" y="1159363"/>
                  <a:pt x="645540" y="1154318"/>
                  <a:pt x="649049" y="1150354"/>
                </a:cubicBezTo>
                <a:cubicBezTo>
                  <a:pt x="646454" y="1152696"/>
                  <a:pt x="643750" y="1155039"/>
                  <a:pt x="640936" y="1157381"/>
                </a:cubicBezTo>
                <a:cubicBezTo>
                  <a:pt x="638122" y="1159723"/>
                  <a:pt x="634979" y="1160986"/>
                  <a:pt x="631507" y="1161165"/>
                </a:cubicBezTo>
                <a:cubicBezTo>
                  <a:pt x="630593" y="1161030"/>
                  <a:pt x="629789" y="1160219"/>
                  <a:pt x="629095" y="1158732"/>
                </a:cubicBezTo>
                <a:cubicBezTo>
                  <a:pt x="628401" y="1157246"/>
                  <a:pt x="628035" y="1155895"/>
                  <a:pt x="627999" y="1154678"/>
                </a:cubicBezTo>
                <a:lnTo>
                  <a:pt x="620982" y="1159004"/>
                </a:lnTo>
                <a:cubicBezTo>
                  <a:pt x="617547" y="1159138"/>
                  <a:pt x="615208" y="1160490"/>
                  <a:pt x="613965" y="1163058"/>
                </a:cubicBezTo>
                <a:cubicBezTo>
                  <a:pt x="612723" y="1165625"/>
                  <a:pt x="612138" y="1168598"/>
                  <a:pt x="612211" y="1171977"/>
                </a:cubicBezTo>
                <a:lnTo>
                  <a:pt x="612211" y="1176301"/>
                </a:lnTo>
                <a:cubicBezTo>
                  <a:pt x="611992" y="1173103"/>
                  <a:pt x="610676" y="1170851"/>
                  <a:pt x="608264" y="1169544"/>
                </a:cubicBezTo>
                <a:cubicBezTo>
                  <a:pt x="605852" y="1168237"/>
                  <a:pt x="603659" y="1167607"/>
                  <a:pt x="601686" y="1167652"/>
                </a:cubicBezTo>
                <a:lnTo>
                  <a:pt x="606948" y="1176301"/>
                </a:lnTo>
                <a:cubicBezTo>
                  <a:pt x="607241" y="1187969"/>
                  <a:pt x="608410" y="1198690"/>
                  <a:pt x="610457" y="1208467"/>
                </a:cubicBezTo>
                <a:cubicBezTo>
                  <a:pt x="612503" y="1218241"/>
                  <a:pt x="613673" y="1228422"/>
                  <a:pt x="613965" y="1239009"/>
                </a:cubicBezTo>
                <a:cubicBezTo>
                  <a:pt x="609141" y="1239549"/>
                  <a:pt x="607387" y="1242252"/>
                  <a:pt x="608703" y="1247118"/>
                </a:cubicBezTo>
                <a:cubicBezTo>
                  <a:pt x="610018" y="1251983"/>
                  <a:pt x="611772" y="1255766"/>
                  <a:pt x="613965" y="1258470"/>
                </a:cubicBezTo>
                <a:lnTo>
                  <a:pt x="626244" y="1264957"/>
                </a:lnTo>
                <a:lnTo>
                  <a:pt x="627999" y="1245496"/>
                </a:lnTo>
                <a:cubicBezTo>
                  <a:pt x="627999" y="1241081"/>
                  <a:pt x="627560" y="1236396"/>
                  <a:pt x="626683" y="1231441"/>
                </a:cubicBezTo>
                <a:cubicBezTo>
                  <a:pt x="625806" y="1226486"/>
                  <a:pt x="624490" y="1221800"/>
                  <a:pt x="622736" y="1217386"/>
                </a:cubicBezTo>
                <a:cubicBezTo>
                  <a:pt x="623321" y="1214277"/>
                  <a:pt x="626098" y="1212385"/>
                  <a:pt x="631068" y="1211710"/>
                </a:cubicBezTo>
                <a:cubicBezTo>
                  <a:pt x="636039" y="1211034"/>
                  <a:pt x="639693" y="1210763"/>
                  <a:pt x="642032" y="1210899"/>
                </a:cubicBezTo>
                <a:lnTo>
                  <a:pt x="645540" y="1187113"/>
                </a:lnTo>
                <a:lnTo>
                  <a:pt x="657820" y="1208736"/>
                </a:lnTo>
                <a:cubicBezTo>
                  <a:pt x="655846" y="1217070"/>
                  <a:pt x="651461" y="1232837"/>
                  <a:pt x="644663" y="1256037"/>
                </a:cubicBezTo>
                <a:cubicBezTo>
                  <a:pt x="637866" y="1279237"/>
                  <a:pt x="629972" y="1292301"/>
                  <a:pt x="620982" y="1295229"/>
                </a:cubicBezTo>
                <a:cubicBezTo>
                  <a:pt x="620799" y="1299419"/>
                  <a:pt x="619410" y="1305635"/>
                  <a:pt x="616816" y="1313879"/>
                </a:cubicBezTo>
                <a:cubicBezTo>
                  <a:pt x="614221" y="1322123"/>
                  <a:pt x="611517" y="1326718"/>
                  <a:pt x="608703" y="1327664"/>
                </a:cubicBezTo>
                <a:cubicBezTo>
                  <a:pt x="607862" y="1327529"/>
                  <a:pt x="607350" y="1326718"/>
                  <a:pt x="607168" y="1325232"/>
                </a:cubicBezTo>
                <a:cubicBezTo>
                  <a:pt x="606985" y="1323745"/>
                  <a:pt x="606912" y="1322393"/>
                  <a:pt x="606948" y="1321177"/>
                </a:cubicBezTo>
                <a:cubicBezTo>
                  <a:pt x="601357" y="1320726"/>
                  <a:pt x="599383" y="1318384"/>
                  <a:pt x="601028" y="1314149"/>
                </a:cubicBezTo>
                <a:cubicBezTo>
                  <a:pt x="602673" y="1309914"/>
                  <a:pt x="604646" y="1306491"/>
                  <a:pt x="606948" y="1303878"/>
                </a:cubicBezTo>
                <a:lnTo>
                  <a:pt x="599932" y="1284417"/>
                </a:lnTo>
                <a:lnTo>
                  <a:pt x="606948" y="1267119"/>
                </a:lnTo>
                <a:cubicBezTo>
                  <a:pt x="606985" y="1264867"/>
                  <a:pt x="606473" y="1262885"/>
                  <a:pt x="605413" y="1261173"/>
                </a:cubicBezTo>
                <a:cubicBezTo>
                  <a:pt x="604354" y="1259461"/>
                  <a:pt x="602526" y="1258559"/>
                  <a:pt x="599932" y="1258469"/>
                </a:cubicBezTo>
                <a:lnTo>
                  <a:pt x="594669" y="1260632"/>
                </a:lnTo>
                <a:cubicBezTo>
                  <a:pt x="594084" y="1268921"/>
                  <a:pt x="591745" y="1276129"/>
                  <a:pt x="587652" y="1282255"/>
                </a:cubicBezTo>
                <a:cubicBezTo>
                  <a:pt x="583559" y="1288381"/>
                  <a:pt x="581220" y="1295590"/>
                  <a:pt x="580636" y="1303878"/>
                </a:cubicBezTo>
                <a:cubicBezTo>
                  <a:pt x="574715" y="1312754"/>
                  <a:pt x="569453" y="1322574"/>
                  <a:pt x="564848" y="1333340"/>
                </a:cubicBezTo>
                <a:cubicBezTo>
                  <a:pt x="560243" y="1344106"/>
                  <a:pt x="554981" y="1354468"/>
                  <a:pt x="549060" y="1364423"/>
                </a:cubicBezTo>
                <a:cubicBezTo>
                  <a:pt x="548183" y="1369739"/>
                  <a:pt x="546429" y="1376947"/>
                  <a:pt x="543798" y="1386046"/>
                </a:cubicBezTo>
                <a:cubicBezTo>
                  <a:pt x="541166" y="1395146"/>
                  <a:pt x="537658" y="1400192"/>
                  <a:pt x="533272" y="1401183"/>
                </a:cubicBezTo>
                <a:cubicBezTo>
                  <a:pt x="533382" y="1402850"/>
                  <a:pt x="534040" y="1406003"/>
                  <a:pt x="535246" y="1410643"/>
                </a:cubicBezTo>
                <a:cubicBezTo>
                  <a:pt x="536452" y="1415282"/>
                  <a:pt x="537548" y="1417896"/>
                  <a:pt x="538535" y="1418481"/>
                </a:cubicBezTo>
                <a:cubicBezTo>
                  <a:pt x="539376" y="1418211"/>
                  <a:pt x="539887" y="1417130"/>
                  <a:pt x="540070" y="1415238"/>
                </a:cubicBezTo>
                <a:cubicBezTo>
                  <a:pt x="540253" y="1413346"/>
                  <a:pt x="540326" y="1412265"/>
                  <a:pt x="540289" y="1411994"/>
                </a:cubicBezTo>
                <a:cubicBezTo>
                  <a:pt x="545954" y="1399110"/>
                  <a:pt x="552167" y="1385956"/>
                  <a:pt x="558927" y="1372533"/>
                </a:cubicBezTo>
                <a:cubicBezTo>
                  <a:pt x="565688" y="1359108"/>
                  <a:pt x="570585" y="1344873"/>
                  <a:pt x="573619" y="1329826"/>
                </a:cubicBezTo>
                <a:lnTo>
                  <a:pt x="582390" y="1329826"/>
                </a:lnTo>
                <a:cubicBezTo>
                  <a:pt x="586483" y="1329556"/>
                  <a:pt x="591453" y="1330097"/>
                  <a:pt x="597300" y="1331448"/>
                </a:cubicBezTo>
                <a:cubicBezTo>
                  <a:pt x="603148" y="1332799"/>
                  <a:pt x="606364" y="1336583"/>
                  <a:pt x="606948" y="1342801"/>
                </a:cubicBezTo>
                <a:cubicBezTo>
                  <a:pt x="606802" y="1354558"/>
                  <a:pt x="604902" y="1365099"/>
                  <a:pt x="601247" y="1374425"/>
                </a:cubicBezTo>
                <a:cubicBezTo>
                  <a:pt x="597593" y="1383749"/>
                  <a:pt x="593061" y="1392669"/>
                  <a:pt x="587652" y="1401183"/>
                </a:cubicBezTo>
                <a:cubicBezTo>
                  <a:pt x="588201" y="1404516"/>
                  <a:pt x="589735" y="1410823"/>
                  <a:pt x="592257" y="1420103"/>
                </a:cubicBezTo>
                <a:cubicBezTo>
                  <a:pt x="594779" y="1429383"/>
                  <a:pt x="594998" y="1434608"/>
                  <a:pt x="592915" y="1435780"/>
                </a:cubicBezTo>
                <a:cubicBezTo>
                  <a:pt x="590320" y="1435689"/>
                  <a:pt x="588054" y="1434789"/>
                  <a:pt x="586117" y="1433077"/>
                </a:cubicBezTo>
                <a:cubicBezTo>
                  <a:pt x="584180" y="1431365"/>
                  <a:pt x="582353" y="1429383"/>
                  <a:pt x="580636" y="1427131"/>
                </a:cubicBezTo>
                <a:cubicBezTo>
                  <a:pt x="580636" y="1435059"/>
                  <a:pt x="579758" y="1443528"/>
                  <a:pt x="578004" y="1452537"/>
                </a:cubicBezTo>
                <a:cubicBezTo>
                  <a:pt x="576250" y="1461548"/>
                  <a:pt x="573619" y="1468935"/>
                  <a:pt x="570110" y="1474702"/>
                </a:cubicBezTo>
                <a:lnTo>
                  <a:pt x="561339" y="1457402"/>
                </a:lnTo>
                <a:lnTo>
                  <a:pt x="566602" y="1435781"/>
                </a:lnTo>
                <a:cubicBezTo>
                  <a:pt x="565615" y="1434698"/>
                  <a:pt x="564519" y="1433617"/>
                  <a:pt x="563313" y="1432536"/>
                </a:cubicBezTo>
                <a:cubicBezTo>
                  <a:pt x="562107" y="1431455"/>
                  <a:pt x="561449" y="1430374"/>
                  <a:pt x="561339" y="1429293"/>
                </a:cubicBezTo>
                <a:cubicBezTo>
                  <a:pt x="561741" y="1427221"/>
                  <a:pt x="563569" y="1425960"/>
                  <a:pt x="566821" y="1425508"/>
                </a:cubicBezTo>
                <a:cubicBezTo>
                  <a:pt x="570074" y="1425059"/>
                  <a:pt x="572340" y="1424879"/>
                  <a:pt x="573619" y="1424969"/>
                </a:cubicBezTo>
                <a:cubicBezTo>
                  <a:pt x="573728" y="1418391"/>
                  <a:pt x="574825" y="1411544"/>
                  <a:pt x="576908" y="1404426"/>
                </a:cubicBezTo>
                <a:cubicBezTo>
                  <a:pt x="578991" y="1397309"/>
                  <a:pt x="581403" y="1390462"/>
                  <a:pt x="584144" y="1383884"/>
                </a:cubicBezTo>
                <a:lnTo>
                  <a:pt x="582390" y="1375234"/>
                </a:lnTo>
                <a:lnTo>
                  <a:pt x="575373" y="1364423"/>
                </a:lnTo>
                <a:lnTo>
                  <a:pt x="564848" y="1375234"/>
                </a:lnTo>
                <a:lnTo>
                  <a:pt x="559585" y="1424969"/>
                </a:lnTo>
                <a:cubicBezTo>
                  <a:pt x="553336" y="1431185"/>
                  <a:pt x="547854" y="1440374"/>
                  <a:pt x="543140" y="1452537"/>
                </a:cubicBezTo>
                <a:cubicBezTo>
                  <a:pt x="538425" y="1464701"/>
                  <a:pt x="535136" y="1474972"/>
                  <a:pt x="533272" y="1483351"/>
                </a:cubicBezTo>
                <a:cubicBezTo>
                  <a:pt x="532980" y="1491955"/>
                  <a:pt x="531372" y="1500154"/>
                  <a:pt x="528448" y="1507948"/>
                </a:cubicBezTo>
                <a:cubicBezTo>
                  <a:pt x="525525" y="1515741"/>
                  <a:pt x="523040" y="1523399"/>
                  <a:pt x="520993" y="1530922"/>
                </a:cubicBezTo>
                <a:lnTo>
                  <a:pt x="496435" y="1563357"/>
                </a:lnTo>
                <a:lnTo>
                  <a:pt x="482401" y="1610928"/>
                </a:lnTo>
                <a:cubicBezTo>
                  <a:pt x="481341" y="1610838"/>
                  <a:pt x="479953" y="1611018"/>
                  <a:pt x="478235" y="1611468"/>
                </a:cubicBezTo>
                <a:cubicBezTo>
                  <a:pt x="476517" y="1611919"/>
                  <a:pt x="475567" y="1613180"/>
                  <a:pt x="475384" y="1615252"/>
                </a:cubicBezTo>
                <a:cubicBezTo>
                  <a:pt x="475567" y="1617460"/>
                  <a:pt x="476517" y="1619532"/>
                  <a:pt x="478235" y="1621468"/>
                </a:cubicBezTo>
                <a:cubicBezTo>
                  <a:pt x="479953" y="1623406"/>
                  <a:pt x="481341" y="1624937"/>
                  <a:pt x="482401" y="1626064"/>
                </a:cubicBezTo>
                <a:lnTo>
                  <a:pt x="463105" y="1639038"/>
                </a:lnTo>
                <a:lnTo>
                  <a:pt x="449072" y="1639038"/>
                </a:lnTo>
                <a:cubicBezTo>
                  <a:pt x="449437" y="1629893"/>
                  <a:pt x="450460" y="1621154"/>
                  <a:pt x="452141" y="1612820"/>
                </a:cubicBezTo>
                <a:cubicBezTo>
                  <a:pt x="453822" y="1604486"/>
                  <a:pt x="453969" y="1593043"/>
                  <a:pt x="452580" y="1578493"/>
                </a:cubicBezTo>
                <a:lnTo>
                  <a:pt x="442055" y="1600116"/>
                </a:lnTo>
                <a:cubicBezTo>
                  <a:pt x="439460" y="1602504"/>
                  <a:pt x="437633" y="1605837"/>
                  <a:pt x="436573" y="1610117"/>
                </a:cubicBezTo>
                <a:cubicBezTo>
                  <a:pt x="435513" y="1614397"/>
                  <a:pt x="435001" y="1618271"/>
                  <a:pt x="435038" y="1621740"/>
                </a:cubicBezTo>
                <a:lnTo>
                  <a:pt x="410479" y="1654174"/>
                </a:lnTo>
                <a:cubicBezTo>
                  <a:pt x="399260" y="1655346"/>
                  <a:pt x="394948" y="1660030"/>
                  <a:pt x="397542" y="1668229"/>
                </a:cubicBezTo>
                <a:cubicBezTo>
                  <a:pt x="400137" y="1676428"/>
                  <a:pt x="398017" y="1681113"/>
                  <a:pt x="391183" y="1682284"/>
                </a:cubicBezTo>
                <a:lnTo>
                  <a:pt x="385921" y="1682284"/>
                </a:lnTo>
                <a:cubicBezTo>
                  <a:pt x="385628" y="1688456"/>
                  <a:pt x="384459" y="1693411"/>
                  <a:pt x="382412" y="1697150"/>
                </a:cubicBezTo>
                <a:cubicBezTo>
                  <a:pt x="380366" y="1700889"/>
                  <a:pt x="379196" y="1705304"/>
                  <a:pt x="378904" y="1710394"/>
                </a:cubicBezTo>
                <a:lnTo>
                  <a:pt x="364870" y="1723369"/>
                </a:lnTo>
                <a:cubicBezTo>
                  <a:pt x="361399" y="1723054"/>
                  <a:pt x="359133" y="1720981"/>
                  <a:pt x="358073" y="1717152"/>
                </a:cubicBezTo>
                <a:cubicBezTo>
                  <a:pt x="357013" y="1713323"/>
                  <a:pt x="356940" y="1709628"/>
                  <a:pt x="357854" y="1706070"/>
                </a:cubicBezTo>
                <a:cubicBezTo>
                  <a:pt x="356026" y="1705980"/>
                  <a:pt x="354418" y="1705079"/>
                  <a:pt x="353030" y="1703367"/>
                </a:cubicBezTo>
                <a:cubicBezTo>
                  <a:pt x="351641" y="1701654"/>
                  <a:pt x="350910" y="1699674"/>
                  <a:pt x="350837" y="1697420"/>
                </a:cubicBezTo>
                <a:cubicBezTo>
                  <a:pt x="351422" y="1688051"/>
                  <a:pt x="353761" y="1679221"/>
                  <a:pt x="357854" y="1670932"/>
                </a:cubicBezTo>
                <a:cubicBezTo>
                  <a:pt x="361947" y="1662643"/>
                  <a:pt x="364286" y="1652733"/>
                  <a:pt x="364870" y="1641200"/>
                </a:cubicBezTo>
                <a:cubicBezTo>
                  <a:pt x="364907" y="1641020"/>
                  <a:pt x="364834" y="1640299"/>
                  <a:pt x="364651" y="1639038"/>
                </a:cubicBezTo>
                <a:cubicBezTo>
                  <a:pt x="364468" y="1637777"/>
                  <a:pt x="363957" y="1637056"/>
                  <a:pt x="363116" y="1636875"/>
                </a:cubicBezTo>
                <a:cubicBezTo>
                  <a:pt x="362057" y="1637461"/>
                  <a:pt x="360668" y="1640074"/>
                  <a:pt x="358950" y="1644714"/>
                </a:cubicBezTo>
                <a:cubicBezTo>
                  <a:pt x="357232" y="1649354"/>
                  <a:pt x="356282" y="1652507"/>
                  <a:pt x="356100" y="1654173"/>
                </a:cubicBezTo>
                <a:cubicBezTo>
                  <a:pt x="354418" y="1655256"/>
                  <a:pt x="353395" y="1656337"/>
                  <a:pt x="353030" y="1657418"/>
                </a:cubicBezTo>
                <a:cubicBezTo>
                  <a:pt x="352664" y="1658499"/>
                  <a:pt x="352518" y="1659580"/>
                  <a:pt x="352591" y="1660661"/>
                </a:cubicBezTo>
                <a:cubicBezTo>
                  <a:pt x="352737" y="1664985"/>
                  <a:pt x="352445" y="1668229"/>
                  <a:pt x="351714" y="1670392"/>
                </a:cubicBezTo>
                <a:cubicBezTo>
                  <a:pt x="350983" y="1672554"/>
                  <a:pt x="348937" y="1673635"/>
                  <a:pt x="345574" y="1673635"/>
                </a:cubicBezTo>
                <a:cubicBezTo>
                  <a:pt x="341956" y="1676834"/>
                  <a:pt x="337790" y="1679086"/>
                  <a:pt x="333076" y="1680392"/>
                </a:cubicBezTo>
                <a:cubicBezTo>
                  <a:pt x="328361" y="1681699"/>
                  <a:pt x="323757" y="1682329"/>
                  <a:pt x="319262" y="1682284"/>
                </a:cubicBezTo>
                <a:lnTo>
                  <a:pt x="312245" y="1699582"/>
                </a:lnTo>
                <a:lnTo>
                  <a:pt x="305228" y="1703908"/>
                </a:lnTo>
                <a:lnTo>
                  <a:pt x="298211" y="1714720"/>
                </a:lnTo>
                <a:cubicBezTo>
                  <a:pt x="296311" y="1714584"/>
                  <a:pt x="294411" y="1714854"/>
                  <a:pt x="292510" y="1715531"/>
                </a:cubicBezTo>
                <a:cubicBezTo>
                  <a:pt x="290610" y="1716206"/>
                  <a:pt x="289587" y="1718098"/>
                  <a:pt x="289440" y="1721206"/>
                </a:cubicBezTo>
                <a:lnTo>
                  <a:pt x="291195" y="1734180"/>
                </a:lnTo>
                <a:lnTo>
                  <a:pt x="273653" y="1732017"/>
                </a:lnTo>
                <a:cubicBezTo>
                  <a:pt x="274347" y="1727738"/>
                  <a:pt x="276028" y="1721161"/>
                  <a:pt x="278696" y="1712286"/>
                </a:cubicBezTo>
                <a:cubicBezTo>
                  <a:pt x="281364" y="1703412"/>
                  <a:pt x="280852" y="1698457"/>
                  <a:pt x="277161" y="1697420"/>
                </a:cubicBezTo>
                <a:cubicBezTo>
                  <a:pt x="275297" y="1697646"/>
                  <a:pt x="273324" y="1698817"/>
                  <a:pt x="271241" y="1700935"/>
                </a:cubicBezTo>
                <a:cubicBezTo>
                  <a:pt x="269158" y="1703051"/>
                  <a:pt x="267623" y="1704763"/>
                  <a:pt x="266636" y="1706070"/>
                </a:cubicBezTo>
                <a:lnTo>
                  <a:pt x="263128" y="1732017"/>
                </a:lnTo>
                <a:lnTo>
                  <a:pt x="254357" y="1749316"/>
                </a:lnTo>
                <a:cubicBezTo>
                  <a:pt x="254284" y="1755803"/>
                  <a:pt x="253114" y="1761749"/>
                  <a:pt x="250848" y="1767156"/>
                </a:cubicBezTo>
                <a:cubicBezTo>
                  <a:pt x="248582" y="1772561"/>
                  <a:pt x="245659" y="1777426"/>
                  <a:pt x="242077" y="1781751"/>
                </a:cubicBezTo>
                <a:cubicBezTo>
                  <a:pt x="241785" y="1791211"/>
                  <a:pt x="240616" y="1799319"/>
                  <a:pt x="238569" y="1806077"/>
                </a:cubicBezTo>
                <a:cubicBezTo>
                  <a:pt x="236522" y="1812834"/>
                  <a:pt x="235353" y="1819862"/>
                  <a:pt x="235061" y="1827159"/>
                </a:cubicBezTo>
                <a:cubicBezTo>
                  <a:pt x="230639" y="1826799"/>
                  <a:pt x="227203" y="1826979"/>
                  <a:pt x="224755" y="1827700"/>
                </a:cubicBezTo>
                <a:cubicBezTo>
                  <a:pt x="222306" y="1828421"/>
                  <a:pt x="221064" y="1831844"/>
                  <a:pt x="221027" y="1837971"/>
                </a:cubicBezTo>
                <a:lnTo>
                  <a:pt x="210502" y="1859594"/>
                </a:lnTo>
                <a:lnTo>
                  <a:pt x="201731" y="1861757"/>
                </a:lnTo>
                <a:cubicBezTo>
                  <a:pt x="199904" y="1861802"/>
                  <a:pt x="198296" y="1861171"/>
                  <a:pt x="196907" y="1859865"/>
                </a:cubicBezTo>
                <a:cubicBezTo>
                  <a:pt x="195518" y="1858559"/>
                  <a:pt x="194787" y="1856306"/>
                  <a:pt x="194714" y="1853108"/>
                </a:cubicBezTo>
                <a:cubicBezTo>
                  <a:pt x="200489" y="1851845"/>
                  <a:pt x="202535" y="1845179"/>
                  <a:pt x="200854" y="1833106"/>
                </a:cubicBezTo>
                <a:cubicBezTo>
                  <a:pt x="199173" y="1821033"/>
                  <a:pt x="201219" y="1811122"/>
                  <a:pt x="206994" y="1803374"/>
                </a:cubicBezTo>
                <a:cubicBezTo>
                  <a:pt x="206701" y="1796528"/>
                  <a:pt x="209040" y="1792923"/>
                  <a:pt x="214010" y="1792562"/>
                </a:cubicBezTo>
                <a:cubicBezTo>
                  <a:pt x="217775" y="1792923"/>
                  <a:pt x="222526" y="1792743"/>
                  <a:pt x="228263" y="1792022"/>
                </a:cubicBezTo>
                <a:cubicBezTo>
                  <a:pt x="234001" y="1791301"/>
                  <a:pt x="233928" y="1787878"/>
                  <a:pt x="228044" y="1781752"/>
                </a:cubicBezTo>
                <a:lnTo>
                  <a:pt x="235061" y="1757966"/>
                </a:lnTo>
                <a:lnTo>
                  <a:pt x="228044" y="1757966"/>
                </a:lnTo>
                <a:lnTo>
                  <a:pt x="235061" y="1747154"/>
                </a:lnTo>
                <a:lnTo>
                  <a:pt x="235061" y="1723369"/>
                </a:lnTo>
                <a:lnTo>
                  <a:pt x="247340" y="1712557"/>
                </a:lnTo>
                <a:lnTo>
                  <a:pt x="249094" y="1690934"/>
                </a:lnTo>
                <a:cubicBezTo>
                  <a:pt x="252676" y="1684672"/>
                  <a:pt x="256038" y="1678816"/>
                  <a:pt x="259181" y="1673365"/>
                </a:cubicBezTo>
                <a:cubicBezTo>
                  <a:pt x="262324" y="1667914"/>
                  <a:pt x="264809" y="1661517"/>
                  <a:pt x="266636" y="1654173"/>
                </a:cubicBezTo>
                <a:cubicBezTo>
                  <a:pt x="261702" y="1650660"/>
                  <a:pt x="259729" y="1642552"/>
                  <a:pt x="260716" y="1629848"/>
                </a:cubicBezTo>
                <a:cubicBezTo>
                  <a:pt x="261702" y="1617144"/>
                  <a:pt x="263676" y="1607955"/>
                  <a:pt x="266636" y="1602279"/>
                </a:cubicBezTo>
                <a:cubicBezTo>
                  <a:pt x="270766" y="1601242"/>
                  <a:pt x="273031" y="1596288"/>
                  <a:pt x="273433" y="1587412"/>
                </a:cubicBezTo>
                <a:cubicBezTo>
                  <a:pt x="273835" y="1578539"/>
                  <a:pt x="273909" y="1571961"/>
                  <a:pt x="273653" y="1567681"/>
                </a:cubicBezTo>
                <a:cubicBezTo>
                  <a:pt x="276247" y="1566420"/>
                  <a:pt x="278075" y="1564077"/>
                  <a:pt x="279135" y="1560654"/>
                </a:cubicBezTo>
                <a:cubicBezTo>
                  <a:pt x="280194" y="1557229"/>
                  <a:pt x="280706" y="1553807"/>
                  <a:pt x="280669" y="1550382"/>
                </a:cubicBezTo>
                <a:cubicBezTo>
                  <a:pt x="280377" y="1545293"/>
                  <a:pt x="279208" y="1541418"/>
                  <a:pt x="277161" y="1538761"/>
                </a:cubicBezTo>
                <a:cubicBezTo>
                  <a:pt x="275115" y="1536103"/>
                  <a:pt x="273945" y="1532769"/>
                  <a:pt x="273653" y="1528760"/>
                </a:cubicBezTo>
                <a:cubicBezTo>
                  <a:pt x="266161" y="1530471"/>
                  <a:pt x="262726" y="1537319"/>
                  <a:pt x="263347" y="1549301"/>
                </a:cubicBezTo>
                <a:cubicBezTo>
                  <a:pt x="263968" y="1561285"/>
                  <a:pt x="260971" y="1568131"/>
                  <a:pt x="254357" y="1569844"/>
                </a:cubicBezTo>
                <a:cubicBezTo>
                  <a:pt x="254211" y="1577456"/>
                  <a:pt x="252310" y="1584394"/>
                  <a:pt x="248656" y="1590656"/>
                </a:cubicBezTo>
                <a:cubicBezTo>
                  <a:pt x="245001" y="1596918"/>
                  <a:pt x="240469" y="1602233"/>
                  <a:pt x="235061" y="1606603"/>
                </a:cubicBezTo>
                <a:lnTo>
                  <a:pt x="235061" y="1636876"/>
                </a:lnTo>
                <a:cubicBezTo>
                  <a:pt x="218871" y="1645345"/>
                  <a:pt x="209150" y="1656517"/>
                  <a:pt x="205897" y="1670392"/>
                </a:cubicBezTo>
                <a:cubicBezTo>
                  <a:pt x="202645" y="1684267"/>
                  <a:pt x="197748" y="1701926"/>
                  <a:pt x="191206" y="1723369"/>
                </a:cubicBezTo>
                <a:cubicBezTo>
                  <a:pt x="184482" y="1724089"/>
                  <a:pt x="178634" y="1726972"/>
                  <a:pt x="173664" y="1732017"/>
                </a:cubicBezTo>
                <a:cubicBezTo>
                  <a:pt x="168694" y="1737063"/>
                  <a:pt x="162847" y="1739946"/>
                  <a:pt x="156122" y="1740667"/>
                </a:cubicBezTo>
                <a:lnTo>
                  <a:pt x="156122" y="1766614"/>
                </a:lnTo>
                <a:lnTo>
                  <a:pt x="150860" y="1766615"/>
                </a:lnTo>
                <a:cubicBezTo>
                  <a:pt x="146730" y="1766524"/>
                  <a:pt x="144464" y="1765084"/>
                  <a:pt x="144062" y="1762290"/>
                </a:cubicBezTo>
                <a:cubicBezTo>
                  <a:pt x="143660" y="1759497"/>
                  <a:pt x="143587" y="1755893"/>
                  <a:pt x="143843" y="1751479"/>
                </a:cubicBezTo>
                <a:lnTo>
                  <a:pt x="149105" y="1734179"/>
                </a:lnTo>
                <a:cubicBezTo>
                  <a:pt x="148996" y="1732513"/>
                  <a:pt x="148338" y="1729360"/>
                  <a:pt x="147132" y="1724720"/>
                </a:cubicBezTo>
                <a:cubicBezTo>
                  <a:pt x="145926" y="1720080"/>
                  <a:pt x="144830" y="1717467"/>
                  <a:pt x="143843" y="1716882"/>
                </a:cubicBezTo>
                <a:lnTo>
                  <a:pt x="143843" y="1723369"/>
                </a:lnTo>
                <a:cubicBezTo>
                  <a:pt x="138142" y="1723999"/>
                  <a:pt x="132441" y="1728143"/>
                  <a:pt x="126740" y="1735802"/>
                </a:cubicBezTo>
                <a:cubicBezTo>
                  <a:pt x="121038" y="1743460"/>
                  <a:pt x="117969" y="1750848"/>
                  <a:pt x="117530" y="1757966"/>
                </a:cubicBezTo>
                <a:cubicBezTo>
                  <a:pt x="114935" y="1761344"/>
                  <a:pt x="113108" y="1765399"/>
                  <a:pt x="112048" y="1770129"/>
                </a:cubicBezTo>
                <a:cubicBezTo>
                  <a:pt x="110988" y="1774858"/>
                  <a:pt x="110477" y="1779454"/>
                  <a:pt x="110513" y="1783914"/>
                </a:cubicBezTo>
                <a:lnTo>
                  <a:pt x="96480" y="1794725"/>
                </a:lnTo>
                <a:cubicBezTo>
                  <a:pt x="96516" y="1799229"/>
                  <a:pt x="96005" y="1803735"/>
                  <a:pt x="94945" y="1808239"/>
                </a:cubicBezTo>
                <a:cubicBezTo>
                  <a:pt x="93885" y="1812744"/>
                  <a:pt x="92058" y="1816168"/>
                  <a:pt x="89463" y="1818511"/>
                </a:cubicBezTo>
                <a:lnTo>
                  <a:pt x="89463" y="1835809"/>
                </a:lnTo>
                <a:lnTo>
                  <a:pt x="82446" y="1844458"/>
                </a:lnTo>
                <a:cubicBezTo>
                  <a:pt x="82191" y="1852071"/>
                  <a:pt x="80071" y="1859009"/>
                  <a:pt x="76087" y="1865270"/>
                </a:cubicBezTo>
                <a:cubicBezTo>
                  <a:pt x="72104" y="1871533"/>
                  <a:pt x="67792" y="1876848"/>
                  <a:pt x="63150" y="1881217"/>
                </a:cubicBezTo>
                <a:cubicBezTo>
                  <a:pt x="60190" y="1888561"/>
                  <a:pt x="55585" y="1897660"/>
                  <a:pt x="49336" y="1908517"/>
                </a:cubicBezTo>
                <a:cubicBezTo>
                  <a:pt x="43087" y="1919373"/>
                  <a:pt x="37166" y="1926852"/>
                  <a:pt x="31575" y="1930951"/>
                </a:cubicBezTo>
                <a:cubicBezTo>
                  <a:pt x="31685" y="1934421"/>
                  <a:pt x="31465" y="1938293"/>
                  <a:pt x="30917" y="1942573"/>
                </a:cubicBezTo>
                <a:cubicBezTo>
                  <a:pt x="30369" y="1946853"/>
                  <a:pt x="28834" y="1950186"/>
                  <a:pt x="26312" y="1952574"/>
                </a:cubicBezTo>
                <a:lnTo>
                  <a:pt x="22804" y="1972035"/>
                </a:lnTo>
                <a:lnTo>
                  <a:pt x="12279" y="1991496"/>
                </a:lnTo>
                <a:cubicBezTo>
                  <a:pt x="12571" y="1998344"/>
                  <a:pt x="10232" y="2001947"/>
                  <a:pt x="5262" y="2002308"/>
                </a:cubicBezTo>
                <a:lnTo>
                  <a:pt x="0" y="2000145"/>
                </a:lnTo>
                <a:cubicBezTo>
                  <a:pt x="0" y="1991135"/>
                  <a:pt x="1754" y="1983207"/>
                  <a:pt x="5262" y="1976359"/>
                </a:cubicBezTo>
                <a:cubicBezTo>
                  <a:pt x="5737" y="1973747"/>
                  <a:pt x="7857" y="1966540"/>
                  <a:pt x="11621" y="1954737"/>
                </a:cubicBezTo>
                <a:cubicBezTo>
                  <a:pt x="15385" y="1942935"/>
                  <a:pt x="17943" y="1935726"/>
                  <a:pt x="19296" y="1933114"/>
                </a:cubicBezTo>
                <a:cubicBezTo>
                  <a:pt x="18930" y="1928158"/>
                  <a:pt x="18784" y="1922392"/>
                  <a:pt x="18857" y="1915815"/>
                </a:cubicBezTo>
                <a:cubicBezTo>
                  <a:pt x="18930" y="1909238"/>
                  <a:pt x="21415" y="1905634"/>
                  <a:pt x="26312" y="1905003"/>
                </a:cubicBezTo>
                <a:cubicBezTo>
                  <a:pt x="27116" y="1882298"/>
                  <a:pt x="32964" y="1854729"/>
                  <a:pt x="43854" y="1822295"/>
                </a:cubicBezTo>
                <a:cubicBezTo>
                  <a:pt x="54745" y="1789860"/>
                  <a:pt x="65855" y="1765534"/>
                  <a:pt x="77184" y="1749316"/>
                </a:cubicBezTo>
                <a:cubicBezTo>
                  <a:pt x="77403" y="1741838"/>
                  <a:pt x="78280" y="1734631"/>
                  <a:pt x="79815" y="1727693"/>
                </a:cubicBezTo>
                <a:cubicBezTo>
                  <a:pt x="81350" y="1720756"/>
                  <a:pt x="82227" y="1713548"/>
                  <a:pt x="82446" y="1706070"/>
                </a:cubicBezTo>
                <a:cubicBezTo>
                  <a:pt x="85041" y="1705934"/>
                  <a:pt x="86868" y="1704583"/>
                  <a:pt x="87928" y="1702016"/>
                </a:cubicBezTo>
                <a:cubicBezTo>
                  <a:pt x="88988" y="1699448"/>
                  <a:pt x="89500" y="1696475"/>
                  <a:pt x="89463" y="1693096"/>
                </a:cubicBezTo>
                <a:cubicBezTo>
                  <a:pt x="89755" y="1686834"/>
                  <a:pt x="90925" y="1681519"/>
                  <a:pt x="92971" y="1677149"/>
                </a:cubicBezTo>
                <a:cubicBezTo>
                  <a:pt x="95018" y="1672779"/>
                  <a:pt x="96187" y="1668004"/>
                  <a:pt x="96480" y="1662823"/>
                </a:cubicBezTo>
                <a:lnTo>
                  <a:pt x="105251" y="1639038"/>
                </a:lnTo>
                <a:cubicBezTo>
                  <a:pt x="108686" y="1638722"/>
                  <a:pt x="111025" y="1636650"/>
                  <a:pt x="112268" y="1632821"/>
                </a:cubicBezTo>
                <a:cubicBezTo>
                  <a:pt x="113510" y="1628991"/>
                  <a:pt x="114095" y="1625298"/>
                  <a:pt x="114022" y="1621740"/>
                </a:cubicBezTo>
                <a:lnTo>
                  <a:pt x="112268" y="1610928"/>
                </a:lnTo>
                <a:cubicBezTo>
                  <a:pt x="116507" y="1598945"/>
                  <a:pt x="119869" y="1586692"/>
                  <a:pt x="122354" y="1574169"/>
                </a:cubicBezTo>
                <a:cubicBezTo>
                  <a:pt x="124839" y="1561645"/>
                  <a:pt x="127324" y="1549391"/>
                  <a:pt x="129809" y="1537409"/>
                </a:cubicBezTo>
                <a:cubicBezTo>
                  <a:pt x="135364" y="1532724"/>
                  <a:pt x="140042" y="1526958"/>
                  <a:pt x="143843" y="1520111"/>
                </a:cubicBezTo>
                <a:cubicBezTo>
                  <a:pt x="143733" y="1516686"/>
                  <a:pt x="143953" y="1512722"/>
                  <a:pt x="144501" y="1508218"/>
                </a:cubicBezTo>
                <a:cubicBezTo>
                  <a:pt x="145049" y="1503712"/>
                  <a:pt x="146584" y="1499748"/>
                  <a:pt x="149105" y="1496325"/>
                </a:cubicBezTo>
                <a:cubicBezTo>
                  <a:pt x="148740" y="1491280"/>
                  <a:pt x="148594" y="1485152"/>
                  <a:pt x="148667" y="1477945"/>
                </a:cubicBezTo>
                <a:cubicBezTo>
                  <a:pt x="148740" y="1470738"/>
                  <a:pt x="151225" y="1466773"/>
                  <a:pt x="156122" y="1466052"/>
                </a:cubicBezTo>
                <a:cubicBezTo>
                  <a:pt x="157145" y="1458169"/>
                  <a:pt x="161239" y="1447448"/>
                  <a:pt x="168402" y="1433888"/>
                </a:cubicBezTo>
                <a:cubicBezTo>
                  <a:pt x="175564" y="1420328"/>
                  <a:pt x="179658" y="1412309"/>
                  <a:pt x="180681" y="1409832"/>
                </a:cubicBezTo>
                <a:lnTo>
                  <a:pt x="187698" y="1394696"/>
                </a:lnTo>
                <a:cubicBezTo>
                  <a:pt x="188209" y="1380100"/>
                  <a:pt x="190256" y="1367126"/>
                  <a:pt x="193837" y="1355775"/>
                </a:cubicBezTo>
                <a:cubicBezTo>
                  <a:pt x="197419" y="1344422"/>
                  <a:pt x="199465" y="1331448"/>
                  <a:pt x="199977" y="1316852"/>
                </a:cubicBezTo>
                <a:lnTo>
                  <a:pt x="206994" y="1308203"/>
                </a:lnTo>
                <a:cubicBezTo>
                  <a:pt x="207871" y="1298157"/>
                  <a:pt x="211379" y="1287436"/>
                  <a:pt x="217519" y="1276038"/>
                </a:cubicBezTo>
                <a:cubicBezTo>
                  <a:pt x="223658" y="1264641"/>
                  <a:pt x="227167" y="1254461"/>
                  <a:pt x="228044" y="1245496"/>
                </a:cubicBezTo>
                <a:cubicBezTo>
                  <a:pt x="233233" y="1241486"/>
                  <a:pt x="235572" y="1234910"/>
                  <a:pt x="235061" y="1225764"/>
                </a:cubicBezTo>
                <a:cubicBezTo>
                  <a:pt x="234549" y="1216619"/>
                  <a:pt x="236888" y="1209502"/>
                  <a:pt x="242077" y="1204412"/>
                </a:cubicBezTo>
                <a:cubicBezTo>
                  <a:pt x="242435" y="1200394"/>
                  <a:pt x="245033" y="1189930"/>
                  <a:pt x="249874" y="1173018"/>
                </a:cubicBezTo>
                <a:cubicBezTo>
                  <a:pt x="254714" y="1156107"/>
                  <a:pt x="259652" y="1139556"/>
                  <a:pt x="264687" y="1123365"/>
                </a:cubicBezTo>
                <a:cubicBezTo>
                  <a:pt x="269722" y="1107174"/>
                  <a:pt x="272711" y="1098150"/>
                  <a:pt x="273653" y="1096296"/>
                </a:cubicBezTo>
                <a:cubicBezTo>
                  <a:pt x="273287" y="1091610"/>
                  <a:pt x="273141" y="1086926"/>
                  <a:pt x="273214" y="1082241"/>
                </a:cubicBezTo>
                <a:cubicBezTo>
                  <a:pt x="273287" y="1077555"/>
                  <a:pt x="275772" y="1075033"/>
                  <a:pt x="280669" y="1074672"/>
                </a:cubicBezTo>
                <a:cubicBezTo>
                  <a:pt x="286042" y="1060753"/>
                  <a:pt x="293278" y="1043725"/>
                  <a:pt x="302378" y="1023588"/>
                </a:cubicBezTo>
                <a:cubicBezTo>
                  <a:pt x="311477" y="1003451"/>
                  <a:pt x="316521" y="985882"/>
                  <a:pt x="317507" y="970881"/>
                </a:cubicBezTo>
                <a:cubicBezTo>
                  <a:pt x="318567" y="969710"/>
                  <a:pt x="319956" y="968269"/>
                  <a:pt x="321674" y="966556"/>
                </a:cubicBezTo>
                <a:cubicBezTo>
                  <a:pt x="323391" y="964844"/>
                  <a:pt x="324341" y="963403"/>
                  <a:pt x="324524" y="962231"/>
                </a:cubicBezTo>
                <a:cubicBezTo>
                  <a:pt x="324415" y="960159"/>
                  <a:pt x="323757" y="958898"/>
                  <a:pt x="322551" y="958448"/>
                </a:cubicBezTo>
                <a:cubicBezTo>
                  <a:pt x="321345" y="957997"/>
                  <a:pt x="320248" y="957817"/>
                  <a:pt x="319262" y="957907"/>
                </a:cubicBezTo>
                <a:lnTo>
                  <a:pt x="324524" y="938446"/>
                </a:lnTo>
                <a:cubicBezTo>
                  <a:pt x="330079" y="933762"/>
                  <a:pt x="334757" y="927995"/>
                  <a:pt x="338558" y="921148"/>
                </a:cubicBezTo>
                <a:lnTo>
                  <a:pt x="349083" y="877901"/>
                </a:lnTo>
                <a:cubicBezTo>
                  <a:pt x="348206" y="873397"/>
                  <a:pt x="348644" y="869433"/>
                  <a:pt x="350398" y="866008"/>
                </a:cubicBezTo>
                <a:cubicBezTo>
                  <a:pt x="352153" y="862585"/>
                  <a:pt x="355222" y="860783"/>
                  <a:pt x="359608" y="860603"/>
                </a:cubicBezTo>
                <a:cubicBezTo>
                  <a:pt x="359827" y="856639"/>
                  <a:pt x="360704" y="853756"/>
                  <a:pt x="362239" y="851953"/>
                </a:cubicBezTo>
                <a:cubicBezTo>
                  <a:pt x="363774" y="850152"/>
                  <a:pt x="364651" y="847268"/>
                  <a:pt x="364870" y="843304"/>
                </a:cubicBezTo>
                <a:cubicBezTo>
                  <a:pt x="366223" y="840377"/>
                  <a:pt x="368781" y="831637"/>
                  <a:pt x="372545" y="817086"/>
                </a:cubicBezTo>
                <a:cubicBezTo>
                  <a:pt x="376309" y="802535"/>
                  <a:pt x="378429" y="793256"/>
                  <a:pt x="378904" y="789247"/>
                </a:cubicBezTo>
                <a:cubicBezTo>
                  <a:pt x="379416" y="782218"/>
                  <a:pt x="381462" y="776813"/>
                  <a:pt x="385044" y="773029"/>
                </a:cubicBezTo>
                <a:cubicBezTo>
                  <a:pt x="388625" y="769244"/>
                  <a:pt x="390672" y="763839"/>
                  <a:pt x="391183" y="756812"/>
                </a:cubicBezTo>
                <a:lnTo>
                  <a:pt x="398200" y="739513"/>
                </a:lnTo>
                <a:cubicBezTo>
                  <a:pt x="398639" y="734467"/>
                  <a:pt x="400393" y="730503"/>
                  <a:pt x="403463" y="727620"/>
                </a:cubicBezTo>
                <a:cubicBezTo>
                  <a:pt x="406532" y="724737"/>
                  <a:pt x="408287" y="720773"/>
                  <a:pt x="408725" y="715727"/>
                </a:cubicBezTo>
                <a:cubicBezTo>
                  <a:pt x="413915" y="715052"/>
                  <a:pt x="417569" y="710998"/>
                  <a:pt x="419689" y="703564"/>
                </a:cubicBezTo>
                <a:cubicBezTo>
                  <a:pt x="421809" y="696132"/>
                  <a:pt x="422832" y="689374"/>
                  <a:pt x="422759" y="683292"/>
                </a:cubicBezTo>
                <a:cubicBezTo>
                  <a:pt x="429739" y="670229"/>
                  <a:pt x="435952" y="656354"/>
                  <a:pt x="441397" y="641667"/>
                </a:cubicBezTo>
                <a:cubicBezTo>
                  <a:pt x="446842" y="626982"/>
                  <a:pt x="451739" y="612026"/>
                  <a:pt x="456088" y="596800"/>
                </a:cubicBezTo>
                <a:cubicBezTo>
                  <a:pt x="456563" y="593286"/>
                  <a:pt x="458683" y="586258"/>
                  <a:pt x="462447" y="575718"/>
                </a:cubicBezTo>
                <a:cubicBezTo>
                  <a:pt x="466211" y="565176"/>
                  <a:pt x="468770" y="559230"/>
                  <a:pt x="470122" y="557877"/>
                </a:cubicBezTo>
                <a:cubicBezTo>
                  <a:pt x="470304" y="550444"/>
                  <a:pt x="471693" y="543688"/>
                  <a:pt x="474288" y="537606"/>
                </a:cubicBezTo>
                <a:cubicBezTo>
                  <a:pt x="476883" y="531524"/>
                  <a:pt x="479587" y="525308"/>
                  <a:pt x="482401" y="518956"/>
                </a:cubicBezTo>
                <a:lnTo>
                  <a:pt x="489418" y="512470"/>
                </a:lnTo>
                <a:cubicBezTo>
                  <a:pt x="491976" y="507019"/>
                  <a:pt x="493876" y="501163"/>
                  <a:pt x="495119" y="494901"/>
                </a:cubicBezTo>
                <a:cubicBezTo>
                  <a:pt x="496361" y="488639"/>
                  <a:pt x="497385" y="482241"/>
                  <a:pt x="498189" y="475709"/>
                </a:cubicBezTo>
                <a:cubicBezTo>
                  <a:pt x="504073" y="474314"/>
                  <a:pt x="507654" y="467375"/>
                  <a:pt x="508933" y="454897"/>
                </a:cubicBezTo>
                <a:cubicBezTo>
                  <a:pt x="510212" y="442419"/>
                  <a:pt x="510724" y="432778"/>
                  <a:pt x="510468" y="425977"/>
                </a:cubicBezTo>
                <a:cubicBezTo>
                  <a:pt x="512368" y="426112"/>
                  <a:pt x="514269" y="425841"/>
                  <a:pt x="516169" y="425165"/>
                </a:cubicBezTo>
                <a:cubicBezTo>
                  <a:pt x="518070" y="424490"/>
                  <a:pt x="519093" y="422598"/>
                  <a:pt x="519239" y="419489"/>
                </a:cubicBezTo>
                <a:cubicBezTo>
                  <a:pt x="518947" y="413363"/>
                  <a:pt x="521286" y="410479"/>
                  <a:pt x="526256" y="410841"/>
                </a:cubicBezTo>
                <a:lnTo>
                  <a:pt x="533272" y="393542"/>
                </a:lnTo>
                <a:lnTo>
                  <a:pt x="540289" y="387055"/>
                </a:lnTo>
                <a:lnTo>
                  <a:pt x="552569" y="358944"/>
                </a:lnTo>
                <a:cubicBezTo>
                  <a:pt x="552861" y="354800"/>
                  <a:pt x="554030" y="351196"/>
                  <a:pt x="556077" y="348133"/>
                </a:cubicBezTo>
                <a:cubicBezTo>
                  <a:pt x="558123" y="345070"/>
                  <a:pt x="559293" y="341466"/>
                  <a:pt x="559585" y="337321"/>
                </a:cubicBezTo>
                <a:cubicBezTo>
                  <a:pt x="568795" y="322050"/>
                  <a:pt x="577566" y="299075"/>
                  <a:pt x="585898" y="268398"/>
                </a:cubicBezTo>
                <a:cubicBezTo>
                  <a:pt x="594231" y="237719"/>
                  <a:pt x="599493" y="213123"/>
                  <a:pt x="601686" y="194609"/>
                </a:cubicBezTo>
                <a:cubicBezTo>
                  <a:pt x="611663" y="197852"/>
                  <a:pt x="620214" y="196771"/>
                  <a:pt x="627341" y="191365"/>
                </a:cubicBezTo>
                <a:cubicBezTo>
                  <a:pt x="634467" y="185959"/>
                  <a:pt x="638195" y="176228"/>
                  <a:pt x="638524" y="162174"/>
                </a:cubicBezTo>
                <a:lnTo>
                  <a:pt x="647295" y="136226"/>
                </a:lnTo>
                <a:lnTo>
                  <a:pt x="664837" y="134064"/>
                </a:lnTo>
                <a:cubicBezTo>
                  <a:pt x="664837" y="129558"/>
                  <a:pt x="665714" y="125594"/>
                  <a:pt x="667468" y="122171"/>
                </a:cubicBezTo>
                <a:cubicBezTo>
                  <a:pt x="669222" y="118747"/>
                  <a:pt x="671853" y="116944"/>
                  <a:pt x="675362" y="116765"/>
                </a:cubicBezTo>
                <a:lnTo>
                  <a:pt x="677116" y="116765"/>
                </a:lnTo>
                <a:cubicBezTo>
                  <a:pt x="676970" y="113386"/>
                  <a:pt x="677262" y="110413"/>
                  <a:pt x="677993" y="107845"/>
                </a:cubicBezTo>
                <a:cubicBezTo>
                  <a:pt x="678724" y="105277"/>
                  <a:pt x="680770" y="103927"/>
                  <a:pt x="684133" y="103791"/>
                </a:cubicBezTo>
                <a:lnTo>
                  <a:pt x="691149" y="103791"/>
                </a:lnTo>
                <a:lnTo>
                  <a:pt x="691149" y="75681"/>
                </a:lnTo>
                <a:lnTo>
                  <a:pt x="717462" y="56220"/>
                </a:lnTo>
                <a:lnTo>
                  <a:pt x="738512" y="54058"/>
                </a:lnTo>
                <a:cubicBezTo>
                  <a:pt x="740303" y="50589"/>
                  <a:pt x="742423" y="47255"/>
                  <a:pt x="744871" y="44057"/>
                </a:cubicBezTo>
                <a:cubicBezTo>
                  <a:pt x="747320" y="40858"/>
                  <a:pt x="749878" y="39146"/>
                  <a:pt x="752546" y="38921"/>
                </a:cubicBezTo>
                <a:lnTo>
                  <a:pt x="756054" y="41084"/>
                </a:lnTo>
                <a:cubicBezTo>
                  <a:pt x="756639" y="47390"/>
                  <a:pt x="758978" y="49912"/>
                  <a:pt x="763071" y="48651"/>
                </a:cubicBezTo>
                <a:cubicBezTo>
                  <a:pt x="767164" y="47390"/>
                  <a:pt x="769503" y="49912"/>
                  <a:pt x="770088" y="56220"/>
                </a:cubicBezTo>
                <a:lnTo>
                  <a:pt x="775350" y="51896"/>
                </a:lnTo>
                <a:cubicBezTo>
                  <a:pt x="778274" y="46219"/>
                  <a:pt x="782075" y="37570"/>
                  <a:pt x="786753" y="25947"/>
                </a:cubicBezTo>
                <a:cubicBezTo>
                  <a:pt x="791430" y="14324"/>
                  <a:pt x="795231" y="7838"/>
                  <a:pt x="798155" y="648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a:endParaRPr lang="ar-SA"/>
          </a:p>
        </p:txBody>
      </p:sp>
      <p:sp>
        <p:nvSpPr>
          <p:cNvPr id="8" name="مربع نص 6">
            <a:extLst>
              <a:ext uri="{FF2B5EF4-FFF2-40B4-BE49-F238E27FC236}">
                <a16:creationId xmlns:a16="http://schemas.microsoft.com/office/drawing/2014/main" id="{8BDC7820-FC03-404B-9AFE-13D76E5EE492}"/>
              </a:ext>
            </a:extLst>
          </p:cNvPr>
          <p:cNvSpPr txBox="1"/>
          <p:nvPr/>
        </p:nvSpPr>
        <p:spPr>
          <a:xfrm>
            <a:off x="6409865" y="3071437"/>
            <a:ext cx="4655664" cy="954107"/>
          </a:xfrm>
          <a:prstGeom prst="rect">
            <a:avLst/>
          </a:prstGeom>
          <a:noFill/>
        </p:spPr>
        <p:txBody>
          <a:bodyPr wrap="square" rtlCol="0">
            <a:spAutoFit/>
          </a:bodyPr>
          <a:lstStyle/>
          <a:p>
            <a:pPr algn="l"/>
            <a:r>
              <a:rPr lang="en-US" sz="2800" b="1" dirty="0">
                <a:latin typeface="Comic Sans MS" panose="030F0702030302020204" pitchFamily="66" charset="0"/>
              </a:rPr>
              <a:t>1- What a person should be able to do ?</a:t>
            </a:r>
          </a:p>
        </p:txBody>
      </p:sp>
      <p:pic>
        <p:nvPicPr>
          <p:cNvPr id="11" name="Picture 8" descr="Asking - Free technology icons">
            <a:extLst>
              <a:ext uri="{FF2B5EF4-FFF2-40B4-BE49-F238E27FC236}">
                <a16:creationId xmlns:a16="http://schemas.microsoft.com/office/drawing/2014/main" id="{BC3B64B5-6095-4B03-90A8-C2CA5643F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664" y="756817"/>
            <a:ext cx="2271371" cy="2333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E9D2B6C5-68D7-ABA1-A56B-D5E986F7EAD2}"/>
              </a:ext>
            </a:extLst>
          </p:cNvPr>
          <p:cNvPicPr>
            <a:picLocks noChangeAspect="1"/>
          </p:cNvPicPr>
          <p:nvPr/>
        </p:nvPicPr>
        <p:blipFill rotWithShape="1">
          <a:blip r:embed="rId3">
            <a:extLst>
              <a:ext uri="{28A0092B-C50C-407E-A947-70E740481C1C}">
                <a14:useLocalDpi xmlns:a14="http://schemas.microsoft.com/office/drawing/2010/main" val="0"/>
              </a:ext>
            </a:extLst>
          </a:blip>
          <a:srcRect l="33642" t="35178" r="56133" b="39808"/>
          <a:stretch/>
        </p:blipFill>
        <p:spPr>
          <a:xfrm>
            <a:off x="-16833" y="0"/>
            <a:ext cx="4917974" cy="6825485"/>
          </a:xfrm>
          <a:prstGeom prst="rect">
            <a:avLst/>
          </a:prstGeom>
        </p:spPr>
      </p:pic>
      <p:cxnSp>
        <p:nvCxnSpPr>
          <p:cNvPr id="3" name="رابط مستقيم 2">
            <a:extLst>
              <a:ext uri="{FF2B5EF4-FFF2-40B4-BE49-F238E27FC236}">
                <a16:creationId xmlns:a16="http://schemas.microsoft.com/office/drawing/2014/main" id="{25960784-DB1A-D29F-4CCB-39620B3D46C3}"/>
              </a:ext>
            </a:extLst>
          </p:cNvPr>
          <p:cNvCxnSpPr/>
          <p:nvPr/>
        </p:nvCxnSpPr>
        <p:spPr>
          <a:xfrm>
            <a:off x="3381375" y="5095875"/>
            <a:ext cx="1295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رابط مستقيم 6">
            <a:extLst>
              <a:ext uri="{FF2B5EF4-FFF2-40B4-BE49-F238E27FC236}">
                <a16:creationId xmlns:a16="http://schemas.microsoft.com/office/drawing/2014/main" id="{D23BF7C7-2F5D-2D13-7D5A-DFD7897AE04F}"/>
              </a:ext>
            </a:extLst>
          </p:cNvPr>
          <p:cNvCxnSpPr>
            <a:cxnSpLocks/>
          </p:cNvCxnSpPr>
          <p:nvPr/>
        </p:nvCxnSpPr>
        <p:spPr>
          <a:xfrm>
            <a:off x="333375" y="5544119"/>
            <a:ext cx="419929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رابط مستقيم 11">
            <a:extLst>
              <a:ext uri="{FF2B5EF4-FFF2-40B4-BE49-F238E27FC236}">
                <a16:creationId xmlns:a16="http://schemas.microsoft.com/office/drawing/2014/main" id="{2DA52706-A865-1D3A-DA2C-8B2492D380FB}"/>
              </a:ext>
            </a:extLst>
          </p:cNvPr>
          <p:cNvCxnSpPr>
            <a:cxnSpLocks/>
          </p:cNvCxnSpPr>
          <p:nvPr/>
        </p:nvCxnSpPr>
        <p:spPr>
          <a:xfrm>
            <a:off x="333375" y="5852109"/>
            <a:ext cx="41206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رابط مستقيم 12">
            <a:extLst>
              <a:ext uri="{FF2B5EF4-FFF2-40B4-BE49-F238E27FC236}">
                <a16:creationId xmlns:a16="http://schemas.microsoft.com/office/drawing/2014/main" id="{9E3B9A12-14C3-5990-E9C3-CB267B0AC4FA}"/>
              </a:ext>
            </a:extLst>
          </p:cNvPr>
          <p:cNvCxnSpPr>
            <a:cxnSpLocks/>
          </p:cNvCxnSpPr>
          <p:nvPr/>
        </p:nvCxnSpPr>
        <p:spPr>
          <a:xfrm>
            <a:off x="333375" y="6238757"/>
            <a:ext cx="293093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288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أحمر بنفسجي">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لام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285</Words>
  <Application>Microsoft Office PowerPoint</Application>
  <PresentationFormat>شاشة عريضة</PresentationFormat>
  <Paragraphs>48</Paragraphs>
  <Slides>18</Slides>
  <Notes>0</Notes>
  <HiddenSlides>0</HiddenSlides>
  <MMClips>2</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18</vt:i4>
      </vt:variant>
    </vt:vector>
  </HeadingPairs>
  <TitlesOfParts>
    <vt:vector size="30" baseType="lpstr">
      <vt:lpstr>Arial</vt:lpstr>
      <vt:lpstr>Arial Rounded MT Bold</vt:lpstr>
      <vt:lpstr>Calibri</vt:lpstr>
      <vt:lpstr>Calibri Light</vt:lpstr>
      <vt:lpstr>Comic Sans MS</vt:lpstr>
      <vt:lpstr>Dancing Script</vt:lpstr>
      <vt:lpstr>Droid Arabic Naskh</vt:lpstr>
      <vt:lpstr>MHEbats</vt:lpstr>
      <vt:lpstr>MV Boli</vt:lpstr>
      <vt:lpstr>Proxima Nova</vt:lpstr>
      <vt:lpstr>Proxima Nova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21</cp:revision>
  <dcterms:created xsi:type="dcterms:W3CDTF">2021-10-02T20:20:40Z</dcterms:created>
  <dcterms:modified xsi:type="dcterms:W3CDTF">2022-09-24T09:01:02Z</dcterms:modified>
</cp:coreProperties>
</file>