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56" r:id="rId3"/>
    <p:sldId id="257" r:id="rId4"/>
    <p:sldId id="259" r:id="rId5"/>
    <p:sldId id="309" r:id="rId6"/>
    <p:sldId id="310" r:id="rId7"/>
    <p:sldId id="260" r:id="rId8"/>
    <p:sldId id="264" r:id="rId9"/>
    <p:sldId id="311" r:id="rId10"/>
    <p:sldId id="312" r:id="rId11"/>
    <p:sldId id="297" r:id="rId12"/>
    <p:sldId id="261" r:id="rId13"/>
    <p:sldId id="313" r:id="rId14"/>
    <p:sldId id="265" r:id="rId15"/>
    <p:sldId id="314" r:id="rId16"/>
    <p:sldId id="315" r:id="rId17"/>
    <p:sldId id="274" r:id="rId18"/>
    <p:sldId id="295" r:id="rId19"/>
    <p:sldId id="294" r:id="rId20"/>
    <p:sldId id="266" r:id="rId21"/>
  </p:sldIdLst>
  <p:sldSz cx="18288000" cy="10287000"/>
  <p:notesSz cx="6858000" cy="9144000"/>
  <p:embeddedFontLst>
    <p:embeddedFont>
      <p:font typeface="AbdoLine-Light" panose="02000500030000020004" pitchFamily="50" charset="-78"/>
      <p:regular r:id="rId22"/>
    </p:embeddedFont>
    <p:embeddedFont>
      <p:font typeface="Brush Script MT" panose="03060802040406070304" pitchFamily="66" charset="0"/>
      <p:italic r:id="rId23"/>
    </p:embeddedFont>
    <p:embeddedFont>
      <p:font typeface="Calibri" panose="020F0502020204030204" pitchFamily="34" charset="0"/>
      <p:regular r:id="rId24"/>
      <p:bold r:id="rId25"/>
    </p:embeddedFont>
    <p:embeddedFont>
      <p:font typeface="TS Qamus" panose="020B0604020202020204" pitchFamily="34" charset="-7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F"/>
    <a:srgbClr val="EDF6E9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ordwall.net/ar/resource/13893040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4.png"/><Relationship Id="rId18" Type="http://schemas.openxmlformats.org/officeDocument/2006/relationships/image" Target="../media/image71.png"/><Relationship Id="rId3" Type="http://schemas.openxmlformats.org/officeDocument/2006/relationships/image" Target="../media/image61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17" Type="http://schemas.openxmlformats.org/officeDocument/2006/relationships/image" Target="../media/image70.png"/><Relationship Id="rId2" Type="http://schemas.openxmlformats.org/officeDocument/2006/relationships/image" Target="../media/image60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png"/><Relationship Id="rId5" Type="http://schemas.openxmlformats.org/officeDocument/2006/relationships/image" Target="../media/image63.sv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10.jpe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3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0.jpeg"/><Relationship Id="rId5" Type="http://schemas.openxmlformats.org/officeDocument/2006/relationships/image" Target="../media/image52.svg"/><Relationship Id="rId15" Type="http://schemas.openxmlformats.org/officeDocument/2006/relationships/image" Target="../media/image42.png"/><Relationship Id="rId10" Type="http://schemas.openxmlformats.org/officeDocument/2006/relationships/image" Target="../media/image9.jpg"/><Relationship Id="rId4" Type="http://schemas.openxmlformats.org/officeDocument/2006/relationships/image" Target="../media/image51.png"/><Relationship Id="rId9" Type="http://schemas.openxmlformats.org/officeDocument/2006/relationships/image" Target="../media/image8.sv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44.png"/><Relationship Id="rId3" Type="http://schemas.openxmlformats.org/officeDocument/2006/relationships/image" Target="../media/image76.svg"/><Relationship Id="rId7" Type="http://schemas.openxmlformats.org/officeDocument/2006/relationships/image" Target="../media/image79.png"/><Relationship Id="rId12" Type="http://schemas.openxmlformats.org/officeDocument/2006/relationships/image" Target="../media/image4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42.png"/><Relationship Id="rId5" Type="http://schemas.openxmlformats.org/officeDocument/2006/relationships/image" Target="../media/image78.svg"/><Relationship Id="rId15" Type="http://schemas.openxmlformats.org/officeDocument/2006/relationships/image" Target="../media/image64.png"/><Relationship Id="rId10" Type="http://schemas.openxmlformats.org/officeDocument/2006/relationships/image" Target="../media/image8.svg"/><Relationship Id="rId4" Type="http://schemas.openxmlformats.org/officeDocument/2006/relationships/image" Target="../media/image77.png"/><Relationship Id="rId9" Type="http://schemas.openxmlformats.org/officeDocument/2006/relationships/image" Target="../media/image7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44.png"/><Relationship Id="rId3" Type="http://schemas.openxmlformats.org/officeDocument/2006/relationships/image" Target="../media/image76.svg"/><Relationship Id="rId7" Type="http://schemas.openxmlformats.org/officeDocument/2006/relationships/image" Target="../media/image79.png"/><Relationship Id="rId12" Type="http://schemas.openxmlformats.org/officeDocument/2006/relationships/image" Target="../media/image43.png"/><Relationship Id="rId2" Type="http://schemas.openxmlformats.org/officeDocument/2006/relationships/image" Target="../media/image75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42.png"/><Relationship Id="rId5" Type="http://schemas.openxmlformats.org/officeDocument/2006/relationships/image" Target="../media/image78.svg"/><Relationship Id="rId15" Type="http://schemas.openxmlformats.org/officeDocument/2006/relationships/image" Target="../media/image83.png"/><Relationship Id="rId10" Type="http://schemas.openxmlformats.org/officeDocument/2006/relationships/image" Target="../media/image8.svg"/><Relationship Id="rId4" Type="http://schemas.openxmlformats.org/officeDocument/2006/relationships/image" Target="../media/image77.png"/><Relationship Id="rId9" Type="http://schemas.openxmlformats.org/officeDocument/2006/relationships/image" Target="../media/image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86.png"/><Relationship Id="rId3" Type="http://schemas.openxmlformats.org/officeDocument/2006/relationships/image" Target="../media/image28.svg"/><Relationship Id="rId7" Type="http://schemas.openxmlformats.org/officeDocument/2006/relationships/image" Target="../media/image8.svg"/><Relationship Id="rId12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3.png"/><Relationship Id="rId5" Type="http://schemas.openxmlformats.org/officeDocument/2006/relationships/image" Target="../media/image85.svg"/><Relationship Id="rId10" Type="http://schemas.openxmlformats.org/officeDocument/2006/relationships/image" Target="../media/image42.png"/><Relationship Id="rId4" Type="http://schemas.openxmlformats.org/officeDocument/2006/relationships/image" Target="../media/image84.pn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87.png"/><Relationship Id="rId3" Type="http://schemas.openxmlformats.org/officeDocument/2006/relationships/image" Target="../media/image28.svg"/><Relationship Id="rId7" Type="http://schemas.openxmlformats.org/officeDocument/2006/relationships/image" Target="../media/image8.svg"/><Relationship Id="rId12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3.png"/><Relationship Id="rId5" Type="http://schemas.openxmlformats.org/officeDocument/2006/relationships/image" Target="../media/image85.svg"/><Relationship Id="rId10" Type="http://schemas.openxmlformats.org/officeDocument/2006/relationships/image" Target="../media/image42.png"/><Relationship Id="rId4" Type="http://schemas.openxmlformats.org/officeDocument/2006/relationships/image" Target="../media/image84.pn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44.png"/><Relationship Id="rId3" Type="http://schemas.openxmlformats.org/officeDocument/2006/relationships/image" Target="../media/image76.svg"/><Relationship Id="rId7" Type="http://schemas.openxmlformats.org/officeDocument/2006/relationships/image" Target="../media/image79.png"/><Relationship Id="rId12" Type="http://schemas.openxmlformats.org/officeDocument/2006/relationships/image" Target="../media/image43.png"/><Relationship Id="rId2" Type="http://schemas.openxmlformats.org/officeDocument/2006/relationships/image" Target="../media/image75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42.png"/><Relationship Id="rId5" Type="http://schemas.openxmlformats.org/officeDocument/2006/relationships/image" Target="../media/image78.svg"/><Relationship Id="rId15" Type="http://schemas.openxmlformats.org/officeDocument/2006/relationships/image" Target="../media/image64.png"/><Relationship Id="rId10" Type="http://schemas.openxmlformats.org/officeDocument/2006/relationships/image" Target="../media/image8.svg"/><Relationship Id="rId4" Type="http://schemas.openxmlformats.org/officeDocument/2006/relationships/image" Target="../media/image77.png"/><Relationship Id="rId9" Type="http://schemas.openxmlformats.org/officeDocument/2006/relationships/image" Target="../media/image7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.jpg"/><Relationship Id="rId18" Type="http://schemas.openxmlformats.org/officeDocument/2006/relationships/image" Target="../media/image101.svg"/><Relationship Id="rId3" Type="http://schemas.openxmlformats.org/officeDocument/2006/relationships/image" Target="../media/image90.svg"/><Relationship Id="rId21" Type="http://schemas.openxmlformats.org/officeDocument/2006/relationships/image" Target="../media/image102.png"/><Relationship Id="rId7" Type="http://schemas.openxmlformats.org/officeDocument/2006/relationships/image" Target="../media/image94.svg"/><Relationship Id="rId12" Type="http://schemas.openxmlformats.org/officeDocument/2006/relationships/image" Target="../media/image8.svg"/><Relationship Id="rId17" Type="http://schemas.openxmlformats.org/officeDocument/2006/relationships/image" Target="../media/image100.png"/><Relationship Id="rId2" Type="http://schemas.openxmlformats.org/officeDocument/2006/relationships/image" Target="../media/image89.png"/><Relationship Id="rId16" Type="http://schemas.openxmlformats.org/officeDocument/2006/relationships/image" Target="../media/image9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7.png"/><Relationship Id="rId5" Type="http://schemas.openxmlformats.org/officeDocument/2006/relationships/image" Target="../media/image92.svg"/><Relationship Id="rId15" Type="http://schemas.openxmlformats.org/officeDocument/2006/relationships/image" Target="../media/image98.png"/><Relationship Id="rId10" Type="http://schemas.openxmlformats.org/officeDocument/2006/relationships/image" Target="../media/image97.png"/><Relationship Id="rId19" Type="http://schemas.openxmlformats.org/officeDocument/2006/relationships/image" Target="../media/image42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Relationship Id="rId1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.jpeg"/><Relationship Id="rId18" Type="http://schemas.openxmlformats.org/officeDocument/2006/relationships/image" Target="../media/image103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12" Type="http://schemas.openxmlformats.org/officeDocument/2006/relationships/image" Target="../media/image9.jpg"/><Relationship Id="rId17" Type="http://schemas.openxmlformats.org/officeDocument/2006/relationships/image" Target="../media/image101.svg"/><Relationship Id="rId2" Type="http://schemas.openxmlformats.org/officeDocument/2006/relationships/image" Target="../media/image89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8.svg"/><Relationship Id="rId5" Type="http://schemas.openxmlformats.org/officeDocument/2006/relationships/image" Target="../media/image92.svg"/><Relationship Id="rId15" Type="http://schemas.openxmlformats.org/officeDocument/2006/relationships/image" Target="../media/image99.png"/><Relationship Id="rId10" Type="http://schemas.openxmlformats.org/officeDocument/2006/relationships/image" Target="../media/image7.png"/><Relationship Id="rId19" Type="http://schemas.openxmlformats.org/officeDocument/2006/relationships/image" Target="../media/image104.svg"/><Relationship Id="rId4" Type="http://schemas.openxmlformats.org/officeDocument/2006/relationships/image" Target="../media/image91.png"/><Relationship Id="rId9" Type="http://schemas.openxmlformats.org/officeDocument/2006/relationships/image" Target="../media/image96.sv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8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6.png"/><Relationship Id="rId5" Type="http://schemas.openxmlformats.org/officeDocument/2006/relationships/image" Target="../media/image10.jpeg"/><Relationship Id="rId10" Type="http://schemas.openxmlformats.org/officeDocument/2006/relationships/image" Target="../media/image43.png"/><Relationship Id="rId4" Type="http://schemas.openxmlformats.org/officeDocument/2006/relationships/image" Target="../media/image9.jp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svg"/><Relationship Id="rId7" Type="http://schemas.openxmlformats.org/officeDocument/2006/relationships/image" Target="../media/image112.svg"/><Relationship Id="rId12" Type="http://schemas.openxmlformats.org/officeDocument/2006/relationships/image" Target="../media/image11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0.jpeg"/><Relationship Id="rId5" Type="http://schemas.openxmlformats.org/officeDocument/2006/relationships/image" Target="../media/image110.svg"/><Relationship Id="rId10" Type="http://schemas.openxmlformats.org/officeDocument/2006/relationships/image" Target="../media/image9.jpg"/><Relationship Id="rId4" Type="http://schemas.openxmlformats.org/officeDocument/2006/relationships/image" Target="../media/image109.png"/><Relationship Id="rId9" Type="http://schemas.openxmlformats.org/officeDocument/2006/relationships/image" Target="../media/image1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6.svg"/><Relationship Id="rId3" Type="http://schemas.openxmlformats.org/officeDocument/2006/relationships/image" Target="../media/image24.svg"/><Relationship Id="rId21" Type="http://schemas.openxmlformats.org/officeDocument/2006/relationships/image" Target="../media/image39.png"/><Relationship Id="rId7" Type="http://schemas.openxmlformats.org/officeDocument/2006/relationships/image" Target="../media/image28.svg"/><Relationship Id="rId12" Type="http://schemas.openxmlformats.org/officeDocument/2006/relationships/slide" Target="slide18.xml"/><Relationship Id="rId17" Type="http://schemas.openxmlformats.org/officeDocument/2006/relationships/image" Target="../media/image35.png"/><Relationship Id="rId2" Type="http://schemas.openxmlformats.org/officeDocument/2006/relationships/image" Target="../media/image23.png"/><Relationship Id="rId16" Type="http://schemas.openxmlformats.org/officeDocument/2006/relationships/image" Target="../media/image10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9.jpg"/><Relationship Id="rId23" Type="http://schemas.openxmlformats.org/officeDocument/2006/relationships/image" Target="../media/image41.png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4.svg"/><Relationship Id="rId2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45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46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47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3.png"/><Relationship Id="rId18" Type="http://schemas.openxmlformats.org/officeDocument/2006/relationships/image" Target="../media/image58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4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0.jpeg"/><Relationship Id="rId5" Type="http://schemas.openxmlformats.org/officeDocument/2006/relationships/image" Target="../media/image52.svg"/><Relationship Id="rId15" Type="http://schemas.openxmlformats.org/officeDocument/2006/relationships/image" Target="../media/image55.png"/><Relationship Id="rId10" Type="http://schemas.openxmlformats.org/officeDocument/2006/relationships/image" Target="../media/image9.jpg"/><Relationship Id="rId19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4.png"/><Relationship Id="rId3" Type="http://schemas.openxmlformats.org/officeDocument/2006/relationships/image" Target="../media/image61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png"/><Relationship Id="rId5" Type="http://schemas.openxmlformats.org/officeDocument/2006/relationships/image" Target="../media/image63.svg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10.jpe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4.png"/><Relationship Id="rId3" Type="http://schemas.openxmlformats.org/officeDocument/2006/relationships/image" Target="../media/image61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png"/><Relationship Id="rId5" Type="http://schemas.openxmlformats.org/officeDocument/2006/relationships/image" Target="../media/image63.svg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10.jpe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4938133" y="-342900"/>
            <a:ext cx="55787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9985080" y="1779863"/>
            <a:ext cx="39533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مهارة سابقة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  <p:pic>
        <p:nvPicPr>
          <p:cNvPr id="1026" name="Picture 2">
            <a:hlinkClick r:id="rId13"/>
            <a:extLst>
              <a:ext uri="{FF2B5EF4-FFF2-40B4-BE49-F238E27FC236}">
                <a16:creationId xmlns:a16="http://schemas.microsoft.com/office/drawing/2014/main" id="{076C194C-B1A2-6F5D-D88A-1B793034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27" y="3543300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2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54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162" y="7223277"/>
            <a:ext cx="1655733" cy="16557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AC3338F-56C6-C018-4AC6-F262D20F46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8219D5-C194-84C3-3F17-C5F17CD17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29616" y="71465"/>
            <a:ext cx="2005546" cy="270983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5D3F9F-58BB-C9BC-3763-6A46082069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76200" y="1351114"/>
            <a:ext cx="2263336" cy="515156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E4A3DF7A-2CF6-4B9D-12ED-445D093A5037}"/>
              </a:ext>
            </a:extLst>
          </p:cNvPr>
          <p:cNvSpPr/>
          <p:nvPr/>
        </p:nvSpPr>
        <p:spPr>
          <a:xfrm>
            <a:off x="1828728" y="3162300"/>
            <a:ext cx="2743272" cy="838200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6B23699-A62B-B0A8-7FA2-D3AEC4E669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9161" y="1450174"/>
            <a:ext cx="8270046" cy="12626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B02A02C-FE13-EE7F-AA39-3934FE8242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9609" y="2959591"/>
            <a:ext cx="14556976" cy="118717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30E6942-5B13-AC51-F95E-F6777E59C5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34421" y="4327426"/>
            <a:ext cx="3307367" cy="579170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D310E76-12AB-21B4-14D4-C22273D5E1A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156" y="4393509"/>
            <a:ext cx="5481484" cy="396251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C62ECD3-4BBC-E226-FEC8-DB876C567A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602738">
            <a:off x="969345" y="5000371"/>
            <a:ext cx="3436918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3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2954547" y="8644235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52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4077" y="777271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CA024C3-1DC7-9D14-F413-2D0895465C2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482" y="1940534"/>
            <a:ext cx="10780341" cy="64575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1C41183-7348-EEA4-5A30-364CC168D8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94216" y="3091702"/>
            <a:ext cx="3375953" cy="5532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80D5412-E7BF-B901-7C85-DA6AD1E586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12714">
            <a:off x="14592932" y="1303593"/>
            <a:ext cx="2789162" cy="9906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DCB91D-DB4F-5D2D-17C5-6E9BA06400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CDCA65F-CA38-1D86-64CA-8C1F23D89B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" y="3192898"/>
            <a:ext cx="2548396" cy="34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7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511542" y="190627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52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BC325B-C7FC-AF81-EE1B-1B0659814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B00E80-FCF5-86EB-FF19-0183B0D64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3098" y="1038787"/>
            <a:ext cx="2548396" cy="34433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2D1635-B175-BD6C-BC72-BFE546506B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91494" y="3760293"/>
            <a:ext cx="2263336" cy="51515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D8CF678-FE8C-83F2-CF61-34F64EA9A26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2530" y="1889533"/>
            <a:ext cx="10900568" cy="3868343"/>
          </a:xfrm>
          <a:prstGeom prst="rect">
            <a:avLst/>
          </a:prstGeom>
        </p:spPr>
      </p:pic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4F275FEE-2A52-B4C7-98BF-A80334C4950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25" y="744567"/>
            <a:ext cx="1655733" cy="16557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511542" y="190627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53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BC325B-C7FC-AF81-EE1B-1B0659814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B00E80-FCF5-86EB-FF19-0183B0D64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3098" y="1038787"/>
            <a:ext cx="2548396" cy="34433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2D1635-B175-BD6C-BC72-BFE546506B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91494" y="3760293"/>
            <a:ext cx="2263336" cy="51515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2192A32-B381-7D59-C5DB-86DA72C054B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28" y="2963697"/>
            <a:ext cx="11878120" cy="39253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BF042C9-FFDE-2573-71F8-0CF97EC613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2402" y="1691802"/>
            <a:ext cx="7647595" cy="1150647"/>
          </a:xfrm>
          <a:prstGeom prst="rect">
            <a:avLst/>
          </a:prstGeom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DA77370C-C90D-31F6-6DA4-729C49420B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25" y="1473127"/>
            <a:ext cx="1655733" cy="1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DCC711-89E4-841F-1B6A-E594DA1888E0}"/>
              </a:ext>
            </a:extLst>
          </p:cNvPr>
          <p:cNvSpPr/>
          <p:nvPr/>
        </p:nvSpPr>
        <p:spPr>
          <a:xfrm>
            <a:off x="14286539" y="7558637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52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C320B4B-0A99-DE1E-0232-CE4BDDF00D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94376B0-2FBC-D076-9A17-4BE6785EA9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24747">
            <a:off x="14569794" y="520806"/>
            <a:ext cx="2548396" cy="344331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C5E5AA6-8D7A-1E20-24C8-AD3A713E08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43549" y="1322222"/>
            <a:ext cx="1561247" cy="355354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2062160-8152-0CCF-EEE2-58B234493E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1954" y="1874520"/>
            <a:ext cx="11622550" cy="62573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DCC711-89E4-841F-1B6A-E594DA1888E0}"/>
              </a:ext>
            </a:extLst>
          </p:cNvPr>
          <p:cNvSpPr/>
          <p:nvPr/>
        </p:nvSpPr>
        <p:spPr>
          <a:xfrm>
            <a:off x="14286539" y="7558637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52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C320B4B-0A99-DE1E-0232-CE4BDDF00D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94376B0-2FBC-D076-9A17-4BE6785EA9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24747">
            <a:off x="14569794" y="520806"/>
            <a:ext cx="2548396" cy="344331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C5E5AA6-8D7A-1E20-24C8-AD3A713E08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43549" y="1322222"/>
            <a:ext cx="1561247" cy="35535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71B6F76-6622-239D-9451-5C925DE0167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814772"/>
            <a:ext cx="11087413" cy="48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511542" y="190627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53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BC325B-C7FC-AF81-EE1B-1B0659814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B00E80-FCF5-86EB-FF19-0183B0D64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3098" y="1038787"/>
            <a:ext cx="2548396" cy="34433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2D1635-B175-BD6C-BC72-BFE546506B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91494" y="3760293"/>
            <a:ext cx="2263336" cy="515156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BF042C9-FFDE-2573-71F8-0CF97EC613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2402" y="1691802"/>
            <a:ext cx="7647595" cy="1150647"/>
          </a:xfrm>
          <a:prstGeom prst="rect">
            <a:avLst/>
          </a:prstGeom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DA77370C-C90D-31F6-6DA4-729C49420B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25" y="1473127"/>
            <a:ext cx="1655733" cy="165573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9EB7B19-6F7D-C4A0-E942-B93A14D1501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74" y="3796839"/>
            <a:ext cx="11244251" cy="46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5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55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BCCAA4A-31F8-9690-9C13-76D71AA364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B7F1ED-DCE4-23F3-D4C5-F1689B3C2D1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94840" y="4366239"/>
            <a:ext cx="2548396" cy="344331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324778-E90A-6387-40A1-671836CD60F2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7597" y="4014515"/>
            <a:ext cx="9220999" cy="17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15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10240993" y="1580050"/>
            <a:ext cx="3358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دليل التقويم :</a:t>
            </a:r>
          </a:p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ماذا تعلمت ؟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1306300" y="1181100"/>
            <a:ext cx="153815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4409737" y="-184574"/>
            <a:ext cx="3245062" cy="4102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-14903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FEAC5B-04F9-8C43-D842-D7C7ED0397DE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55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25BFF697-EF2B-7868-BEB9-33FB74810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09600" y="8029988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4E31D5-1F69-4E26-9958-01CD4ACAB4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77" y="1527242"/>
            <a:ext cx="1404312" cy="14043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584E5E-0F8B-8289-5556-949708E569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CE073A5-9D83-5439-E42A-4D0181A160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28909">
            <a:off x="14528627" y="507739"/>
            <a:ext cx="2548396" cy="344331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C9CAA01-8271-89F9-9B33-2798B690048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1989" y="2399276"/>
            <a:ext cx="11552921" cy="27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228046" y="182585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95632D9-D563-D55B-058C-4B12DC828273}"/>
              </a:ext>
            </a:extLst>
          </p:cNvPr>
          <p:cNvSpPr/>
          <p:nvPr/>
        </p:nvSpPr>
        <p:spPr>
          <a:xfrm>
            <a:off x="6131007" y="4970378"/>
            <a:ext cx="55867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2- 1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العلاقات </a:t>
            </a:r>
            <a:endParaRPr lang="ar-SA" sz="8000" b="1" cap="none" spc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665847-9F34-6EF0-369C-070B43850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0AE65AD-75AE-47CF-47B2-FB1DBA05611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050" name="Picture 2" descr="نتيجة الصورة لـ عصفور تويتر">
            <a:extLst>
              <a:ext uri="{FF2B5EF4-FFF2-40B4-BE49-F238E27FC236}">
                <a16:creationId xmlns:a16="http://schemas.microsoft.com/office/drawing/2014/main" id="{6B9ACA54-5351-6946-F7F9-D9810911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343496" y="2996527"/>
            <a:ext cx="746069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</a:t>
            </a:r>
          </a:p>
          <a:p>
            <a:pPr algn="ctr"/>
            <a:r>
              <a:rPr lang="ar-SA" sz="10000" b="1" u="sng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س/26</a:t>
            </a:r>
          </a:p>
          <a:p>
            <a:pPr algn="ctr"/>
            <a:r>
              <a:rPr lang="ar-SA" sz="10000" b="1" u="sng" cap="none" spc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ص 54</a:t>
            </a:r>
            <a:endParaRPr lang="en-US" sz="10000" b="1" u="sng" cap="none" spc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5174261" y="3113558"/>
            <a:ext cx="3758005" cy="643894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240038" y="1369012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221468" y="-65195"/>
            <a:ext cx="2953625" cy="37344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4412360" y="67659"/>
            <a:ext cx="86164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2- 1 </a:t>
            </a:r>
            <a:r>
              <a:rPr lang="ar-SA" sz="8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العــــــــــــــــــلاقات </a:t>
            </a:r>
            <a:endParaRPr lang="ar-SA" sz="8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5D60F8E4-03BE-6911-6EA8-18C54DB7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1555"/>
              </p:ext>
            </p:extLst>
          </p:nvPr>
        </p:nvGraphicFramePr>
        <p:xfrm>
          <a:off x="2123469" y="1905672"/>
          <a:ext cx="13050315" cy="675341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50105">
                  <a:extLst>
                    <a:ext uri="{9D8B030D-6E8A-4147-A177-3AD203B41FA5}">
                      <a16:colId xmlns:a16="http://schemas.microsoft.com/office/drawing/2014/main" val="1947543372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3631666210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2418328474"/>
                    </a:ext>
                  </a:extLst>
                </a:gridCol>
              </a:tblGrid>
              <a:tr h="139397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أريد أن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تعلمت ؟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1012547"/>
                  </a:ext>
                </a:extLst>
              </a:tr>
              <a:tr h="5359445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 </a:t>
                      </a:r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36121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79F079D-B1AA-0780-756B-B0A56D500EC5}"/>
              </a:ext>
            </a:extLst>
          </p:cNvPr>
          <p:cNvSpPr/>
          <p:nvPr/>
        </p:nvSpPr>
        <p:spPr>
          <a:xfrm>
            <a:off x="6558588" y="3535383"/>
            <a:ext cx="389722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استراتيجية التصفح ص\  50</a:t>
            </a:r>
          </a:p>
        </p:txBody>
      </p:sp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6632AAA1-4CF6-6395-3437-1198A2AA4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89791" y="4844550"/>
            <a:ext cx="2532710" cy="1947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F95B14-7988-9DEA-0A0D-20F9DC2D13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41" y="7962507"/>
            <a:ext cx="1903365" cy="191251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F7037E-4660-EB9A-B2E8-1C06B1CBC016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AFC8BAE2-0A33-E68D-5FDF-03CA2CE5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AD32861-5D2B-9A76-33BA-724D8F0BDAAC}"/>
              </a:ext>
            </a:extLst>
          </p:cNvPr>
          <p:cNvSpPr/>
          <p:nvPr/>
        </p:nvSpPr>
        <p:spPr>
          <a:xfrm>
            <a:off x="3499931" y="546969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ar-SA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رسم 15" descr="إيماءة الضغط المزدوج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4FAB189D-2724-9837-077E-8FDBAB1D19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6857" y="6161387"/>
            <a:ext cx="1661508" cy="166150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5946ECF9-5A29-449E-4C4D-5C747F2CF680}"/>
              </a:ext>
            </a:extLst>
          </p:cNvPr>
          <p:cNvSpPr/>
          <p:nvPr/>
        </p:nvSpPr>
        <p:spPr>
          <a:xfrm>
            <a:off x="70294" y="946829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جدول التعلم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6E70853-C206-49C8-B75B-EB2ADC24D9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30857" y="3023399"/>
            <a:ext cx="13050315" cy="63731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518DDF1-3221-F936-19AF-6464310D3F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57717" y="2914457"/>
            <a:ext cx="8506736" cy="7058780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D36BA300-34E7-0E10-C99E-D2AFD7C9F7F9}"/>
              </a:ext>
            </a:extLst>
          </p:cNvPr>
          <p:cNvSpPr/>
          <p:nvPr/>
        </p:nvSpPr>
        <p:spPr>
          <a:xfrm>
            <a:off x="6934200" y="3929593"/>
            <a:ext cx="1371108" cy="671772"/>
          </a:xfrm>
          <a:prstGeom prst="rect">
            <a:avLst/>
          </a:prstGeom>
          <a:solidFill>
            <a:srgbClr val="EDF6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DFD34B8-AB6F-1BC0-1B29-5689DDA1AD24}"/>
              </a:ext>
            </a:extLst>
          </p:cNvPr>
          <p:cNvSpPr/>
          <p:nvPr/>
        </p:nvSpPr>
        <p:spPr>
          <a:xfrm>
            <a:off x="7651355" y="5469691"/>
            <a:ext cx="2894233" cy="671772"/>
          </a:xfrm>
          <a:prstGeom prst="rect">
            <a:avLst/>
          </a:prstGeom>
          <a:solidFill>
            <a:srgbClr val="EDF6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9E321DB5-564C-BAEE-15CC-2F68B7D6620B}"/>
              </a:ext>
            </a:extLst>
          </p:cNvPr>
          <p:cNvSpPr/>
          <p:nvPr/>
        </p:nvSpPr>
        <p:spPr>
          <a:xfrm>
            <a:off x="11551921" y="6393021"/>
            <a:ext cx="2894233" cy="671772"/>
          </a:xfrm>
          <a:prstGeom prst="rect">
            <a:avLst/>
          </a:prstGeom>
          <a:solidFill>
            <a:srgbClr val="EDF6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B68FA9F-D932-8ED8-872F-77E701E02B87}"/>
              </a:ext>
            </a:extLst>
          </p:cNvPr>
          <p:cNvSpPr/>
          <p:nvPr/>
        </p:nvSpPr>
        <p:spPr>
          <a:xfrm>
            <a:off x="11656785" y="8045442"/>
            <a:ext cx="2894233" cy="671772"/>
          </a:xfrm>
          <a:prstGeom prst="rect">
            <a:avLst/>
          </a:prstGeom>
          <a:solidFill>
            <a:srgbClr val="EDF6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724BF5D-8878-F58F-D5F3-277523EB4B1C}"/>
              </a:ext>
            </a:extLst>
          </p:cNvPr>
          <p:cNvSpPr/>
          <p:nvPr/>
        </p:nvSpPr>
        <p:spPr>
          <a:xfrm>
            <a:off x="7412198" y="8981573"/>
            <a:ext cx="2894233" cy="671772"/>
          </a:xfrm>
          <a:prstGeom prst="rect">
            <a:avLst/>
          </a:prstGeom>
          <a:solidFill>
            <a:srgbClr val="EDF6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E7C652F7-6BCF-8F1C-04E1-D8C7BA19B02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20069" y="2980108"/>
            <a:ext cx="3735741" cy="3097607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5D3BCDFD-68A2-50F6-AE23-606E12C4F27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75648" y="1785389"/>
            <a:ext cx="3334938" cy="8008546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2A46117-DB5F-B9C0-E688-46652859C3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49468" y="5898452"/>
            <a:ext cx="2888230" cy="952583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1ADC0EF2-FEDD-B73E-1BE5-ACDAC1E8F5A8}"/>
              </a:ext>
            </a:extLst>
          </p:cNvPr>
          <p:cNvSpPr/>
          <p:nvPr/>
        </p:nvSpPr>
        <p:spPr>
          <a:xfrm>
            <a:off x="4007748" y="7051370"/>
            <a:ext cx="9534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/>
              </a:rPr>
              <a:t>قال تعالى " مرج البحرين يلتقيان بينهما برزخ لا يبغيان"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2200035" y="877554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633C3E-F737-BF10-70AC-6FE3276275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5720" y="1181100"/>
            <a:ext cx="5784096" cy="12626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4A66366-12F9-BE09-0C4C-39C0F015AD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70241" y="997958"/>
            <a:ext cx="2278577" cy="30787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F1C61BD-3E5D-E336-6CC8-1E68CFE86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85482" y="4011686"/>
            <a:ext cx="2263336" cy="515156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3CBE51F-2CBD-642C-139B-9EDE35B613B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9269" y="2866345"/>
            <a:ext cx="11562742" cy="6126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2200035" y="877554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633C3E-F737-BF10-70AC-6FE3276275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5720" y="1181100"/>
            <a:ext cx="5784096" cy="12626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4A66366-12F9-BE09-0C4C-39C0F015AD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70241" y="997958"/>
            <a:ext cx="2278577" cy="30787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F1C61BD-3E5D-E336-6CC8-1E68CFE86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85482" y="4011686"/>
            <a:ext cx="2263336" cy="51515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5D689E-C419-9683-74CF-27F82E240D6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8702" y="2856768"/>
            <a:ext cx="12045021" cy="53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2200034" y="8775548"/>
            <a:ext cx="3649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51-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633C3E-F737-BF10-70AC-6FE3276275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5720" y="1181100"/>
            <a:ext cx="5784096" cy="12626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4A66366-12F9-BE09-0C4C-39C0F015AD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70241" y="997958"/>
            <a:ext cx="2278577" cy="30787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F1C61BD-3E5D-E336-6CC8-1E68CFE86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85482" y="4011686"/>
            <a:ext cx="2263336" cy="515156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20D6D75-01F8-6D18-D9B1-7582D5B5719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515814"/>
            <a:ext cx="11591728" cy="25071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32A7DA0-9000-E985-E3EB-DF7AFB6D550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4070" y="4882621"/>
            <a:ext cx="10575692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51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BF14DB-B3AD-DF6C-B25B-7DC62546D7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CB3963-5326-1436-A076-0CA05E66ED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79020" y="1722016"/>
            <a:ext cx="2278577" cy="307874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891C579-D215-49CE-C8E2-15B1B6F5E9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76200" y="1351114"/>
            <a:ext cx="2263336" cy="515156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D75EAAE-6C4F-A409-ADD8-BCAE28EDC2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9953" y="1522390"/>
            <a:ext cx="11077270" cy="362110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AAAA659-C5B0-19AC-F54A-4DEFAC4842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2321" y="4962316"/>
            <a:ext cx="3055885" cy="288061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C48669E-1FD8-0364-7134-2C7744B55D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9849" y="5082414"/>
            <a:ext cx="3266600" cy="264041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348578C-A05B-49BD-199B-8EDB603986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8213" y="7944258"/>
            <a:ext cx="5244089" cy="84321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E1028CB-04BE-DCE0-5FB3-B2A905F55A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673872" y="4804868"/>
            <a:ext cx="2438611" cy="32997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51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82" y="6736603"/>
            <a:ext cx="1655733" cy="16557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AC3338F-56C6-C018-4AC6-F262D20F46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8219D5-C194-84C3-3F17-C5F17CD17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79020" y="1722016"/>
            <a:ext cx="2278577" cy="307874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5D3F9F-58BB-C9BC-3763-6A46082069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76200" y="1351114"/>
            <a:ext cx="2263336" cy="515156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3E86AE3-950E-B327-CE40-E7682E34684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039" y="1669105"/>
            <a:ext cx="12419981" cy="2473290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E4A3DF7A-2CF6-4B9D-12ED-445D093A5037}"/>
              </a:ext>
            </a:extLst>
          </p:cNvPr>
          <p:cNvSpPr/>
          <p:nvPr/>
        </p:nvSpPr>
        <p:spPr>
          <a:xfrm>
            <a:off x="1828728" y="3162300"/>
            <a:ext cx="2743272" cy="838200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53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82" y="6736603"/>
            <a:ext cx="1655733" cy="16557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AC3338F-56C6-C018-4AC6-F262D20F46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049" y="0"/>
            <a:ext cx="5784096" cy="12626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8219D5-C194-84C3-3F17-C5F17CD17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29616" y="71465"/>
            <a:ext cx="2005546" cy="270983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5D3F9F-58BB-C9BC-3763-6A46082069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76200" y="1351114"/>
            <a:ext cx="2263336" cy="515156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E4A3DF7A-2CF6-4B9D-12ED-445D093A5037}"/>
              </a:ext>
            </a:extLst>
          </p:cNvPr>
          <p:cNvSpPr/>
          <p:nvPr/>
        </p:nvSpPr>
        <p:spPr>
          <a:xfrm>
            <a:off x="1828728" y="3162300"/>
            <a:ext cx="2743272" cy="838200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79E9187-D647-AD07-CA38-65E833B923C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4637" y="1615838"/>
            <a:ext cx="14751477" cy="25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152</Words>
  <Application>Microsoft Office PowerPoint</Application>
  <PresentationFormat>مخصص</PresentationFormat>
  <Paragraphs>57</Paragraphs>
  <Slides>20</Slides>
  <Notes>0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AbdoLine-Light</vt:lpstr>
      <vt:lpstr>Brush Script MT</vt:lpstr>
      <vt:lpstr>TS Qamus</vt:lpstr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منى الثبيتي</cp:lastModifiedBy>
  <cp:revision>24</cp:revision>
  <dcterms:created xsi:type="dcterms:W3CDTF">2006-08-16T00:00:00Z</dcterms:created>
  <dcterms:modified xsi:type="dcterms:W3CDTF">2023-09-02T20:00:02Z</dcterms:modified>
  <dc:identifier>DAFKinJhkrE</dc:identifier>
</cp:coreProperties>
</file>