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708" r:id="rId1"/>
  </p:sldMasterIdLst>
  <p:sldIdLst>
    <p:sldId id="256" r:id="rId2"/>
    <p:sldId id="273"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5" r:id="rId80"/>
    <p:sldId id="334"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 id="385" r:id="rId131"/>
    <p:sldId id="386" r:id="rId132"/>
    <p:sldId id="387" r:id="rId133"/>
    <p:sldId id="388" r:id="rId134"/>
    <p:sldId id="389" r:id="rId135"/>
    <p:sldId id="390" r:id="rId136"/>
    <p:sldId id="391" r:id="rId137"/>
    <p:sldId id="392" r:id="rId138"/>
    <p:sldId id="393" r:id="rId139"/>
    <p:sldId id="394" r:id="rId140"/>
    <p:sldId id="395" r:id="rId141"/>
    <p:sldId id="396" r:id="rId142"/>
    <p:sldId id="397" r:id="rId143"/>
    <p:sldId id="398" r:id="rId144"/>
    <p:sldId id="399" r:id="rId145"/>
    <p:sldId id="400" r:id="rId146"/>
    <p:sldId id="401" r:id="rId147"/>
    <p:sldId id="402" r:id="rId148"/>
    <p:sldId id="403" r:id="rId149"/>
    <p:sldId id="404" r:id="rId150"/>
    <p:sldId id="405" r:id="rId151"/>
    <p:sldId id="406" r:id="rId152"/>
    <p:sldId id="407" r:id="rId153"/>
    <p:sldId id="408" r:id="rId154"/>
    <p:sldId id="409" r:id="rId155"/>
    <p:sldId id="410" r:id="rId156"/>
    <p:sldId id="411" r:id="rId15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5006" autoAdjust="0"/>
    <p:restoredTop sz="94660"/>
  </p:normalViewPr>
  <p:slideViewPr>
    <p:cSldViewPr snapToGrid="0">
      <p:cViewPr varScale="1">
        <p:scale>
          <a:sx n="86" d="100"/>
          <a:sy n="86" d="100"/>
        </p:scale>
        <p:origin x="1382"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viewProps" Target="viewProp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theme" Target="theme/theme1.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7" name="Rectangle 6"/>
          <p:cNvSpPr/>
          <p:nvPr/>
        </p:nvSpPr>
        <p:spPr>
          <a:xfrm>
            <a:off x="685800" y="1346947"/>
            <a:ext cx="7772400"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85800" y="4282763"/>
            <a:ext cx="7772400"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685800" y="1484779"/>
            <a:ext cx="7772400" cy="274320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a:grpSpLocks noChangeAspect="1"/>
          </p:cNvGrpSpPr>
          <p:nvPr/>
        </p:nvGrpSpPr>
        <p:grpSpPr>
          <a:xfrm>
            <a:off x="7234780" y="4107023"/>
            <a:ext cx="914400" cy="914400"/>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788670" y="1432223"/>
            <a:ext cx="7593330" cy="3035808"/>
          </a:xfrm>
        </p:spPr>
        <p:txBody>
          <a:bodyPr anchor="ctr">
            <a:noAutofit/>
          </a:bodyPr>
          <a:lstStyle>
            <a:lvl1pPr algn="l">
              <a:lnSpc>
                <a:spcPct val="80000"/>
              </a:lnSpc>
              <a:defRPr sz="6400" b="0" cap="all" baseline="0">
                <a:blipFill dpi="0" rotWithShape="1">
                  <a:blip r:embed="rId4"/>
                  <a:srcRect/>
                  <a:tile tx="6350" ty="-127000" sx="65000" sy="64000" flip="none" algn="tl"/>
                </a:blipFill>
              </a:defRPr>
            </a:lvl1pPr>
          </a:lstStyle>
          <a:p>
            <a:r>
              <a:rPr lang="ar-SA"/>
              <a:t>انقر لتحرير نمط عنوان الشكل الرئيسي</a:t>
            </a:r>
            <a:endParaRPr lang="en-US" dirty="0"/>
          </a:p>
        </p:txBody>
      </p:sp>
      <p:sp>
        <p:nvSpPr>
          <p:cNvPr id="3" name="Subtitle 2"/>
          <p:cNvSpPr>
            <a:spLocks noGrp="1"/>
          </p:cNvSpPr>
          <p:nvPr>
            <p:ph type="subTitle" idx="1"/>
          </p:nvPr>
        </p:nvSpPr>
        <p:spPr>
          <a:xfrm>
            <a:off x="802386" y="4389120"/>
            <a:ext cx="5918454" cy="1069848"/>
          </a:xfrm>
        </p:spPr>
        <p:txBody>
          <a:bodyPr>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ar-SA"/>
              <a:t>انقر لتحرير نمط العنوان الفرعي للشكل الرئيسي</a:t>
            </a:r>
            <a:endParaRPr lang="en-US" dirty="0"/>
          </a:p>
        </p:txBody>
      </p:sp>
      <p:sp>
        <p:nvSpPr>
          <p:cNvPr id="4" name="Date Placeholder 3"/>
          <p:cNvSpPr>
            <a:spLocks noGrp="1"/>
          </p:cNvSpPr>
          <p:nvPr>
            <p:ph type="dt" sz="half" idx="10"/>
          </p:nvPr>
        </p:nvSpPr>
        <p:spPr/>
        <p:txBody>
          <a:bodyPr/>
          <a:lstStyle/>
          <a:p>
            <a:fld id="{BBFD14DA-CEF3-4C85-81E1-1CBD26B63B09}" type="datetimeFigureOut">
              <a:rPr lang="ar-SA" smtClean="0"/>
              <a:t>02/02/42</a:t>
            </a:fld>
            <a:endParaRPr lang="ar-SA"/>
          </a:p>
        </p:txBody>
      </p:sp>
      <p:sp>
        <p:nvSpPr>
          <p:cNvPr id="5" name="Footer Placeholder 4"/>
          <p:cNvSpPr>
            <a:spLocks noGrp="1"/>
          </p:cNvSpPr>
          <p:nvPr>
            <p:ph type="ftr" sz="quarter" idx="11"/>
          </p:nvPr>
        </p:nvSpPr>
        <p:spPr>
          <a:xfrm>
            <a:off x="812805" y="6272785"/>
            <a:ext cx="4745736" cy="365125"/>
          </a:xfrm>
        </p:spPr>
        <p:txBody>
          <a:bodyPr/>
          <a:lstStyle/>
          <a:p>
            <a:endParaRPr lang="ar-SA"/>
          </a:p>
        </p:txBody>
      </p:sp>
      <p:sp>
        <p:nvSpPr>
          <p:cNvPr id="6" name="Slide Number Placeholder 5"/>
          <p:cNvSpPr>
            <a:spLocks noGrp="1"/>
          </p:cNvSpPr>
          <p:nvPr>
            <p:ph type="sldNum" sz="quarter" idx="12"/>
          </p:nvPr>
        </p:nvSpPr>
        <p:spPr>
          <a:xfrm>
            <a:off x="7244280" y="4227195"/>
            <a:ext cx="895401" cy="640080"/>
          </a:xfrm>
        </p:spPr>
        <p:txBody>
          <a:bodyPr/>
          <a:lstStyle>
            <a:lvl1pPr>
              <a:defRPr sz="2800" b="1"/>
            </a:lvl1pPr>
          </a:lstStyle>
          <a:p>
            <a:fld id="{36492A52-44B8-4E49-A9B9-3AB32F9D7739}" type="slidenum">
              <a:rPr lang="ar-SA" smtClean="0"/>
              <a:t>‹#›</a:t>
            </a:fld>
            <a:endParaRPr lang="ar-SA"/>
          </a:p>
        </p:txBody>
      </p:sp>
    </p:spTree>
    <p:extLst>
      <p:ext uri="{BB962C8B-B14F-4D97-AF65-F5344CB8AC3E}">
        <p14:creationId xmlns:p14="http://schemas.microsoft.com/office/powerpoint/2010/main" val="14579407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Vertical Text Placeholder 2"/>
          <p:cNvSpPr>
            <a:spLocks noGrp="1"/>
          </p:cNvSpPr>
          <p:nvPr>
            <p:ph type="body" orient="vert" idx="1"/>
          </p:nvPr>
        </p:nvSpPr>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7" name="Date Placeholder 6"/>
          <p:cNvSpPr>
            <a:spLocks noGrp="1"/>
          </p:cNvSpPr>
          <p:nvPr>
            <p:ph type="dt" sz="half" idx="10"/>
          </p:nvPr>
        </p:nvSpPr>
        <p:spPr/>
        <p:txBody>
          <a:bodyPr/>
          <a:lstStyle/>
          <a:p>
            <a:fld id="{BBFD14DA-CEF3-4C85-81E1-1CBD26B63B09}" type="datetimeFigureOut">
              <a:rPr lang="ar-SA" smtClean="0"/>
              <a:t>02/02/42</a:t>
            </a:fld>
            <a:endParaRPr lang="ar-SA"/>
          </a:p>
        </p:txBody>
      </p:sp>
      <p:sp>
        <p:nvSpPr>
          <p:cNvPr id="8" name="Footer Placeholder 7"/>
          <p:cNvSpPr>
            <a:spLocks noGrp="1"/>
          </p:cNvSpPr>
          <p:nvPr>
            <p:ph type="ftr" sz="quarter" idx="11"/>
          </p:nvPr>
        </p:nvSpPr>
        <p:spPr/>
        <p:txBody>
          <a:bodyPr/>
          <a:lstStyle/>
          <a:p>
            <a:endParaRPr lang="ar-SA"/>
          </a:p>
        </p:txBody>
      </p:sp>
      <p:sp>
        <p:nvSpPr>
          <p:cNvPr id="9" name="Slide Number Placeholder 8"/>
          <p:cNvSpPr>
            <a:spLocks noGrp="1"/>
          </p:cNvSpPr>
          <p:nvPr>
            <p:ph type="sldNum" sz="quarter" idx="12"/>
          </p:nvPr>
        </p:nvSpPr>
        <p:spPr/>
        <p:txBody>
          <a:bodyPr/>
          <a:lstStyle/>
          <a:p>
            <a:fld id="{36492A52-44B8-4E49-A9B9-3AB32F9D7739}" type="slidenum">
              <a:rPr lang="ar-SA" smtClean="0"/>
              <a:t>‹#›</a:t>
            </a:fld>
            <a:endParaRPr lang="ar-SA"/>
          </a:p>
        </p:txBody>
      </p:sp>
    </p:spTree>
    <p:extLst>
      <p:ext uri="{BB962C8B-B14F-4D97-AF65-F5344CB8AC3E}">
        <p14:creationId xmlns:p14="http://schemas.microsoft.com/office/powerpoint/2010/main" val="38638624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533400"/>
            <a:ext cx="1914525" cy="5638800"/>
          </a:xfrm>
        </p:spPr>
        <p:txBody>
          <a:bodyPr vert="eaVert"/>
          <a:lstStyle>
            <a:lvl1pPr>
              <a:defRPr b="0"/>
            </a:lvl1pPr>
          </a:lstStyle>
          <a:p>
            <a:r>
              <a:rPr lang="ar-SA"/>
              <a:t>انقر لتحرير نمط عنوان الشكل الرئيسي</a:t>
            </a:r>
            <a:endParaRPr lang="en-US" dirty="0"/>
          </a:p>
        </p:txBody>
      </p:sp>
      <p:sp>
        <p:nvSpPr>
          <p:cNvPr id="3" name="Vertical Text Placeholder 2"/>
          <p:cNvSpPr>
            <a:spLocks noGrp="1"/>
          </p:cNvSpPr>
          <p:nvPr>
            <p:ph type="body" orient="vert" idx="1"/>
          </p:nvPr>
        </p:nvSpPr>
        <p:spPr>
          <a:xfrm>
            <a:off x="800100" y="533400"/>
            <a:ext cx="5629275" cy="5638800"/>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7" name="Date Placeholder 6"/>
          <p:cNvSpPr>
            <a:spLocks noGrp="1"/>
          </p:cNvSpPr>
          <p:nvPr>
            <p:ph type="dt" sz="half" idx="10"/>
          </p:nvPr>
        </p:nvSpPr>
        <p:spPr/>
        <p:txBody>
          <a:bodyPr/>
          <a:lstStyle/>
          <a:p>
            <a:fld id="{BBFD14DA-CEF3-4C85-81E1-1CBD26B63B09}" type="datetimeFigureOut">
              <a:rPr lang="ar-SA" smtClean="0"/>
              <a:t>02/02/42</a:t>
            </a:fld>
            <a:endParaRPr lang="ar-SA"/>
          </a:p>
        </p:txBody>
      </p:sp>
      <p:sp>
        <p:nvSpPr>
          <p:cNvPr id="8" name="Footer Placeholder 7"/>
          <p:cNvSpPr>
            <a:spLocks noGrp="1"/>
          </p:cNvSpPr>
          <p:nvPr>
            <p:ph type="ftr" sz="quarter" idx="11"/>
          </p:nvPr>
        </p:nvSpPr>
        <p:spPr/>
        <p:txBody>
          <a:bodyPr/>
          <a:lstStyle/>
          <a:p>
            <a:endParaRPr lang="ar-SA"/>
          </a:p>
        </p:txBody>
      </p:sp>
      <p:sp>
        <p:nvSpPr>
          <p:cNvPr id="9" name="Slide Number Placeholder 8"/>
          <p:cNvSpPr>
            <a:spLocks noGrp="1"/>
          </p:cNvSpPr>
          <p:nvPr>
            <p:ph type="sldNum" sz="quarter" idx="12"/>
          </p:nvPr>
        </p:nvSpPr>
        <p:spPr/>
        <p:txBody>
          <a:bodyPr/>
          <a:lstStyle/>
          <a:p>
            <a:fld id="{36492A52-44B8-4E49-A9B9-3AB32F9D7739}" type="slidenum">
              <a:rPr lang="ar-SA" smtClean="0"/>
              <a:t>‹#›</a:t>
            </a:fld>
            <a:endParaRPr lang="ar-SA"/>
          </a:p>
        </p:txBody>
      </p:sp>
    </p:spTree>
    <p:extLst>
      <p:ext uri="{BB962C8B-B14F-4D97-AF65-F5344CB8AC3E}">
        <p14:creationId xmlns:p14="http://schemas.microsoft.com/office/powerpoint/2010/main" val="24852422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Content Placeholder 2"/>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7" name="Date Placeholder 6"/>
          <p:cNvSpPr>
            <a:spLocks noGrp="1"/>
          </p:cNvSpPr>
          <p:nvPr>
            <p:ph type="dt" sz="half" idx="10"/>
          </p:nvPr>
        </p:nvSpPr>
        <p:spPr/>
        <p:txBody>
          <a:bodyPr/>
          <a:lstStyle/>
          <a:p>
            <a:fld id="{BBFD14DA-CEF3-4C85-81E1-1CBD26B63B09}" type="datetimeFigureOut">
              <a:rPr lang="ar-SA" smtClean="0"/>
              <a:t>02/02/42</a:t>
            </a:fld>
            <a:endParaRPr lang="ar-SA"/>
          </a:p>
        </p:txBody>
      </p:sp>
      <p:sp>
        <p:nvSpPr>
          <p:cNvPr id="8" name="Footer Placeholder 7"/>
          <p:cNvSpPr>
            <a:spLocks noGrp="1"/>
          </p:cNvSpPr>
          <p:nvPr>
            <p:ph type="ftr" sz="quarter" idx="11"/>
          </p:nvPr>
        </p:nvSpPr>
        <p:spPr/>
        <p:txBody>
          <a:bodyPr/>
          <a:lstStyle/>
          <a:p>
            <a:endParaRPr lang="ar-SA"/>
          </a:p>
        </p:txBody>
      </p:sp>
      <p:sp>
        <p:nvSpPr>
          <p:cNvPr id="9" name="Slide Number Placeholder 8"/>
          <p:cNvSpPr>
            <a:spLocks noGrp="1"/>
          </p:cNvSpPr>
          <p:nvPr>
            <p:ph type="sldNum" sz="quarter" idx="12"/>
          </p:nvPr>
        </p:nvSpPr>
        <p:spPr/>
        <p:txBody>
          <a:bodyPr/>
          <a:lstStyle/>
          <a:p>
            <a:fld id="{36492A52-44B8-4E49-A9B9-3AB32F9D7739}" type="slidenum">
              <a:rPr lang="ar-SA" smtClean="0"/>
              <a:t>‹#›</a:t>
            </a:fld>
            <a:endParaRPr lang="ar-SA"/>
          </a:p>
        </p:txBody>
      </p:sp>
    </p:spTree>
    <p:extLst>
      <p:ext uri="{BB962C8B-B14F-4D97-AF65-F5344CB8AC3E}">
        <p14:creationId xmlns:p14="http://schemas.microsoft.com/office/powerpoint/2010/main" val="8417795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7" name="Rectangle 6"/>
          <p:cNvSpPr/>
          <p:nvPr/>
        </p:nvSpPr>
        <p:spPr>
          <a:xfrm>
            <a:off x="0" y="4917989"/>
            <a:ext cx="9144000" cy="194001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5346" y="1225296"/>
            <a:ext cx="6960870" cy="3520440"/>
          </a:xfrm>
        </p:spPr>
        <p:txBody>
          <a:bodyPr anchor="ctr">
            <a:normAutofit/>
          </a:bodyPr>
          <a:lstStyle>
            <a:lvl1pPr>
              <a:lnSpc>
                <a:spcPct val="80000"/>
              </a:lnSpc>
              <a:defRPr sz="6400" b="0"/>
            </a:lvl1p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1624330" y="5020056"/>
            <a:ext cx="6789420" cy="1066800"/>
          </a:xfrm>
        </p:spPr>
        <p:txBody>
          <a:bodyPr anchor="t">
            <a:normAutofit/>
          </a:bodyPr>
          <a:lstStyle>
            <a:lvl1pPr marL="0" indent="0">
              <a:buNone/>
              <a:defRPr sz="1800" b="0">
                <a:solidFill>
                  <a:schemeClr val="accent1">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نص الشكل الرئيسي</a:t>
            </a:r>
          </a:p>
        </p:txBody>
      </p:sp>
      <p:sp>
        <p:nvSpPr>
          <p:cNvPr id="4" name="Date Placeholder 3"/>
          <p:cNvSpPr>
            <a:spLocks noGrp="1"/>
          </p:cNvSpPr>
          <p:nvPr>
            <p:ph type="dt" sz="half" idx="10"/>
          </p:nvPr>
        </p:nvSpPr>
        <p:spPr>
          <a:xfrm>
            <a:off x="6445251" y="6272785"/>
            <a:ext cx="1983232" cy="365125"/>
          </a:xfrm>
        </p:spPr>
        <p:txBody>
          <a:bodyPr/>
          <a:lstStyle>
            <a:lvl1pPr>
              <a:defRPr>
                <a:solidFill>
                  <a:schemeClr val="accent1">
                    <a:lumMod val="50000"/>
                  </a:schemeClr>
                </a:solidFill>
              </a:defRPr>
            </a:lvl1pPr>
          </a:lstStyle>
          <a:p>
            <a:fld id="{BBFD14DA-CEF3-4C85-81E1-1CBD26B63B09}" type="datetimeFigureOut">
              <a:rPr lang="ar-SA" smtClean="0"/>
              <a:t>02/02/42</a:t>
            </a:fld>
            <a:endParaRPr lang="ar-SA"/>
          </a:p>
        </p:txBody>
      </p:sp>
      <p:sp>
        <p:nvSpPr>
          <p:cNvPr id="5" name="Footer Placeholder 4"/>
          <p:cNvSpPr>
            <a:spLocks noGrp="1"/>
          </p:cNvSpPr>
          <p:nvPr>
            <p:ph type="ftr" sz="quarter" idx="11"/>
          </p:nvPr>
        </p:nvSpPr>
        <p:spPr>
          <a:xfrm>
            <a:off x="1636099" y="6272784"/>
            <a:ext cx="4745736" cy="365125"/>
          </a:xfrm>
        </p:spPr>
        <p:txBody>
          <a:bodyPr/>
          <a:lstStyle>
            <a:lvl1pPr>
              <a:defRPr>
                <a:solidFill>
                  <a:schemeClr val="accent1">
                    <a:lumMod val="50000"/>
                  </a:schemeClr>
                </a:solidFill>
              </a:defRPr>
            </a:lvl1pPr>
          </a:lstStyle>
          <a:p>
            <a:endParaRPr lang="ar-SA"/>
          </a:p>
        </p:txBody>
      </p:sp>
      <p:grpSp>
        <p:nvGrpSpPr>
          <p:cNvPr id="8" name="Group 7"/>
          <p:cNvGrpSpPr>
            <a:grpSpLocks noChangeAspect="1"/>
          </p:cNvGrpSpPr>
          <p:nvPr/>
        </p:nvGrpSpPr>
        <p:grpSpPr>
          <a:xfrm>
            <a:off x="633862" y="2430623"/>
            <a:ext cx="914400" cy="914400"/>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645450" y="2508607"/>
            <a:ext cx="891224" cy="720332"/>
          </a:xfrm>
        </p:spPr>
        <p:txBody>
          <a:bodyPr/>
          <a:lstStyle>
            <a:lvl1pPr>
              <a:defRPr sz="2800"/>
            </a:lvl1pPr>
          </a:lstStyle>
          <a:p>
            <a:fld id="{36492A52-44B8-4E49-A9B9-3AB32F9D7739}" type="slidenum">
              <a:rPr lang="ar-SA" smtClean="0"/>
              <a:t>‹#›</a:t>
            </a:fld>
            <a:endParaRPr lang="ar-SA"/>
          </a:p>
        </p:txBody>
      </p:sp>
    </p:spTree>
    <p:extLst>
      <p:ext uri="{BB962C8B-B14F-4D97-AF65-F5344CB8AC3E}">
        <p14:creationId xmlns:p14="http://schemas.microsoft.com/office/powerpoint/2010/main" val="37369800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Content Placeholder 2"/>
          <p:cNvSpPr>
            <a:spLocks noGrp="1"/>
          </p:cNvSpPr>
          <p:nvPr>
            <p:ph sz="half" idx="1"/>
          </p:nvPr>
        </p:nvSpPr>
        <p:spPr>
          <a:xfrm>
            <a:off x="685800" y="2194560"/>
            <a:ext cx="365760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Content Placeholder 3"/>
          <p:cNvSpPr>
            <a:spLocks noGrp="1"/>
          </p:cNvSpPr>
          <p:nvPr>
            <p:ph sz="half" idx="2"/>
          </p:nvPr>
        </p:nvSpPr>
        <p:spPr>
          <a:xfrm>
            <a:off x="4792218" y="2194560"/>
            <a:ext cx="365760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Date Placeholder 4"/>
          <p:cNvSpPr>
            <a:spLocks noGrp="1"/>
          </p:cNvSpPr>
          <p:nvPr>
            <p:ph type="dt" sz="half" idx="10"/>
          </p:nvPr>
        </p:nvSpPr>
        <p:spPr/>
        <p:txBody>
          <a:bodyPr/>
          <a:lstStyle/>
          <a:p>
            <a:fld id="{BBFD14DA-CEF3-4C85-81E1-1CBD26B63B09}" type="datetimeFigureOut">
              <a:rPr lang="ar-SA" smtClean="0"/>
              <a:t>02/02/42</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p:txBody>
          <a:bodyPr/>
          <a:lstStyle/>
          <a:p>
            <a:fld id="{36492A52-44B8-4E49-A9B9-3AB32F9D7739}" type="slidenum">
              <a:rPr lang="ar-SA" smtClean="0"/>
              <a:t>‹#›</a:t>
            </a:fld>
            <a:endParaRPr lang="ar-SA"/>
          </a:p>
        </p:txBody>
      </p:sp>
    </p:spTree>
    <p:extLst>
      <p:ext uri="{BB962C8B-B14F-4D97-AF65-F5344CB8AC3E}">
        <p14:creationId xmlns:p14="http://schemas.microsoft.com/office/powerpoint/2010/main" val="40029129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685800" y="2048256"/>
            <a:ext cx="365760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4" name="Content Placeholder 3"/>
          <p:cNvSpPr>
            <a:spLocks noGrp="1"/>
          </p:cNvSpPr>
          <p:nvPr>
            <p:ph sz="half" idx="2"/>
          </p:nvPr>
        </p:nvSpPr>
        <p:spPr>
          <a:xfrm>
            <a:off x="685800" y="2743200"/>
            <a:ext cx="36576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Text Placeholder 4"/>
          <p:cNvSpPr>
            <a:spLocks noGrp="1"/>
          </p:cNvSpPr>
          <p:nvPr>
            <p:ph type="body" sz="quarter" idx="3"/>
          </p:nvPr>
        </p:nvSpPr>
        <p:spPr>
          <a:xfrm>
            <a:off x="4820793" y="2048256"/>
            <a:ext cx="365760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6" name="Content Placeholder 5"/>
          <p:cNvSpPr>
            <a:spLocks noGrp="1"/>
          </p:cNvSpPr>
          <p:nvPr>
            <p:ph sz="quarter" idx="4"/>
          </p:nvPr>
        </p:nvSpPr>
        <p:spPr>
          <a:xfrm>
            <a:off x="4820793" y="2743200"/>
            <a:ext cx="36576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7" name="Date Placeholder 6"/>
          <p:cNvSpPr>
            <a:spLocks noGrp="1"/>
          </p:cNvSpPr>
          <p:nvPr>
            <p:ph type="dt" sz="half" idx="10"/>
          </p:nvPr>
        </p:nvSpPr>
        <p:spPr/>
        <p:txBody>
          <a:bodyPr/>
          <a:lstStyle/>
          <a:p>
            <a:fld id="{BBFD14DA-CEF3-4C85-81E1-1CBD26B63B09}" type="datetimeFigureOut">
              <a:rPr lang="ar-SA" smtClean="0"/>
              <a:t>02/02/42</a:t>
            </a:fld>
            <a:endParaRPr lang="ar-SA"/>
          </a:p>
        </p:txBody>
      </p:sp>
      <p:sp>
        <p:nvSpPr>
          <p:cNvPr id="8" name="Footer Placeholder 7"/>
          <p:cNvSpPr>
            <a:spLocks noGrp="1"/>
          </p:cNvSpPr>
          <p:nvPr>
            <p:ph type="ftr" sz="quarter" idx="11"/>
          </p:nvPr>
        </p:nvSpPr>
        <p:spPr/>
        <p:txBody>
          <a:bodyPr/>
          <a:lstStyle/>
          <a:p>
            <a:endParaRPr lang="ar-SA"/>
          </a:p>
        </p:txBody>
      </p:sp>
      <p:sp>
        <p:nvSpPr>
          <p:cNvPr id="9" name="Slide Number Placeholder 8"/>
          <p:cNvSpPr>
            <a:spLocks noGrp="1"/>
          </p:cNvSpPr>
          <p:nvPr>
            <p:ph type="sldNum" sz="quarter" idx="12"/>
          </p:nvPr>
        </p:nvSpPr>
        <p:spPr/>
        <p:txBody>
          <a:bodyPr/>
          <a:lstStyle/>
          <a:p>
            <a:fld id="{36492A52-44B8-4E49-A9B9-3AB32F9D7739}" type="slidenum">
              <a:rPr lang="ar-SA" smtClean="0"/>
              <a:t>‹#›</a:t>
            </a:fld>
            <a:endParaRPr lang="ar-SA"/>
          </a:p>
        </p:txBody>
      </p:sp>
    </p:spTree>
    <p:extLst>
      <p:ext uri="{BB962C8B-B14F-4D97-AF65-F5344CB8AC3E}">
        <p14:creationId xmlns:p14="http://schemas.microsoft.com/office/powerpoint/2010/main" val="28236632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ar-SA"/>
              <a:t>انقر لتحرير نمط عنوان الشكل الرئيسي</a:t>
            </a:r>
            <a:endParaRPr lang="en-US" dirty="0"/>
          </a:p>
        </p:txBody>
      </p:sp>
      <p:sp>
        <p:nvSpPr>
          <p:cNvPr id="3" name="Date Placeholder 2"/>
          <p:cNvSpPr>
            <a:spLocks noGrp="1"/>
          </p:cNvSpPr>
          <p:nvPr>
            <p:ph type="dt" sz="half" idx="10"/>
          </p:nvPr>
        </p:nvSpPr>
        <p:spPr/>
        <p:txBody>
          <a:bodyPr/>
          <a:lstStyle>
            <a:lvl1pPr>
              <a:defRPr>
                <a:solidFill>
                  <a:schemeClr val="accent1">
                    <a:lumMod val="50000"/>
                  </a:schemeClr>
                </a:solidFill>
              </a:defRPr>
            </a:lvl1pPr>
          </a:lstStyle>
          <a:p>
            <a:fld id="{BBFD14DA-CEF3-4C85-81E1-1CBD26B63B09}" type="datetimeFigureOut">
              <a:rPr lang="ar-SA" smtClean="0"/>
              <a:t>02/02/42</a:t>
            </a:fld>
            <a:endParaRPr lang="ar-SA"/>
          </a:p>
        </p:txBody>
      </p:sp>
      <p:sp>
        <p:nvSpPr>
          <p:cNvPr id="4" name="Footer Placeholder 3"/>
          <p:cNvSpPr>
            <a:spLocks noGrp="1"/>
          </p:cNvSpPr>
          <p:nvPr>
            <p:ph type="ftr" sz="quarter" idx="11"/>
          </p:nvPr>
        </p:nvSpPr>
        <p:spPr/>
        <p:txBody>
          <a:bodyPr/>
          <a:lstStyle>
            <a:lvl1pPr>
              <a:defRPr>
                <a:solidFill>
                  <a:schemeClr val="accent1">
                    <a:lumMod val="50000"/>
                  </a:schemeClr>
                </a:solidFill>
              </a:defRPr>
            </a:lvl1pPr>
          </a:lstStyle>
          <a:p>
            <a:endParaRPr lang="ar-SA"/>
          </a:p>
        </p:txBody>
      </p:sp>
      <p:sp>
        <p:nvSpPr>
          <p:cNvPr id="5" name="Slide Number Placeholder 4"/>
          <p:cNvSpPr>
            <a:spLocks noGrp="1"/>
          </p:cNvSpPr>
          <p:nvPr>
            <p:ph type="sldNum" sz="quarter" idx="12"/>
          </p:nvPr>
        </p:nvSpPr>
        <p:spPr/>
        <p:txBody>
          <a:bodyPr/>
          <a:lstStyle/>
          <a:p>
            <a:fld id="{36492A52-44B8-4E49-A9B9-3AB32F9D7739}" type="slidenum">
              <a:rPr lang="ar-SA" smtClean="0"/>
              <a:t>‹#›</a:t>
            </a:fld>
            <a:endParaRPr lang="ar-SA"/>
          </a:p>
        </p:txBody>
      </p:sp>
    </p:spTree>
    <p:extLst>
      <p:ext uri="{BB962C8B-B14F-4D97-AF65-F5344CB8AC3E}">
        <p14:creationId xmlns:p14="http://schemas.microsoft.com/office/powerpoint/2010/main" val="1654222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FD14DA-CEF3-4C85-81E1-1CBD26B63B09}" type="datetimeFigureOut">
              <a:rPr lang="ar-SA" smtClean="0"/>
              <a:t>02/02/42</a:t>
            </a:fld>
            <a:endParaRPr lang="ar-SA"/>
          </a:p>
        </p:txBody>
      </p:sp>
      <p:sp>
        <p:nvSpPr>
          <p:cNvPr id="3" name="Footer Placeholder 2"/>
          <p:cNvSpPr>
            <a:spLocks noGrp="1"/>
          </p:cNvSpPr>
          <p:nvPr>
            <p:ph type="ftr" sz="quarter" idx="11"/>
          </p:nvPr>
        </p:nvSpPr>
        <p:spPr/>
        <p:txBody>
          <a:bodyPr/>
          <a:lstStyle/>
          <a:p>
            <a:endParaRPr lang="ar-SA"/>
          </a:p>
        </p:txBody>
      </p:sp>
      <p:sp>
        <p:nvSpPr>
          <p:cNvPr id="4" name="Slide Number Placeholder 3"/>
          <p:cNvSpPr>
            <a:spLocks noGrp="1"/>
          </p:cNvSpPr>
          <p:nvPr>
            <p:ph type="sldNum" sz="quarter" idx="12"/>
          </p:nvPr>
        </p:nvSpPr>
        <p:spPr/>
        <p:txBody>
          <a:bodyPr/>
          <a:lstStyle/>
          <a:p>
            <a:fld id="{36492A52-44B8-4E49-A9B9-3AB32F9D7739}" type="slidenum">
              <a:rPr lang="ar-SA" smtClean="0"/>
              <a:t>‹#›</a:t>
            </a:fld>
            <a:endParaRPr lang="ar-SA"/>
          </a:p>
        </p:txBody>
      </p:sp>
    </p:spTree>
    <p:extLst>
      <p:ext uri="{BB962C8B-B14F-4D97-AF65-F5344CB8AC3E}">
        <p14:creationId xmlns:p14="http://schemas.microsoft.com/office/powerpoint/2010/main" val="26472640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8" name="Rectangle 7"/>
          <p:cNvSpPr/>
          <p:nvPr/>
        </p:nvSpPr>
        <p:spPr>
          <a:xfrm>
            <a:off x="6227806" y="1"/>
            <a:ext cx="2916194"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12230" y="685800"/>
            <a:ext cx="2400300" cy="1737360"/>
          </a:xfrm>
        </p:spPr>
        <p:txBody>
          <a:bodyPr anchor="b">
            <a:normAutofit/>
          </a:bodyPr>
          <a:lstStyle>
            <a:lvl1pPr>
              <a:defRPr sz="2800" b="0"/>
            </a:lvl1pPr>
          </a:lstStyle>
          <a:p>
            <a:r>
              <a:rPr lang="ar-SA"/>
              <a:t>انقر لتحرير نمط عنوان الشكل الرئيسي</a:t>
            </a:r>
            <a:endParaRPr lang="en-US" dirty="0"/>
          </a:p>
        </p:txBody>
      </p:sp>
      <p:sp>
        <p:nvSpPr>
          <p:cNvPr id="3" name="Content Placeholder 2"/>
          <p:cNvSpPr>
            <a:spLocks noGrp="1"/>
          </p:cNvSpPr>
          <p:nvPr>
            <p:ph idx="1"/>
          </p:nvPr>
        </p:nvSpPr>
        <p:spPr>
          <a:xfrm>
            <a:off x="628650" y="685800"/>
            <a:ext cx="5033772"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نص الشكل الرئيسي</a:t>
            </a:r>
          </a:p>
        </p:txBody>
      </p:sp>
      <p:grpSp>
        <p:nvGrpSpPr>
          <p:cNvPr id="12" name="Group 11"/>
          <p:cNvGrpSpPr/>
          <p:nvPr/>
        </p:nvGrpSpPr>
        <p:grpSpPr>
          <a:xfrm>
            <a:off x="8522664" y="6255258"/>
            <a:ext cx="393192" cy="393192"/>
            <a:chOff x="8532189" y="5068824"/>
            <a:chExt cx="393192" cy="393192"/>
          </a:xfrm>
        </p:grpSpPr>
        <p:sp>
          <p:nvSpPr>
            <p:cNvPr id="13" name="Oval 12"/>
            <p:cNvSpPr>
              <a:spLocks noChangeAspect="1"/>
            </p:cNvSpPr>
            <p:nvPr/>
          </p:nvSpPr>
          <p:spPr>
            <a:xfrm>
              <a:off x="8532189" y="5068824"/>
              <a:ext cx="393192" cy="39319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4" name="Oval 13"/>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9" name="Date Placeholder 8"/>
          <p:cNvSpPr>
            <a:spLocks noGrp="1"/>
          </p:cNvSpPr>
          <p:nvPr>
            <p:ph type="dt" sz="half" idx="10"/>
          </p:nvPr>
        </p:nvSpPr>
        <p:spPr/>
        <p:txBody>
          <a:bodyPr/>
          <a:lstStyle/>
          <a:p>
            <a:fld id="{BBFD14DA-CEF3-4C85-81E1-1CBD26B63B09}" type="datetimeFigureOut">
              <a:rPr lang="ar-SA" smtClean="0"/>
              <a:t>02/02/42</a:t>
            </a:fld>
            <a:endParaRPr lang="ar-SA"/>
          </a:p>
        </p:txBody>
      </p:sp>
      <p:sp>
        <p:nvSpPr>
          <p:cNvPr id="10" name="Footer Placeholder 9"/>
          <p:cNvSpPr>
            <a:spLocks noGrp="1"/>
          </p:cNvSpPr>
          <p:nvPr>
            <p:ph type="ftr" sz="quarter" idx="11"/>
          </p:nvPr>
        </p:nvSpPr>
        <p:spPr/>
        <p:txBody>
          <a:bodyPr/>
          <a:lstStyle/>
          <a:p>
            <a:endParaRPr lang="ar-SA"/>
          </a:p>
        </p:txBody>
      </p:sp>
      <p:sp>
        <p:nvSpPr>
          <p:cNvPr id="11" name="Slide Number Placeholder 10"/>
          <p:cNvSpPr>
            <a:spLocks noGrp="1"/>
          </p:cNvSpPr>
          <p:nvPr>
            <p:ph type="sldNum" sz="quarter" idx="12"/>
          </p:nvPr>
        </p:nvSpPr>
        <p:spPr/>
        <p:txBody>
          <a:bodyPr/>
          <a:lstStyle/>
          <a:p>
            <a:fld id="{36492A52-44B8-4E49-A9B9-3AB32F9D7739}" type="slidenum">
              <a:rPr lang="ar-SA" smtClean="0"/>
              <a:t>‹#›</a:t>
            </a:fld>
            <a:endParaRPr lang="ar-SA"/>
          </a:p>
        </p:txBody>
      </p:sp>
    </p:spTree>
    <p:extLst>
      <p:ext uri="{BB962C8B-B14F-4D97-AF65-F5344CB8AC3E}">
        <p14:creationId xmlns:p14="http://schemas.microsoft.com/office/powerpoint/2010/main" val="1029489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11" name="Rectangle 10"/>
          <p:cNvSpPr/>
          <p:nvPr/>
        </p:nvSpPr>
        <p:spPr>
          <a:xfrm>
            <a:off x="6227806" y="1"/>
            <a:ext cx="2916194"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12230" y="685800"/>
            <a:ext cx="2400300" cy="1737360"/>
          </a:xfrm>
        </p:spPr>
        <p:txBody>
          <a:bodyPr anchor="b">
            <a:normAutofit/>
          </a:bodyPr>
          <a:lstStyle>
            <a:lvl1pPr>
              <a:defRPr sz="2800" b="0"/>
            </a:lvl1pPr>
          </a:lstStyle>
          <a:p>
            <a:r>
              <a:rPr lang="ar-SA"/>
              <a:t>انقر لتحرير نمط عنوان الشكل الرئيسي</a:t>
            </a:r>
            <a:endParaRPr lang="en-US" dirty="0"/>
          </a:p>
        </p:txBody>
      </p:sp>
      <p:sp>
        <p:nvSpPr>
          <p:cNvPr id="3" name="Picture Placeholder 2"/>
          <p:cNvSpPr>
            <a:spLocks noGrp="1" noChangeAspect="1"/>
          </p:cNvSpPr>
          <p:nvPr>
            <p:ph type="pic" idx="1"/>
          </p:nvPr>
        </p:nvSpPr>
        <p:spPr>
          <a:xfrm>
            <a:off x="0" y="0"/>
            <a:ext cx="6227805"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ar-SA"/>
              <a:t>انقر فوق الأيقونة لإضافة صورة</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نص الشكل الرئيسي</a:t>
            </a:r>
          </a:p>
        </p:txBody>
      </p:sp>
      <p:grpSp>
        <p:nvGrpSpPr>
          <p:cNvPr id="12" name="Group 11"/>
          <p:cNvGrpSpPr/>
          <p:nvPr/>
        </p:nvGrpSpPr>
        <p:grpSpPr>
          <a:xfrm>
            <a:off x="8522664" y="6255258"/>
            <a:ext cx="393192" cy="393192"/>
            <a:chOff x="8532189" y="5068824"/>
            <a:chExt cx="393192" cy="393192"/>
          </a:xfrm>
        </p:grpSpPr>
        <p:sp>
          <p:nvSpPr>
            <p:cNvPr id="13" name="Oval 12"/>
            <p:cNvSpPr>
              <a:spLocks noChangeAspect="1"/>
            </p:cNvSpPr>
            <p:nvPr/>
          </p:nvSpPr>
          <p:spPr>
            <a:xfrm>
              <a:off x="8532189" y="5068824"/>
              <a:ext cx="393192" cy="39319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4" name="Oval 13"/>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8" name="Date Placeholder 7"/>
          <p:cNvSpPr>
            <a:spLocks noGrp="1"/>
          </p:cNvSpPr>
          <p:nvPr>
            <p:ph type="dt" sz="half" idx="10"/>
          </p:nvPr>
        </p:nvSpPr>
        <p:spPr/>
        <p:txBody>
          <a:bodyPr/>
          <a:lstStyle/>
          <a:p>
            <a:fld id="{BBFD14DA-CEF3-4C85-81E1-1CBD26B63B09}" type="datetimeFigureOut">
              <a:rPr lang="ar-SA" smtClean="0"/>
              <a:t>02/02/42</a:t>
            </a:fld>
            <a:endParaRPr lang="ar-SA"/>
          </a:p>
        </p:txBody>
      </p:sp>
      <p:sp>
        <p:nvSpPr>
          <p:cNvPr id="10" name="Slide Number Placeholder 9"/>
          <p:cNvSpPr>
            <a:spLocks noGrp="1"/>
          </p:cNvSpPr>
          <p:nvPr>
            <p:ph type="sldNum" sz="quarter" idx="12"/>
          </p:nvPr>
        </p:nvSpPr>
        <p:spPr/>
        <p:txBody>
          <a:bodyPr/>
          <a:lstStyle/>
          <a:p>
            <a:fld id="{36492A52-44B8-4E49-A9B9-3AB32F9D7739}" type="slidenum">
              <a:rPr lang="ar-SA" smtClean="0"/>
              <a:t>‹#›</a:t>
            </a:fld>
            <a:endParaRPr lang="ar-SA"/>
          </a:p>
        </p:txBody>
      </p:sp>
    </p:spTree>
    <p:extLst>
      <p:ext uri="{BB962C8B-B14F-4D97-AF65-F5344CB8AC3E}">
        <p14:creationId xmlns:p14="http://schemas.microsoft.com/office/powerpoint/2010/main" val="36401494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 name="Group 11"/>
          <p:cNvGrpSpPr/>
          <p:nvPr/>
        </p:nvGrpSpPr>
        <p:grpSpPr>
          <a:xfrm>
            <a:off x="8522664" y="6255258"/>
            <a:ext cx="393192" cy="393192"/>
            <a:chOff x="8532189" y="5068824"/>
            <a:chExt cx="393192" cy="393192"/>
          </a:xfrm>
        </p:grpSpPr>
        <p:sp>
          <p:nvSpPr>
            <p:cNvPr id="8" name="Oval 7"/>
            <p:cNvSpPr>
              <a:spLocks noChangeAspect="1"/>
            </p:cNvSpPr>
            <p:nvPr/>
          </p:nvSpPr>
          <p:spPr>
            <a:xfrm>
              <a:off x="8532189" y="5068824"/>
              <a:ext cx="393192" cy="393192"/>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2" name="Title Placeholder 1"/>
          <p:cNvSpPr>
            <a:spLocks noGrp="1"/>
          </p:cNvSpPr>
          <p:nvPr>
            <p:ph type="title"/>
          </p:nvPr>
        </p:nvSpPr>
        <p:spPr>
          <a:xfrm>
            <a:off x="685800" y="484632"/>
            <a:ext cx="7772400" cy="1609344"/>
          </a:xfrm>
          <a:prstGeom prst="rect">
            <a:avLst/>
          </a:prstGeom>
        </p:spPr>
        <p:txBody>
          <a:bodyPr vert="horz" lIns="91440" tIns="45720" rIns="91440" bIns="45720" rtlCol="0" anchor="ctr">
            <a:normAutofit/>
          </a:body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685800" y="2121408"/>
            <a:ext cx="7772400" cy="4050792"/>
          </a:xfrm>
          <a:prstGeom prst="rect">
            <a:avLst/>
          </a:prstGeom>
        </p:spPr>
        <p:txBody>
          <a:bodyPr vert="horz" lIns="91440" tIns="45720" rIns="91440" bIns="45720" rtlCol="0">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2"/>
          </p:nvPr>
        </p:nvSpPr>
        <p:spPr>
          <a:xfrm>
            <a:off x="5992368" y="6272785"/>
            <a:ext cx="2455164" cy="365125"/>
          </a:xfrm>
          <a:prstGeom prst="rect">
            <a:avLst/>
          </a:prstGeom>
        </p:spPr>
        <p:txBody>
          <a:bodyPr vert="horz" lIns="91440" tIns="45720" rIns="91440" bIns="45720" rtlCol="0" anchor="ctr"/>
          <a:lstStyle>
            <a:lvl1pPr algn="r">
              <a:defRPr sz="1000">
                <a:solidFill>
                  <a:schemeClr val="accent1">
                    <a:lumMod val="50000"/>
                  </a:schemeClr>
                </a:solidFill>
              </a:defRPr>
            </a:lvl1pPr>
          </a:lstStyle>
          <a:p>
            <a:fld id="{BBFD14DA-CEF3-4C85-81E1-1CBD26B63B09}" type="datetimeFigureOut">
              <a:rPr lang="ar-SA" smtClean="0"/>
              <a:t>02/02/42</a:t>
            </a:fld>
            <a:endParaRPr lang="ar-SA"/>
          </a:p>
        </p:txBody>
      </p:sp>
      <p:sp>
        <p:nvSpPr>
          <p:cNvPr id="5" name="Footer Placeholder 4"/>
          <p:cNvSpPr>
            <a:spLocks noGrp="1"/>
          </p:cNvSpPr>
          <p:nvPr>
            <p:ph type="ftr" sz="quarter" idx="3"/>
          </p:nvPr>
        </p:nvSpPr>
        <p:spPr>
          <a:xfrm>
            <a:off x="685800" y="6272785"/>
            <a:ext cx="4745736" cy="365125"/>
          </a:xfrm>
          <a:prstGeom prst="rect">
            <a:avLst/>
          </a:prstGeom>
        </p:spPr>
        <p:txBody>
          <a:bodyPr vert="horz" lIns="91440" tIns="45720" rIns="91440" bIns="45720" rtlCol="0" anchor="ctr"/>
          <a:lstStyle>
            <a:lvl1pPr algn="l">
              <a:defRPr sz="1000">
                <a:solidFill>
                  <a:schemeClr val="accent1">
                    <a:lumMod val="50000"/>
                  </a:schemeClr>
                </a:solidFill>
              </a:defRPr>
            </a:lvl1pPr>
          </a:lstStyle>
          <a:p>
            <a:endParaRPr lang="ar-SA"/>
          </a:p>
        </p:txBody>
      </p:sp>
      <p:sp>
        <p:nvSpPr>
          <p:cNvPr id="6" name="Slide Number Placeholder 5"/>
          <p:cNvSpPr>
            <a:spLocks noGrp="1"/>
          </p:cNvSpPr>
          <p:nvPr>
            <p:ph type="sldNum" sz="quarter" idx="4"/>
          </p:nvPr>
        </p:nvSpPr>
        <p:spPr>
          <a:xfrm>
            <a:off x="8483346" y="6272785"/>
            <a:ext cx="480060" cy="365125"/>
          </a:xfrm>
          <a:prstGeom prst="rect">
            <a:avLst/>
          </a:prstGeom>
        </p:spPr>
        <p:txBody>
          <a:bodyPr vert="horz" lIns="91440" tIns="45720" rIns="91440" bIns="45720" rtlCol="0" anchor="ctr"/>
          <a:lstStyle>
            <a:lvl1pPr algn="ctr">
              <a:defRPr sz="1100" b="1" spc="-70" baseline="0">
                <a:solidFill>
                  <a:srgbClr val="FFFFFF"/>
                </a:solidFill>
                <a:latin typeface="+mn-lt"/>
              </a:defRPr>
            </a:lvl1pPr>
          </a:lstStyle>
          <a:p>
            <a:fld id="{36492A52-44B8-4E49-A9B9-3AB32F9D7739}" type="slidenum">
              <a:rPr lang="ar-SA" smtClean="0"/>
              <a:t>‹#›</a:t>
            </a:fld>
            <a:endParaRPr lang="ar-SA"/>
          </a:p>
        </p:txBody>
      </p:sp>
    </p:spTree>
    <p:extLst>
      <p:ext uri="{BB962C8B-B14F-4D97-AF65-F5344CB8AC3E}">
        <p14:creationId xmlns:p14="http://schemas.microsoft.com/office/powerpoint/2010/main" val="298126005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1" eaLnBrk="1" latinLnBrk="0" hangingPunct="1">
        <a:lnSpc>
          <a:spcPct val="90000"/>
        </a:lnSpc>
        <a:spcBef>
          <a:spcPct val="0"/>
        </a:spcBef>
        <a:buNone/>
        <a:defRPr sz="4200" b="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r" defTabSz="914400" rtl="1"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r" defTabSz="914400" rtl="1"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r" defTabSz="914400" rtl="1"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r" defTabSz="914400" rtl="1"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r" defTabSz="914400" rtl="1"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r" defTabSz="914400" rtl="1"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r" defTabSz="914400" rtl="1"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r" defTabSz="914400" rtl="1"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r" defTabSz="914400" rtl="1"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microsoft.com/office/2007/relationships/hdphoto" Target="../media/hdphoto78.wdp"/><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microsoft.com/office/2007/relationships/hdphoto" Target="../media/hdphoto79.wdp"/><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microsoft.com/office/2007/relationships/hdphoto" Target="../media/hdphoto80.wdp"/><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microsoft.com/office/2007/relationships/hdphoto" Target="../media/hdphoto81.wdp"/><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microsoft.com/office/2007/relationships/hdphoto" Target="../media/hdphoto82.wdp"/><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microsoft.com/office/2007/relationships/hdphoto" Target="../media/hdphoto83.wdp"/><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microsoft.com/office/2007/relationships/hdphoto" Target="../media/hdphoto84.wdp"/><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microsoft.com/office/2007/relationships/hdphoto" Target="../media/hdphoto85.wdp"/><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microsoft.com/office/2007/relationships/hdphoto" Target="../media/hdphoto86.wdp"/><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microsoft.com/office/2007/relationships/hdphoto" Target="../media/hdphoto87.wdp"/><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microsoft.com/office/2007/relationships/hdphoto" Target="../media/hdphoto88.wdp"/><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microsoft.com/office/2007/relationships/hdphoto" Target="../media/hdphoto89.wdp"/><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microsoft.com/office/2007/relationships/hdphoto" Target="../media/hdphoto90.wdp"/><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microsoft.com/office/2007/relationships/hdphoto" Target="../media/hdphoto91.wdp"/><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microsoft.com/office/2007/relationships/hdphoto" Target="../media/hdphoto92.wdp"/><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3" Type="http://schemas.microsoft.com/office/2007/relationships/hdphoto" Target="../media/hdphoto93.wdp"/><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microsoft.com/office/2007/relationships/hdphoto" Target="../media/hdphoto94.wdp"/><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microsoft.com/office/2007/relationships/hdphoto" Target="../media/hdphoto95.wdp"/><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microsoft.com/office/2007/relationships/hdphoto" Target="../media/hdphoto96.wdp"/><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microsoft.com/office/2007/relationships/hdphoto" Target="../media/hdphoto97.wdp"/><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microsoft.com/office/2007/relationships/hdphoto" Target="../media/hdphoto98.wdp"/><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microsoft.com/office/2007/relationships/hdphoto" Target="../media/hdphoto99.wdp"/><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microsoft.com/office/2007/relationships/hdphoto" Target="../media/hdphoto100.wdp"/><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microsoft.com/office/2007/relationships/hdphoto" Target="../media/hdphoto101.wdp"/><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microsoft.com/office/2007/relationships/hdphoto" Target="../media/hdphoto102.wdp"/><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microsoft.com/office/2007/relationships/hdphoto" Target="../media/hdphoto103.wdp"/><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microsoft.com/office/2007/relationships/hdphoto" Target="../media/hdphoto104.wdp"/><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microsoft.com/office/2007/relationships/hdphoto" Target="../media/hdphoto105.wdp"/><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microsoft.com/office/2007/relationships/hdphoto" Target="../media/hdphoto106.wdp"/><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microsoft.com/office/2007/relationships/hdphoto" Target="../media/hdphoto107.wdp"/><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microsoft.com/office/2007/relationships/hdphoto" Target="../media/hdphoto108.wdp"/><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microsoft.com/office/2007/relationships/hdphoto" Target="../media/hdphoto109.wdp"/><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microsoft.com/office/2007/relationships/hdphoto" Target="../media/hdphoto110.wdp"/><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microsoft.com/office/2007/relationships/hdphoto" Target="../media/hdphoto111.wdp"/><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3" Type="http://schemas.microsoft.com/office/2007/relationships/hdphoto" Target="../media/hdphoto112.wdp"/><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microsoft.com/office/2007/relationships/hdphoto" Target="../media/hdphoto113.wdp"/><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microsoft.com/office/2007/relationships/hdphoto" Target="../media/hdphoto114.wdp"/><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microsoft.com/office/2007/relationships/hdphoto" Target="../media/hdphoto115.wdp"/><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microsoft.com/office/2007/relationships/hdphoto" Target="../media/hdphoto116.wdp"/><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microsoft.com/office/2007/relationships/hdphoto" Target="../media/hdphoto117.wdp"/><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microsoft.com/office/2007/relationships/hdphoto" Target="../media/hdphoto118.wdp"/><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microsoft.com/office/2007/relationships/hdphoto" Target="../media/hdphoto119.wdp"/><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microsoft.com/office/2007/relationships/hdphoto" Target="../media/hdphoto120.wdp"/><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microsoft.com/office/2007/relationships/hdphoto" Target="../media/hdphoto121.wdp"/><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microsoft.com/office/2007/relationships/hdphoto" Target="../media/hdphoto27.wdp"/><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microsoft.com/office/2007/relationships/hdphoto" Target="../media/hdphoto28.wdp"/><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microsoft.com/office/2007/relationships/hdphoto" Target="../media/hdphoto29.wdp"/><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microsoft.com/office/2007/relationships/hdphoto" Target="../media/hdphoto30.wdp"/><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microsoft.com/office/2007/relationships/hdphoto" Target="../media/hdphoto31.wdp"/><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microsoft.com/office/2007/relationships/hdphoto" Target="../media/hdphoto32.wdp"/><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microsoft.com/office/2007/relationships/hdphoto" Target="../media/hdphoto33.wdp"/><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microsoft.com/office/2007/relationships/hdphoto" Target="../media/hdphoto34.wdp"/><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microsoft.com/office/2007/relationships/hdphoto" Target="../media/hdphoto35.wdp"/><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microsoft.com/office/2007/relationships/hdphoto" Target="../media/hdphoto36.wdp"/><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microsoft.com/office/2007/relationships/hdphoto" Target="../media/hdphoto37.wdp"/><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microsoft.com/office/2007/relationships/hdphoto" Target="../media/hdphoto38.wdp"/><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microsoft.com/office/2007/relationships/hdphoto" Target="../media/hdphoto39.wdp"/><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microsoft.com/office/2007/relationships/hdphoto" Target="../media/hdphoto40.wdp"/><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microsoft.com/office/2007/relationships/hdphoto" Target="../media/hdphoto41.wdp"/><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microsoft.com/office/2007/relationships/hdphoto" Target="../media/hdphoto42.wdp"/><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microsoft.com/office/2007/relationships/hdphoto" Target="../media/hdphoto43.wdp"/><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microsoft.com/office/2007/relationships/hdphoto" Target="../media/hdphoto44.wdp"/><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microsoft.com/office/2007/relationships/hdphoto" Target="../media/hdphoto45.wdp"/><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microsoft.com/office/2007/relationships/hdphoto" Target="../media/hdphoto46.wdp"/><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microsoft.com/office/2007/relationships/hdphoto" Target="../media/hdphoto47.wdp"/><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microsoft.com/office/2007/relationships/hdphoto" Target="../media/hdphoto48.wdp"/><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microsoft.com/office/2007/relationships/hdphoto" Target="../media/hdphoto49.wdp"/><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microsoft.com/office/2007/relationships/hdphoto" Target="../media/hdphoto50.wdp"/><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microsoft.com/office/2007/relationships/hdphoto" Target="../media/hdphoto51.wdp"/><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microsoft.com/office/2007/relationships/hdphoto" Target="../media/hdphoto52.wdp"/><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microsoft.com/office/2007/relationships/hdphoto" Target="../media/hdphoto53.wdp"/><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microsoft.com/office/2007/relationships/hdphoto" Target="../media/hdphoto54.wdp"/><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microsoft.com/office/2007/relationships/hdphoto" Target="../media/hdphoto55.wdp"/><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microsoft.com/office/2007/relationships/hdphoto" Target="../media/hdphoto56.wdp"/><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microsoft.com/office/2007/relationships/hdphoto" Target="../media/hdphoto57.wdp"/><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microsoft.com/office/2007/relationships/hdphoto" Target="../media/hdphoto58.wdp"/><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microsoft.com/office/2007/relationships/hdphoto" Target="../media/hdphoto59.wdp"/><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microsoft.com/office/2007/relationships/hdphoto" Target="../media/hdphoto60.wdp"/><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microsoft.com/office/2007/relationships/hdphoto" Target="../media/hdphoto61.wdp"/><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microsoft.com/office/2007/relationships/hdphoto" Target="../media/hdphoto62.wdp"/><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microsoft.com/office/2007/relationships/hdphoto" Target="../media/hdphoto63.wdp"/><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microsoft.com/office/2007/relationships/hdphoto" Target="../media/hdphoto64.wdp"/><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microsoft.com/office/2007/relationships/hdphoto" Target="../media/hdphoto65.wdp"/><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microsoft.com/office/2007/relationships/hdphoto" Target="../media/hdphoto66.wdp"/><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microsoft.com/office/2007/relationships/hdphoto" Target="../media/hdphoto67.wdp"/><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microsoft.com/office/2007/relationships/hdphoto" Target="../media/hdphoto68.wdp"/><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microsoft.com/office/2007/relationships/hdphoto" Target="../media/hdphoto69.wdp"/><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microsoft.com/office/2007/relationships/hdphoto" Target="../media/hdphoto70.wdp"/><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microsoft.com/office/2007/relationships/hdphoto" Target="../media/hdphoto71.wdp"/><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microsoft.com/office/2007/relationships/hdphoto" Target="../media/hdphoto72.wdp"/><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microsoft.com/office/2007/relationships/hdphoto" Target="../media/hdphoto73.wdp"/><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microsoft.com/office/2007/relationships/hdphoto" Target="../media/hdphoto74.wdp"/><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microsoft.com/office/2007/relationships/hdphoto" Target="../media/hdphoto75.wdp"/><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microsoft.com/office/2007/relationships/hdphoto" Target="../media/hdphoto76.wdp"/><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microsoft.com/office/2007/relationships/hdphoto" Target="../media/hdphoto77.wdp"/><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t="-5000" r="-1000" b="-3000"/>
          </a:stretch>
        </a:blipFill>
        <a:effectLst/>
      </p:bgPr>
    </p:bg>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2EA5E9D7-C477-48E7-9F19-34548C254121}"/>
              </a:ext>
            </a:extLst>
          </p:cNvPr>
          <p:cNvSpPr>
            <a:spLocks noGrp="1"/>
          </p:cNvSpPr>
          <p:nvPr>
            <p:ph type="ctrTitle"/>
          </p:nvPr>
        </p:nvSpPr>
        <p:spPr>
          <a:xfrm>
            <a:off x="1182378" y="1884030"/>
            <a:ext cx="7338769" cy="2257274"/>
          </a:xfrm>
        </p:spPr>
        <p:txBody>
          <a:bodyPr/>
          <a:lstStyle/>
          <a:p>
            <a:r>
              <a:rPr lang="en-US" sz="11500" dirty="0">
                <a:solidFill>
                  <a:schemeClr val="tx1"/>
                </a:solidFill>
              </a:rPr>
              <a:t>Mega goal 1 </a:t>
            </a:r>
            <a:endParaRPr lang="ar-SA" sz="11500" dirty="0">
              <a:solidFill>
                <a:schemeClr val="tx1"/>
              </a:solidFill>
            </a:endParaRPr>
          </a:p>
        </p:txBody>
      </p:sp>
    </p:spTree>
    <p:extLst>
      <p:ext uri="{BB962C8B-B14F-4D97-AF65-F5344CB8AC3E}">
        <p14:creationId xmlns:p14="http://schemas.microsoft.com/office/powerpoint/2010/main" val="27882358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5883ABBC-0C19-4DEB-B0F3-94E75182050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937275" y="278297"/>
            <a:ext cx="7120047" cy="6171900"/>
          </a:xfrm>
          <a:prstGeom prst="rect">
            <a:avLst/>
          </a:prstGeom>
        </p:spPr>
      </p:pic>
      <p:sp>
        <p:nvSpPr>
          <p:cNvPr id="5" name="مربع نص 4">
            <a:extLst>
              <a:ext uri="{FF2B5EF4-FFF2-40B4-BE49-F238E27FC236}">
                <a16:creationId xmlns:a16="http://schemas.microsoft.com/office/drawing/2014/main" id="{7C76F732-8A7A-4C14-A8D1-B908F252B6C3}"/>
              </a:ext>
            </a:extLst>
          </p:cNvPr>
          <p:cNvSpPr txBox="1"/>
          <p:nvPr/>
        </p:nvSpPr>
        <p:spPr>
          <a:xfrm>
            <a:off x="3458816" y="2796202"/>
            <a:ext cx="2014330"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used</a:t>
            </a:r>
            <a:endParaRPr lang="ar-SA" sz="24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F37CD171-3CA2-4CAD-8BB2-30123CE443A7}"/>
              </a:ext>
            </a:extLst>
          </p:cNvPr>
          <p:cNvSpPr txBox="1"/>
          <p:nvPr/>
        </p:nvSpPr>
        <p:spPr>
          <a:xfrm>
            <a:off x="3399182" y="3796742"/>
            <a:ext cx="2014330"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had</a:t>
            </a:r>
            <a:endParaRPr lang="ar-SA" sz="24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592DEF3D-EE6B-4C68-9388-468AC4DC4572}"/>
              </a:ext>
            </a:extLst>
          </p:cNvPr>
          <p:cNvSpPr txBox="1"/>
          <p:nvPr/>
        </p:nvSpPr>
        <p:spPr>
          <a:xfrm>
            <a:off x="3001615" y="4830410"/>
            <a:ext cx="2014330"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launched</a:t>
            </a:r>
            <a:endParaRPr lang="ar-SA" sz="2400"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id="{D4A14C84-B7FF-412B-8054-32BC9E8A8BAE}"/>
              </a:ext>
            </a:extLst>
          </p:cNvPr>
          <p:cNvSpPr txBox="1"/>
          <p:nvPr/>
        </p:nvSpPr>
        <p:spPr>
          <a:xfrm>
            <a:off x="2232991" y="5864081"/>
            <a:ext cx="2014330"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increased</a:t>
            </a:r>
            <a:endParaRPr lang="ar-SA" sz="24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17694996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28BC0C93-F8DA-4D16-A853-464C4C1F2A3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15076" y="423081"/>
            <a:ext cx="8778799" cy="6264322"/>
          </a:xfrm>
          <a:prstGeom prst="rect">
            <a:avLst/>
          </a:prstGeom>
        </p:spPr>
      </p:pic>
      <p:sp>
        <p:nvSpPr>
          <p:cNvPr id="5" name="مربع نص 4">
            <a:extLst>
              <a:ext uri="{FF2B5EF4-FFF2-40B4-BE49-F238E27FC236}">
                <a16:creationId xmlns:a16="http://schemas.microsoft.com/office/drawing/2014/main" id="{FF8B0CD8-990C-4C58-8402-7B0263104F46}"/>
              </a:ext>
            </a:extLst>
          </p:cNvPr>
          <p:cNvSpPr txBox="1"/>
          <p:nvPr/>
        </p:nvSpPr>
        <p:spPr>
          <a:xfrm>
            <a:off x="2879678" y="1392072"/>
            <a:ext cx="464023" cy="523220"/>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d</a:t>
            </a:r>
            <a:endParaRPr lang="ar-SA" sz="28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27F0995C-5C55-470E-83BC-55ADC23E3BE2}"/>
              </a:ext>
            </a:extLst>
          </p:cNvPr>
          <p:cNvSpPr txBox="1"/>
          <p:nvPr/>
        </p:nvSpPr>
        <p:spPr>
          <a:xfrm>
            <a:off x="1981200" y="2035793"/>
            <a:ext cx="464023" cy="523220"/>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a</a:t>
            </a:r>
            <a:endParaRPr lang="ar-SA" sz="28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893FD2EA-835B-42B1-A0BC-E4BA5F023EB0}"/>
              </a:ext>
            </a:extLst>
          </p:cNvPr>
          <p:cNvSpPr txBox="1"/>
          <p:nvPr/>
        </p:nvSpPr>
        <p:spPr>
          <a:xfrm>
            <a:off x="3032078" y="2731828"/>
            <a:ext cx="464023" cy="523220"/>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e</a:t>
            </a:r>
            <a:endParaRPr lang="ar-SA" sz="2800"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id="{83663754-7D3B-4512-A2D5-3A259D7C3945}"/>
              </a:ext>
            </a:extLst>
          </p:cNvPr>
          <p:cNvSpPr txBox="1"/>
          <p:nvPr/>
        </p:nvSpPr>
        <p:spPr>
          <a:xfrm>
            <a:off x="3116238" y="3348255"/>
            <a:ext cx="464023" cy="523220"/>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f</a:t>
            </a:r>
            <a:endParaRPr lang="ar-SA" sz="2800" dirty="0">
              <a:solidFill>
                <a:srgbClr val="0000CC"/>
              </a:solidFill>
              <a:latin typeface="Comic Sans MS" panose="030F0702030302020204" pitchFamily="66" charset="0"/>
            </a:endParaRPr>
          </a:p>
        </p:txBody>
      </p:sp>
      <p:sp>
        <p:nvSpPr>
          <p:cNvPr id="9" name="مربع نص 8">
            <a:extLst>
              <a:ext uri="{FF2B5EF4-FFF2-40B4-BE49-F238E27FC236}">
                <a16:creationId xmlns:a16="http://schemas.microsoft.com/office/drawing/2014/main" id="{5819B6E8-6E9C-478C-91C9-D5D069743A99}"/>
              </a:ext>
            </a:extLst>
          </p:cNvPr>
          <p:cNvSpPr txBox="1"/>
          <p:nvPr/>
        </p:nvSpPr>
        <p:spPr>
          <a:xfrm>
            <a:off x="3007055" y="4030638"/>
            <a:ext cx="464023" cy="523220"/>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b</a:t>
            </a:r>
            <a:endParaRPr lang="ar-SA" sz="2800" dirty="0">
              <a:solidFill>
                <a:srgbClr val="0000CC"/>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210B99F3-A53F-47FC-9FE3-C754EDB552BB}"/>
              </a:ext>
            </a:extLst>
          </p:cNvPr>
          <p:cNvSpPr txBox="1"/>
          <p:nvPr/>
        </p:nvSpPr>
        <p:spPr>
          <a:xfrm>
            <a:off x="3075294" y="4699380"/>
            <a:ext cx="464023" cy="523220"/>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g</a:t>
            </a:r>
            <a:endParaRPr lang="ar-SA" sz="2800" dirty="0">
              <a:solidFill>
                <a:srgbClr val="0000CC"/>
              </a:solidFill>
              <a:latin typeface="Comic Sans MS" panose="030F0702030302020204" pitchFamily="66" charset="0"/>
            </a:endParaRPr>
          </a:p>
        </p:txBody>
      </p:sp>
      <p:sp>
        <p:nvSpPr>
          <p:cNvPr id="11" name="مربع نص 10">
            <a:extLst>
              <a:ext uri="{FF2B5EF4-FFF2-40B4-BE49-F238E27FC236}">
                <a16:creationId xmlns:a16="http://schemas.microsoft.com/office/drawing/2014/main" id="{D7BFF4B0-6D7A-4D9E-AF25-8E941F423F31}"/>
              </a:ext>
            </a:extLst>
          </p:cNvPr>
          <p:cNvSpPr txBox="1"/>
          <p:nvPr/>
        </p:nvSpPr>
        <p:spPr>
          <a:xfrm>
            <a:off x="2966112" y="5381773"/>
            <a:ext cx="464023" cy="523220"/>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c</a:t>
            </a:r>
            <a:endParaRPr lang="ar-SA" sz="2800" dirty="0">
              <a:solidFill>
                <a:srgbClr val="0000CC"/>
              </a:solidFill>
              <a:latin typeface="Comic Sans MS" panose="030F0702030302020204" pitchFamily="66" charset="0"/>
            </a:endParaRPr>
          </a:p>
        </p:txBody>
      </p:sp>
      <p:sp>
        <p:nvSpPr>
          <p:cNvPr id="12" name="مربع نص 11">
            <a:extLst>
              <a:ext uri="{FF2B5EF4-FFF2-40B4-BE49-F238E27FC236}">
                <a16:creationId xmlns:a16="http://schemas.microsoft.com/office/drawing/2014/main" id="{75D6212C-7AA9-49B4-A467-11F454E6CCED}"/>
              </a:ext>
            </a:extLst>
          </p:cNvPr>
          <p:cNvSpPr txBox="1"/>
          <p:nvPr/>
        </p:nvSpPr>
        <p:spPr>
          <a:xfrm>
            <a:off x="3416492" y="6050516"/>
            <a:ext cx="464023" cy="523220"/>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h</a:t>
            </a:r>
            <a:endParaRPr lang="ar-SA" sz="28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3680213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75ED5AFC-4A62-416A-B0E9-D5EA9BFDC49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77421" y="232013"/>
            <a:ext cx="8830101" cy="6455390"/>
          </a:xfrm>
          <a:prstGeom prst="rect">
            <a:avLst/>
          </a:prstGeom>
        </p:spPr>
      </p:pic>
      <p:sp>
        <p:nvSpPr>
          <p:cNvPr id="5" name="مربع نص 4">
            <a:extLst>
              <a:ext uri="{FF2B5EF4-FFF2-40B4-BE49-F238E27FC236}">
                <a16:creationId xmlns:a16="http://schemas.microsoft.com/office/drawing/2014/main" id="{0B995AE6-F302-4B5C-BBBC-B8333F868C79}"/>
              </a:ext>
            </a:extLst>
          </p:cNvPr>
          <p:cNvSpPr txBox="1"/>
          <p:nvPr/>
        </p:nvSpPr>
        <p:spPr>
          <a:xfrm>
            <a:off x="3998793" y="1637732"/>
            <a:ext cx="1801505"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equipment</a:t>
            </a:r>
            <a:endParaRPr lang="ar-SA" sz="24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DB507587-DDBD-439E-89E9-7455596C8DE7}"/>
              </a:ext>
            </a:extLst>
          </p:cNvPr>
          <p:cNvSpPr txBox="1"/>
          <p:nvPr/>
        </p:nvSpPr>
        <p:spPr>
          <a:xfrm>
            <a:off x="3045721" y="2336045"/>
            <a:ext cx="1801505"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avoid</a:t>
            </a:r>
            <a:endParaRPr lang="ar-SA" sz="24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A153F934-6509-43FC-B15A-2A5A960A3DE3}"/>
              </a:ext>
            </a:extLst>
          </p:cNvPr>
          <p:cNvSpPr txBox="1"/>
          <p:nvPr/>
        </p:nvSpPr>
        <p:spPr>
          <a:xfrm>
            <a:off x="1339749" y="2663586"/>
            <a:ext cx="1801505"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injured</a:t>
            </a:r>
            <a:endParaRPr lang="ar-SA" sz="2400"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id="{EB6AE4CE-DEE8-41DD-B604-C18B07E3AB09}"/>
              </a:ext>
            </a:extLst>
          </p:cNvPr>
          <p:cNvSpPr txBox="1"/>
          <p:nvPr/>
        </p:nvSpPr>
        <p:spPr>
          <a:xfrm>
            <a:off x="3496099" y="2991135"/>
            <a:ext cx="1801505"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obey</a:t>
            </a:r>
            <a:endParaRPr lang="ar-SA" sz="2400" dirty="0">
              <a:solidFill>
                <a:srgbClr val="0000CC"/>
              </a:solidFill>
              <a:latin typeface="Comic Sans MS" panose="030F0702030302020204" pitchFamily="66" charset="0"/>
            </a:endParaRPr>
          </a:p>
        </p:txBody>
      </p:sp>
      <p:sp>
        <p:nvSpPr>
          <p:cNvPr id="9" name="مربع نص 8">
            <a:extLst>
              <a:ext uri="{FF2B5EF4-FFF2-40B4-BE49-F238E27FC236}">
                <a16:creationId xmlns:a16="http://schemas.microsoft.com/office/drawing/2014/main" id="{47B8F433-38CC-4106-A61C-DDB960534CC5}"/>
              </a:ext>
            </a:extLst>
          </p:cNvPr>
          <p:cNvSpPr txBox="1"/>
          <p:nvPr/>
        </p:nvSpPr>
        <p:spPr>
          <a:xfrm>
            <a:off x="2881949" y="5065600"/>
            <a:ext cx="1801505"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helmet</a:t>
            </a:r>
            <a:endParaRPr lang="ar-SA" sz="24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31033422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F417644A-9848-445D-BAD2-B53022C4185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93117" y="313898"/>
            <a:ext cx="8770050" cy="5868536"/>
          </a:xfrm>
          <a:prstGeom prst="rect">
            <a:avLst/>
          </a:prstGeom>
        </p:spPr>
      </p:pic>
      <p:sp>
        <p:nvSpPr>
          <p:cNvPr id="5" name="مربع نص 4">
            <a:extLst>
              <a:ext uri="{FF2B5EF4-FFF2-40B4-BE49-F238E27FC236}">
                <a16:creationId xmlns:a16="http://schemas.microsoft.com/office/drawing/2014/main" id="{9ACF10A3-118D-4ED1-A9B6-5FE4BA7417B7}"/>
              </a:ext>
            </a:extLst>
          </p:cNvPr>
          <p:cNvSpPr txBox="1"/>
          <p:nvPr/>
        </p:nvSpPr>
        <p:spPr>
          <a:xfrm>
            <a:off x="805217" y="1050878"/>
            <a:ext cx="1801505"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myself</a:t>
            </a:r>
            <a:endParaRPr lang="ar-SA" sz="24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67A5B056-2625-4144-AD6D-04151A9E0450}"/>
              </a:ext>
            </a:extLst>
          </p:cNvPr>
          <p:cNvSpPr txBox="1"/>
          <p:nvPr/>
        </p:nvSpPr>
        <p:spPr>
          <a:xfrm>
            <a:off x="955333" y="1583140"/>
            <a:ext cx="1801505"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themselves</a:t>
            </a:r>
            <a:endParaRPr lang="ar-SA" sz="24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0B2F6AD2-7771-42E3-8FB6-20F4C096EA40}"/>
              </a:ext>
            </a:extLst>
          </p:cNvPr>
          <p:cNvSpPr txBox="1"/>
          <p:nvPr/>
        </p:nvSpPr>
        <p:spPr>
          <a:xfrm>
            <a:off x="832505" y="2074462"/>
            <a:ext cx="1801505"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ourselves</a:t>
            </a:r>
            <a:endParaRPr lang="ar-SA" sz="2400"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id="{3489C48F-2133-47A9-AD7E-868120B190BF}"/>
              </a:ext>
            </a:extLst>
          </p:cNvPr>
          <p:cNvSpPr txBox="1"/>
          <p:nvPr/>
        </p:nvSpPr>
        <p:spPr>
          <a:xfrm>
            <a:off x="3780426" y="1064523"/>
            <a:ext cx="1801505"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ourselves</a:t>
            </a:r>
            <a:endParaRPr lang="ar-SA" sz="2400" dirty="0">
              <a:solidFill>
                <a:srgbClr val="0000CC"/>
              </a:solidFill>
              <a:latin typeface="Comic Sans MS" panose="030F0702030302020204" pitchFamily="66" charset="0"/>
            </a:endParaRPr>
          </a:p>
        </p:txBody>
      </p:sp>
      <p:sp>
        <p:nvSpPr>
          <p:cNvPr id="9" name="مربع نص 8">
            <a:extLst>
              <a:ext uri="{FF2B5EF4-FFF2-40B4-BE49-F238E27FC236}">
                <a16:creationId xmlns:a16="http://schemas.microsoft.com/office/drawing/2014/main" id="{3CC5A2C8-C657-418B-AEFD-806C0F47AC0A}"/>
              </a:ext>
            </a:extLst>
          </p:cNvPr>
          <p:cNvSpPr txBox="1"/>
          <p:nvPr/>
        </p:nvSpPr>
        <p:spPr>
          <a:xfrm>
            <a:off x="3261812" y="1583140"/>
            <a:ext cx="1801505"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himself</a:t>
            </a:r>
            <a:endParaRPr lang="ar-SA" sz="2400" dirty="0">
              <a:solidFill>
                <a:srgbClr val="0000CC"/>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3657EC97-A30F-4C5C-B6F3-893BF0EB4552}"/>
              </a:ext>
            </a:extLst>
          </p:cNvPr>
          <p:cNvSpPr txBox="1"/>
          <p:nvPr/>
        </p:nvSpPr>
        <p:spPr>
          <a:xfrm>
            <a:off x="3998793" y="2074462"/>
            <a:ext cx="1801505"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yourself</a:t>
            </a:r>
            <a:endParaRPr lang="ar-SA" sz="2400" dirty="0">
              <a:solidFill>
                <a:srgbClr val="0000CC"/>
              </a:solidFill>
              <a:latin typeface="Comic Sans MS" panose="030F0702030302020204" pitchFamily="66" charset="0"/>
            </a:endParaRPr>
          </a:p>
        </p:txBody>
      </p:sp>
      <p:sp>
        <p:nvSpPr>
          <p:cNvPr id="11" name="مربع نص 10">
            <a:extLst>
              <a:ext uri="{FF2B5EF4-FFF2-40B4-BE49-F238E27FC236}">
                <a16:creationId xmlns:a16="http://schemas.microsoft.com/office/drawing/2014/main" id="{9A329AFC-9057-476D-BE1C-9A7EC1986959}"/>
              </a:ext>
            </a:extLst>
          </p:cNvPr>
          <p:cNvSpPr txBox="1"/>
          <p:nvPr/>
        </p:nvSpPr>
        <p:spPr>
          <a:xfrm>
            <a:off x="6127847" y="1064524"/>
            <a:ext cx="1801505"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itself</a:t>
            </a:r>
            <a:endParaRPr lang="ar-SA" sz="2400" dirty="0">
              <a:solidFill>
                <a:srgbClr val="0000CC"/>
              </a:solidFill>
              <a:latin typeface="Comic Sans MS" panose="030F0702030302020204" pitchFamily="66" charset="0"/>
            </a:endParaRPr>
          </a:p>
        </p:txBody>
      </p:sp>
      <p:sp>
        <p:nvSpPr>
          <p:cNvPr id="12" name="مربع نص 11">
            <a:extLst>
              <a:ext uri="{FF2B5EF4-FFF2-40B4-BE49-F238E27FC236}">
                <a16:creationId xmlns:a16="http://schemas.microsoft.com/office/drawing/2014/main" id="{F6932660-8259-4FB2-9324-3F930C10773C}"/>
              </a:ext>
            </a:extLst>
          </p:cNvPr>
          <p:cNvSpPr txBox="1"/>
          <p:nvPr/>
        </p:nvSpPr>
        <p:spPr>
          <a:xfrm>
            <a:off x="6264327" y="1583140"/>
            <a:ext cx="1801505"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herself</a:t>
            </a:r>
            <a:endParaRPr lang="ar-SA" sz="2400" dirty="0">
              <a:solidFill>
                <a:srgbClr val="0000CC"/>
              </a:solidFill>
              <a:latin typeface="Comic Sans MS" panose="030F0702030302020204" pitchFamily="66" charset="0"/>
            </a:endParaRPr>
          </a:p>
        </p:txBody>
      </p:sp>
      <p:sp>
        <p:nvSpPr>
          <p:cNvPr id="13" name="مربع نص 12">
            <a:extLst>
              <a:ext uri="{FF2B5EF4-FFF2-40B4-BE49-F238E27FC236}">
                <a16:creationId xmlns:a16="http://schemas.microsoft.com/office/drawing/2014/main" id="{416064CC-F1C3-4FF6-A51F-DCAF3AB2D97D}"/>
              </a:ext>
            </a:extLst>
          </p:cNvPr>
          <p:cNvSpPr txBox="1"/>
          <p:nvPr/>
        </p:nvSpPr>
        <p:spPr>
          <a:xfrm>
            <a:off x="6701055" y="2074461"/>
            <a:ext cx="1801505"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yourselves</a:t>
            </a:r>
            <a:endParaRPr lang="ar-SA" sz="2400" dirty="0">
              <a:solidFill>
                <a:srgbClr val="0000CC"/>
              </a:solidFill>
              <a:latin typeface="Comic Sans MS" panose="030F0702030302020204" pitchFamily="66" charset="0"/>
            </a:endParaRPr>
          </a:p>
        </p:txBody>
      </p:sp>
      <p:sp>
        <p:nvSpPr>
          <p:cNvPr id="14" name="مربع نص 13">
            <a:extLst>
              <a:ext uri="{FF2B5EF4-FFF2-40B4-BE49-F238E27FC236}">
                <a16:creationId xmlns:a16="http://schemas.microsoft.com/office/drawing/2014/main" id="{807BF979-3F37-497F-917D-868DE0A23474}"/>
              </a:ext>
            </a:extLst>
          </p:cNvPr>
          <p:cNvSpPr txBox="1"/>
          <p:nvPr/>
        </p:nvSpPr>
        <p:spPr>
          <a:xfrm>
            <a:off x="2267801" y="4042016"/>
            <a:ext cx="1801505"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myself</a:t>
            </a:r>
            <a:endParaRPr lang="ar-SA" sz="2400" dirty="0">
              <a:solidFill>
                <a:srgbClr val="0000CC"/>
              </a:solidFill>
              <a:latin typeface="Comic Sans MS" panose="030F0702030302020204" pitchFamily="66" charset="0"/>
            </a:endParaRPr>
          </a:p>
        </p:txBody>
      </p:sp>
      <p:sp>
        <p:nvSpPr>
          <p:cNvPr id="15" name="مربع نص 14">
            <a:extLst>
              <a:ext uri="{FF2B5EF4-FFF2-40B4-BE49-F238E27FC236}">
                <a16:creationId xmlns:a16="http://schemas.microsoft.com/office/drawing/2014/main" id="{83ABEA2E-63E7-427A-B8CB-7815977E1148}"/>
              </a:ext>
            </a:extLst>
          </p:cNvPr>
          <p:cNvSpPr txBox="1"/>
          <p:nvPr/>
        </p:nvSpPr>
        <p:spPr>
          <a:xfrm>
            <a:off x="3143535" y="4508316"/>
            <a:ext cx="1801505"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yourself</a:t>
            </a:r>
            <a:endParaRPr lang="ar-SA" sz="2400" dirty="0">
              <a:solidFill>
                <a:srgbClr val="0000CC"/>
              </a:solidFill>
              <a:latin typeface="Comic Sans MS" panose="030F0702030302020204" pitchFamily="66" charset="0"/>
            </a:endParaRPr>
          </a:p>
        </p:txBody>
      </p:sp>
      <p:sp>
        <p:nvSpPr>
          <p:cNvPr id="16" name="مربع نص 15">
            <a:extLst>
              <a:ext uri="{FF2B5EF4-FFF2-40B4-BE49-F238E27FC236}">
                <a16:creationId xmlns:a16="http://schemas.microsoft.com/office/drawing/2014/main" id="{2CBF3234-D75F-4B81-A31A-D68E1670E41C}"/>
              </a:ext>
            </a:extLst>
          </p:cNvPr>
          <p:cNvSpPr txBox="1"/>
          <p:nvPr/>
        </p:nvSpPr>
        <p:spPr>
          <a:xfrm>
            <a:off x="2024414" y="5682022"/>
            <a:ext cx="1801505"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himself</a:t>
            </a:r>
            <a:endParaRPr lang="ar-SA" sz="24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32617207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500"/>
                                        <p:tgtEl>
                                          <p:spTgt spid="1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15" grpId="0"/>
      <p:bldP spid="16"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C8262D19-1A0E-4248-8CF8-3E1492BFF690}"/>
              </a:ext>
            </a:extLst>
          </p:cNvPr>
          <p:cNvPicPr>
            <a:picLocks noChangeAspect="1"/>
          </p:cNvPicPr>
          <p:nvPr/>
        </p:nvPicPr>
        <p:blipFill>
          <a:blip r:embed="rId2"/>
          <a:stretch>
            <a:fillRect/>
          </a:stretch>
        </p:blipFill>
        <p:spPr>
          <a:xfrm>
            <a:off x="253929" y="245660"/>
            <a:ext cx="8699001" cy="6482686"/>
          </a:xfrm>
          <a:prstGeom prst="rect">
            <a:avLst/>
          </a:prstGeom>
        </p:spPr>
      </p:pic>
      <p:sp>
        <p:nvSpPr>
          <p:cNvPr id="5" name="مربع نص 4">
            <a:extLst>
              <a:ext uri="{FF2B5EF4-FFF2-40B4-BE49-F238E27FC236}">
                <a16:creationId xmlns:a16="http://schemas.microsoft.com/office/drawing/2014/main" id="{578E6C78-C5EC-4279-9E70-5450AD8A6FD8}"/>
              </a:ext>
            </a:extLst>
          </p:cNvPr>
          <p:cNvSpPr txBox="1"/>
          <p:nvPr/>
        </p:nvSpPr>
        <p:spPr>
          <a:xfrm>
            <a:off x="2445222" y="1080451"/>
            <a:ext cx="1801505"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myself</a:t>
            </a:r>
            <a:endParaRPr lang="ar-SA" sz="24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AECF8A36-37EB-448C-A845-C23F2D1E396F}"/>
              </a:ext>
            </a:extLst>
          </p:cNvPr>
          <p:cNvSpPr txBox="1"/>
          <p:nvPr/>
        </p:nvSpPr>
        <p:spPr>
          <a:xfrm>
            <a:off x="3646229" y="2076736"/>
            <a:ext cx="1801505"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himself</a:t>
            </a:r>
            <a:endParaRPr lang="ar-SA" sz="24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5456AD79-13B3-4668-8C09-F772F8DB60B7}"/>
              </a:ext>
            </a:extLst>
          </p:cNvPr>
          <p:cNvSpPr txBox="1"/>
          <p:nvPr/>
        </p:nvSpPr>
        <p:spPr>
          <a:xfrm>
            <a:off x="1844719" y="3073020"/>
            <a:ext cx="1801505"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yourself</a:t>
            </a:r>
            <a:endParaRPr lang="ar-SA" sz="2400"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id="{412E1E54-7670-4B43-ABB2-D01F0413B1C2}"/>
              </a:ext>
            </a:extLst>
          </p:cNvPr>
          <p:cNvSpPr txBox="1"/>
          <p:nvPr/>
        </p:nvSpPr>
        <p:spPr>
          <a:xfrm>
            <a:off x="1694591" y="4642521"/>
            <a:ext cx="1951633"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themselves</a:t>
            </a:r>
            <a:endParaRPr lang="ar-SA" sz="2400" dirty="0">
              <a:solidFill>
                <a:srgbClr val="0000CC"/>
              </a:solidFill>
              <a:latin typeface="Comic Sans MS" panose="030F0702030302020204" pitchFamily="66" charset="0"/>
            </a:endParaRPr>
          </a:p>
        </p:txBody>
      </p:sp>
      <p:sp>
        <p:nvSpPr>
          <p:cNvPr id="9" name="مربع نص 8">
            <a:extLst>
              <a:ext uri="{FF2B5EF4-FFF2-40B4-BE49-F238E27FC236}">
                <a16:creationId xmlns:a16="http://schemas.microsoft.com/office/drawing/2014/main" id="{7CFD05AA-7ABC-458E-A3C1-26110F2B4F8F}"/>
              </a:ext>
            </a:extLst>
          </p:cNvPr>
          <p:cNvSpPr txBox="1"/>
          <p:nvPr/>
        </p:nvSpPr>
        <p:spPr>
          <a:xfrm>
            <a:off x="4178492" y="5324910"/>
            <a:ext cx="1801505"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himself</a:t>
            </a:r>
            <a:endParaRPr lang="ar-SA" sz="2400" dirty="0">
              <a:solidFill>
                <a:srgbClr val="0000CC"/>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9534181B-B287-43F1-A95C-EA8DC5EF2E6C}"/>
              </a:ext>
            </a:extLst>
          </p:cNvPr>
          <p:cNvSpPr txBox="1"/>
          <p:nvPr/>
        </p:nvSpPr>
        <p:spPr>
          <a:xfrm>
            <a:off x="4492388" y="6034590"/>
            <a:ext cx="1801505"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ourselves</a:t>
            </a:r>
            <a:endParaRPr lang="ar-SA" sz="24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14224715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01CA1B4A-162A-4E86-9449-F3815C0747E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33222" y="341194"/>
            <a:ext cx="8756135" cy="6373505"/>
          </a:xfrm>
          <a:prstGeom prst="rect">
            <a:avLst/>
          </a:prstGeom>
        </p:spPr>
      </p:pic>
      <p:sp>
        <p:nvSpPr>
          <p:cNvPr id="5" name="مربع نص 4">
            <a:extLst>
              <a:ext uri="{FF2B5EF4-FFF2-40B4-BE49-F238E27FC236}">
                <a16:creationId xmlns:a16="http://schemas.microsoft.com/office/drawing/2014/main" id="{1A2D62ED-428F-444E-8935-F80AB5A296AD}"/>
              </a:ext>
            </a:extLst>
          </p:cNvPr>
          <p:cNvSpPr txBox="1"/>
          <p:nvPr/>
        </p:nvSpPr>
        <p:spPr>
          <a:xfrm>
            <a:off x="2322401" y="1039513"/>
            <a:ext cx="584572"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g</a:t>
            </a:r>
            <a:endParaRPr lang="ar-SA" sz="24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662F5305-1F3D-4D85-9BC6-FFC2B57F30C5}"/>
              </a:ext>
            </a:extLst>
          </p:cNvPr>
          <p:cNvSpPr txBox="1"/>
          <p:nvPr/>
        </p:nvSpPr>
        <p:spPr>
          <a:xfrm>
            <a:off x="2679518" y="1505813"/>
            <a:ext cx="693758"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f</a:t>
            </a:r>
            <a:endParaRPr lang="ar-SA" sz="24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8FC29F58-E053-439C-BCEB-B8EB4452F57A}"/>
              </a:ext>
            </a:extLst>
          </p:cNvPr>
          <p:cNvSpPr txBox="1"/>
          <p:nvPr/>
        </p:nvSpPr>
        <p:spPr>
          <a:xfrm>
            <a:off x="2599903" y="1972112"/>
            <a:ext cx="693758"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e</a:t>
            </a:r>
            <a:endParaRPr lang="ar-SA" sz="2400"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id="{55260B0E-7C82-42F5-B796-B42E084D2BCB}"/>
              </a:ext>
            </a:extLst>
          </p:cNvPr>
          <p:cNvSpPr txBox="1"/>
          <p:nvPr/>
        </p:nvSpPr>
        <p:spPr>
          <a:xfrm>
            <a:off x="1919787" y="2452059"/>
            <a:ext cx="693758"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h</a:t>
            </a:r>
            <a:endParaRPr lang="ar-SA" sz="2400" dirty="0">
              <a:solidFill>
                <a:srgbClr val="0000CC"/>
              </a:solidFill>
              <a:latin typeface="Comic Sans MS" panose="030F0702030302020204" pitchFamily="66" charset="0"/>
            </a:endParaRPr>
          </a:p>
        </p:txBody>
      </p:sp>
      <p:sp>
        <p:nvSpPr>
          <p:cNvPr id="9" name="مربع نص 8">
            <a:extLst>
              <a:ext uri="{FF2B5EF4-FFF2-40B4-BE49-F238E27FC236}">
                <a16:creationId xmlns:a16="http://schemas.microsoft.com/office/drawing/2014/main" id="{F0A25226-26F7-4291-A865-0731918BF4AB}"/>
              </a:ext>
            </a:extLst>
          </p:cNvPr>
          <p:cNvSpPr txBox="1"/>
          <p:nvPr/>
        </p:nvSpPr>
        <p:spPr>
          <a:xfrm>
            <a:off x="2454326" y="2945655"/>
            <a:ext cx="693758"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b</a:t>
            </a:r>
            <a:endParaRPr lang="ar-SA" sz="2400" dirty="0">
              <a:solidFill>
                <a:srgbClr val="0000CC"/>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7F292282-1D65-47F7-BC5A-ACB4436E66B8}"/>
              </a:ext>
            </a:extLst>
          </p:cNvPr>
          <p:cNvSpPr txBox="1"/>
          <p:nvPr/>
        </p:nvSpPr>
        <p:spPr>
          <a:xfrm>
            <a:off x="2429304" y="3439252"/>
            <a:ext cx="693758"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c</a:t>
            </a:r>
            <a:endParaRPr lang="ar-SA" sz="2400" dirty="0">
              <a:solidFill>
                <a:srgbClr val="0000CC"/>
              </a:solidFill>
              <a:latin typeface="Comic Sans MS" panose="030F0702030302020204" pitchFamily="66" charset="0"/>
            </a:endParaRPr>
          </a:p>
        </p:txBody>
      </p:sp>
      <p:sp>
        <p:nvSpPr>
          <p:cNvPr id="11" name="مربع نص 10">
            <a:extLst>
              <a:ext uri="{FF2B5EF4-FFF2-40B4-BE49-F238E27FC236}">
                <a16:creationId xmlns:a16="http://schemas.microsoft.com/office/drawing/2014/main" id="{E85A0286-3D50-461A-BF92-42EC9AA6BCE6}"/>
              </a:ext>
            </a:extLst>
          </p:cNvPr>
          <p:cNvSpPr txBox="1"/>
          <p:nvPr/>
        </p:nvSpPr>
        <p:spPr>
          <a:xfrm>
            <a:off x="2349690" y="3891905"/>
            <a:ext cx="693758"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d</a:t>
            </a:r>
            <a:endParaRPr lang="ar-SA" sz="2400" dirty="0">
              <a:solidFill>
                <a:srgbClr val="0000CC"/>
              </a:solidFill>
              <a:latin typeface="Comic Sans MS" panose="030F0702030302020204" pitchFamily="66" charset="0"/>
            </a:endParaRPr>
          </a:p>
        </p:txBody>
      </p:sp>
      <p:sp>
        <p:nvSpPr>
          <p:cNvPr id="12" name="مربع نص 11">
            <a:extLst>
              <a:ext uri="{FF2B5EF4-FFF2-40B4-BE49-F238E27FC236}">
                <a16:creationId xmlns:a16="http://schemas.microsoft.com/office/drawing/2014/main" id="{0B630AE7-0722-4F95-9733-0B849AABFF4C}"/>
              </a:ext>
            </a:extLst>
          </p:cNvPr>
          <p:cNvSpPr txBox="1"/>
          <p:nvPr/>
        </p:nvSpPr>
        <p:spPr>
          <a:xfrm>
            <a:off x="2338314" y="4358206"/>
            <a:ext cx="693758"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a</a:t>
            </a:r>
            <a:endParaRPr lang="ar-SA" sz="24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4569364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fade">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P spid="10" grpId="0"/>
      <p:bldP spid="11" grpId="0"/>
      <p:bldP spid="12"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2846FAA3-C0CD-4985-92B9-AD77DFBDC88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11550" y="341194"/>
            <a:ext cx="8772502" cy="6318913"/>
          </a:xfrm>
          <a:prstGeom prst="rect">
            <a:avLst/>
          </a:prstGeom>
        </p:spPr>
      </p:pic>
      <p:sp>
        <p:nvSpPr>
          <p:cNvPr id="5" name="مربع نص 4">
            <a:extLst>
              <a:ext uri="{FF2B5EF4-FFF2-40B4-BE49-F238E27FC236}">
                <a16:creationId xmlns:a16="http://schemas.microsoft.com/office/drawing/2014/main" id="{DA0BFE0A-55C2-45B9-B072-7EC01FAD7BAA}"/>
              </a:ext>
            </a:extLst>
          </p:cNvPr>
          <p:cNvSpPr txBox="1"/>
          <p:nvPr/>
        </p:nvSpPr>
        <p:spPr>
          <a:xfrm>
            <a:off x="3577990" y="1101002"/>
            <a:ext cx="693761" cy="523220"/>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so</a:t>
            </a:r>
            <a:endParaRPr lang="ar-SA" sz="28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8DAC526D-8C24-4524-BACD-DBEA5586E6DF}"/>
              </a:ext>
            </a:extLst>
          </p:cNvPr>
          <p:cNvSpPr txBox="1"/>
          <p:nvPr/>
        </p:nvSpPr>
        <p:spPr>
          <a:xfrm>
            <a:off x="1601336" y="3286923"/>
            <a:ext cx="693761" cy="523220"/>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so</a:t>
            </a:r>
            <a:endParaRPr lang="ar-SA" sz="28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FF33E884-EEAA-423F-B598-B71750156026}"/>
              </a:ext>
            </a:extLst>
          </p:cNvPr>
          <p:cNvSpPr txBox="1"/>
          <p:nvPr/>
        </p:nvSpPr>
        <p:spPr>
          <a:xfrm>
            <a:off x="4728956" y="3876054"/>
            <a:ext cx="693761" cy="523220"/>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so</a:t>
            </a:r>
            <a:endParaRPr lang="ar-SA" sz="2800"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id="{C0372657-741B-4463-B99D-DF48B59B4366}"/>
              </a:ext>
            </a:extLst>
          </p:cNvPr>
          <p:cNvSpPr txBox="1"/>
          <p:nvPr/>
        </p:nvSpPr>
        <p:spPr>
          <a:xfrm>
            <a:off x="5768464" y="5529710"/>
            <a:ext cx="693761" cy="523220"/>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so</a:t>
            </a:r>
            <a:endParaRPr lang="ar-SA" sz="2800" dirty="0">
              <a:solidFill>
                <a:srgbClr val="0000CC"/>
              </a:solidFill>
              <a:latin typeface="Comic Sans MS" panose="030F0702030302020204" pitchFamily="66" charset="0"/>
            </a:endParaRPr>
          </a:p>
        </p:txBody>
      </p:sp>
      <p:sp>
        <p:nvSpPr>
          <p:cNvPr id="9" name="مربع نص 8">
            <a:extLst>
              <a:ext uri="{FF2B5EF4-FFF2-40B4-BE49-F238E27FC236}">
                <a16:creationId xmlns:a16="http://schemas.microsoft.com/office/drawing/2014/main" id="{F8176718-238B-4C5D-AFE0-9778DA762C59}"/>
              </a:ext>
            </a:extLst>
          </p:cNvPr>
          <p:cNvSpPr txBox="1"/>
          <p:nvPr/>
        </p:nvSpPr>
        <p:spPr>
          <a:xfrm>
            <a:off x="4444624" y="1667388"/>
            <a:ext cx="1840178" cy="523220"/>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because</a:t>
            </a:r>
            <a:endParaRPr lang="ar-SA" sz="2800" dirty="0">
              <a:solidFill>
                <a:srgbClr val="0000CC"/>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05866D2E-478C-4CC1-BDE9-69D6167E297B}"/>
              </a:ext>
            </a:extLst>
          </p:cNvPr>
          <p:cNvSpPr txBox="1"/>
          <p:nvPr/>
        </p:nvSpPr>
        <p:spPr>
          <a:xfrm>
            <a:off x="4173942" y="2242870"/>
            <a:ext cx="1840178" cy="523220"/>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because</a:t>
            </a:r>
            <a:endParaRPr lang="ar-SA" sz="2800" dirty="0">
              <a:solidFill>
                <a:srgbClr val="0000CC"/>
              </a:solidFill>
              <a:latin typeface="Comic Sans MS" panose="030F0702030302020204" pitchFamily="66" charset="0"/>
            </a:endParaRPr>
          </a:p>
        </p:txBody>
      </p:sp>
      <p:sp>
        <p:nvSpPr>
          <p:cNvPr id="11" name="مربع نص 10">
            <a:extLst>
              <a:ext uri="{FF2B5EF4-FFF2-40B4-BE49-F238E27FC236}">
                <a16:creationId xmlns:a16="http://schemas.microsoft.com/office/drawing/2014/main" id="{F2E029A8-B50C-47CB-ACBE-8631874B9E91}"/>
              </a:ext>
            </a:extLst>
          </p:cNvPr>
          <p:cNvSpPr txBox="1"/>
          <p:nvPr/>
        </p:nvSpPr>
        <p:spPr>
          <a:xfrm>
            <a:off x="3480177" y="4428791"/>
            <a:ext cx="1840178" cy="523220"/>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because</a:t>
            </a:r>
            <a:endParaRPr lang="ar-SA" sz="2800" dirty="0">
              <a:solidFill>
                <a:srgbClr val="0000CC"/>
              </a:solidFill>
              <a:latin typeface="Comic Sans MS" panose="030F0702030302020204" pitchFamily="66" charset="0"/>
            </a:endParaRPr>
          </a:p>
        </p:txBody>
      </p:sp>
      <p:sp>
        <p:nvSpPr>
          <p:cNvPr id="12" name="مربع نص 11">
            <a:extLst>
              <a:ext uri="{FF2B5EF4-FFF2-40B4-BE49-F238E27FC236}">
                <a16:creationId xmlns:a16="http://schemas.microsoft.com/office/drawing/2014/main" id="{F5AF885A-9EA6-4F52-8F32-4D2E1FE0D04B}"/>
              </a:ext>
            </a:extLst>
          </p:cNvPr>
          <p:cNvSpPr txBox="1"/>
          <p:nvPr/>
        </p:nvSpPr>
        <p:spPr>
          <a:xfrm>
            <a:off x="3919184" y="5004273"/>
            <a:ext cx="1840178" cy="523220"/>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because</a:t>
            </a:r>
            <a:endParaRPr lang="ar-SA" sz="28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20944380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6321BA4A-25C0-4AF3-B6F6-834BDE9A149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50538" y="545910"/>
            <a:ext cx="8830165" cy="5636526"/>
          </a:xfrm>
          <a:prstGeom prst="rect">
            <a:avLst/>
          </a:prstGeom>
        </p:spPr>
      </p:pic>
      <p:sp>
        <p:nvSpPr>
          <p:cNvPr id="5" name="مربع نص 4">
            <a:extLst>
              <a:ext uri="{FF2B5EF4-FFF2-40B4-BE49-F238E27FC236}">
                <a16:creationId xmlns:a16="http://schemas.microsoft.com/office/drawing/2014/main" id="{96C36DC8-64B9-4046-BBDE-0F6F6CDD6C51}"/>
              </a:ext>
            </a:extLst>
          </p:cNvPr>
          <p:cNvSpPr txBox="1"/>
          <p:nvPr/>
        </p:nvSpPr>
        <p:spPr>
          <a:xfrm>
            <a:off x="3577995" y="1653660"/>
            <a:ext cx="584572" cy="646331"/>
          </a:xfrm>
          <a:prstGeom prst="rect">
            <a:avLst/>
          </a:prstGeom>
          <a:noFill/>
        </p:spPr>
        <p:txBody>
          <a:bodyPr wrap="square" rtlCol="1">
            <a:spAutoFit/>
          </a:bodyPr>
          <a:lstStyle/>
          <a:p>
            <a:r>
              <a:rPr lang="en-US" sz="3600" dirty="0">
                <a:solidFill>
                  <a:srgbClr val="0000CC"/>
                </a:solidFill>
                <a:latin typeface="Comic Sans MS" panose="030F0702030302020204" pitchFamily="66" charset="0"/>
              </a:rPr>
              <a:t>c</a:t>
            </a:r>
            <a:endParaRPr lang="ar-SA" sz="36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ECE1334E-6BD4-4556-992A-DEB1BABF0CB4}"/>
              </a:ext>
            </a:extLst>
          </p:cNvPr>
          <p:cNvSpPr txBox="1"/>
          <p:nvPr/>
        </p:nvSpPr>
        <p:spPr>
          <a:xfrm>
            <a:off x="4835868" y="2365620"/>
            <a:ext cx="584572" cy="646331"/>
          </a:xfrm>
          <a:prstGeom prst="rect">
            <a:avLst/>
          </a:prstGeom>
          <a:noFill/>
        </p:spPr>
        <p:txBody>
          <a:bodyPr wrap="square" rtlCol="1">
            <a:spAutoFit/>
          </a:bodyPr>
          <a:lstStyle/>
          <a:p>
            <a:r>
              <a:rPr lang="en-US" sz="3600" dirty="0">
                <a:solidFill>
                  <a:srgbClr val="0000CC"/>
                </a:solidFill>
                <a:latin typeface="Comic Sans MS" panose="030F0702030302020204" pitchFamily="66" charset="0"/>
              </a:rPr>
              <a:t>a</a:t>
            </a:r>
            <a:endParaRPr lang="ar-SA" sz="36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E44A925C-2D84-411E-ABB3-00C845C758C4}"/>
              </a:ext>
            </a:extLst>
          </p:cNvPr>
          <p:cNvSpPr txBox="1"/>
          <p:nvPr/>
        </p:nvSpPr>
        <p:spPr>
          <a:xfrm>
            <a:off x="4196694" y="3077581"/>
            <a:ext cx="584572" cy="646331"/>
          </a:xfrm>
          <a:prstGeom prst="rect">
            <a:avLst/>
          </a:prstGeom>
          <a:noFill/>
        </p:spPr>
        <p:txBody>
          <a:bodyPr wrap="square" rtlCol="1">
            <a:spAutoFit/>
          </a:bodyPr>
          <a:lstStyle/>
          <a:p>
            <a:r>
              <a:rPr lang="en-US" sz="3600" dirty="0">
                <a:solidFill>
                  <a:srgbClr val="0000CC"/>
                </a:solidFill>
                <a:latin typeface="Comic Sans MS" panose="030F0702030302020204" pitchFamily="66" charset="0"/>
              </a:rPr>
              <a:t>e</a:t>
            </a:r>
            <a:endParaRPr lang="ar-SA" sz="3600"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id="{1A363439-67B3-4C2F-853C-A8AD42285BE9}"/>
              </a:ext>
            </a:extLst>
          </p:cNvPr>
          <p:cNvSpPr txBox="1"/>
          <p:nvPr/>
        </p:nvSpPr>
        <p:spPr>
          <a:xfrm>
            <a:off x="5454564" y="3803191"/>
            <a:ext cx="584572" cy="646331"/>
          </a:xfrm>
          <a:prstGeom prst="rect">
            <a:avLst/>
          </a:prstGeom>
          <a:noFill/>
        </p:spPr>
        <p:txBody>
          <a:bodyPr wrap="square" rtlCol="1">
            <a:spAutoFit/>
          </a:bodyPr>
          <a:lstStyle/>
          <a:p>
            <a:r>
              <a:rPr lang="en-US" sz="3600" dirty="0">
                <a:solidFill>
                  <a:srgbClr val="0000CC"/>
                </a:solidFill>
                <a:latin typeface="Comic Sans MS" panose="030F0702030302020204" pitchFamily="66" charset="0"/>
              </a:rPr>
              <a:t>f</a:t>
            </a:r>
            <a:endParaRPr lang="ar-SA" sz="3600" dirty="0">
              <a:solidFill>
                <a:srgbClr val="0000CC"/>
              </a:solidFill>
              <a:latin typeface="Comic Sans MS" panose="030F0702030302020204" pitchFamily="66" charset="0"/>
            </a:endParaRPr>
          </a:p>
        </p:txBody>
      </p:sp>
      <p:sp>
        <p:nvSpPr>
          <p:cNvPr id="9" name="مربع نص 8">
            <a:extLst>
              <a:ext uri="{FF2B5EF4-FFF2-40B4-BE49-F238E27FC236}">
                <a16:creationId xmlns:a16="http://schemas.microsoft.com/office/drawing/2014/main" id="{CE082F79-D767-4060-B47E-5EFB2A0D1DF9}"/>
              </a:ext>
            </a:extLst>
          </p:cNvPr>
          <p:cNvSpPr txBox="1"/>
          <p:nvPr/>
        </p:nvSpPr>
        <p:spPr>
          <a:xfrm>
            <a:off x="4446904" y="4569742"/>
            <a:ext cx="584572" cy="646331"/>
          </a:xfrm>
          <a:prstGeom prst="rect">
            <a:avLst/>
          </a:prstGeom>
          <a:noFill/>
        </p:spPr>
        <p:txBody>
          <a:bodyPr wrap="square" rtlCol="1">
            <a:spAutoFit/>
          </a:bodyPr>
          <a:lstStyle/>
          <a:p>
            <a:r>
              <a:rPr lang="en-US" sz="3600" dirty="0">
                <a:solidFill>
                  <a:srgbClr val="0000CC"/>
                </a:solidFill>
                <a:latin typeface="Comic Sans MS" panose="030F0702030302020204" pitchFamily="66" charset="0"/>
              </a:rPr>
              <a:t>b</a:t>
            </a:r>
            <a:endParaRPr lang="ar-SA" sz="3600" dirty="0">
              <a:solidFill>
                <a:srgbClr val="0000CC"/>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DCA52BDB-CC51-4B50-88D6-D2A003EAC187}"/>
              </a:ext>
            </a:extLst>
          </p:cNvPr>
          <p:cNvSpPr txBox="1"/>
          <p:nvPr/>
        </p:nvSpPr>
        <p:spPr>
          <a:xfrm>
            <a:off x="3507482" y="5281702"/>
            <a:ext cx="584572" cy="646331"/>
          </a:xfrm>
          <a:prstGeom prst="rect">
            <a:avLst/>
          </a:prstGeom>
          <a:noFill/>
        </p:spPr>
        <p:txBody>
          <a:bodyPr wrap="square" rtlCol="1">
            <a:spAutoFit/>
          </a:bodyPr>
          <a:lstStyle/>
          <a:p>
            <a:r>
              <a:rPr lang="en-US" sz="3600" dirty="0">
                <a:solidFill>
                  <a:srgbClr val="0000CC"/>
                </a:solidFill>
                <a:latin typeface="Comic Sans MS" panose="030F0702030302020204" pitchFamily="66" charset="0"/>
              </a:rPr>
              <a:t>d</a:t>
            </a:r>
            <a:endParaRPr lang="ar-SA" sz="36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27022919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F4DD72F9-8182-4533-83EC-80D1E2C2BF3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04113" y="177420"/>
            <a:ext cx="8789761" cy="6493925"/>
          </a:xfrm>
          <a:prstGeom prst="rect">
            <a:avLst/>
          </a:prstGeom>
        </p:spPr>
      </p:pic>
      <p:sp>
        <p:nvSpPr>
          <p:cNvPr id="5" name="مربع نص 4">
            <a:extLst>
              <a:ext uri="{FF2B5EF4-FFF2-40B4-BE49-F238E27FC236}">
                <a16:creationId xmlns:a16="http://schemas.microsoft.com/office/drawing/2014/main" id="{BF39C045-74A5-4234-B15C-DE35A9425C0C}"/>
              </a:ext>
            </a:extLst>
          </p:cNvPr>
          <p:cNvSpPr txBox="1"/>
          <p:nvPr/>
        </p:nvSpPr>
        <p:spPr>
          <a:xfrm>
            <a:off x="5773003" y="186655"/>
            <a:ext cx="3166884" cy="461665"/>
          </a:xfrm>
          <a:prstGeom prst="rect">
            <a:avLst/>
          </a:prstGeom>
          <a:solidFill>
            <a:srgbClr val="FF0000"/>
          </a:solidFill>
        </p:spPr>
        <p:txBody>
          <a:bodyPr wrap="square" rtlCol="1">
            <a:spAutoFit/>
          </a:bodyPr>
          <a:lstStyle/>
          <a:p>
            <a:pPr algn="r" rtl="1"/>
            <a:r>
              <a:rPr lang="ar-SA" sz="2400" b="1" dirty="0">
                <a:solidFill>
                  <a:schemeClr val="bg1"/>
                </a:solidFill>
                <a:highlight>
                  <a:srgbClr val="FF0000"/>
                </a:highlight>
                <a:latin typeface="Comic Sans MS" panose="030F0702030302020204" pitchFamily="66" charset="0"/>
              </a:rPr>
              <a:t>من الممكن أن تختلف الإجابات </a:t>
            </a:r>
            <a:endParaRPr lang="ar-SA" sz="2400" b="1" dirty="0">
              <a:solidFill>
                <a:srgbClr val="FF0000"/>
              </a:solidFill>
              <a:highlight>
                <a:srgbClr val="FF0000"/>
              </a:highlight>
              <a:latin typeface="Comic Sans MS" panose="030F0702030302020204" pitchFamily="66" charset="0"/>
            </a:endParaRPr>
          </a:p>
        </p:txBody>
      </p:sp>
      <p:sp>
        <p:nvSpPr>
          <p:cNvPr id="6" name="مربع نص 5">
            <a:extLst>
              <a:ext uri="{FF2B5EF4-FFF2-40B4-BE49-F238E27FC236}">
                <a16:creationId xmlns:a16="http://schemas.microsoft.com/office/drawing/2014/main" id="{03C9B1CE-ACEF-4272-9A66-694486A21D19}"/>
              </a:ext>
            </a:extLst>
          </p:cNvPr>
          <p:cNvSpPr txBox="1"/>
          <p:nvPr/>
        </p:nvSpPr>
        <p:spPr>
          <a:xfrm>
            <a:off x="313899" y="1992573"/>
            <a:ext cx="8475259" cy="4308872"/>
          </a:xfrm>
          <a:prstGeom prst="rect">
            <a:avLst/>
          </a:prstGeom>
          <a:noFill/>
        </p:spPr>
        <p:txBody>
          <a:bodyPr wrap="square" rtlCol="1">
            <a:spAutoFit/>
          </a:bodyPr>
          <a:lstStyle/>
          <a:p>
            <a:r>
              <a:rPr lang="en-US" dirty="0">
                <a:solidFill>
                  <a:srgbClr val="C00000"/>
                </a:solidFill>
                <a:latin typeface="Comic Sans MS" panose="030F0702030302020204" pitchFamily="66" charset="0"/>
              </a:rPr>
              <a:t>               Neither have I.</a:t>
            </a:r>
          </a:p>
          <a:p>
            <a:r>
              <a:rPr lang="en-US" dirty="0">
                <a:solidFill>
                  <a:srgbClr val="0000CC"/>
                </a:solidFill>
                <a:latin typeface="Comic Sans MS" panose="030F0702030302020204" pitchFamily="66" charset="0"/>
              </a:rPr>
              <a:t>I haven’t eaten anything all day, so I can eat a lot at the restaurant tonight.</a:t>
            </a:r>
          </a:p>
          <a:p>
            <a:endParaRPr lang="en-US" dirty="0">
              <a:solidFill>
                <a:srgbClr val="C00000"/>
              </a:solidFill>
              <a:latin typeface="Comic Sans MS" panose="030F0702030302020204" pitchFamily="66" charset="0"/>
            </a:endParaRPr>
          </a:p>
          <a:p>
            <a:endParaRPr lang="en-US" sz="800" dirty="0">
              <a:solidFill>
                <a:srgbClr val="C00000"/>
              </a:solidFill>
              <a:latin typeface="Comic Sans MS" panose="030F0702030302020204" pitchFamily="66" charset="0"/>
            </a:endParaRPr>
          </a:p>
          <a:p>
            <a:r>
              <a:rPr lang="en-US" dirty="0">
                <a:solidFill>
                  <a:srgbClr val="C00000"/>
                </a:solidFill>
                <a:latin typeface="Comic Sans MS" panose="030F0702030302020204" pitchFamily="66" charset="0"/>
              </a:rPr>
              <a:t>              So did I.</a:t>
            </a:r>
          </a:p>
          <a:p>
            <a:r>
              <a:rPr lang="en-US" dirty="0">
                <a:solidFill>
                  <a:srgbClr val="0000CC"/>
                </a:solidFill>
                <a:latin typeface="Comic Sans MS" panose="030F0702030302020204" pitchFamily="66" charset="0"/>
              </a:rPr>
              <a:t>I went to bed late last night because I watched a movie on TV.</a:t>
            </a:r>
          </a:p>
          <a:p>
            <a:endParaRPr lang="en-US" sz="2400" dirty="0">
              <a:solidFill>
                <a:srgbClr val="C00000"/>
              </a:solidFill>
              <a:latin typeface="Comic Sans MS" panose="030F0702030302020204" pitchFamily="66" charset="0"/>
            </a:endParaRPr>
          </a:p>
          <a:p>
            <a:r>
              <a:rPr lang="en-US" dirty="0">
                <a:solidFill>
                  <a:srgbClr val="C00000"/>
                </a:solidFill>
                <a:latin typeface="Comic Sans MS" panose="030F0702030302020204" pitchFamily="66" charset="0"/>
              </a:rPr>
              <a:t>             So did I.</a:t>
            </a:r>
          </a:p>
          <a:p>
            <a:r>
              <a:rPr lang="en-US" dirty="0">
                <a:solidFill>
                  <a:srgbClr val="0000CC"/>
                </a:solidFill>
                <a:latin typeface="Comic Sans MS" panose="030F0702030302020204" pitchFamily="66" charset="0"/>
              </a:rPr>
              <a:t>I visited my uncle last weekend because I wanted to give him a present </a:t>
            </a:r>
          </a:p>
          <a:p>
            <a:endParaRPr lang="en-US" sz="2400" dirty="0">
              <a:solidFill>
                <a:srgbClr val="C00000"/>
              </a:solidFill>
              <a:latin typeface="Comic Sans MS" panose="030F0702030302020204" pitchFamily="66" charset="0"/>
            </a:endParaRPr>
          </a:p>
          <a:p>
            <a:r>
              <a:rPr lang="en-US" dirty="0">
                <a:solidFill>
                  <a:srgbClr val="C00000"/>
                </a:solidFill>
                <a:latin typeface="Comic Sans MS" panose="030F0702030302020204" pitchFamily="66" charset="0"/>
              </a:rPr>
              <a:t>             Neither do I.</a:t>
            </a:r>
          </a:p>
          <a:p>
            <a:r>
              <a:rPr lang="en-US" dirty="0">
                <a:solidFill>
                  <a:srgbClr val="0000CC"/>
                </a:solidFill>
                <a:latin typeface="Comic Sans MS" panose="030F0702030302020204" pitchFamily="66" charset="0"/>
              </a:rPr>
              <a:t>               I very seldom cut myself because I’m careful.</a:t>
            </a:r>
          </a:p>
          <a:p>
            <a:endParaRPr lang="en-US" sz="2000" dirty="0">
              <a:solidFill>
                <a:srgbClr val="C00000"/>
              </a:solidFill>
              <a:latin typeface="Comic Sans MS" panose="030F0702030302020204" pitchFamily="66" charset="0"/>
            </a:endParaRPr>
          </a:p>
          <a:p>
            <a:r>
              <a:rPr lang="en-US" dirty="0">
                <a:solidFill>
                  <a:srgbClr val="C00000"/>
                </a:solidFill>
                <a:latin typeface="Comic Sans MS" panose="030F0702030302020204" pitchFamily="66" charset="0"/>
              </a:rPr>
              <a:t>             So do I.</a:t>
            </a:r>
          </a:p>
          <a:p>
            <a:r>
              <a:rPr lang="en-US" dirty="0">
                <a:solidFill>
                  <a:srgbClr val="0000CC"/>
                </a:solidFill>
                <a:latin typeface="Comic Sans MS" panose="030F0702030302020204" pitchFamily="66" charset="0"/>
              </a:rPr>
              <a:t>             I always brush my teeth, so I don’t have to go to the dentist.</a:t>
            </a:r>
            <a:endParaRPr lang="ar-SA"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28166811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fade">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fade">
                                      <p:cBhvr>
                                        <p:cTn id="32" dur="50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xEl>
                                              <p:pRg st="7" end="7"/>
                                            </p:txEl>
                                          </p:spTgt>
                                        </p:tgtEl>
                                        <p:attrNameLst>
                                          <p:attrName>style.visibility</p:attrName>
                                        </p:attrNameLst>
                                      </p:cBhvr>
                                      <p:to>
                                        <p:strVal val="visible"/>
                                      </p:to>
                                    </p:set>
                                    <p:animEffect transition="in" filter="fade">
                                      <p:cBhvr>
                                        <p:cTn id="37" dur="500"/>
                                        <p:tgtEl>
                                          <p:spTgt spid="6">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xEl>
                                              <p:pRg st="8" end="8"/>
                                            </p:txEl>
                                          </p:spTgt>
                                        </p:tgtEl>
                                        <p:attrNameLst>
                                          <p:attrName>style.visibility</p:attrName>
                                        </p:attrNameLst>
                                      </p:cBhvr>
                                      <p:to>
                                        <p:strVal val="visible"/>
                                      </p:to>
                                    </p:set>
                                    <p:animEffect transition="in" filter="fade">
                                      <p:cBhvr>
                                        <p:cTn id="42" dur="500"/>
                                        <p:tgtEl>
                                          <p:spTgt spid="6">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
                                            <p:txEl>
                                              <p:pRg st="10" end="10"/>
                                            </p:txEl>
                                          </p:spTgt>
                                        </p:tgtEl>
                                        <p:attrNameLst>
                                          <p:attrName>style.visibility</p:attrName>
                                        </p:attrNameLst>
                                      </p:cBhvr>
                                      <p:to>
                                        <p:strVal val="visible"/>
                                      </p:to>
                                    </p:set>
                                    <p:animEffect transition="in" filter="fade">
                                      <p:cBhvr>
                                        <p:cTn id="47" dur="500"/>
                                        <p:tgtEl>
                                          <p:spTgt spid="6">
                                            <p:txEl>
                                              <p:pRg st="10" end="1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6">
                                            <p:txEl>
                                              <p:pRg st="11" end="11"/>
                                            </p:txEl>
                                          </p:spTgt>
                                        </p:tgtEl>
                                        <p:attrNameLst>
                                          <p:attrName>style.visibility</p:attrName>
                                        </p:attrNameLst>
                                      </p:cBhvr>
                                      <p:to>
                                        <p:strVal val="visible"/>
                                      </p:to>
                                    </p:set>
                                    <p:animEffect transition="in" filter="fade">
                                      <p:cBhvr>
                                        <p:cTn id="52" dur="500"/>
                                        <p:tgtEl>
                                          <p:spTgt spid="6">
                                            <p:txEl>
                                              <p:pRg st="11" end="1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6">
                                            <p:txEl>
                                              <p:pRg st="13" end="13"/>
                                            </p:txEl>
                                          </p:spTgt>
                                        </p:tgtEl>
                                        <p:attrNameLst>
                                          <p:attrName>style.visibility</p:attrName>
                                        </p:attrNameLst>
                                      </p:cBhvr>
                                      <p:to>
                                        <p:strVal val="visible"/>
                                      </p:to>
                                    </p:set>
                                    <p:animEffect transition="in" filter="fade">
                                      <p:cBhvr>
                                        <p:cTn id="57" dur="500"/>
                                        <p:tgtEl>
                                          <p:spTgt spid="6">
                                            <p:txEl>
                                              <p:pRg st="13" end="1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6">
                                            <p:txEl>
                                              <p:pRg st="14" end="14"/>
                                            </p:txEl>
                                          </p:spTgt>
                                        </p:tgtEl>
                                        <p:attrNameLst>
                                          <p:attrName>style.visibility</p:attrName>
                                        </p:attrNameLst>
                                      </p:cBhvr>
                                      <p:to>
                                        <p:strVal val="visible"/>
                                      </p:to>
                                    </p:set>
                                    <p:animEffect transition="in" filter="fade">
                                      <p:cBhvr>
                                        <p:cTn id="62" dur="500"/>
                                        <p:tgtEl>
                                          <p:spTgt spid="6">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build="p"/>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C1FF3D4B-2531-42C9-B7A8-451D34326FA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72457" y="327546"/>
            <a:ext cx="8810126" cy="6373505"/>
          </a:xfrm>
          <a:prstGeom prst="rect">
            <a:avLst/>
          </a:prstGeom>
        </p:spPr>
      </p:pic>
      <p:sp>
        <p:nvSpPr>
          <p:cNvPr id="5" name="مربع نص 4">
            <a:extLst>
              <a:ext uri="{FF2B5EF4-FFF2-40B4-BE49-F238E27FC236}">
                <a16:creationId xmlns:a16="http://schemas.microsoft.com/office/drawing/2014/main" id="{99CC47E6-8E20-4E37-B1EF-9DDAE25EA396}"/>
              </a:ext>
            </a:extLst>
          </p:cNvPr>
          <p:cNvSpPr txBox="1"/>
          <p:nvPr/>
        </p:nvSpPr>
        <p:spPr>
          <a:xfrm>
            <a:off x="4067033" y="295839"/>
            <a:ext cx="4872854" cy="461665"/>
          </a:xfrm>
          <a:prstGeom prst="rect">
            <a:avLst/>
          </a:prstGeom>
          <a:solidFill>
            <a:srgbClr val="FF0000"/>
          </a:solidFill>
        </p:spPr>
        <p:txBody>
          <a:bodyPr wrap="square" rtlCol="1">
            <a:spAutoFit/>
          </a:bodyPr>
          <a:lstStyle/>
          <a:p>
            <a:pPr algn="r" rtl="1"/>
            <a:r>
              <a:rPr lang="ar-SA" sz="2400" b="1" dirty="0">
                <a:solidFill>
                  <a:schemeClr val="bg1"/>
                </a:solidFill>
                <a:highlight>
                  <a:srgbClr val="FF0000"/>
                </a:highlight>
                <a:latin typeface="Comic Sans MS" panose="030F0702030302020204" pitchFamily="66" charset="0"/>
              </a:rPr>
              <a:t>حدد أدوات الأمن والسلامة الموجودة في منزلك </a:t>
            </a:r>
            <a:endParaRPr lang="ar-SA" sz="2400" b="1" dirty="0">
              <a:solidFill>
                <a:srgbClr val="FF0000"/>
              </a:solidFill>
              <a:highlight>
                <a:srgbClr val="FF0000"/>
              </a:highlight>
              <a:latin typeface="Comic Sans MS" panose="030F0702030302020204" pitchFamily="66" charset="0"/>
            </a:endParaRPr>
          </a:p>
        </p:txBody>
      </p:sp>
    </p:spTree>
    <p:extLst>
      <p:ext uri="{BB962C8B-B14F-4D97-AF65-F5344CB8AC3E}">
        <p14:creationId xmlns:p14="http://schemas.microsoft.com/office/powerpoint/2010/main" val="40007545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0EA9FBFA-DA0E-4224-B65E-F86803D9E99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29546" y="709685"/>
            <a:ext cx="8905272" cy="5404512"/>
          </a:xfrm>
          <a:prstGeom prst="rect">
            <a:avLst/>
          </a:prstGeom>
        </p:spPr>
      </p:pic>
      <p:sp>
        <p:nvSpPr>
          <p:cNvPr id="5" name="مربع نص 4">
            <a:extLst>
              <a:ext uri="{FF2B5EF4-FFF2-40B4-BE49-F238E27FC236}">
                <a16:creationId xmlns:a16="http://schemas.microsoft.com/office/drawing/2014/main" id="{AD76B9FC-7561-4CE4-B8B4-B10C885AB505}"/>
              </a:ext>
            </a:extLst>
          </p:cNvPr>
          <p:cNvSpPr txBox="1"/>
          <p:nvPr/>
        </p:nvSpPr>
        <p:spPr>
          <a:xfrm>
            <a:off x="848443" y="3105834"/>
            <a:ext cx="584572" cy="2862322"/>
          </a:xfrm>
          <a:prstGeom prst="rect">
            <a:avLst/>
          </a:prstGeom>
          <a:noFill/>
        </p:spPr>
        <p:txBody>
          <a:bodyPr wrap="square" rtlCol="1">
            <a:spAutoFit/>
          </a:bodyPr>
          <a:lstStyle/>
          <a:p>
            <a:r>
              <a:rPr lang="en-US" sz="3600" dirty="0">
                <a:solidFill>
                  <a:srgbClr val="0000CC"/>
                </a:solidFill>
                <a:latin typeface="Comic Sans MS" panose="030F0702030302020204" pitchFamily="66" charset="0"/>
              </a:rPr>
              <a:t>F </a:t>
            </a:r>
          </a:p>
          <a:p>
            <a:r>
              <a:rPr lang="en-US" sz="3600" dirty="0">
                <a:solidFill>
                  <a:srgbClr val="0000CC"/>
                </a:solidFill>
                <a:latin typeface="Comic Sans MS" panose="030F0702030302020204" pitchFamily="66" charset="0"/>
              </a:rPr>
              <a:t>T </a:t>
            </a:r>
          </a:p>
          <a:p>
            <a:r>
              <a:rPr lang="en-US" sz="3600" dirty="0">
                <a:solidFill>
                  <a:srgbClr val="0000CC"/>
                </a:solidFill>
                <a:latin typeface="Comic Sans MS" panose="030F0702030302020204" pitchFamily="66" charset="0"/>
              </a:rPr>
              <a:t>T </a:t>
            </a:r>
          </a:p>
          <a:p>
            <a:r>
              <a:rPr lang="en-US" sz="3600" dirty="0">
                <a:solidFill>
                  <a:srgbClr val="0000CC"/>
                </a:solidFill>
                <a:latin typeface="Comic Sans MS" panose="030F0702030302020204" pitchFamily="66" charset="0"/>
              </a:rPr>
              <a:t>F </a:t>
            </a:r>
          </a:p>
          <a:p>
            <a:r>
              <a:rPr lang="en-US" sz="3600" dirty="0">
                <a:solidFill>
                  <a:srgbClr val="0000CC"/>
                </a:solidFill>
                <a:latin typeface="Comic Sans MS" panose="030F0702030302020204" pitchFamily="66" charset="0"/>
              </a:rPr>
              <a:t>T </a:t>
            </a:r>
            <a:endParaRPr lang="ar-SA" sz="36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3188910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B92ACF13-10EA-486B-889A-1F5A123CB92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31304" y="265043"/>
            <a:ext cx="8163339" cy="6414053"/>
          </a:xfrm>
          <a:prstGeom prst="rect">
            <a:avLst/>
          </a:prstGeom>
        </p:spPr>
      </p:pic>
      <p:sp>
        <p:nvSpPr>
          <p:cNvPr id="5" name="مربع نص 4">
            <a:extLst>
              <a:ext uri="{FF2B5EF4-FFF2-40B4-BE49-F238E27FC236}">
                <a16:creationId xmlns:a16="http://schemas.microsoft.com/office/drawing/2014/main" id="{7B9BF1ED-750C-424C-BBDE-05959B0A544E}"/>
              </a:ext>
            </a:extLst>
          </p:cNvPr>
          <p:cNvSpPr txBox="1"/>
          <p:nvPr/>
        </p:nvSpPr>
        <p:spPr>
          <a:xfrm>
            <a:off x="2252870" y="1404723"/>
            <a:ext cx="2014330"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has wanted </a:t>
            </a:r>
            <a:endParaRPr lang="ar-SA" sz="24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279B0B05-17D8-435F-80B5-6CB89DE4BC30}"/>
              </a:ext>
            </a:extLst>
          </p:cNvPr>
          <p:cNvSpPr txBox="1"/>
          <p:nvPr/>
        </p:nvSpPr>
        <p:spPr>
          <a:xfrm>
            <a:off x="3664225" y="1875175"/>
            <a:ext cx="2299254"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have affected </a:t>
            </a:r>
            <a:endParaRPr lang="ar-SA" sz="24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CFF94CDA-D700-44DE-AC9A-397E07E5B692}"/>
              </a:ext>
            </a:extLst>
          </p:cNvPr>
          <p:cNvSpPr txBox="1"/>
          <p:nvPr/>
        </p:nvSpPr>
        <p:spPr>
          <a:xfrm>
            <a:off x="2133599" y="2345626"/>
            <a:ext cx="2299254"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has lived </a:t>
            </a:r>
            <a:endParaRPr lang="ar-SA" sz="2400"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id="{90D22874-6C1B-4CE2-8DCB-863C4339041A}"/>
              </a:ext>
            </a:extLst>
          </p:cNvPr>
          <p:cNvSpPr txBox="1"/>
          <p:nvPr/>
        </p:nvSpPr>
        <p:spPr>
          <a:xfrm>
            <a:off x="1928190" y="2816076"/>
            <a:ext cx="2299254"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have lost</a:t>
            </a:r>
            <a:endParaRPr lang="ar-SA" sz="2400" dirty="0">
              <a:solidFill>
                <a:srgbClr val="0000CC"/>
              </a:solidFill>
              <a:latin typeface="Comic Sans MS" panose="030F0702030302020204" pitchFamily="66" charset="0"/>
            </a:endParaRPr>
          </a:p>
        </p:txBody>
      </p:sp>
      <p:sp>
        <p:nvSpPr>
          <p:cNvPr id="9" name="مربع نص 8">
            <a:extLst>
              <a:ext uri="{FF2B5EF4-FFF2-40B4-BE49-F238E27FC236}">
                <a16:creationId xmlns:a16="http://schemas.microsoft.com/office/drawing/2014/main" id="{386C811C-0887-4EAA-B382-B114895A00E3}"/>
              </a:ext>
            </a:extLst>
          </p:cNvPr>
          <p:cNvSpPr txBox="1"/>
          <p:nvPr/>
        </p:nvSpPr>
        <p:spPr>
          <a:xfrm>
            <a:off x="2537790" y="4114790"/>
            <a:ext cx="2299254"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went</a:t>
            </a:r>
            <a:endParaRPr lang="ar-SA" sz="2400" dirty="0">
              <a:solidFill>
                <a:srgbClr val="0000CC"/>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55BF60B0-85E4-47C3-AABC-8A09FBB6EE5A}"/>
              </a:ext>
            </a:extLst>
          </p:cNvPr>
          <p:cNvSpPr txBox="1"/>
          <p:nvPr/>
        </p:nvSpPr>
        <p:spPr>
          <a:xfrm>
            <a:off x="6255028" y="4134670"/>
            <a:ext cx="2299254"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saw</a:t>
            </a:r>
            <a:endParaRPr lang="ar-SA" sz="2400" dirty="0">
              <a:solidFill>
                <a:srgbClr val="0000CC"/>
              </a:solidFill>
              <a:latin typeface="Comic Sans MS" panose="030F0702030302020204" pitchFamily="66" charset="0"/>
            </a:endParaRPr>
          </a:p>
        </p:txBody>
      </p:sp>
      <p:sp>
        <p:nvSpPr>
          <p:cNvPr id="11" name="مربع نص 10">
            <a:extLst>
              <a:ext uri="{FF2B5EF4-FFF2-40B4-BE49-F238E27FC236}">
                <a16:creationId xmlns:a16="http://schemas.microsoft.com/office/drawing/2014/main" id="{143E7394-7923-4BBF-B5D8-F1B9843D61A9}"/>
              </a:ext>
            </a:extLst>
          </p:cNvPr>
          <p:cNvSpPr txBox="1"/>
          <p:nvPr/>
        </p:nvSpPr>
        <p:spPr>
          <a:xfrm>
            <a:off x="4558748" y="4505728"/>
            <a:ext cx="2299254"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have been</a:t>
            </a:r>
            <a:endParaRPr lang="ar-SA" sz="2400" dirty="0">
              <a:solidFill>
                <a:srgbClr val="0000CC"/>
              </a:solidFill>
              <a:latin typeface="Comic Sans MS" panose="030F0702030302020204" pitchFamily="66" charset="0"/>
            </a:endParaRPr>
          </a:p>
        </p:txBody>
      </p:sp>
      <p:sp>
        <p:nvSpPr>
          <p:cNvPr id="12" name="مربع نص 11">
            <a:extLst>
              <a:ext uri="{FF2B5EF4-FFF2-40B4-BE49-F238E27FC236}">
                <a16:creationId xmlns:a16="http://schemas.microsoft.com/office/drawing/2014/main" id="{D5AF771D-EEF4-4A3A-8ACD-B492308F7C1A}"/>
              </a:ext>
            </a:extLst>
          </p:cNvPr>
          <p:cNvSpPr txBox="1"/>
          <p:nvPr/>
        </p:nvSpPr>
        <p:spPr>
          <a:xfrm>
            <a:off x="2769702" y="4916546"/>
            <a:ext cx="2299254"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loved</a:t>
            </a:r>
            <a:endParaRPr lang="ar-SA" sz="2400" dirty="0">
              <a:solidFill>
                <a:srgbClr val="0000CC"/>
              </a:solidFill>
              <a:latin typeface="Comic Sans MS" panose="030F0702030302020204" pitchFamily="66" charset="0"/>
            </a:endParaRPr>
          </a:p>
        </p:txBody>
      </p:sp>
      <p:sp>
        <p:nvSpPr>
          <p:cNvPr id="13" name="مربع نص 12">
            <a:extLst>
              <a:ext uri="{FF2B5EF4-FFF2-40B4-BE49-F238E27FC236}">
                <a16:creationId xmlns:a16="http://schemas.microsoft.com/office/drawing/2014/main" id="{3A8D07DC-AFF4-4D41-BF2D-D392A548602C}"/>
              </a:ext>
            </a:extLst>
          </p:cNvPr>
          <p:cNvSpPr txBox="1"/>
          <p:nvPr/>
        </p:nvSpPr>
        <p:spPr>
          <a:xfrm>
            <a:off x="6427305" y="4916546"/>
            <a:ext cx="2299254"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were</a:t>
            </a:r>
            <a:endParaRPr lang="ar-SA" sz="2400" dirty="0">
              <a:solidFill>
                <a:srgbClr val="0000CC"/>
              </a:solidFill>
              <a:latin typeface="Comic Sans MS" panose="030F0702030302020204" pitchFamily="66" charset="0"/>
            </a:endParaRPr>
          </a:p>
        </p:txBody>
      </p:sp>
      <p:sp>
        <p:nvSpPr>
          <p:cNvPr id="14" name="مربع نص 13">
            <a:extLst>
              <a:ext uri="{FF2B5EF4-FFF2-40B4-BE49-F238E27FC236}">
                <a16:creationId xmlns:a16="http://schemas.microsoft.com/office/drawing/2014/main" id="{339BE3FB-9E21-4B06-B2D7-926ED8B20A6F}"/>
              </a:ext>
            </a:extLst>
          </p:cNvPr>
          <p:cNvSpPr txBox="1"/>
          <p:nvPr/>
        </p:nvSpPr>
        <p:spPr>
          <a:xfrm>
            <a:off x="2716694" y="5327366"/>
            <a:ext cx="2299254"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were</a:t>
            </a:r>
            <a:endParaRPr lang="ar-SA" sz="2400" dirty="0">
              <a:solidFill>
                <a:srgbClr val="0000CC"/>
              </a:solidFill>
              <a:latin typeface="Comic Sans MS" panose="030F0702030302020204" pitchFamily="66" charset="0"/>
            </a:endParaRPr>
          </a:p>
        </p:txBody>
      </p:sp>
      <p:sp>
        <p:nvSpPr>
          <p:cNvPr id="15" name="مربع نص 14">
            <a:extLst>
              <a:ext uri="{FF2B5EF4-FFF2-40B4-BE49-F238E27FC236}">
                <a16:creationId xmlns:a16="http://schemas.microsoft.com/office/drawing/2014/main" id="{BC12588C-FD11-469E-AD20-CA4C65FA1D75}"/>
              </a:ext>
            </a:extLst>
          </p:cNvPr>
          <p:cNvSpPr txBox="1"/>
          <p:nvPr/>
        </p:nvSpPr>
        <p:spPr>
          <a:xfrm>
            <a:off x="6877882" y="5327362"/>
            <a:ext cx="1431231"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sat</a:t>
            </a:r>
            <a:endParaRPr lang="ar-SA" sz="2400" dirty="0">
              <a:solidFill>
                <a:srgbClr val="0000CC"/>
              </a:solidFill>
              <a:latin typeface="Comic Sans MS" panose="030F0702030302020204" pitchFamily="66" charset="0"/>
            </a:endParaRPr>
          </a:p>
        </p:txBody>
      </p:sp>
      <p:sp>
        <p:nvSpPr>
          <p:cNvPr id="16" name="مربع نص 15">
            <a:extLst>
              <a:ext uri="{FF2B5EF4-FFF2-40B4-BE49-F238E27FC236}">
                <a16:creationId xmlns:a16="http://schemas.microsoft.com/office/drawing/2014/main" id="{380983F7-D369-4ACB-82C6-48C713AA8871}"/>
              </a:ext>
            </a:extLst>
          </p:cNvPr>
          <p:cNvSpPr txBox="1"/>
          <p:nvPr/>
        </p:nvSpPr>
        <p:spPr>
          <a:xfrm>
            <a:off x="2637182" y="5711677"/>
            <a:ext cx="2299254"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ate</a:t>
            </a:r>
            <a:endParaRPr lang="ar-SA" sz="2400" dirty="0">
              <a:solidFill>
                <a:srgbClr val="0000CC"/>
              </a:solidFill>
              <a:latin typeface="Comic Sans MS" panose="030F0702030302020204" pitchFamily="66" charset="0"/>
            </a:endParaRPr>
          </a:p>
        </p:txBody>
      </p:sp>
      <p:sp>
        <p:nvSpPr>
          <p:cNvPr id="17" name="مربع نص 16">
            <a:extLst>
              <a:ext uri="{FF2B5EF4-FFF2-40B4-BE49-F238E27FC236}">
                <a16:creationId xmlns:a16="http://schemas.microsoft.com/office/drawing/2014/main" id="{8B255895-687B-48B3-AD8F-8D8D42C63FD4}"/>
              </a:ext>
            </a:extLst>
          </p:cNvPr>
          <p:cNvSpPr txBox="1"/>
          <p:nvPr/>
        </p:nvSpPr>
        <p:spPr>
          <a:xfrm>
            <a:off x="6453810" y="5711677"/>
            <a:ext cx="2299254"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learned</a:t>
            </a:r>
            <a:endParaRPr lang="ar-SA" sz="2400" dirty="0">
              <a:solidFill>
                <a:srgbClr val="0000CC"/>
              </a:solidFill>
              <a:latin typeface="Comic Sans MS" panose="030F0702030302020204" pitchFamily="66" charset="0"/>
            </a:endParaRPr>
          </a:p>
        </p:txBody>
      </p:sp>
      <p:sp>
        <p:nvSpPr>
          <p:cNvPr id="18" name="مربع نص 17">
            <a:extLst>
              <a:ext uri="{FF2B5EF4-FFF2-40B4-BE49-F238E27FC236}">
                <a16:creationId xmlns:a16="http://schemas.microsoft.com/office/drawing/2014/main" id="{5CA141DC-AF73-4D4C-BDB9-EA23DF0CC681}"/>
              </a:ext>
            </a:extLst>
          </p:cNvPr>
          <p:cNvSpPr txBox="1"/>
          <p:nvPr/>
        </p:nvSpPr>
        <p:spPr>
          <a:xfrm>
            <a:off x="2597426" y="6095989"/>
            <a:ext cx="2299254"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has been </a:t>
            </a:r>
            <a:endParaRPr lang="ar-SA" sz="24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12472629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500"/>
                                        <p:tgtEl>
                                          <p:spTgt spid="1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500"/>
                                        <p:tgtEl>
                                          <p:spTgt spid="16"/>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fade">
                                      <p:cBhvr>
                                        <p:cTn id="72" dur="500"/>
                                        <p:tgtEl>
                                          <p:spTgt spid="17"/>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fade">
                                      <p:cBhvr>
                                        <p:cTn id="7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84C4E2B4-2FBA-4AE0-998F-CEF5B2D1F09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72777" y="354842"/>
            <a:ext cx="8821100" cy="6346209"/>
          </a:xfrm>
          <a:prstGeom prst="rect">
            <a:avLst/>
          </a:prstGeom>
        </p:spPr>
      </p:pic>
      <p:sp>
        <p:nvSpPr>
          <p:cNvPr id="5" name="مربع نص 4">
            <a:extLst>
              <a:ext uri="{FF2B5EF4-FFF2-40B4-BE49-F238E27FC236}">
                <a16:creationId xmlns:a16="http://schemas.microsoft.com/office/drawing/2014/main" id="{E4E57589-61EB-4BD7-A57C-355EB511C957}"/>
              </a:ext>
            </a:extLst>
          </p:cNvPr>
          <p:cNvSpPr txBox="1"/>
          <p:nvPr/>
        </p:nvSpPr>
        <p:spPr>
          <a:xfrm>
            <a:off x="4380930" y="4008030"/>
            <a:ext cx="3221475" cy="461665"/>
          </a:xfrm>
          <a:prstGeom prst="rect">
            <a:avLst/>
          </a:prstGeom>
          <a:solidFill>
            <a:srgbClr val="FF0000"/>
          </a:solidFill>
        </p:spPr>
        <p:txBody>
          <a:bodyPr wrap="square" rtlCol="1">
            <a:spAutoFit/>
          </a:bodyPr>
          <a:lstStyle/>
          <a:p>
            <a:pPr algn="r" rtl="1"/>
            <a:r>
              <a:rPr lang="ar-SA" sz="2400" b="1" dirty="0">
                <a:solidFill>
                  <a:schemeClr val="bg1"/>
                </a:solidFill>
                <a:highlight>
                  <a:srgbClr val="FF0000"/>
                </a:highlight>
                <a:latin typeface="Comic Sans MS" panose="030F0702030302020204" pitchFamily="66" charset="0"/>
              </a:rPr>
              <a:t>أكمل الجدول عن حادث شاهدته </a:t>
            </a:r>
            <a:endParaRPr lang="ar-SA" sz="2400" b="1" dirty="0">
              <a:solidFill>
                <a:srgbClr val="FF0000"/>
              </a:solidFill>
              <a:highlight>
                <a:srgbClr val="FF0000"/>
              </a:highlight>
              <a:latin typeface="Comic Sans MS" panose="030F0702030302020204" pitchFamily="66" charset="0"/>
            </a:endParaRPr>
          </a:p>
        </p:txBody>
      </p:sp>
    </p:spTree>
    <p:extLst>
      <p:ext uri="{BB962C8B-B14F-4D97-AF65-F5344CB8AC3E}">
        <p14:creationId xmlns:p14="http://schemas.microsoft.com/office/powerpoint/2010/main" val="20517203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50895E7A-7AD8-4E56-8F3A-7C1325FC5C6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98155" y="286603"/>
            <a:ext cx="8715880" cy="6387152"/>
          </a:xfrm>
          <a:prstGeom prst="rect">
            <a:avLst/>
          </a:prstGeom>
        </p:spPr>
      </p:pic>
      <p:sp>
        <p:nvSpPr>
          <p:cNvPr id="5" name="مربع نص 4">
            <a:extLst>
              <a:ext uri="{FF2B5EF4-FFF2-40B4-BE49-F238E27FC236}">
                <a16:creationId xmlns:a16="http://schemas.microsoft.com/office/drawing/2014/main" id="{E0973B4F-5AE9-4B9D-9006-DCE5B5B3FDFF}"/>
              </a:ext>
            </a:extLst>
          </p:cNvPr>
          <p:cNvSpPr txBox="1"/>
          <p:nvPr/>
        </p:nvSpPr>
        <p:spPr>
          <a:xfrm>
            <a:off x="4749421" y="473258"/>
            <a:ext cx="3166884" cy="461665"/>
          </a:xfrm>
          <a:prstGeom prst="rect">
            <a:avLst/>
          </a:prstGeom>
          <a:solidFill>
            <a:srgbClr val="FF0000"/>
          </a:solidFill>
        </p:spPr>
        <p:txBody>
          <a:bodyPr wrap="square" rtlCol="1">
            <a:spAutoFit/>
          </a:bodyPr>
          <a:lstStyle/>
          <a:p>
            <a:pPr algn="r" rtl="1"/>
            <a:r>
              <a:rPr lang="ar-SA" sz="2400" b="1" dirty="0">
                <a:solidFill>
                  <a:schemeClr val="bg1"/>
                </a:solidFill>
                <a:highlight>
                  <a:srgbClr val="FF0000"/>
                </a:highlight>
                <a:latin typeface="Comic Sans MS" panose="030F0702030302020204" pitchFamily="66" charset="0"/>
              </a:rPr>
              <a:t>من الممكن أن تختلف الإجابات </a:t>
            </a:r>
            <a:endParaRPr lang="ar-SA" sz="2400" b="1" dirty="0">
              <a:solidFill>
                <a:srgbClr val="FF0000"/>
              </a:solidFill>
              <a:highlight>
                <a:srgbClr val="FF0000"/>
              </a:highlight>
              <a:latin typeface="Comic Sans MS" panose="030F0702030302020204" pitchFamily="66" charset="0"/>
            </a:endParaRPr>
          </a:p>
        </p:txBody>
      </p:sp>
      <p:sp>
        <p:nvSpPr>
          <p:cNvPr id="6" name="مربع نص 5">
            <a:extLst>
              <a:ext uri="{FF2B5EF4-FFF2-40B4-BE49-F238E27FC236}">
                <a16:creationId xmlns:a16="http://schemas.microsoft.com/office/drawing/2014/main" id="{6CF3360B-AC5F-419A-9758-B580655BD4D0}"/>
              </a:ext>
            </a:extLst>
          </p:cNvPr>
          <p:cNvSpPr txBox="1"/>
          <p:nvPr/>
        </p:nvSpPr>
        <p:spPr>
          <a:xfrm>
            <a:off x="1046332" y="2254241"/>
            <a:ext cx="5845787" cy="523220"/>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I think he probably hurt himself</a:t>
            </a:r>
            <a:endParaRPr lang="ar-SA" sz="28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9E0BB7EE-66A9-42C2-982F-B71D7DC8241C}"/>
              </a:ext>
            </a:extLst>
          </p:cNvPr>
          <p:cNvSpPr txBox="1"/>
          <p:nvPr/>
        </p:nvSpPr>
        <p:spPr>
          <a:xfrm>
            <a:off x="1062254" y="4590287"/>
            <a:ext cx="5038296" cy="523220"/>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He probably suffocated</a:t>
            </a:r>
            <a:endParaRPr lang="ar-SA" sz="40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30596640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05918613-7159-4258-97F3-E81106638DC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941696" y="241880"/>
            <a:ext cx="7342495" cy="6374240"/>
          </a:xfrm>
          <a:prstGeom prst="rect">
            <a:avLst/>
          </a:prstGeom>
        </p:spPr>
      </p:pic>
    </p:spTree>
    <p:extLst>
      <p:ext uri="{BB962C8B-B14F-4D97-AF65-F5344CB8AC3E}">
        <p14:creationId xmlns:p14="http://schemas.microsoft.com/office/powerpoint/2010/main" val="30321494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70B16B0C-2E7E-4621-90DB-419BD26AEBF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02672" y="395786"/>
            <a:ext cx="8654756" cy="6277970"/>
          </a:xfrm>
          <a:prstGeom prst="rect">
            <a:avLst/>
          </a:prstGeom>
        </p:spPr>
      </p:pic>
      <p:sp>
        <p:nvSpPr>
          <p:cNvPr id="5" name="مربع نص 4">
            <a:extLst>
              <a:ext uri="{FF2B5EF4-FFF2-40B4-BE49-F238E27FC236}">
                <a16:creationId xmlns:a16="http://schemas.microsoft.com/office/drawing/2014/main" id="{B422FBEA-E5CD-4546-8BEE-2781E32D60E2}"/>
              </a:ext>
            </a:extLst>
          </p:cNvPr>
          <p:cNvSpPr txBox="1"/>
          <p:nvPr/>
        </p:nvSpPr>
        <p:spPr>
          <a:xfrm>
            <a:off x="4749421" y="295835"/>
            <a:ext cx="3166884" cy="461665"/>
          </a:xfrm>
          <a:prstGeom prst="rect">
            <a:avLst/>
          </a:prstGeom>
          <a:solidFill>
            <a:srgbClr val="FF0000"/>
          </a:solidFill>
        </p:spPr>
        <p:txBody>
          <a:bodyPr wrap="square" rtlCol="1">
            <a:spAutoFit/>
          </a:bodyPr>
          <a:lstStyle/>
          <a:p>
            <a:pPr algn="r" rtl="1"/>
            <a:r>
              <a:rPr lang="ar-SA" sz="2400" b="1" dirty="0">
                <a:solidFill>
                  <a:schemeClr val="bg1"/>
                </a:solidFill>
                <a:highlight>
                  <a:srgbClr val="FF0000"/>
                </a:highlight>
                <a:latin typeface="Comic Sans MS" panose="030F0702030302020204" pitchFamily="66" charset="0"/>
              </a:rPr>
              <a:t>من الممكن أن تختلف الإجابات </a:t>
            </a:r>
            <a:endParaRPr lang="ar-SA" sz="2400" b="1" dirty="0">
              <a:solidFill>
                <a:srgbClr val="FF0000"/>
              </a:solidFill>
              <a:highlight>
                <a:srgbClr val="FF0000"/>
              </a:highlight>
              <a:latin typeface="Comic Sans MS" panose="030F0702030302020204" pitchFamily="66" charset="0"/>
            </a:endParaRPr>
          </a:p>
        </p:txBody>
      </p:sp>
      <p:sp>
        <p:nvSpPr>
          <p:cNvPr id="6" name="مربع نص 5">
            <a:extLst>
              <a:ext uri="{FF2B5EF4-FFF2-40B4-BE49-F238E27FC236}">
                <a16:creationId xmlns:a16="http://schemas.microsoft.com/office/drawing/2014/main" id="{B7D55DB3-81FB-4750-B5F0-C861A3B0A869}"/>
              </a:ext>
            </a:extLst>
          </p:cNvPr>
          <p:cNvSpPr txBox="1"/>
          <p:nvPr/>
        </p:nvSpPr>
        <p:spPr>
          <a:xfrm>
            <a:off x="873457" y="825739"/>
            <a:ext cx="7178722" cy="523220"/>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He is fastening the baby in the child seat</a:t>
            </a:r>
            <a:endParaRPr lang="ar-SA" sz="28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F6932026-5ED2-42D8-BCB2-E29297E3EE38}"/>
              </a:ext>
            </a:extLst>
          </p:cNvPr>
          <p:cNvSpPr txBox="1"/>
          <p:nvPr/>
        </p:nvSpPr>
        <p:spPr>
          <a:xfrm>
            <a:off x="889377" y="2438455"/>
            <a:ext cx="5617749" cy="523220"/>
          </a:xfrm>
          <a:prstGeom prst="rect">
            <a:avLst/>
          </a:prstGeom>
          <a:noFill/>
        </p:spPr>
        <p:txBody>
          <a:bodyPr wrap="square" rtlCol="1">
            <a:spAutoFit/>
          </a:bodyPr>
          <a:lstStyle/>
          <a:p>
            <a:r>
              <a:rPr lang="en-US" sz="2800" dirty="0">
                <a:solidFill>
                  <a:srgbClr val="C00000"/>
                </a:solidFill>
                <a:latin typeface="Comic Sans MS" panose="030F0702030302020204" pitchFamily="66" charset="0"/>
              </a:rPr>
              <a:t>The baby might get hurt.</a:t>
            </a:r>
            <a:endParaRPr lang="ar-SA" sz="2800" dirty="0">
              <a:solidFill>
                <a:srgbClr val="C00000"/>
              </a:solidFill>
              <a:latin typeface="Comic Sans MS" panose="030F0702030302020204" pitchFamily="66" charset="0"/>
            </a:endParaRPr>
          </a:p>
        </p:txBody>
      </p:sp>
      <p:sp>
        <p:nvSpPr>
          <p:cNvPr id="8" name="مربع نص 7">
            <a:extLst>
              <a:ext uri="{FF2B5EF4-FFF2-40B4-BE49-F238E27FC236}">
                <a16:creationId xmlns:a16="http://schemas.microsoft.com/office/drawing/2014/main" id="{70715804-7064-42B7-BEBA-97BCA43E1179}"/>
              </a:ext>
            </a:extLst>
          </p:cNvPr>
          <p:cNvSpPr txBox="1"/>
          <p:nvPr/>
        </p:nvSpPr>
        <p:spPr>
          <a:xfrm>
            <a:off x="641444" y="4051165"/>
            <a:ext cx="8199883" cy="523220"/>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It should be placed on the back seat of the car</a:t>
            </a:r>
            <a:endParaRPr lang="ar-SA" sz="2800" dirty="0">
              <a:solidFill>
                <a:srgbClr val="0000CC"/>
              </a:solidFill>
              <a:latin typeface="Comic Sans MS" panose="030F0702030302020204" pitchFamily="66" charset="0"/>
            </a:endParaRPr>
          </a:p>
        </p:txBody>
      </p:sp>
      <p:sp>
        <p:nvSpPr>
          <p:cNvPr id="9" name="مربع نص 8">
            <a:extLst>
              <a:ext uri="{FF2B5EF4-FFF2-40B4-BE49-F238E27FC236}">
                <a16:creationId xmlns:a16="http://schemas.microsoft.com/office/drawing/2014/main" id="{E861D2E9-E51C-4D4E-BA09-4CED805040BA}"/>
              </a:ext>
            </a:extLst>
          </p:cNvPr>
          <p:cNvSpPr txBox="1"/>
          <p:nvPr/>
        </p:nvSpPr>
        <p:spPr>
          <a:xfrm>
            <a:off x="436729" y="5650229"/>
            <a:ext cx="8520700" cy="523220"/>
          </a:xfrm>
          <a:prstGeom prst="rect">
            <a:avLst/>
          </a:prstGeom>
          <a:noFill/>
        </p:spPr>
        <p:txBody>
          <a:bodyPr wrap="square" rtlCol="1">
            <a:spAutoFit/>
          </a:bodyPr>
          <a:lstStyle/>
          <a:p>
            <a:r>
              <a:rPr lang="en-US" sz="2800" dirty="0">
                <a:solidFill>
                  <a:srgbClr val="C00000"/>
                </a:solidFill>
                <a:latin typeface="Comic Sans MS" panose="030F0702030302020204" pitchFamily="66" charset="0"/>
              </a:rPr>
              <a:t>They should ensure the child locks are activated</a:t>
            </a:r>
            <a:endParaRPr lang="ar-SA" sz="2800" dirty="0">
              <a:solidFill>
                <a:srgbClr val="C00000"/>
              </a:solidFill>
              <a:latin typeface="Comic Sans MS" panose="030F0702030302020204" pitchFamily="66" charset="0"/>
            </a:endParaRPr>
          </a:p>
        </p:txBody>
      </p:sp>
    </p:spTree>
    <p:extLst>
      <p:ext uri="{BB962C8B-B14F-4D97-AF65-F5344CB8AC3E}">
        <p14:creationId xmlns:p14="http://schemas.microsoft.com/office/powerpoint/2010/main" val="11897188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p:bldP spid="9"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3463C443-544C-4077-AE55-E446CA87269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43524" y="464024"/>
            <a:ext cx="8846554" cy="6209731"/>
          </a:xfrm>
          <a:prstGeom prst="rect">
            <a:avLst/>
          </a:prstGeom>
        </p:spPr>
      </p:pic>
      <p:sp>
        <p:nvSpPr>
          <p:cNvPr id="5" name="مربع نص 4">
            <a:extLst>
              <a:ext uri="{FF2B5EF4-FFF2-40B4-BE49-F238E27FC236}">
                <a16:creationId xmlns:a16="http://schemas.microsoft.com/office/drawing/2014/main" id="{3EE31B26-7B1C-4357-A198-FECB250D77C5}"/>
              </a:ext>
            </a:extLst>
          </p:cNvPr>
          <p:cNvSpPr txBox="1"/>
          <p:nvPr/>
        </p:nvSpPr>
        <p:spPr>
          <a:xfrm>
            <a:off x="2983359" y="5454689"/>
            <a:ext cx="3166884" cy="461665"/>
          </a:xfrm>
          <a:prstGeom prst="rect">
            <a:avLst/>
          </a:prstGeom>
          <a:solidFill>
            <a:srgbClr val="FF0000"/>
          </a:solidFill>
        </p:spPr>
        <p:txBody>
          <a:bodyPr wrap="square" rtlCol="1">
            <a:spAutoFit/>
          </a:bodyPr>
          <a:lstStyle/>
          <a:p>
            <a:pPr algn="ctr" rtl="1"/>
            <a:r>
              <a:rPr lang="ar-SA" sz="2400" b="1" dirty="0">
                <a:solidFill>
                  <a:schemeClr val="bg1"/>
                </a:solidFill>
                <a:highlight>
                  <a:srgbClr val="FF0000"/>
                </a:highlight>
                <a:latin typeface="Comic Sans MS" panose="030F0702030302020204" pitchFamily="66" charset="0"/>
              </a:rPr>
              <a:t>اكتب قصة عن حادث شاهدته</a:t>
            </a:r>
            <a:endParaRPr lang="ar-SA" sz="2400" b="1" dirty="0">
              <a:solidFill>
                <a:srgbClr val="FF0000"/>
              </a:solidFill>
              <a:highlight>
                <a:srgbClr val="FF0000"/>
              </a:highlight>
              <a:latin typeface="Comic Sans MS" panose="030F0702030302020204" pitchFamily="66" charset="0"/>
            </a:endParaRPr>
          </a:p>
        </p:txBody>
      </p:sp>
    </p:spTree>
    <p:extLst>
      <p:ext uri="{BB962C8B-B14F-4D97-AF65-F5344CB8AC3E}">
        <p14:creationId xmlns:p14="http://schemas.microsoft.com/office/powerpoint/2010/main" val="14240374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6D79879D-0E9F-43D7-9358-7C7DC6A2CD1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85792" y="382137"/>
            <a:ext cx="8821513" cy="6277970"/>
          </a:xfrm>
          <a:prstGeom prst="rect">
            <a:avLst/>
          </a:prstGeom>
        </p:spPr>
      </p:pic>
      <p:sp>
        <p:nvSpPr>
          <p:cNvPr id="3" name="مربع نص 2">
            <a:extLst>
              <a:ext uri="{FF2B5EF4-FFF2-40B4-BE49-F238E27FC236}">
                <a16:creationId xmlns:a16="http://schemas.microsoft.com/office/drawing/2014/main" id="{D436FD21-CFCD-416B-9625-6CD368B4762B}"/>
              </a:ext>
            </a:extLst>
          </p:cNvPr>
          <p:cNvSpPr txBox="1"/>
          <p:nvPr/>
        </p:nvSpPr>
        <p:spPr>
          <a:xfrm>
            <a:off x="3013106" y="3429000"/>
            <a:ext cx="3166884" cy="461665"/>
          </a:xfrm>
          <a:prstGeom prst="rect">
            <a:avLst/>
          </a:prstGeom>
          <a:solidFill>
            <a:srgbClr val="FF0000"/>
          </a:solidFill>
        </p:spPr>
        <p:txBody>
          <a:bodyPr wrap="square" rtlCol="1">
            <a:spAutoFit/>
          </a:bodyPr>
          <a:lstStyle/>
          <a:p>
            <a:pPr algn="ctr" rtl="1"/>
            <a:r>
              <a:rPr lang="ar-SA" sz="2400" b="1" dirty="0">
                <a:solidFill>
                  <a:schemeClr val="bg1"/>
                </a:solidFill>
                <a:highlight>
                  <a:srgbClr val="FF0000"/>
                </a:highlight>
                <a:latin typeface="Comic Sans MS" panose="030F0702030302020204" pitchFamily="66" charset="0"/>
              </a:rPr>
              <a:t>اكتب قصة عن حادث شاهدته</a:t>
            </a:r>
            <a:endParaRPr lang="ar-SA" sz="2400" b="1" dirty="0">
              <a:solidFill>
                <a:srgbClr val="FF0000"/>
              </a:solidFill>
              <a:highlight>
                <a:srgbClr val="FF0000"/>
              </a:highlight>
              <a:latin typeface="Comic Sans MS" panose="030F0702030302020204" pitchFamily="66" charset="0"/>
            </a:endParaRPr>
          </a:p>
        </p:txBody>
      </p:sp>
    </p:spTree>
    <p:extLst>
      <p:ext uri="{BB962C8B-B14F-4D97-AF65-F5344CB8AC3E}">
        <p14:creationId xmlns:p14="http://schemas.microsoft.com/office/powerpoint/2010/main" val="19895888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BDD58F4E-F85C-4C97-8FCC-509BA0D90A46}"/>
              </a:ext>
            </a:extLst>
          </p:cNvPr>
          <p:cNvPicPr>
            <a:picLocks noChangeAspect="1"/>
          </p:cNvPicPr>
          <p:nvPr/>
        </p:nvPicPr>
        <p:blipFill>
          <a:blip r:embed="rId2"/>
          <a:stretch>
            <a:fillRect/>
          </a:stretch>
        </p:blipFill>
        <p:spPr>
          <a:xfrm>
            <a:off x="240191" y="232013"/>
            <a:ext cx="8685445" cy="5800297"/>
          </a:xfrm>
          <a:prstGeom prst="rect">
            <a:avLst/>
          </a:prstGeom>
        </p:spPr>
      </p:pic>
      <p:sp>
        <p:nvSpPr>
          <p:cNvPr id="5" name="مربع نص 4">
            <a:extLst>
              <a:ext uri="{FF2B5EF4-FFF2-40B4-BE49-F238E27FC236}">
                <a16:creationId xmlns:a16="http://schemas.microsoft.com/office/drawing/2014/main" id="{3C0CA068-40B4-4C8F-8601-C1F347DE3F9F}"/>
              </a:ext>
            </a:extLst>
          </p:cNvPr>
          <p:cNvSpPr txBox="1"/>
          <p:nvPr/>
        </p:nvSpPr>
        <p:spPr>
          <a:xfrm>
            <a:off x="3534778" y="1023580"/>
            <a:ext cx="5186145" cy="2246769"/>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must pay attention to the road</a:t>
            </a:r>
          </a:p>
          <a:p>
            <a:r>
              <a:rPr lang="en-US" sz="2000" dirty="0">
                <a:solidFill>
                  <a:srgbClr val="C00000"/>
                </a:solidFill>
                <a:latin typeface="Comic Sans MS" panose="030F0702030302020204" pitchFamily="66" charset="0"/>
              </a:rPr>
              <a:t>mustn’t fall asleep at the wheel</a:t>
            </a:r>
          </a:p>
          <a:p>
            <a:r>
              <a:rPr lang="en-US" sz="2000" dirty="0">
                <a:solidFill>
                  <a:srgbClr val="0000CC"/>
                </a:solidFill>
                <a:latin typeface="Comic Sans MS" panose="030F0702030302020204" pitchFamily="66" charset="0"/>
              </a:rPr>
              <a:t>must ask the driving instructor for advice</a:t>
            </a:r>
          </a:p>
          <a:p>
            <a:r>
              <a:rPr lang="en-US" sz="2000" dirty="0">
                <a:solidFill>
                  <a:srgbClr val="C00000"/>
                </a:solidFill>
                <a:latin typeface="Comic Sans MS" panose="030F0702030302020204" pitchFamily="66" charset="0"/>
              </a:rPr>
              <a:t>mustn’t sit in the front seat</a:t>
            </a:r>
          </a:p>
          <a:p>
            <a:r>
              <a:rPr lang="en-US" sz="2000" dirty="0">
                <a:solidFill>
                  <a:srgbClr val="0000CC"/>
                </a:solidFill>
                <a:latin typeface="Comic Sans MS" panose="030F0702030302020204" pitchFamily="66" charset="0"/>
              </a:rPr>
              <a:t>must fasten her seat belt</a:t>
            </a:r>
          </a:p>
          <a:p>
            <a:r>
              <a:rPr lang="en-US" sz="2000" dirty="0">
                <a:solidFill>
                  <a:srgbClr val="C00000"/>
                </a:solidFill>
                <a:latin typeface="Comic Sans MS" panose="030F0702030302020204" pitchFamily="66" charset="0"/>
              </a:rPr>
              <a:t>mustn’t tailgate</a:t>
            </a:r>
          </a:p>
          <a:p>
            <a:r>
              <a:rPr lang="en-US" sz="2000" dirty="0">
                <a:solidFill>
                  <a:srgbClr val="0000CC"/>
                </a:solidFill>
                <a:latin typeface="Comic Sans MS" panose="030F0702030302020204" pitchFamily="66" charset="0"/>
              </a:rPr>
              <a:t>mustn’t run across the street</a:t>
            </a:r>
            <a:endParaRPr lang="ar-SA" sz="20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04EF304F-66B9-496D-BA89-C075DF53B4A4}"/>
              </a:ext>
            </a:extLst>
          </p:cNvPr>
          <p:cNvSpPr txBox="1"/>
          <p:nvPr/>
        </p:nvSpPr>
        <p:spPr>
          <a:xfrm>
            <a:off x="1776495" y="4061916"/>
            <a:ext cx="2126769" cy="400110"/>
          </a:xfrm>
          <a:prstGeom prst="rect">
            <a:avLst/>
          </a:prstGeom>
          <a:noFill/>
        </p:spPr>
        <p:txBody>
          <a:bodyPr wrap="square" rtlCol="1">
            <a:spAutoFit/>
          </a:bodyPr>
          <a:lstStyle/>
          <a:p>
            <a:r>
              <a:rPr lang="en-US" sz="2000" dirty="0">
                <a:solidFill>
                  <a:srgbClr val="C00000"/>
                </a:solidFill>
                <a:latin typeface="Comic Sans MS" panose="030F0702030302020204" pitchFamily="66" charset="0"/>
              </a:rPr>
              <a:t>should wear </a:t>
            </a:r>
          </a:p>
        </p:txBody>
      </p:sp>
      <p:sp>
        <p:nvSpPr>
          <p:cNvPr id="7" name="مربع نص 6">
            <a:extLst>
              <a:ext uri="{FF2B5EF4-FFF2-40B4-BE49-F238E27FC236}">
                <a16:creationId xmlns:a16="http://schemas.microsoft.com/office/drawing/2014/main" id="{851478DD-A622-45AD-A839-69B3D4921497}"/>
              </a:ext>
            </a:extLst>
          </p:cNvPr>
          <p:cNvSpPr txBox="1"/>
          <p:nvPr/>
        </p:nvSpPr>
        <p:spPr>
          <a:xfrm>
            <a:off x="878013" y="4350796"/>
            <a:ext cx="3025251"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The baby shouldn’t sit</a:t>
            </a:r>
          </a:p>
        </p:txBody>
      </p:sp>
      <p:sp>
        <p:nvSpPr>
          <p:cNvPr id="8" name="مربع نص 7">
            <a:extLst>
              <a:ext uri="{FF2B5EF4-FFF2-40B4-BE49-F238E27FC236}">
                <a16:creationId xmlns:a16="http://schemas.microsoft.com/office/drawing/2014/main" id="{D9D74838-BA8C-4536-829D-3B61040F6CAD}"/>
              </a:ext>
            </a:extLst>
          </p:cNvPr>
          <p:cNvSpPr txBox="1"/>
          <p:nvPr/>
        </p:nvSpPr>
        <p:spPr>
          <a:xfrm>
            <a:off x="2297386" y="4705637"/>
            <a:ext cx="2126769" cy="400110"/>
          </a:xfrm>
          <a:prstGeom prst="rect">
            <a:avLst/>
          </a:prstGeom>
          <a:noFill/>
        </p:spPr>
        <p:txBody>
          <a:bodyPr wrap="square" rtlCol="1">
            <a:spAutoFit/>
          </a:bodyPr>
          <a:lstStyle/>
          <a:p>
            <a:r>
              <a:rPr lang="en-US" sz="2000" dirty="0">
                <a:solidFill>
                  <a:srgbClr val="C00000"/>
                </a:solidFill>
                <a:latin typeface="Comic Sans MS" panose="030F0702030302020204" pitchFamily="66" charset="0"/>
              </a:rPr>
              <a:t>should stop </a:t>
            </a:r>
          </a:p>
        </p:txBody>
      </p:sp>
      <p:sp>
        <p:nvSpPr>
          <p:cNvPr id="9" name="مربع نص 8">
            <a:extLst>
              <a:ext uri="{FF2B5EF4-FFF2-40B4-BE49-F238E27FC236}">
                <a16:creationId xmlns:a16="http://schemas.microsoft.com/office/drawing/2014/main" id="{1E7F92FE-2955-4A79-8B85-6FA9861102C9}"/>
              </a:ext>
            </a:extLst>
          </p:cNvPr>
          <p:cNvSpPr txBox="1"/>
          <p:nvPr/>
        </p:nvSpPr>
        <p:spPr>
          <a:xfrm>
            <a:off x="1398904" y="4994517"/>
            <a:ext cx="2504360"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shouldn’t ride</a:t>
            </a:r>
          </a:p>
        </p:txBody>
      </p:sp>
      <p:sp>
        <p:nvSpPr>
          <p:cNvPr id="10" name="مربع نص 9">
            <a:extLst>
              <a:ext uri="{FF2B5EF4-FFF2-40B4-BE49-F238E27FC236}">
                <a16:creationId xmlns:a16="http://schemas.microsoft.com/office/drawing/2014/main" id="{36470585-954F-42EB-91AE-0C1D060DC1DD}"/>
              </a:ext>
            </a:extLst>
          </p:cNvPr>
          <p:cNvSpPr txBox="1"/>
          <p:nvPr/>
        </p:nvSpPr>
        <p:spPr>
          <a:xfrm>
            <a:off x="1810613" y="5297045"/>
            <a:ext cx="2504360" cy="400110"/>
          </a:xfrm>
          <a:prstGeom prst="rect">
            <a:avLst/>
          </a:prstGeom>
          <a:noFill/>
        </p:spPr>
        <p:txBody>
          <a:bodyPr wrap="square" rtlCol="1">
            <a:spAutoFit/>
          </a:bodyPr>
          <a:lstStyle/>
          <a:p>
            <a:r>
              <a:rPr lang="en-US" sz="2000" dirty="0">
                <a:solidFill>
                  <a:srgbClr val="C00000"/>
                </a:solidFill>
                <a:latin typeface="Comic Sans MS" panose="030F0702030302020204" pitchFamily="66" charset="0"/>
              </a:rPr>
              <a:t>shouldn’t talk</a:t>
            </a:r>
          </a:p>
        </p:txBody>
      </p:sp>
      <p:sp>
        <p:nvSpPr>
          <p:cNvPr id="11" name="مربع نص 10">
            <a:extLst>
              <a:ext uri="{FF2B5EF4-FFF2-40B4-BE49-F238E27FC236}">
                <a16:creationId xmlns:a16="http://schemas.microsoft.com/office/drawing/2014/main" id="{C71A765A-CAF2-4223-95BA-CAF7B099B19F}"/>
              </a:ext>
            </a:extLst>
          </p:cNvPr>
          <p:cNvSpPr txBox="1"/>
          <p:nvPr/>
        </p:nvSpPr>
        <p:spPr>
          <a:xfrm>
            <a:off x="2015331" y="5624591"/>
            <a:ext cx="1014472"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should</a:t>
            </a:r>
          </a:p>
        </p:txBody>
      </p:sp>
    </p:spTree>
    <p:extLst>
      <p:ext uri="{BB962C8B-B14F-4D97-AF65-F5344CB8AC3E}">
        <p14:creationId xmlns:p14="http://schemas.microsoft.com/office/powerpoint/2010/main" val="13546400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fade">
                                      <p:cBhvr>
                                        <p:cTn id="37" dur="500"/>
                                        <p:tgtEl>
                                          <p:spTgt spid="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fade">
                                      <p:cBhvr>
                                        <p:cTn id="42" dur="500"/>
                                        <p:tgtEl>
                                          <p:spTgt spid="5">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500"/>
                                        <p:tgtEl>
                                          <p:spTgt spid="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500"/>
                                        <p:tgtEl>
                                          <p:spTgt spid="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fade">
                                      <p:cBhvr>
                                        <p:cTn id="57" dur="500"/>
                                        <p:tgtEl>
                                          <p:spTgt spid="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fade">
                                      <p:cBhvr>
                                        <p:cTn id="62" dur="500"/>
                                        <p:tgtEl>
                                          <p:spTgt spid="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fade">
                                      <p:cBhvr>
                                        <p:cTn id="67" dur="500"/>
                                        <p:tgtEl>
                                          <p:spTgt spid="10"/>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1"/>
                                        </p:tgtEl>
                                        <p:attrNameLst>
                                          <p:attrName>style.visibility</p:attrName>
                                        </p:attrNameLst>
                                      </p:cBhvr>
                                      <p:to>
                                        <p:strVal val="visible"/>
                                      </p:to>
                                    </p:set>
                                    <p:animEffect transition="in" filter="fade">
                                      <p:cBhvr>
                                        <p:cTn id="7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p:bldP spid="7" grpId="0"/>
      <p:bldP spid="8" grpId="0"/>
      <p:bldP spid="9" grpId="0"/>
      <p:bldP spid="10" grpId="0"/>
      <p:bldP spid="11"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A171358E-08F7-45EF-BBFB-C48E5F3019D6}"/>
              </a:ext>
            </a:extLst>
          </p:cNvPr>
          <p:cNvPicPr>
            <a:picLocks noChangeAspect="1"/>
          </p:cNvPicPr>
          <p:nvPr/>
        </p:nvPicPr>
        <p:blipFill>
          <a:blip r:embed="rId2"/>
          <a:stretch>
            <a:fillRect/>
          </a:stretch>
        </p:blipFill>
        <p:spPr>
          <a:xfrm>
            <a:off x="220307" y="204716"/>
            <a:ext cx="8678033" cy="5868537"/>
          </a:xfrm>
          <a:prstGeom prst="rect">
            <a:avLst/>
          </a:prstGeom>
        </p:spPr>
      </p:pic>
      <p:sp>
        <p:nvSpPr>
          <p:cNvPr id="5" name="مربع نص 4">
            <a:extLst>
              <a:ext uri="{FF2B5EF4-FFF2-40B4-BE49-F238E27FC236}">
                <a16:creationId xmlns:a16="http://schemas.microsoft.com/office/drawing/2014/main" id="{A8E67415-991B-4794-A1A8-B1475BA33CDB}"/>
              </a:ext>
            </a:extLst>
          </p:cNvPr>
          <p:cNvSpPr txBox="1"/>
          <p:nvPr/>
        </p:nvSpPr>
        <p:spPr>
          <a:xfrm>
            <a:off x="2540770" y="1209534"/>
            <a:ext cx="1389785"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well</a:t>
            </a:r>
          </a:p>
        </p:txBody>
      </p:sp>
      <p:sp>
        <p:nvSpPr>
          <p:cNvPr id="6" name="مربع نص 5">
            <a:extLst>
              <a:ext uri="{FF2B5EF4-FFF2-40B4-BE49-F238E27FC236}">
                <a16:creationId xmlns:a16="http://schemas.microsoft.com/office/drawing/2014/main" id="{AB5F09EF-34DB-421E-B7B7-89398543A68A}"/>
              </a:ext>
            </a:extLst>
          </p:cNvPr>
          <p:cNvSpPr txBox="1"/>
          <p:nvPr/>
        </p:nvSpPr>
        <p:spPr>
          <a:xfrm>
            <a:off x="1655934" y="1634891"/>
            <a:ext cx="1389785"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badly</a:t>
            </a:r>
          </a:p>
        </p:txBody>
      </p:sp>
      <p:sp>
        <p:nvSpPr>
          <p:cNvPr id="7" name="مربع نص 6">
            <a:extLst>
              <a:ext uri="{FF2B5EF4-FFF2-40B4-BE49-F238E27FC236}">
                <a16:creationId xmlns:a16="http://schemas.microsoft.com/office/drawing/2014/main" id="{62E63BAE-7A91-4562-AEA4-9C1730A1DEA2}"/>
              </a:ext>
            </a:extLst>
          </p:cNvPr>
          <p:cNvSpPr txBox="1"/>
          <p:nvPr/>
        </p:nvSpPr>
        <p:spPr>
          <a:xfrm>
            <a:off x="5095180" y="1621246"/>
            <a:ext cx="1389785"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late</a:t>
            </a:r>
          </a:p>
        </p:txBody>
      </p:sp>
      <p:sp>
        <p:nvSpPr>
          <p:cNvPr id="8" name="مربع نص 7">
            <a:extLst>
              <a:ext uri="{FF2B5EF4-FFF2-40B4-BE49-F238E27FC236}">
                <a16:creationId xmlns:a16="http://schemas.microsoft.com/office/drawing/2014/main" id="{F3730064-3419-40E4-BDF4-75BF45D0E65E}"/>
              </a:ext>
            </a:extLst>
          </p:cNvPr>
          <p:cNvSpPr txBox="1"/>
          <p:nvPr/>
        </p:nvSpPr>
        <p:spPr>
          <a:xfrm>
            <a:off x="5095180" y="2426460"/>
            <a:ext cx="1389785"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patiently</a:t>
            </a:r>
          </a:p>
        </p:txBody>
      </p:sp>
      <p:sp>
        <p:nvSpPr>
          <p:cNvPr id="9" name="مربع نص 8">
            <a:extLst>
              <a:ext uri="{FF2B5EF4-FFF2-40B4-BE49-F238E27FC236}">
                <a16:creationId xmlns:a16="http://schemas.microsoft.com/office/drawing/2014/main" id="{E9322A99-40B2-4817-9C5E-11AA441349F0}"/>
              </a:ext>
            </a:extLst>
          </p:cNvPr>
          <p:cNvSpPr txBox="1"/>
          <p:nvPr/>
        </p:nvSpPr>
        <p:spPr>
          <a:xfrm>
            <a:off x="3662164" y="2849542"/>
            <a:ext cx="1389785"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luckily</a:t>
            </a:r>
          </a:p>
        </p:txBody>
      </p:sp>
      <p:sp>
        <p:nvSpPr>
          <p:cNvPr id="10" name="مربع نص 9">
            <a:extLst>
              <a:ext uri="{FF2B5EF4-FFF2-40B4-BE49-F238E27FC236}">
                <a16:creationId xmlns:a16="http://schemas.microsoft.com/office/drawing/2014/main" id="{D8641BB0-E10E-4203-9124-7D255A7CE384}"/>
              </a:ext>
            </a:extLst>
          </p:cNvPr>
          <p:cNvSpPr txBox="1"/>
          <p:nvPr/>
        </p:nvSpPr>
        <p:spPr>
          <a:xfrm>
            <a:off x="5531910" y="3613820"/>
            <a:ext cx="1389785"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fast</a:t>
            </a:r>
          </a:p>
        </p:txBody>
      </p:sp>
      <p:sp>
        <p:nvSpPr>
          <p:cNvPr id="11" name="مربع نص 10">
            <a:extLst>
              <a:ext uri="{FF2B5EF4-FFF2-40B4-BE49-F238E27FC236}">
                <a16:creationId xmlns:a16="http://schemas.microsoft.com/office/drawing/2014/main" id="{0A40B534-5739-40C7-89F4-ECE27CCC3651}"/>
              </a:ext>
            </a:extLst>
          </p:cNvPr>
          <p:cNvSpPr txBox="1"/>
          <p:nvPr/>
        </p:nvSpPr>
        <p:spPr>
          <a:xfrm>
            <a:off x="1614992" y="4036900"/>
            <a:ext cx="1389785"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carefully</a:t>
            </a:r>
          </a:p>
        </p:txBody>
      </p:sp>
      <p:sp>
        <p:nvSpPr>
          <p:cNvPr id="12" name="مربع نص 11">
            <a:extLst>
              <a:ext uri="{FF2B5EF4-FFF2-40B4-BE49-F238E27FC236}">
                <a16:creationId xmlns:a16="http://schemas.microsoft.com/office/drawing/2014/main" id="{A7000264-BAC3-4E1C-A4E5-146F8D0E45A7}"/>
              </a:ext>
            </a:extLst>
          </p:cNvPr>
          <p:cNvSpPr txBox="1"/>
          <p:nvPr/>
        </p:nvSpPr>
        <p:spPr>
          <a:xfrm>
            <a:off x="6828450" y="4023254"/>
            <a:ext cx="1389785"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clearly</a:t>
            </a:r>
          </a:p>
        </p:txBody>
      </p:sp>
      <p:sp>
        <p:nvSpPr>
          <p:cNvPr id="13" name="مربع نص 12">
            <a:extLst>
              <a:ext uri="{FF2B5EF4-FFF2-40B4-BE49-F238E27FC236}">
                <a16:creationId xmlns:a16="http://schemas.microsoft.com/office/drawing/2014/main" id="{9328E21A-26BE-47E9-8B41-61AB77F24E5D}"/>
              </a:ext>
            </a:extLst>
          </p:cNvPr>
          <p:cNvSpPr txBox="1"/>
          <p:nvPr/>
        </p:nvSpPr>
        <p:spPr>
          <a:xfrm>
            <a:off x="4426436" y="4432686"/>
            <a:ext cx="1389785"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safely</a:t>
            </a:r>
          </a:p>
        </p:txBody>
      </p:sp>
      <p:sp>
        <p:nvSpPr>
          <p:cNvPr id="14" name="مربع نص 13">
            <a:extLst>
              <a:ext uri="{FF2B5EF4-FFF2-40B4-BE49-F238E27FC236}">
                <a16:creationId xmlns:a16="http://schemas.microsoft.com/office/drawing/2014/main" id="{1329A9A4-C228-48BE-855B-02D2D16AD5DD}"/>
              </a:ext>
            </a:extLst>
          </p:cNvPr>
          <p:cNvSpPr txBox="1"/>
          <p:nvPr/>
        </p:nvSpPr>
        <p:spPr>
          <a:xfrm>
            <a:off x="2474804" y="5210613"/>
            <a:ext cx="1389785"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hard</a:t>
            </a:r>
          </a:p>
        </p:txBody>
      </p:sp>
      <p:sp>
        <p:nvSpPr>
          <p:cNvPr id="15" name="مربع نص 14">
            <a:extLst>
              <a:ext uri="{FF2B5EF4-FFF2-40B4-BE49-F238E27FC236}">
                <a16:creationId xmlns:a16="http://schemas.microsoft.com/office/drawing/2014/main" id="{786348CE-1364-49AC-9C3C-C6EAD2FFF394}"/>
              </a:ext>
            </a:extLst>
          </p:cNvPr>
          <p:cNvSpPr txBox="1"/>
          <p:nvPr/>
        </p:nvSpPr>
        <p:spPr>
          <a:xfrm>
            <a:off x="1903870" y="5622322"/>
            <a:ext cx="1389785"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easily</a:t>
            </a:r>
          </a:p>
        </p:txBody>
      </p:sp>
    </p:spTree>
    <p:extLst>
      <p:ext uri="{BB962C8B-B14F-4D97-AF65-F5344CB8AC3E}">
        <p14:creationId xmlns:p14="http://schemas.microsoft.com/office/powerpoint/2010/main" val="28094447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15"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7B5715B6-545C-4723-8D37-724C40E9D5B6}"/>
              </a:ext>
            </a:extLst>
          </p:cNvPr>
          <p:cNvPicPr>
            <a:picLocks noChangeAspect="1"/>
          </p:cNvPicPr>
          <p:nvPr/>
        </p:nvPicPr>
        <p:blipFill>
          <a:blip r:embed="rId2"/>
          <a:stretch>
            <a:fillRect/>
          </a:stretch>
        </p:blipFill>
        <p:spPr>
          <a:xfrm>
            <a:off x="195523" y="504967"/>
            <a:ext cx="8702817" cy="6141493"/>
          </a:xfrm>
          <a:prstGeom prst="rect">
            <a:avLst/>
          </a:prstGeom>
        </p:spPr>
      </p:pic>
      <p:sp>
        <p:nvSpPr>
          <p:cNvPr id="5" name="مربع نص 4">
            <a:extLst>
              <a:ext uri="{FF2B5EF4-FFF2-40B4-BE49-F238E27FC236}">
                <a16:creationId xmlns:a16="http://schemas.microsoft.com/office/drawing/2014/main" id="{5B64F546-F5A7-43C5-BF10-D9DDEC4504A5}"/>
              </a:ext>
            </a:extLst>
          </p:cNvPr>
          <p:cNvSpPr txBox="1"/>
          <p:nvPr/>
        </p:nvSpPr>
        <p:spPr>
          <a:xfrm>
            <a:off x="2436131" y="5335719"/>
            <a:ext cx="2053981"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across from</a:t>
            </a:r>
          </a:p>
        </p:txBody>
      </p:sp>
      <p:sp>
        <p:nvSpPr>
          <p:cNvPr id="6" name="مربع نص 5">
            <a:extLst>
              <a:ext uri="{FF2B5EF4-FFF2-40B4-BE49-F238E27FC236}">
                <a16:creationId xmlns:a16="http://schemas.microsoft.com/office/drawing/2014/main" id="{5FEFC263-CE9F-4129-921C-95325CBDCB43}"/>
              </a:ext>
            </a:extLst>
          </p:cNvPr>
          <p:cNvSpPr txBox="1"/>
          <p:nvPr/>
        </p:nvSpPr>
        <p:spPr>
          <a:xfrm>
            <a:off x="2233688" y="5788370"/>
            <a:ext cx="1574040"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next to</a:t>
            </a:r>
          </a:p>
        </p:txBody>
      </p:sp>
      <p:sp>
        <p:nvSpPr>
          <p:cNvPr id="7" name="مربع نص 6">
            <a:extLst>
              <a:ext uri="{FF2B5EF4-FFF2-40B4-BE49-F238E27FC236}">
                <a16:creationId xmlns:a16="http://schemas.microsoft.com/office/drawing/2014/main" id="{D0972D11-4FA9-4069-9E97-83613D5C89B3}"/>
              </a:ext>
            </a:extLst>
          </p:cNvPr>
          <p:cNvSpPr txBox="1"/>
          <p:nvPr/>
        </p:nvSpPr>
        <p:spPr>
          <a:xfrm>
            <a:off x="1892494" y="6238749"/>
            <a:ext cx="1574039"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between</a:t>
            </a:r>
          </a:p>
        </p:txBody>
      </p:sp>
    </p:spTree>
    <p:extLst>
      <p:ext uri="{BB962C8B-B14F-4D97-AF65-F5344CB8AC3E}">
        <p14:creationId xmlns:p14="http://schemas.microsoft.com/office/powerpoint/2010/main" val="7272567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261DC8C2-4303-4A56-8E15-646080069914}"/>
              </a:ext>
            </a:extLst>
          </p:cNvPr>
          <p:cNvPicPr>
            <a:picLocks noChangeAspect="1"/>
          </p:cNvPicPr>
          <p:nvPr/>
        </p:nvPicPr>
        <p:blipFill>
          <a:blip r:embed="rId2"/>
          <a:stretch>
            <a:fillRect/>
          </a:stretch>
        </p:blipFill>
        <p:spPr>
          <a:xfrm>
            <a:off x="218049" y="532263"/>
            <a:ext cx="8734882" cy="5581934"/>
          </a:xfrm>
          <a:prstGeom prst="rect">
            <a:avLst/>
          </a:prstGeom>
        </p:spPr>
      </p:pic>
      <p:sp>
        <p:nvSpPr>
          <p:cNvPr id="5" name="مربع نص 4">
            <a:extLst>
              <a:ext uri="{FF2B5EF4-FFF2-40B4-BE49-F238E27FC236}">
                <a16:creationId xmlns:a16="http://schemas.microsoft.com/office/drawing/2014/main" id="{F8321444-5E4E-454A-B3B7-E379F5C73A91}"/>
              </a:ext>
            </a:extLst>
          </p:cNvPr>
          <p:cNvSpPr txBox="1"/>
          <p:nvPr/>
        </p:nvSpPr>
        <p:spPr>
          <a:xfrm>
            <a:off x="2688612" y="1160058"/>
            <a:ext cx="6278283" cy="707886"/>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It’s across from the bank hotel. </a:t>
            </a:r>
          </a:p>
          <a:p>
            <a:r>
              <a:rPr lang="en-US" sz="2000" dirty="0">
                <a:solidFill>
                  <a:srgbClr val="C00000"/>
                </a:solidFill>
                <a:latin typeface="Comic Sans MS" panose="030F0702030302020204" pitchFamily="66" charset="0"/>
              </a:rPr>
              <a:t>It’s between the subway station and the pharmacy</a:t>
            </a:r>
            <a:endParaRPr lang="ar-SA" sz="2000" dirty="0">
              <a:solidFill>
                <a:srgbClr val="C00000"/>
              </a:solidFill>
              <a:latin typeface="Comic Sans MS" panose="030F0702030302020204" pitchFamily="66" charset="0"/>
            </a:endParaRPr>
          </a:p>
        </p:txBody>
      </p:sp>
      <p:sp>
        <p:nvSpPr>
          <p:cNvPr id="6" name="مربع نص 5">
            <a:extLst>
              <a:ext uri="{FF2B5EF4-FFF2-40B4-BE49-F238E27FC236}">
                <a16:creationId xmlns:a16="http://schemas.microsoft.com/office/drawing/2014/main" id="{0AE4B470-F0D1-4F68-91B3-EB9013098FE1}"/>
              </a:ext>
            </a:extLst>
          </p:cNvPr>
          <p:cNvSpPr txBox="1"/>
          <p:nvPr/>
        </p:nvSpPr>
        <p:spPr>
          <a:xfrm>
            <a:off x="4110413" y="4248329"/>
            <a:ext cx="1717340"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far from</a:t>
            </a:r>
            <a:endParaRPr lang="ar-SA" sz="20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2D97A22D-8A41-40A0-AEE9-80E7B91A7E4C}"/>
              </a:ext>
            </a:extLst>
          </p:cNvPr>
          <p:cNvSpPr txBox="1"/>
          <p:nvPr/>
        </p:nvSpPr>
        <p:spPr>
          <a:xfrm>
            <a:off x="2884231" y="2665867"/>
            <a:ext cx="5850338" cy="707886"/>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It’s between the pharmacy and the bookstore. </a:t>
            </a:r>
          </a:p>
          <a:p>
            <a:r>
              <a:rPr lang="en-US" sz="2000" dirty="0">
                <a:solidFill>
                  <a:srgbClr val="C00000"/>
                </a:solidFill>
                <a:latin typeface="Comic Sans MS" panose="030F0702030302020204" pitchFamily="66" charset="0"/>
              </a:rPr>
              <a:t>It’s across from the bank</a:t>
            </a:r>
            <a:endParaRPr lang="ar-SA" sz="2000" dirty="0">
              <a:solidFill>
                <a:srgbClr val="C00000"/>
              </a:solidFill>
              <a:latin typeface="Comic Sans MS" panose="030F0702030302020204" pitchFamily="66" charset="0"/>
            </a:endParaRPr>
          </a:p>
        </p:txBody>
      </p:sp>
      <p:sp>
        <p:nvSpPr>
          <p:cNvPr id="8" name="مربع نص 7">
            <a:extLst>
              <a:ext uri="{FF2B5EF4-FFF2-40B4-BE49-F238E27FC236}">
                <a16:creationId xmlns:a16="http://schemas.microsoft.com/office/drawing/2014/main" id="{05B53A54-1373-4EEA-9CFE-2D5A02BBCE2A}"/>
              </a:ext>
            </a:extLst>
          </p:cNvPr>
          <p:cNvSpPr txBox="1"/>
          <p:nvPr/>
        </p:nvSpPr>
        <p:spPr>
          <a:xfrm>
            <a:off x="2393065" y="4591798"/>
            <a:ext cx="1717340" cy="400110"/>
          </a:xfrm>
          <a:prstGeom prst="rect">
            <a:avLst/>
          </a:prstGeom>
          <a:noFill/>
        </p:spPr>
        <p:txBody>
          <a:bodyPr wrap="square" rtlCol="1">
            <a:spAutoFit/>
          </a:bodyPr>
          <a:lstStyle/>
          <a:p>
            <a:r>
              <a:rPr lang="en-US" sz="2000" dirty="0">
                <a:solidFill>
                  <a:srgbClr val="C00000"/>
                </a:solidFill>
                <a:latin typeface="Comic Sans MS" panose="030F0702030302020204" pitchFamily="66" charset="0"/>
              </a:rPr>
              <a:t>near</a:t>
            </a:r>
            <a:endParaRPr lang="ar-SA" sz="2000" dirty="0">
              <a:solidFill>
                <a:srgbClr val="C00000"/>
              </a:solidFill>
              <a:latin typeface="Comic Sans MS" panose="030F0702030302020204" pitchFamily="66" charset="0"/>
            </a:endParaRPr>
          </a:p>
        </p:txBody>
      </p:sp>
      <p:sp>
        <p:nvSpPr>
          <p:cNvPr id="9" name="مربع نص 8">
            <a:extLst>
              <a:ext uri="{FF2B5EF4-FFF2-40B4-BE49-F238E27FC236}">
                <a16:creationId xmlns:a16="http://schemas.microsoft.com/office/drawing/2014/main" id="{E0262E8F-5156-49BC-86EA-2394079B597B}"/>
              </a:ext>
            </a:extLst>
          </p:cNvPr>
          <p:cNvSpPr txBox="1"/>
          <p:nvPr/>
        </p:nvSpPr>
        <p:spPr>
          <a:xfrm>
            <a:off x="5340989" y="4619095"/>
            <a:ext cx="1717340"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straight</a:t>
            </a:r>
            <a:endParaRPr lang="ar-SA" sz="2000" dirty="0">
              <a:solidFill>
                <a:srgbClr val="0000CC"/>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8632687A-FBFB-4985-B56C-C0AE93A5C8C2}"/>
              </a:ext>
            </a:extLst>
          </p:cNvPr>
          <p:cNvSpPr txBox="1"/>
          <p:nvPr/>
        </p:nvSpPr>
        <p:spPr>
          <a:xfrm>
            <a:off x="2215647" y="4946640"/>
            <a:ext cx="1717340" cy="400110"/>
          </a:xfrm>
          <a:prstGeom prst="rect">
            <a:avLst/>
          </a:prstGeom>
          <a:noFill/>
        </p:spPr>
        <p:txBody>
          <a:bodyPr wrap="square" rtlCol="1">
            <a:spAutoFit/>
          </a:bodyPr>
          <a:lstStyle/>
          <a:p>
            <a:r>
              <a:rPr lang="en-US" sz="2000" dirty="0">
                <a:solidFill>
                  <a:srgbClr val="C00000"/>
                </a:solidFill>
                <a:latin typeface="Comic Sans MS" panose="030F0702030302020204" pitchFamily="66" charset="0"/>
              </a:rPr>
              <a:t>Take </a:t>
            </a:r>
            <a:endParaRPr lang="ar-SA" sz="2000" dirty="0">
              <a:solidFill>
                <a:srgbClr val="C00000"/>
              </a:solidFill>
              <a:latin typeface="Comic Sans MS" panose="030F0702030302020204" pitchFamily="66" charset="0"/>
            </a:endParaRPr>
          </a:p>
        </p:txBody>
      </p:sp>
      <p:sp>
        <p:nvSpPr>
          <p:cNvPr id="11" name="مربع نص 10">
            <a:extLst>
              <a:ext uri="{FF2B5EF4-FFF2-40B4-BE49-F238E27FC236}">
                <a16:creationId xmlns:a16="http://schemas.microsoft.com/office/drawing/2014/main" id="{ED669998-C067-4201-8DCE-E30D7309B4D3}"/>
              </a:ext>
            </a:extLst>
          </p:cNvPr>
          <p:cNvSpPr txBox="1"/>
          <p:nvPr/>
        </p:nvSpPr>
        <p:spPr>
          <a:xfrm>
            <a:off x="6610233" y="4946642"/>
            <a:ext cx="1717340"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across from</a:t>
            </a:r>
            <a:endParaRPr lang="ar-SA" sz="2000" dirty="0">
              <a:solidFill>
                <a:srgbClr val="0000CC"/>
              </a:solidFill>
              <a:latin typeface="Comic Sans MS" panose="030F0702030302020204" pitchFamily="66" charset="0"/>
            </a:endParaRPr>
          </a:p>
        </p:txBody>
      </p:sp>
      <p:sp>
        <p:nvSpPr>
          <p:cNvPr id="12" name="مربع نص 11">
            <a:extLst>
              <a:ext uri="{FF2B5EF4-FFF2-40B4-BE49-F238E27FC236}">
                <a16:creationId xmlns:a16="http://schemas.microsoft.com/office/drawing/2014/main" id="{F21591D2-9C93-45ED-9577-2182E88DE16F}"/>
              </a:ext>
            </a:extLst>
          </p:cNvPr>
          <p:cNvSpPr txBox="1"/>
          <p:nvPr/>
        </p:nvSpPr>
        <p:spPr>
          <a:xfrm>
            <a:off x="2379419" y="5274187"/>
            <a:ext cx="1717340" cy="400110"/>
          </a:xfrm>
          <a:prstGeom prst="rect">
            <a:avLst/>
          </a:prstGeom>
          <a:noFill/>
        </p:spPr>
        <p:txBody>
          <a:bodyPr wrap="square" rtlCol="1">
            <a:spAutoFit/>
          </a:bodyPr>
          <a:lstStyle/>
          <a:p>
            <a:r>
              <a:rPr lang="en-US" sz="2000" dirty="0">
                <a:solidFill>
                  <a:srgbClr val="C00000"/>
                </a:solidFill>
                <a:latin typeface="Comic Sans MS" panose="030F0702030302020204" pitchFamily="66" charset="0"/>
              </a:rPr>
              <a:t>between</a:t>
            </a:r>
            <a:endParaRPr lang="ar-SA" sz="2000" dirty="0">
              <a:solidFill>
                <a:srgbClr val="C00000"/>
              </a:solidFill>
              <a:latin typeface="Comic Sans MS" panose="030F0702030302020204" pitchFamily="66" charset="0"/>
            </a:endParaRPr>
          </a:p>
        </p:txBody>
      </p:sp>
    </p:spTree>
    <p:extLst>
      <p:ext uri="{BB962C8B-B14F-4D97-AF65-F5344CB8AC3E}">
        <p14:creationId xmlns:p14="http://schemas.microsoft.com/office/powerpoint/2010/main" val="7399015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fade">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Effect transition="in" filter="fade">
                                      <p:cBhvr>
                                        <p:cTn id="27" dur="500"/>
                                        <p:tgtEl>
                                          <p:spTgt spid="7">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p:bldP spid="7" grpId="0" build="p"/>
      <p:bldP spid="8" grpId="0"/>
      <p:bldP spid="9" grpId="0"/>
      <p:bldP spid="10" grpId="0"/>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F20DA927-29B0-4C34-9D87-F7517D12770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32522" y="198784"/>
            <a:ext cx="8852452" cy="6493564"/>
          </a:xfrm>
          <a:prstGeom prst="rect">
            <a:avLst/>
          </a:prstGeom>
        </p:spPr>
      </p:pic>
    </p:spTree>
    <p:extLst>
      <p:ext uri="{BB962C8B-B14F-4D97-AF65-F5344CB8AC3E}">
        <p14:creationId xmlns:p14="http://schemas.microsoft.com/office/powerpoint/2010/main" val="13599740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t="-5000" r="-1000" b="-3000"/>
          </a:stretch>
        </a:blipFill>
        <a:effectLst/>
      </p:bgPr>
    </p:bg>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2EA5E9D7-C477-48E7-9F19-34548C254121}"/>
              </a:ext>
            </a:extLst>
          </p:cNvPr>
          <p:cNvSpPr>
            <a:spLocks noGrp="1"/>
          </p:cNvSpPr>
          <p:nvPr>
            <p:ph type="ctrTitle"/>
          </p:nvPr>
        </p:nvSpPr>
        <p:spPr>
          <a:xfrm>
            <a:off x="2376489" y="1873150"/>
            <a:ext cx="4391022" cy="2257274"/>
          </a:xfrm>
        </p:spPr>
        <p:txBody>
          <a:bodyPr/>
          <a:lstStyle/>
          <a:p>
            <a:pPr algn="ctr" rtl="0"/>
            <a:r>
              <a:rPr lang="en-US" sz="11500" dirty="0">
                <a:solidFill>
                  <a:schemeClr val="tx1"/>
                </a:solidFill>
              </a:rPr>
              <a:t>Unit 6 </a:t>
            </a:r>
            <a:endParaRPr lang="ar-SA" sz="11500" dirty="0">
              <a:solidFill>
                <a:schemeClr val="tx1"/>
              </a:solidFill>
            </a:endParaRPr>
          </a:p>
        </p:txBody>
      </p:sp>
    </p:spTree>
    <p:extLst>
      <p:ext uri="{BB962C8B-B14F-4D97-AF65-F5344CB8AC3E}">
        <p14:creationId xmlns:p14="http://schemas.microsoft.com/office/powerpoint/2010/main" val="1759964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427E8B73-CC24-482B-9D85-D3C556BC969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71202" y="291549"/>
            <a:ext cx="8826868" cy="6414052"/>
          </a:xfrm>
          <a:prstGeom prst="rect">
            <a:avLst/>
          </a:prstGeom>
        </p:spPr>
      </p:pic>
      <p:sp>
        <p:nvSpPr>
          <p:cNvPr id="5" name="مربع نص 4">
            <a:extLst>
              <a:ext uri="{FF2B5EF4-FFF2-40B4-BE49-F238E27FC236}">
                <a16:creationId xmlns:a16="http://schemas.microsoft.com/office/drawing/2014/main" id="{C2070DEB-CEEE-4EE0-B70D-CFB1EC350BB3}"/>
              </a:ext>
            </a:extLst>
          </p:cNvPr>
          <p:cNvSpPr txBox="1"/>
          <p:nvPr/>
        </p:nvSpPr>
        <p:spPr>
          <a:xfrm>
            <a:off x="2146851" y="4492487"/>
            <a:ext cx="1577009"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fitness</a:t>
            </a:r>
            <a:endParaRPr lang="ar-SA" sz="24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D313F007-8381-40BD-9FD3-118D464C61D4}"/>
              </a:ext>
            </a:extLst>
          </p:cNvPr>
          <p:cNvSpPr txBox="1"/>
          <p:nvPr/>
        </p:nvSpPr>
        <p:spPr>
          <a:xfrm>
            <a:off x="5811075" y="5917095"/>
            <a:ext cx="1305341"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avoid</a:t>
            </a:r>
            <a:endParaRPr lang="ar-SA" sz="24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22225556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4C62B448-945F-40D9-8ACB-4D8B1B322B2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26419" y="318052"/>
            <a:ext cx="8771807" cy="6347791"/>
          </a:xfrm>
          <a:prstGeom prst="rect">
            <a:avLst/>
          </a:prstGeom>
        </p:spPr>
      </p:pic>
      <p:sp>
        <p:nvSpPr>
          <p:cNvPr id="5" name="مربع نص 4">
            <a:extLst>
              <a:ext uri="{FF2B5EF4-FFF2-40B4-BE49-F238E27FC236}">
                <a16:creationId xmlns:a16="http://schemas.microsoft.com/office/drawing/2014/main" id="{4AE4007F-6E6D-46CE-A4BC-429DA10D9401}"/>
              </a:ext>
            </a:extLst>
          </p:cNvPr>
          <p:cNvSpPr txBox="1"/>
          <p:nvPr/>
        </p:nvSpPr>
        <p:spPr>
          <a:xfrm>
            <a:off x="4379840" y="2206486"/>
            <a:ext cx="2551047"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lose control</a:t>
            </a:r>
            <a:endParaRPr lang="ar-SA" sz="24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F48837F4-6C54-42AF-9359-2BAF9ADD027E}"/>
              </a:ext>
            </a:extLst>
          </p:cNvPr>
          <p:cNvSpPr txBox="1"/>
          <p:nvPr/>
        </p:nvSpPr>
        <p:spPr>
          <a:xfrm>
            <a:off x="1901681" y="3916015"/>
            <a:ext cx="1305341"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hungry</a:t>
            </a:r>
            <a:endParaRPr lang="ar-SA" sz="24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CE2E719C-ED67-47B6-A79C-D61E8AEA4EF7}"/>
              </a:ext>
            </a:extLst>
          </p:cNvPr>
          <p:cNvSpPr txBox="1"/>
          <p:nvPr/>
        </p:nvSpPr>
        <p:spPr>
          <a:xfrm>
            <a:off x="3743735" y="5665303"/>
            <a:ext cx="2179987"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turn down</a:t>
            </a:r>
            <a:endParaRPr lang="ar-SA" sz="2400"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id="{1090D319-985A-4427-9DA0-F235A8008046}"/>
              </a:ext>
            </a:extLst>
          </p:cNvPr>
          <p:cNvSpPr txBox="1"/>
          <p:nvPr/>
        </p:nvSpPr>
        <p:spPr>
          <a:xfrm>
            <a:off x="3823247" y="6023111"/>
            <a:ext cx="1729414"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pressure</a:t>
            </a:r>
            <a:endParaRPr lang="ar-SA" sz="24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41911873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307684B4-EAE9-4C69-AEBE-F5A015D2626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46408" y="940904"/>
            <a:ext cx="8838566" cy="4176233"/>
          </a:xfrm>
          <a:prstGeom prst="rect">
            <a:avLst/>
          </a:prstGeom>
        </p:spPr>
      </p:pic>
      <p:sp>
        <p:nvSpPr>
          <p:cNvPr id="5" name="مربع نص 4">
            <a:extLst>
              <a:ext uri="{FF2B5EF4-FFF2-40B4-BE49-F238E27FC236}">
                <a16:creationId xmlns:a16="http://schemas.microsoft.com/office/drawing/2014/main" id="{42F557DB-6772-4034-9EC6-69163C0ABDBE}"/>
              </a:ext>
            </a:extLst>
          </p:cNvPr>
          <p:cNvSpPr txBox="1"/>
          <p:nvPr/>
        </p:nvSpPr>
        <p:spPr>
          <a:xfrm>
            <a:off x="3475698" y="2179982"/>
            <a:ext cx="1669778"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should</a:t>
            </a:r>
            <a:endParaRPr lang="ar-SA" sz="24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89072541-D900-4CAC-A3F1-32A25CB70E6E}"/>
              </a:ext>
            </a:extLst>
          </p:cNvPr>
          <p:cNvSpPr txBox="1"/>
          <p:nvPr/>
        </p:nvSpPr>
        <p:spPr>
          <a:xfrm>
            <a:off x="2965488" y="3008242"/>
            <a:ext cx="1330065"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could</a:t>
            </a:r>
            <a:endParaRPr lang="ar-SA" sz="24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D3D3574A-768A-495E-A2AA-97B760A47C97}"/>
              </a:ext>
            </a:extLst>
          </p:cNvPr>
          <p:cNvSpPr txBox="1"/>
          <p:nvPr/>
        </p:nvSpPr>
        <p:spPr>
          <a:xfrm>
            <a:off x="2938984" y="4108174"/>
            <a:ext cx="1452264"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might</a:t>
            </a:r>
            <a:endParaRPr lang="ar-SA" sz="24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3947122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C209FA69-5946-4E7F-B10F-B7C161D8C3F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47175" y="1086678"/>
            <a:ext cx="8830535" cy="3869635"/>
          </a:xfrm>
          <a:prstGeom prst="rect">
            <a:avLst/>
          </a:prstGeom>
        </p:spPr>
      </p:pic>
      <p:sp>
        <p:nvSpPr>
          <p:cNvPr id="5" name="مربع نص 4">
            <a:extLst>
              <a:ext uri="{FF2B5EF4-FFF2-40B4-BE49-F238E27FC236}">
                <a16:creationId xmlns:a16="http://schemas.microsoft.com/office/drawing/2014/main" id="{C13A92C3-9CEA-4098-A7C6-E85900D416FB}"/>
              </a:ext>
            </a:extLst>
          </p:cNvPr>
          <p:cNvSpPr txBox="1"/>
          <p:nvPr/>
        </p:nvSpPr>
        <p:spPr>
          <a:xfrm>
            <a:off x="6106253" y="1961321"/>
            <a:ext cx="1772473"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shouldn’t</a:t>
            </a:r>
            <a:endParaRPr lang="ar-SA" sz="24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D8C5DBAB-38DC-4B0E-A4ED-D0D44ACB5C27}"/>
              </a:ext>
            </a:extLst>
          </p:cNvPr>
          <p:cNvSpPr txBox="1"/>
          <p:nvPr/>
        </p:nvSpPr>
        <p:spPr>
          <a:xfrm>
            <a:off x="4555747" y="3776869"/>
            <a:ext cx="1653667"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should</a:t>
            </a:r>
            <a:endParaRPr lang="ar-SA" sz="24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AC3B3465-04A1-4EB3-9931-A3CF2FF495A6}"/>
              </a:ext>
            </a:extLst>
          </p:cNvPr>
          <p:cNvSpPr txBox="1"/>
          <p:nvPr/>
        </p:nvSpPr>
        <p:spPr>
          <a:xfrm>
            <a:off x="5920728" y="4134677"/>
            <a:ext cx="1772474"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ought to</a:t>
            </a:r>
            <a:endParaRPr lang="ar-SA" sz="24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1642614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21FBDA9B-A07E-493B-9D13-4453D8E8DA9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74542" y="808384"/>
            <a:ext cx="8936936" cy="4631872"/>
          </a:xfrm>
          <a:prstGeom prst="rect">
            <a:avLst/>
          </a:prstGeom>
        </p:spPr>
      </p:pic>
      <p:sp>
        <p:nvSpPr>
          <p:cNvPr id="5" name="مربع نص 4">
            <a:extLst>
              <a:ext uri="{FF2B5EF4-FFF2-40B4-BE49-F238E27FC236}">
                <a16:creationId xmlns:a16="http://schemas.microsoft.com/office/drawing/2014/main" id="{AE82C853-CFAE-45B4-A4AC-A289C3D792CE}"/>
              </a:ext>
            </a:extLst>
          </p:cNvPr>
          <p:cNvSpPr txBox="1"/>
          <p:nvPr/>
        </p:nvSpPr>
        <p:spPr>
          <a:xfrm>
            <a:off x="1454740" y="3803374"/>
            <a:ext cx="1841354"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ought to</a:t>
            </a:r>
            <a:endParaRPr lang="ar-SA" sz="24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668A65F4-A991-4D5B-8693-F92BED0C1108}"/>
              </a:ext>
            </a:extLst>
          </p:cNvPr>
          <p:cNvSpPr txBox="1"/>
          <p:nvPr/>
        </p:nvSpPr>
        <p:spPr>
          <a:xfrm>
            <a:off x="1600511" y="4439477"/>
            <a:ext cx="1493564"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might</a:t>
            </a:r>
            <a:endParaRPr lang="ar-SA" sz="24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13689335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FE7A850A-A10E-4F77-A5E1-75070F48F5A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22145" y="185531"/>
            <a:ext cx="8802500" cy="6533322"/>
          </a:xfrm>
          <a:prstGeom prst="rect">
            <a:avLst/>
          </a:prstGeom>
        </p:spPr>
      </p:pic>
      <p:sp>
        <p:nvSpPr>
          <p:cNvPr id="5" name="مربع نص 4">
            <a:extLst>
              <a:ext uri="{FF2B5EF4-FFF2-40B4-BE49-F238E27FC236}">
                <a16:creationId xmlns:a16="http://schemas.microsoft.com/office/drawing/2014/main" id="{544A9F27-C3EA-4949-8598-6190BDBC9633}"/>
              </a:ext>
            </a:extLst>
          </p:cNvPr>
          <p:cNvSpPr txBox="1"/>
          <p:nvPr/>
        </p:nvSpPr>
        <p:spPr>
          <a:xfrm>
            <a:off x="1974575" y="3665646"/>
            <a:ext cx="4162417" cy="461665"/>
          </a:xfrm>
          <a:prstGeom prst="rect">
            <a:avLst/>
          </a:prstGeom>
          <a:solidFill>
            <a:srgbClr val="FF0000"/>
          </a:solidFill>
        </p:spPr>
        <p:txBody>
          <a:bodyPr wrap="square" rtlCol="1">
            <a:spAutoFit/>
          </a:bodyPr>
          <a:lstStyle/>
          <a:p>
            <a:pPr algn="ctr" rtl="1"/>
            <a:r>
              <a:rPr lang="ar-SA" sz="2400" b="1" dirty="0">
                <a:solidFill>
                  <a:schemeClr val="bg1"/>
                </a:solidFill>
                <a:highlight>
                  <a:srgbClr val="FF0000"/>
                </a:highlight>
                <a:latin typeface="Comic Sans MS" panose="030F0702030302020204" pitchFamily="66" charset="0"/>
              </a:rPr>
              <a:t>أكمل النصائح باستعمال عباراتك الخاصة</a:t>
            </a:r>
            <a:endParaRPr lang="ar-SA" sz="2400" b="1" dirty="0">
              <a:solidFill>
                <a:srgbClr val="FF0000"/>
              </a:solidFill>
              <a:highlight>
                <a:srgbClr val="FF0000"/>
              </a:highlight>
              <a:latin typeface="Comic Sans MS" panose="030F0702030302020204" pitchFamily="66" charset="0"/>
            </a:endParaRPr>
          </a:p>
        </p:txBody>
      </p:sp>
    </p:spTree>
    <p:extLst>
      <p:ext uri="{BB962C8B-B14F-4D97-AF65-F5344CB8AC3E}">
        <p14:creationId xmlns:p14="http://schemas.microsoft.com/office/powerpoint/2010/main" val="20642660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415E4A4A-4339-4990-9187-F1B5D202463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31964" y="861391"/>
            <a:ext cx="8754009" cy="4545497"/>
          </a:xfrm>
          <a:prstGeom prst="rect">
            <a:avLst/>
          </a:prstGeom>
        </p:spPr>
      </p:pic>
      <p:sp>
        <p:nvSpPr>
          <p:cNvPr id="5" name="مربع نص 4">
            <a:extLst>
              <a:ext uri="{FF2B5EF4-FFF2-40B4-BE49-F238E27FC236}">
                <a16:creationId xmlns:a16="http://schemas.microsoft.com/office/drawing/2014/main" id="{F65C0C2D-B60A-44E3-95C1-2386784E1B60}"/>
              </a:ext>
            </a:extLst>
          </p:cNvPr>
          <p:cNvSpPr txBox="1"/>
          <p:nvPr/>
        </p:nvSpPr>
        <p:spPr>
          <a:xfrm>
            <a:off x="2490791" y="265043"/>
            <a:ext cx="4162417" cy="461665"/>
          </a:xfrm>
          <a:prstGeom prst="rect">
            <a:avLst/>
          </a:prstGeom>
          <a:solidFill>
            <a:srgbClr val="FF0000"/>
          </a:solidFill>
        </p:spPr>
        <p:txBody>
          <a:bodyPr wrap="square" rtlCol="1">
            <a:spAutoFit/>
          </a:bodyPr>
          <a:lstStyle/>
          <a:p>
            <a:pPr algn="ctr" rtl="1"/>
            <a:r>
              <a:rPr lang="ar-SA" sz="2400" b="1" dirty="0">
                <a:solidFill>
                  <a:schemeClr val="bg1"/>
                </a:solidFill>
                <a:highlight>
                  <a:srgbClr val="FF0000"/>
                </a:highlight>
                <a:latin typeface="Comic Sans MS" panose="030F0702030302020204" pitchFamily="66" charset="0"/>
              </a:rPr>
              <a:t>أكمل النصائح باستعمال عباراتك الخاصة</a:t>
            </a:r>
            <a:endParaRPr lang="ar-SA" sz="2400" b="1" dirty="0">
              <a:solidFill>
                <a:srgbClr val="FF0000"/>
              </a:solidFill>
              <a:highlight>
                <a:srgbClr val="FF0000"/>
              </a:highlight>
              <a:latin typeface="Comic Sans MS" panose="030F0702030302020204" pitchFamily="66" charset="0"/>
            </a:endParaRPr>
          </a:p>
        </p:txBody>
      </p:sp>
    </p:spTree>
    <p:extLst>
      <p:ext uri="{BB962C8B-B14F-4D97-AF65-F5344CB8AC3E}">
        <p14:creationId xmlns:p14="http://schemas.microsoft.com/office/powerpoint/2010/main" val="30995793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FD13030F-F311-47AC-B5A2-3A196DF5510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85530" y="212034"/>
            <a:ext cx="8772940" cy="6442129"/>
          </a:xfrm>
          <a:prstGeom prst="rect">
            <a:avLst/>
          </a:prstGeom>
        </p:spPr>
      </p:pic>
      <p:sp>
        <p:nvSpPr>
          <p:cNvPr id="5" name="مربع نص 4">
            <a:extLst>
              <a:ext uri="{FF2B5EF4-FFF2-40B4-BE49-F238E27FC236}">
                <a16:creationId xmlns:a16="http://schemas.microsoft.com/office/drawing/2014/main" id="{24608CED-0632-4BA1-894C-0A14E772EFF4}"/>
              </a:ext>
            </a:extLst>
          </p:cNvPr>
          <p:cNvSpPr txBox="1"/>
          <p:nvPr/>
        </p:nvSpPr>
        <p:spPr>
          <a:xfrm>
            <a:off x="1931818" y="1961321"/>
            <a:ext cx="1898061"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give up</a:t>
            </a:r>
            <a:endParaRPr lang="ar-SA" sz="20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A0A4D078-B4A5-4F1D-B819-C9E683B9AE3A}"/>
              </a:ext>
            </a:extLst>
          </p:cNvPr>
          <p:cNvSpPr txBox="1"/>
          <p:nvPr/>
        </p:nvSpPr>
        <p:spPr>
          <a:xfrm>
            <a:off x="1925194" y="2285998"/>
            <a:ext cx="1898061" cy="400110"/>
          </a:xfrm>
          <a:prstGeom prst="rect">
            <a:avLst/>
          </a:prstGeom>
          <a:noFill/>
        </p:spPr>
        <p:txBody>
          <a:bodyPr wrap="square" rtlCol="1">
            <a:spAutoFit/>
          </a:bodyPr>
          <a:lstStyle/>
          <a:p>
            <a:r>
              <a:rPr lang="en-US" sz="2000" dirty="0">
                <a:solidFill>
                  <a:srgbClr val="C00000"/>
                </a:solidFill>
                <a:latin typeface="Comic Sans MS" panose="030F0702030302020204" pitchFamily="66" charset="0"/>
              </a:rPr>
              <a:t>put off</a:t>
            </a:r>
            <a:endParaRPr lang="ar-SA" sz="2000" dirty="0">
              <a:solidFill>
                <a:srgbClr val="C00000"/>
              </a:solidFill>
              <a:latin typeface="Comic Sans MS" panose="030F0702030302020204" pitchFamily="66" charset="0"/>
            </a:endParaRPr>
          </a:p>
        </p:txBody>
      </p:sp>
      <p:sp>
        <p:nvSpPr>
          <p:cNvPr id="7" name="مربع نص 6">
            <a:extLst>
              <a:ext uri="{FF2B5EF4-FFF2-40B4-BE49-F238E27FC236}">
                <a16:creationId xmlns:a16="http://schemas.microsoft.com/office/drawing/2014/main" id="{D7310394-E19F-4933-85E8-C6EFC30F2204}"/>
              </a:ext>
            </a:extLst>
          </p:cNvPr>
          <p:cNvSpPr txBox="1"/>
          <p:nvPr/>
        </p:nvSpPr>
        <p:spPr>
          <a:xfrm>
            <a:off x="1925193" y="2604051"/>
            <a:ext cx="1898061"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throw away</a:t>
            </a:r>
            <a:endParaRPr lang="ar-SA" sz="2000"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id="{31D15BDC-4D8D-4344-B4C7-E87D2B510BC6}"/>
              </a:ext>
            </a:extLst>
          </p:cNvPr>
          <p:cNvSpPr txBox="1"/>
          <p:nvPr/>
        </p:nvSpPr>
        <p:spPr>
          <a:xfrm>
            <a:off x="1938446" y="2908853"/>
            <a:ext cx="1898061" cy="400110"/>
          </a:xfrm>
          <a:prstGeom prst="rect">
            <a:avLst/>
          </a:prstGeom>
          <a:noFill/>
        </p:spPr>
        <p:txBody>
          <a:bodyPr wrap="square" rtlCol="1">
            <a:spAutoFit/>
          </a:bodyPr>
          <a:lstStyle/>
          <a:p>
            <a:r>
              <a:rPr lang="en-US" sz="2000" dirty="0">
                <a:solidFill>
                  <a:srgbClr val="C00000"/>
                </a:solidFill>
                <a:latin typeface="Comic Sans MS" panose="030F0702030302020204" pitchFamily="66" charset="0"/>
              </a:rPr>
              <a:t>get along</a:t>
            </a:r>
            <a:endParaRPr lang="ar-SA" sz="2000" dirty="0">
              <a:solidFill>
                <a:srgbClr val="C00000"/>
              </a:solidFill>
              <a:latin typeface="Comic Sans MS" panose="030F0702030302020204" pitchFamily="66" charset="0"/>
            </a:endParaRPr>
          </a:p>
        </p:txBody>
      </p:sp>
      <p:sp>
        <p:nvSpPr>
          <p:cNvPr id="9" name="مربع نص 8">
            <a:extLst>
              <a:ext uri="{FF2B5EF4-FFF2-40B4-BE49-F238E27FC236}">
                <a16:creationId xmlns:a16="http://schemas.microsoft.com/office/drawing/2014/main" id="{36633E0C-E5E6-4BFA-9EDA-8A615ACBBB15}"/>
              </a:ext>
            </a:extLst>
          </p:cNvPr>
          <p:cNvSpPr txBox="1"/>
          <p:nvPr/>
        </p:nvSpPr>
        <p:spPr>
          <a:xfrm>
            <a:off x="6298414" y="1954697"/>
            <a:ext cx="1898061"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turn down </a:t>
            </a:r>
            <a:endParaRPr lang="ar-SA" sz="2000" dirty="0">
              <a:solidFill>
                <a:srgbClr val="0000CC"/>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B048AEDC-6F19-4DC1-82E4-04AB9A35C54C}"/>
              </a:ext>
            </a:extLst>
          </p:cNvPr>
          <p:cNvSpPr txBox="1"/>
          <p:nvPr/>
        </p:nvSpPr>
        <p:spPr>
          <a:xfrm>
            <a:off x="6318294" y="2279374"/>
            <a:ext cx="1659515" cy="400110"/>
          </a:xfrm>
          <a:prstGeom prst="rect">
            <a:avLst/>
          </a:prstGeom>
          <a:noFill/>
        </p:spPr>
        <p:txBody>
          <a:bodyPr wrap="square" rtlCol="1">
            <a:spAutoFit/>
          </a:bodyPr>
          <a:lstStyle/>
          <a:p>
            <a:r>
              <a:rPr lang="en-US" sz="2000" dirty="0">
                <a:solidFill>
                  <a:srgbClr val="C00000"/>
                </a:solidFill>
                <a:latin typeface="Comic Sans MS" panose="030F0702030302020204" pitchFamily="66" charset="0"/>
              </a:rPr>
              <a:t>take up</a:t>
            </a:r>
            <a:endParaRPr lang="ar-SA" sz="2000" dirty="0">
              <a:solidFill>
                <a:srgbClr val="C00000"/>
              </a:solidFill>
              <a:latin typeface="Comic Sans MS" panose="030F0702030302020204" pitchFamily="66" charset="0"/>
            </a:endParaRPr>
          </a:p>
        </p:txBody>
      </p:sp>
      <p:sp>
        <p:nvSpPr>
          <p:cNvPr id="11" name="مربع نص 10">
            <a:extLst>
              <a:ext uri="{FF2B5EF4-FFF2-40B4-BE49-F238E27FC236}">
                <a16:creationId xmlns:a16="http://schemas.microsoft.com/office/drawing/2014/main" id="{B2771CD1-5A52-4A5A-AACD-EB268B826B8A}"/>
              </a:ext>
            </a:extLst>
          </p:cNvPr>
          <p:cNvSpPr txBox="1"/>
          <p:nvPr/>
        </p:nvSpPr>
        <p:spPr>
          <a:xfrm>
            <a:off x="6318294" y="2610679"/>
            <a:ext cx="1898061"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put up with</a:t>
            </a:r>
            <a:endParaRPr lang="ar-SA" sz="2000" dirty="0">
              <a:solidFill>
                <a:srgbClr val="0000CC"/>
              </a:solidFill>
              <a:latin typeface="Comic Sans MS" panose="030F0702030302020204" pitchFamily="66" charset="0"/>
            </a:endParaRPr>
          </a:p>
        </p:txBody>
      </p:sp>
      <p:sp>
        <p:nvSpPr>
          <p:cNvPr id="12" name="مربع نص 11">
            <a:extLst>
              <a:ext uri="{FF2B5EF4-FFF2-40B4-BE49-F238E27FC236}">
                <a16:creationId xmlns:a16="http://schemas.microsoft.com/office/drawing/2014/main" id="{739EC1C0-8848-4F27-900A-BC0F75C3A5E6}"/>
              </a:ext>
            </a:extLst>
          </p:cNvPr>
          <p:cNvSpPr txBox="1"/>
          <p:nvPr/>
        </p:nvSpPr>
        <p:spPr>
          <a:xfrm>
            <a:off x="1236078" y="4393097"/>
            <a:ext cx="1898061"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give up</a:t>
            </a:r>
            <a:endParaRPr lang="ar-SA" sz="2000" dirty="0">
              <a:solidFill>
                <a:srgbClr val="0000CC"/>
              </a:solidFill>
              <a:latin typeface="Comic Sans MS" panose="030F0702030302020204" pitchFamily="66" charset="0"/>
            </a:endParaRPr>
          </a:p>
        </p:txBody>
      </p:sp>
      <p:sp>
        <p:nvSpPr>
          <p:cNvPr id="13" name="مربع نص 12">
            <a:extLst>
              <a:ext uri="{FF2B5EF4-FFF2-40B4-BE49-F238E27FC236}">
                <a16:creationId xmlns:a16="http://schemas.microsoft.com/office/drawing/2014/main" id="{F066FFF5-A105-47C0-9129-2853CBE2E989}"/>
              </a:ext>
            </a:extLst>
          </p:cNvPr>
          <p:cNvSpPr txBox="1"/>
          <p:nvPr/>
        </p:nvSpPr>
        <p:spPr>
          <a:xfrm>
            <a:off x="4900308" y="4412970"/>
            <a:ext cx="1898061" cy="400110"/>
          </a:xfrm>
          <a:prstGeom prst="rect">
            <a:avLst/>
          </a:prstGeom>
          <a:noFill/>
        </p:spPr>
        <p:txBody>
          <a:bodyPr wrap="square" rtlCol="1">
            <a:spAutoFit/>
          </a:bodyPr>
          <a:lstStyle/>
          <a:p>
            <a:r>
              <a:rPr lang="en-US" sz="2000" dirty="0">
                <a:solidFill>
                  <a:srgbClr val="C00000"/>
                </a:solidFill>
                <a:latin typeface="Comic Sans MS" panose="030F0702030302020204" pitchFamily="66" charset="0"/>
              </a:rPr>
              <a:t>threw away</a:t>
            </a:r>
            <a:endParaRPr lang="ar-SA" sz="2000" dirty="0">
              <a:solidFill>
                <a:srgbClr val="C00000"/>
              </a:solidFill>
              <a:latin typeface="Comic Sans MS" panose="030F0702030302020204" pitchFamily="66" charset="0"/>
            </a:endParaRPr>
          </a:p>
        </p:txBody>
      </p:sp>
      <p:sp>
        <p:nvSpPr>
          <p:cNvPr id="15" name="مربع نص 14">
            <a:extLst>
              <a:ext uri="{FF2B5EF4-FFF2-40B4-BE49-F238E27FC236}">
                <a16:creationId xmlns:a16="http://schemas.microsoft.com/office/drawing/2014/main" id="{8B6EBA30-13C5-4D6F-8DF2-1E8E0FC3F0B9}"/>
              </a:ext>
            </a:extLst>
          </p:cNvPr>
          <p:cNvSpPr txBox="1"/>
          <p:nvPr/>
        </p:nvSpPr>
        <p:spPr>
          <a:xfrm>
            <a:off x="5072589" y="4929809"/>
            <a:ext cx="1477068"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put off</a:t>
            </a:r>
            <a:endParaRPr lang="ar-SA" sz="2000" dirty="0">
              <a:solidFill>
                <a:srgbClr val="0000CC"/>
              </a:solidFill>
              <a:latin typeface="Comic Sans MS" panose="030F0702030302020204" pitchFamily="66" charset="0"/>
            </a:endParaRPr>
          </a:p>
        </p:txBody>
      </p:sp>
      <p:sp>
        <p:nvSpPr>
          <p:cNvPr id="16" name="مربع نص 15">
            <a:extLst>
              <a:ext uri="{FF2B5EF4-FFF2-40B4-BE49-F238E27FC236}">
                <a16:creationId xmlns:a16="http://schemas.microsoft.com/office/drawing/2014/main" id="{1A1EA9E2-1F87-40F9-B4D0-C56D7E06AC95}"/>
              </a:ext>
            </a:extLst>
          </p:cNvPr>
          <p:cNvSpPr txBox="1"/>
          <p:nvPr/>
        </p:nvSpPr>
        <p:spPr>
          <a:xfrm>
            <a:off x="1123438" y="5463223"/>
            <a:ext cx="1898061" cy="400110"/>
          </a:xfrm>
          <a:prstGeom prst="rect">
            <a:avLst/>
          </a:prstGeom>
          <a:noFill/>
        </p:spPr>
        <p:txBody>
          <a:bodyPr wrap="square" rtlCol="1">
            <a:spAutoFit/>
          </a:bodyPr>
          <a:lstStyle/>
          <a:p>
            <a:r>
              <a:rPr lang="en-US" sz="2000" dirty="0">
                <a:solidFill>
                  <a:srgbClr val="C00000"/>
                </a:solidFill>
                <a:latin typeface="Comic Sans MS" panose="030F0702030302020204" pitchFamily="66" charset="0"/>
              </a:rPr>
              <a:t>turned down </a:t>
            </a:r>
            <a:endParaRPr lang="ar-SA" sz="2000" dirty="0">
              <a:solidFill>
                <a:srgbClr val="C00000"/>
              </a:solidFill>
              <a:latin typeface="Comic Sans MS" panose="030F0702030302020204" pitchFamily="66" charset="0"/>
            </a:endParaRPr>
          </a:p>
        </p:txBody>
      </p:sp>
      <p:sp>
        <p:nvSpPr>
          <p:cNvPr id="17" name="مربع نص 16">
            <a:extLst>
              <a:ext uri="{FF2B5EF4-FFF2-40B4-BE49-F238E27FC236}">
                <a16:creationId xmlns:a16="http://schemas.microsoft.com/office/drawing/2014/main" id="{12D4B3F5-EDFF-46EA-9DBE-C52CD99DBF25}"/>
              </a:ext>
            </a:extLst>
          </p:cNvPr>
          <p:cNvSpPr txBox="1"/>
          <p:nvPr/>
        </p:nvSpPr>
        <p:spPr>
          <a:xfrm>
            <a:off x="5602671" y="5777085"/>
            <a:ext cx="2149850"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gets along with</a:t>
            </a:r>
            <a:endParaRPr lang="ar-SA" sz="2000" dirty="0">
              <a:solidFill>
                <a:srgbClr val="0000CC"/>
              </a:solidFill>
              <a:latin typeface="Comic Sans MS" panose="030F0702030302020204" pitchFamily="66" charset="0"/>
            </a:endParaRPr>
          </a:p>
        </p:txBody>
      </p:sp>
      <p:sp>
        <p:nvSpPr>
          <p:cNvPr id="18" name="مربع نص 17">
            <a:extLst>
              <a:ext uri="{FF2B5EF4-FFF2-40B4-BE49-F238E27FC236}">
                <a16:creationId xmlns:a16="http://schemas.microsoft.com/office/drawing/2014/main" id="{ABE4DC9B-4876-4CBB-84C5-0A291A0A9EAA}"/>
              </a:ext>
            </a:extLst>
          </p:cNvPr>
          <p:cNvSpPr txBox="1"/>
          <p:nvPr/>
        </p:nvSpPr>
        <p:spPr>
          <a:xfrm>
            <a:off x="5700570" y="6054962"/>
            <a:ext cx="1659515" cy="400110"/>
          </a:xfrm>
          <a:prstGeom prst="rect">
            <a:avLst/>
          </a:prstGeom>
          <a:noFill/>
        </p:spPr>
        <p:txBody>
          <a:bodyPr wrap="square" rtlCol="1">
            <a:spAutoFit/>
          </a:bodyPr>
          <a:lstStyle/>
          <a:p>
            <a:r>
              <a:rPr lang="en-US" sz="2000" dirty="0">
                <a:solidFill>
                  <a:srgbClr val="C00000"/>
                </a:solidFill>
                <a:latin typeface="Comic Sans MS" panose="030F0702030302020204" pitchFamily="66" charset="0"/>
              </a:rPr>
              <a:t>take up</a:t>
            </a:r>
            <a:endParaRPr lang="ar-SA" sz="2000" dirty="0">
              <a:solidFill>
                <a:srgbClr val="C00000"/>
              </a:solidFill>
              <a:latin typeface="Comic Sans MS" panose="030F0702030302020204" pitchFamily="66" charset="0"/>
            </a:endParaRPr>
          </a:p>
        </p:txBody>
      </p:sp>
    </p:spTree>
    <p:extLst>
      <p:ext uri="{BB962C8B-B14F-4D97-AF65-F5344CB8AC3E}">
        <p14:creationId xmlns:p14="http://schemas.microsoft.com/office/powerpoint/2010/main" val="11054982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fade">
                                      <p:cBhvr>
                                        <p:cTn id="62" dur="500"/>
                                        <p:tgtEl>
                                          <p:spTgt spid="16"/>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500"/>
                                        <p:tgtEl>
                                          <p:spTgt spid="17"/>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fade">
                                      <p:cBhvr>
                                        <p:cTn id="7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5" grpId="0"/>
      <p:bldP spid="16" grpId="0"/>
      <p:bldP spid="17" grpId="0"/>
      <p:bldP spid="18"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C013B380-8B1E-4E81-9D5F-05929C70752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78433" y="636104"/>
            <a:ext cx="8711989" cy="4903305"/>
          </a:xfrm>
          <a:prstGeom prst="rect">
            <a:avLst/>
          </a:prstGeom>
        </p:spPr>
      </p:pic>
      <p:sp>
        <p:nvSpPr>
          <p:cNvPr id="5" name="مربع نص 4">
            <a:extLst>
              <a:ext uri="{FF2B5EF4-FFF2-40B4-BE49-F238E27FC236}">
                <a16:creationId xmlns:a16="http://schemas.microsoft.com/office/drawing/2014/main" id="{FE33C6B3-9340-4960-8053-8A1AB74B7B09}"/>
              </a:ext>
            </a:extLst>
          </p:cNvPr>
          <p:cNvSpPr txBox="1"/>
          <p:nvPr/>
        </p:nvSpPr>
        <p:spPr>
          <a:xfrm>
            <a:off x="4959941" y="1583634"/>
            <a:ext cx="2209485" cy="400110"/>
          </a:xfrm>
          <a:prstGeom prst="rect">
            <a:avLst/>
          </a:prstGeom>
          <a:noFill/>
        </p:spPr>
        <p:txBody>
          <a:bodyPr wrap="square" rtlCol="1">
            <a:spAutoFit/>
          </a:bodyPr>
          <a:lstStyle/>
          <a:p>
            <a:r>
              <a:rPr lang="en-US" sz="2000" dirty="0">
                <a:solidFill>
                  <a:srgbClr val="C00000"/>
                </a:solidFill>
                <a:latin typeface="Comic Sans MS" panose="030F0702030302020204" pitchFamily="66" charset="0"/>
              </a:rPr>
              <a:t>put it off</a:t>
            </a:r>
            <a:endParaRPr lang="ar-SA" sz="2000" dirty="0">
              <a:solidFill>
                <a:srgbClr val="C00000"/>
              </a:solidFill>
              <a:latin typeface="Comic Sans MS" panose="030F0702030302020204" pitchFamily="66" charset="0"/>
            </a:endParaRPr>
          </a:p>
        </p:txBody>
      </p:sp>
      <p:sp>
        <p:nvSpPr>
          <p:cNvPr id="6" name="مربع نص 5">
            <a:extLst>
              <a:ext uri="{FF2B5EF4-FFF2-40B4-BE49-F238E27FC236}">
                <a16:creationId xmlns:a16="http://schemas.microsoft.com/office/drawing/2014/main" id="{CAC6723A-CDB9-4F63-B4FE-08CCFC6D494E}"/>
              </a:ext>
            </a:extLst>
          </p:cNvPr>
          <p:cNvSpPr txBox="1"/>
          <p:nvPr/>
        </p:nvSpPr>
        <p:spPr>
          <a:xfrm>
            <a:off x="5523159" y="2001076"/>
            <a:ext cx="2209485"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put up with it</a:t>
            </a:r>
            <a:endParaRPr lang="ar-SA" sz="20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C71E629D-B727-4BC1-8FC9-3FD2BE4721FD}"/>
              </a:ext>
            </a:extLst>
          </p:cNvPr>
          <p:cNvSpPr txBox="1"/>
          <p:nvPr/>
        </p:nvSpPr>
        <p:spPr>
          <a:xfrm>
            <a:off x="4754532" y="2319130"/>
            <a:ext cx="2209485" cy="400110"/>
          </a:xfrm>
          <a:prstGeom prst="rect">
            <a:avLst/>
          </a:prstGeom>
          <a:noFill/>
        </p:spPr>
        <p:txBody>
          <a:bodyPr wrap="square" rtlCol="1">
            <a:spAutoFit/>
          </a:bodyPr>
          <a:lstStyle/>
          <a:p>
            <a:r>
              <a:rPr lang="en-US" sz="2000" dirty="0">
                <a:solidFill>
                  <a:srgbClr val="C00000"/>
                </a:solidFill>
                <a:latin typeface="Comic Sans MS" panose="030F0702030302020204" pitchFamily="66" charset="0"/>
              </a:rPr>
              <a:t>throw it away</a:t>
            </a:r>
            <a:endParaRPr lang="ar-SA" sz="2000" dirty="0">
              <a:solidFill>
                <a:srgbClr val="C00000"/>
              </a:solidFill>
              <a:latin typeface="Comic Sans MS" panose="030F0702030302020204" pitchFamily="66" charset="0"/>
            </a:endParaRPr>
          </a:p>
        </p:txBody>
      </p:sp>
      <p:sp>
        <p:nvSpPr>
          <p:cNvPr id="8" name="مربع نص 7">
            <a:extLst>
              <a:ext uri="{FF2B5EF4-FFF2-40B4-BE49-F238E27FC236}">
                <a16:creationId xmlns:a16="http://schemas.microsoft.com/office/drawing/2014/main" id="{A437A313-E4D3-4346-86CA-B44DDE23D154}"/>
              </a:ext>
            </a:extLst>
          </p:cNvPr>
          <p:cNvSpPr txBox="1"/>
          <p:nvPr/>
        </p:nvSpPr>
        <p:spPr>
          <a:xfrm>
            <a:off x="3879888" y="3140763"/>
            <a:ext cx="2209485"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throw it away</a:t>
            </a:r>
            <a:endParaRPr lang="ar-SA" sz="2000" dirty="0">
              <a:solidFill>
                <a:srgbClr val="0000CC"/>
              </a:solidFill>
              <a:latin typeface="Comic Sans MS" panose="030F0702030302020204" pitchFamily="66" charset="0"/>
            </a:endParaRPr>
          </a:p>
        </p:txBody>
      </p:sp>
      <p:sp>
        <p:nvSpPr>
          <p:cNvPr id="9" name="مربع نص 8">
            <a:extLst>
              <a:ext uri="{FF2B5EF4-FFF2-40B4-BE49-F238E27FC236}">
                <a16:creationId xmlns:a16="http://schemas.microsoft.com/office/drawing/2014/main" id="{84EC0359-C03E-4374-9EED-41C03140114E}"/>
              </a:ext>
            </a:extLst>
          </p:cNvPr>
          <p:cNvSpPr txBox="1"/>
          <p:nvPr/>
        </p:nvSpPr>
        <p:spPr>
          <a:xfrm>
            <a:off x="3488948" y="3902762"/>
            <a:ext cx="2355261" cy="400110"/>
          </a:xfrm>
          <a:prstGeom prst="rect">
            <a:avLst/>
          </a:prstGeom>
          <a:noFill/>
        </p:spPr>
        <p:txBody>
          <a:bodyPr wrap="square" rtlCol="1">
            <a:spAutoFit/>
          </a:bodyPr>
          <a:lstStyle/>
          <a:p>
            <a:r>
              <a:rPr lang="en-US" sz="2000" dirty="0">
                <a:solidFill>
                  <a:srgbClr val="C00000"/>
                </a:solidFill>
                <a:latin typeface="Comic Sans MS" panose="030F0702030302020204" pitchFamily="66" charset="0"/>
              </a:rPr>
              <a:t>throw them away</a:t>
            </a:r>
            <a:endParaRPr lang="ar-SA" sz="2000" dirty="0">
              <a:solidFill>
                <a:srgbClr val="C00000"/>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38E29499-A080-4FCD-A4FF-6103BDBBBEF1}"/>
              </a:ext>
            </a:extLst>
          </p:cNvPr>
          <p:cNvSpPr txBox="1"/>
          <p:nvPr/>
        </p:nvSpPr>
        <p:spPr>
          <a:xfrm>
            <a:off x="1355347" y="4936431"/>
            <a:ext cx="2524541"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put up with you</a:t>
            </a:r>
            <a:endParaRPr lang="ar-SA" sz="20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25697828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73AFAF9C-F910-4FA4-A89D-C35AFFF3BD01}"/>
              </a:ext>
            </a:extLst>
          </p:cNvPr>
          <p:cNvPicPr>
            <a:picLocks noChangeAspect="1"/>
          </p:cNvPicPr>
          <p:nvPr/>
        </p:nvPicPr>
        <p:blipFill>
          <a:blip r:embed="rId2"/>
          <a:stretch>
            <a:fillRect/>
          </a:stretch>
        </p:blipFill>
        <p:spPr>
          <a:xfrm>
            <a:off x="228735" y="371061"/>
            <a:ext cx="8663474" cy="6294782"/>
          </a:xfrm>
          <a:prstGeom prst="rect">
            <a:avLst/>
          </a:prstGeom>
        </p:spPr>
      </p:pic>
      <p:sp>
        <p:nvSpPr>
          <p:cNvPr id="5" name="مربع نص 4">
            <a:extLst>
              <a:ext uri="{FF2B5EF4-FFF2-40B4-BE49-F238E27FC236}">
                <a16:creationId xmlns:a16="http://schemas.microsoft.com/office/drawing/2014/main" id="{FCDDBFA6-4CDF-4DD0-9569-8BF190EF822D}"/>
              </a:ext>
            </a:extLst>
          </p:cNvPr>
          <p:cNvSpPr txBox="1"/>
          <p:nvPr/>
        </p:nvSpPr>
        <p:spPr>
          <a:xfrm>
            <a:off x="748745" y="1066791"/>
            <a:ext cx="788505" cy="584775"/>
          </a:xfrm>
          <a:prstGeom prst="rect">
            <a:avLst/>
          </a:prstGeom>
          <a:noFill/>
        </p:spPr>
        <p:txBody>
          <a:bodyPr wrap="square" rtlCol="1">
            <a:spAutoFit/>
          </a:bodyPr>
          <a:lstStyle/>
          <a:p>
            <a:r>
              <a:rPr lang="en-US" sz="3200" dirty="0">
                <a:solidFill>
                  <a:srgbClr val="0000CC"/>
                </a:solidFill>
                <a:latin typeface="Comic Sans MS" panose="030F0702030302020204" pitchFamily="66" charset="0"/>
              </a:rPr>
              <a:t>F </a:t>
            </a:r>
            <a:endParaRPr lang="ar-SA" sz="32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9684A6A4-1D4A-4FB8-A61B-389B6815EC80}"/>
              </a:ext>
            </a:extLst>
          </p:cNvPr>
          <p:cNvSpPr txBox="1"/>
          <p:nvPr/>
        </p:nvSpPr>
        <p:spPr>
          <a:xfrm>
            <a:off x="768625" y="4373209"/>
            <a:ext cx="788505" cy="584775"/>
          </a:xfrm>
          <a:prstGeom prst="rect">
            <a:avLst/>
          </a:prstGeom>
          <a:noFill/>
        </p:spPr>
        <p:txBody>
          <a:bodyPr wrap="square" rtlCol="1">
            <a:spAutoFit/>
          </a:bodyPr>
          <a:lstStyle/>
          <a:p>
            <a:r>
              <a:rPr lang="en-US" sz="3200" dirty="0">
                <a:solidFill>
                  <a:srgbClr val="0000CC"/>
                </a:solidFill>
                <a:latin typeface="Comic Sans MS" panose="030F0702030302020204" pitchFamily="66" charset="0"/>
              </a:rPr>
              <a:t>F </a:t>
            </a:r>
            <a:endParaRPr lang="ar-SA" sz="32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A5D6E853-68A0-412E-BDCF-831C88445692}"/>
              </a:ext>
            </a:extLst>
          </p:cNvPr>
          <p:cNvSpPr txBox="1"/>
          <p:nvPr/>
        </p:nvSpPr>
        <p:spPr>
          <a:xfrm>
            <a:off x="762001" y="5055697"/>
            <a:ext cx="788505" cy="584775"/>
          </a:xfrm>
          <a:prstGeom prst="rect">
            <a:avLst/>
          </a:prstGeom>
          <a:noFill/>
        </p:spPr>
        <p:txBody>
          <a:bodyPr wrap="square" rtlCol="1">
            <a:spAutoFit/>
          </a:bodyPr>
          <a:lstStyle/>
          <a:p>
            <a:r>
              <a:rPr lang="en-US" sz="3200" dirty="0">
                <a:solidFill>
                  <a:srgbClr val="0000CC"/>
                </a:solidFill>
                <a:latin typeface="Comic Sans MS" panose="030F0702030302020204" pitchFamily="66" charset="0"/>
              </a:rPr>
              <a:t>F </a:t>
            </a:r>
            <a:endParaRPr lang="ar-SA" sz="3200"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id="{DDE2BDBC-DEB1-4352-8C1F-D9F8720EEBCE}"/>
              </a:ext>
            </a:extLst>
          </p:cNvPr>
          <p:cNvSpPr txBox="1"/>
          <p:nvPr/>
        </p:nvSpPr>
        <p:spPr>
          <a:xfrm>
            <a:off x="748747" y="1716145"/>
            <a:ext cx="788505" cy="584775"/>
          </a:xfrm>
          <a:prstGeom prst="rect">
            <a:avLst/>
          </a:prstGeom>
          <a:noFill/>
        </p:spPr>
        <p:txBody>
          <a:bodyPr wrap="square" rtlCol="1">
            <a:spAutoFit/>
          </a:bodyPr>
          <a:lstStyle/>
          <a:p>
            <a:r>
              <a:rPr lang="en-US" sz="3200" dirty="0">
                <a:solidFill>
                  <a:srgbClr val="0000CC"/>
                </a:solidFill>
                <a:latin typeface="Comic Sans MS" panose="030F0702030302020204" pitchFamily="66" charset="0"/>
              </a:rPr>
              <a:t>T  </a:t>
            </a:r>
            <a:endParaRPr lang="ar-SA" sz="3200" dirty="0">
              <a:solidFill>
                <a:srgbClr val="0000CC"/>
              </a:solidFill>
              <a:latin typeface="Comic Sans MS" panose="030F0702030302020204" pitchFamily="66" charset="0"/>
            </a:endParaRPr>
          </a:p>
        </p:txBody>
      </p:sp>
      <p:sp>
        <p:nvSpPr>
          <p:cNvPr id="9" name="مربع نص 8">
            <a:extLst>
              <a:ext uri="{FF2B5EF4-FFF2-40B4-BE49-F238E27FC236}">
                <a16:creationId xmlns:a16="http://schemas.microsoft.com/office/drawing/2014/main" id="{386DAC0D-43C2-4B36-BCD3-782F74C5EFD5}"/>
              </a:ext>
            </a:extLst>
          </p:cNvPr>
          <p:cNvSpPr txBox="1"/>
          <p:nvPr/>
        </p:nvSpPr>
        <p:spPr>
          <a:xfrm>
            <a:off x="755375" y="2438390"/>
            <a:ext cx="788505" cy="584775"/>
          </a:xfrm>
          <a:prstGeom prst="rect">
            <a:avLst/>
          </a:prstGeom>
          <a:noFill/>
        </p:spPr>
        <p:txBody>
          <a:bodyPr wrap="square" rtlCol="1">
            <a:spAutoFit/>
          </a:bodyPr>
          <a:lstStyle/>
          <a:p>
            <a:r>
              <a:rPr lang="en-US" sz="3200" dirty="0">
                <a:solidFill>
                  <a:srgbClr val="0000CC"/>
                </a:solidFill>
                <a:latin typeface="Comic Sans MS" panose="030F0702030302020204" pitchFamily="66" charset="0"/>
              </a:rPr>
              <a:t>T  </a:t>
            </a:r>
            <a:endParaRPr lang="ar-SA" sz="3200" dirty="0">
              <a:solidFill>
                <a:srgbClr val="0000CC"/>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E487D6F5-BB07-40D9-9289-1386C97C29BB}"/>
              </a:ext>
            </a:extLst>
          </p:cNvPr>
          <p:cNvSpPr txBox="1"/>
          <p:nvPr/>
        </p:nvSpPr>
        <p:spPr>
          <a:xfrm>
            <a:off x="762003" y="3081120"/>
            <a:ext cx="788505" cy="584775"/>
          </a:xfrm>
          <a:prstGeom prst="rect">
            <a:avLst/>
          </a:prstGeom>
          <a:noFill/>
        </p:spPr>
        <p:txBody>
          <a:bodyPr wrap="square" rtlCol="1">
            <a:spAutoFit/>
          </a:bodyPr>
          <a:lstStyle/>
          <a:p>
            <a:r>
              <a:rPr lang="en-US" sz="3200" dirty="0">
                <a:solidFill>
                  <a:srgbClr val="0000CC"/>
                </a:solidFill>
                <a:latin typeface="Comic Sans MS" panose="030F0702030302020204" pitchFamily="66" charset="0"/>
              </a:rPr>
              <a:t>T  </a:t>
            </a:r>
            <a:endParaRPr lang="ar-SA" sz="3200" dirty="0">
              <a:solidFill>
                <a:srgbClr val="0000CC"/>
              </a:solidFill>
              <a:latin typeface="Comic Sans MS" panose="030F0702030302020204" pitchFamily="66" charset="0"/>
            </a:endParaRPr>
          </a:p>
        </p:txBody>
      </p:sp>
      <p:sp>
        <p:nvSpPr>
          <p:cNvPr id="11" name="مربع نص 10">
            <a:extLst>
              <a:ext uri="{FF2B5EF4-FFF2-40B4-BE49-F238E27FC236}">
                <a16:creationId xmlns:a16="http://schemas.microsoft.com/office/drawing/2014/main" id="{2B692542-917C-4457-87BC-24BBEB421D4F}"/>
              </a:ext>
            </a:extLst>
          </p:cNvPr>
          <p:cNvSpPr txBox="1"/>
          <p:nvPr/>
        </p:nvSpPr>
        <p:spPr>
          <a:xfrm>
            <a:off x="768631" y="3737102"/>
            <a:ext cx="788505" cy="584775"/>
          </a:xfrm>
          <a:prstGeom prst="rect">
            <a:avLst/>
          </a:prstGeom>
          <a:noFill/>
        </p:spPr>
        <p:txBody>
          <a:bodyPr wrap="square" rtlCol="1">
            <a:spAutoFit/>
          </a:bodyPr>
          <a:lstStyle/>
          <a:p>
            <a:r>
              <a:rPr lang="en-US" sz="3200" dirty="0">
                <a:solidFill>
                  <a:srgbClr val="0000CC"/>
                </a:solidFill>
                <a:latin typeface="Comic Sans MS" panose="030F0702030302020204" pitchFamily="66" charset="0"/>
              </a:rPr>
              <a:t>T  </a:t>
            </a:r>
            <a:endParaRPr lang="ar-SA" sz="3200" dirty="0">
              <a:solidFill>
                <a:srgbClr val="0000CC"/>
              </a:solidFill>
              <a:latin typeface="Comic Sans MS" panose="030F0702030302020204" pitchFamily="66" charset="0"/>
            </a:endParaRPr>
          </a:p>
        </p:txBody>
      </p:sp>
      <p:sp>
        <p:nvSpPr>
          <p:cNvPr id="12" name="مربع نص 11">
            <a:extLst>
              <a:ext uri="{FF2B5EF4-FFF2-40B4-BE49-F238E27FC236}">
                <a16:creationId xmlns:a16="http://schemas.microsoft.com/office/drawing/2014/main" id="{FCE2A47B-148D-4372-8AF5-583B476AA620}"/>
              </a:ext>
            </a:extLst>
          </p:cNvPr>
          <p:cNvSpPr txBox="1"/>
          <p:nvPr/>
        </p:nvSpPr>
        <p:spPr>
          <a:xfrm>
            <a:off x="775259" y="5731556"/>
            <a:ext cx="788505" cy="584775"/>
          </a:xfrm>
          <a:prstGeom prst="rect">
            <a:avLst/>
          </a:prstGeom>
          <a:noFill/>
        </p:spPr>
        <p:txBody>
          <a:bodyPr wrap="square" rtlCol="1">
            <a:spAutoFit/>
          </a:bodyPr>
          <a:lstStyle/>
          <a:p>
            <a:r>
              <a:rPr lang="en-US" sz="3200" dirty="0">
                <a:solidFill>
                  <a:srgbClr val="0000CC"/>
                </a:solidFill>
                <a:latin typeface="Comic Sans MS" panose="030F0702030302020204" pitchFamily="66" charset="0"/>
              </a:rPr>
              <a:t>T  </a:t>
            </a:r>
            <a:endParaRPr lang="ar-SA" sz="32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6014698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88E5C652-2C56-47EF-A701-B7C93F4AEE3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027280" y="103908"/>
            <a:ext cx="7281832" cy="6593279"/>
          </a:xfrm>
          <a:prstGeom prst="rect">
            <a:avLst/>
          </a:prstGeom>
        </p:spPr>
      </p:pic>
    </p:spTree>
    <p:extLst>
      <p:ext uri="{BB962C8B-B14F-4D97-AF65-F5344CB8AC3E}">
        <p14:creationId xmlns:p14="http://schemas.microsoft.com/office/powerpoint/2010/main" val="7567903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FE13E385-5237-4D7A-86C0-135158710FE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04413" y="1192696"/>
            <a:ext cx="8002504" cy="4611756"/>
          </a:xfrm>
          <a:prstGeom prst="rect">
            <a:avLst/>
          </a:prstGeom>
        </p:spPr>
      </p:pic>
      <p:sp>
        <p:nvSpPr>
          <p:cNvPr id="5" name="مربع نص 4">
            <a:extLst>
              <a:ext uri="{FF2B5EF4-FFF2-40B4-BE49-F238E27FC236}">
                <a16:creationId xmlns:a16="http://schemas.microsoft.com/office/drawing/2014/main" id="{81A4712A-277F-4E43-86C2-8174E96615A1}"/>
              </a:ext>
            </a:extLst>
          </p:cNvPr>
          <p:cNvSpPr txBox="1"/>
          <p:nvPr/>
        </p:nvSpPr>
        <p:spPr>
          <a:xfrm>
            <a:off x="3394369" y="2073964"/>
            <a:ext cx="3431733" cy="584775"/>
          </a:xfrm>
          <a:prstGeom prst="rect">
            <a:avLst/>
          </a:prstGeom>
          <a:noFill/>
        </p:spPr>
        <p:txBody>
          <a:bodyPr wrap="square" rtlCol="1">
            <a:spAutoFit/>
          </a:bodyPr>
          <a:lstStyle/>
          <a:p>
            <a:r>
              <a:rPr lang="en-US" sz="3200" dirty="0">
                <a:solidFill>
                  <a:srgbClr val="0000CC"/>
                </a:solidFill>
                <a:latin typeface="Comic Sans MS" panose="030F0702030302020204" pitchFamily="66" charset="0"/>
              </a:rPr>
              <a:t>Eppie Lederer </a:t>
            </a:r>
            <a:endParaRPr lang="ar-SA" sz="32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42555062-1010-472D-9174-A7A66B91264E}"/>
              </a:ext>
            </a:extLst>
          </p:cNvPr>
          <p:cNvSpPr txBox="1"/>
          <p:nvPr/>
        </p:nvSpPr>
        <p:spPr>
          <a:xfrm>
            <a:off x="3851569" y="2835963"/>
            <a:ext cx="3559324" cy="584775"/>
          </a:xfrm>
          <a:prstGeom prst="rect">
            <a:avLst/>
          </a:prstGeom>
          <a:noFill/>
        </p:spPr>
        <p:txBody>
          <a:bodyPr wrap="square" rtlCol="1">
            <a:spAutoFit/>
          </a:bodyPr>
          <a:lstStyle/>
          <a:p>
            <a:r>
              <a:rPr lang="en-US" sz="3200" dirty="0">
                <a:solidFill>
                  <a:srgbClr val="0000CC"/>
                </a:solidFill>
                <a:latin typeface="Comic Sans MS" panose="030F0702030302020204" pitchFamily="66" charset="0"/>
              </a:rPr>
              <a:t>Pauline Phillips</a:t>
            </a:r>
            <a:endParaRPr lang="ar-SA" sz="32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33AB6044-C707-4126-80B2-0ED54009D73A}"/>
              </a:ext>
            </a:extLst>
          </p:cNvPr>
          <p:cNvSpPr txBox="1"/>
          <p:nvPr/>
        </p:nvSpPr>
        <p:spPr>
          <a:xfrm>
            <a:off x="969220" y="3544954"/>
            <a:ext cx="3709106" cy="584775"/>
          </a:xfrm>
          <a:prstGeom prst="rect">
            <a:avLst/>
          </a:prstGeom>
          <a:noFill/>
        </p:spPr>
        <p:txBody>
          <a:bodyPr wrap="square" rtlCol="1">
            <a:spAutoFit/>
          </a:bodyPr>
          <a:lstStyle/>
          <a:p>
            <a:r>
              <a:rPr lang="en-US" sz="3200" dirty="0">
                <a:solidFill>
                  <a:srgbClr val="0000CC"/>
                </a:solidFill>
                <a:latin typeface="Comic Sans MS" panose="030F0702030302020204" pitchFamily="66" charset="0"/>
              </a:rPr>
              <a:t>Jeanne Phillips</a:t>
            </a:r>
            <a:endParaRPr lang="ar-SA" sz="3200"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id="{647E07A7-E336-4C7E-BEE9-B125E50D4188}"/>
              </a:ext>
            </a:extLst>
          </p:cNvPr>
          <p:cNvSpPr txBox="1"/>
          <p:nvPr/>
        </p:nvSpPr>
        <p:spPr>
          <a:xfrm>
            <a:off x="1008974" y="4273823"/>
            <a:ext cx="8002504" cy="584775"/>
          </a:xfrm>
          <a:prstGeom prst="rect">
            <a:avLst/>
          </a:prstGeom>
          <a:noFill/>
        </p:spPr>
        <p:txBody>
          <a:bodyPr wrap="square" rtlCol="1">
            <a:spAutoFit/>
          </a:bodyPr>
          <a:lstStyle/>
          <a:p>
            <a:r>
              <a:rPr lang="en-US" sz="3200" dirty="0">
                <a:solidFill>
                  <a:srgbClr val="0000CC"/>
                </a:solidFill>
                <a:latin typeface="Comic Sans MS" panose="030F0702030302020204" pitchFamily="66" charset="0"/>
              </a:rPr>
              <a:t>Margo Howard 			   Eppie Lederer’s</a:t>
            </a:r>
            <a:endParaRPr lang="ar-SA" sz="32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25422636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8ADD858E-C123-4C1F-8AE4-9CCE63871FC8}"/>
              </a:ext>
            </a:extLst>
          </p:cNvPr>
          <p:cNvPicPr>
            <a:picLocks noChangeAspect="1"/>
          </p:cNvPicPr>
          <p:nvPr/>
        </p:nvPicPr>
        <p:blipFill>
          <a:blip r:embed="rId2"/>
          <a:stretch>
            <a:fillRect/>
          </a:stretch>
        </p:blipFill>
        <p:spPr>
          <a:xfrm>
            <a:off x="185529" y="205035"/>
            <a:ext cx="8759688" cy="6468729"/>
          </a:xfrm>
          <a:prstGeom prst="rect">
            <a:avLst/>
          </a:prstGeom>
        </p:spPr>
      </p:pic>
      <p:sp>
        <p:nvSpPr>
          <p:cNvPr id="5" name="مربع نص 4">
            <a:extLst>
              <a:ext uri="{FF2B5EF4-FFF2-40B4-BE49-F238E27FC236}">
                <a16:creationId xmlns:a16="http://schemas.microsoft.com/office/drawing/2014/main" id="{C25476E5-086D-45F4-9FBF-D4C1CD65065D}"/>
              </a:ext>
            </a:extLst>
          </p:cNvPr>
          <p:cNvSpPr txBox="1"/>
          <p:nvPr/>
        </p:nvSpPr>
        <p:spPr>
          <a:xfrm>
            <a:off x="4572000" y="205035"/>
            <a:ext cx="3565451" cy="461665"/>
          </a:xfrm>
          <a:prstGeom prst="rect">
            <a:avLst/>
          </a:prstGeom>
          <a:solidFill>
            <a:srgbClr val="FF0000"/>
          </a:solidFill>
        </p:spPr>
        <p:txBody>
          <a:bodyPr wrap="square" rtlCol="1">
            <a:spAutoFit/>
          </a:bodyPr>
          <a:lstStyle/>
          <a:p>
            <a:pPr algn="ctr" rtl="1"/>
            <a:r>
              <a:rPr lang="ar-SA" sz="2400" b="1" dirty="0">
                <a:solidFill>
                  <a:schemeClr val="bg1"/>
                </a:solidFill>
                <a:highlight>
                  <a:srgbClr val="FF0000"/>
                </a:highlight>
                <a:latin typeface="Comic Sans MS" panose="030F0702030302020204" pitchFamily="66" charset="0"/>
              </a:rPr>
              <a:t>من الممكن أن تختلف الإجابات </a:t>
            </a:r>
            <a:endParaRPr lang="ar-SA" sz="2400" b="1" dirty="0">
              <a:solidFill>
                <a:srgbClr val="FF0000"/>
              </a:solidFill>
              <a:highlight>
                <a:srgbClr val="FF0000"/>
              </a:highlight>
              <a:latin typeface="Comic Sans MS" panose="030F0702030302020204" pitchFamily="66" charset="0"/>
            </a:endParaRPr>
          </a:p>
        </p:txBody>
      </p:sp>
      <p:sp>
        <p:nvSpPr>
          <p:cNvPr id="6" name="مربع نص 5">
            <a:extLst>
              <a:ext uri="{FF2B5EF4-FFF2-40B4-BE49-F238E27FC236}">
                <a16:creationId xmlns:a16="http://schemas.microsoft.com/office/drawing/2014/main" id="{68E07BC5-E116-40F6-B4DB-8049B8A771E9}"/>
              </a:ext>
            </a:extLst>
          </p:cNvPr>
          <p:cNvSpPr txBox="1"/>
          <p:nvPr/>
        </p:nvSpPr>
        <p:spPr>
          <a:xfrm rot="249762">
            <a:off x="4744277" y="2279373"/>
            <a:ext cx="4253948" cy="1200329"/>
          </a:xfrm>
          <a:prstGeom prst="rect">
            <a:avLst/>
          </a:prstGeom>
          <a:solidFill>
            <a:srgbClr val="FFFFCC"/>
          </a:solidFill>
        </p:spPr>
        <p:txBody>
          <a:bodyPr wrap="square" rtlCol="1">
            <a:spAutoFit/>
          </a:bodyPr>
          <a:lstStyle/>
          <a:p>
            <a:r>
              <a:rPr lang="en-US" dirty="0">
                <a:solidFill>
                  <a:srgbClr val="0000CC"/>
                </a:solidFill>
                <a:latin typeface="Comic Sans MS" panose="030F0702030302020204" pitchFamily="66" charset="0"/>
              </a:rPr>
              <a:t>Hello,</a:t>
            </a:r>
          </a:p>
          <a:p>
            <a:r>
              <a:rPr lang="en-US" dirty="0">
                <a:solidFill>
                  <a:srgbClr val="0000CC"/>
                </a:solidFill>
                <a:latin typeface="Comic Sans MS" panose="030F0702030302020204" pitchFamily="66" charset="0"/>
              </a:rPr>
              <a:t>Please don’t worry. Email your friend and ask him/her to scan the pages you need and send them to you.</a:t>
            </a:r>
            <a:endParaRPr lang="ar-SA"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9136CF09-AB51-43AA-9E8F-61755A1EFB30}"/>
              </a:ext>
            </a:extLst>
          </p:cNvPr>
          <p:cNvSpPr txBox="1"/>
          <p:nvPr/>
        </p:nvSpPr>
        <p:spPr>
          <a:xfrm rot="249762">
            <a:off x="4631635" y="5453274"/>
            <a:ext cx="4253948" cy="1200329"/>
          </a:xfrm>
          <a:prstGeom prst="rect">
            <a:avLst/>
          </a:prstGeom>
          <a:solidFill>
            <a:srgbClr val="FFFFCC"/>
          </a:solidFill>
        </p:spPr>
        <p:txBody>
          <a:bodyPr wrap="square" rtlCol="1">
            <a:spAutoFit/>
          </a:bodyPr>
          <a:lstStyle/>
          <a:p>
            <a:r>
              <a:rPr lang="en-US" dirty="0">
                <a:solidFill>
                  <a:srgbClr val="C00000"/>
                </a:solidFill>
                <a:latin typeface="Comic Sans MS" panose="030F0702030302020204" pitchFamily="66" charset="0"/>
              </a:rPr>
              <a:t>Hi,</a:t>
            </a:r>
          </a:p>
          <a:p>
            <a:r>
              <a:rPr lang="en-US" dirty="0">
                <a:solidFill>
                  <a:srgbClr val="C00000"/>
                </a:solidFill>
                <a:latin typeface="Comic Sans MS" panose="030F0702030302020204" pitchFamily="66" charset="0"/>
              </a:rPr>
              <a:t>Why don’t you tell me what you are having difficulty with. And I will call you as soon as I check on it </a:t>
            </a:r>
            <a:endParaRPr lang="ar-SA" dirty="0">
              <a:solidFill>
                <a:srgbClr val="C00000"/>
              </a:solidFill>
              <a:latin typeface="Comic Sans MS" panose="030F0702030302020204" pitchFamily="66" charset="0"/>
            </a:endParaRPr>
          </a:p>
        </p:txBody>
      </p:sp>
    </p:spTree>
    <p:extLst>
      <p:ext uri="{BB962C8B-B14F-4D97-AF65-F5344CB8AC3E}">
        <p14:creationId xmlns:p14="http://schemas.microsoft.com/office/powerpoint/2010/main" val="12878782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0566FFEC-F520-4094-9BF1-359B2391168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75163" y="702365"/>
            <a:ext cx="8836315" cy="4717014"/>
          </a:xfrm>
          <a:prstGeom prst="rect">
            <a:avLst/>
          </a:prstGeom>
        </p:spPr>
      </p:pic>
      <p:sp>
        <p:nvSpPr>
          <p:cNvPr id="5" name="مربع نص 4">
            <a:extLst>
              <a:ext uri="{FF2B5EF4-FFF2-40B4-BE49-F238E27FC236}">
                <a16:creationId xmlns:a16="http://schemas.microsoft.com/office/drawing/2014/main" id="{0CCC5017-FE7B-4B77-9E14-84C486CA7B5A}"/>
              </a:ext>
            </a:extLst>
          </p:cNvPr>
          <p:cNvSpPr txBox="1"/>
          <p:nvPr/>
        </p:nvSpPr>
        <p:spPr>
          <a:xfrm rot="291486">
            <a:off x="4609953" y="3634819"/>
            <a:ext cx="4253948" cy="1200329"/>
          </a:xfrm>
          <a:prstGeom prst="rect">
            <a:avLst/>
          </a:prstGeom>
          <a:solidFill>
            <a:srgbClr val="FFFFCC"/>
          </a:solidFill>
        </p:spPr>
        <p:txBody>
          <a:bodyPr wrap="square" rtlCol="1">
            <a:spAutoFit/>
          </a:bodyPr>
          <a:lstStyle/>
          <a:p>
            <a:r>
              <a:rPr lang="en-US" dirty="0">
                <a:solidFill>
                  <a:srgbClr val="0000CC"/>
                </a:solidFill>
                <a:latin typeface="Comic Sans MS" panose="030F0702030302020204" pitchFamily="66" charset="0"/>
              </a:rPr>
              <a:t>Hello,</a:t>
            </a:r>
          </a:p>
          <a:p>
            <a:r>
              <a:rPr lang="en-US" dirty="0">
                <a:solidFill>
                  <a:srgbClr val="0000CC"/>
                </a:solidFill>
                <a:latin typeface="Comic Sans MS" panose="030F0702030302020204" pitchFamily="66" charset="0"/>
              </a:rPr>
              <a:t>No need to be desperate. You left it on the shelf with the science books when Sabah turned up</a:t>
            </a:r>
            <a:endParaRPr lang="ar-SA"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5701550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B4937556-7C78-4CBC-BA90-8A02E3D1BD2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55201" y="530087"/>
            <a:ext cx="8750259" cy="5632174"/>
          </a:xfrm>
          <a:prstGeom prst="rect">
            <a:avLst/>
          </a:prstGeom>
        </p:spPr>
      </p:pic>
    </p:spTree>
    <p:extLst>
      <p:ext uri="{BB962C8B-B14F-4D97-AF65-F5344CB8AC3E}">
        <p14:creationId xmlns:p14="http://schemas.microsoft.com/office/powerpoint/2010/main" val="22502298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6142DDAA-2E20-4C9E-A685-F1729E99354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90168" y="238539"/>
            <a:ext cx="8781554" cy="6440557"/>
          </a:xfrm>
          <a:prstGeom prst="rect">
            <a:avLst/>
          </a:prstGeom>
        </p:spPr>
      </p:pic>
      <p:sp>
        <p:nvSpPr>
          <p:cNvPr id="5" name="مربع نص 4">
            <a:extLst>
              <a:ext uri="{FF2B5EF4-FFF2-40B4-BE49-F238E27FC236}">
                <a16:creationId xmlns:a16="http://schemas.microsoft.com/office/drawing/2014/main" id="{0AF045AA-938E-483E-9C94-7D08A1856BED}"/>
              </a:ext>
            </a:extLst>
          </p:cNvPr>
          <p:cNvSpPr txBox="1"/>
          <p:nvPr/>
        </p:nvSpPr>
        <p:spPr>
          <a:xfrm>
            <a:off x="4757531" y="2997152"/>
            <a:ext cx="3565451" cy="461665"/>
          </a:xfrm>
          <a:prstGeom prst="rect">
            <a:avLst/>
          </a:prstGeom>
          <a:solidFill>
            <a:srgbClr val="FF0000"/>
          </a:solidFill>
        </p:spPr>
        <p:txBody>
          <a:bodyPr wrap="square" rtlCol="1">
            <a:spAutoFit/>
          </a:bodyPr>
          <a:lstStyle/>
          <a:p>
            <a:pPr algn="ctr" rtl="1"/>
            <a:r>
              <a:rPr lang="ar-SA" sz="2400" b="1" dirty="0">
                <a:solidFill>
                  <a:schemeClr val="bg1"/>
                </a:solidFill>
                <a:highlight>
                  <a:srgbClr val="FF0000"/>
                </a:highlight>
                <a:latin typeface="Comic Sans MS" panose="030F0702030302020204" pitchFamily="66" charset="0"/>
              </a:rPr>
              <a:t>من الممكن أن تختلف الإجابات </a:t>
            </a:r>
            <a:endParaRPr lang="ar-SA" sz="2400" b="1" dirty="0">
              <a:solidFill>
                <a:srgbClr val="FF0000"/>
              </a:solidFill>
              <a:highlight>
                <a:srgbClr val="FF0000"/>
              </a:highlight>
              <a:latin typeface="Comic Sans MS" panose="030F0702030302020204" pitchFamily="66" charset="0"/>
            </a:endParaRPr>
          </a:p>
        </p:txBody>
      </p:sp>
      <p:sp>
        <p:nvSpPr>
          <p:cNvPr id="6" name="مربع نص 5">
            <a:extLst>
              <a:ext uri="{FF2B5EF4-FFF2-40B4-BE49-F238E27FC236}">
                <a16:creationId xmlns:a16="http://schemas.microsoft.com/office/drawing/2014/main" id="{74D925C1-7F12-4898-9B57-25839369BB66}"/>
              </a:ext>
            </a:extLst>
          </p:cNvPr>
          <p:cNvSpPr txBox="1"/>
          <p:nvPr/>
        </p:nvSpPr>
        <p:spPr>
          <a:xfrm>
            <a:off x="437322" y="1364974"/>
            <a:ext cx="1815548" cy="1477328"/>
          </a:xfrm>
          <a:prstGeom prst="rect">
            <a:avLst/>
          </a:prstGeom>
          <a:noFill/>
        </p:spPr>
        <p:txBody>
          <a:bodyPr wrap="square" rtlCol="1">
            <a:spAutoFit/>
          </a:bodyPr>
          <a:lstStyle/>
          <a:p>
            <a:pPr algn="ctr"/>
            <a:r>
              <a:rPr lang="en-US" dirty="0">
                <a:solidFill>
                  <a:srgbClr val="0000CC"/>
                </a:solidFill>
                <a:latin typeface="Comic Sans MS" panose="030F0702030302020204" pitchFamily="66" charset="0"/>
              </a:rPr>
              <a:t>Father </a:t>
            </a:r>
          </a:p>
          <a:p>
            <a:pPr algn="ctr"/>
            <a:r>
              <a:rPr lang="en-US" dirty="0">
                <a:solidFill>
                  <a:srgbClr val="0000CC"/>
                </a:solidFill>
                <a:latin typeface="Comic Sans MS" panose="030F0702030302020204" pitchFamily="66" charset="0"/>
              </a:rPr>
              <a:t>Son </a:t>
            </a:r>
          </a:p>
          <a:p>
            <a:pPr algn="ctr"/>
            <a:r>
              <a:rPr lang="en-US" dirty="0">
                <a:solidFill>
                  <a:srgbClr val="0000CC"/>
                </a:solidFill>
                <a:latin typeface="Comic Sans MS" panose="030F0702030302020204" pitchFamily="66" charset="0"/>
              </a:rPr>
              <a:t>University </a:t>
            </a:r>
          </a:p>
          <a:p>
            <a:pPr algn="ctr"/>
            <a:r>
              <a:rPr lang="en-US" dirty="0">
                <a:solidFill>
                  <a:srgbClr val="0000CC"/>
                </a:solidFill>
                <a:latin typeface="Comic Sans MS" panose="030F0702030302020204" pitchFamily="66" charset="0"/>
              </a:rPr>
              <a:t>Course </a:t>
            </a:r>
          </a:p>
          <a:p>
            <a:pPr algn="ctr"/>
            <a:r>
              <a:rPr lang="en-US" dirty="0">
                <a:solidFill>
                  <a:srgbClr val="0000CC"/>
                </a:solidFill>
                <a:latin typeface="Comic Sans MS" panose="030F0702030302020204" pitchFamily="66" charset="0"/>
              </a:rPr>
              <a:t>Decision</a:t>
            </a:r>
            <a:r>
              <a:rPr lang="en-US" dirty="0">
                <a:solidFill>
                  <a:srgbClr val="C00000"/>
                </a:solidFill>
                <a:latin typeface="Comic Sans MS" panose="030F0702030302020204" pitchFamily="66" charset="0"/>
              </a:rPr>
              <a:t> </a:t>
            </a:r>
            <a:endParaRPr lang="ar-SA" dirty="0">
              <a:solidFill>
                <a:srgbClr val="C00000"/>
              </a:solidFill>
              <a:latin typeface="Comic Sans MS" panose="030F0702030302020204" pitchFamily="66" charset="0"/>
            </a:endParaRPr>
          </a:p>
        </p:txBody>
      </p:sp>
      <p:sp>
        <p:nvSpPr>
          <p:cNvPr id="7" name="مربع نص 6">
            <a:extLst>
              <a:ext uri="{FF2B5EF4-FFF2-40B4-BE49-F238E27FC236}">
                <a16:creationId xmlns:a16="http://schemas.microsoft.com/office/drawing/2014/main" id="{D6A46CFC-683D-4E7E-8A5A-212A4EDD7B6D}"/>
              </a:ext>
            </a:extLst>
          </p:cNvPr>
          <p:cNvSpPr txBox="1"/>
          <p:nvPr/>
        </p:nvSpPr>
        <p:spPr>
          <a:xfrm>
            <a:off x="3266662" y="1384852"/>
            <a:ext cx="1815548" cy="1477328"/>
          </a:xfrm>
          <a:prstGeom prst="rect">
            <a:avLst/>
          </a:prstGeom>
          <a:noFill/>
        </p:spPr>
        <p:txBody>
          <a:bodyPr wrap="square" rtlCol="1">
            <a:spAutoFit/>
          </a:bodyPr>
          <a:lstStyle/>
          <a:p>
            <a:pPr algn="ctr"/>
            <a:r>
              <a:rPr lang="en-US" dirty="0">
                <a:solidFill>
                  <a:srgbClr val="C00000"/>
                </a:solidFill>
                <a:latin typeface="Comic Sans MS" panose="030F0702030302020204" pitchFamily="66" charset="0"/>
              </a:rPr>
              <a:t>Consider </a:t>
            </a:r>
          </a:p>
          <a:p>
            <a:pPr algn="ctr"/>
            <a:r>
              <a:rPr lang="en-US" dirty="0">
                <a:solidFill>
                  <a:srgbClr val="C00000"/>
                </a:solidFill>
                <a:latin typeface="Comic Sans MS" panose="030F0702030302020204" pitchFamily="66" charset="0"/>
              </a:rPr>
              <a:t>Think </a:t>
            </a:r>
          </a:p>
          <a:p>
            <a:pPr algn="ctr"/>
            <a:r>
              <a:rPr lang="en-US" dirty="0">
                <a:solidFill>
                  <a:srgbClr val="C00000"/>
                </a:solidFill>
                <a:latin typeface="Comic Sans MS" panose="030F0702030302020204" pitchFamily="66" charset="0"/>
              </a:rPr>
              <a:t>Change </a:t>
            </a:r>
          </a:p>
          <a:p>
            <a:pPr algn="ctr"/>
            <a:r>
              <a:rPr lang="en-US" dirty="0">
                <a:solidFill>
                  <a:srgbClr val="C00000"/>
                </a:solidFill>
                <a:latin typeface="Comic Sans MS" panose="030F0702030302020204" pitchFamily="66" charset="0"/>
              </a:rPr>
              <a:t>Make </a:t>
            </a:r>
          </a:p>
          <a:p>
            <a:pPr algn="ctr"/>
            <a:r>
              <a:rPr lang="en-US" dirty="0">
                <a:solidFill>
                  <a:srgbClr val="C00000"/>
                </a:solidFill>
                <a:latin typeface="Comic Sans MS" panose="030F0702030302020204" pitchFamily="66" charset="0"/>
              </a:rPr>
              <a:t>Choice </a:t>
            </a:r>
            <a:endParaRPr lang="ar-SA" dirty="0">
              <a:solidFill>
                <a:srgbClr val="C00000"/>
              </a:solidFill>
              <a:latin typeface="Comic Sans MS" panose="030F0702030302020204" pitchFamily="66" charset="0"/>
            </a:endParaRPr>
          </a:p>
        </p:txBody>
      </p:sp>
      <p:sp>
        <p:nvSpPr>
          <p:cNvPr id="8" name="مربع نص 7">
            <a:extLst>
              <a:ext uri="{FF2B5EF4-FFF2-40B4-BE49-F238E27FC236}">
                <a16:creationId xmlns:a16="http://schemas.microsoft.com/office/drawing/2014/main" id="{76630A45-07A1-4A1B-85DA-8A95DAA54B97}"/>
              </a:ext>
            </a:extLst>
          </p:cNvPr>
          <p:cNvSpPr txBox="1"/>
          <p:nvPr/>
        </p:nvSpPr>
        <p:spPr>
          <a:xfrm>
            <a:off x="5930354" y="1358349"/>
            <a:ext cx="1815548" cy="1477328"/>
          </a:xfrm>
          <a:prstGeom prst="rect">
            <a:avLst/>
          </a:prstGeom>
          <a:noFill/>
        </p:spPr>
        <p:txBody>
          <a:bodyPr wrap="square" rtlCol="1">
            <a:spAutoFit/>
          </a:bodyPr>
          <a:lstStyle/>
          <a:p>
            <a:pPr algn="ctr"/>
            <a:r>
              <a:rPr lang="en-US" dirty="0">
                <a:solidFill>
                  <a:srgbClr val="0000CC"/>
                </a:solidFill>
                <a:latin typeface="Comic Sans MS" panose="030F0702030302020204" pitchFamily="66" charset="0"/>
              </a:rPr>
              <a:t>Careful </a:t>
            </a:r>
          </a:p>
          <a:p>
            <a:pPr algn="ctr"/>
            <a:r>
              <a:rPr lang="en-US" dirty="0">
                <a:solidFill>
                  <a:srgbClr val="0000CC"/>
                </a:solidFill>
                <a:latin typeface="Comic Sans MS" panose="030F0702030302020204" pitchFamily="66" charset="0"/>
              </a:rPr>
              <a:t>The best </a:t>
            </a:r>
          </a:p>
          <a:p>
            <a:pPr algn="ctr"/>
            <a:r>
              <a:rPr lang="en-US" dirty="0">
                <a:solidFill>
                  <a:srgbClr val="0000CC"/>
                </a:solidFill>
                <a:latin typeface="Comic Sans MS" panose="030F0702030302020204" pitchFamily="66" charset="0"/>
              </a:rPr>
              <a:t>Suitable </a:t>
            </a:r>
          </a:p>
          <a:p>
            <a:pPr algn="ctr"/>
            <a:r>
              <a:rPr lang="en-US" dirty="0">
                <a:solidFill>
                  <a:srgbClr val="0000CC"/>
                </a:solidFill>
                <a:latin typeface="Comic Sans MS" panose="030F0702030302020204" pitchFamily="66" charset="0"/>
              </a:rPr>
              <a:t>Fast </a:t>
            </a:r>
          </a:p>
          <a:p>
            <a:pPr algn="ctr"/>
            <a:r>
              <a:rPr lang="en-US" dirty="0">
                <a:solidFill>
                  <a:srgbClr val="0000CC"/>
                </a:solidFill>
                <a:latin typeface="Comic Sans MS" panose="030F0702030302020204" pitchFamily="66" charset="0"/>
              </a:rPr>
              <a:t>Large </a:t>
            </a:r>
            <a:r>
              <a:rPr lang="en-US" dirty="0">
                <a:solidFill>
                  <a:srgbClr val="C00000"/>
                </a:solidFill>
                <a:latin typeface="Comic Sans MS" panose="030F0702030302020204" pitchFamily="66" charset="0"/>
              </a:rPr>
              <a:t> </a:t>
            </a:r>
            <a:endParaRPr lang="ar-SA" dirty="0">
              <a:solidFill>
                <a:srgbClr val="C00000"/>
              </a:solidFill>
              <a:latin typeface="Comic Sans MS" panose="030F0702030302020204" pitchFamily="66" charset="0"/>
            </a:endParaRPr>
          </a:p>
        </p:txBody>
      </p:sp>
      <p:sp>
        <p:nvSpPr>
          <p:cNvPr id="9" name="مربع نص 8">
            <a:extLst>
              <a:ext uri="{FF2B5EF4-FFF2-40B4-BE49-F238E27FC236}">
                <a16:creationId xmlns:a16="http://schemas.microsoft.com/office/drawing/2014/main" id="{3EA20CE5-368E-411F-BA09-346A3CCAD394}"/>
              </a:ext>
            </a:extLst>
          </p:cNvPr>
          <p:cNvSpPr txBox="1"/>
          <p:nvPr/>
        </p:nvSpPr>
        <p:spPr>
          <a:xfrm>
            <a:off x="589722" y="3916018"/>
            <a:ext cx="8249478" cy="2554545"/>
          </a:xfrm>
          <a:prstGeom prst="rect">
            <a:avLst/>
          </a:prstGeom>
          <a:noFill/>
        </p:spPr>
        <p:txBody>
          <a:bodyPr wrap="square" rtlCol="1">
            <a:spAutoFit/>
          </a:bodyPr>
          <a:lstStyle/>
          <a:p>
            <a:r>
              <a:rPr lang="en-US" sz="3200" dirty="0">
                <a:solidFill>
                  <a:srgbClr val="0000CC"/>
                </a:solidFill>
                <a:latin typeface="Comic Sans MS" panose="030F0702030302020204" pitchFamily="66" charset="0"/>
              </a:rPr>
              <a:t>You’d better think carefully about what you want to do.</a:t>
            </a:r>
          </a:p>
          <a:p>
            <a:endParaRPr lang="en-US" sz="3200" dirty="0">
              <a:solidFill>
                <a:srgbClr val="C00000"/>
              </a:solidFill>
              <a:latin typeface="Comic Sans MS" panose="030F0702030302020204" pitchFamily="66" charset="0"/>
            </a:endParaRPr>
          </a:p>
          <a:p>
            <a:r>
              <a:rPr lang="en-US" sz="3200" dirty="0">
                <a:solidFill>
                  <a:srgbClr val="C00000"/>
                </a:solidFill>
                <a:latin typeface="Comic Sans MS" panose="030F0702030302020204" pitchFamily="66" charset="0"/>
              </a:rPr>
              <a:t>Why don’t you decide according to your skills, background and preferences?</a:t>
            </a:r>
            <a:endParaRPr lang="ar-SA" sz="3200" dirty="0">
              <a:solidFill>
                <a:srgbClr val="C00000"/>
              </a:solidFill>
              <a:latin typeface="Comic Sans MS" panose="030F0702030302020204" pitchFamily="66" charset="0"/>
            </a:endParaRPr>
          </a:p>
        </p:txBody>
      </p:sp>
    </p:spTree>
    <p:extLst>
      <p:ext uri="{BB962C8B-B14F-4D97-AF65-F5344CB8AC3E}">
        <p14:creationId xmlns:p14="http://schemas.microsoft.com/office/powerpoint/2010/main" val="19852981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fade">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fade">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fade">
                                      <p:cBhvr>
                                        <p:cTn id="32" dur="500"/>
                                        <p:tgtEl>
                                          <p:spTgt spid="6">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xEl>
                                              <p:pRg st="4" end="4"/>
                                            </p:txEl>
                                          </p:spTgt>
                                        </p:tgtEl>
                                        <p:attrNameLst>
                                          <p:attrName>style.visibility</p:attrName>
                                        </p:attrNameLst>
                                      </p:cBhvr>
                                      <p:to>
                                        <p:strVal val="visible"/>
                                      </p:to>
                                    </p:set>
                                    <p:animEffect transition="in" filter="fade">
                                      <p:cBhvr>
                                        <p:cTn id="37" dur="500"/>
                                        <p:tgtEl>
                                          <p:spTgt spid="6">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
                                            <p:txEl>
                                              <p:pRg st="0" end="0"/>
                                            </p:txEl>
                                          </p:spTgt>
                                        </p:tgtEl>
                                        <p:attrNameLst>
                                          <p:attrName>style.visibility</p:attrName>
                                        </p:attrNameLst>
                                      </p:cBhvr>
                                      <p:to>
                                        <p:strVal val="visible"/>
                                      </p:to>
                                    </p:set>
                                    <p:animEffect transition="in" filter="fade">
                                      <p:cBhvr>
                                        <p:cTn id="42" dur="500"/>
                                        <p:tgtEl>
                                          <p:spTgt spid="7">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
                                            <p:txEl>
                                              <p:pRg st="1" end="1"/>
                                            </p:txEl>
                                          </p:spTgt>
                                        </p:tgtEl>
                                        <p:attrNameLst>
                                          <p:attrName>style.visibility</p:attrName>
                                        </p:attrNameLst>
                                      </p:cBhvr>
                                      <p:to>
                                        <p:strVal val="visible"/>
                                      </p:to>
                                    </p:set>
                                    <p:animEffect transition="in" filter="fade">
                                      <p:cBhvr>
                                        <p:cTn id="47" dur="500"/>
                                        <p:tgtEl>
                                          <p:spTgt spid="7">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7">
                                            <p:txEl>
                                              <p:pRg st="2" end="2"/>
                                            </p:txEl>
                                          </p:spTgt>
                                        </p:tgtEl>
                                        <p:attrNameLst>
                                          <p:attrName>style.visibility</p:attrName>
                                        </p:attrNameLst>
                                      </p:cBhvr>
                                      <p:to>
                                        <p:strVal val="visible"/>
                                      </p:to>
                                    </p:set>
                                    <p:animEffect transition="in" filter="fade">
                                      <p:cBhvr>
                                        <p:cTn id="52" dur="500"/>
                                        <p:tgtEl>
                                          <p:spTgt spid="7">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7">
                                            <p:txEl>
                                              <p:pRg st="3" end="3"/>
                                            </p:txEl>
                                          </p:spTgt>
                                        </p:tgtEl>
                                        <p:attrNameLst>
                                          <p:attrName>style.visibility</p:attrName>
                                        </p:attrNameLst>
                                      </p:cBhvr>
                                      <p:to>
                                        <p:strVal val="visible"/>
                                      </p:to>
                                    </p:set>
                                    <p:animEffect transition="in" filter="fade">
                                      <p:cBhvr>
                                        <p:cTn id="57" dur="500"/>
                                        <p:tgtEl>
                                          <p:spTgt spid="7">
                                            <p:txEl>
                                              <p:pRg st="3" end="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7">
                                            <p:txEl>
                                              <p:pRg st="4" end="4"/>
                                            </p:txEl>
                                          </p:spTgt>
                                        </p:tgtEl>
                                        <p:attrNameLst>
                                          <p:attrName>style.visibility</p:attrName>
                                        </p:attrNameLst>
                                      </p:cBhvr>
                                      <p:to>
                                        <p:strVal val="visible"/>
                                      </p:to>
                                    </p:set>
                                    <p:animEffect transition="in" filter="fade">
                                      <p:cBhvr>
                                        <p:cTn id="62" dur="500"/>
                                        <p:tgtEl>
                                          <p:spTgt spid="7">
                                            <p:txEl>
                                              <p:pRg st="4" end="4"/>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8">
                                            <p:txEl>
                                              <p:pRg st="0" end="0"/>
                                            </p:txEl>
                                          </p:spTgt>
                                        </p:tgtEl>
                                        <p:attrNameLst>
                                          <p:attrName>style.visibility</p:attrName>
                                        </p:attrNameLst>
                                      </p:cBhvr>
                                      <p:to>
                                        <p:strVal val="visible"/>
                                      </p:to>
                                    </p:set>
                                    <p:animEffect transition="in" filter="fade">
                                      <p:cBhvr>
                                        <p:cTn id="67" dur="500"/>
                                        <p:tgtEl>
                                          <p:spTgt spid="8">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8">
                                            <p:txEl>
                                              <p:pRg st="1" end="1"/>
                                            </p:txEl>
                                          </p:spTgt>
                                        </p:tgtEl>
                                        <p:attrNameLst>
                                          <p:attrName>style.visibility</p:attrName>
                                        </p:attrNameLst>
                                      </p:cBhvr>
                                      <p:to>
                                        <p:strVal val="visible"/>
                                      </p:to>
                                    </p:set>
                                    <p:animEffect transition="in" filter="fade">
                                      <p:cBhvr>
                                        <p:cTn id="72" dur="500"/>
                                        <p:tgtEl>
                                          <p:spTgt spid="8">
                                            <p:txEl>
                                              <p:pRg st="1" end="1"/>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8">
                                            <p:txEl>
                                              <p:pRg st="2" end="2"/>
                                            </p:txEl>
                                          </p:spTgt>
                                        </p:tgtEl>
                                        <p:attrNameLst>
                                          <p:attrName>style.visibility</p:attrName>
                                        </p:attrNameLst>
                                      </p:cBhvr>
                                      <p:to>
                                        <p:strVal val="visible"/>
                                      </p:to>
                                    </p:set>
                                    <p:animEffect transition="in" filter="fade">
                                      <p:cBhvr>
                                        <p:cTn id="77" dur="500"/>
                                        <p:tgtEl>
                                          <p:spTgt spid="8">
                                            <p:txEl>
                                              <p:pRg st="2" end="2"/>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8">
                                            <p:txEl>
                                              <p:pRg st="3" end="3"/>
                                            </p:txEl>
                                          </p:spTgt>
                                        </p:tgtEl>
                                        <p:attrNameLst>
                                          <p:attrName>style.visibility</p:attrName>
                                        </p:attrNameLst>
                                      </p:cBhvr>
                                      <p:to>
                                        <p:strVal val="visible"/>
                                      </p:to>
                                    </p:set>
                                    <p:animEffect transition="in" filter="fade">
                                      <p:cBhvr>
                                        <p:cTn id="82" dur="500"/>
                                        <p:tgtEl>
                                          <p:spTgt spid="8">
                                            <p:txEl>
                                              <p:pRg st="3" end="3"/>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8">
                                            <p:txEl>
                                              <p:pRg st="4" end="4"/>
                                            </p:txEl>
                                          </p:spTgt>
                                        </p:tgtEl>
                                        <p:attrNameLst>
                                          <p:attrName>style.visibility</p:attrName>
                                        </p:attrNameLst>
                                      </p:cBhvr>
                                      <p:to>
                                        <p:strVal val="visible"/>
                                      </p:to>
                                    </p:set>
                                    <p:animEffect transition="in" filter="fade">
                                      <p:cBhvr>
                                        <p:cTn id="87" dur="500"/>
                                        <p:tgtEl>
                                          <p:spTgt spid="8">
                                            <p:txEl>
                                              <p:pRg st="4" end="4"/>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9">
                                            <p:txEl>
                                              <p:pRg st="0" end="0"/>
                                            </p:txEl>
                                          </p:spTgt>
                                        </p:tgtEl>
                                        <p:attrNameLst>
                                          <p:attrName>style.visibility</p:attrName>
                                        </p:attrNameLst>
                                      </p:cBhvr>
                                      <p:to>
                                        <p:strVal val="visible"/>
                                      </p:to>
                                    </p:set>
                                    <p:animEffect transition="in" filter="fade">
                                      <p:cBhvr>
                                        <p:cTn id="92" dur="500"/>
                                        <p:tgtEl>
                                          <p:spTgt spid="9">
                                            <p:txEl>
                                              <p:pRg st="0" end="0"/>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9">
                                            <p:txEl>
                                              <p:pRg st="2" end="2"/>
                                            </p:txEl>
                                          </p:spTgt>
                                        </p:tgtEl>
                                        <p:attrNameLst>
                                          <p:attrName>style.visibility</p:attrName>
                                        </p:attrNameLst>
                                      </p:cBhvr>
                                      <p:to>
                                        <p:strVal val="visible"/>
                                      </p:to>
                                    </p:set>
                                    <p:animEffect transition="in" filter="fade">
                                      <p:cBhvr>
                                        <p:cTn id="97"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build="p"/>
      <p:bldP spid="7" grpId="0" build="p"/>
      <p:bldP spid="8" grpId="0" build="p"/>
      <p:bldP spid="9" grpId="0" build="p"/>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0DFE8BC2-5F42-4A69-B663-FC2DBFFE345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42542" y="172278"/>
            <a:ext cx="8842432" cy="6501323"/>
          </a:xfrm>
          <a:prstGeom prst="rect">
            <a:avLst/>
          </a:prstGeom>
        </p:spPr>
      </p:pic>
      <p:sp>
        <p:nvSpPr>
          <p:cNvPr id="5" name="مربع نص 4">
            <a:extLst>
              <a:ext uri="{FF2B5EF4-FFF2-40B4-BE49-F238E27FC236}">
                <a16:creationId xmlns:a16="http://schemas.microsoft.com/office/drawing/2014/main" id="{95E3186A-414F-43D7-B54B-E4FC812AEBB5}"/>
              </a:ext>
            </a:extLst>
          </p:cNvPr>
          <p:cNvSpPr txBox="1"/>
          <p:nvPr/>
        </p:nvSpPr>
        <p:spPr>
          <a:xfrm>
            <a:off x="4147931" y="2864631"/>
            <a:ext cx="3565451" cy="830997"/>
          </a:xfrm>
          <a:prstGeom prst="rect">
            <a:avLst/>
          </a:prstGeom>
          <a:solidFill>
            <a:srgbClr val="FF0000"/>
          </a:solidFill>
        </p:spPr>
        <p:txBody>
          <a:bodyPr wrap="square" rtlCol="1">
            <a:spAutoFit/>
          </a:bodyPr>
          <a:lstStyle/>
          <a:p>
            <a:pPr algn="ctr" rtl="1"/>
            <a:r>
              <a:rPr lang="ar-SA" sz="2400" b="1" dirty="0">
                <a:solidFill>
                  <a:schemeClr val="bg1"/>
                </a:solidFill>
                <a:highlight>
                  <a:srgbClr val="FF0000"/>
                </a:highlight>
                <a:latin typeface="Comic Sans MS" panose="030F0702030302020204" pitchFamily="66" charset="0"/>
              </a:rPr>
              <a:t>قم بتصور مشكلة لدى صديقك </a:t>
            </a:r>
          </a:p>
          <a:p>
            <a:pPr algn="ctr" rtl="1"/>
            <a:r>
              <a:rPr lang="ar-SA" sz="2400" b="1" dirty="0">
                <a:solidFill>
                  <a:schemeClr val="bg1"/>
                </a:solidFill>
                <a:highlight>
                  <a:srgbClr val="FF0000"/>
                </a:highlight>
                <a:latin typeface="Comic Sans MS" panose="030F0702030302020204" pitchFamily="66" charset="0"/>
              </a:rPr>
              <a:t>ثم قم بكتابة بعض النصائح له</a:t>
            </a:r>
            <a:endParaRPr lang="ar-SA" sz="2400" b="1" dirty="0">
              <a:solidFill>
                <a:srgbClr val="FF0000"/>
              </a:solidFill>
              <a:highlight>
                <a:srgbClr val="FF0000"/>
              </a:highlight>
              <a:latin typeface="Comic Sans MS" panose="030F0702030302020204" pitchFamily="66" charset="0"/>
            </a:endParaRPr>
          </a:p>
        </p:txBody>
      </p:sp>
    </p:spTree>
    <p:extLst>
      <p:ext uri="{BB962C8B-B14F-4D97-AF65-F5344CB8AC3E}">
        <p14:creationId xmlns:p14="http://schemas.microsoft.com/office/powerpoint/2010/main" val="35653636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5C9AE4B2-BED0-4E6A-A9A6-66BA55AF7817}"/>
              </a:ext>
            </a:extLst>
          </p:cNvPr>
          <p:cNvPicPr>
            <a:picLocks noChangeAspect="1"/>
          </p:cNvPicPr>
          <p:nvPr/>
        </p:nvPicPr>
        <p:blipFill>
          <a:blip r:embed="rId2"/>
          <a:stretch>
            <a:fillRect/>
          </a:stretch>
        </p:blipFill>
        <p:spPr>
          <a:xfrm>
            <a:off x="249080" y="304800"/>
            <a:ext cx="8735893" cy="5751443"/>
          </a:xfrm>
          <a:prstGeom prst="rect">
            <a:avLst/>
          </a:prstGeom>
        </p:spPr>
      </p:pic>
      <p:sp>
        <p:nvSpPr>
          <p:cNvPr id="5" name="مربع نص 4">
            <a:extLst>
              <a:ext uri="{FF2B5EF4-FFF2-40B4-BE49-F238E27FC236}">
                <a16:creationId xmlns:a16="http://schemas.microsoft.com/office/drawing/2014/main" id="{24C63B25-A998-4AC1-9A78-5B1F07F3B80F}"/>
              </a:ext>
            </a:extLst>
          </p:cNvPr>
          <p:cNvSpPr txBox="1"/>
          <p:nvPr/>
        </p:nvSpPr>
        <p:spPr>
          <a:xfrm>
            <a:off x="3299791" y="3076666"/>
            <a:ext cx="3565451" cy="461665"/>
          </a:xfrm>
          <a:prstGeom prst="rect">
            <a:avLst/>
          </a:prstGeom>
          <a:solidFill>
            <a:srgbClr val="FF0000"/>
          </a:solidFill>
        </p:spPr>
        <p:txBody>
          <a:bodyPr wrap="square" rtlCol="1">
            <a:spAutoFit/>
          </a:bodyPr>
          <a:lstStyle/>
          <a:p>
            <a:pPr algn="ctr" rtl="1"/>
            <a:r>
              <a:rPr lang="ar-SA" sz="2400" b="1" dirty="0">
                <a:solidFill>
                  <a:schemeClr val="bg1"/>
                </a:solidFill>
                <a:highlight>
                  <a:srgbClr val="FF0000"/>
                </a:highlight>
                <a:latin typeface="Comic Sans MS" panose="030F0702030302020204" pitchFamily="66" charset="0"/>
              </a:rPr>
              <a:t>قم بكتابة بعض النصائح لصديقك</a:t>
            </a:r>
            <a:endParaRPr lang="ar-SA" sz="2400" b="1" dirty="0">
              <a:solidFill>
                <a:srgbClr val="FF0000"/>
              </a:solidFill>
              <a:highlight>
                <a:srgbClr val="FF0000"/>
              </a:highlight>
              <a:latin typeface="Comic Sans MS" panose="030F0702030302020204" pitchFamily="66" charset="0"/>
            </a:endParaRPr>
          </a:p>
        </p:txBody>
      </p:sp>
    </p:spTree>
    <p:extLst>
      <p:ext uri="{BB962C8B-B14F-4D97-AF65-F5344CB8AC3E}">
        <p14:creationId xmlns:p14="http://schemas.microsoft.com/office/powerpoint/2010/main" val="20980881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9E1C55CF-5DCD-4678-A730-B58CD141B70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09490" y="238538"/>
            <a:ext cx="8748980" cy="6480313"/>
          </a:xfrm>
          <a:prstGeom prst="rect">
            <a:avLst/>
          </a:prstGeom>
        </p:spPr>
      </p:pic>
      <p:sp>
        <p:nvSpPr>
          <p:cNvPr id="5" name="مربع نص 4">
            <a:extLst>
              <a:ext uri="{FF2B5EF4-FFF2-40B4-BE49-F238E27FC236}">
                <a16:creationId xmlns:a16="http://schemas.microsoft.com/office/drawing/2014/main" id="{36C898E3-808B-45C7-9473-49712B9734EE}"/>
              </a:ext>
            </a:extLst>
          </p:cNvPr>
          <p:cNvSpPr txBox="1"/>
          <p:nvPr/>
        </p:nvSpPr>
        <p:spPr>
          <a:xfrm>
            <a:off x="4572000" y="940904"/>
            <a:ext cx="1457739"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much </a:t>
            </a:r>
            <a:endParaRPr lang="ar-SA" sz="24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EF822C45-92A2-4A7B-ADBD-296A2F032FEA}"/>
              </a:ext>
            </a:extLst>
          </p:cNvPr>
          <p:cNvSpPr txBox="1"/>
          <p:nvPr/>
        </p:nvSpPr>
        <p:spPr>
          <a:xfrm>
            <a:off x="3863008" y="1345095"/>
            <a:ext cx="1457739"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little </a:t>
            </a:r>
            <a:endParaRPr lang="ar-SA" sz="24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3BDC3523-2201-4974-80AB-2CC725422E3C}"/>
              </a:ext>
            </a:extLst>
          </p:cNvPr>
          <p:cNvSpPr txBox="1"/>
          <p:nvPr/>
        </p:nvSpPr>
        <p:spPr>
          <a:xfrm>
            <a:off x="2001078" y="2226365"/>
            <a:ext cx="1457739"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few</a:t>
            </a:r>
            <a:endParaRPr lang="ar-SA" sz="2400"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id="{C1866736-BB24-4C3E-8772-854FA88922E2}"/>
              </a:ext>
            </a:extLst>
          </p:cNvPr>
          <p:cNvSpPr txBox="1"/>
          <p:nvPr/>
        </p:nvSpPr>
        <p:spPr>
          <a:xfrm>
            <a:off x="5718316" y="2683565"/>
            <a:ext cx="1457739"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lot</a:t>
            </a:r>
            <a:endParaRPr lang="ar-SA" sz="2400" dirty="0">
              <a:solidFill>
                <a:srgbClr val="0000CC"/>
              </a:solidFill>
              <a:latin typeface="Comic Sans MS" panose="030F0702030302020204" pitchFamily="66" charset="0"/>
            </a:endParaRPr>
          </a:p>
        </p:txBody>
      </p:sp>
      <p:sp>
        <p:nvSpPr>
          <p:cNvPr id="9" name="مربع نص 8">
            <a:extLst>
              <a:ext uri="{FF2B5EF4-FFF2-40B4-BE49-F238E27FC236}">
                <a16:creationId xmlns:a16="http://schemas.microsoft.com/office/drawing/2014/main" id="{7E484EF0-5A45-4696-90DC-A417CA440D98}"/>
              </a:ext>
            </a:extLst>
          </p:cNvPr>
          <p:cNvSpPr txBox="1"/>
          <p:nvPr/>
        </p:nvSpPr>
        <p:spPr>
          <a:xfrm>
            <a:off x="1875183" y="3969029"/>
            <a:ext cx="1457739"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much </a:t>
            </a:r>
            <a:endParaRPr lang="ar-SA" sz="2400" dirty="0">
              <a:solidFill>
                <a:srgbClr val="0000CC"/>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4C1E294A-436A-48D7-A136-DCC6DD7B081E}"/>
              </a:ext>
            </a:extLst>
          </p:cNvPr>
          <p:cNvSpPr txBox="1"/>
          <p:nvPr/>
        </p:nvSpPr>
        <p:spPr>
          <a:xfrm>
            <a:off x="5764699" y="3988909"/>
            <a:ext cx="1457739"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much </a:t>
            </a:r>
            <a:endParaRPr lang="ar-SA" sz="2400" dirty="0">
              <a:solidFill>
                <a:srgbClr val="0000CC"/>
              </a:solidFill>
              <a:latin typeface="Comic Sans MS" panose="030F0702030302020204" pitchFamily="66" charset="0"/>
            </a:endParaRPr>
          </a:p>
        </p:txBody>
      </p:sp>
      <p:sp>
        <p:nvSpPr>
          <p:cNvPr id="11" name="مربع نص 10">
            <a:extLst>
              <a:ext uri="{FF2B5EF4-FFF2-40B4-BE49-F238E27FC236}">
                <a16:creationId xmlns:a16="http://schemas.microsoft.com/office/drawing/2014/main" id="{2567594F-525D-4945-8CE8-AA9ECFA4BF8A}"/>
              </a:ext>
            </a:extLst>
          </p:cNvPr>
          <p:cNvSpPr txBox="1"/>
          <p:nvPr/>
        </p:nvSpPr>
        <p:spPr>
          <a:xfrm>
            <a:off x="3511827" y="4386471"/>
            <a:ext cx="1457739"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lot</a:t>
            </a:r>
            <a:endParaRPr lang="ar-SA" sz="2400" dirty="0">
              <a:solidFill>
                <a:srgbClr val="0000CC"/>
              </a:solidFill>
              <a:latin typeface="Comic Sans MS" panose="030F0702030302020204" pitchFamily="66" charset="0"/>
            </a:endParaRPr>
          </a:p>
        </p:txBody>
      </p:sp>
      <p:sp>
        <p:nvSpPr>
          <p:cNvPr id="12" name="مربع نص 11">
            <a:extLst>
              <a:ext uri="{FF2B5EF4-FFF2-40B4-BE49-F238E27FC236}">
                <a16:creationId xmlns:a16="http://schemas.microsoft.com/office/drawing/2014/main" id="{8E9AA12E-116A-4BFF-A5A4-F623EE32517C}"/>
              </a:ext>
            </a:extLst>
          </p:cNvPr>
          <p:cNvSpPr txBox="1"/>
          <p:nvPr/>
        </p:nvSpPr>
        <p:spPr>
          <a:xfrm>
            <a:off x="2239617" y="4890055"/>
            <a:ext cx="1457739"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much </a:t>
            </a:r>
            <a:endParaRPr lang="ar-SA" sz="2400" dirty="0">
              <a:solidFill>
                <a:srgbClr val="0000CC"/>
              </a:solidFill>
              <a:latin typeface="Comic Sans MS" panose="030F0702030302020204" pitchFamily="66" charset="0"/>
            </a:endParaRPr>
          </a:p>
        </p:txBody>
      </p:sp>
      <p:sp>
        <p:nvSpPr>
          <p:cNvPr id="13" name="مربع نص 12">
            <a:extLst>
              <a:ext uri="{FF2B5EF4-FFF2-40B4-BE49-F238E27FC236}">
                <a16:creationId xmlns:a16="http://schemas.microsoft.com/office/drawing/2014/main" id="{E0686513-57AE-413C-8BBC-15A066A9595A}"/>
              </a:ext>
            </a:extLst>
          </p:cNvPr>
          <p:cNvSpPr txBox="1"/>
          <p:nvPr/>
        </p:nvSpPr>
        <p:spPr>
          <a:xfrm>
            <a:off x="6089377" y="5334001"/>
            <a:ext cx="1457739"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little</a:t>
            </a:r>
            <a:endParaRPr lang="ar-SA" sz="2400" dirty="0">
              <a:solidFill>
                <a:srgbClr val="0000CC"/>
              </a:solidFill>
              <a:latin typeface="Comic Sans MS" panose="030F0702030302020204" pitchFamily="66" charset="0"/>
            </a:endParaRPr>
          </a:p>
        </p:txBody>
      </p:sp>
      <p:sp>
        <p:nvSpPr>
          <p:cNvPr id="14" name="مربع نص 13">
            <a:extLst>
              <a:ext uri="{FF2B5EF4-FFF2-40B4-BE49-F238E27FC236}">
                <a16:creationId xmlns:a16="http://schemas.microsoft.com/office/drawing/2014/main" id="{CBB79948-41D8-4AF2-8FB1-0A8BD6FE48CA}"/>
              </a:ext>
            </a:extLst>
          </p:cNvPr>
          <p:cNvSpPr txBox="1"/>
          <p:nvPr/>
        </p:nvSpPr>
        <p:spPr>
          <a:xfrm>
            <a:off x="2352261" y="6221898"/>
            <a:ext cx="1457739"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often</a:t>
            </a:r>
            <a:endParaRPr lang="ar-SA" sz="24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23764400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0E32BCB6-BCAB-47EF-A02B-24E02AE30D3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03293" y="331304"/>
            <a:ext cx="8768429" cy="6361043"/>
          </a:xfrm>
          <a:prstGeom prst="rect">
            <a:avLst/>
          </a:prstGeom>
        </p:spPr>
      </p:pic>
      <p:sp>
        <p:nvSpPr>
          <p:cNvPr id="5" name="مربع نص 4">
            <a:extLst>
              <a:ext uri="{FF2B5EF4-FFF2-40B4-BE49-F238E27FC236}">
                <a16:creationId xmlns:a16="http://schemas.microsoft.com/office/drawing/2014/main" id="{BE55F156-46D2-47E3-8487-2EF66140A7CE}"/>
              </a:ext>
            </a:extLst>
          </p:cNvPr>
          <p:cNvSpPr txBox="1"/>
          <p:nvPr/>
        </p:nvSpPr>
        <p:spPr>
          <a:xfrm>
            <a:off x="3571465" y="304800"/>
            <a:ext cx="1457739"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lot</a:t>
            </a:r>
            <a:endParaRPr lang="ar-SA" sz="24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5B364B39-EB58-4EBA-A01A-6B1B01A6D69E}"/>
              </a:ext>
            </a:extLst>
          </p:cNvPr>
          <p:cNvSpPr txBox="1"/>
          <p:nvPr/>
        </p:nvSpPr>
        <p:spPr>
          <a:xfrm>
            <a:off x="5830959" y="762001"/>
            <a:ext cx="1457739"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many</a:t>
            </a:r>
            <a:endParaRPr lang="ar-SA" sz="24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7DCA2B75-1B06-4C09-AB19-A44FB6E24220}"/>
              </a:ext>
            </a:extLst>
          </p:cNvPr>
          <p:cNvSpPr txBox="1"/>
          <p:nvPr/>
        </p:nvSpPr>
        <p:spPr>
          <a:xfrm>
            <a:off x="3438940" y="1749289"/>
            <a:ext cx="1457739"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much</a:t>
            </a:r>
            <a:endParaRPr lang="ar-SA" sz="2400"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id="{55547CE5-07BE-45C2-A580-5697E8F80219}"/>
              </a:ext>
            </a:extLst>
          </p:cNvPr>
          <p:cNvSpPr txBox="1"/>
          <p:nvPr/>
        </p:nvSpPr>
        <p:spPr>
          <a:xfrm>
            <a:off x="7282071" y="1749289"/>
            <a:ext cx="1457739"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often</a:t>
            </a:r>
            <a:endParaRPr lang="ar-SA" sz="2400" dirty="0">
              <a:solidFill>
                <a:srgbClr val="0000CC"/>
              </a:solidFill>
              <a:latin typeface="Comic Sans MS" panose="030F0702030302020204" pitchFamily="66" charset="0"/>
            </a:endParaRPr>
          </a:p>
        </p:txBody>
      </p:sp>
      <p:sp>
        <p:nvSpPr>
          <p:cNvPr id="9" name="مربع نص 8">
            <a:extLst>
              <a:ext uri="{FF2B5EF4-FFF2-40B4-BE49-F238E27FC236}">
                <a16:creationId xmlns:a16="http://schemas.microsoft.com/office/drawing/2014/main" id="{ADE6BBD6-58CA-4222-AFE5-CBD8E1D710F2}"/>
              </a:ext>
            </a:extLst>
          </p:cNvPr>
          <p:cNvSpPr txBox="1"/>
          <p:nvPr/>
        </p:nvSpPr>
        <p:spPr>
          <a:xfrm>
            <a:off x="1742661" y="2637185"/>
            <a:ext cx="1457739"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lot</a:t>
            </a:r>
            <a:endParaRPr lang="ar-SA" sz="2400" dirty="0">
              <a:solidFill>
                <a:srgbClr val="0000CC"/>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AF1653EB-A1A7-4341-A45F-9E1D6E9359BC}"/>
              </a:ext>
            </a:extLst>
          </p:cNvPr>
          <p:cNvSpPr txBox="1"/>
          <p:nvPr/>
        </p:nvSpPr>
        <p:spPr>
          <a:xfrm>
            <a:off x="2219741" y="3167271"/>
            <a:ext cx="1457739"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many</a:t>
            </a:r>
            <a:endParaRPr lang="ar-SA" sz="2400" dirty="0">
              <a:solidFill>
                <a:srgbClr val="0000CC"/>
              </a:solidFill>
              <a:latin typeface="Comic Sans MS" panose="030F0702030302020204" pitchFamily="66" charset="0"/>
            </a:endParaRPr>
          </a:p>
        </p:txBody>
      </p:sp>
      <p:sp>
        <p:nvSpPr>
          <p:cNvPr id="11" name="مربع نص 10">
            <a:extLst>
              <a:ext uri="{FF2B5EF4-FFF2-40B4-BE49-F238E27FC236}">
                <a16:creationId xmlns:a16="http://schemas.microsoft.com/office/drawing/2014/main" id="{8529477F-6AB9-486C-9FF5-0C48DBD50601}"/>
              </a:ext>
            </a:extLst>
          </p:cNvPr>
          <p:cNvSpPr txBox="1"/>
          <p:nvPr/>
        </p:nvSpPr>
        <p:spPr>
          <a:xfrm>
            <a:off x="3505203" y="3684109"/>
            <a:ext cx="1457739"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often</a:t>
            </a:r>
            <a:endParaRPr lang="ar-SA" sz="2400" dirty="0">
              <a:solidFill>
                <a:srgbClr val="0000CC"/>
              </a:solidFill>
              <a:latin typeface="Comic Sans MS" panose="030F0702030302020204" pitchFamily="66" charset="0"/>
            </a:endParaRPr>
          </a:p>
        </p:txBody>
      </p:sp>
      <p:sp>
        <p:nvSpPr>
          <p:cNvPr id="12" name="مربع نص 11">
            <a:extLst>
              <a:ext uri="{FF2B5EF4-FFF2-40B4-BE49-F238E27FC236}">
                <a16:creationId xmlns:a16="http://schemas.microsoft.com/office/drawing/2014/main" id="{3B40A956-20DA-4808-B747-64E2F0394C3E}"/>
              </a:ext>
            </a:extLst>
          </p:cNvPr>
          <p:cNvSpPr txBox="1"/>
          <p:nvPr/>
        </p:nvSpPr>
        <p:spPr>
          <a:xfrm>
            <a:off x="7149551" y="3697359"/>
            <a:ext cx="1457739"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lot</a:t>
            </a:r>
            <a:endParaRPr lang="ar-SA" sz="2400" dirty="0">
              <a:solidFill>
                <a:srgbClr val="0000CC"/>
              </a:solidFill>
              <a:latin typeface="Comic Sans MS" panose="030F0702030302020204" pitchFamily="66" charset="0"/>
            </a:endParaRPr>
          </a:p>
        </p:txBody>
      </p:sp>
      <p:sp>
        <p:nvSpPr>
          <p:cNvPr id="13" name="مربع نص 12">
            <a:extLst>
              <a:ext uri="{FF2B5EF4-FFF2-40B4-BE49-F238E27FC236}">
                <a16:creationId xmlns:a16="http://schemas.microsoft.com/office/drawing/2014/main" id="{59F5DE37-0A4C-42AD-995D-D724131D76A0}"/>
              </a:ext>
            </a:extLst>
          </p:cNvPr>
          <p:cNvSpPr txBox="1"/>
          <p:nvPr/>
        </p:nvSpPr>
        <p:spPr>
          <a:xfrm>
            <a:off x="2219739" y="4147933"/>
            <a:ext cx="1457739"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often</a:t>
            </a:r>
            <a:endParaRPr lang="ar-SA" sz="2400" dirty="0">
              <a:solidFill>
                <a:srgbClr val="0000CC"/>
              </a:solidFill>
              <a:latin typeface="Comic Sans MS" panose="030F0702030302020204" pitchFamily="66" charset="0"/>
            </a:endParaRPr>
          </a:p>
        </p:txBody>
      </p:sp>
      <p:sp>
        <p:nvSpPr>
          <p:cNvPr id="14" name="مربع نص 13">
            <a:extLst>
              <a:ext uri="{FF2B5EF4-FFF2-40B4-BE49-F238E27FC236}">
                <a16:creationId xmlns:a16="http://schemas.microsoft.com/office/drawing/2014/main" id="{A5BD1B54-90F9-4F53-AF6D-518BD88D8474}"/>
              </a:ext>
            </a:extLst>
          </p:cNvPr>
          <p:cNvSpPr txBox="1"/>
          <p:nvPr/>
        </p:nvSpPr>
        <p:spPr>
          <a:xfrm>
            <a:off x="4472610" y="4678021"/>
            <a:ext cx="1457739"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much</a:t>
            </a:r>
            <a:endParaRPr lang="ar-SA" sz="2400" dirty="0">
              <a:solidFill>
                <a:srgbClr val="0000CC"/>
              </a:solidFill>
              <a:latin typeface="Comic Sans MS" panose="030F0702030302020204" pitchFamily="66" charset="0"/>
            </a:endParaRPr>
          </a:p>
        </p:txBody>
      </p:sp>
      <p:sp>
        <p:nvSpPr>
          <p:cNvPr id="15" name="مربع نص 14">
            <a:extLst>
              <a:ext uri="{FF2B5EF4-FFF2-40B4-BE49-F238E27FC236}">
                <a16:creationId xmlns:a16="http://schemas.microsoft.com/office/drawing/2014/main" id="{7CFFF79B-A405-4EEA-A0B8-D3179CCC139C}"/>
              </a:ext>
            </a:extLst>
          </p:cNvPr>
          <p:cNvSpPr txBox="1"/>
          <p:nvPr/>
        </p:nvSpPr>
        <p:spPr>
          <a:xfrm>
            <a:off x="7441097" y="4664768"/>
            <a:ext cx="1457739"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few</a:t>
            </a:r>
            <a:endParaRPr lang="ar-SA" sz="2400" dirty="0">
              <a:solidFill>
                <a:srgbClr val="0000CC"/>
              </a:solidFill>
              <a:latin typeface="Comic Sans MS" panose="030F0702030302020204" pitchFamily="66" charset="0"/>
            </a:endParaRPr>
          </a:p>
        </p:txBody>
      </p:sp>
      <p:sp>
        <p:nvSpPr>
          <p:cNvPr id="16" name="مربع نص 15">
            <a:extLst>
              <a:ext uri="{FF2B5EF4-FFF2-40B4-BE49-F238E27FC236}">
                <a16:creationId xmlns:a16="http://schemas.microsoft.com/office/drawing/2014/main" id="{DD56D784-DDDD-4BA1-B2BE-505090565DDB}"/>
              </a:ext>
            </a:extLst>
          </p:cNvPr>
          <p:cNvSpPr txBox="1"/>
          <p:nvPr/>
        </p:nvSpPr>
        <p:spPr>
          <a:xfrm>
            <a:off x="5307498" y="5645428"/>
            <a:ext cx="1457739"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little</a:t>
            </a:r>
            <a:endParaRPr lang="ar-SA" sz="24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11238844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fade">
                                      <p:cBhvr>
                                        <p:cTn id="6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p:bldP spid="10" grpId="0"/>
      <p:bldP spid="11" grpId="0"/>
      <p:bldP spid="12" grpId="0"/>
      <p:bldP spid="13" grpId="0"/>
      <p:bldP spid="14" grpId="0"/>
      <p:bldP spid="15"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A49CB836-2F1F-40F2-A927-CD0819ABE8B3}"/>
              </a:ext>
            </a:extLst>
          </p:cNvPr>
          <p:cNvPicPr>
            <a:picLocks noChangeAspect="1"/>
          </p:cNvPicPr>
          <p:nvPr/>
        </p:nvPicPr>
        <p:blipFill>
          <a:blip r:embed="rId2"/>
          <a:stretch>
            <a:fillRect/>
          </a:stretch>
        </p:blipFill>
        <p:spPr>
          <a:xfrm>
            <a:off x="238539" y="596596"/>
            <a:ext cx="8627165" cy="6137157"/>
          </a:xfrm>
          <a:prstGeom prst="rect">
            <a:avLst/>
          </a:prstGeom>
        </p:spPr>
      </p:pic>
      <p:sp>
        <p:nvSpPr>
          <p:cNvPr id="5" name="مربع نص 4">
            <a:extLst>
              <a:ext uri="{FF2B5EF4-FFF2-40B4-BE49-F238E27FC236}">
                <a16:creationId xmlns:a16="http://schemas.microsoft.com/office/drawing/2014/main" id="{7222CF4F-E6FE-49E4-9973-E66FD7BC4A2A}"/>
              </a:ext>
            </a:extLst>
          </p:cNvPr>
          <p:cNvSpPr txBox="1"/>
          <p:nvPr/>
        </p:nvSpPr>
        <p:spPr>
          <a:xfrm>
            <a:off x="4015411" y="126975"/>
            <a:ext cx="3485322" cy="461665"/>
          </a:xfrm>
          <a:prstGeom prst="rect">
            <a:avLst/>
          </a:prstGeom>
          <a:noFill/>
        </p:spPr>
        <p:txBody>
          <a:bodyPr wrap="square" rtlCol="1">
            <a:spAutoFit/>
          </a:bodyPr>
          <a:lstStyle/>
          <a:p>
            <a:pPr algn="r" rtl="1"/>
            <a:r>
              <a:rPr lang="ar-SA" sz="2400" b="1" dirty="0">
                <a:solidFill>
                  <a:schemeClr val="bg1"/>
                </a:solidFill>
                <a:highlight>
                  <a:srgbClr val="FF0000"/>
                </a:highlight>
                <a:latin typeface="Comic Sans MS" panose="030F0702030302020204" pitchFamily="66" charset="0"/>
              </a:rPr>
              <a:t> الإجابات من الممكن أن  تختلف </a:t>
            </a:r>
            <a:r>
              <a:rPr lang="ar-SA" sz="2400" b="1" dirty="0">
                <a:solidFill>
                  <a:srgbClr val="FF0000"/>
                </a:solidFill>
                <a:highlight>
                  <a:srgbClr val="FF0000"/>
                </a:highlight>
                <a:latin typeface="Comic Sans MS" panose="030F0702030302020204" pitchFamily="66" charset="0"/>
              </a:rPr>
              <a:t>.</a:t>
            </a:r>
          </a:p>
        </p:txBody>
      </p:sp>
      <p:sp>
        <p:nvSpPr>
          <p:cNvPr id="6" name="مربع نص 5">
            <a:extLst>
              <a:ext uri="{FF2B5EF4-FFF2-40B4-BE49-F238E27FC236}">
                <a16:creationId xmlns:a16="http://schemas.microsoft.com/office/drawing/2014/main" id="{F6F3B394-0EE7-4DDA-ABCC-2D049F49CA72}"/>
              </a:ext>
            </a:extLst>
          </p:cNvPr>
          <p:cNvSpPr txBox="1"/>
          <p:nvPr/>
        </p:nvSpPr>
        <p:spPr>
          <a:xfrm>
            <a:off x="1133060" y="2464897"/>
            <a:ext cx="3650975" cy="523220"/>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I live in Jeddah </a:t>
            </a:r>
            <a:endParaRPr lang="ar-SA" sz="28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D26C3C2A-00C5-470D-8ECC-7FE3CD7C9D04}"/>
              </a:ext>
            </a:extLst>
          </p:cNvPr>
          <p:cNvSpPr txBox="1"/>
          <p:nvPr/>
        </p:nvSpPr>
        <p:spPr>
          <a:xfrm>
            <a:off x="1232452" y="3319664"/>
            <a:ext cx="3650975" cy="523220"/>
          </a:xfrm>
          <a:prstGeom prst="rect">
            <a:avLst/>
          </a:prstGeom>
          <a:noFill/>
        </p:spPr>
        <p:txBody>
          <a:bodyPr wrap="square" rtlCol="1">
            <a:spAutoFit/>
          </a:bodyPr>
          <a:lstStyle/>
          <a:p>
            <a:r>
              <a:rPr lang="en-US" sz="2800" dirty="0">
                <a:solidFill>
                  <a:srgbClr val="C00000"/>
                </a:solidFill>
                <a:latin typeface="Comic Sans MS" panose="030F0702030302020204" pitchFamily="66" charset="0"/>
              </a:rPr>
              <a:t>No , I’m not </a:t>
            </a:r>
            <a:endParaRPr lang="ar-SA" sz="2800" dirty="0">
              <a:solidFill>
                <a:srgbClr val="C00000"/>
              </a:solidFill>
              <a:latin typeface="Comic Sans MS" panose="030F0702030302020204" pitchFamily="66" charset="0"/>
            </a:endParaRPr>
          </a:p>
        </p:txBody>
      </p:sp>
      <p:sp>
        <p:nvSpPr>
          <p:cNvPr id="8" name="مربع نص 7">
            <a:extLst>
              <a:ext uri="{FF2B5EF4-FFF2-40B4-BE49-F238E27FC236}">
                <a16:creationId xmlns:a16="http://schemas.microsoft.com/office/drawing/2014/main" id="{1B970444-694F-4C84-9FFB-00CB95AEAB81}"/>
              </a:ext>
            </a:extLst>
          </p:cNvPr>
          <p:cNvSpPr txBox="1"/>
          <p:nvPr/>
        </p:nvSpPr>
        <p:spPr>
          <a:xfrm>
            <a:off x="1258956" y="4128043"/>
            <a:ext cx="3650975" cy="523220"/>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Spain and France </a:t>
            </a:r>
            <a:endParaRPr lang="ar-SA" sz="2800" dirty="0">
              <a:solidFill>
                <a:srgbClr val="0000CC"/>
              </a:solidFill>
              <a:latin typeface="Comic Sans MS" panose="030F0702030302020204" pitchFamily="66" charset="0"/>
            </a:endParaRPr>
          </a:p>
        </p:txBody>
      </p:sp>
      <p:sp>
        <p:nvSpPr>
          <p:cNvPr id="9" name="مربع نص 8">
            <a:extLst>
              <a:ext uri="{FF2B5EF4-FFF2-40B4-BE49-F238E27FC236}">
                <a16:creationId xmlns:a16="http://schemas.microsoft.com/office/drawing/2014/main" id="{458A8F46-8FDA-47C7-B5DE-B9CCEB5657DA}"/>
              </a:ext>
            </a:extLst>
          </p:cNvPr>
          <p:cNvSpPr txBox="1"/>
          <p:nvPr/>
        </p:nvSpPr>
        <p:spPr>
          <a:xfrm>
            <a:off x="1199324" y="4943051"/>
            <a:ext cx="4194312" cy="523220"/>
          </a:xfrm>
          <a:prstGeom prst="rect">
            <a:avLst/>
          </a:prstGeom>
          <a:noFill/>
        </p:spPr>
        <p:txBody>
          <a:bodyPr wrap="square" rtlCol="1">
            <a:spAutoFit/>
          </a:bodyPr>
          <a:lstStyle/>
          <a:p>
            <a:r>
              <a:rPr lang="en-US" sz="2800" dirty="0">
                <a:solidFill>
                  <a:srgbClr val="C00000"/>
                </a:solidFill>
                <a:latin typeface="Comic Sans MS" panose="030F0702030302020204" pitchFamily="66" charset="0"/>
              </a:rPr>
              <a:t>I have been on business </a:t>
            </a:r>
            <a:endParaRPr lang="ar-SA" sz="2800" dirty="0">
              <a:solidFill>
                <a:srgbClr val="C00000"/>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7D7C1477-8324-47FC-B20A-F68644497B89}"/>
              </a:ext>
            </a:extLst>
          </p:cNvPr>
          <p:cNvSpPr txBox="1"/>
          <p:nvPr/>
        </p:nvSpPr>
        <p:spPr>
          <a:xfrm>
            <a:off x="1239078" y="5817695"/>
            <a:ext cx="3650975" cy="523220"/>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20 days </a:t>
            </a:r>
            <a:endParaRPr lang="ar-SA" sz="28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36300416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684D6170-11F4-4827-8121-B460DAA1D7D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12034" y="214394"/>
            <a:ext cx="8825949" cy="6610316"/>
          </a:xfrm>
          <a:prstGeom prst="rect">
            <a:avLst/>
          </a:prstGeom>
        </p:spPr>
      </p:pic>
      <p:sp>
        <p:nvSpPr>
          <p:cNvPr id="5" name="مربع نص 4">
            <a:extLst>
              <a:ext uri="{FF2B5EF4-FFF2-40B4-BE49-F238E27FC236}">
                <a16:creationId xmlns:a16="http://schemas.microsoft.com/office/drawing/2014/main" id="{DACCCAD7-8FA7-4A36-B3F5-78C07B2D0F89}"/>
              </a:ext>
            </a:extLst>
          </p:cNvPr>
          <p:cNvSpPr txBox="1"/>
          <p:nvPr/>
        </p:nvSpPr>
        <p:spPr>
          <a:xfrm>
            <a:off x="2120349" y="3047999"/>
            <a:ext cx="2332383" cy="369332"/>
          </a:xfrm>
          <a:prstGeom prst="rect">
            <a:avLst/>
          </a:prstGeom>
          <a:noFill/>
        </p:spPr>
        <p:txBody>
          <a:bodyPr wrap="square" rtlCol="1">
            <a:spAutoFit/>
          </a:bodyPr>
          <a:lstStyle/>
          <a:p>
            <a:r>
              <a:rPr lang="en-US" dirty="0">
                <a:solidFill>
                  <a:srgbClr val="0000CC"/>
                </a:solidFill>
                <a:latin typeface="Comic Sans MS" panose="030F0702030302020204" pitchFamily="66" charset="0"/>
              </a:rPr>
              <a:t>Take cough syrup </a:t>
            </a:r>
            <a:endParaRPr lang="ar-SA"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285010E2-18FB-479F-AEA5-3310913CF096}"/>
              </a:ext>
            </a:extLst>
          </p:cNvPr>
          <p:cNvSpPr txBox="1"/>
          <p:nvPr/>
        </p:nvSpPr>
        <p:spPr>
          <a:xfrm>
            <a:off x="2100472" y="3372675"/>
            <a:ext cx="2332383" cy="369332"/>
          </a:xfrm>
          <a:prstGeom prst="rect">
            <a:avLst/>
          </a:prstGeom>
          <a:noFill/>
        </p:spPr>
        <p:txBody>
          <a:bodyPr wrap="square" rtlCol="1">
            <a:spAutoFit/>
          </a:bodyPr>
          <a:lstStyle/>
          <a:p>
            <a:r>
              <a:rPr lang="en-US" dirty="0">
                <a:solidFill>
                  <a:srgbClr val="C00000"/>
                </a:solidFill>
                <a:latin typeface="Comic Sans MS" panose="030F0702030302020204" pitchFamily="66" charset="0"/>
              </a:rPr>
              <a:t>Use a skin cream</a:t>
            </a:r>
            <a:endParaRPr lang="ar-SA" dirty="0">
              <a:solidFill>
                <a:srgbClr val="C00000"/>
              </a:solidFill>
              <a:latin typeface="Comic Sans MS" panose="030F0702030302020204" pitchFamily="66" charset="0"/>
            </a:endParaRPr>
          </a:p>
        </p:txBody>
      </p:sp>
      <p:sp>
        <p:nvSpPr>
          <p:cNvPr id="7" name="مربع نص 6">
            <a:extLst>
              <a:ext uri="{FF2B5EF4-FFF2-40B4-BE49-F238E27FC236}">
                <a16:creationId xmlns:a16="http://schemas.microsoft.com/office/drawing/2014/main" id="{A3D56289-82D9-4B49-819D-947ED10EA807}"/>
              </a:ext>
            </a:extLst>
          </p:cNvPr>
          <p:cNvSpPr txBox="1"/>
          <p:nvPr/>
        </p:nvSpPr>
        <p:spPr>
          <a:xfrm>
            <a:off x="2126976" y="3677478"/>
            <a:ext cx="2332383" cy="369332"/>
          </a:xfrm>
          <a:prstGeom prst="rect">
            <a:avLst/>
          </a:prstGeom>
          <a:noFill/>
        </p:spPr>
        <p:txBody>
          <a:bodyPr wrap="square" rtlCol="1">
            <a:spAutoFit/>
          </a:bodyPr>
          <a:lstStyle/>
          <a:p>
            <a:r>
              <a:rPr lang="en-US" dirty="0">
                <a:solidFill>
                  <a:srgbClr val="0000CC"/>
                </a:solidFill>
                <a:latin typeface="Comic Sans MS" panose="030F0702030302020204" pitchFamily="66" charset="0"/>
              </a:rPr>
              <a:t>Stay in bed</a:t>
            </a:r>
            <a:endParaRPr lang="ar-SA"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id="{F5864ECB-CC81-45BE-ABAC-A6A419693767}"/>
              </a:ext>
            </a:extLst>
          </p:cNvPr>
          <p:cNvSpPr txBox="1"/>
          <p:nvPr/>
        </p:nvSpPr>
        <p:spPr>
          <a:xfrm>
            <a:off x="6698980" y="3067879"/>
            <a:ext cx="2332383" cy="369332"/>
          </a:xfrm>
          <a:prstGeom prst="rect">
            <a:avLst/>
          </a:prstGeom>
          <a:noFill/>
        </p:spPr>
        <p:txBody>
          <a:bodyPr wrap="square" rtlCol="1">
            <a:spAutoFit/>
          </a:bodyPr>
          <a:lstStyle/>
          <a:p>
            <a:r>
              <a:rPr lang="en-US" dirty="0">
                <a:solidFill>
                  <a:srgbClr val="C00000"/>
                </a:solidFill>
                <a:latin typeface="Comic Sans MS" panose="030F0702030302020204" pitchFamily="66" charset="0"/>
              </a:rPr>
              <a:t>Drink some tea</a:t>
            </a:r>
            <a:endParaRPr lang="ar-SA" dirty="0">
              <a:solidFill>
                <a:srgbClr val="C00000"/>
              </a:solidFill>
              <a:latin typeface="Comic Sans MS" panose="030F0702030302020204" pitchFamily="66" charset="0"/>
            </a:endParaRPr>
          </a:p>
        </p:txBody>
      </p:sp>
      <p:sp>
        <p:nvSpPr>
          <p:cNvPr id="9" name="مربع نص 8">
            <a:extLst>
              <a:ext uri="{FF2B5EF4-FFF2-40B4-BE49-F238E27FC236}">
                <a16:creationId xmlns:a16="http://schemas.microsoft.com/office/drawing/2014/main" id="{58535961-1234-4EEF-A656-8D949975C464}"/>
              </a:ext>
            </a:extLst>
          </p:cNvPr>
          <p:cNvSpPr txBox="1"/>
          <p:nvPr/>
        </p:nvSpPr>
        <p:spPr>
          <a:xfrm>
            <a:off x="6679104" y="3379304"/>
            <a:ext cx="2332383" cy="369332"/>
          </a:xfrm>
          <a:prstGeom prst="rect">
            <a:avLst/>
          </a:prstGeom>
          <a:noFill/>
        </p:spPr>
        <p:txBody>
          <a:bodyPr wrap="square" rtlCol="1">
            <a:spAutoFit/>
          </a:bodyPr>
          <a:lstStyle/>
          <a:p>
            <a:r>
              <a:rPr lang="en-US" dirty="0">
                <a:solidFill>
                  <a:srgbClr val="0000CC"/>
                </a:solidFill>
                <a:latin typeface="Comic Sans MS" panose="030F0702030302020204" pitchFamily="66" charset="0"/>
              </a:rPr>
              <a:t>Take painkillers</a:t>
            </a:r>
            <a:endParaRPr lang="ar-SA" dirty="0">
              <a:solidFill>
                <a:srgbClr val="0000CC"/>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45FD01F2-040A-4F40-8497-2856CA538C39}"/>
              </a:ext>
            </a:extLst>
          </p:cNvPr>
          <p:cNvSpPr txBox="1"/>
          <p:nvPr/>
        </p:nvSpPr>
        <p:spPr>
          <a:xfrm>
            <a:off x="6771867" y="3684106"/>
            <a:ext cx="1749279" cy="369332"/>
          </a:xfrm>
          <a:prstGeom prst="rect">
            <a:avLst/>
          </a:prstGeom>
          <a:noFill/>
        </p:spPr>
        <p:txBody>
          <a:bodyPr wrap="square" rtlCol="1">
            <a:spAutoFit/>
          </a:bodyPr>
          <a:lstStyle/>
          <a:p>
            <a:r>
              <a:rPr lang="en-US" dirty="0">
                <a:solidFill>
                  <a:srgbClr val="C00000"/>
                </a:solidFill>
                <a:latin typeface="Comic Sans MS" panose="030F0702030302020204" pitchFamily="66" charset="0"/>
              </a:rPr>
              <a:t>Relax </a:t>
            </a:r>
            <a:endParaRPr lang="ar-SA" dirty="0">
              <a:solidFill>
                <a:srgbClr val="C00000"/>
              </a:solidFill>
              <a:latin typeface="Comic Sans MS" panose="030F0702030302020204" pitchFamily="66" charset="0"/>
            </a:endParaRPr>
          </a:p>
        </p:txBody>
      </p:sp>
      <p:sp>
        <p:nvSpPr>
          <p:cNvPr id="11" name="مربع نص 10">
            <a:extLst>
              <a:ext uri="{FF2B5EF4-FFF2-40B4-BE49-F238E27FC236}">
                <a16:creationId xmlns:a16="http://schemas.microsoft.com/office/drawing/2014/main" id="{3E64BAFD-0A09-4E4F-AE68-7AB8F3D99F69}"/>
              </a:ext>
            </a:extLst>
          </p:cNvPr>
          <p:cNvSpPr txBox="1"/>
          <p:nvPr/>
        </p:nvSpPr>
        <p:spPr>
          <a:xfrm>
            <a:off x="861391" y="5724943"/>
            <a:ext cx="3896139" cy="1015663"/>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excited, fine/OK, glad, great, happy, relaxed, strong, wonderful</a:t>
            </a:r>
            <a:endParaRPr lang="ar-SA" sz="2000" dirty="0">
              <a:solidFill>
                <a:srgbClr val="0000CC"/>
              </a:solidFill>
              <a:latin typeface="Comic Sans MS" panose="030F0702030302020204" pitchFamily="66" charset="0"/>
            </a:endParaRPr>
          </a:p>
        </p:txBody>
      </p:sp>
      <p:sp>
        <p:nvSpPr>
          <p:cNvPr id="12" name="مربع نص 11">
            <a:extLst>
              <a:ext uri="{FF2B5EF4-FFF2-40B4-BE49-F238E27FC236}">
                <a16:creationId xmlns:a16="http://schemas.microsoft.com/office/drawing/2014/main" id="{43CBF0F0-1BBF-4B20-9510-225A826EC9C7}"/>
              </a:ext>
            </a:extLst>
          </p:cNvPr>
          <p:cNvSpPr txBox="1"/>
          <p:nvPr/>
        </p:nvSpPr>
        <p:spPr>
          <a:xfrm>
            <a:off x="4909933" y="5691813"/>
            <a:ext cx="3896139" cy="1015663"/>
          </a:xfrm>
          <a:prstGeom prst="rect">
            <a:avLst/>
          </a:prstGeom>
          <a:noFill/>
        </p:spPr>
        <p:txBody>
          <a:bodyPr wrap="square" rtlCol="1">
            <a:spAutoFit/>
          </a:bodyPr>
          <a:lstStyle/>
          <a:p>
            <a:r>
              <a:rPr lang="en-US" sz="2000" dirty="0">
                <a:solidFill>
                  <a:srgbClr val="C00000"/>
                </a:solidFill>
                <a:latin typeface="Comic Sans MS" panose="030F0702030302020204" pitchFamily="66" charset="0"/>
              </a:rPr>
              <a:t>afraid, angry, bad, bored, nervous, sad, sick, sleepy, terrible, tired</a:t>
            </a:r>
            <a:endParaRPr lang="ar-SA" sz="2000" dirty="0">
              <a:solidFill>
                <a:srgbClr val="C00000"/>
              </a:solidFill>
              <a:latin typeface="Comic Sans MS" panose="030F0702030302020204" pitchFamily="66" charset="0"/>
            </a:endParaRPr>
          </a:p>
        </p:txBody>
      </p:sp>
    </p:spTree>
    <p:extLst>
      <p:ext uri="{BB962C8B-B14F-4D97-AF65-F5344CB8AC3E}">
        <p14:creationId xmlns:p14="http://schemas.microsoft.com/office/powerpoint/2010/main" val="37878878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90963B6C-F5CA-4BD6-9686-E319C9ABF0B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37271" y="463826"/>
            <a:ext cx="8721197" cy="5632173"/>
          </a:xfrm>
          <a:prstGeom prst="rect">
            <a:avLst/>
          </a:prstGeom>
        </p:spPr>
      </p:pic>
      <p:sp>
        <p:nvSpPr>
          <p:cNvPr id="5" name="مربع نص 4">
            <a:extLst>
              <a:ext uri="{FF2B5EF4-FFF2-40B4-BE49-F238E27FC236}">
                <a16:creationId xmlns:a16="http://schemas.microsoft.com/office/drawing/2014/main" id="{C34C7C08-E65F-4C67-9801-9F29D4E96377}"/>
              </a:ext>
            </a:extLst>
          </p:cNvPr>
          <p:cNvSpPr txBox="1"/>
          <p:nvPr/>
        </p:nvSpPr>
        <p:spPr>
          <a:xfrm>
            <a:off x="5035826" y="762001"/>
            <a:ext cx="3565451" cy="461665"/>
          </a:xfrm>
          <a:prstGeom prst="rect">
            <a:avLst/>
          </a:prstGeom>
          <a:solidFill>
            <a:srgbClr val="FF0000"/>
          </a:solidFill>
        </p:spPr>
        <p:txBody>
          <a:bodyPr wrap="square" rtlCol="1">
            <a:spAutoFit/>
          </a:bodyPr>
          <a:lstStyle/>
          <a:p>
            <a:pPr algn="ctr" rtl="1"/>
            <a:r>
              <a:rPr lang="ar-SA" sz="2400" b="1" dirty="0">
                <a:solidFill>
                  <a:schemeClr val="bg1"/>
                </a:solidFill>
                <a:highlight>
                  <a:srgbClr val="FF0000"/>
                </a:highlight>
                <a:latin typeface="Comic Sans MS" panose="030F0702030302020204" pitchFamily="66" charset="0"/>
              </a:rPr>
              <a:t>كل طالب/ة يجيب عن نفسه</a:t>
            </a:r>
            <a:endParaRPr lang="ar-SA" sz="2400" b="1" dirty="0">
              <a:solidFill>
                <a:srgbClr val="FF0000"/>
              </a:solidFill>
              <a:highlight>
                <a:srgbClr val="FF0000"/>
              </a:highlight>
              <a:latin typeface="Comic Sans MS" panose="030F0702030302020204" pitchFamily="66" charset="0"/>
            </a:endParaRPr>
          </a:p>
        </p:txBody>
      </p:sp>
    </p:spTree>
    <p:extLst>
      <p:ext uri="{BB962C8B-B14F-4D97-AF65-F5344CB8AC3E}">
        <p14:creationId xmlns:p14="http://schemas.microsoft.com/office/powerpoint/2010/main" val="3767826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t="-5000" r="-1000" b="-3000"/>
          </a:stretch>
        </a:blipFill>
        <a:effectLst/>
      </p:bgPr>
    </p:bg>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2EA5E9D7-C477-48E7-9F19-34548C254121}"/>
              </a:ext>
            </a:extLst>
          </p:cNvPr>
          <p:cNvSpPr>
            <a:spLocks noGrp="1"/>
          </p:cNvSpPr>
          <p:nvPr>
            <p:ph type="ctrTitle"/>
          </p:nvPr>
        </p:nvSpPr>
        <p:spPr>
          <a:xfrm>
            <a:off x="543340" y="1873150"/>
            <a:ext cx="8004312" cy="2257274"/>
          </a:xfrm>
        </p:spPr>
        <p:txBody>
          <a:bodyPr/>
          <a:lstStyle/>
          <a:p>
            <a:pPr algn="ctr" rtl="0"/>
            <a:r>
              <a:rPr lang="en-US" sz="9600" dirty="0">
                <a:solidFill>
                  <a:schemeClr val="tx1"/>
                </a:solidFill>
              </a:rPr>
              <a:t>Expansion 4 – 6 </a:t>
            </a:r>
            <a:endParaRPr lang="ar-SA" sz="9600" dirty="0">
              <a:solidFill>
                <a:schemeClr val="tx1"/>
              </a:solidFill>
            </a:endParaRPr>
          </a:p>
        </p:txBody>
      </p:sp>
    </p:spTree>
    <p:extLst>
      <p:ext uri="{BB962C8B-B14F-4D97-AF65-F5344CB8AC3E}">
        <p14:creationId xmlns:p14="http://schemas.microsoft.com/office/powerpoint/2010/main" val="5521520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صورة 8">
            <a:extLst>
              <a:ext uri="{FF2B5EF4-FFF2-40B4-BE49-F238E27FC236}">
                <a16:creationId xmlns:a16="http://schemas.microsoft.com/office/drawing/2014/main" id="{37D6CA78-30CF-47CE-8E31-DF51BFD8DF3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1571" y="331304"/>
            <a:ext cx="8965429" cy="6361043"/>
          </a:xfrm>
          <a:prstGeom prst="rect">
            <a:avLst/>
          </a:prstGeom>
        </p:spPr>
      </p:pic>
      <p:sp>
        <p:nvSpPr>
          <p:cNvPr id="5" name="مربع نص 4">
            <a:extLst>
              <a:ext uri="{FF2B5EF4-FFF2-40B4-BE49-F238E27FC236}">
                <a16:creationId xmlns:a16="http://schemas.microsoft.com/office/drawing/2014/main" id="{1DFB89A1-8E63-44A4-BBFE-DF8ACDDAFD00}"/>
              </a:ext>
            </a:extLst>
          </p:cNvPr>
          <p:cNvSpPr txBox="1"/>
          <p:nvPr/>
        </p:nvSpPr>
        <p:spPr>
          <a:xfrm>
            <a:off x="1073426" y="1510747"/>
            <a:ext cx="7580244"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Cures have been discovered, for many diseases</a:t>
            </a:r>
            <a:endParaRPr lang="ar-SA" sz="24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9366AAC9-102A-453A-8107-CB34CCBA1A43}"/>
              </a:ext>
            </a:extLst>
          </p:cNvPr>
          <p:cNvSpPr txBox="1"/>
          <p:nvPr/>
        </p:nvSpPr>
        <p:spPr>
          <a:xfrm>
            <a:off x="1013792" y="2431774"/>
            <a:ext cx="7580244" cy="461665"/>
          </a:xfrm>
          <a:prstGeom prst="rect">
            <a:avLst/>
          </a:prstGeom>
          <a:noFill/>
        </p:spPr>
        <p:txBody>
          <a:bodyPr wrap="square" rtlCol="1">
            <a:spAutoFit/>
          </a:bodyPr>
          <a:lstStyle/>
          <a:p>
            <a:r>
              <a:rPr lang="en-US" sz="2400" dirty="0">
                <a:solidFill>
                  <a:srgbClr val="C00000"/>
                </a:solidFill>
                <a:latin typeface="Comic Sans MS" panose="030F0702030302020204" pitchFamily="66" charset="0"/>
              </a:rPr>
              <a:t>Many more cures will probably be found</a:t>
            </a:r>
            <a:endParaRPr lang="ar-SA" sz="2400" dirty="0">
              <a:solidFill>
                <a:srgbClr val="C00000"/>
              </a:solidFill>
              <a:latin typeface="Comic Sans MS" panose="030F0702030302020204" pitchFamily="66" charset="0"/>
            </a:endParaRPr>
          </a:p>
        </p:txBody>
      </p:sp>
      <p:sp>
        <p:nvSpPr>
          <p:cNvPr id="7" name="مربع نص 6">
            <a:extLst>
              <a:ext uri="{FF2B5EF4-FFF2-40B4-BE49-F238E27FC236}">
                <a16:creationId xmlns:a16="http://schemas.microsoft.com/office/drawing/2014/main" id="{1DF05C0D-381D-4F76-8BDC-AF51AF02A9E2}"/>
              </a:ext>
            </a:extLst>
          </p:cNvPr>
          <p:cNvSpPr txBox="1"/>
          <p:nvPr/>
        </p:nvSpPr>
        <p:spPr>
          <a:xfrm>
            <a:off x="993915" y="3299793"/>
            <a:ext cx="7580244"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Soccer is played by most young people in Brazil</a:t>
            </a:r>
            <a:endParaRPr lang="ar-SA" sz="2400"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id="{8061F75D-7B40-49F1-B645-9CB9C833346B}"/>
              </a:ext>
            </a:extLst>
          </p:cNvPr>
          <p:cNvSpPr txBox="1"/>
          <p:nvPr/>
        </p:nvSpPr>
        <p:spPr>
          <a:xfrm>
            <a:off x="987291" y="4194314"/>
            <a:ext cx="5349714" cy="461665"/>
          </a:xfrm>
          <a:prstGeom prst="rect">
            <a:avLst/>
          </a:prstGeom>
          <a:noFill/>
        </p:spPr>
        <p:txBody>
          <a:bodyPr wrap="square" rtlCol="1">
            <a:spAutoFit/>
          </a:bodyPr>
          <a:lstStyle/>
          <a:p>
            <a:r>
              <a:rPr lang="en-US" sz="2400" dirty="0">
                <a:solidFill>
                  <a:srgbClr val="C00000"/>
                </a:solidFill>
                <a:latin typeface="Comic Sans MS" panose="030F0702030302020204" pitchFamily="66" charset="0"/>
              </a:rPr>
              <a:t>I was surprised by his letter</a:t>
            </a:r>
            <a:endParaRPr lang="ar-SA" sz="2400" dirty="0">
              <a:solidFill>
                <a:srgbClr val="C00000"/>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E3819A4E-CEA2-43A1-A99A-02C6736F4AC7}"/>
              </a:ext>
            </a:extLst>
          </p:cNvPr>
          <p:cNvSpPr txBox="1"/>
          <p:nvPr/>
        </p:nvSpPr>
        <p:spPr>
          <a:xfrm>
            <a:off x="927659" y="5155097"/>
            <a:ext cx="6685253"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The package will be mailed this afternoon</a:t>
            </a:r>
            <a:endParaRPr lang="ar-SA" sz="2400" dirty="0">
              <a:solidFill>
                <a:srgbClr val="0000CC"/>
              </a:solidFill>
              <a:latin typeface="Comic Sans MS" panose="030F0702030302020204" pitchFamily="66" charset="0"/>
            </a:endParaRPr>
          </a:p>
        </p:txBody>
      </p:sp>
      <p:sp>
        <p:nvSpPr>
          <p:cNvPr id="11" name="مربع نص 10">
            <a:extLst>
              <a:ext uri="{FF2B5EF4-FFF2-40B4-BE49-F238E27FC236}">
                <a16:creationId xmlns:a16="http://schemas.microsoft.com/office/drawing/2014/main" id="{5C8E2CF0-EA41-4A58-8300-7F7188A97DB7}"/>
              </a:ext>
            </a:extLst>
          </p:cNvPr>
          <p:cNvSpPr txBox="1"/>
          <p:nvPr/>
        </p:nvSpPr>
        <p:spPr>
          <a:xfrm>
            <a:off x="934286" y="6023114"/>
            <a:ext cx="5955612" cy="461665"/>
          </a:xfrm>
          <a:prstGeom prst="rect">
            <a:avLst/>
          </a:prstGeom>
          <a:noFill/>
        </p:spPr>
        <p:txBody>
          <a:bodyPr wrap="square" rtlCol="1">
            <a:spAutoFit/>
          </a:bodyPr>
          <a:lstStyle/>
          <a:p>
            <a:r>
              <a:rPr lang="en-US" sz="2400" dirty="0">
                <a:solidFill>
                  <a:srgbClr val="C00000"/>
                </a:solidFill>
                <a:latin typeface="Comic Sans MS" panose="030F0702030302020204" pitchFamily="66" charset="0"/>
              </a:rPr>
              <a:t>All the windows have been washed</a:t>
            </a:r>
            <a:endParaRPr lang="ar-SA" sz="2400" dirty="0">
              <a:solidFill>
                <a:srgbClr val="C00000"/>
              </a:solidFill>
              <a:latin typeface="Comic Sans MS" panose="030F0702030302020204" pitchFamily="66" charset="0"/>
            </a:endParaRPr>
          </a:p>
        </p:txBody>
      </p:sp>
    </p:spTree>
    <p:extLst>
      <p:ext uri="{BB962C8B-B14F-4D97-AF65-F5344CB8AC3E}">
        <p14:creationId xmlns:p14="http://schemas.microsoft.com/office/powerpoint/2010/main" val="40109155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0" grpId="0"/>
      <p:bldP spid="11"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7325640F-59CF-4BD2-956D-B31E8680A2F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56762" y="384313"/>
            <a:ext cx="8788455" cy="6255025"/>
          </a:xfrm>
          <a:prstGeom prst="rect">
            <a:avLst/>
          </a:prstGeom>
        </p:spPr>
      </p:pic>
      <p:sp>
        <p:nvSpPr>
          <p:cNvPr id="5" name="مربع نص 4">
            <a:extLst>
              <a:ext uri="{FF2B5EF4-FFF2-40B4-BE49-F238E27FC236}">
                <a16:creationId xmlns:a16="http://schemas.microsoft.com/office/drawing/2014/main" id="{0A5F30BB-AF75-444B-9C63-0163BF90B3A3}"/>
              </a:ext>
            </a:extLst>
          </p:cNvPr>
          <p:cNvSpPr txBox="1"/>
          <p:nvPr/>
        </p:nvSpPr>
        <p:spPr>
          <a:xfrm>
            <a:off x="1736035" y="1457740"/>
            <a:ext cx="1881808"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coolest</a:t>
            </a:r>
            <a:endParaRPr lang="ar-SA" sz="24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CC92FBAF-E410-4278-AEB8-7475FC353A35}"/>
              </a:ext>
            </a:extLst>
          </p:cNvPr>
          <p:cNvSpPr txBox="1"/>
          <p:nvPr/>
        </p:nvSpPr>
        <p:spPr>
          <a:xfrm>
            <a:off x="2802837" y="1835427"/>
            <a:ext cx="1881808"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smaller</a:t>
            </a:r>
            <a:endParaRPr lang="ar-SA" sz="24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32C206C4-1F0A-4A2B-B272-07CC8F2590C3}"/>
              </a:ext>
            </a:extLst>
          </p:cNvPr>
          <p:cNvSpPr txBox="1"/>
          <p:nvPr/>
        </p:nvSpPr>
        <p:spPr>
          <a:xfrm>
            <a:off x="2418523" y="2484784"/>
            <a:ext cx="2186609"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more compact</a:t>
            </a:r>
            <a:endParaRPr lang="ar-SA" sz="2400"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id="{E7D5BB30-7010-4FFE-B528-D5654C0DE819}"/>
              </a:ext>
            </a:extLst>
          </p:cNvPr>
          <p:cNvSpPr txBox="1"/>
          <p:nvPr/>
        </p:nvSpPr>
        <p:spPr>
          <a:xfrm>
            <a:off x="1649896" y="2789584"/>
            <a:ext cx="1881808"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lighter</a:t>
            </a:r>
            <a:endParaRPr lang="ar-SA" sz="2400" dirty="0">
              <a:solidFill>
                <a:srgbClr val="0000CC"/>
              </a:solidFill>
              <a:latin typeface="Comic Sans MS" panose="030F0702030302020204" pitchFamily="66" charset="0"/>
            </a:endParaRPr>
          </a:p>
        </p:txBody>
      </p:sp>
      <p:sp>
        <p:nvSpPr>
          <p:cNvPr id="9" name="مربع نص 8">
            <a:extLst>
              <a:ext uri="{FF2B5EF4-FFF2-40B4-BE49-F238E27FC236}">
                <a16:creationId xmlns:a16="http://schemas.microsoft.com/office/drawing/2014/main" id="{777841CE-4F24-4932-BA8A-E77006D21658}"/>
              </a:ext>
            </a:extLst>
          </p:cNvPr>
          <p:cNvSpPr txBox="1"/>
          <p:nvPr/>
        </p:nvSpPr>
        <p:spPr>
          <a:xfrm>
            <a:off x="3167272" y="3041376"/>
            <a:ext cx="2882349"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more unbelievable </a:t>
            </a:r>
            <a:endParaRPr lang="ar-SA" sz="2400" dirty="0">
              <a:solidFill>
                <a:srgbClr val="0000CC"/>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A894C1FD-2793-4071-B7B7-3529E6032BEE}"/>
              </a:ext>
            </a:extLst>
          </p:cNvPr>
          <p:cNvSpPr txBox="1"/>
          <p:nvPr/>
        </p:nvSpPr>
        <p:spPr>
          <a:xfrm>
            <a:off x="2378767" y="4227446"/>
            <a:ext cx="1693503"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amazing</a:t>
            </a:r>
            <a:endParaRPr lang="ar-SA" sz="2400" dirty="0">
              <a:solidFill>
                <a:srgbClr val="0000CC"/>
              </a:solidFill>
              <a:latin typeface="Comic Sans MS" panose="030F0702030302020204" pitchFamily="66" charset="0"/>
            </a:endParaRPr>
          </a:p>
        </p:txBody>
      </p:sp>
      <p:sp>
        <p:nvSpPr>
          <p:cNvPr id="11" name="مربع نص 10">
            <a:extLst>
              <a:ext uri="{FF2B5EF4-FFF2-40B4-BE49-F238E27FC236}">
                <a16:creationId xmlns:a16="http://schemas.microsoft.com/office/drawing/2014/main" id="{4D81CB87-0F4A-4597-9FA9-219F7D0F0838}"/>
              </a:ext>
            </a:extLst>
          </p:cNvPr>
          <p:cNvSpPr txBox="1"/>
          <p:nvPr/>
        </p:nvSpPr>
        <p:spPr>
          <a:xfrm>
            <a:off x="3703985" y="5274366"/>
            <a:ext cx="2882349"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more unbelievable </a:t>
            </a:r>
            <a:endParaRPr lang="ar-SA" sz="2400" dirty="0">
              <a:solidFill>
                <a:srgbClr val="0000CC"/>
              </a:solidFill>
              <a:latin typeface="Comic Sans MS" panose="030F0702030302020204" pitchFamily="66" charset="0"/>
            </a:endParaRPr>
          </a:p>
        </p:txBody>
      </p:sp>
      <p:sp>
        <p:nvSpPr>
          <p:cNvPr id="12" name="مربع نص 11">
            <a:extLst>
              <a:ext uri="{FF2B5EF4-FFF2-40B4-BE49-F238E27FC236}">
                <a16:creationId xmlns:a16="http://schemas.microsoft.com/office/drawing/2014/main" id="{FC49C68E-723A-457B-895B-398644A1FE8A}"/>
              </a:ext>
            </a:extLst>
          </p:cNvPr>
          <p:cNvSpPr txBox="1"/>
          <p:nvPr/>
        </p:nvSpPr>
        <p:spPr>
          <a:xfrm>
            <a:off x="3611221" y="5923726"/>
            <a:ext cx="1566836"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better </a:t>
            </a:r>
            <a:endParaRPr lang="ar-SA" sz="24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18348362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B0441AA3-6CC3-482B-AF48-738A1A657F5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29311" y="331304"/>
            <a:ext cx="8729157" cy="5804453"/>
          </a:xfrm>
          <a:prstGeom prst="rect">
            <a:avLst/>
          </a:prstGeom>
        </p:spPr>
      </p:pic>
      <p:sp>
        <p:nvSpPr>
          <p:cNvPr id="5" name="مربع نص 4">
            <a:extLst>
              <a:ext uri="{FF2B5EF4-FFF2-40B4-BE49-F238E27FC236}">
                <a16:creationId xmlns:a16="http://schemas.microsoft.com/office/drawing/2014/main" id="{238B59AC-A72D-4A57-B5D9-49B21FA55479}"/>
              </a:ext>
            </a:extLst>
          </p:cNvPr>
          <p:cNvSpPr txBox="1"/>
          <p:nvPr/>
        </p:nvSpPr>
        <p:spPr>
          <a:xfrm>
            <a:off x="3458818" y="1311965"/>
            <a:ext cx="1444487"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because</a:t>
            </a:r>
            <a:endParaRPr lang="ar-SA" sz="24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FDEEAF4A-57B4-425D-BD79-CB2A063E895E}"/>
              </a:ext>
            </a:extLst>
          </p:cNvPr>
          <p:cNvSpPr txBox="1"/>
          <p:nvPr/>
        </p:nvSpPr>
        <p:spPr>
          <a:xfrm>
            <a:off x="3611218" y="2498034"/>
            <a:ext cx="1444487"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because</a:t>
            </a:r>
            <a:endParaRPr lang="ar-SA" sz="24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BF11436E-2A73-4779-871B-7E9664C2A170}"/>
              </a:ext>
            </a:extLst>
          </p:cNvPr>
          <p:cNvSpPr txBox="1"/>
          <p:nvPr/>
        </p:nvSpPr>
        <p:spPr>
          <a:xfrm>
            <a:off x="3193774" y="3684104"/>
            <a:ext cx="1444487"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because</a:t>
            </a:r>
            <a:endParaRPr lang="ar-SA" sz="2400"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id="{E3D87633-2A14-424B-8123-46E3BFFF6AA3}"/>
              </a:ext>
            </a:extLst>
          </p:cNvPr>
          <p:cNvSpPr txBox="1"/>
          <p:nvPr/>
        </p:nvSpPr>
        <p:spPr>
          <a:xfrm>
            <a:off x="3518450" y="4313583"/>
            <a:ext cx="1444487"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because</a:t>
            </a:r>
            <a:endParaRPr lang="ar-SA" sz="2400" dirty="0">
              <a:solidFill>
                <a:srgbClr val="0000CC"/>
              </a:solidFill>
              <a:latin typeface="Comic Sans MS" panose="030F0702030302020204" pitchFamily="66" charset="0"/>
            </a:endParaRPr>
          </a:p>
        </p:txBody>
      </p:sp>
      <p:sp>
        <p:nvSpPr>
          <p:cNvPr id="9" name="مربع نص 8">
            <a:extLst>
              <a:ext uri="{FF2B5EF4-FFF2-40B4-BE49-F238E27FC236}">
                <a16:creationId xmlns:a16="http://schemas.microsoft.com/office/drawing/2014/main" id="{83A58289-5BF7-44EA-9F1A-680C8A79A9F0}"/>
              </a:ext>
            </a:extLst>
          </p:cNvPr>
          <p:cNvSpPr txBox="1"/>
          <p:nvPr/>
        </p:nvSpPr>
        <p:spPr>
          <a:xfrm>
            <a:off x="2723320" y="5493028"/>
            <a:ext cx="1444487"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because</a:t>
            </a:r>
            <a:endParaRPr lang="ar-SA" sz="2400" dirty="0">
              <a:solidFill>
                <a:srgbClr val="0000CC"/>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755352AF-F90C-4465-B18F-78AEBA14AC38}"/>
              </a:ext>
            </a:extLst>
          </p:cNvPr>
          <p:cNvSpPr txBox="1"/>
          <p:nvPr/>
        </p:nvSpPr>
        <p:spPr>
          <a:xfrm>
            <a:off x="2829339" y="1901684"/>
            <a:ext cx="781880"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so</a:t>
            </a:r>
            <a:endParaRPr lang="ar-SA" sz="2400" dirty="0">
              <a:solidFill>
                <a:srgbClr val="0000CC"/>
              </a:solidFill>
              <a:latin typeface="Comic Sans MS" panose="030F0702030302020204" pitchFamily="66" charset="0"/>
            </a:endParaRPr>
          </a:p>
        </p:txBody>
      </p:sp>
      <p:sp>
        <p:nvSpPr>
          <p:cNvPr id="11" name="مربع نص 10">
            <a:extLst>
              <a:ext uri="{FF2B5EF4-FFF2-40B4-BE49-F238E27FC236}">
                <a16:creationId xmlns:a16="http://schemas.microsoft.com/office/drawing/2014/main" id="{475D2E10-3C1D-442E-98F3-512A9C6B30C4}"/>
              </a:ext>
            </a:extLst>
          </p:cNvPr>
          <p:cNvSpPr txBox="1"/>
          <p:nvPr/>
        </p:nvSpPr>
        <p:spPr>
          <a:xfrm>
            <a:off x="3591340" y="3087754"/>
            <a:ext cx="781880"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so</a:t>
            </a:r>
            <a:endParaRPr lang="ar-SA" sz="2400" dirty="0">
              <a:solidFill>
                <a:srgbClr val="0000CC"/>
              </a:solidFill>
              <a:latin typeface="Comic Sans MS" panose="030F0702030302020204" pitchFamily="66" charset="0"/>
            </a:endParaRPr>
          </a:p>
        </p:txBody>
      </p:sp>
      <p:sp>
        <p:nvSpPr>
          <p:cNvPr id="12" name="مربع نص 11">
            <a:extLst>
              <a:ext uri="{FF2B5EF4-FFF2-40B4-BE49-F238E27FC236}">
                <a16:creationId xmlns:a16="http://schemas.microsoft.com/office/drawing/2014/main" id="{837351F9-ACCB-4881-9794-82BA46678402}"/>
              </a:ext>
            </a:extLst>
          </p:cNvPr>
          <p:cNvSpPr txBox="1"/>
          <p:nvPr/>
        </p:nvSpPr>
        <p:spPr>
          <a:xfrm>
            <a:off x="2895600" y="4896676"/>
            <a:ext cx="781880"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so</a:t>
            </a:r>
            <a:endParaRPr lang="ar-SA" sz="24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29208066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6F839178-2F50-403E-A766-8E52C73A401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73518" y="186919"/>
            <a:ext cx="8241611" cy="6505621"/>
          </a:xfrm>
          <a:prstGeom prst="rect">
            <a:avLst/>
          </a:prstGeom>
        </p:spPr>
      </p:pic>
      <p:sp>
        <p:nvSpPr>
          <p:cNvPr id="5" name="مربع نص 4">
            <a:extLst>
              <a:ext uri="{FF2B5EF4-FFF2-40B4-BE49-F238E27FC236}">
                <a16:creationId xmlns:a16="http://schemas.microsoft.com/office/drawing/2014/main" id="{16714A46-FAF7-48C4-8F36-0ED512E150A3}"/>
              </a:ext>
            </a:extLst>
          </p:cNvPr>
          <p:cNvSpPr txBox="1"/>
          <p:nvPr/>
        </p:nvSpPr>
        <p:spPr>
          <a:xfrm>
            <a:off x="663848" y="2888973"/>
            <a:ext cx="8241611" cy="369332"/>
          </a:xfrm>
          <a:prstGeom prst="rect">
            <a:avLst/>
          </a:prstGeom>
          <a:noFill/>
        </p:spPr>
        <p:txBody>
          <a:bodyPr wrap="square" rtlCol="1">
            <a:spAutoFit/>
          </a:bodyPr>
          <a:lstStyle/>
          <a:p>
            <a:r>
              <a:rPr lang="en-US" dirty="0">
                <a:solidFill>
                  <a:srgbClr val="0000CC"/>
                </a:solidFill>
                <a:latin typeface="Comic Sans MS" panose="030F0702030302020204" pitchFamily="66" charset="0"/>
              </a:rPr>
              <a:t>Abdullah burned himself on the hot stove while cooking eggs this morning</a:t>
            </a:r>
            <a:endParaRPr lang="ar-SA"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F12AB936-9687-4377-92EF-23AB5A8C5DCA}"/>
              </a:ext>
            </a:extLst>
          </p:cNvPr>
          <p:cNvSpPr txBox="1"/>
          <p:nvPr/>
        </p:nvSpPr>
        <p:spPr>
          <a:xfrm>
            <a:off x="424071" y="3942521"/>
            <a:ext cx="8381998" cy="369332"/>
          </a:xfrm>
          <a:prstGeom prst="rect">
            <a:avLst/>
          </a:prstGeom>
          <a:noFill/>
        </p:spPr>
        <p:txBody>
          <a:bodyPr wrap="square" rtlCol="1">
            <a:spAutoFit/>
          </a:bodyPr>
          <a:lstStyle/>
          <a:p>
            <a:r>
              <a:rPr lang="en-US" dirty="0">
                <a:solidFill>
                  <a:srgbClr val="C00000"/>
                </a:solidFill>
                <a:latin typeface="Comic Sans MS" panose="030F0702030302020204" pitchFamily="66" charset="0"/>
              </a:rPr>
              <a:t>Saeed and Fahad slipped on the ice, but luckily they didn’t hurt themselves</a:t>
            </a:r>
            <a:endParaRPr lang="ar-SA" dirty="0">
              <a:solidFill>
                <a:srgbClr val="C00000"/>
              </a:solidFill>
              <a:latin typeface="Comic Sans MS" panose="030F0702030302020204" pitchFamily="66" charset="0"/>
            </a:endParaRPr>
          </a:p>
        </p:txBody>
      </p:sp>
      <p:sp>
        <p:nvSpPr>
          <p:cNvPr id="7" name="مربع نص 6">
            <a:extLst>
              <a:ext uri="{FF2B5EF4-FFF2-40B4-BE49-F238E27FC236}">
                <a16:creationId xmlns:a16="http://schemas.microsoft.com/office/drawing/2014/main" id="{CC2C13CE-8F25-44CD-B07B-446642906B58}"/>
              </a:ext>
            </a:extLst>
          </p:cNvPr>
          <p:cNvSpPr txBox="1"/>
          <p:nvPr/>
        </p:nvSpPr>
        <p:spPr>
          <a:xfrm>
            <a:off x="1358350" y="5022574"/>
            <a:ext cx="7096536"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Hameed taught himself Spanish last year</a:t>
            </a:r>
            <a:endParaRPr lang="ar-SA" sz="2400" dirty="0">
              <a:solidFill>
                <a:srgbClr val="0000CC"/>
              </a:solidFill>
              <a:latin typeface="Comic Sans MS" panose="030F0702030302020204" pitchFamily="66" charset="0"/>
            </a:endParaRPr>
          </a:p>
        </p:txBody>
      </p:sp>
      <p:sp>
        <p:nvSpPr>
          <p:cNvPr id="9" name="مربع نص 8">
            <a:extLst>
              <a:ext uri="{FF2B5EF4-FFF2-40B4-BE49-F238E27FC236}">
                <a16:creationId xmlns:a16="http://schemas.microsoft.com/office/drawing/2014/main" id="{542E8C33-83AB-467D-95C8-281BC47D8E3D}"/>
              </a:ext>
            </a:extLst>
          </p:cNvPr>
          <p:cNvSpPr txBox="1"/>
          <p:nvPr/>
        </p:nvSpPr>
        <p:spPr>
          <a:xfrm>
            <a:off x="708994" y="6268276"/>
            <a:ext cx="7997682" cy="369332"/>
          </a:xfrm>
          <a:prstGeom prst="rect">
            <a:avLst/>
          </a:prstGeom>
          <a:noFill/>
        </p:spPr>
        <p:txBody>
          <a:bodyPr wrap="square" rtlCol="1">
            <a:spAutoFit/>
          </a:bodyPr>
          <a:lstStyle/>
          <a:p>
            <a:r>
              <a:rPr lang="en-US" dirty="0">
                <a:solidFill>
                  <a:srgbClr val="C00000"/>
                </a:solidFill>
                <a:latin typeface="Comic Sans MS" panose="030F0702030302020204" pitchFamily="66" charset="0"/>
              </a:rPr>
              <a:t>Noura saw herself in a lot of the photos that Jennifer took at the park</a:t>
            </a:r>
            <a:endParaRPr lang="ar-SA" dirty="0">
              <a:solidFill>
                <a:srgbClr val="C00000"/>
              </a:solidFill>
              <a:latin typeface="Comic Sans MS" panose="030F0702030302020204" pitchFamily="66" charset="0"/>
            </a:endParaRPr>
          </a:p>
        </p:txBody>
      </p:sp>
    </p:spTree>
    <p:extLst>
      <p:ext uri="{BB962C8B-B14F-4D97-AF65-F5344CB8AC3E}">
        <p14:creationId xmlns:p14="http://schemas.microsoft.com/office/powerpoint/2010/main" val="42848454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7B0C75A0-53C2-4C37-9549-BB7C0D6B7F2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19531" y="728870"/>
            <a:ext cx="8462002" cy="5393633"/>
          </a:xfrm>
          <a:prstGeom prst="rect">
            <a:avLst/>
          </a:prstGeom>
        </p:spPr>
      </p:pic>
      <p:sp>
        <p:nvSpPr>
          <p:cNvPr id="5" name="مربع نص 4">
            <a:extLst>
              <a:ext uri="{FF2B5EF4-FFF2-40B4-BE49-F238E27FC236}">
                <a16:creationId xmlns:a16="http://schemas.microsoft.com/office/drawing/2014/main" id="{DDF41883-E4EC-4D62-B1C1-DDEEE1F64564}"/>
              </a:ext>
            </a:extLst>
          </p:cNvPr>
          <p:cNvSpPr txBox="1"/>
          <p:nvPr/>
        </p:nvSpPr>
        <p:spPr>
          <a:xfrm>
            <a:off x="3220278" y="1577009"/>
            <a:ext cx="437322" cy="523220"/>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f</a:t>
            </a:r>
            <a:endParaRPr lang="ar-SA" sz="28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615E25A0-716F-42C0-9F27-1DF577585B61}"/>
              </a:ext>
            </a:extLst>
          </p:cNvPr>
          <p:cNvSpPr txBox="1"/>
          <p:nvPr/>
        </p:nvSpPr>
        <p:spPr>
          <a:xfrm>
            <a:off x="2524538" y="2113723"/>
            <a:ext cx="437322" cy="523220"/>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b</a:t>
            </a:r>
            <a:endParaRPr lang="ar-SA" sz="28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3271C432-6AE7-4844-9C1F-636649296D74}"/>
              </a:ext>
            </a:extLst>
          </p:cNvPr>
          <p:cNvSpPr txBox="1"/>
          <p:nvPr/>
        </p:nvSpPr>
        <p:spPr>
          <a:xfrm>
            <a:off x="3047998" y="2623932"/>
            <a:ext cx="437322" cy="523220"/>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h</a:t>
            </a:r>
            <a:endParaRPr lang="ar-SA" sz="2800"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id="{4CE658F6-29FB-4B06-949A-BCBF8CD6CCB8}"/>
              </a:ext>
            </a:extLst>
          </p:cNvPr>
          <p:cNvSpPr txBox="1"/>
          <p:nvPr/>
        </p:nvSpPr>
        <p:spPr>
          <a:xfrm>
            <a:off x="3147390" y="3147394"/>
            <a:ext cx="437322" cy="523220"/>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a</a:t>
            </a:r>
            <a:endParaRPr lang="ar-SA" sz="2800" dirty="0">
              <a:solidFill>
                <a:srgbClr val="0000CC"/>
              </a:solidFill>
              <a:latin typeface="Comic Sans MS" panose="030F0702030302020204" pitchFamily="66" charset="0"/>
            </a:endParaRPr>
          </a:p>
        </p:txBody>
      </p:sp>
      <p:sp>
        <p:nvSpPr>
          <p:cNvPr id="9" name="مربع نص 8">
            <a:extLst>
              <a:ext uri="{FF2B5EF4-FFF2-40B4-BE49-F238E27FC236}">
                <a16:creationId xmlns:a16="http://schemas.microsoft.com/office/drawing/2014/main" id="{69ABAF9D-4797-4315-BD30-18807D0E03CE}"/>
              </a:ext>
            </a:extLst>
          </p:cNvPr>
          <p:cNvSpPr txBox="1"/>
          <p:nvPr/>
        </p:nvSpPr>
        <p:spPr>
          <a:xfrm>
            <a:off x="2438397" y="3697359"/>
            <a:ext cx="437322" cy="523220"/>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c</a:t>
            </a:r>
            <a:endParaRPr lang="ar-SA" sz="2800" dirty="0">
              <a:solidFill>
                <a:srgbClr val="0000CC"/>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B3E57C82-D370-4707-90D8-BAA4B351DA68}"/>
              </a:ext>
            </a:extLst>
          </p:cNvPr>
          <p:cNvSpPr txBox="1"/>
          <p:nvPr/>
        </p:nvSpPr>
        <p:spPr>
          <a:xfrm>
            <a:off x="2140222" y="4234073"/>
            <a:ext cx="437322" cy="523220"/>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g</a:t>
            </a:r>
            <a:endParaRPr lang="ar-SA" sz="2800" dirty="0">
              <a:solidFill>
                <a:srgbClr val="0000CC"/>
              </a:solidFill>
              <a:latin typeface="Comic Sans MS" panose="030F0702030302020204" pitchFamily="66" charset="0"/>
            </a:endParaRPr>
          </a:p>
        </p:txBody>
      </p:sp>
      <p:sp>
        <p:nvSpPr>
          <p:cNvPr id="11" name="مربع نص 10">
            <a:extLst>
              <a:ext uri="{FF2B5EF4-FFF2-40B4-BE49-F238E27FC236}">
                <a16:creationId xmlns:a16="http://schemas.microsoft.com/office/drawing/2014/main" id="{D8CB8A43-5106-43D3-8678-CEDD44C1D8E6}"/>
              </a:ext>
            </a:extLst>
          </p:cNvPr>
          <p:cNvSpPr txBox="1"/>
          <p:nvPr/>
        </p:nvSpPr>
        <p:spPr>
          <a:xfrm>
            <a:off x="2372134" y="4757533"/>
            <a:ext cx="437322" cy="523220"/>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d</a:t>
            </a:r>
            <a:endParaRPr lang="ar-SA" sz="2800" dirty="0">
              <a:solidFill>
                <a:srgbClr val="0000CC"/>
              </a:solidFill>
              <a:latin typeface="Comic Sans MS" panose="030F0702030302020204" pitchFamily="66" charset="0"/>
            </a:endParaRPr>
          </a:p>
        </p:txBody>
      </p:sp>
      <p:sp>
        <p:nvSpPr>
          <p:cNvPr id="12" name="مربع نص 11">
            <a:extLst>
              <a:ext uri="{FF2B5EF4-FFF2-40B4-BE49-F238E27FC236}">
                <a16:creationId xmlns:a16="http://schemas.microsoft.com/office/drawing/2014/main" id="{5D6F7E9F-8F99-485E-86D0-B0A242680F01}"/>
              </a:ext>
            </a:extLst>
          </p:cNvPr>
          <p:cNvSpPr txBox="1"/>
          <p:nvPr/>
        </p:nvSpPr>
        <p:spPr>
          <a:xfrm>
            <a:off x="3385927" y="5307498"/>
            <a:ext cx="437322" cy="523220"/>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e</a:t>
            </a:r>
            <a:endParaRPr lang="ar-SA" sz="28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17332835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1A16B494-A753-4BD8-8196-9E0CECB735BA}"/>
              </a:ext>
            </a:extLst>
          </p:cNvPr>
          <p:cNvPicPr>
            <a:picLocks noChangeAspect="1"/>
          </p:cNvPicPr>
          <p:nvPr/>
        </p:nvPicPr>
        <p:blipFill>
          <a:blip r:embed="rId2"/>
          <a:stretch>
            <a:fillRect/>
          </a:stretch>
        </p:blipFill>
        <p:spPr>
          <a:xfrm>
            <a:off x="260900" y="371061"/>
            <a:ext cx="8710822" cy="6281530"/>
          </a:xfrm>
          <a:prstGeom prst="rect">
            <a:avLst/>
          </a:prstGeom>
        </p:spPr>
      </p:pic>
      <p:sp>
        <p:nvSpPr>
          <p:cNvPr id="5" name="مربع نص 4">
            <a:extLst>
              <a:ext uri="{FF2B5EF4-FFF2-40B4-BE49-F238E27FC236}">
                <a16:creationId xmlns:a16="http://schemas.microsoft.com/office/drawing/2014/main" id="{5D9C020B-E882-4867-8284-A198CAC2E067}"/>
              </a:ext>
            </a:extLst>
          </p:cNvPr>
          <p:cNvSpPr txBox="1"/>
          <p:nvPr/>
        </p:nvSpPr>
        <p:spPr>
          <a:xfrm>
            <a:off x="1126435" y="3047999"/>
            <a:ext cx="7341704" cy="830997"/>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The bike is as old-fashioned as the car.</a:t>
            </a:r>
          </a:p>
          <a:p>
            <a:r>
              <a:rPr lang="en-US" sz="2400" dirty="0">
                <a:solidFill>
                  <a:srgbClr val="C00000"/>
                </a:solidFill>
                <a:latin typeface="Comic Sans MS" panose="030F0702030302020204" pitchFamily="66" charset="0"/>
              </a:rPr>
              <a:t>The car is not as old-fashioned as the bike</a:t>
            </a:r>
            <a:endParaRPr lang="ar-SA" sz="2400" dirty="0">
              <a:solidFill>
                <a:srgbClr val="C00000"/>
              </a:solidFill>
              <a:latin typeface="Comic Sans MS" panose="030F0702030302020204" pitchFamily="66" charset="0"/>
            </a:endParaRPr>
          </a:p>
        </p:txBody>
      </p:sp>
      <p:sp>
        <p:nvSpPr>
          <p:cNvPr id="6" name="مربع نص 5">
            <a:extLst>
              <a:ext uri="{FF2B5EF4-FFF2-40B4-BE49-F238E27FC236}">
                <a16:creationId xmlns:a16="http://schemas.microsoft.com/office/drawing/2014/main" id="{DFE99F5A-64A1-45F9-A5BD-B143B86CBE4A}"/>
              </a:ext>
            </a:extLst>
          </p:cNvPr>
          <p:cNvSpPr txBox="1"/>
          <p:nvPr/>
        </p:nvSpPr>
        <p:spPr>
          <a:xfrm>
            <a:off x="1053549" y="4379843"/>
            <a:ext cx="7639877" cy="830997"/>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My cell phone is as big as my friend’s cell phone.</a:t>
            </a:r>
          </a:p>
          <a:p>
            <a:r>
              <a:rPr lang="en-US" sz="2400" dirty="0">
                <a:solidFill>
                  <a:srgbClr val="C00000"/>
                </a:solidFill>
                <a:latin typeface="Comic Sans MS" panose="030F0702030302020204" pitchFamily="66" charset="0"/>
              </a:rPr>
              <a:t>My cell phone is not as big as my friend’s cell phone</a:t>
            </a:r>
            <a:endParaRPr lang="ar-SA" sz="2400" dirty="0">
              <a:solidFill>
                <a:srgbClr val="C00000"/>
              </a:solidFill>
              <a:latin typeface="Comic Sans MS" panose="030F0702030302020204" pitchFamily="66" charset="0"/>
            </a:endParaRPr>
          </a:p>
        </p:txBody>
      </p:sp>
      <p:sp>
        <p:nvSpPr>
          <p:cNvPr id="7" name="مربع نص 6">
            <a:extLst>
              <a:ext uri="{FF2B5EF4-FFF2-40B4-BE49-F238E27FC236}">
                <a16:creationId xmlns:a16="http://schemas.microsoft.com/office/drawing/2014/main" id="{74FD82FB-8A8E-4483-9421-46E29F004A3C}"/>
              </a:ext>
            </a:extLst>
          </p:cNvPr>
          <p:cNvSpPr txBox="1"/>
          <p:nvPr/>
        </p:nvSpPr>
        <p:spPr>
          <a:xfrm>
            <a:off x="728869" y="5711684"/>
            <a:ext cx="8097078" cy="707886"/>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The latest Star Trek movie is as interesting as the other ones</a:t>
            </a:r>
          </a:p>
          <a:p>
            <a:r>
              <a:rPr lang="en-US" sz="2000" dirty="0">
                <a:solidFill>
                  <a:srgbClr val="C00000"/>
                </a:solidFill>
                <a:latin typeface="Comic Sans MS" panose="030F0702030302020204" pitchFamily="66" charset="0"/>
              </a:rPr>
              <a:t>The latest Star Trek movie is not as interesting as the other ones</a:t>
            </a:r>
            <a:endParaRPr lang="ar-SA" sz="2000" dirty="0">
              <a:solidFill>
                <a:srgbClr val="C00000"/>
              </a:solidFill>
              <a:latin typeface="Comic Sans MS" panose="030F0702030302020204" pitchFamily="66" charset="0"/>
            </a:endParaRPr>
          </a:p>
        </p:txBody>
      </p:sp>
    </p:spTree>
    <p:extLst>
      <p:ext uri="{BB962C8B-B14F-4D97-AF65-F5344CB8AC3E}">
        <p14:creationId xmlns:p14="http://schemas.microsoft.com/office/powerpoint/2010/main" val="17909798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fade">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fade">
                                      <p:cBhvr>
                                        <p:cTn id="27" dur="500"/>
                                        <p:tgtEl>
                                          <p:spTgt spid="6">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0" end="0"/>
                                            </p:txEl>
                                          </p:spTgt>
                                        </p:tgtEl>
                                        <p:attrNameLst>
                                          <p:attrName>style.visibility</p:attrName>
                                        </p:attrNameLst>
                                      </p:cBhvr>
                                      <p:to>
                                        <p:strVal val="visible"/>
                                      </p:to>
                                    </p:set>
                                    <p:animEffect transition="in" filter="fade">
                                      <p:cBhvr>
                                        <p:cTn id="32" dur="500"/>
                                        <p:tgtEl>
                                          <p:spTgt spid="7">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xEl>
                                              <p:pRg st="1" end="1"/>
                                            </p:txEl>
                                          </p:spTgt>
                                        </p:tgtEl>
                                        <p:attrNameLst>
                                          <p:attrName>style.visibility</p:attrName>
                                        </p:attrNameLst>
                                      </p:cBhvr>
                                      <p:to>
                                        <p:strVal val="visible"/>
                                      </p:to>
                                    </p:set>
                                    <p:animEffect transition="in" filter="fade">
                                      <p:cBhvr>
                                        <p:cTn id="3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7" grpId="0" build="p"/>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3C2AC9B0-A76F-4695-8E16-AE9A8F1CF619}"/>
              </a:ext>
            </a:extLst>
          </p:cNvPr>
          <p:cNvPicPr>
            <a:picLocks noChangeAspect="1"/>
          </p:cNvPicPr>
          <p:nvPr/>
        </p:nvPicPr>
        <p:blipFill>
          <a:blip r:embed="rId2"/>
          <a:stretch>
            <a:fillRect/>
          </a:stretch>
        </p:blipFill>
        <p:spPr>
          <a:xfrm>
            <a:off x="276293" y="1166191"/>
            <a:ext cx="8536403" cy="3803373"/>
          </a:xfrm>
          <a:prstGeom prst="rect">
            <a:avLst/>
          </a:prstGeom>
        </p:spPr>
      </p:pic>
      <p:sp>
        <p:nvSpPr>
          <p:cNvPr id="5" name="مربع نص 4">
            <a:extLst>
              <a:ext uri="{FF2B5EF4-FFF2-40B4-BE49-F238E27FC236}">
                <a16:creationId xmlns:a16="http://schemas.microsoft.com/office/drawing/2014/main" id="{0F496AF2-E967-423D-86A4-AA1760D15B34}"/>
              </a:ext>
            </a:extLst>
          </p:cNvPr>
          <p:cNvSpPr txBox="1"/>
          <p:nvPr/>
        </p:nvSpPr>
        <p:spPr>
          <a:xfrm>
            <a:off x="2690191" y="2266120"/>
            <a:ext cx="1626628" cy="523220"/>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roses</a:t>
            </a:r>
            <a:endParaRPr lang="ar-SA" sz="28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CBCEDF99-4EDD-4825-B46E-A1A0E0983F23}"/>
              </a:ext>
            </a:extLst>
          </p:cNvPr>
          <p:cNvSpPr txBox="1"/>
          <p:nvPr/>
        </p:nvSpPr>
        <p:spPr>
          <a:xfrm>
            <a:off x="4909929" y="2935357"/>
            <a:ext cx="3505201" cy="523220"/>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a piece of chicken </a:t>
            </a:r>
            <a:endParaRPr lang="ar-SA" sz="28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9972F91E-86D1-4B49-B95A-E0E2D4FEAF8A}"/>
              </a:ext>
            </a:extLst>
          </p:cNvPr>
          <p:cNvSpPr txBox="1"/>
          <p:nvPr/>
        </p:nvSpPr>
        <p:spPr>
          <a:xfrm>
            <a:off x="5844209" y="3624467"/>
            <a:ext cx="3127513" cy="523220"/>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a native speaker</a:t>
            </a:r>
            <a:endParaRPr lang="ar-SA" sz="2800"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id="{BC8925A2-A35E-4FB3-BC27-B65866CB41FA}"/>
              </a:ext>
            </a:extLst>
          </p:cNvPr>
          <p:cNvSpPr txBox="1"/>
          <p:nvPr/>
        </p:nvSpPr>
        <p:spPr>
          <a:xfrm>
            <a:off x="5440017" y="4326834"/>
            <a:ext cx="2411896" cy="523220"/>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a new car</a:t>
            </a:r>
            <a:endParaRPr lang="ar-SA" sz="28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34927386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06782038-5D4F-41F8-9700-7482D893843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92198" y="740166"/>
            <a:ext cx="8759603" cy="5141845"/>
          </a:xfrm>
          <a:prstGeom prst="rect">
            <a:avLst/>
          </a:prstGeom>
        </p:spPr>
      </p:pic>
      <p:sp>
        <p:nvSpPr>
          <p:cNvPr id="5" name="مربع نص 4">
            <a:extLst>
              <a:ext uri="{FF2B5EF4-FFF2-40B4-BE49-F238E27FC236}">
                <a16:creationId xmlns:a16="http://schemas.microsoft.com/office/drawing/2014/main" id="{9A364ECC-AC82-4184-8957-C7FCB9AD78DF}"/>
              </a:ext>
            </a:extLst>
          </p:cNvPr>
          <p:cNvSpPr txBox="1"/>
          <p:nvPr/>
        </p:nvSpPr>
        <p:spPr>
          <a:xfrm>
            <a:off x="5168350" y="126975"/>
            <a:ext cx="3485322" cy="461665"/>
          </a:xfrm>
          <a:prstGeom prst="rect">
            <a:avLst/>
          </a:prstGeom>
          <a:noFill/>
        </p:spPr>
        <p:txBody>
          <a:bodyPr wrap="square" rtlCol="1">
            <a:spAutoFit/>
          </a:bodyPr>
          <a:lstStyle/>
          <a:p>
            <a:pPr algn="r" rtl="1"/>
            <a:r>
              <a:rPr lang="ar-SA" sz="2400" b="1" dirty="0">
                <a:solidFill>
                  <a:schemeClr val="bg1"/>
                </a:solidFill>
                <a:highlight>
                  <a:srgbClr val="FF0000"/>
                </a:highlight>
                <a:latin typeface="Comic Sans MS" panose="030F0702030302020204" pitchFamily="66" charset="0"/>
              </a:rPr>
              <a:t> الإجابات من الممكن أن  تختلف </a:t>
            </a:r>
            <a:r>
              <a:rPr lang="ar-SA" sz="2400" b="1" dirty="0">
                <a:solidFill>
                  <a:srgbClr val="FF0000"/>
                </a:solidFill>
                <a:highlight>
                  <a:srgbClr val="FF0000"/>
                </a:highlight>
                <a:latin typeface="Comic Sans MS" panose="030F0702030302020204" pitchFamily="66" charset="0"/>
              </a:rPr>
              <a:t>.</a:t>
            </a:r>
          </a:p>
        </p:txBody>
      </p:sp>
      <p:sp>
        <p:nvSpPr>
          <p:cNvPr id="6" name="مربع نص 5">
            <a:extLst>
              <a:ext uri="{FF2B5EF4-FFF2-40B4-BE49-F238E27FC236}">
                <a16:creationId xmlns:a16="http://schemas.microsoft.com/office/drawing/2014/main" id="{E39C803A-C47C-4B0D-8945-1334796D5371}"/>
              </a:ext>
            </a:extLst>
          </p:cNvPr>
          <p:cNvSpPr txBox="1"/>
          <p:nvPr/>
        </p:nvSpPr>
        <p:spPr>
          <a:xfrm>
            <a:off x="2378764" y="1590253"/>
            <a:ext cx="5877340" cy="830997"/>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People can access their files </a:t>
            </a:r>
          </a:p>
          <a:p>
            <a:r>
              <a:rPr lang="en-US" sz="2400" dirty="0">
                <a:solidFill>
                  <a:srgbClr val="0000CC"/>
                </a:solidFill>
                <a:latin typeface="Comic Sans MS" panose="030F0702030302020204" pitchFamily="66" charset="0"/>
              </a:rPr>
              <a:t>They can have video meetings </a:t>
            </a:r>
            <a:endParaRPr lang="ar-SA" sz="24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4FC0F5ED-8106-4B8E-A7F6-DB1BDA18936E}"/>
              </a:ext>
            </a:extLst>
          </p:cNvPr>
          <p:cNvSpPr txBox="1"/>
          <p:nvPr/>
        </p:nvSpPr>
        <p:spPr>
          <a:xfrm>
            <a:off x="2385392" y="2895591"/>
            <a:ext cx="6135756" cy="830997"/>
          </a:xfrm>
          <a:prstGeom prst="rect">
            <a:avLst/>
          </a:prstGeom>
          <a:noFill/>
        </p:spPr>
        <p:txBody>
          <a:bodyPr wrap="square" rtlCol="1">
            <a:spAutoFit/>
          </a:bodyPr>
          <a:lstStyle/>
          <a:p>
            <a:r>
              <a:rPr lang="en-US" sz="2400" dirty="0">
                <a:solidFill>
                  <a:srgbClr val="C00000"/>
                </a:solidFill>
                <a:latin typeface="Comic Sans MS" panose="030F0702030302020204" pitchFamily="66" charset="0"/>
              </a:rPr>
              <a:t>People can have access to the internet </a:t>
            </a:r>
          </a:p>
          <a:p>
            <a:r>
              <a:rPr lang="en-US" sz="2400" dirty="0">
                <a:solidFill>
                  <a:srgbClr val="C00000"/>
                </a:solidFill>
                <a:latin typeface="Comic Sans MS" panose="030F0702030302020204" pitchFamily="66" charset="0"/>
              </a:rPr>
              <a:t>They can watch online television Channels </a:t>
            </a:r>
            <a:endParaRPr lang="ar-SA" sz="2400" dirty="0">
              <a:solidFill>
                <a:srgbClr val="C00000"/>
              </a:solidFill>
              <a:latin typeface="Comic Sans MS" panose="030F0702030302020204" pitchFamily="66" charset="0"/>
            </a:endParaRPr>
          </a:p>
        </p:txBody>
      </p:sp>
      <p:sp>
        <p:nvSpPr>
          <p:cNvPr id="8" name="مربع نص 7">
            <a:extLst>
              <a:ext uri="{FF2B5EF4-FFF2-40B4-BE49-F238E27FC236}">
                <a16:creationId xmlns:a16="http://schemas.microsoft.com/office/drawing/2014/main" id="{CDD08450-8A18-45D1-AFCE-1C78CB48229B}"/>
              </a:ext>
            </a:extLst>
          </p:cNvPr>
          <p:cNvSpPr txBox="1"/>
          <p:nvPr/>
        </p:nvSpPr>
        <p:spPr>
          <a:xfrm>
            <a:off x="2372138" y="4194304"/>
            <a:ext cx="5877340" cy="830997"/>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Students can have interactive lessons </a:t>
            </a:r>
          </a:p>
          <a:p>
            <a:r>
              <a:rPr lang="en-US" sz="2400" dirty="0">
                <a:solidFill>
                  <a:srgbClr val="0000CC"/>
                </a:solidFill>
                <a:latin typeface="Comic Sans MS" panose="030F0702030302020204" pitchFamily="66" charset="0"/>
              </a:rPr>
              <a:t>They can take tests </a:t>
            </a:r>
            <a:endParaRPr lang="ar-SA" sz="24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4816956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A3FC97BA-B859-48C9-A495-79E40E361DD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623437" y="209002"/>
            <a:ext cx="7751940" cy="5343659"/>
          </a:xfrm>
          <a:prstGeom prst="rect">
            <a:avLst/>
          </a:prstGeom>
        </p:spPr>
      </p:pic>
      <p:sp>
        <p:nvSpPr>
          <p:cNvPr id="5" name="مربع نص 4">
            <a:extLst>
              <a:ext uri="{FF2B5EF4-FFF2-40B4-BE49-F238E27FC236}">
                <a16:creationId xmlns:a16="http://schemas.microsoft.com/office/drawing/2014/main" id="{C7797558-AE0C-45E2-B0B0-DF11F631082A}"/>
              </a:ext>
            </a:extLst>
          </p:cNvPr>
          <p:cNvSpPr txBox="1"/>
          <p:nvPr/>
        </p:nvSpPr>
        <p:spPr>
          <a:xfrm>
            <a:off x="1192694" y="4200945"/>
            <a:ext cx="7751939" cy="1323439"/>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think it’s best if you don’t use your phone while you are driving.</a:t>
            </a:r>
          </a:p>
          <a:p>
            <a:r>
              <a:rPr lang="en-US" sz="2000" dirty="0">
                <a:solidFill>
                  <a:srgbClr val="C00000"/>
                </a:solidFill>
                <a:latin typeface="Comic Sans MS" panose="030F0702030302020204" pitchFamily="66" charset="0"/>
              </a:rPr>
              <a:t>Why don’t you tell the caller that you cannot speak now</a:t>
            </a:r>
          </a:p>
          <a:p>
            <a:r>
              <a:rPr lang="en-US" sz="2000" dirty="0">
                <a:solidFill>
                  <a:srgbClr val="0000CC"/>
                </a:solidFill>
                <a:latin typeface="Comic Sans MS" panose="030F0702030302020204" pitchFamily="66" charset="0"/>
              </a:rPr>
              <a:t>Don’t you feel it’s safer to keep your eyes on the road?</a:t>
            </a:r>
          </a:p>
          <a:p>
            <a:r>
              <a:rPr lang="en-US" sz="2000" dirty="0">
                <a:solidFill>
                  <a:srgbClr val="C00000"/>
                </a:solidFill>
                <a:latin typeface="Comic Sans MS" panose="030F0702030302020204" pitchFamily="66" charset="0"/>
              </a:rPr>
              <a:t>Try not to resolve issues while driving .</a:t>
            </a:r>
            <a:endParaRPr lang="ar-SA" sz="2000" dirty="0">
              <a:solidFill>
                <a:srgbClr val="C00000"/>
              </a:solidFill>
              <a:latin typeface="Comic Sans MS" panose="030F0702030302020204" pitchFamily="66" charset="0"/>
            </a:endParaRPr>
          </a:p>
        </p:txBody>
      </p:sp>
      <p:sp>
        <p:nvSpPr>
          <p:cNvPr id="6" name="مربع نص 5">
            <a:extLst>
              <a:ext uri="{FF2B5EF4-FFF2-40B4-BE49-F238E27FC236}">
                <a16:creationId xmlns:a16="http://schemas.microsoft.com/office/drawing/2014/main" id="{2F5A0E5B-3D14-4670-9763-A3409A3A9E00}"/>
              </a:ext>
            </a:extLst>
          </p:cNvPr>
          <p:cNvSpPr txBox="1"/>
          <p:nvPr/>
        </p:nvSpPr>
        <p:spPr>
          <a:xfrm>
            <a:off x="2789274" y="6076123"/>
            <a:ext cx="3565451" cy="461665"/>
          </a:xfrm>
          <a:prstGeom prst="rect">
            <a:avLst/>
          </a:prstGeom>
          <a:solidFill>
            <a:srgbClr val="FF0000"/>
          </a:solidFill>
        </p:spPr>
        <p:txBody>
          <a:bodyPr wrap="square" rtlCol="1">
            <a:spAutoFit/>
          </a:bodyPr>
          <a:lstStyle/>
          <a:p>
            <a:pPr algn="ctr" rtl="1"/>
            <a:r>
              <a:rPr lang="ar-SA" sz="2400" b="1" dirty="0">
                <a:solidFill>
                  <a:schemeClr val="bg1"/>
                </a:solidFill>
                <a:highlight>
                  <a:srgbClr val="FF0000"/>
                </a:highlight>
                <a:latin typeface="Comic Sans MS" panose="030F0702030302020204" pitchFamily="66" charset="0"/>
              </a:rPr>
              <a:t>من الممكن أن تختلف الاجابات</a:t>
            </a:r>
            <a:endParaRPr lang="ar-SA" sz="2400" b="1" dirty="0">
              <a:solidFill>
                <a:srgbClr val="FF0000"/>
              </a:solidFill>
              <a:highlight>
                <a:srgbClr val="FF0000"/>
              </a:highlight>
              <a:latin typeface="Comic Sans MS" panose="030F0702030302020204" pitchFamily="66" charset="0"/>
            </a:endParaRPr>
          </a:p>
        </p:txBody>
      </p:sp>
    </p:spTree>
    <p:extLst>
      <p:ext uri="{BB962C8B-B14F-4D97-AF65-F5344CB8AC3E}">
        <p14:creationId xmlns:p14="http://schemas.microsoft.com/office/powerpoint/2010/main" val="22995186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fade">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fade">
                                      <p:cBhvr>
                                        <p:cTn id="27" dur="500"/>
                                        <p:tgtEl>
                                          <p:spTgt spid="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fade">
                                      <p:cBhvr>
                                        <p:cTn id="3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6A166173-6954-4C37-A318-BE0C64CD698E}"/>
              </a:ext>
            </a:extLst>
          </p:cNvPr>
          <p:cNvPicPr>
            <a:picLocks noChangeAspect="1"/>
          </p:cNvPicPr>
          <p:nvPr/>
        </p:nvPicPr>
        <p:blipFill>
          <a:blip r:embed="rId2"/>
          <a:stretch>
            <a:fillRect/>
          </a:stretch>
        </p:blipFill>
        <p:spPr>
          <a:xfrm>
            <a:off x="220102" y="887896"/>
            <a:ext cx="8766112" cy="4306956"/>
          </a:xfrm>
          <a:prstGeom prst="rect">
            <a:avLst/>
          </a:prstGeom>
        </p:spPr>
      </p:pic>
      <p:sp>
        <p:nvSpPr>
          <p:cNvPr id="5" name="مربع نص 4">
            <a:extLst>
              <a:ext uri="{FF2B5EF4-FFF2-40B4-BE49-F238E27FC236}">
                <a16:creationId xmlns:a16="http://schemas.microsoft.com/office/drawing/2014/main" id="{8CDC198B-118E-478C-9C59-7A21A2666455}"/>
              </a:ext>
            </a:extLst>
          </p:cNvPr>
          <p:cNvSpPr txBox="1"/>
          <p:nvPr/>
        </p:nvSpPr>
        <p:spPr>
          <a:xfrm>
            <a:off x="2789274" y="5508439"/>
            <a:ext cx="3565451" cy="461665"/>
          </a:xfrm>
          <a:prstGeom prst="rect">
            <a:avLst/>
          </a:prstGeom>
          <a:solidFill>
            <a:srgbClr val="FF0000"/>
          </a:solidFill>
        </p:spPr>
        <p:txBody>
          <a:bodyPr wrap="square" rtlCol="1">
            <a:spAutoFit/>
          </a:bodyPr>
          <a:lstStyle/>
          <a:p>
            <a:pPr algn="ctr" rtl="1"/>
            <a:r>
              <a:rPr lang="ar-SA" sz="2400" b="1" dirty="0">
                <a:solidFill>
                  <a:schemeClr val="bg1"/>
                </a:solidFill>
                <a:highlight>
                  <a:srgbClr val="FF0000"/>
                </a:highlight>
                <a:latin typeface="Comic Sans MS" panose="030F0702030302020204" pitchFamily="66" charset="0"/>
              </a:rPr>
              <a:t>كل طالب يجيب عن نفسه</a:t>
            </a:r>
            <a:endParaRPr lang="ar-SA" sz="2400" b="1" dirty="0">
              <a:solidFill>
                <a:srgbClr val="FF0000"/>
              </a:solidFill>
              <a:highlight>
                <a:srgbClr val="FF0000"/>
              </a:highlight>
              <a:latin typeface="Comic Sans MS" panose="030F0702030302020204" pitchFamily="66" charset="0"/>
            </a:endParaRPr>
          </a:p>
        </p:txBody>
      </p:sp>
    </p:spTree>
    <p:extLst>
      <p:ext uri="{BB962C8B-B14F-4D97-AF65-F5344CB8AC3E}">
        <p14:creationId xmlns:p14="http://schemas.microsoft.com/office/powerpoint/2010/main" val="23260083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36CFA157-981C-4CC9-981E-0E73BA17DD1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73835" y="119272"/>
            <a:ext cx="8552112" cy="6103351"/>
          </a:xfrm>
          <a:prstGeom prst="rect">
            <a:avLst/>
          </a:prstGeom>
        </p:spPr>
      </p:pic>
    </p:spTree>
    <p:extLst>
      <p:ext uri="{BB962C8B-B14F-4D97-AF65-F5344CB8AC3E}">
        <p14:creationId xmlns:p14="http://schemas.microsoft.com/office/powerpoint/2010/main" val="35463711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C2B2DCA3-A284-49F1-8E12-E274D867FCC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94246" y="437321"/>
            <a:ext cx="8930484" cy="4625009"/>
          </a:xfrm>
          <a:prstGeom prst="rect">
            <a:avLst/>
          </a:prstGeom>
        </p:spPr>
      </p:pic>
      <p:sp>
        <p:nvSpPr>
          <p:cNvPr id="5" name="مربع نص 4">
            <a:extLst>
              <a:ext uri="{FF2B5EF4-FFF2-40B4-BE49-F238E27FC236}">
                <a16:creationId xmlns:a16="http://schemas.microsoft.com/office/drawing/2014/main" id="{D5763DCE-28AF-4CB9-9158-11C09339AB4A}"/>
              </a:ext>
            </a:extLst>
          </p:cNvPr>
          <p:cNvSpPr txBox="1"/>
          <p:nvPr/>
        </p:nvSpPr>
        <p:spPr>
          <a:xfrm>
            <a:off x="2789274" y="6076123"/>
            <a:ext cx="3565451" cy="461665"/>
          </a:xfrm>
          <a:prstGeom prst="rect">
            <a:avLst/>
          </a:prstGeom>
          <a:solidFill>
            <a:srgbClr val="FF0000"/>
          </a:solidFill>
        </p:spPr>
        <p:txBody>
          <a:bodyPr wrap="square" rtlCol="1">
            <a:spAutoFit/>
          </a:bodyPr>
          <a:lstStyle/>
          <a:p>
            <a:pPr algn="ctr" rtl="1"/>
            <a:r>
              <a:rPr lang="ar-SA" sz="2400" b="1" dirty="0">
                <a:solidFill>
                  <a:schemeClr val="bg1"/>
                </a:solidFill>
                <a:highlight>
                  <a:srgbClr val="FF0000"/>
                </a:highlight>
                <a:latin typeface="Comic Sans MS" panose="030F0702030302020204" pitchFamily="66" charset="0"/>
              </a:rPr>
              <a:t>من الممكن أن تختلف الاجابات</a:t>
            </a:r>
            <a:endParaRPr lang="ar-SA" sz="2400" b="1" dirty="0">
              <a:solidFill>
                <a:srgbClr val="FF0000"/>
              </a:solidFill>
              <a:highlight>
                <a:srgbClr val="FF0000"/>
              </a:highlight>
              <a:latin typeface="Comic Sans MS" panose="030F0702030302020204" pitchFamily="66" charset="0"/>
            </a:endParaRPr>
          </a:p>
        </p:txBody>
      </p:sp>
      <p:sp>
        <p:nvSpPr>
          <p:cNvPr id="6" name="مربع نص 5">
            <a:extLst>
              <a:ext uri="{FF2B5EF4-FFF2-40B4-BE49-F238E27FC236}">
                <a16:creationId xmlns:a16="http://schemas.microsoft.com/office/drawing/2014/main" id="{28D673B7-E38C-40B5-9B3E-B83DC3F85175}"/>
              </a:ext>
            </a:extLst>
          </p:cNvPr>
          <p:cNvSpPr txBox="1"/>
          <p:nvPr/>
        </p:nvSpPr>
        <p:spPr>
          <a:xfrm>
            <a:off x="636104" y="848141"/>
            <a:ext cx="8176592" cy="1077218"/>
          </a:xfrm>
          <a:prstGeom prst="rect">
            <a:avLst/>
          </a:prstGeom>
          <a:noFill/>
        </p:spPr>
        <p:txBody>
          <a:bodyPr wrap="square" rtlCol="1">
            <a:spAutoFit/>
          </a:bodyPr>
          <a:lstStyle/>
          <a:p>
            <a:r>
              <a:rPr lang="en-US" sz="3200" dirty="0">
                <a:solidFill>
                  <a:srgbClr val="0000CC"/>
                </a:solidFill>
                <a:latin typeface="Comic Sans MS" panose="030F0702030302020204" pitchFamily="66" charset="0"/>
              </a:rPr>
              <a:t>It makes me feel anxious, and guilty for not studying enough</a:t>
            </a:r>
            <a:endParaRPr lang="ar-SA" sz="32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C098096C-3908-4D4C-85EB-673A748CBA33}"/>
              </a:ext>
            </a:extLst>
          </p:cNvPr>
          <p:cNvSpPr txBox="1"/>
          <p:nvPr/>
        </p:nvSpPr>
        <p:spPr>
          <a:xfrm>
            <a:off x="642732" y="2405270"/>
            <a:ext cx="8176592" cy="1077218"/>
          </a:xfrm>
          <a:prstGeom prst="rect">
            <a:avLst/>
          </a:prstGeom>
          <a:noFill/>
        </p:spPr>
        <p:txBody>
          <a:bodyPr wrap="square" rtlCol="1">
            <a:spAutoFit/>
          </a:bodyPr>
          <a:lstStyle/>
          <a:p>
            <a:r>
              <a:rPr lang="en-US" sz="3200" dirty="0">
                <a:solidFill>
                  <a:srgbClr val="C00000"/>
                </a:solidFill>
                <a:latin typeface="Comic Sans MS" panose="030F0702030302020204" pitchFamily="66" charset="0"/>
              </a:rPr>
              <a:t>feel like that because it reminds me of exams</a:t>
            </a:r>
            <a:endParaRPr lang="ar-SA" sz="3200" dirty="0">
              <a:solidFill>
                <a:srgbClr val="C00000"/>
              </a:solidFill>
              <a:latin typeface="Comic Sans MS" panose="030F0702030302020204" pitchFamily="66" charset="0"/>
            </a:endParaRPr>
          </a:p>
        </p:txBody>
      </p:sp>
      <p:sp>
        <p:nvSpPr>
          <p:cNvPr id="8" name="مربع نص 7">
            <a:extLst>
              <a:ext uri="{FF2B5EF4-FFF2-40B4-BE49-F238E27FC236}">
                <a16:creationId xmlns:a16="http://schemas.microsoft.com/office/drawing/2014/main" id="{9F6B95FD-2DD4-4957-82B2-3A786E6712B0}"/>
              </a:ext>
            </a:extLst>
          </p:cNvPr>
          <p:cNvSpPr txBox="1"/>
          <p:nvPr/>
        </p:nvSpPr>
        <p:spPr>
          <a:xfrm>
            <a:off x="636107" y="3962399"/>
            <a:ext cx="8176592" cy="1077218"/>
          </a:xfrm>
          <a:prstGeom prst="rect">
            <a:avLst/>
          </a:prstGeom>
          <a:noFill/>
        </p:spPr>
        <p:txBody>
          <a:bodyPr wrap="square" rtlCol="1">
            <a:spAutoFit/>
          </a:bodyPr>
          <a:lstStyle/>
          <a:p>
            <a:r>
              <a:rPr lang="en-US" sz="3200" dirty="0">
                <a:solidFill>
                  <a:srgbClr val="0000CC"/>
                </a:solidFill>
                <a:latin typeface="Comic Sans MS" panose="030F0702030302020204" pitchFamily="66" charset="0"/>
              </a:rPr>
              <a:t>I close my eyes and breathe deeply and steadily</a:t>
            </a:r>
            <a:endParaRPr lang="ar-SA" sz="32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21000817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6ECF03E9-7DD9-472C-945B-E4D533DB665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24510" y="225287"/>
            <a:ext cx="8694979" cy="5822811"/>
          </a:xfrm>
          <a:prstGeom prst="rect">
            <a:avLst/>
          </a:prstGeom>
        </p:spPr>
      </p:pic>
      <p:sp>
        <p:nvSpPr>
          <p:cNvPr id="5" name="مربع نص 4">
            <a:extLst>
              <a:ext uri="{FF2B5EF4-FFF2-40B4-BE49-F238E27FC236}">
                <a16:creationId xmlns:a16="http://schemas.microsoft.com/office/drawing/2014/main" id="{099999BA-E9C0-4F80-B1B0-C064E0992BDB}"/>
              </a:ext>
            </a:extLst>
          </p:cNvPr>
          <p:cNvSpPr txBox="1"/>
          <p:nvPr/>
        </p:nvSpPr>
        <p:spPr>
          <a:xfrm>
            <a:off x="1848677" y="6048098"/>
            <a:ext cx="5446644" cy="461665"/>
          </a:xfrm>
          <a:prstGeom prst="rect">
            <a:avLst/>
          </a:prstGeom>
          <a:solidFill>
            <a:srgbClr val="FF0000"/>
          </a:solidFill>
        </p:spPr>
        <p:txBody>
          <a:bodyPr wrap="square" rtlCol="1">
            <a:spAutoFit/>
          </a:bodyPr>
          <a:lstStyle/>
          <a:p>
            <a:pPr algn="ctr" rtl="1"/>
            <a:r>
              <a:rPr lang="ar-SA" sz="2400" b="1" dirty="0">
                <a:solidFill>
                  <a:schemeClr val="bg1"/>
                </a:solidFill>
                <a:highlight>
                  <a:srgbClr val="FF0000"/>
                </a:highlight>
                <a:latin typeface="Comic Sans MS" panose="030F0702030302020204" pitchFamily="66" charset="0"/>
              </a:rPr>
              <a:t>تحدث عن الأمور التي تثير قلقك وكيف تتعامل معها </a:t>
            </a:r>
            <a:endParaRPr lang="ar-SA" sz="2400" b="1" dirty="0">
              <a:solidFill>
                <a:srgbClr val="FF0000"/>
              </a:solidFill>
              <a:highlight>
                <a:srgbClr val="FF0000"/>
              </a:highlight>
              <a:latin typeface="Comic Sans MS" panose="030F0702030302020204" pitchFamily="66" charset="0"/>
            </a:endParaRPr>
          </a:p>
        </p:txBody>
      </p:sp>
    </p:spTree>
    <p:extLst>
      <p:ext uri="{BB962C8B-B14F-4D97-AF65-F5344CB8AC3E}">
        <p14:creationId xmlns:p14="http://schemas.microsoft.com/office/powerpoint/2010/main" val="11288286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5C5CCA85-48B9-4B26-A7E6-902A93E3EED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60129" y="172279"/>
            <a:ext cx="8812697" cy="6029739"/>
          </a:xfrm>
          <a:prstGeom prst="rect">
            <a:avLst/>
          </a:prstGeom>
        </p:spPr>
      </p:pic>
      <p:sp>
        <p:nvSpPr>
          <p:cNvPr id="5" name="مربع نص 4">
            <a:extLst>
              <a:ext uri="{FF2B5EF4-FFF2-40B4-BE49-F238E27FC236}">
                <a16:creationId xmlns:a16="http://schemas.microsoft.com/office/drawing/2014/main" id="{C66C761F-A94B-40A2-A453-57051148F919}"/>
              </a:ext>
            </a:extLst>
          </p:cNvPr>
          <p:cNvSpPr txBox="1"/>
          <p:nvPr/>
        </p:nvSpPr>
        <p:spPr>
          <a:xfrm>
            <a:off x="1843155" y="3187148"/>
            <a:ext cx="5446644" cy="830997"/>
          </a:xfrm>
          <a:prstGeom prst="rect">
            <a:avLst/>
          </a:prstGeom>
          <a:solidFill>
            <a:srgbClr val="FF0000"/>
          </a:solidFill>
        </p:spPr>
        <p:txBody>
          <a:bodyPr wrap="square" rtlCol="1">
            <a:spAutoFit/>
          </a:bodyPr>
          <a:lstStyle/>
          <a:p>
            <a:pPr algn="ctr" rtl="1"/>
            <a:r>
              <a:rPr lang="ar-SA" sz="2400" b="1" dirty="0">
                <a:solidFill>
                  <a:schemeClr val="bg1"/>
                </a:solidFill>
                <a:highlight>
                  <a:srgbClr val="FF0000"/>
                </a:highlight>
                <a:latin typeface="Comic Sans MS" panose="030F0702030302020204" pitchFamily="66" charset="0"/>
              </a:rPr>
              <a:t>قم بالكتابة عن الأمور التي تثير قلقك وكيف تتعامل معها </a:t>
            </a:r>
            <a:endParaRPr lang="ar-SA" sz="2400" b="1" dirty="0">
              <a:solidFill>
                <a:srgbClr val="FF0000"/>
              </a:solidFill>
              <a:highlight>
                <a:srgbClr val="FF0000"/>
              </a:highlight>
              <a:latin typeface="Comic Sans MS" panose="030F0702030302020204" pitchFamily="66" charset="0"/>
            </a:endParaRPr>
          </a:p>
        </p:txBody>
      </p:sp>
    </p:spTree>
    <p:extLst>
      <p:ext uri="{BB962C8B-B14F-4D97-AF65-F5344CB8AC3E}">
        <p14:creationId xmlns:p14="http://schemas.microsoft.com/office/powerpoint/2010/main" val="16688032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t="-5000" r="-1000" b="-3000"/>
          </a:stretch>
        </a:blipFill>
        <a:effectLst/>
      </p:bgPr>
    </p:bg>
    <p:spTree>
      <p:nvGrpSpPr>
        <p:cNvPr id="1" name=""/>
        <p:cNvGrpSpPr/>
        <p:nvPr/>
      </p:nvGrpSpPr>
      <p:grpSpPr>
        <a:xfrm>
          <a:off x="0" y="0"/>
          <a:ext cx="0" cy="0"/>
          <a:chOff x="0" y="0"/>
          <a:chExt cx="0" cy="0"/>
        </a:xfrm>
      </p:grpSpPr>
      <p:sp>
        <p:nvSpPr>
          <p:cNvPr id="4" name="عنصر نائب للمحتوى 1">
            <a:extLst>
              <a:ext uri="{FF2B5EF4-FFF2-40B4-BE49-F238E27FC236}">
                <a16:creationId xmlns:a16="http://schemas.microsoft.com/office/drawing/2014/main" id="{C5DF954B-7635-4BF8-A704-F23CA9B32995}"/>
              </a:ext>
            </a:extLst>
          </p:cNvPr>
          <p:cNvSpPr>
            <a:spLocks noGrp="1"/>
          </p:cNvSpPr>
          <p:nvPr>
            <p:ph idx="1"/>
          </p:nvPr>
        </p:nvSpPr>
        <p:spPr>
          <a:xfrm>
            <a:off x="648586" y="1848604"/>
            <a:ext cx="7772399" cy="3148703"/>
          </a:xfrm>
        </p:spPr>
        <p:txBody>
          <a:bodyPr>
            <a:normAutofit/>
          </a:bodyPr>
          <a:lstStyle/>
          <a:p>
            <a:pPr algn="ctr" rtl="0">
              <a:buNone/>
            </a:pPr>
            <a:r>
              <a:rPr lang="en-US" sz="5400" b="1" dirty="0">
                <a:ln w="22225">
                  <a:solidFill>
                    <a:schemeClr val="accent2"/>
                  </a:solidFill>
                  <a:prstDash val="solid"/>
                </a:ln>
                <a:solidFill>
                  <a:srgbClr val="C00000"/>
                </a:solidFill>
                <a:effectLst>
                  <a:glow rad="228600">
                    <a:schemeClr val="accent5">
                      <a:satMod val="175000"/>
                      <a:alpha val="40000"/>
                    </a:schemeClr>
                  </a:glow>
                </a:effectLst>
                <a:latin typeface="Arial Rounded MT Bold" panose="020F0704030504030204" pitchFamily="34" charset="0"/>
              </a:rPr>
              <a:t>Prepared by</a:t>
            </a:r>
          </a:p>
          <a:p>
            <a:pPr algn="ctr" rtl="0">
              <a:buNone/>
            </a:pPr>
            <a:endParaRPr lang="en-US" sz="40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rial Rounded MT Bold" panose="020F0704030504030204" pitchFamily="34" charset="0"/>
            </a:endParaRPr>
          </a:p>
          <a:p>
            <a:pPr algn="ctr" rtl="0">
              <a:buNone/>
            </a:pPr>
            <a:r>
              <a:rPr lang="en-US" sz="4000" b="1" dirty="0">
                <a:ln w="9525">
                  <a:solidFill>
                    <a:schemeClr val="bg1"/>
                  </a:solidFill>
                  <a:prstDash val="solid"/>
                </a:ln>
                <a:solidFill>
                  <a:schemeClr val="accent5"/>
                </a:solidFill>
                <a:effectLst>
                  <a:glow rad="228600">
                    <a:schemeClr val="accent5">
                      <a:satMod val="175000"/>
                      <a:alpha val="40000"/>
                    </a:schemeClr>
                  </a:glow>
                  <a:outerShdw blurRad="12700" dist="38100" dir="2700000" algn="tl" rotWithShape="0">
                    <a:schemeClr val="accent5">
                      <a:lumMod val="60000"/>
                      <a:lumOff val="40000"/>
                    </a:schemeClr>
                  </a:outerShdw>
                </a:effectLst>
                <a:latin typeface="Arial Rounded MT Bold" panose="020F0704030504030204" pitchFamily="34" charset="0"/>
              </a:rPr>
              <a:t>Teacher :</a:t>
            </a:r>
            <a:endParaRPr lang="en-US" sz="4000" b="1" dirty="0">
              <a:ln w="12700">
                <a:solidFill>
                  <a:schemeClr val="tx2">
                    <a:satMod val="155000"/>
                  </a:schemeClr>
                </a:solidFill>
                <a:prstDash val="solid"/>
              </a:ln>
              <a:solidFill>
                <a:srgbClr val="00B0F0"/>
              </a:solidFill>
              <a:effectLst>
                <a:glow rad="228600">
                  <a:schemeClr val="accent5">
                    <a:satMod val="175000"/>
                    <a:alpha val="40000"/>
                  </a:schemeClr>
                </a:glow>
                <a:outerShdw blurRad="12700" dist="38100" dir="2700000" algn="tl" rotWithShape="0">
                  <a:schemeClr val="accent5">
                    <a:lumMod val="60000"/>
                    <a:lumOff val="40000"/>
                  </a:schemeClr>
                </a:outerShdw>
              </a:effectLst>
              <a:latin typeface="Arial Rounded MT Bold" panose="020F0704030504030204" pitchFamily="34" charset="0"/>
            </a:endParaRPr>
          </a:p>
          <a:p>
            <a:pPr algn="ctr" rtl="0">
              <a:buNone/>
            </a:pPr>
            <a:r>
              <a:rPr lang="en-US" sz="3600" b="1" dirty="0">
                <a:ln w="9525">
                  <a:solidFill>
                    <a:schemeClr val="bg1"/>
                  </a:solidFill>
                  <a:prstDash val="solid"/>
                </a:ln>
                <a:solidFill>
                  <a:schemeClr val="tx1">
                    <a:lumMod val="75000"/>
                  </a:schemeClr>
                </a:solidFill>
                <a:effectLst>
                  <a:glow rad="228600">
                    <a:schemeClr val="accent5">
                      <a:satMod val="175000"/>
                      <a:alpha val="40000"/>
                    </a:schemeClr>
                  </a:glow>
                  <a:outerShdw blurRad="12700" dist="38100" dir="2700000" algn="tl" rotWithShape="0">
                    <a:schemeClr val="bg1">
                      <a:lumMod val="50000"/>
                    </a:schemeClr>
                  </a:outerShdw>
                </a:effectLst>
                <a:latin typeface="Arial Rounded MT Bold" panose="020F0704030504030204" pitchFamily="34" charset="0"/>
              </a:rPr>
              <a:t>Badr Sayid Al-Shehri </a:t>
            </a:r>
          </a:p>
        </p:txBody>
      </p:sp>
    </p:spTree>
    <p:extLst>
      <p:ext uri="{BB962C8B-B14F-4D97-AF65-F5344CB8AC3E}">
        <p14:creationId xmlns:p14="http://schemas.microsoft.com/office/powerpoint/2010/main" val="23578225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DACCE3C7-9284-4B82-8308-99A7E72E27D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65314" y="238539"/>
            <a:ext cx="8743064" cy="6308035"/>
          </a:xfrm>
          <a:prstGeom prst="rect">
            <a:avLst/>
          </a:prstGeom>
        </p:spPr>
      </p:pic>
      <p:sp>
        <p:nvSpPr>
          <p:cNvPr id="8" name="مربع نص 7">
            <a:extLst>
              <a:ext uri="{FF2B5EF4-FFF2-40B4-BE49-F238E27FC236}">
                <a16:creationId xmlns:a16="http://schemas.microsoft.com/office/drawing/2014/main" id="{B9F10B32-E211-4D4A-B985-4E321A9C2B45}"/>
              </a:ext>
            </a:extLst>
          </p:cNvPr>
          <p:cNvSpPr txBox="1"/>
          <p:nvPr/>
        </p:nvSpPr>
        <p:spPr>
          <a:xfrm>
            <a:off x="4293707" y="755373"/>
            <a:ext cx="3485322" cy="461665"/>
          </a:xfrm>
          <a:prstGeom prst="rect">
            <a:avLst/>
          </a:prstGeom>
          <a:noFill/>
        </p:spPr>
        <p:txBody>
          <a:bodyPr wrap="square" rtlCol="1">
            <a:spAutoFit/>
          </a:bodyPr>
          <a:lstStyle/>
          <a:p>
            <a:pPr algn="r" rtl="1"/>
            <a:r>
              <a:rPr lang="ar-SA" sz="2400" b="1" dirty="0">
                <a:solidFill>
                  <a:schemeClr val="bg1"/>
                </a:solidFill>
                <a:highlight>
                  <a:srgbClr val="FF0000"/>
                </a:highlight>
                <a:latin typeface="Comic Sans MS" panose="030F0702030302020204" pitchFamily="66" charset="0"/>
              </a:rPr>
              <a:t> الإجابات من الممكن أن  تختلف </a:t>
            </a:r>
            <a:r>
              <a:rPr lang="ar-SA" sz="2400" b="1" dirty="0">
                <a:solidFill>
                  <a:srgbClr val="FF0000"/>
                </a:solidFill>
                <a:highlight>
                  <a:srgbClr val="FF0000"/>
                </a:highlight>
                <a:latin typeface="Comic Sans MS" panose="030F0702030302020204" pitchFamily="66" charset="0"/>
              </a:rPr>
              <a:t>.</a:t>
            </a:r>
          </a:p>
        </p:txBody>
      </p:sp>
      <p:sp>
        <p:nvSpPr>
          <p:cNvPr id="9" name="مربع نص 8">
            <a:extLst>
              <a:ext uri="{FF2B5EF4-FFF2-40B4-BE49-F238E27FC236}">
                <a16:creationId xmlns:a16="http://schemas.microsoft.com/office/drawing/2014/main" id="{02930FB5-D1C3-4D96-B018-78C04CB22982}"/>
              </a:ext>
            </a:extLst>
          </p:cNvPr>
          <p:cNvSpPr txBox="1"/>
          <p:nvPr/>
        </p:nvSpPr>
        <p:spPr>
          <a:xfrm>
            <a:off x="384312" y="1565170"/>
            <a:ext cx="5261115"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I went about a month ago </a:t>
            </a:r>
          </a:p>
        </p:txBody>
      </p:sp>
      <p:sp>
        <p:nvSpPr>
          <p:cNvPr id="10" name="مربع نص 9">
            <a:extLst>
              <a:ext uri="{FF2B5EF4-FFF2-40B4-BE49-F238E27FC236}">
                <a16:creationId xmlns:a16="http://schemas.microsoft.com/office/drawing/2014/main" id="{42FFD341-3E18-42A8-AD04-CE23E3900C0A}"/>
              </a:ext>
            </a:extLst>
          </p:cNvPr>
          <p:cNvSpPr txBox="1"/>
          <p:nvPr/>
        </p:nvSpPr>
        <p:spPr>
          <a:xfrm>
            <a:off x="430696" y="2406684"/>
            <a:ext cx="5261115" cy="461665"/>
          </a:xfrm>
          <a:prstGeom prst="rect">
            <a:avLst/>
          </a:prstGeom>
          <a:noFill/>
        </p:spPr>
        <p:txBody>
          <a:bodyPr wrap="square" rtlCol="1">
            <a:spAutoFit/>
          </a:bodyPr>
          <a:lstStyle/>
          <a:p>
            <a:r>
              <a:rPr lang="en-US" sz="2400" dirty="0">
                <a:solidFill>
                  <a:srgbClr val="C00000"/>
                </a:solidFill>
                <a:latin typeface="Comic Sans MS" panose="030F0702030302020204" pitchFamily="66" charset="0"/>
              </a:rPr>
              <a:t>I stayed for about 2 weeks </a:t>
            </a:r>
          </a:p>
        </p:txBody>
      </p:sp>
      <p:sp>
        <p:nvSpPr>
          <p:cNvPr id="11" name="مربع نص 10">
            <a:extLst>
              <a:ext uri="{FF2B5EF4-FFF2-40B4-BE49-F238E27FC236}">
                <a16:creationId xmlns:a16="http://schemas.microsoft.com/office/drawing/2014/main" id="{756BF59B-252F-4F59-A1C9-63F2C084BC99}"/>
              </a:ext>
            </a:extLst>
          </p:cNvPr>
          <p:cNvSpPr txBox="1"/>
          <p:nvPr/>
        </p:nvSpPr>
        <p:spPr>
          <a:xfrm>
            <a:off x="662612" y="3274699"/>
            <a:ext cx="4002154"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I visited some malls </a:t>
            </a:r>
          </a:p>
        </p:txBody>
      </p:sp>
      <p:sp>
        <p:nvSpPr>
          <p:cNvPr id="12" name="مربع نص 11">
            <a:extLst>
              <a:ext uri="{FF2B5EF4-FFF2-40B4-BE49-F238E27FC236}">
                <a16:creationId xmlns:a16="http://schemas.microsoft.com/office/drawing/2014/main" id="{369774A9-1DB4-43E2-B4A5-04AD8357D7D2}"/>
              </a:ext>
            </a:extLst>
          </p:cNvPr>
          <p:cNvSpPr txBox="1"/>
          <p:nvPr/>
        </p:nvSpPr>
        <p:spPr>
          <a:xfrm>
            <a:off x="722249" y="4155970"/>
            <a:ext cx="2948603" cy="461665"/>
          </a:xfrm>
          <a:prstGeom prst="rect">
            <a:avLst/>
          </a:prstGeom>
          <a:noFill/>
        </p:spPr>
        <p:txBody>
          <a:bodyPr wrap="square" rtlCol="1">
            <a:spAutoFit/>
          </a:bodyPr>
          <a:lstStyle/>
          <a:p>
            <a:r>
              <a:rPr lang="en-US" sz="2400" dirty="0">
                <a:solidFill>
                  <a:srgbClr val="C00000"/>
                </a:solidFill>
                <a:latin typeface="Comic Sans MS" panose="030F0702030302020204" pitchFamily="66" charset="0"/>
              </a:rPr>
              <a:t>I went shopping </a:t>
            </a:r>
          </a:p>
        </p:txBody>
      </p:sp>
      <p:sp>
        <p:nvSpPr>
          <p:cNvPr id="13" name="مربع نص 12">
            <a:extLst>
              <a:ext uri="{FF2B5EF4-FFF2-40B4-BE49-F238E27FC236}">
                <a16:creationId xmlns:a16="http://schemas.microsoft.com/office/drawing/2014/main" id="{DBE4A0DC-03F4-46B0-AC19-0CCE66419DAE}"/>
              </a:ext>
            </a:extLst>
          </p:cNvPr>
          <p:cNvSpPr txBox="1"/>
          <p:nvPr/>
        </p:nvSpPr>
        <p:spPr>
          <a:xfrm>
            <a:off x="443952" y="5043866"/>
            <a:ext cx="4684640"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I saw some interesting stores </a:t>
            </a:r>
          </a:p>
        </p:txBody>
      </p:sp>
      <p:sp>
        <p:nvSpPr>
          <p:cNvPr id="14" name="مربع نص 13">
            <a:extLst>
              <a:ext uri="{FF2B5EF4-FFF2-40B4-BE49-F238E27FC236}">
                <a16:creationId xmlns:a16="http://schemas.microsoft.com/office/drawing/2014/main" id="{2F8D4484-C2DF-4169-92BC-290526EB5FCC}"/>
              </a:ext>
            </a:extLst>
          </p:cNvPr>
          <p:cNvSpPr txBox="1"/>
          <p:nvPr/>
        </p:nvSpPr>
        <p:spPr>
          <a:xfrm>
            <a:off x="165658" y="5918510"/>
            <a:ext cx="5261115" cy="461665"/>
          </a:xfrm>
          <a:prstGeom prst="rect">
            <a:avLst/>
          </a:prstGeom>
          <a:noFill/>
        </p:spPr>
        <p:txBody>
          <a:bodyPr wrap="square" rtlCol="1">
            <a:spAutoFit/>
          </a:bodyPr>
          <a:lstStyle/>
          <a:p>
            <a:r>
              <a:rPr lang="en-US" sz="2400" dirty="0">
                <a:solidFill>
                  <a:srgbClr val="C00000"/>
                </a:solidFill>
                <a:latin typeface="Comic Sans MS" panose="030F0702030302020204" pitchFamily="66" charset="0"/>
              </a:rPr>
              <a:t>Fascinating , interesting , luxurious </a:t>
            </a:r>
          </a:p>
        </p:txBody>
      </p:sp>
    </p:spTree>
    <p:extLst>
      <p:ext uri="{BB962C8B-B14F-4D97-AF65-F5344CB8AC3E}">
        <p14:creationId xmlns:p14="http://schemas.microsoft.com/office/powerpoint/2010/main" val="10314741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a:extLst>
              <a:ext uri="{FF2B5EF4-FFF2-40B4-BE49-F238E27FC236}">
                <a16:creationId xmlns:a16="http://schemas.microsoft.com/office/drawing/2014/main" id="{3955A7A9-9D95-44E4-8A8A-7CE318BD8F7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84313" y="225594"/>
            <a:ext cx="7938052" cy="6465698"/>
          </a:xfrm>
          <a:prstGeom prst="rect">
            <a:avLst/>
          </a:prstGeom>
        </p:spPr>
      </p:pic>
      <p:sp>
        <p:nvSpPr>
          <p:cNvPr id="6" name="مربع نص 5">
            <a:extLst>
              <a:ext uri="{FF2B5EF4-FFF2-40B4-BE49-F238E27FC236}">
                <a16:creationId xmlns:a16="http://schemas.microsoft.com/office/drawing/2014/main" id="{2AD9783B-DFE9-4062-83EF-AB2D2D844D6A}"/>
              </a:ext>
            </a:extLst>
          </p:cNvPr>
          <p:cNvSpPr txBox="1"/>
          <p:nvPr/>
        </p:nvSpPr>
        <p:spPr>
          <a:xfrm>
            <a:off x="5817703" y="1868556"/>
            <a:ext cx="3127517" cy="830997"/>
          </a:xfrm>
          <a:prstGeom prst="rect">
            <a:avLst/>
          </a:prstGeom>
          <a:solidFill>
            <a:srgbClr val="FF0000"/>
          </a:solidFill>
        </p:spPr>
        <p:txBody>
          <a:bodyPr wrap="square" rtlCol="1">
            <a:spAutoFit/>
          </a:bodyPr>
          <a:lstStyle/>
          <a:p>
            <a:pPr algn="ctr" rtl="1"/>
            <a:r>
              <a:rPr lang="ar-SA" sz="2400" b="1" dirty="0">
                <a:solidFill>
                  <a:schemeClr val="bg1"/>
                </a:solidFill>
                <a:highlight>
                  <a:srgbClr val="FF0000"/>
                </a:highlight>
                <a:latin typeface="Comic Sans MS" panose="030F0702030302020204" pitchFamily="66" charset="0"/>
              </a:rPr>
              <a:t>تحدث عن مكان قمت بزيارته </a:t>
            </a:r>
          </a:p>
          <a:p>
            <a:pPr algn="ctr" rtl="1"/>
            <a:r>
              <a:rPr lang="ar-SA" sz="2400" b="1" dirty="0">
                <a:solidFill>
                  <a:schemeClr val="bg1"/>
                </a:solidFill>
                <a:highlight>
                  <a:srgbClr val="FF0000"/>
                </a:highlight>
                <a:latin typeface="Comic Sans MS" panose="030F0702030302020204" pitchFamily="66" charset="0"/>
              </a:rPr>
              <a:t>ثم أكمل الجدول </a:t>
            </a:r>
            <a:endParaRPr lang="ar-SA" sz="2400" b="1" dirty="0">
              <a:solidFill>
                <a:srgbClr val="FF0000"/>
              </a:solidFill>
              <a:highlight>
                <a:srgbClr val="FF0000"/>
              </a:highlight>
              <a:latin typeface="Comic Sans MS" panose="030F0702030302020204" pitchFamily="66" charset="0"/>
            </a:endParaRPr>
          </a:p>
        </p:txBody>
      </p:sp>
    </p:spTree>
    <p:extLst>
      <p:ext uri="{BB962C8B-B14F-4D97-AF65-F5344CB8AC3E}">
        <p14:creationId xmlns:p14="http://schemas.microsoft.com/office/powerpoint/2010/main" val="15562443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C9256DE9-4B08-460B-BC08-A0A8B3CF739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Lst>
          </a:blip>
          <a:stretch>
            <a:fillRect/>
          </a:stretch>
        </p:blipFill>
        <p:spPr>
          <a:xfrm>
            <a:off x="216152" y="596348"/>
            <a:ext cx="8738365" cy="5168348"/>
          </a:xfrm>
          <a:prstGeom prst="rect">
            <a:avLst/>
          </a:prstGeom>
        </p:spPr>
      </p:pic>
      <p:sp>
        <p:nvSpPr>
          <p:cNvPr id="5" name="مربع نص 4">
            <a:extLst>
              <a:ext uri="{FF2B5EF4-FFF2-40B4-BE49-F238E27FC236}">
                <a16:creationId xmlns:a16="http://schemas.microsoft.com/office/drawing/2014/main" id="{D3C4CE9B-4FAC-4A9B-896C-9C4B0437A47F}"/>
              </a:ext>
            </a:extLst>
          </p:cNvPr>
          <p:cNvSpPr txBox="1"/>
          <p:nvPr/>
        </p:nvSpPr>
        <p:spPr>
          <a:xfrm>
            <a:off x="3008241" y="2598003"/>
            <a:ext cx="3127517" cy="461665"/>
          </a:xfrm>
          <a:prstGeom prst="rect">
            <a:avLst/>
          </a:prstGeom>
          <a:solidFill>
            <a:srgbClr val="FF0000"/>
          </a:solidFill>
        </p:spPr>
        <p:txBody>
          <a:bodyPr wrap="square" rtlCol="1">
            <a:spAutoFit/>
          </a:bodyPr>
          <a:lstStyle/>
          <a:p>
            <a:pPr algn="ctr" rtl="1"/>
            <a:r>
              <a:rPr lang="ar-SA" sz="2400" b="1" dirty="0">
                <a:solidFill>
                  <a:schemeClr val="bg1"/>
                </a:solidFill>
                <a:highlight>
                  <a:srgbClr val="FF0000"/>
                </a:highlight>
                <a:latin typeface="Comic Sans MS" panose="030F0702030302020204" pitchFamily="66" charset="0"/>
              </a:rPr>
              <a:t>قم بالكتابة عن هذا المكان</a:t>
            </a:r>
            <a:endParaRPr lang="ar-SA" sz="2400" b="1" dirty="0">
              <a:solidFill>
                <a:srgbClr val="FF0000"/>
              </a:solidFill>
              <a:highlight>
                <a:srgbClr val="FF0000"/>
              </a:highlight>
              <a:latin typeface="Comic Sans MS" panose="030F0702030302020204" pitchFamily="66" charset="0"/>
            </a:endParaRPr>
          </a:p>
        </p:txBody>
      </p:sp>
    </p:spTree>
    <p:extLst>
      <p:ext uri="{BB962C8B-B14F-4D97-AF65-F5344CB8AC3E}">
        <p14:creationId xmlns:p14="http://schemas.microsoft.com/office/powerpoint/2010/main" val="41420372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A8AD87DF-62A4-4E44-864E-0A3730A4A5B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19268" y="118642"/>
            <a:ext cx="8852453" cy="6547201"/>
          </a:xfrm>
          <a:prstGeom prst="rect">
            <a:avLst/>
          </a:prstGeom>
        </p:spPr>
      </p:pic>
      <p:sp>
        <p:nvSpPr>
          <p:cNvPr id="5" name="مربع نص 4">
            <a:extLst>
              <a:ext uri="{FF2B5EF4-FFF2-40B4-BE49-F238E27FC236}">
                <a16:creationId xmlns:a16="http://schemas.microsoft.com/office/drawing/2014/main" id="{7F0B481C-39A8-4716-8BA0-C38FAB3E76E5}"/>
              </a:ext>
            </a:extLst>
          </p:cNvPr>
          <p:cNvSpPr txBox="1"/>
          <p:nvPr/>
        </p:nvSpPr>
        <p:spPr>
          <a:xfrm>
            <a:off x="2511293" y="644146"/>
            <a:ext cx="1610134"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didn’t go </a:t>
            </a:r>
          </a:p>
        </p:txBody>
      </p:sp>
      <p:sp>
        <p:nvSpPr>
          <p:cNvPr id="6" name="مربع نص 5">
            <a:extLst>
              <a:ext uri="{FF2B5EF4-FFF2-40B4-BE49-F238E27FC236}">
                <a16:creationId xmlns:a16="http://schemas.microsoft.com/office/drawing/2014/main" id="{63EACD62-0F1C-4C64-8F17-7F1B8DD928A3}"/>
              </a:ext>
            </a:extLst>
          </p:cNvPr>
          <p:cNvSpPr txBox="1"/>
          <p:nvPr/>
        </p:nvSpPr>
        <p:spPr>
          <a:xfrm>
            <a:off x="1245712" y="1021832"/>
            <a:ext cx="1610134"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wanted</a:t>
            </a:r>
          </a:p>
        </p:txBody>
      </p:sp>
      <p:sp>
        <p:nvSpPr>
          <p:cNvPr id="7" name="مربع نص 6">
            <a:extLst>
              <a:ext uri="{FF2B5EF4-FFF2-40B4-BE49-F238E27FC236}">
                <a16:creationId xmlns:a16="http://schemas.microsoft.com/office/drawing/2014/main" id="{8AA6DB6D-4486-412C-89DC-46F66ED8B068}"/>
              </a:ext>
            </a:extLst>
          </p:cNvPr>
          <p:cNvSpPr txBox="1"/>
          <p:nvPr/>
        </p:nvSpPr>
        <p:spPr>
          <a:xfrm>
            <a:off x="2093849" y="1366390"/>
            <a:ext cx="1610134"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waited</a:t>
            </a:r>
          </a:p>
        </p:txBody>
      </p:sp>
      <p:sp>
        <p:nvSpPr>
          <p:cNvPr id="8" name="مربع نص 7">
            <a:extLst>
              <a:ext uri="{FF2B5EF4-FFF2-40B4-BE49-F238E27FC236}">
                <a16:creationId xmlns:a16="http://schemas.microsoft.com/office/drawing/2014/main" id="{19A78803-47CB-4212-8756-A1883B45836B}"/>
              </a:ext>
            </a:extLst>
          </p:cNvPr>
          <p:cNvSpPr txBox="1"/>
          <p:nvPr/>
        </p:nvSpPr>
        <p:spPr>
          <a:xfrm>
            <a:off x="4505744" y="1737451"/>
            <a:ext cx="1610134"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lived</a:t>
            </a:r>
          </a:p>
        </p:txBody>
      </p:sp>
      <p:sp>
        <p:nvSpPr>
          <p:cNvPr id="9" name="مربع نص 8">
            <a:extLst>
              <a:ext uri="{FF2B5EF4-FFF2-40B4-BE49-F238E27FC236}">
                <a16:creationId xmlns:a16="http://schemas.microsoft.com/office/drawing/2014/main" id="{4459DFD0-8A8E-4358-AD4E-DCBB5E75A779}"/>
              </a:ext>
            </a:extLst>
          </p:cNvPr>
          <p:cNvSpPr txBox="1"/>
          <p:nvPr/>
        </p:nvSpPr>
        <p:spPr>
          <a:xfrm>
            <a:off x="4359970" y="2108513"/>
            <a:ext cx="1610134"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was</a:t>
            </a:r>
          </a:p>
        </p:txBody>
      </p:sp>
      <p:sp>
        <p:nvSpPr>
          <p:cNvPr id="10" name="مربع نص 9">
            <a:extLst>
              <a:ext uri="{FF2B5EF4-FFF2-40B4-BE49-F238E27FC236}">
                <a16:creationId xmlns:a16="http://schemas.microsoft.com/office/drawing/2014/main" id="{0C870C00-D2D8-4AF7-AAE3-7AF819BC4155}"/>
              </a:ext>
            </a:extLst>
          </p:cNvPr>
          <p:cNvSpPr txBox="1"/>
          <p:nvPr/>
        </p:nvSpPr>
        <p:spPr>
          <a:xfrm>
            <a:off x="2663693" y="2439817"/>
            <a:ext cx="1610134"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damaged</a:t>
            </a:r>
          </a:p>
        </p:txBody>
      </p:sp>
      <p:sp>
        <p:nvSpPr>
          <p:cNvPr id="11" name="مربع نص 10">
            <a:extLst>
              <a:ext uri="{FF2B5EF4-FFF2-40B4-BE49-F238E27FC236}">
                <a16:creationId xmlns:a16="http://schemas.microsoft.com/office/drawing/2014/main" id="{AB3B46F1-97BC-4CE1-92D4-7BD5D2767A60}"/>
              </a:ext>
            </a:extLst>
          </p:cNvPr>
          <p:cNvSpPr txBox="1"/>
          <p:nvPr/>
        </p:nvSpPr>
        <p:spPr>
          <a:xfrm>
            <a:off x="1795675" y="2817504"/>
            <a:ext cx="1610134"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caused</a:t>
            </a:r>
          </a:p>
        </p:txBody>
      </p:sp>
      <p:sp>
        <p:nvSpPr>
          <p:cNvPr id="12" name="مربع نص 11">
            <a:extLst>
              <a:ext uri="{FF2B5EF4-FFF2-40B4-BE49-F238E27FC236}">
                <a16:creationId xmlns:a16="http://schemas.microsoft.com/office/drawing/2014/main" id="{5B6EA4C0-C83C-41FE-9A3C-5DCC0B2D37B1}"/>
              </a:ext>
            </a:extLst>
          </p:cNvPr>
          <p:cNvSpPr txBox="1"/>
          <p:nvPr/>
        </p:nvSpPr>
        <p:spPr>
          <a:xfrm>
            <a:off x="894530" y="3215071"/>
            <a:ext cx="2153471"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didn’t arrive </a:t>
            </a:r>
          </a:p>
        </p:txBody>
      </p:sp>
      <p:sp>
        <p:nvSpPr>
          <p:cNvPr id="13" name="مربع نص 12">
            <a:extLst>
              <a:ext uri="{FF2B5EF4-FFF2-40B4-BE49-F238E27FC236}">
                <a16:creationId xmlns:a16="http://schemas.microsoft.com/office/drawing/2014/main" id="{26A40E95-60B5-4BD9-B4CF-D1F0731F24ED}"/>
              </a:ext>
            </a:extLst>
          </p:cNvPr>
          <p:cNvSpPr txBox="1"/>
          <p:nvPr/>
        </p:nvSpPr>
        <p:spPr>
          <a:xfrm>
            <a:off x="5002703" y="3175314"/>
            <a:ext cx="1610134"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decided </a:t>
            </a:r>
          </a:p>
        </p:txBody>
      </p:sp>
      <p:sp>
        <p:nvSpPr>
          <p:cNvPr id="14" name="مربع نص 13">
            <a:extLst>
              <a:ext uri="{FF2B5EF4-FFF2-40B4-BE49-F238E27FC236}">
                <a16:creationId xmlns:a16="http://schemas.microsoft.com/office/drawing/2014/main" id="{4398A323-CF22-42C2-A461-3E8ADA09AE65}"/>
              </a:ext>
            </a:extLst>
          </p:cNvPr>
          <p:cNvSpPr txBox="1"/>
          <p:nvPr/>
        </p:nvSpPr>
        <p:spPr>
          <a:xfrm>
            <a:off x="4552127" y="3533120"/>
            <a:ext cx="1967945"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didn’t think </a:t>
            </a:r>
          </a:p>
        </p:txBody>
      </p:sp>
      <p:sp>
        <p:nvSpPr>
          <p:cNvPr id="15" name="مربع نص 14">
            <a:extLst>
              <a:ext uri="{FF2B5EF4-FFF2-40B4-BE49-F238E27FC236}">
                <a16:creationId xmlns:a16="http://schemas.microsoft.com/office/drawing/2014/main" id="{FC452FD9-B07D-4155-BF08-CEF4AD954E18}"/>
              </a:ext>
            </a:extLst>
          </p:cNvPr>
          <p:cNvSpPr txBox="1"/>
          <p:nvPr/>
        </p:nvSpPr>
        <p:spPr>
          <a:xfrm>
            <a:off x="1583641" y="3877678"/>
            <a:ext cx="1610134"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tried</a:t>
            </a:r>
          </a:p>
        </p:txBody>
      </p:sp>
      <p:sp>
        <p:nvSpPr>
          <p:cNvPr id="16" name="مربع نص 15">
            <a:extLst>
              <a:ext uri="{FF2B5EF4-FFF2-40B4-BE49-F238E27FC236}">
                <a16:creationId xmlns:a16="http://schemas.microsoft.com/office/drawing/2014/main" id="{DB706786-29BA-4F41-81F9-2880CECF234C}"/>
              </a:ext>
            </a:extLst>
          </p:cNvPr>
          <p:cNvSpPr txBox="1"/>
          <p:nvPr/>
        </p:nvSpPr>
        <p:spPr>
          <a:xfrm>
            <a:off x="6606216" y="3877677"/>
            <a:ext cx="1610134"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reached</a:t>
            </a:r>
          </a:p>
        </p:txBody>
      </p:sp>
      <p:sp>
        <p:nvSpPr>
          <p:cNvPr id="17" name="مربع نص 16">
            <a:extLst>
              <a:ext uri="{FF2B5EF4-FFF2-40B4-BE49-F238E27FC236}">
                <a16:creationId xmlns:a16="http://schemas.microsoft.com/office/drawing/2014/main" id="{325766C9-5C9B-41B7-890F-C52674BAA466}"/>
              </a:ext>
            </a:extLst>
          </p:cNvPr>
          <p:cNvSpPr txBox="1"/>
          <p:nvPr/>
        </p:nvSpPr>
        <p:spPr>
          <a:xfrm>
            <a:off x="3902770" y="4248738"/>
            <a:ext cx="1610134"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watched</a:t>
            </a:r>
          </a:p>
        </p:txBody>
      </p:sp>
      <p:sp>
        <p:nvSpPr>
          <p:cNvPr id="18" name="مربع نص 17">
            <a:extLst>
              <a:ext uri="{FF2B5EF4-FFF2-40B4-BE49-F238E27FC236}">
                <a16:creationId xmlns:a16="http://schemas.microsoft.com/office/drawing/2014/main" id="{86BCF258-20EA-4129-B9F0-EB27F00D05D1}"/>
              </a:ext>
            </a:extLst>
          </p:cNvPr>
          <p:cNvSpPr txBox="1"/>
          <p:nvPr/>
        </p:nvSpPr>
        <p:spPr>
          <a:xfrm>
            <a:off x="4313586" y="4606547"/>
            <a:ext cx="1610134"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talked</a:t>
            </a:r>
          </a:p>
        </p:txBody>
      </p:sp>
      <p:sp>
        <p:nvSpPr>
          <p:cNvPr id="19" name="مربع نص 18">
            <a:extLst>
              <a:ext uri="{FF2B5EF4-FFF2-40B4-BE49-F238E27FC236}">
                <a16:creationId xmlns:a16="http://schemas.microsoft.com/office/drawing/2014/main" id="{DA6C0E5D-5A38-4F06-A43B-1A7E7F989372}"/>
              </a:ext>
            </a:extLst>
          </p:cNvPr>
          <p:cNvSpPr txBox="1"/>
          <p:nvPr/>
        </p:nvSpPr>
        <p:spPr>
          <a:xfrm>
            <a:off x="1119813" y="4951102"/>
            <a:ext cx="1610134"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made</a:t>
            </a:r>
          </a:p>
        </p:txBody>
      </p:sp>
      <p:sp>
        <p:nvSpPr>
          <p:cNvPr id="20" name="مربع نص 19">
            <a:extLst>
              <a:ext uri="{FF2B5EF4-FFF2-40B4-BE49-F238E27FC236}">
                <a16:creationId xmlns:a16="http://schemas.microsoft.com/office/drawing/2014/main" id="{52B84E0E-28D2-4066-851A-0245E8749970}"/>
              </a:ext>
            </a:extLst>
          </p:cNvPr>
          <p:cNvSpPr txBox="1"/>
          <p:nvPr/>
        </p:nvSpPr>
        <p:spPr>
          <a:xfrm>
            <a:off x="5413521" y="4951105"/>
            <a:ext cx="1610134"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discussed</a:t>
            </a:r>
          </a:p>
        </p:txBody>
      </p:sp>
      <p:sp>
        <p:nvSpPr>
          <p:cNvPr id="21" name="مربع نص 20">
            <a:extLst>
              <a:ext uri="{FF2B5EF4-FFF2-40B4-BE49-F238E27FC236}">
                <a16:creationId xmlns:a16="http://schemas.microsoft.com/office/drawing/2014/main" id="{1DD09CAE-0DB2-4CF0-8901-5DE2E36F63A5}"/>
              </a:ext>
            </a:extLst>
          </p:cNvPr>
          <p:cNvSpPr txBox="1"/>
          <p:nvPr/>
        </p:nvSpPr>
        <p:spPr>
          <a:xfrm>
            <a:off x="2087224" y="5322164"/>
            <a:ext cx="1610134"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sat</a:t>
            </a:r>
          </a:p>
        </p:txBody>
      </p:sp>
      <p:sp>
        <p:nvSpPr>
          <p:cNvPr id="22" name="مربع نص 21">
            <a:extLst>
              <a:ext uri="{FF2B5EF4-FFF2-40B4-BE49-F238E27FC236}">
                <a16:creationId xmlns:a16="http://schemas.microsoft.com/office/drawing/2014/main" id="{711F6A5A-AAC8-443B-B0AC-1ECF9CEB1E8C}"/>
              </a:ext>
            </a:extLst>
          </p:cNvPr>
          <p:cNvSpPr txBox="1"/>
          <p:nvPr/>
        </p:nvSpPr>
        <p:spPr>
          <a:xfrm>
            <a:off x="5055712" y="5308912"/>
            <a:ext cx="2007697"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completed</a:t>
            </a:r>
          </a:p>
        </p:txBody>
      </p:sp>
      <p:sp>
        <p:nvSpPr>
          <p:cNvPr id="23" name="مربع نص 22">
            <a:extLst>
              <a:ext uri="{FF2B5EF4-FFF2-40B4-BE49-F238E27FC236}">
                <a16:creationId xmlns:a16="http://schemas.microsoft.com/office/drawing/2014/main" id="{04A82F41-FC29-4AD5-84DF-D768281F4367}"/>
              </a:ext>
            </a:extLst>
          </p:cNvPr>
          <p:cNvSpPr txBox="1"/>
          <p:nvPr/>
        </p:nvSpPr>
        <p:spPr>
          <a:xfrm>
            <a:off x="2749833" y="5693226"/>
            <a:ext cx="1610134"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wanted</a:t>
            </a:r>
          </a:p>
        </p:txBody>
      </p:sp>
      <p:sp>
        <p:nvSpPr>
          <p:cNvPr id="24" name="مربع نص 23">
            <a:extLst>
              <a:ext uri="{FF2B5EF4-FFF2-40B4-BE49-F238E27FC236}">
                <a16:creationId xmlns:a16="http://schemas.microsoft.com/office/drawing/2014/main" id="{BE324CD0-E1A1-4920-8AE0-C9989CD90082}"/>
              </a:ext>
            </a:extLst>
          </p:cNvPr>
          <p:cNvSpPr txBox="1"/>
          <p:nvPr/>
        </p:nvSpPr>
        <p:spPr>
          <a:xfrm>
            <a:off x="947537" y="6037780"/>
            <a:ext cx="2034204"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didn’t want </a:t>
            </a:r>
          </a:p>
        </p:txBody>
      </p:sp>
    </p:spTree>
    <p:extLst>
      <p:ext uri="{BB962C8B-B14F-4D97-AF65-F5344CB8AC3E}">
        <p14:creationId xmlns:p14="http://schemas.microsoft.com/office/powerpoint/2010/main" val="28900705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500"/>
                                        <p:tgtEl>
                                          <p:spTgt spid="1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500"/>
                                        <p:tgtEl>
                                          <p:spTgt spid="16"/>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fade">
                                      <p:cBhvr>
                                        <p:cTn id="72" dur="500"/>
                                        <p:tgtEl>
                                          <p:spTgt spid="17"/>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fade">
                                      <p:cBhvr>
                                        <p:cTn id="77" dur="500"/>
                                        <p:tgtEl>
                                          <p:spTgt spid="18"/>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9"/>
                                        </p:tgtEl>
                                        <p:attrNameLst>
                                          <p:attrName>style.visibility</p:attrName>
                                        </p:attrNameLst>
                                      </p:cBhvr>
                                      <p:to>
                                        <p:strVal val="visible"/>
                                      </p:to>
                                    </p:set>
                                    <p:animEffect transition="in" filter="fade">
                                      <p:cBhvr>
                                        <p:cTn id="82" dur="500"/>
                                        <p:tgtEl>
                                          <p:spTgt spid="19"/>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20"/>
                                        </p:tgtEl>
                                        <p:attrNameLst>
                                          <p:attrName>style.visibility</p:attrName>
                                        </p:attrNameLst>
                                      </p:cBhvr>
                                      <p:to>
                                        <p:strVal val="visible"/>
                                      </p:to>
                                    </p:set>
                                    <p:animEffect transition="in" filter="fade">
                                      <p:cBhvr>
                                        <p:cTn id="87" dur="500"/>
                                        <p:tgtEl>
                                          <p:spTgt spid="20"/>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21"/>
                                        </p:tgtEl>
                                        <p:attrNameLst>
                                          <p:attrName>style.visibility</p:attrName>
                                        </p:attrNameLst>
                                      </p:cBhvr>
                                      <p:to>
                                        <p:strVal val="visible"/>
                                      </p:to>
                                    </p:set>
                                    <p:animEffect transition="in" filter="fade">
                                      <p:cBhvr>
                                        <p:cTn id="92" dur="500"/>
                                        <p:tgtEl>
                                          <p:spTgt spid="21"/>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22"/>
                                        </p:tgtEl>
                                        <p:attrNameLst>
                                          <p:attrName>style.visibility</p:attrName>
                                        </p:attrNameLst>
                                      </p:cBhvr>
                                      <p:to>
                                        <p:strVal val="visible"/>
                                      </p:to>
                                    </p:set>
                                    <p:animEffect transition="in" filter="fade">
                                      <p:cBhvr>
                                        <p:cTn id="97" dur="500"/>
                                        <p:tgtEl>
                                          <p:spTgt spid="22"/>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23"/>
                                        </p:tgtEl>
                                        <p:attrNameLst>
                                          <p:attrName>style.visibility</p:attrName>
                                        </p:attrNameLst>
                                      </p:cBhvr>
                                      <p:to>
                                        <p:strVal val="visible"/>
                                      </p:to>
                                    </p:set>
                                    <p:animEffect transition="in" filter="fade">
                                      <p:cBhvr>
                                        <p:cTn id="102" dur="500"/>
                                        <p:tgtEl>
                                          <p:spTgt spid="23"/>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24"/>
                                        </p:tgtEl>
                                        <p:attrNameLst>
                                          <p:attrName>style.visibility</p:attrName>
                                        </p:attrNameLst>
                                      </p:cBhvr>
                                      <p:to>
                                        <p:strVal val="visible"/>
                                      </p:to>
                                    </p:set>
                                    <p:animEffect transition="in" filter="fade">
                                      <p:cBhvr>
                                        <p:cTn id="10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t="-5000" r="-1000" b="-3000"/>
          </a:stretch>
        </a:blipFill>
        <a:effectLst/>
      </p:bgPr>
    </p:bg>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2EA5E9D7-C477-48E7-9F19-34548C254121}"/>
              </a:ext>
            </a:extLst>
          </p:cNvPr>
          <p:cNvSpPr>
            <a:spLocks noGrp="1"/>
          </p:cNvSpPr>
          <p:nvPr>
            <p:ph type="ctrTitle"/>
          </p:nvPr>
        </p:nvSpPr>
        <p:spPr>
          <a:xfrm>
            <a:off x="2294093" y="1791264"/>
            <a:ext cx="4555813" cy="2257274"/>
          </a:xfrm>
        </p:spPr>
        <p:txBody>
          <a:bodyPr/>
          <a:lstStyle/>
          <a:p>
            <a:pPr algn="ctr"/>
            <a:r>
              <a:rPr lang="en-US" sz="11500" dirty="0">
                <a:solidFill>
                  <a:schemeClr val="tx1"/>
                </a:solidFill>
              </a:rPr>
              <a:t>Unit 1 </a:t>
            </a:r>
            <a:endParaRPr lang="ar-SA" sz="11500" dirty="0">
              <a:solidFill>
                <a:schemeClr val="tx1"/>
              </a:solidFill>
            </a:endParaRPr>
          </a:p>
        </p:txBody>
      </p:sp>
    </p:spTree>
    <p:extLst>
      <p:ext uri="{BB962C8B-B14F-4D97-AF65-F5344CB8AC3E}">
        <p14:creationId xmlns:p14="http://schemas.microsoft.com/office/powerpoint/2010/main" val="17910077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BBB75F8B-1F39-4EAD-A7E2-073B3CF6E1D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25604" y="530089"/>
            <a:ext cx="8793109" cy="5618922"/>
          </a:xfrm>
          <a:prstGeom prst="rect">
            <a:avLst/>
          </a:prstGeom>
        </p:spPr>
      </p:pic>
      <p:sp>
        <p:nvSpPr>
          <p:cNvPr id="5" name="مربع نص 4">
            <a:extLst>
              <a:ext uri="{FF2B5EF4-FFF2-40B4-BE49-F238E27FC236}">
                <a16:creationId xmlns:a16="http://schemas.microsoft.com/office/drawing/2014/main" id="{8498A846-603F-4045-B302-FC0DED08B159}"/>
              </a:ext>
            </a:extLst>
          </p:cNvPr>
          <p:cNvSpPr txBox="1"/>
          <p:nvPr/>
        </p:nvSpPr>
        <p:spPr>
          <a:xfrm>
            <a:off x="4770781" y="1987827"/>
            <a:ext cx="4253948" cy="3785652"/>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He wanted to write a report </a:t>
            </a:r>
          </a:p>
          <a:p>
            <a:endParaRPr lang="en-US" sz="1600" dirty="0">
              <a:solidFill>
                <a:srgbClr val="C00000"/>
              </a:solidFill>
              <a:latin typeface="Comic Sans MS" panose="030F0702030302020204" pitchFamily="66" charset="0"/>
            </a:endParaRPr>
          </a:p>
          <a:p>
            <a:r>
              <a:rPr lang="en-US" sz="2000" dirty="0">
                <a:solidFill>
                  <a:srgbClr val="C00000"/>
                </a:solidFill>
                <a:latin typeface="Comic Sans MS" panose="030F0702030302020204" pitchFamily="66" charset="0"/>
              </a:rPr>
              <a:t>They lived in the same town.</a:t>
            </a:r>
          </a:p>
          <a:p>
            <a:endParaRPr lang="en-US" sz="1600" dirty="0">
              <a:solidFill>
                <a:srgbClr val="C00000"/>
              </a:solidFill>
              <a:latin typeface="Comic Sans MS" panose="030F0702030302020204" pitchFamily="66" charset="0"/>
            </a:endParaRPr>
          </a:p>
          <a:p>
            <a:r>
              <a:rPr lang="en-US" sz="2000" dirty="0">
                <a:solidFill>
                  <a:srgbClr val="0000CC"/>
                </a:solidFill>
                <a:latin typeface="Comic Sans MS" panose="030F0702030302020204" pitchFamily="66" charset="0"/>
              </a:rPr>
              <a:t>It damaged the road </a:t>
            </a:r>
          </a:p>
          <a:p>
            <a:endParaRPr lang="en-US" sz="1600" dirty="0">
              <a:solidFill>
                <a:srgbClr val="C00000"/>
              </a:solidFill>
              <a:latin typeface="Comic Sans MS" panose="030F0702030302020204" pitchFamily="66" charset="0"/>
            </a:endParaRPr>
          </a:p>
          <a:p>
            <a:r>
              <a:rPr lang="en-US" sz="2000" dirty="0">
                <a:solidFill>
                  <a:srgbClr val="C00000"/>
                </a:solidFill>
                <a:latin typeface="Comic Sans MS" panose="030F0702030302020204" pitchFamily="66" charset="0"/>
              </a:rPr>
              <a:t>No. They went by bicycle.</a:t>
            </a:r>
          </a:p>
          <a:p>
            <a:endParaRPr lang="en-US" sz="1600" dirty="0">
              <a:solidFill>
                <a:srgbClr val="C00000"/>
              </a:solidFill>
              <a:latin typeface="Comic Sans MS" panose="030F0702030302020204" pitchFamily="66" charset="0"/>
            </a:endParaRPr>
          </a:p>
          <a:p>
            <a:r>
              <a:rPr lang="en-US" sz="2000" dirty="0">
                <a:solidFill>
                  <a:srgbClr val="0000CC"/>
                </a:solidFill>
                <a:latin typeface="Comic Sans MS" panose="030F0702030302020204" pitchFamily="66" charset="0"/>
              </a:rPr>
              <a:t>No. They watched a documentary.</a:t>
            </a:r>
          </a:p>
          <a:p>
            <a:endParaRPr lang="en-US" sz="1600" dirty="0">
              <a:solidFill>
                <a:srgbClr val="C00000"/>
              </a:solidFill>
              <a:latin typeface="Comic Sans MS" panose="030F0702030302020204" pitchFamily="66" charset="0"/>
            </a:endParaRPr>
          </a:p>
          <a:p>
            <a:r>
              <a:rPr lang="en-US" sz="2000" dirty="0">
                <a:solidFill>
                  <a:srgbClr val="C00000"/>
                </a:solidFill>
                <a:latin typeface="Comic Sans MS" panose="030F0702030302020204" pitchFamily="66" charset="0"/>
              </a:rPr>
              <a:t>He completed it last night.</a:t>
            </a:r>
          </a:p>
          <a:p>
            <a:endParaRPr lang="en-US" sz="1600" dirty="0">
              <a:solidFill>
                <a:srgbClr val="C00000"/>
              </a:solidFill>
              <a:latin typeface="Comic Sans MS" panose="030F0702030302020204" pitchFamily="66" charset="0"/>
            </a:endParaRPr>
          </a:p>
          <a:p>
            <a:r>
              <a:rPr lang="en-US" sz="2000" dirty="0">
                <a:solidFill>
                  <a:srgbClr val="0000CC"/>
                </a:solidFill>
                <a:latin typeface="Comic Sans MS" panose="030F0702030302020204" pitchFamily="66" charset="0"/>
              </a:rPr>
              <a:t>Yes, he did.</a:t>
            </a:r>
            <a:endParaRPr lang="ar-SA" sz="20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19584331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Effect transition="in" filter="fade">
                                      <p:cBhvr>
                                        <p:cTn id="27" dur="500"/>
                                        <p:tgtEl>
                                          <p:spTgt spid="5">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8" end="8"/>
                                            </p:txEl>
                                          </p:spTgt>
                                        </p:tgtEl>
                                        <p:attrNameLst>
                                          <p:attrName>style.visibility</p:attrName>
                                        </p:attrNameLst>
                                      </p:cBhvr>
                                      <p:to>
                                        <p:strVal val="visible"/>
                                      </p:to>
                                    </p:set>
                                    <p:animEffect transition="in" filter="fade">
                                      <p:cBhvr>
                                        <p:cTn id="32" dur="500"/>
                                        <p:tgtEl>
                                          <p:spTgt spid="5">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10" end="10"/>
                                            </p:txEl>
                                          </p:spTgt>
                                        </p:tgtEl>
                                        <p:attrNameLst>
                                          <p:attrName>style.visibility</p:attrName>
                                        </p:attrNameLst>
                                      </p:cBhvr>
                                      <p:to>
                                        <p:strVal val="visible"/>
                                      </p:to>
                                    </p:set>
                                    <p:animEffect transition="in" filter="fade">
                                      <p:cBhvr>
                                        <p:cTn id="37" dur="500"/>
                                        <p:tgtEl>
                                          <p:spTgt spid="5">
                                            <p:txEl>
                                              <p:pRg st="10" end="1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12" end="12"/>
                                            </p:txEl>
                                          </p:spTgt>
                                        </p:tgtEl>
                                        <p:attrNameLst>
                                          <p:attrName>style.visibility</p:attrName>
                                        </p:attrNameLst>
                                      </p:cBhvr>
                                      <p:to>
                                        <p:strVal val="visible"/>
                                      </p:to>
                                    </p:set>
                                    <p:animEffect transition="in" filter="fade">
                                      <p:cBhvr>
                                        <p:cTn id="42" dur="500"/>
                                        <p:tgtEl>
                                          <p:spTgt spid="5">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9D1B5867-97B0-4878-8BD2-C5B7A9C4BC68}"/>
              </a:ext>
            </a:extLst>
          </p:cNvPr>
          <p:cNvPicPr>
            <a:picLocks noChangeAspect="1"/>
          </p:cNvPicPr>
          <p:nvPr/>
        </p:nvPicPr>
        <p:blipFill>
          <a:blip r:embed="rId2"/>
          <a:stretch>
            <a:fillRect/>
          </a:stretch>
        </p:blipFill>
        <p:spPr>
          <a:xfrm>
            <a:off x="115875" y="225289"/>
            <a:ext cx="8740209" cy="6082746"/>
          </a:xfrm>
          <a:prstGeom prst="rect">
            <a:avLst/>
          </a:prstGeom>
        </p:spPr>
      </p:pic>
      <p:sp>
        <p:nvSpPr>
          <p:cNvPr id="5" name="مربع نص 4">
            <a:extLst>
              <a:ext uri="{FF2B5EF4-FFF2-40B4-BE49-F238E27FC236}">
                <a16:creationId xmlns:a16="http://schemas.microsoft.com/office/drawing/2014/main" id="{3D29FCFD-BE45-4A24-AB19-DAD4662A0A16}"/>
              </a:ext>
            </a:extLst>
          </p:cNvPr>
          <p:cNvSpPr txBox="1"/>
          <p:nvPr/>
        </p:nvSpPr>
        <p:spPr>
          <a:xfrm>
            <a:off x="1470989" y="3095150"/>
            <a:ext cx="887897" cy="3046988"/>
          </a:xfrm>
          <a:prstGeom prst="rect">
            <a:avLst/>
          </a:prstGeom>
          <a:noFill/>
        </p:spPr>
        <p:txBody>
          <a:bodyPr wrap="square" rtlCol="1">
            <a:spAutoFit/>
          </a:bodyPr>
          <a:lstStyle/>
          <a:p>
            <a:r>
              <a:rPr lang="en-US" sz="3200" dirty="0">
                <a:solidFill>
                  <a:srgbClr val="0000CC"/>
                </a:solidFill>
                <a:latin typeface="Comic Sans MS" panose="030F0702030302020204" pitchFamily="66" charset="0"/>
              </a:rPr>
              <a:t>f</a:t>
            </a:r>
          </a:p>
          <a:p>
            <a:r>
              <a:rPr lang="en-US" sz="3200" dirty="0">
                <a:solidFill>
                  <a:srgbClr val="0000CC"/>
                </a:solidFill>
                <a:latin typeface="Comic Sans MS" panose="030F0702030302020204" pitchFamily="66" charset="0"/>
              </a:rPr>
              <a:t>d</a:t>
            </a:r>
          </a:p>
          <a:p>
            <a:r>
              <a:rPr lang="en-US" sz="3200" dirty="0">
                <a:solidFill>
                  <a:srgbClr val="0000CC"/>
                </a:solidFill>
                <a:latin typeface="Comic Sans MS" panose="030F0702030302020204" pitchFamily="66" charset="0"/>
              </a:rPr>
              <a:t>e</a:t>
            </a:r>
          </a:p>
          <a:p>
            <a:r>
              <a:rPr lang="en-US" sz="3200" dirty="0">
                <a:solidFill>
                  <a:srgbClr val="0000CC"/>
                </a:solidFill>
                <a:latin typeface="Comic Sans MS" panose="030F0702030302020204" pitchFamily="66" charset="0"/>
              </a:rPr>
              <a:t>c</a:t>
            </a:r>
          </a:p>
          <a:p>
            <a:r>
              <a:rPr lang="en-US" sz="3200" dirty="0">
                <a:solidFill>
                  <a:srgbClr val="0000CC"/>
                </a:solidFill>
                <a:latin typeface="Comic Sans MS" panose="030F0702030302020204" pitchFamily="66" charset="0"/>
              </a:rPr>
              <a:t>b</a:t>
            </a:r>
          </a:p>
          <a:p>
            <a:r>
              <a:rPr lang="en-US" sz="3200" dirty="0">
                <a:solidFill>
                  <a:srgbClr val="0000CC"/>
                </a:solidFill>
                <a:latin typeface="Comic Sans MS" panose="030F0702030302020204" pitchFamily="66" charset="0"/>
              </a:rPr>
              <a:t>a</a:t>
            </a:r>
          </a:p>
        </p:txBody>
      </p:sp>
    </p:spTree>
    <p:extLst>
      <p:ext uri="{BB962C8B-B14F-4D97-AF65-F5344CB8AC3E}">
        <p14:creationId xmlns:p14="http://schemas.microsoft.com/office/powerpoint/2010/main" val="9785750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fade">
                                      <p:cBhvr>
                                        <p:cTn id="3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86CD77C0-8C4B-47A5-906F-4F1D9128006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02671" y="304800"/>
            <a:ext cx="8677548" cy="5910470"/>
          </a:xfrm>
          <a:prstGeom prst="rect">
            <a:avLst/>
          </a:prstGeom>
        </p:spPr>
      </p:pic>
      <p:sp>
        <p:nvSpPr>
          <p:cNvPr id="5" name="مربع نص 4">
            <a:extLst>
              <a:ext uri="{FF2B5EF4-FFF2-40B4-BE49-F238E27FC236}">
                <a16:creationId xmlns:a16="http://schemas.microsoft.com/office/drawing/2014/main" id="{5489F9A5-1A0C-4DCD-B891-D63145AE546D}"/>
              </a:ext>
            </a:extLst>
          </p:cNvPr>
          <p:cNvSpPr txBox="1"/>
          <p:nvPr/>
        </p:nvSpPr>
        <p:spPr>
          <a:xfrm>
            <a:off x="1351722" y="1896473"/>
            <a:ext cx="5261115"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 was sleeping					flooded </a:t>
            </a:r>
          </a:p>
        </p:txBody>
      </p:sp>
      <p:sp>
        <p:nvSpPr>
          <p:cNvPr id="6" name="مربع نص 5">
            <a:extLst>
              <a:ext uri="{FF2B5EF4-FFF2-40B4-BE49-F238E27FC236}">
                <a16:creationId xmlns:a16="http://schemas.microsoft.com/office/drawing/2014/main" id="{4A90938E-4127-4775-8D0D-7ED9A63599E4}"/>
              </a:ext>
            </a:extLst>
          </p:cNvPr>
          <p:cNvSpPr txBox="1"/>
          <p:nvPr/>
        </p:nvSpPr>
        <p:spPr>
          <a:xfrm>
            <a:off x="1252331" y="2313914"/>
            <a:ext cx="6712226"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heard 											was</a:t>
            </a:r>
          </a:p>
        </p:txBody>
      </p:sp>
      <p:sp>
        <p:nvSpPr>
          <p:cNvPr id="7" name="مربع نص 6">
            <a:extLst>
              <a:ext uri="{FF2B5EF4-FFF2-40B4-BE49-F238E27FC236}">
                <a16:creationId xmlns:a16="http://schemas.microsoft.com/office/drawing/2014/main" id="{8CA7BB2C-5CB4-4176-A092-2F3C1D161845}"/>
              </a:ext>
            </a:extLst>
          </p:cNvPr>
          <p:cNvSpPr txBox="1"/>
          <p:nvPr/>
        </p:nvSpPr>
        <p:spPr>
          <a:xfrm>
            <a:off x="1689657" y="2963275"/>
            <a:ext cx="5811076"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weren’t rationing 						started </a:t>
            </a:r>
          </a:p>
        </p:txBody>
      </p:sp>
      <p:sp>
        <p:nvSpPr>
          <p:cNvPr id="8" name="مربع نص 7">
            <a:extLst>
              <a:ext uri="{FF2B5EF4-FFF2-40B4-BE49-F238E27FC236}">
                <a16:creationId xmlns:a16="http://schemas.microsoft.com/office/drawing/2014/main" id="{AA6B57F6-05A8-427F-81E9-EB89DE3431AE}"/>
              </a:ext>
            </a:extLst>
          </p:cNvPr>
          <p:cNvSpPr txBox="1"/>
          <p:nvPr/>
        </p:nvSpPr>
        <p:spPr>
          <a:xfrm>
            <a:off x="2511290" y="3546370"/>
            <a:ext cx="5261115"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 located 					was studying</a:t>
            </a:r>
          </a:p>
        </p:txBody>
      </p:sp>
      <p:sp>
        <p:nvSpPr>
          <p:cNvPr id="9" name="مربع نص 8">
            <a:extLst>
              <a:ext uri="{FF2B5EF4-FFF2-40B4-BE49-F238E27FC236}">
                <a16:creationId xmlns:a16="http://schemas.microsoft.com/office/drawing/2014/main" id="{75D3442C-A351-4485-90EA-B34A64C30842}"/>
              </a:ext>
            </a:extLst>
          </p:cNvPr>
          <p:cNvSpPr txBox="1"/>
          <p:nvPr/>
        </p:nvSpPr>
        <p:spPr>
          <a:xfrm>
            <a:off x="1007165" y="4354751"/>
            <a:ext cx="7116418"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was 				traveling					 made</a:t>
            </a:r>
          </a:p>
        </p:txBody>
      </p:sp>
      <p:sp>
        <p:nvSpPr>
          <p:cNvPr id="10" name="مربع نص 9">
            <a:extLst>
              <a:ext uri="{FF2B5EF4-FFF2-40B4-BE49-F238E27FC236}">
                <a16:creationId xmlns:a16="http://schemas.microsoft.com/office/drawing/2014/main" id="{18605110-DCA7-479B-AE2F-6918405CFF51}"/>
              </a:ext>
            </a:extLst>
          </p:cNvPr>
          <p:cNvSpPr txBox="1"/>
          <p:nvPr/>
        </p:nvSpPr>
        <p:spPr>
          <a:xfrm>
            <a:off x="3823255" y="5017361"/>
            <a:ext cx="2696815"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was representing </a:t>
            </a:r>
          </a:p>
        </p:txBody>
      </p:sp>
      <p:sp>
        <p:nvSpPr>
          <p:cNvPr id="11" name="مربع نص 10">
            <a:extLst>
              <a:ext uri="{FF2B5EF4-FFF2-40B4-BE49-F238E27FC236}">
                <a16:creationId xmlns:a16="http://schemas.microsoft.com/office/drawing/2014/main" id="{ED51E26E-D4FC-4EDB-A01D-C94750320C89}"/>
              </a:ext>
            </a:extLst>
          </p:cNvPr>
          <p:cNvSpPr txBox="1"/>
          <p:nvPr/>
        </p:nvSpPr>
        <p:spPr>
          <a:xfrm>
            <a:off x="1033668" y="5633587"/>
            <a:ext cx="1325217"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flew</a:t>
            </a:r>
          </a:p>
        </p:txBody>
      </p:sp>
    </p:spTree>
    <p:extLst>
      <p:ext uri="{BB962C8B-B14F-4D97-AF65-F5344CB8AC3E}">
        <p14:creationId xmlns:p14="http://schemas.microsoft.com/office/powerpoint/2010/main" val="28864523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CAA6844B-7E73-4E3C-9899-D69AE8AF391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45977" y="1139688"/>
            <a:ext cx="8669812" cy="4903304"/>
          </a:xfrm>
          <a:prstGeom prst="rect">
            <a:avLst/>
          </a:prstGeom>
        </p:spPr>
      </p:pic>
      <p:sp>
        <p:nvSpPr>
          <p:cNvPr id="5" name="مربع نص 4">
            <a:extLst>
              <a:ext uri="{FF2B5EF4-FFF2-40B4-BE49-F238E27FC236}">
                <a16:creationId xmlns:a16="http://schemas.microsoft.com/office/drawing/2014/main" id="{AE0EBE88-51B5-4D80-A779-A0BC98085A1B}"/>
              </a:ext>
            </a:extLst>
          </p:cNvPr>
          <p:cNvSpPr txBox="1"/>
          <p:nvPr/>
        </p:nvSpPr>
        <p:spPr>
          <a:xfrm>
            <a:off x="622851" y="2499449"/>
            <a:ext cx="8322366" cy="3416320"/>
          </a:xfrm>
          <a:prstGeom prst="rect">
            <a:avLst/>
          </a:prstGeom>
          <a:noFill/>
        </p:spPr>
        <p:txBody>
          <a:bodyPr wrap="square" rtlCol="1">
            <a:spAutoFit/>
          </a:bodyPr>
          <a:lstStyle/>
          <a:p>
            <a:pPr algn="ctr"/>
            <a:r>
              <a:rPr lang="en-US" sz="2000" dirty="0">
                <a:solidFill>
                  <a:srgbClr val="0000CC"/>
                </a:solidFill>
                <a:latin typeface="Comic Sans MS" panose="030F0702030302020204" pitchFamily="66" charset="0"/>
              </a:rPr>
              <a:t>Ahmed Zewail was teaching in California when he won the Nobel Prize.</a:t>
            </a:r>
          </a:p>
          <a:p>
            <a:pPr algn="ctr"/>
            <a:endParaRPr lang="en-US" sz="2400" dirty="0">
              <a:solidFill>
                <a:srgbClr val="C00000"/>
              </a:solidFill>
              <a:latin typeface="Comic Sans MS" panose="030F0702030302020204" pitchFamily="66" charset="0"/>
            </a:endParaRPr>
          </a:p>
          <a:p>
            <a:pPr algn="ctr"/>
            <a:r>
              <a:rPr lang="en-US" sz="2000" dirty="0">
                <a:solidFill>
                  <a:srgbClr val="C00000"/>
                </a:solidFill>
                <a:latin typeface="Comic Sans MS" panose="030F0702030302020204" pitchFamily="66" charset="0"/>
              </a:rPr>
              <a:t>They were crossing the border from Iraq when the earthquake happened</a:t>
            </a:r>
          </a:p>
          <a:p>
            <a:pPr algn="ctr"/>
            <a:endParaRPr lang="en-US" sz="2800" dirty="0">
              <a:solidFill>
                <a:srgbClr val="C00000"/>
              </a:solidFill>
              <a:latin typeface="Comic Sans MS" panose="030F0702030302020204" pitchFamily="66" charset="0"/>
            </a:endParaRPr>
          </a:p>
          <a:p>
            <a:pPr algn="ctr"/>
            <a:r>
              <a:rPr lang="en-US" sz="2000" dirty="0">
                <a:solidFill>
                  <a:srgbClr val="0000CC"/>
                </a:solidFill>
                <a:latin typeface="Comic Sans MS" panose="030F0702030302020204" pitchFamily="66" charset="0"/>
              </a:rPr>
              <a:t>The water supply was running out when the rescue team arrived </a:t>
            </a:r>
          </a:p>
          <a:p>
            <a:pPr algn="ctr"/>
            <a:endParaRPr lang="en-US" sz="2000" dirty="0">
              <a:solidFill>
                <a:srgbClr val="C00000"/>
              </a:solidFill>
              <a:latin typeface="Comic Sans MS" panose="030F0702030302020204" pitchFamily="66" charset="0"/>
            </a:endParaRPr>
          </a:p>
          <a:p>
            <a:pPr algn="ctr"/>
            <a:endParaRPr lang="en-US" sz="2400" dirty="0">
              <a:solidFill>
                <a:srgbClr val="C00000"/>
              </a:solidFill>
              <a:latin typeface="Comic Sans MS" panose="030F0702030302020204" pitchFamily="66" charset="0"/>
            </a:endParaRPr>
          </a:p>
          <a:p>
            <a:pPr algn="ctr"/>
            <a:r>
              <a:rPr lang="en-US" sz="2000" dirty="0">
                <a:solidFill>
                  <a:srgbClr val="C00000"/>
                </a:solidFill>
                <a:latin typeface="Comic Sans MS" panose="030F0702030302020204" pitchFamily="66" charset="0"/>
              </a:rPr>
              <a:t>Was Sabah doing medical research when the Internet went down?</a:t>
            </a:r>
          </a:p>
        </p:txBody>
      </p:sp>
    </p:spTree>
    <p:extLst>
      <p:ext uri="{BB962C8B-B14F-4D97-AF65-F5344CB8AC3E}">
        <p14:creationId xmlns:p14="http://schemas.microsoft.com/office/powerpoint/2010/main" val="17454348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animEffect transition="in" filter="fade">
                                      <p:cBhvr>
                                        <p:cTn id="27"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t="-5000" r="-1000" b="-3000"/>
          </a:stretch>
        </a:blipFill>
        <a:effectLst/>
      </p:bgPr>
    </p:bg>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2EA5E9D7-C477-48E7-9F19-34548C254121}"/>
              </a:ext>
            </a:extLst>
          </p:cNvPr>
          <p:cNvSpPr>
            <a:spLocks noGrp="1"/>
          </p:cNvSpPr>
          <p:nvPr>
            <p:ph type="ctrTitle"/>
          </p:nvPr>
        </p:nvSpPr>
        <p:spPr>
          <a:xfrm>
            <a:off x="2294093" y="1791264"/>
            <a:ext cx="4555813" cy="2257274"/>
          </a:xfrm>
        </p:spPr>
        <p:txBody>
          <a:bodyPr/>
          <a:lstStyle/>
          <a:p>
            <a:pPr algn="ctr"/>
            <a:r>
              <a:rPr lang="en-US" sz="11500" dirty="0">
                <a:solidFill>
                  <a:schemeClr val="tx1"/>
                </a:solidFill>
              </a:rPr>
              <a:t>Unit 2 </a:t>
            </a:r>
            <a:endParaRPr lang="ar-SA" sz="11500" dirty="0">
              <a:solidFill>
                <a:schemeClr val="tx1"/>
              </a:solidFill>
            </a:endParaRPr>
          </a:p>
        </p:txBody>
      </p:sp>
    </p:spTree>
    <p:extLst>
      <p:ext uri="{BB962C8B-B14F-4D97-AF65-F5344CB8AC3E}">
        <p14:creationId xmlns:p14="http://schemas.microsoft.com/office/powerpoint/2010/main" val="11572470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D036CFCF-1A60-4BFE-BF52-D5EDA4675437}"/>
              </a:ext>
            </a:extLst>
          </p:cNvPr>
          <p:cNvPicPr>
            <a:picLocks noChangeAspect="1"/>
          </p:cNvPicPr>
          <p:nvPr/>
        </p:nvPicPr>
        <p:blipFill>
          <a:blip r:embed="rId2"/>
          <a:stretch>
            <a:fillRect/>
          </a:stretch>
        </p:blipFill>
        <p:spPr>
          <a:xfrm>
            <a:off x="212035" y="304799"/>
            <a:ext cx="8843988" cy="6440557"/>
          </a:xfrm>
          <a:prstGeom prst="rect">
            <a:avLst/>
          </a:prstGeom>
        </p:spPr>
      </p:pic>
      <p:sp>
        <p:nvSpPr>
          <p:cNvPr id="5" name="مربع نص 4">
            <a:extLst>
              <a:ext uri="{FF2B5EF4-FFF2-40B4-BE49-F238E27FC236}">
                <a16:creationId xmlns:a16="http://schemas.microsoft.com/office/drawing/2014/main" id="{CD179C8D-0B6E-4567-AD4D-9515809E5DD1}"/>
              </a:ext>
            </a:extLst>
          </p:cNvPr>
          <p:cNvSpPr txBox="1"/>
          <p:nvPr/>
        </p:nvSpPr>
        <p:spPr>
          <a:xfrm>
            <a:off x="1815546" y="3843131"/>
            <a:ext cx="2637184"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initiative</a:t>
            </a:r>
            <a:endParaRPr lang="ar-SA" sz="20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2139DE67-E071-4D25-802C-7B04C386AFED}"/>
              </a:ext>
            </a:extLst>
          </p:cNvPr>
          <p:cNvSpPr txBox="1"/>
          <p:nvPr/>
        </p:nvSpPr>
        <p:spPr>
          <a:xfrm>
            <a:off x="3809999" y="5731565"/>
            <a:ext cx="2637184"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work ethic </a:t>
            </a:r>
            <a:endParaRPr lang="ar-SA" sz="20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5021547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7F629911-ABDC-42BC-B524-115A33F78D6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71634" y="490330"/>
            <a:ext cx="8910287" cy="5817705"/>
          </a:xfrm>
          <a:prstGeom prst="rect">
            <a:avLst/>
          </a:prstGeom>
        </p:spPr>
      </p:pic>
      <p:sp>
        <p:nvSpPr>
          <p:cNvPr id="5" name="مربع نص 4">
            <a:extLst>
              <a:ext uri="{FF2B5EF4-FFF2-40B4-BE49-F238E27FC236}">
                <a16:creationId xmlns:a16="http://schemas.microsoft.com/office/drawing/2014/main" id="{E80B103D-EF47-4C65-9F70-9813E294E191}"/>
              </a:ext>
            </a:extLst>
          </p:cNvPr>
          <p:cNvSpPr txBox="1"/>
          <p:nvPr/>
        </p:nvSpPr>
        <p:spPr>
          <a:xfrm>
            <a:off x="4625009" y="2279374"/>
            <a:ext cx="2279374"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honesty</a:t>
            </a:r>
            <a:endParaRPr lang="ar-SA" sz="24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F62861D3-A5E2-42D6-A5D8-43713921BC49}"/>
              </a:ext>
            </a:extLst>
          </p:cNvPr>
          <p:cNvSpPr txBox="1"/>
          <p:nvPr/>
        </p:nvSpPr>
        <p:spPr>
          <a:xfrm>
            <a:off x="1205945" y="2756453"/>
            <a:ext cx="2637184"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integrity</a:t>
            </a:r>
            <a:endParaRPr lang="ar-SA" sz="24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EF3E5D0C-BB43-4B55-8065-F641BD551157}"/>
              </a:ext>
            </a:extLst>
          </p:cNvPr>
          <p:cNvSpPr txBox="1"/>
          <p:nvPr/>
        </p:nvSpPr>
        <p:spPr>
          <a:xfrm>
            <a:off x="636102" y="5287614"/>
            <a:ext cx="2637184"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teamwork skills </a:t>
            </a:r>
            <a:endParaRPr lang="ar-SA" sz="24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32655819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D4020D1E-78EB-4F22-825C-4FE6411F17A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91644" y="278295"/>
            <a:ext cx="8766826" cy="6361043"/>
          </a:xfrm>
          <a:prstGeom prst="rect">
            <a:avLst/>
          </a:prstGeom>
        </p:spPr>
      </p:pic>
    </p:spTree>
    <p:extLst>
      <p:ext uri="{BB962C8B-B14F-4D97-AF65-F5344CB8AC3E}">
        <p14:creationId xmlns:p14="http://schemas.microsoft.com/office/powerpoint/2010/main" val="42204540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85714100-7D6A-418B-A328-8D114E3E48C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649357" y="189443"/>
            <a:ext cx="7845286" cy="6479114"/>
          </a:xfrm>
          <a:prstGeom prst="rect">
            <a:avLst/>
          </a:prstGeom>
        </p:spPr>
      </p:pic>
      <p:sp>
        <p:nvSpPr>
          <p:cNvPr id="5" name="مربع نص 4">
            <a:extLst>
              <a:ext uri="{FF2B5EF4-FFF2-40B4-BE49-F238E27FC236}">
                <a16:creationId xmlns:a16="http://schemas.microsoft.com/office/drawing/2014/main" id="{12533A99-85B5-4E30-AF64-EC7C4838FFD3}"/>
              </a:ext>
            </a:extLst>
          </p:cNvPr>
          <p:cNvSpPr txBox="1"/>
          <p:nvPr/>
        </p:nvSpPr>
        <p:spPr>
          <a:xfrm>
            <a:off x="2425144" y="1187485"/>
            <a:ext cx="6440559" cy="3354765"/>
          </a:xfrm>
          <a:prstGeom prst="rect">
            <a:avLst/>
          </a:prstGeom>
          <a:noFill/>
        </p:spPr>
        <p:txBody>
          <a:bodyPr wrap="square" rtlCol="1">
            <a:spAutoFit/>
          </a:bodyPr>
          <a:lstStyle/>
          <a:p>
            <a:r>
              <a:rPr lang="en-US" dirty="0">
                <a:solidFill>
                  <a:srgbClr val="0000CC"/>
                </a:solidFill>
                <a:latin typeface="Comic Sans MS" panose="030F0702030302020204" pitchFamily="66" charset="0"/>
              </a:rPr>
              <a:t>Yes. He has been taking computer science for three years.</a:t>
            </a:r>
          </a:p>
          <a:p>
            <a:endParaRPr lang="en-US" sz="2000" dirty="0">
              <a:solidFill>
                <a:srgbClr val="C00000"/>
              </a:solidFill>
              <a:latin typeface="Comic Sans MS" panose="030F0702030302020204" pitchFamily="66" charset="0"/>
            </a:endParaRPr>
          </a:p>
          <a:p>
            <a:r>
              <a:rPr lang="en-US" dirty="0">
                <a:solidFill>
                  <a:srgbClr val="C00000"/>
                </a:solidFill>
                <a:latin typeface="Comic Sans MS" panose="030F0702030302020204" pitchFamily="66" charset="0"/>
              </a:rPr>
              <a:t>Yes. He has been speaking Spanish for three years.</a:t>
            </a:r>
          </a:p>
          <a:p>
            <a:endParaRPr lang="en-US" sz="2000" dirty="0">
              <a:solidFill>
                <a:srgbClr val="C00000"/>
              </a:solidFill>
              <a:latin typeface="Comic Sans MS" panose="030F0702030302020204" pitchFamily="66" charset="0"/>
            </a:endParaRPr>
          </a:p>
          <a:p>
            <a:r>
              <a:rPr lang="en-US" dirty="0">
                <a:solidFill>
                  <a:srgbClr val="0000CC"/>
                </a:solidFill>
                <a:latin typeface="Comic Sans MS" panose="030F0702030302020204" pitchFamily="66" charset="0"/>
              </a:rPr>
              <a:t>Yes. He has been studying French for two years.</a:t>
            </a:r>
          </a:p>
          <a:p>
            <a:endParaRPr lang="en-US" sz="2000" dirty="0">
              <a:solidFill>
                <a:srgbClr val="C00000"/>
              </a:solidFill>
              <a:latin typeface="Comic Sans MS" panose="030F0702030302020204" pitchFamily="66" charset="0"/>
            </a:endParaRPr>
          </a:p>
          <a:p>
            <a:r>
              <a:rPr lang="en-US" dirty="0">
                <a:solidFill>
                  <a:srgbClr val="C00000"/>
                </a:solidFill>
                <a:latin typeface="Comic Sans MS" panose="030F0702030302020204" pitchFamily="66" charset="0"/>
              </a:rPr>
              <a:t>Yes. He has been playing basketball for four years.</a:t>
            </a:r>
          </a:p>
          <a:p>
            <a:endParaRPr lang="en-US" sz="2000" dirty="0">
              <a:solidFill>
                <a:srgbClr val="C00000"/>
              </a:solidFill>
              <a:latin typeface="Comic Sans MS" panose="030F0702030302020204" pitchFamily="66" charset="0"/>
            </a:endParaRPr>
          </a:p>
          <a:p>
            <a:r>
              <a:rPr lang="en-US" dirty="0">
                <a:solidFill>
                  <a:srgbClr val="0000CC"/>
                </a:solidFill>
                <a:latin typeface="Comic Sans MS" panose="030F0702030302020204" pitchFamily="66" charset="0"/>
              </a:rPr>
              <a:t>Yes. He has been working in a restaurant for two years.</a:t>
            </a:r>
          </a:p>
          <a:p>
            <a:endParaRPr lang="en-US" sz="2400" dirty="0">
              <a:solidFill>
                <a:srgbClr val="C00000"/>
              </a:solidFill>
              <a:latin typeface="Comic Sans MS" panose="030F0702030302020204" pitchFamily="66" charset="0"/>
            </a:endParaRPr>
          </a:p>
          <a:p>
            <a:r>
              <a:rPr lang="en-US" dirty="0">
                <a:solidFill>
                  <a:srgbClr val="C00000"/>
                </a:solidFill>
                <a:latin typeface="Comic Sans MS" panose="030F0702030302020204" pitchFamily="66" charset="0"/>
              </a:rPr>
              <a:t>Yes. He has been answering phones for two years.</a:t>
            </a:r>
          </a:p>
        </p:txBody>
      </p:sp>
      <p:sp>
        <p:nvSpPr>
          <p:cNvPr id="6" name="مربع نص 5">
            <a:extLst>
              <a:ext uri="{FF2B5EF4-FFF2-40B4-BE49-F238E27FC236}">
                <a16:creationId xmlns:a16="http://schemas.microsoft.com/office/drawing/2014/main" id="{7AF088A4-6D49-42FF-A906-C1BD51BA06D0}"/>
              </a:ext>
            </a:extLst>
          </p:cNvPr>
          <p:cNvSpPr txBox="1"/>
          <p:nvPr/>
        </p:nvSpPr>
        <p:spPr>
          <a:xfrm>
            <a:off x="1828799" y="5183019"/>
            <a:ext cx="6215269" cy="1015663"/>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I have been studying English for four years.</a:t>
            </a:r>
          </a:p>
          <a:p>
            <a:r>
              <a:rPr lang="en-US" sz="2000" dirty="0">
                <a:solidFill>
                  <a:srgbClr val="C00000"/>
                </a:solidFill>
                <a:latin typeface="Comic Sans MS" panose="030F0702030302020204" pitchFamily="66" charset="0"/>
              </a:rPr>
              <a:t>I have been working at a bookstore for one year.</a:t>
            </a:r>
          </a:p>
          <a:p>
            <a:r>
              <a:rPr lang="en-US" sz="2000" dirty="0">
                <a:solidFill>
                  <a:srgbClr val="0000CC"/>
                </a:solidFill>
                <a:latin typeface="Comic Sans MS" panose="030F0702030302020204" pitchFamily="66" charset="0"/>
              </a:rPr>
              <a:t>I have been playing football for ten years.</a:t>
            </a:r>
          </a:p>
        </p:txBody>
      </p:sp>
    </p:spTree>
    <p:extLst>
      <p:ext uri="{BB962C8B-B14F-4D97-AF65-F5344CB8AC3E}">
        <p14:creationId xmlns:p14="http://schemas.microsoft.com/office/powerpoint/2010/main" val="42765172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Effect transition="in" filter="fade">
                                      <p:cBhvr>
                                        <p:cTn id="27" dur="500"/>
                                        <p:tgtEl>
                                          <p:spTgt spid="5">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8" end="8"/>
                                            </p:txEl>
                                          </p:spTgt>
                                        </p:tgtEl>
                                        <p:attrNameLst>
                                          <p:attrName>style.visibility</p:attrName>
                                        </p:attrNameLst>
                                      </p:cBhvr>
                                      <p:to>
                                        <p:strVal val="visible"/>
                                      </p:to>
                                    </p:set>
                                    <p:animEffect transition="in" filter="fade">
                                      <p:cBhvr>
                                        <p:cTn id="32" dur="500"/>
                                        <p:tgtEl>
                                          <p:spTgt spid="5">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10" end="10"/>
                                            </p:txEl>
                                          </p:spTgt>
                                        </p:tgtEl>
                                        <p:attrNameLst>
                                          <p:attrName>style.visibility</p:attrName>
                                        </p:attrNameLst>
                                      </p:cBhvr>
                                      <p:to>
                                        <p:strVal val="visible"/>
                                      </p:to>
                                    </p:set>
                                    <p:animEffect transition="in" filter="fade">
                                      <p:cBhvr>
                                        <p:cTn id="37" dur="500"/>
                                        <p:tgtEl>
                                          <p:spTgt spid="5">
                                            <p:txEl>
                                              <p:pRg st="10" end="1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xEl>
                                              <p:pRg st="0" end="0"/>
                                            </p:txEl>
                                          </p:spTgt>
                                        </p:tgtEl>
                                        <p:attrNameLst>
                                          <p:attrName>style.visibility</p:attrName>
                                        </p:attrNameLst>
                                      </p:cBhvr>
                                      <p:to>
                                        <p:strVal val="visible"/>
                                      </p:to>
                                    </p:set>
                                    <p:animEffect transition="in" filter="fade">
                                      <p:cBhvr>
                                        <p:cTn id="42" dur="500"/>
                                        <p:tgtEl>
                                          <p:spTgt spid="6">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
                                            <p:txEl>
                                              <p:pRg st="1" end="1"/>
                                            </p:txEl>
                                          </p:spTgt>
                                        </p:tgtEl>
                                        <p:attrNameLst>
                                          <p:attrName>style.visibility</p:attrName>
                                        </p:attrNameLst>
                                      </p:cBhvr>
                                      <p:to>
                                        <p:strVal val="visible"/>
                                      </p:to>
                                    </p:set>
                                    <p:animEffect transition="in" filter="fade">
                                      <p:cBhvr>
                                        <p:cTn id="47" dur="500"/>
                                        <p:tgtEl>
                                          <p:spTgt spid="6">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6">
                                            <p:txEl>
                                              <p:pRg st="2" end="2"/>
                                            </p:txEl>
                                          </p:spTgt>
                                        </p:tgtEl>
                                        <p:attrNameLst>
                                          <p:attrName>style.visibility</p:attrName>
                                        </p:attrNameLst>
                                      </p:cBhvr>
                                      <p:to>
                                        <p:strVal val="visible"/>
                                      </p:to>
                                    </p:set>
                                    <p:animEffect transition="in" filter="fade">
                                      <p:cBhvr>
                                        <p:cTn id="5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B766B275-6A4B-4A59-850A-D874065D69F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0"/>
                    </a14:imgEffect>
                    <a14:imgEffect>
                      <a14:brightnessContrast contrast="-40000"/>
                    </a14:imgEffect>
                  </a14:imgLayer>
                </a14:imgProps>
              </a:ext>
            </a:extLst>
          </a:blip>
          <a:stretch>
            <a:fillRect/>
          </a:stretch>
        </p:blipFill>
        <p:spPr>
          <a:xfrm>
            <a:off x="289402" y="381766"/>
            <a:ext cx="8669067" cy="6284077"/>
          </a:xfrm>
          <a:prstGeom prst="rect">
            <a:avLst/>
          </a:prstGeom>
        </p:spPr>
      </p:pic>
      <p:sp>
        <p:nvSpPr>
          <p:cNvPr id="5" name="مربع نص 4">
            <a:extLst>
              <a:ext uri="{FF2B5EF4-FFF2-40B4-BE49-F238E27FC236}">
                <a16:creationId xmlns:a16="http://schemas.microsoft.com/office/drawing/2014/main" id="{6098FFFE-7612-496D-AA31-22A77185BF15}"/>
              </a:ext>
            </a:extLst>
          </p:cNvPr>
          <p:cNvSpPr txBox="1"/>
          <p:nvPr/>
        </p:nvSpPr>
        <p:spPr>
          <a:xfrm>
            <a:off x="1205947" y="1828800"/>
            <a:ext cx="2597427"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have been doing</a:t>
            </a:r>
            <a:endParaRPr lang="ar-SA" sz="20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BF86C22A-9CD8-4384-93C6-7F4C34B0D006}"/>
              </a:ext>
            </a:extLst>
          </p:cNvPr>
          <p:cNvSpPr txBox="1"/>
          <p:nvPr/>
        </p:nvSpPr>
        <p:spPr>
          <a:xfrm>
            <a:off x="1941445" y="2232991"/>
            <a:ext cx="1563758"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has won </a:t>
            </a:r>
            <a:endParaRPr lang="ar-SA" sz="20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B0693B0C-5D11-492B-89C9-CA46298B98BB}"/>
              </a:ext>
            </a:extLst>
          </p:cNvPr>
          <p:cNvSpPr txBox="1"/>
          <p:nvPr/>
        </p:nvSpPr>
        <p:spPr>
          <a:xfrm>
            <a:off x="2902227" y="2650431"/>
            <a:ext cx="2597427"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have been working</a:t>
            </a:r>
            <a:endParaRPr lang="ar-SA" sz="2000"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id="{1B0A1EDD-CEB7-40CF-B47C-DC91F7FC85CC}"/>
              </a:ext>
            </a:extLst>
          </p:cNvPr>
          <p:cNvSpPr txBox="1"/>
          <p:nvPr/>
        </p:nvSpPr>
        <p:spPr>
          <a:xfrm>
            <a:off x="1524007" y="3419060"/>
            <a:ext cx="1563758"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has told</a:t>
            </a:r>
            <a:endParaRPr lang="ar-SA" sz="2000" dirty="0">
              <a:solidFill>
                <a:srgbClr val="0000CC"/>
              </a:solidFill>
              <a:latin typeface="Comic Sans MS" panose="030F0702030302020204" pitchFamily="66" charset="0"/>
            </a:endParaRPr>
          </a:p>
        </p:txBody>
      </p:sp>
      <p:sp>
        <p:nvSpPr>
          <p:cNvPr id="9" name="مربع نص 8">
            <a:extLst>
              <a:ext uri="{FF2B5EF4-FFF2-40B4-BE49-F238E27FC236}">
                <a16:creationId xmlns:a16="http://schemas.microsoft.com/office/drawing/2014/main" id="{4414E093-69D1-4E10-9735-D94D9F18446A}"/>
              </a:ext>
            </a:extLst>
          </p:cNvPr>
          <p:cNvSpPr txBox="1"/>
          <p:nvPr/>
        </p:nvSpPr>
        <p:spPr>
          <a:xfrm>
            <a:off x="2113730" y="4220820"/>
            <a:ext cx="2597427"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have been working</a:t>
            </a:r>
            <a:endParaRPr lang="ar-SA" sz="2000" dirty="0">
              <a:solidFill>
                <a:srgbClr val="0000CC"/>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3CF40FEF-6145-4497-9CCE-DA986C7FC539}"/>
              </a:ext>
            </a:extLst>
          </p:cNvPr>
          <p:cNvSpPr txBox="1"/>
          <p:nvPr/>
        </p:nvSpPr>
        <p:spPr>
          <a:xfrm>
            <a:off x="2564301" y="4605130"/>
            <a:ext cx="2246238"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have been doing</a:t>
            </a:r>
            <a:endParaRPr lang="ar-SA" sz="2000" dirty="0">
              <a:solidFill>
                <a:srgbClr val="0000CC"/>
              </a:solidFill>
              <a:latin typeface="Comic Sans MS" panose="030F0702030302020204" pitchFamily="66" charset="0"/>
            </a:endParaRPr>
          </a:p>
        </p:txBody>
      </p:sp>
      <p:sp>
        <p:nvSpPr>
          <p:cNvPr id="11" name="مربع نص 10">
            <a:extLst>
              <a:ext uri="{FF2B5EF4-FFF2-40B4-BE49-F238E27FC236}">
                <a16:creationId xmlns:a16="http://schemas.microsoft.com/office/drawing/2014/main" id="{834B58CD-B1A7-4408-A746-ED48651CB548}"/>
              </a:ext>
            </a:extLst>
          </p:cNvPr>
          <p:cNvSpPr txBox="1"/>
          <p:nvPr/>
        </p:nvSpPr>
        <p:spPr>
          <a:xfrm>
            <a:off x="2193237" y="5824329"/>
            <a:ext cx="1563757"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have sent </a:t>
            </a:r>
            <a:endParaRPr lang="ar-SA" sz="2000" dirty="0">
              <a:solidFill>
                <a:srgbClr val="0000CC"/>
              </a:solidFill>
              <a:latin typeface="Comic Sans MS" panose="030F0702030302020204" pitchFamily="66" charset="0"/>
            </a:endParaRPr>
          </a:p>
        </p:txBody>
      </p:sp>
      <p:sp>
        <p:nvSpPr>
          <p:cNvPr id="12" name="مربع نص 11">
            <a:extLst>
              <a:ext uri="{FF2B5EF4-FFF2-40B4-BE49-F238E27FC236}">
                <a16:creationId xmlns:a16="http://schemas.microsoft.com/office/drawing/2014/main" id="{7B4650B5-FCBC-40E9-8DA0-34D2C47B2A19}"/>
              </a:ext>
            </a:extLst>
          </p:cNvPr>
          <p:cNvSpPr txBox="1"/>
          <p:nvPr/>
        </p:nvSpPr>
        <p:spPr>
          <a:xfrm>
            <a:off x="907776" y="6195392"/>
            <a:ext cx="2179990"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have kept</a:t>
            </a:r>
            <a:endParaRPr lang="ar-SA" sz="20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37897475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5DD9FA2E-876E-4C72-BEB0-1F86C1417B0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04800" y="171607"/>
            <a:ext cx="8627165" cy="6547538"/>
          </a:xfrm>
          <a:prstGeom prst="rect">
            <a:avLst/>
          </a:prstGeom>
        </p:spPr>
      </p:pic>
      <p:sp>
        <p:nvSpPr>
          <p:cNvPr id="5" name="مربع نص 4">
            <a:extLst>
              <a:ext uri="{FF2B5EF4-FFF2-40B4-BE49-F238E27FC236}">
                <a16:creationId xmlns:a16="http://schemas.microsoft.com/office/drawing/2014/main" id="{BDF23B52-0982-4EA0-8B8E-50C7830628B7}"/>
              </a:ext>
            </a:extLst>
          </p:cNvPr>
          <p:cNvSpPr txBox="1"/>
          <p:nvPr/>
        </p:nvSpPr>
        <p:spPr>
          <a:xfrm>
            <a:off x="2958778" y="3832961"/>
            <a:ext cx="5708144" cy="369332"/>
          </a:xfrm>
          <a:prstGeom prst="rect">
            <a:avLst/>
          </a:prstGeom>
          <a:noFill/>
        </p:spPr>
        <p:txBody>
          <a:bodyPr wrap="square" rtlCol="1">
            <a:spAutoFit/>
          </a:bodyPr>
          <a:lstStyle/>
          <a:p>
            <a:r>
              <a:rPr lang="en-US" dirty="0">
                <a:solidFill>
                  <a:srgbClr val="0000CC"/>
                </a:solidFill>
                <a:latin typeface="Comic Sans MS" panose="030F0702030302020204" pitchFamily="66" charset="0"/>
              </a:rPr>
              <a:t>Overpopulations 	   global warming 	     fresh water </a:t>
            </a:r>
            <a:endParaRPr lang="ar-SA"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B40C5399-375C-4576-8980-3E21A7970AC7}"/>
              </a:ext>
            </a:extLst>
          </p:cNvPr>
          <p:cNvSpPr txBox="1"/>
          <p:nvPr/>
        </p:nvSpPr>
        <p:spPr>
          <a:xfrm>
            <a:off x="1297650" y="6329839"/>
            <a:ext cx="6730472" cy="369332"/>
          </a:xfrm>
          <a:prstGeom prst="rect">
            <a:avLst/>
          </a:prstGeom>
          <a:noFill/>
        </p:spPr>
        <p:txBody>
          <a:bodyPr wrap="square" rtlCol="1">
            <a:spAutoFit/>
          </a:bodyPr>
          <a:lstStyle/>
          <a:p>
            <a:r>
              <a:rPr lang="en-US" dirty="0">
                <a:solidFill>
                  <a:srgbClr val="0000CC"/>
                </a:solidFill>
                <a:latin typeface="Comic Sans MS" panose="030F0702030302020204" pitchFamily="66" charset="0"/>
              </a:rPr>
              <a:t> Security  	 		 traffic 				        pollution </a:t>
            </a:r>
            <a:endParaRPr lang="ar-SA"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31416204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8C09A420-3F86-4BD5-92E4-1BFFD88F368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73626" y="675862"/>
            <a:ext cx="8685398" cy="5685182"/>
          </a:xfrm>
          <a:prstGeom prst="rect">
            <a:avLst/>
          </a:prstGeom>
        </p:spPr>
      </p:pic>
      <p:sp>
        <p:nvSpPr>
          <p:cNvPr id="5" name="مربع نص 4">
            <a:extLst>
              <a:ext uri="{FF2B5EF4-FFF2-40B4-BE49-F238E27FC236}">
                <a16:creationId xmlns:a16="http://schemas.microsoft.com/office/drawing/2014/main" id="{D39BDFFD-31FE-4C9C-9963-FFA3D41870EE}"/>
              </a:ext>
            </a:extLst>
          </p:cNvPr>
          <p:cNvSpPr txBox="1"/>
          <p:nvPr/>
        </p:nvSpPr>
        <p:spPr>
          <a:xfrm>
            <a:off x="2140231" y="2630559"/>
            <a:ext cx="3372673" cy="523220"/>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have been doing</a:t>
            </a:r>
            <a:endParaRPr lang="ar-SA" sz="28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BEEFDA6A-53EF-44ED-9D92-E196D01FBAFB}"/>
              </a:ext>
            </a:extLst>
          </p:cNvPr>
          <p:cNvSpPr txBox="1"/>
          <p:nvPr/>
        </p:nvSpPr>
        <p:spPr>
          <a:xfrm>
            <a:off x="874648" y="3246783"/>
            <a:ext cx="3372673" cy="523220"/>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have met</a:t>
            </a:r>
            <a:endParaRPr lang="ar-SA" sz="28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F9D6665D-F980-48BD-906B-5E0C44D15308}"/>
              </a:ext>
            </a:extLst>
          </p:cNvPr>
          <p:cNvSpPr txBox="1"/>
          <p:nvPr/>
        </p:nvSpPr>
        <p:spPr>
          <a:xfrm>
            <a:off x="2915483" y="3882890"/>
            <a:ext cx="3372673" cy="523220"/>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have been working</a:t>
            </a:r>
            <a:endParaRPr lang="ar-SA" sz="2800"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id="{FAC8E001-C4BF-48DD-8049-7345906ECD4B}"/>
              </a:ext>
            </a:extLst>
          </p:cNvPr>
          <p:cNvSpPr txBox="1"/>
          <p:nvPr/>
        </p:nvSpPr>
        <p:spPr>
          <a:xfrm>
            <a:off x="2451655" y="4518993"/>
            <a:ext cx="3372673" cy="523220"/>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have traveled </a:t>
            </a:r>
            <a:endParaRPr lang="ar-SA" sz="28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11484111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20824C1F-FFEB-45B0-B687-4C732B5EC8C6}"/>
              </a:ext>
            </a:extLst>
          </p:cNvPr>
          <p:cNvPicPr>
            <a:picLocks noChangeAspect="1"/>
          </p:cNvPicPr>
          <p:nvPr/>
        </p:nvPicPr>
        <p:blipFill>
          <a:blip r:embed="rId2"/>
          <a:stretch>
            <a:fillRect/>
          </a:stretch>
        </p:blipFill>
        <p:spPr>
          <a:xfrm>
            <a:off x="226391" y="251792"/>
            <a:ext cx="8679070" cy="6308034"/>
          </a:xfrm>
          <a:prstGeom prst="rect">
            <a:avLst/>
          </a:prstGeom>
        </p:spPr>
      </p:pic>
      <p:sp>
        <p:nvSpPr>
          <p:cNvPr id="5" name="مربع نص 4">
            <a:extLst>
              <a:ext uri="{FF2B5EF4-FFF2-40B4-BE49-F238E27FC236}">
                <a16:creationId xmlns:a16="http://schemas.microsoft.com/office/drawing/2014/main" id="{04D23B41-1458-4A71-A8FD-301B9ACFF21D}"/>
              </a:ext>
            </a:extLst>
          </p:cNvPr>
          <p:cNvSpPr txBox="1"/>
          <p:nvPr/>
        </p:nvSpPr>
        <p:spPr>
          <a:xfrm>
            <a:off x="2632409" y="1932812"/>
            <a:ext cx="3067874"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interested in working </a:t>
            </a:r>
            <a:endParaRPr lang="ar-SA" sz="20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4FEDF97A-CF50-4E05-AE44-7B79CC3A9D86}"/>
              </a:ext>
            </a:extLst>
          </p:cNvPr>
          <p:cNvSpPr txBox="1"/>
          <p:nvPr/>
        </p:nvSpPr>
        <p:spPr>
          <a:xfrm>
            <a:off x="3909398" y="4187687"/>
            <a:ext cx="2796203"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good at using </a:t>
            </a:r>
            <a:endParaRPr lang="ar-SA" sz="20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9A21C5E2-1B5A-4EB5-A1BD-F5326C2BEFD0}"/>
              </a:ext>
            </a:extLst>
          </p:cNvPr>
          <p:cNvSpPr txBox="1"/>
          <p:nvPr/>
        </p:nvSpPr>
        <p:spPr>
          <a:xfrm>
            <a:off x="3969032" y="5546034"/>
            <a:ext cx="2551036"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good at speaking</a:t>
            </a:r>
            <a:endParaRPr lang="ar-SA" sz="2000" dirty="0">
              <a:solidFill>
                <a:srgbClr val="0000CC"/>
              </a:solidFill>
              <a:latin typeface="Comic Sans MS" panose="030F0702030302020204" pitchFamily="66" charset="0"/>
            </a:endParaRPr>
          </a:p>
        </p:txBody>
      </p:sp>
      <p:sp>
        <p:nvSpPr>
          <p:cNvPr id="9" name="مربع نص 8">
            <a:extLst>
              <a:ext uri="{FF2B5EF4-FFF2-40B4-BE49-F238E27FC236}">
                <a16:creationId xmlns:a16="http://schemas.microsoft.com/office/drawing/2014/main" id="{2D98B971-0C3F-41F0-A56D-A2D9F0C1626D}"/>
              </a:ext>
            </a:extLst>
          </p:cNvPr>
          <p:cNvSpPr txBox="1"/>
          <p:nvPr/>
        </p:nvSpPr>
        <p:spPr>
          <a:xfrm>
            <a:off x="3531710" y="5864084"/>
            <a:ext cx="2551036"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good at writing </a:t>
            </a:r>
            <a:endParaRPr lang="ar-SA" sz="20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35744207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BAD9E84E-035D-41C3-AE64-47B7B184B41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45384" y="304800"/>
            <a:ext cx="8062512" cy="6361043"/>
          </a:xfrm>
          <a:prstGeom prst="rect">
            <a:avLst/>
          </a:prstGeom>
        </p:spPr>
      </p:pic>
      <p:sp>
        <p:nvSpPr>
          <p:cNvPr id="5" name="مربع نص 4">
            <a:extLst>
              <a:ext uri="{FF2B5EF4-FFF2-40B4-BE49-F238E27FC236}">
                <a16:creationId xmlns:a16="http://schemas.microsoft.com/office/drawing/2014/main" id="{4F8923BA-041A-47A1-8E74-DB2EE4CEC154}"/>
              </a:ext>
            </a:extLst>
          </p:cNvPr>
          <p:cNvSpPr txBox="1"/>
          <p:nvPr/>
        </p:nvSpPr>
        <p:spPr>
          <a:xfrm>
            <a:off x="3240161" y="907774"/>
            <a:ext cx="3372673"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interested in using </a:t>
            </a:r>
            <a:endParaRPr lang="ar-SA" sz="20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B391BDF8-4F70-4E72-B576-5E872AFF2899}"/>
              </a:ext>
            </a:extLst>
          </p:cNvPr>
          <p:cNvSpPr txBox="1"/>
          <p:nvPr/>
        </p:nvSpPr>
        <p:spPr>
          <a:xfrm>
            <a:off x="3684108" y="2001078"/>
            <a:ext cx="2888970"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good at studying </a:t>
            </a:r>
            <a:endParaRPr lang="ar-SA" sz="20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AE03DD45-4B94-448D-8036-775258DB0166}"/>
              </a:ext>
            </a:extLst>
          </p:cNvPr>
          <p:cNvSpPr txBox="1"/>
          <p:nvPr/>
        </p:nvSpPr>
        <p:spPr>
          <a:xfrm>
            <a:off x="3743744" y="2299250"/>
            <a:ext cx="2590795"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good at finding  </a:t>
            </a:r>
            <a:endParaRPr lang="ar-SA" sz="2000"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id="{6CE1B0F4-79C4-4903-8B5D-802C07B6C429}"/>
              </a:ext>
            </a:extLst>
          </p:cNvPr>
          <p:cNvSpPr txBox="1"/>
          <p:nvPr/>
        </p:nvSpPr>
        <p:spPr>
          <a:xfrm>
            <a:off x="5261117" y="2623928"/>
            <a:ext cx="2590795"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good at finding  </a:t>
            </a:r>
            <a:endParaRPr lang="ar-SA" sz="2000" dirty="0">
              <a:solidFill>
                <a:srgbClr val="0000CC"/>
              </a:solidFill>
              <a:latin typeface="Comic Sans MS" panose="030F0702030302020204" pitchFamily="66" charset="0"/>
            </a:endParaRPr>
          </a:p>
        </p:txBody>
      </p:sp>
      <p:sp>
        <p:nvSpPr>
          <p:cNvPr id="9" name="مربع نص 8">
            <a:extLst>
              <a:ext uri="{FF2B5EF4-FFF2-40B4-BE49-F238E27FC236}">
                <a16:creationId xmlns:a16="http://schemas.microsoft.com/office/drawing/2014/main" id="{51E66A27-6668-4732-A938-2BCA0B49D360}"/>
              </a:ext>
            </a:extLst>
          </p:cNvPr>
          <p:cNvSpPr txBox="1"/>
          <p:nvPr/>
        </p:nvSpPr>
        <p:spPr>
          <a:xfrm>
            <a:off x="3127517" y="3790119"/>
            <a:ext cx="3207022"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interested in having </a:t>
            </a:r>
            <a:endParaRPr lang="ar-SA" sz="20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7539529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6F37E450-80B2-48EC-8B8B-0F7AD6CED43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91548" y="198784"/>
            <a:ext cx="8640417" cy="6487515"/>
          </a:xfrm>
          <a:prstGeom prst="rect">
            <a:avLst/>
          </a:prstGeom>
        </p:spPr>
      </p:pic>
    </p:spTree>
    <p:extLst>
      <p:ext uri="{BB962C8B-B14F-4D97-AF65-F5344CB8AC3E}">
        <p14:creationId xmlns:p14="http://schemas.microsoft.com/office/powerpoint/2010/main" val="12774598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D0369C08-BA6B-4896-9D3D-8FAA267AE7A3}"/>
              </a:ext>
            </a:extLst>
          </p:cNvPr>
          <p:cNvPicPr>
            <a:picLocks noChangeAspect="1"/>
          </p:cNvPicPr>
          <p:nvPr/>
        </p:nvPicPr>
        <p:blipFill>
          <a:blip r:embed="rId2"/>
          <a:stretch>
            <a:fillRect/>
          </a:stretch>
        </p:blipFill>
        <p:spPr>
          <a:xfrm>
            <a:off x="334906" y="371061"/>
            <a:ext cx="8570124" cy="6308035"/>
          </a:xfrm>
          <a:prstGeom prst="rect">
            <a:avLst/>
          </a:prstGeom>
        </p:spPr>
      </p:pic>
      <p:sp>
        <p:nvSpPr>
          <p:cNvPr id="5" name="مربع نص 4">
            <a:extLst>
              <a:ext uri="{FF2B5EF4-FFF2-40B4-BE49-F238E27FC236}">
                <a16:creationId xmlns:a16="http://schemas.microsoft.com/office/drawing/2014/main" id="{EC57C769-C1DA-4821-BAB5-5960179FDBC7}"/>
              </a:ext>
            </a:extLst>
          </p:cNvPr>
          <p:cNvSpPr txBox="1"/>
          <p:nvPr/>
        </p:nvSpPr>
        <p:spPr>
          <a:xfrm>
            <a:off x="334907" y="995332"/>
            <a:ext cx="8474188"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He has been working with snakes since he was a little boy.</a:t>
            </a:r>
          </a:p>
        </p:txBody>
      </p:sp>
      <p:sp>
        <p:nvSpPr>
          <p:cNvPr id="6" name="مربع نص 5">
            <a:extLst>
              <a:ext uri="{FF2B5EF4-FFF2-40B4-BE49-F238E27FC236}">
                <a16:creationId xmlns:a16="http://schemas.microsoft.com/office/drawing/2014/main" id="{DE28FDC0-33CA-4F3B-9E81-26D7A7A06B61}"/>
              </a:ext>
            </a:extLst>
          </p:cNvPr>
          <p:cNvSpPr txBox="1"/>
          <p:nvPr/>
        </p:nvSpPr>
        <p:spPr>
          <a:xfrm>
            <a:off x="341535" y="2207907"/>
            <a:ext cx="8474188" cy="461665"/>
          </a:xfrm>
          <a:prstGeom prst="rect">
            <a:avLst/>
          </a:prstGeom>
          <a:noFill/>
        </p:spPr>
        <p:txBody>
          <a:bodyPr wrap="square" rtlCol="1">
            <a:spAutoFit/>
          </a:bodyPr>
          <a:lstStyle/>
          <a:p>
            <a:r>
              <a:rPr lang="en-US" sz="2400" dirty="0">
                <a:solidFill>
                  <a:srgbClr val="C00000"/>
                </a:solidFill>
                <a:latin typeface="Comic Sans MS" panose="030F0702030302020204" pitchFamily="66" charset="0"/>
              </a:rPr>
              <a:t>Tony’s father has been handling snakes for twenty years.</a:t>
            </a:r>
          </a:p>
        </p:txBody>
      </p:sp>
      <p:sp>
        <p:nvSpPr>
          <p:cNvPr id="7" name="مربع نص 6">
            <a:extLst>
              <a:ext uri="{FF2B5EF4-FFF2-40B4-BE49-F238E27FC236}">
                <a16:creationId xmlns:a16="http://schemas.microsoft.com/office/drawing/2014/main" id="{262A37BD-D71F-4ABE-B221-D35F1E17AE45}"/>
              </a:ext>
            </a:extLst>
          </p:cNvPr>
          <p:cNvSpPr txBox="1"/>
          <p:nvPr/>
        </p:nvSpPr>
        <p:spPr>
          <a:xfrm>
            <a:off x="692719" y="3420482"/>
            <a:ext cx="5721333"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He’s handled nearly 1,000 snakes.</a:t>
            </a:r>
          </a:p>
        </p:txBody>
      </p:sp>
      <p:sp>
        <p:nvSpPr>
          <p:cNvPr id="8" name="مربع نص 7">
            <a:extLst>
              <a:ext uri="{FF2B5EF4-FFF2-40B4-BE49-F238E27FC236}">
                <a16:creationId xmlns:a16="http://schemas.microsoft.com/office/drawing/2014/main" id="{D8D8A3C1-A62C-44F1-A241-BC7319E6984F}"/>
              </a:ext>
            </a:extLst>
          </p:cNvPr>
          <p:cNvSpPr txBox="1"/>
          <p:nvPr/>
        </p:nvSpPr>
        <p:spPr>
          <a:xfrm>
            <a:off x="639709" y="4639681"/>
            <a:ext cx="8159734" cy="461665"/>
          </a:xfrm>
          <a:prstGeom prst="rect">
            <a:avLst/>
          </a:prstGeom>
          <a:noFill/>
        </p:spPr>
        <p:txBody>
          <a:bodyPr wrap="square" rtlCol="1">
            <a:spAutoFit/>
          </a:bodyPr>
          <a:lstStyle/>
          <a:p>
            <a:r>
              <a:rPr lang="en-US" sz="2400" dirty="0">
                <a:solidFill>
                  <a:srgbClr val="C00000"/>
                </a:solidFill>
                <a:latin typeface="Comic Sans MS" panose="030F0702030302020204" pitchFamily="66" charset="0"/>
              </a:rPr>
              <a:t>He’s been earning his living from snakes for five years.</a:t>
            </a:r>
          </a:p>
        </p:txBody>
      </p:sp>
      <p:sp>
        <p:nvSpPr>
          <p:cNvPr id="9" name="مربع نص 8">
            <a:extLst>
              <a:ext uri="{FF2B5EF4-FFF2-40B4-BE49-F238E27FC236}">
                <a16:creationId xmlns:a16="http://schemas.microsoft.com/office/drawing/2014/main" id="{EB0538CA-25A8-4E67-845F-F705FC760A7C}"/>
              </a:ext>
            </a:extLst>
          </p:cNvPr>
          <p:cNvSpPr txBox="1"/>
          <p:nvPr/>
        </p:nvSpPr>
        <p:spPr>
          <a:xfrm>
            <a:off x="766032" y="5905263"/>
            <a:ext cx="8159734"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because he has been working with them since he was a little boy.</a:t>
            </a:r>
          </a:p>
        </p:txBody>
      </p:sp>
    </p:spTree>
    <p:extLst>
      <p:ext uri="{BB962C8B-B14F-4D97-AF65-F5344CB8AC3E}">
        <p14:creationId xmlns:p14="http://schemas.microsoft.com/office/powerpoint/2010/main" val="13554397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9D0963B3-275E-43A0-8851-55FE930037E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38538" y="463889"/>
            <a:ext cx="8799443" cy="6105210"/>
          </a:xfrm>
          <a:prstGeom prst="rect">
            <a:avLst/>
          </a:prstGeom>
        </p:spPr>
      </p:pic>
      <p:sp>
        <p:nvSpPr>
          <p:cNvPr id="5" name="مربع نص 4">
            <a:extLst>
              <a:ext uri="{FF2B5EF4-FFF2-40B4-BE49-F238E27FC236}">
                <a16:creationId xmlns:a16="http://schemas.microsoft.com/office/drawing/2014/main" id="{9707C2E9-116C-47FF-BEDD-96921D969D6F}"/>
              </a:ext>
            </a:extLst>
          </p:cNvPr>
          <p:cNvSpPr txBox="1"/>
          <p:nvPr/>
        </p:nvSpPr>
        <p:spPr>
          <a:xfrm>
            <a:off x="4572000" y="1139686"/>
            <a:ext cx="3485322" cy="461665"/>
          </a:xfrm>
          <a:prstGeom prst="rect">
            <a:avLst/>
          </a:prstGeom>
          <a:noFill/>
        </p:spPr>
        <p:txBody>
          <a:bodyPr wrap="square" rtlCol="1">
            <a:spAutoFit/>
          </a:bodyPr>
          <a:lstStyle/>
          <a:p>
            <a:pPr algn="r" rtl="1"/>
            <a:r>
              <a:rPr lang="ar-SA" sz="2400" b="1" dirty="0">
                <a:solidFill>
                  <a:schemeClr val="bg1"/>
                </a:solidFill>
                <a:highlight>
                  <a:srgbClr val="FF0000"/>
                </a:highlight>
                <a:latin typeface="Comic Sans MS" panose="030F0702030302020204" pitchFamily="66" charset="0"/>
              </a:rPr>
              <a:t> الإجابات من الممكن أن  تختلف </a:t>
            </a:r>
            <a:r>
              <a:rPr lang="ar-SA" sz="2400" b="1" dirty="0">
                <a:solidFill>
                  <a:srgbClr val="FF0000"/>
                </a:solidFill>
                <a:highlight>
                  <a:srgbClr val="FF0000"/>
                </a:highlight>
                <a:latin typeface="Comic Sans MS" panose="030F0702030302020204" pitchFamily="66" charset="0"/>
              </a:rPr>
              <a:t>.</a:t>
            </a:r>
          </a:p>
        </p:txBody>
      </p:sp>
      <p:sp>
        <p:nvSpPr>
          <p:cNvPr id="6" name="مربع نص 5">
            <a:extLst>
              <a:ext uri="{FF2B5EF4-FFF2-40B4-BE49-F238E27FC236}">
                <a16:creationId xmlns:a16="http://schemas.microsoft.com/office/drawing/2014/main" id="{CCDCBD18-6CC4-40F0-B68D-E7DC05C3AF18}"/>
              </a:ext>
            </a:extLst>
          </p:cNvPr>
          <p:cNvSpPr txBox="1"/>
          <p:nvPr/>
        </p:nvSpPr>
        <p:spPr>
          <a:xfrm>
            <a:off x="3670852" y="2346713"/>
            <a:ext cx="5367129" cy="1292662"/>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He has been a sales manager for the last two years.</a:t>
            </a:r>
          </a:p>
          <a:p>
            <a:endParaRPr lang="en-US" dirty="0">
              <a:solidFill>
                <a:srgbClr val="C00000"/>
              </a:solidFill>
              <a:latin typeface="Comic Sans MS" panose="030F0702030302020204" pitchFamily="66" charset="0"/>
            </a:endParaRPr>
          </a:p>
          <a:p>
            <a:r>
              <a:rPr lang="en-US" sz="2000" dirty="0">
                <a:solidFill>
                  <a:srgbClr val="C00000"/>
                </a:solidFill>
                <a:latin typeface="Comic Sans MS" panose="030F0702030302020204" pitchFamily="66" charset="0"/>
              </a:rPr>
              <a:t>He is interested in signing new contracts.</a:t>
            </a:r>
          </a:p>
        </p:txBody>
      </p:sp>
      <p:sp>
        <p:nvSpPr>
          <p:cNvPr id="7" name="مربع نص 6">
            <a:extLst>
              <a:ext uri="{FF2B5EF4-FFF2-40B4-BE49-F238E27FC236}">
                <a16:creationId xmlns:a16="http://schemas.microsoft.com/office/drawing/2014/main" id="{13F59C31-1625-487A-A156-D384926A16E0}"/>
              </a:ext>
            </a:extLst>
          </p:cNvPr>
          <p:cNvSpPr txBox="1"/>
          <p:nvPr/>
        </p:nvSpPr>
        <p:spPr>
          <a:xfrm>
            <a:off x="3452194" y="4937517"/>
            <a:ext cx="5559286" cy="892552"/>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Ali has been studying for the last ten years.</a:t>
            </a:r>
          </a:p>
          <a:p>
            <a:endParaRPr lang="en-US" sz="1100" dirty="0">
              <a:solidFill>
                <a:srgbClr val="C00000"/>
              </a:solidFill>
              <a:latin typeface="Comic Sans MS" panose="030F0702030302020204" pitchFamily="66" charset="0"/>
            </a:endParaRPr>
          </a:p>
          <a:p>
            <a:r>
              <a:rPr lang="en-US" sz="2000" dirty="0">
                <a:solidFill>
                  <a:srgbClr val="C00000"/>
                </a:solidFill>
                <a:latin typeface="Comic Sans MS" panose="030F0702030302020204" pitchFamily="66" charset="0"/>
              </a:rPr>
              <a:t>He has been doing his internship in Dubai.</a:t>
            </a:r>
          </a:p>
        </p:txBody>
      </p:sp>
    </p:spTree>
    <p:extLst>
      <p:ext uri="{BB962C8B-B14F-4D97-AF65-F5344CB8AC3E}">
        <p14:creationId xmlns:p14="http://schemas.microsoft.com/office/powerpoint/2010/main" val="12727087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fade">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fade">
                                      <p:cBhvr>
                                        <p:cTn id="27" dur="500"/>
                                        <p:tgtEl>
                                          <p:spTgt spid="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2" end="2"/>
                                            </p:txEl>
                                          </p:spTgt>
                                        </p:tgtEl>
                                        <p:attrNameLst>
                                          <p:attrName>style.visibility</p:attrName>
                                        </p:attrNameLst>
                                      </p:cBhvr>
                                      <p:to>
                                        <p:strVal val="visible"/>
                                      </p:to>
                                    </p:set>
                                    <p:animEffect transition="in" filter="fade">
                                      <p:cBhvr>
                                        <p:cTn id="3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P spid="7"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A44899C5-4A62-4B8E-9E1B-5926BA38E27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20073" y="410818"/>
            <a:ext cx="8842277" cy="6228522"/>
          </a:xfrm>
          <a:prstGeom prst="rect">
            <a:avLst/>
          </a:prstGeom>
        </p:spPr>
      </p:pic>
      <p:sp>
        <p:nvSpPr>
          <p:cNvPr id="5" name="مربع نص 4">
            <a:extLst>
              <a:ext uri="{FF2B5EF4-FFF2-40B4-BE49-F238E27FC236}">
                <a16:creationId xmlns:a16="http://schemas.microsoft.com/office/drawing/2014/main" id="{403406C8-2256-4508-A9F8-96303EA52DF7}"/>
              </a:ext>
            </a:extLst>
          </p:cNvPr>
          <p:cNvSpPr txBox="1"/>
          <p:nvPr/>
        </p:nvSpPr>
        <p:spPr>
          <a:xfrm>
            <a:off x="4956313" y="218660"/>
            <a:ext cx="3485322" cy="461665"/>
          </a:xfrm>
          <a:prstGeom prst="rect">
            <a:avLst/>
          </a:prstGeom>
          <a:noFill/>
        </p:spPr>
        <p:txBody>
          <a:bodyPr wrap="square" rtlCol="1">
            <a:spAutoFit/>
          </a:bodyPr>
          <a:lstStyle/>
          <a:p>
            <a:pPr algn="r" rtl="1"/>
            <a:r>
              <a:rPr lang="ar-SA" sz="2400" b="1" dirty="0">
                <a:solidFill>
                  <a:schemeClr val="bg1"/>
                </a:solidFill>
                <a:highlight>
                  <a:srgbClr val="FF0000"/>
                </a:highlight>
                <a:latin typeface="Comic Sans MS" panose="030F0702030302020204" pitchFamily="66" charset="0"/>
              </a:rPr>
              <a:t> الإجابات من الممكن أن  تختلف </a:t>
            </a:r>
            <a:r>
              <a:rPr lang="ar-SA" sz="2400" b="1" dirty="0">
                <a:solidFill>
                  <a:srgbClr val="FF0000"/>
                </a:solidFill>
                <a:highlight>
                  <a:srgbClr val="FF0000"/>
                </a:highlight>
                <a:latin typeface="Comic Sans MS" panose="030F0702030302020204" pitchFamily="66" charset="0"/>
              </a:rPr>
              <a:t>.</a:t>
            </a:r>
          </a:p>
        </p:txBody>
      </p:sp>
      <p:sp>
        <p:nvSpPr>
          <p:cNvPr id="6" name="مربع نص 5">
            <a:extLst>
              <a:ext uri="{FF2B5EF4-FFF2-40B4-BE49-F238E27FC236}">
                <a16:creationId xmlns:a16="http://schemas.microsoft.com/office/drawing/2014/main" id="{A2D5C733-7143-4AF7-B091-5679683531F4}"/>
              </a:ext>
            </a:extLst>
          </p:cNvPr>
          <p:cNvSpPr txBox="1"/>
          <p:nvPr/>
        </p:nvSpPr>
        <p:spPr>
          <a:xfrm>
            <a:off x="1046920" y="1432313"/>
            <a:ext cx="6586330" cy="2492990"/>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How did you find out about the job?</a:t>
            </a:r>
            <a:endParaRPr lang="en-US" sz="2000" dirty="0">
              <a:solidFill>
                <a:srgbClr val="0000CC"/>
              </a:solidFill>
              <a:latin typeface="Comic Sans MS" panose="030F0702030302020204" pitchFamily="66" charset="0"/>
            </a:endParaRPr>
          </a:p>
          <a:p>
            <a:endParaRPr lang="en-US" sz="3600" dirty="0">
              <a:solidFill>
                <a:srgbClr val="C00000"/>
              </a:solidFill>
              <a:latin typeface="Comic Sans MS" panose="030F0702030302020204" pitchFamily="66" charset="0"/>
            </a:endParaRPr>
          </a:p>
          <a:p>
            <a:r>
              <a:rPr lang="en-US" sz="2800" dirty="0">
                <a:solidFill>
                  <a:srgbClr val="C00000"/>
                </a:solidFill>
                <a:latin typeface="Comic Sans MS" panose="030F0702030302020204" pitchFamily="66" charset="0"/>
              </a:rPr>
              <a:t>Why are you applying for it?</a:t>
            </a:r>
            <a:endParaRPr lang="en-US" sz="2000" dirty="0">
              <a:solidFill>
                <a:srgbClr val="C00000"/>
              </a:solidFill>
              <a:latin typeface="Comic Sans MS" panose="030F0702030302020204" pitchFamily="66" charset="0"/>
            </a:endParaRPr>
          </a:p>
          <a:p>
            <a:endParaRPr lang="en-US" sz="3200" dirty="0">
              <a:solidFill>
                <a:srgbClr val="C00000"/>
              </a:solidFill>
              <a:latin typeface="Comic Sans MS" panose="030F0702030302020204" pitchFamily="66" charset="0"/>
            </a:endParaRPr>
          </a:p>
          <a:p>
            <a:r>
              <a:rPr lang="en-US" sz="2800" dirty="0">
                <a:solidFill>
                  <a:srgbClr val="0000CC"/>
                </a:solidFill>
                <a:latin typeface="Comic Sans MS" panose="030F0702030302020204" pitchFamily="66" charset="0"/>
              </a:rPr>
              <a:t>What are some of your strengths?</a:t>
            </a:r>
          </a:p>
        </p:txBody>
      </p:sp>
    </p:spTree>
    <p:extLst>
      <p:ext uri="{BB962C8B-B14F-4D97-AF65-F5344CB8AC3E}">
        <p14:creationId xmlns:p14="http://schemas.microsoft.com/office/powerpoint/2010/main" val="38202428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fade">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39400280-523D-4E42-85EC-D2EA932052E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91825" y="397565"/>
            <a:ext cx="8587131" cy="5735125"/>
          </a:xfrm>
          <a:prstGeom prst="rect">
            <a:avLst/>
          </a:prstGeom>
        </p:spPr>
      </p:pic>
    </p:spTree>
    <p:extLst>
      <p:ext uri="{BB962C8B-B14F-4D97-AF65-F5344CB8AC3E}">
        <p14:creationId xmlns:p14="http://schemas.microsoft.com/office/powerpoint/2010/main" val="35424221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6585D105-6B69-4DC7-9D53-57A1F1FE7DD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838483" y="238539"/>
            <a:ext cx="7444126" cy="6051047"/>
          </a:xfrm>
          <a:prstGeom prst="rect">
            <a:avLst/>
          </a:prstGeom>
        </p:spPr>
      </p:pic>
      <p:sp>
        <p:nvSpPr>
          <p:cNvPr id="5" name="مربع نص 4">
            <a:extLst>
              <a:ext uri="{FF2B5EF4-FFF2-40B4-BE49-F238E27FC236}">
                <a16:creationId xmlns:a16="http://schemas.microsoft.com/office/drawing/2014/main" id="{8EC705C3-25ED-4009-8397-28677450E765}"/>
              </a:ext>
            </a:extLst>
          </p:cNvPr>
          <p:cNvSpPr txBox="1"/>
          <p:nvPr/>
        </p:nvSpPr>
        <p:spPr>
          <a:xfrm>
            <a:off x="4956313" y="154862"/>
            <a:ext cx="3485322" cy="461665"/>
          </a:xfrm>
          <a:prstGeom prst="rect">
            <a:avLst/>
          </a:prstGeom>
          <a:noFill/>
        </p:spPr>
        <p:txBody>
          <a:bodyPr wrap="square" rtlCol="1">
            <a:spAutoFit/>
          </a:bodyPr>
          <a:lstStyle/>
          <a:p>
            <a:pPr algn="r" rtl="1"/>
            <a:r>
              <a:rPr lang="ar-SA" sz="2400" b="1" dirty="0">
                <a:solidFill>
                  <a:schemeClr val="bg1"/>
                </a:solidFill>
                <a:highlight>
                  <a:srgbClr val="FF0000"/>
                </a:highlight>
                <a:latin typeface="Comic Sans MS" panose="030F0702030302020204" pitchFamily="66" charset="0"/>
              </a:rPr>
              <a:t> الإجابات من الممكن أن  تختلف </a:t>
            </a:r>
            <a:r>
              <a:rPr lang="ar-SA" sz="2400" b="1" dirty="0">
                <a:solidFill>
                  <a:srgbClr val="FF0000"/>
                </a:solidFill>
                <a:highlight>
                  <a:srgbClr val="FF0000"/>
                </a:highlight>
                <a:latin typeface="Comic Sans MS" panose="030F0702030302020204" pitchFamily="66" charset="0"/>
              </a:rPr>
              <a:t>.</a:t>
            </a:r>
          </a:p>
        </p:txBody>
      </p:sp>
      <p:sp>
        <p:nvSpPr>
          <p:cNvPr id="6" name="مربع نص 5">
            <a:extLst>
              <a:ext uri="{FF2B5EF4-FFF2-40B4-BE49-F238E27FC236}">
                <a16:creationId xmlns:a16="http://schemas.microsoft.com/office/drawing/2014/main" id="{2DE942B1-7243-4FAD-95C8-5A1B772876F1}"/>
              </a:ext>
            </a:extLst>
          </p:cNvPr>
          <p:cNvSpPr txBox="1"/>
          <p:nvPr/>
        </p:nvSpPr>
        <p:spPr>
          <a:xfrm>
            <a:off x="1166189" y="568414"/>
            <a:ext cx="6798368" cy="830997"/>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The man on the left is an architect </a:t>
            </a:r>
          </a:p>
          <a:p>
            <a:r>
              <a:rPr lang="en-US" sz="2400" dirty="0">
                <a:solidFill>
                  <a:srgbClr val="C00000"/>
                </a:solidFill>
                <a:latin typeface="Comic Sans MS" panose="030F0702030302020204" pitchFamily="66" charset="0"/>
              </a:rPr>
              <a:t>The man on the right is a researcher</a:t>
            </a:r>
            <a:endParaRPr lang="en-US" dirty="0">
              <a:solidFill>
                <a:srgbClr val="C00000"/>
              </a:solidFill>
              <a:latin typeface="Comic Sans MS" panose="030F0702030302020204" pitchFamily="66" charset="0"/>
            </a:endParaRPr>
          </a:p>
        </p:txBody>
      </p:sp>
      <p:sp>
        <p:nvSpPr>
          <p:cNvPr id="7" name="مربع نص 6">
            <a:extLst>
              <a:ext uri="{FF2B5EF4-FFF2-40B4-BE49-F238E27FC236}">
                <a16:creationId xmlns:a16="http://schemas.microsoft.com/office/drawing/2014/main" id="{A8A6B42F-DDFF-43CE-9635-73A10208EF74}"/>
              </a:ext>
            </a:extLst>
          </p:cNvPr>
          <p:cNvSpPr txBox="1"/>
          <p:nvPr/>
        </p:nvSpPr>
        <p:spPr>
          <a:xfrm>
            <a:off x="1159565" y="1754484"/>
            <a:ext cx="6798368" cy="830997"/>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The architect needs to check the blueprints </a:t>
            </a:r>
          </a:p>
          <a:p>
            <a:r>
              <a:rPr lang="en-US" sz="2400" dirty="0">
                <a:solidFill>
                  <a:srgbClr val="C00000"/>
                </a:solidFill>
                <a:latin typeface="Comic Sans MS" panose="030F0702030302020204" pitchFamily="66" charset="0"/>
              </a:rPr>
              <a:t>The researcher needs to search on the web </a:t>
            </a:r>
            <a:endParaRPr lang="en-US" dirty="0">
              <a:solidFill>
                <a:srgbClr val="C00000"/>
              </a:solidFill>
              <a:latin typeface="Comic Sans MS" panose="030F0702030302020204" pitchFamily="66" charset="0"/>
            </a:endParaRPr>
          </a:p>
        </p:txBody>
      </p:sp>
    </p:spTree>
    <p:extLst>
      <p:ext uri="{BB962C8B-B14F-4D97-AF65-F5344CB8AC3E}">
        <p14:creationId xmlns:p14="http://schemas.microsoft.com/office/powerpoint/2010/main" val="25035862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fade">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fade">
                                      <p:cBhvr>
                                        <p:cTn id="27" dur="500"/>
                                        <p:tgtEl>
                                          <p:spTgt spid="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1" end="1"/>
                                            </p:txEl>
                                          </p:spTgt>
                                        </p:tgtEl>
                                        <p:attrNameLst>
                                          <p:attrName>style.visibility</p:attrName>
                                        </p:attrNameLst>
                                      </p:cBhvr>
                                      <p:to>
                                        <p:strVal val="visible"/>
                                      </p:to>
                                    </p:set>
                                    <p:animEffect transition="in" filter="fade">
                                      <p:cBhvr>
                                        <p:cTn id="3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P spid="7"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331A4169-4E76-4FF7-9118-21317C8B9B8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72283" y="191600"/>
            <a:ext cx="6718850" cy="6510507"/>
          </a:xfrm>
          <a:prstGeom prst="rect">
            <a:avLst/>
          </a:prstGeom>
        </p:spPr>
      </p:pic>
      <p:sp>
        <p:nvSpPr>
          <p:cNvPr id="5" name="مربع نص 4">
            <a:extLst>
              <a:ext uri="{FF2B5EF4-FFF2-40B4-BE49-F238E27FC236}">
                <a16:creationId xmlns:a16="http://schemas.microsoft.com/office/drawing/2014/main" id="{19BE2E3D-56C5-4E52-BA8C-E1CE58655E2C}"/>
              </a:ext>
            </a:extLst>
          </p:cNvPr>
          <p:cNvSpPr txBox="1"/>
          <p:nvPr/>
        </p:nvSpPr>
        <p:spPr>
          <a:xfrm>
            <a:off x="5337539" y="1703058"/>
            <a:ext cx="3485322" cy="830997"/>
          </a:xfrm>
          <a:prstGeom prst="rect">
            <a:avLst/>
          </a:prstGeom>
          <a:solidFill>
            <a:srgbClr val="FF0000"/>
          </a:solidFill>
        </p:spPr>
        <p:txBody>
          <a:bodyPr wrap="square" rtlCol="1">
            <a:spAutoFit/>
          </a:bodyPr>
          <a:lstStyle/>
          <a:p>
            <a:pPr algn="ctr" rtl="1"/>
            <a:r>
              <a:rPr lang="ar-SA" sz="2400" b="1" dirty="0">
                <a:solidFill>
                  <a:schemeClr val="bg1"/>
                </a:solidFill>
                <a:highlight>
                  <a:srgbClr val="FF0000"/>
                </a:highlight>
                <a:latin typeface="Comic Sans MS" panose="030F0702030302020204" pitchFamily="66" charset="0"/>
              </a:rPr>
              <a:t>تصور بأنك تقوم بالتقدم لوظيفة ما ثم أكمل الجدول </a:t>
            </a:r>
            <a:endParaRPr lang="ar-SA" sz="2400" b="1" dirty="0">
              <a:solidFill>
                <a:srgbClr val="FF0000"/>
              </a:solidFill>
              <a:highlight>
                <a:srgbClr val="FF0000"/>
              </a:highlight>
              <a:latin typeface="Comic Sans MS" panose="030F0702030302020204" pitchFamily="66" charset="0"/>
            </a:endParaRPr>
          </a:p>
        </p:txBody>
      </p:sp>
    </p:spTree>
    <p:extLst>
      <p:ext uri="{BB962C8B-B14F-4D97-AF65-F5344CB8AC3E}">
        <p14:creationId xmlns:p14="http://schemas.microsoft.com/office/powerpoint/2010/main" val="42185852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1287C2C2-6E8B-44C2-82EF-B7C53523E23C}"/>
              </a:ext>
            </a:extLst>
          </p:cNvPr>
          <p:cNvPicPr>
            <a:picLocks noChangeAspect="1"/>
          </p:cNvPicPr>
          <p:nvPr/>
        </p:nvPicPr>
        <p:blipFill>
          <a:blip r:embed="rId2"/>
          <a:stretch>
            <a:fillRect/>
          </a:stretch>
        </p:blipFill>
        <p:spPr>
          <a:xfrm>
            <a:off x="157279" y="2120350"/>
            <a:ext cx="8787937" cy="3106216"/>
          </a:xfrm>
          <a:prstGeom prst="rect">
            <a:avLst/>
          </a:prstGeom>
        </p:spPr>
      </p:pic>
      <p:sp>
        <p:nvSpPr>
          <p:cNvPr id="5" name="مربع نص 4">
            <a:extLst>
              <a:ext uri="{FF2B5EF4-FFF2-40B4-BE49-F238E27FC236}">
                <a16:creationId xmlns:a16="http://schemas.microsoft.com/office/drawing/2014/main" id="{647C7146-88C2-4330-97D8-7A61554AAEA6}"/>
              </a:ext>
            </a:extLst>
          </p:cNvPr>
          <p:cNvSpPr txBox="1"/>
          <p:nvPr/>
        </p:nvSpPr>
        <p:spPr>
          <a:xfrm>
            <a:off x="574173" y="4698396"/>
            <a:ext cx="7801146"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 natural disaster   	       endangered species  		economy  </a:t>
            </a:r>
            <a:endParaRPr lang="ar-SA" sz="20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17462938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1B9A396C-CE5B-458F-8AED-14091B93361F}"/>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70682" y="1288115"/>
            <a:ext cx="8802635" cy="4281769"/>
          </a:xfrm>
          <a:prstGeom prst="rect">
            <a:avLst/>
          </a:prstGeom>
        </p:spPr>
      </p:pic>
      <p:sp>
        <p:nvSpPr>
          <p:cNvPr id="5" name="مربع نص 4">
            <a:extLst>
              <a:ext uri="{FF2B5EF4-FFF2-40B4-BE49-F238E27FC236}">
                <a16:creationId xmlns:a16="http://schemas.microsoft.com/office/drawing/2014/main" id="{A8312CCB-4A30-4E24-8C60-B960580FB964}"/>
              </a:ext>
            </a:extLst>
          </p:cNvPr>
          <p:cNvSpPr txBox="1"/>
          <p:nvPr/>
        </p:nvSpPr>
        <p:spPr>
          <a:xfrm>
            <a:off x="2411897" y="3198166"/>
            <a:ext cx="4320204" cy="461665"/>
          </a:xfrm>
          <a:prstGeom prst="rect">
            <a:avLst/>
          </a:prstGeom>
          <a:solidFill>
            <a:srgbClr val="FF0000"/>
          </a:solidFill>
        </p:spPr>
        <p:txBody>
          <a:bodyPr wrap="square" rtlCol="1">
            <a:spAutoFit/>
          </a:bodyPr>
          <a:lstStyle/>
          <a:p>
            <a:pPr algn="r" rtl="1"/>
            <a:r>
              <a:rPr lang="ar-SA" sz="2400" b="1" dirty="0">
                <a:solidFill>
                  <a:schemeClr val="bg1"/>
                </a:solidFill>
                <a:highlight>
                  <a:srgbClr val="FF0000"/>
                </a:highlight>
                <a:latin typeface="Comic Sans MS" panose="030F0702030302020204" pitchFamily="66" charset="0"/>
              </a:rPr>
              <a:t>قم بكتابة خطاب طلب التقدم على وظيفة ما </a:t>
            </a:r>
            <a:endParaRPr lang="ar-SA" sz="2400" b="1" dirty="0">
              <a:solidFill>
                <a:srgbClr val="FF0000"/>
              </a:solidFill>
              <a:highlight>
                <a:srgbClr val="FF0000"/>
              </a:highlight>
              <a:latin typeface="Comic Sans MS" panose="030F0702030302020204" pitchFamily="66" charset="0"/>
            </a:endParaRPr>
          </a:p>
        </p:txBody>
      </p:sp>
    </p:spTree>
    <p:extLst>
      <p:ext uri="{BB962C8B-B14F-4D97-AF65-F5344CB8AC3E}">
        <p14:creationId xmlns:p14="http://schemas.microsoft.com/office/powerpoint/2010/main" val="5355386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صورة 7">
            <a:extLst>
              <a:ext uri="{FF2B5EF4-FFF2-40B4-BE49-F238E27FC236}">
                <a16:creationId xmlns:a16="http://schemas.microsoft.com/office/drawing/2014/main" id="{55676E3B-791D-432C-9549-8821C543708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22763" y="516835"/>
            <a:ext cx="8862211" cy="5804451"/>
          </a:xfrm>
          <a:prstGeom prst="rect">
            <a:avLst/>
          </a:prstGeom>
        </p:spPr>
      </p:pic>
      <p:sp>
        <p:nvSpPr>
          <p:cNvPr id="9" name="مربع نص 8">
            <a:extLst>
              <a:ext uri="{FF2B5EF4-FFF2-40B4-BE49-F238E27FC236}">
                <a16:creationId xmlns:a16="http://schemas.microsoft.com/office/drawing/2014/main" id="{0A2656DA-AB5E-467F-A786-7D572B5BC7DC}"/>
              </a:ext>
            </a:extLst>
          </p:cNvPr>
          <p:cNvSpPr txBox="1"/>
          <p:nvPr/>
        </p:nvSpPr>
        <p:spPr>
          <a:xfrm>
            <a:off x="2266123" y="2032779"/>
            <a:ext cx="5698433" cy="784830"/>
          </a:xfrm>
          <a:prstGeom prst="rect">
            <a:avLst/>
          </a:prstGeom>
          <a:noFill/>
        </p:spPr>
        <p:txBody>
          <a:bodyPr wrap="square" rtlCol="1">
            <a:spAutoFit/>
          </a:bodyPr>
          <a:lstStyle/>
          <a:p>
            <a:r>
              <a:rPr lang="en-US" dirty="0">
                <a:solidFill>
                  <a:srgbClr val="C00000"/>
                </a:solidFill>
                <a:latin typeface="Comic Sans MS" panose="030F0702030302020204" pitchFamily="66" charset="0"/>
              </a:rPr>
              <a:t>What does Rana do? 		</a:t>
            </a:r>
            <a:r>
              <a:rPr lang="en-US" dirty="0">
                <a:solidFill>
                  <a:srgbClr val="0000CC"/>
                </a:solidFill>
                <a:latin typeface="Comic Sans MS" panose="030F0702030302020204" pitchFamily="66" charset="0"/>
              </a:rPr>
              <a:t>She’s a nurse</a:t>
            </a:r>
          </a:p>
          <a:p>
            <a:endParaRPr lang="en-US" sz="900" dirty="0">
              <a:solidFill>
                <a:srgbClr val="C00000"/>
              </a:solidFill>
              <a:latin typeface="Comic Sans MS" panose="030F0702030302020204" pitchFamily="66" charset="0"/>
            </a:endParaRPr>
          </a:p>
          <a:p>
            <a:r>
              <a:rPr lang="en-US" dirty="0">
                <a:solidFill>
                  <a:srgbClr val="C00000"/>
                </a:solidFill>
                <a:latin typeface="Comic Sans MS" panose="030F0702030302020204" pitchFamily="66" charset="0"/>
              </a:rPr>
              <a:t>   Where does she work? </a:t>
            </a:r>
            <a:r>
              <a:rPr lang="en-US" dirty="0">
                <a:solidFill>
                  <a:srgbClr val="0000CC"/>
                </a:solidFill>
                <a:latin typeface="Comic Sans MS" panose="030F0702030302020204" pitchFamily="66" charset="0"/>
              </a:rPr>
              <a:t>She works in a hospital.</a:t>
            </a:r>
          </a:p>
        </p:txBody>
      </p:sp>
      <p:sp>
        <p:nvSpPr>
          <p:cNvPr id="10" name="مربع نص 9">
            <a:extLst>
              <a:ext uri="{FF2B5EF4-FFF2-40B4-BE49-F238E27FC236}">
                <a16:creationId xmlns:a16="http://schemas.microsoft.com/office/drawing/2014/main" id="{C98858F1-5C4F-4EA6-B679-4C7C698AC729}"/>
              </a:ext>
            </a:extLst>
          </p:cNvPr>
          <p:cNvSpPr txBox="1"/>
          <p:nvPr/>
        </p:nvSpPr>
        <p:spPr>
          <a:xfrm>
            <a:off x="2418523" y="2874294"/>
            <a:ext cx="6248399" cy="784830"/>
          </a:xfrm>
          <a:prstGeom prst="rect">
            <a:avLst/>
          </a:prstGeom>
          <a:noFill/>
        </p:spPr>
        <p:txBody>
          <a:bodyPr wrap="square" rtlCol="1">
            <a:spAutoFit/>
          </a:bodyPr>
          <a:lstStyle/>
          <a:p>
            <a:r>
              <a:rPr lang="en-US" dirty="0">
                <a:solidFill>
                  <a:srgbClr val="C00000"/>
                </a:solidFill>
                <a:latin typeface="Comic Sans MS" panose="030F0702030302020204" pitchFamily="66" charset="0"/>
              </a:rPr>
              <a:t>What do you do? 		</a:t>
            </a:r>
            <a:r>
              <a:rPr lang="en-US" dirty="0">
                <a:solidFill>
                  <a:srgbClr val="0000CC"/>
                </a:solidFill>
                <a:latin typeface="Comic Sans MS" panose="030F0702030302020204" pitchFamily="66" charset="0"/>
              </a:rPr>
              <a:t>I’m a chef </a:t>
            </a:r>
          </a:p>
          <a:p>
            <a:endParaRPr lang="en-US" sz="900" dirty="0">
              <a:solidFill>
                <a:srgbClr val="C00000"/>
              </a:solidFill>
              <a:latin typeface="Comic Sans MS" panose="030F0702030302020204" pitchFamily="66" charset="0"/>
            </a:endParaRPr>
          </a:p>
          <a:p>
            <a:r>
              <a:rPr lang="en-US" dirty="0">
                <a:solidFill>
                  <a:srgbClr val="C00000"/>
                </a:solidFill>
                <a:latin typeface="Comic Sans MS" panose="030F0702030302020204" pitchFamily="66" charset="0"/>
              </a:rPr>
              <a:t>          Where do you work? </a:t>
            </a:r>
            <a:r>
              <a:rPr lang="en-US" dirty="0">
                <a:solidFill>
                  <a:srgbClr val="0000CC"/>
                </a:solidFill>
                <a:latin typeface="Comic Sans MS" panose="030F0702030302020204" pitchFamily="66" charset="0"/>
              </a:rPr>
              <a:t>I work in a hotel restaurant.</a:t>
            </a:r>
          </a:p>
        </p:txBody>
      </p:sp>
      <p:sp>
        <p:nvSpPr>
          <p:cNvPr id="11" name="مربع نص 10">
            <a:extLst>
              <a:ext uri="{FF2B5EF4-FFF2-40B4-BE49-F238E27FC236}">
                <a16:creationId xmlns:a16="http://schemas.microsoft.com/office/drawing/2014/main" id="{3ED8A13B-6459-412F-870B-AB92B67DD947}"/>
              </a:ext>
            </a:extLst>
          </p:cNvPr>
          <p:cNvSpPr txBox="1"/>
          <p:nvPr/>
        </p:nvSpPr>
        <p:spPr>
          <a:xfrm>
            <a:off x="2650435" y="3715809"/>
            <a:ext cx="6248399" cy="784830"/>
          </a:xfrm>
          <a:prstGeom prst="rect">
            <a:avLst/>
          </a:prstGeom>
          <a:noFill/>
        </p:spPr>
        <p:txBody>
          <a:bodyPr wrap="square" rtlCol="1">
            <a:spAutoFit/>
          </a:bodyPr>
          <a:lstStyle/>
          <a:p>
            <a:r>
              <a:rPr lang="en-US" dirty="0">
                <a:solidFill>
                  <a:srgbClr val="C00000"/>
                </a:solidFill>
                <a:latin typeface="Comic Sans MS" panose="030F0702030302020204" pitchFamily="66" charset="0"/>
              </a:rPr>
              <a:t>What do your uncles do? 			</a:t>
            </a:r>
            <a:r>
              <a:rPr lang="en-US" dirty="0">
                <a:solidFill>
                  <a:srgbClr val="0000CC"/>
                </a:solidFill>
                <a:latin typeface="Comic Sans MS" panose="030F0702030302020204" pitchFamily="66" charset="0"/>
              </a:rPr>
              <a:t>They are lawyers</a:t>
            </a:r>
          </a:p>
          <a:p>
            <a:endParaRPr lang="en-US" sz="900" dirty="0">
              <a:solidFill>
                <a:srgbClr val="C00000"/>
              </a:solidFill>
              <a:latin typeface="Comic Sans MS" panose="030F0702030302020204" pitchFamily="66" charset="0"/>
            </a:endParaRPr>
          </a:p>
          <a:p>
            <a:r>
              <a:rPr lang="en-US" dirty="0">
                <a:solidFill>
                  <a:srgbClr val="C00000"/>
                </a:solidFill>
                <a:latin typeface="Comic Sans MS" panose="030F0702030302020204" pitchFamily="66" charset="0"/>
              </a:rPr>
              <a:t>Where do they work? 		</a:t>
            </a:r>
            <a:r>
              <a:rPr lang="en-US" dirty="0">
                <a:solidFill>
                  <a:srgbClr val="0000CC"/>
                </a:solidFill>
                <a:latin typeface="Comic Sans MS" panose="030F0702030302020204" pitchFamily="66" charset="0"/>
              </a:rPr>
              <a:t>They work in an office.</a:t>
            </a:r>
          </a:p>
        </p:txBody>
      </p:sp>
      <p:sp>
        <p:nvSpPr>
          <p:cNvPr id="12" name="مربع نص 11">
            <a:extLst>
              <a:ext uri="{FF2B5EF4-FFF2-40B4-BE49-F238E27FC236}">
                <a16:creationId xmlns:a16="http://schemas.microsoft.com/office/drawing/2014/main" id="{57F3841A-905E-4AA5-8A4D-45D6789864D2}"/>
              </a:ext>
            </a:extLst>
          </p:cNvPr>
          <p:cNvSpPr txBox="1"/>
          <p:nvPr/>
        </p:nvSpPr>
        <p:spPr>
          <a:xfrm>
            <a:off x="3074505" y="4570573"/>
            <a:ext cx="5910470" cy="784830"/>
          </a:xfrm>
          <a:prstGeom prst="rect">
            <a:avLst/>
          </a:prstGeom>
          <a:noFill/>
        </p:spPr>
        <p:txBody>
          <a:bodyPr wrap="square" rtlCol="1">
            <a:spAutoFit/>
          </a:bodyPr>
          <a:lstStyle/>
          <a:p>
            <a:r>
              <a:rPr lang="en-US" dirty="0">
                <a:solidFill>
                  <a:srgbClr val="C00000"/>
                </a:solidFill>
                <a:latin typeface="Comic Sans MS" panose="030F0702030302020204" pitchFamily="66" charset="0"/>
              </a:rPr>
              <a:t>   What does Aisha’s father do? </a:t>
            </a:r>
            <a:r>
              <a:rPr lang="en-US" dirty="0">
                <a:solidFill>
                  <a:srgbClr val="0000CC"/>
                </a:solidFill>
                <a:latin typeface="Comic Sans MS" panose="030F0702030302020204" pitchFamily="66" charset="0"/>
              </a:rPr>
              <a:t>He’s a sales manager</a:t>
            </a:r>
          </a:p>
          <a:p>
            <a:endParaRPr lang="en-US" sz="900" dirty="0">
              <a:solidFill>
                <a:srgbClr val="C00000"/>
              </a:solidFill>
              <a:latin typeface="Comic Sans MS" panose="030F0702030302020204" pitchFamily="66" charset="0"/>
            </a:endParaRPr>
          </a:p>
          <a:p>
            <a:r>
              <a:rPr lang="en-US" dirty="0">
                <a:solidFill>
                  <a:srgbClr val="C00000"/>
                </a:solidFill>
                <a:latin typeface="Comic Sans MS" panose="030F0702030302020204" pitchFamily="66" charset="0"/>
              </a:rPr>
              <a:t>Where does he work? </a:t>
            </a:r>
            <a:r>
              <a:rPr lang="en-US" dirty="0">
                <a:solidFill>
                  <a:srgbClr val="0000CC"/>
                </a:solidFill>
                <a:latin typeface="Comic Sans MS" panose="030F0702030302020204" pitchFamily="66" charset="0"/>
              </a:rPr>
              <a:t>He works at the shopping mall</a:t>
            </a:r>
          </a:p>
        </p:txBody>
      </p:sp>
      <p:sp>
        <p:nvSpPr>
          <p:cNvPr id="13" name="مربع نص 12">
            <a:extLst>
              <a:ext uri="{FF2B5EF4-FFF2-40B4-BE49-F238E27FC236}">
                <a16:creationId xmlns:a16="http://schemas.microsoft.com/office/drawing/2014/main" id="{EE59BBE8-8CFE-476B-B234-D73D0CA2F04A}"/>
              </a:ext>
            </a:extLst>
          </p:cNvPr>
          <p:cNvSpPr txBox="1"/>
          <p:nvPr/>
        </p:nvSpPr>
        <p:spPr>
          <a:xfrm>
            <a:off x="2498033" y="5412087"/>
            <a:ext cx="5910470" cy="784830"/>
          </a:xfrm>
          <a:prstGeom prst="rect">
            <a:avLst/>
          </a:prstGeom>
          <a:noFill/>
        </p:spPr>
        <p:txBody>
          <a:bodyPr wrap="square" rtlCol="1">
            <a:spAutoFit/>
          </a:bodyPr>
          <a:lstStyle/>
          <a:p>
            <a:r>
              <a:rPr lang="en-US" dirty="0">
                <a:solidFill>
                  <a:srgbClr val="C00000"/>
                </a:solidFill>
                <a:latin typeface="Comic Sans MS" panose="030F0702030302020204" pitchFamily="66" charset="0"/>
              </a:rPr>
              <a:t>   What does Faisal do? 		</a:t>
            </a:r>
            <a:r>
              <a:rPr lang="en-US" dirty="0">
                <a:solidFill>
                  <a:srgbClr val="0000CC"/>
                </a:solidFill>
                <a:latin typeface="Comic Sans MS" panose="030F0702030302020204" pitchFamily="66" charset="0"/>
              </a:rPr>
              <a:t>He’s a car mechanic</a:t>
            </a:r>
          </a:p>
          <a:p>
            <a:endParaRPr lang="en-US" sz="900" dirty="0">
              <a:solidFill>
                <a:srgbClr val="C00000"/>
              </a:solidFill>
              <a:latin typeface="Comic Sans MS" panose="030F0702030302020204" pitchFamily="66" charset="0"/>
            </a:endParaRPr>
          </a:p>
          <a:p>
            <a:r>
              <a:rPr lang="en-US" dirty="0">
                <a:solidFill>
                  <a:srgbClr val="C00000"/>
                </a:solidFill>
                <a:latin typeface="Comic Sans MS" panose="030F0702030302020204" pitchFamily="66" charset="0"/>
              </a:rPr>
              <a:t>Where does he work? 		</a:t>
            </a:r>
            <a:r>
              <a:rPr lang="en-US" dirty="0">
                <a:solidFill>
                  <a:srgbClr val="0000CC"/>
                </a:solidFill>
                <a:latin typeface="Comic Sans MS" panose="030F0702030302020204" pitchFamily="66" charset="0"/>
              </a:rPr>
              <a:t>He works in a garage.</a:t>
            </a:r>
          </a:p>
        </p:txBody>
      </p:sp>
    </p:spTree>
    <p:extLst>
      <p:ext uri="{BB962C8B-B14F-4D97-AF65-F5344CB8AC3E}">
        <p14:creationId xmlns:p14="http://schemas.microsoft.com/office/powerpoint/2010/main" val="8329273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fade">
                                      <p:cBhvr>
                                        <p:cTn id="22" dur="500"/>
                                        <p:tgtEl>
                                          <p:spTgt spid="1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xEl>
                                              <p:pRg st="2" end="2"/>
                                            </p:txEl>
                                          </p:spTgt>
                                        </p:tgtEl>
                                        <p:attrNameLst>
                                          <p:attrName>style.visibility</p:attrName>
                                        </p:attrNameLst>
                                      </p:cBhvr>
                                      <p:to>
                                        <p:strVal val="visible"/>
                                      </p:to>
                                    </p:set>
                                    <p:animEffect transition="in" filter="fade">
                                      <p:cBhvr>
                                        <p:cTn id="27" dur="500"/>
                                        <p:tgtEl>
                                          <p:spTgt spid="10">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xEl>
                                              <p:pRg st="0" end="0"/>
                                            </p:txEl>
                                          </p:spTgt>
                                        </p:tgtEl>
                                        <p:attrNameLst>
                                          <p:attrName>style.visibility</p:attrName>
                                        </p:attrNameLst>
                                      </p:cBhvr>
                                      <p:to>
                                        <p:strVal val="visible"/>
                                      </p:to>
                                    </p:set>
                                    <p:animEffect transition="in" filter="fade">
                                      <p:cBhvr>
                                        <p:cTn id="32" dur="500"/>
                                        <p:tgtEl>
                                          <p:spTgt spid="11">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xEl>
                                              <p:pRg st="2" end="2"/>
                                            </p:txEl>
                                          </p:spTgt>
                                        </p:tgtEl>
                                        <p:attrNameLst>
                                          <p:attrName>style.visibility</p:attrName>
                                        </p:attrNameLst>
                                      </p:cBhvr>
                                      <p:to>
                                        <p:strVal val="visible"/>
                                      </p:to>
                                    </p:set>
                                    <p:animEffect transition="in" filter="fade">
                                      <p:cBhvr>
                                        <p:cTn id="37" dur="500"/>
                                        <p:tgtEl>
                                          <p:spTgt spid="11">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xEl>
                                              <p:pRg st="0" end="0"/>
                                            </p:txEl>
                                          </p:spTgt>
                                        </p:tgtEl>
                                        <p:attrNameLst>
                                          <p:attrName>style.visibility</p:attrName>
                                        </p:attrNameLst>
                                      </p:cBhvr>
                                      <p:to>
                                        <p:strVal val="visible"/>
                                      </p:to>
                                    </p:set>
                                    <p:animEffect transition="in" filter="fade">
                                      <p:cBhvr>
                                        <p:cTn id="42" dur="500"/>
                                        <p:tgtEl>
                                          <p:spTgt spid="12">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xEl>
                                              <p:pRg st="2" end="2"/>
                                            </p:txEl>
                                          </p:spTgt>
                                        </p:tgtEl>
                                        <p:attrNameLst>
                                          <p:attrName>style.visibility</p:attrName>
                                        </p:attrNameLst>
                                      </p:cBhvr>
                                      <p:to>
                                        <p:strVal val="visible"/>
                                      </p:to>
                                    </p:set>
                                    <p:animEffect transition="in" filter="fade">
                                      <p:cBhvr>
                                        <p:cTn id="47" dur="500"/>
                                        <p:tgtEl>
                                          <p:spTgt spid="12">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3">
                                            <p:txEl>
                                              <p:pRg st="0" end="0"/>
                                            </p:txEl>
                                          </p:spTgt>
                                        </p:tgtEl>
                                        <p:attrNameLst>
                                          <p:attrName>style.visibility</p:attrName>
                                        </p:attrNameLst>
                                      </p:cBhvr>
                                      <p:to>
                                        <p:strVal val="visible"/>
                                      </p:to>
                                    </p:set>
                                    <p:animEffect transition="in" filter="fade">
                                      <p:cBhvr>
                                        <p:cTn id="52" dur="500"/>
                                        <p:tgtEl>
                                          <p:spTgt spid="13">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3">
                                            <p:txEl>
                                              <p:pRg st="2" end="2"/>
                                            </p:txEl>
                                          </p:spTgt>
                                        </p:tgtEl>
                                        <p:attrNameLst>
                                          <p:attrName>style.visibility</p:attrName>
                                        </p:attrNameLst>
                                      </p:cBhvr>
                                      <p:to>
                                        <p:strVal val="visible"/>
                                      </p:to>
                                    </p:set>
                                    <p:animEffect transition="in" filter="fade">
                                      <p:cBhvr>
                                        <p:cTn id="57"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0" grpId="0" build="p"/>
      <p:bldP spid="11" grpId="0" build="p"/>
      <p:bldP spid="12" grpId="0" build="p"/>
      <p:bldP spid="1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9A13AB6D-5153-41CA-ADE7-4DEF4ACD5F9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79590" y="265044"/>
            <a:ext cx="8725871" cy="6387548"/>
          </a:xfrm>
          <a:prstGeom prst="rect">
            <a:avLst/>
          </a:prstGeom>
        </p:spPr>
      </p:pic>
      <p:sp>
        <p:nvSpPr>
          <p:cNvPr id="5" name="شكل بيضاوي 4">
            <a:extLst>
              <a:ext uri="{FF2B5EF4-FFF2-40B4-BE49-F238E27FC236}">
                <a16:creationId xmlns:a16="http://schemas.microsoft.com/office/drawing/2014/main" id="{04BB5939-7FE3-4AAE-A633-F4A3E816CC97}"/>
              </a:ext>
            </a:extLst>
          </p:cNvPr>
          <p:cNvSpPr/>
          <p:nvPr/>
        </p:nvSpPr>
        <p:spPr>
          <a:xfrm>
            <a:off x="2001078" y="1722783"/>
            <a:ext cx="927652" cy="37106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6" name="شكل بيضاوي 5">
            <a:extLst>
              <a:ext uri="{FF2B5EF4-FFF2-40B4-BE49-F238E27FC236}">
                <a16:creationId xmlns:a16="http://schemas.microsoft.com/office/drawing/2014/main" id="{833828CE-08A9-4E60-A403-0AAA3FE4AC02}"/>
              </a:ext>
            </a:extLst>
          </p:cNvPr>
          <p:cNvSpPr/>
          <p:nvPr/>
        </p:nvSpPr>
        <p:spPr>
          <a:xfrm>
            <a:off x="2491407" y="2498033"/>
            <a:ext cx="477079" cy="37106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7" name="شكل بيضاوي 6">
            <a:extLst>
              <a:ext uri="{FF2B5EF4-FFF2-40B4-BE49-F238E27FC236}">
                <a16:creationId xmlns:a16="http://schemas.microsoft.com/office/drawing/2014/main" id="{C89EBFD6-0671-4869-97E7-CE6125BD7117}"/>
              </a:ext>
            </a:extLst>
          </p:cNvPr>
          <p:cNvSpPr/>
          <p:nvPr/>
        </p:nvSpPr>
        <p:spPr>
          <a:xfrm>
            <a:off x="4485862" y="2498034"/>
            <a:ext cx="1133060" cy="37106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شكل بيضاوي 7">
            <a:extLst>
              <a:ext uri="{FF2B5EF4-FFF2-40B4-BE49-F238E27FC236}">
                <a16:creationId xmlns:a16="http://schemas.microsoft.com/office/drawing/2014/main" id="{1F9C2582-554B-4F61-8851-CDE45EAF10DF}"/>
              </a:ext>
            </a:extLst>
          </p:cNvPr>
          <p:cNvSpPr/>
          <p:nvPr/>
        </p:nvSpPr>
        <p:spPr>
          <a:xfrm>
            <a:off x="2113722" y="2922104"/>
            <a:ext cx="602973" cy="37106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 name="شكل بيضاوي 8">
            <a:extLst>
              <a:ext uri="{FF2B5EF4-FFF2-40B4-BE49-F238E27FC236}">
                <a16:creationId xmlns:a16="http://schemas.microsoft.com/office/drawing/2014/main" id="{D7CA16BD-CD36-4ADB-8D0B-F56401EA686D}"/>
              </a:ext>
            </a:extLst>
          </p:cNvPr>
          <p:cNvSpPr/>
          <p:nvPr/>
        </p:nvSpPr>
        <p:spPr>
          <a:xfrm>
            <a:off x="1808920" y="3306419"/>
            <a:ext cx="602973" cy="37106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0" name="شكل بيضاوي 9">
            <a:extLst>
              <a:ext uri="{FF2B5EF4-FFF2-40B4-BE49-F238E27FC236}">
                <a16:creationId xmlns:a16="http://schemas.microsoft.com/office/drawing/2014/main" id="{AD85B874-6CE1-4F7B-98C8-66B8DEA88FFC}"/>
              </a:ext>
            </a:extLst>
          </p:cNvPr>
          <p:cNvSpPr/>
          <p:nvPr/>
        </p:nvSpPr>
        <p:spPr>
          <a:xfrm>
            <a:off x="2829339" y="3743737"/>
            <a:ext cx="927652" cy="37106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1" name="شكل بيضاوي 10">
            <a:extLst>
              <a:ext uri="{FF2B5EF4-FFF2-40B4-BE49-F238E27FC236}">
                <a16:creationId xmlns:a16="http://schemas.microsoft.com/office/drawing/2014/main" id="{A1A5075D-15C3-4601-98B0-D4D482DF20EA}"/>
              </a:ext>
            </a:extLst>
          </p:cNvPr>
          <p:cNvSpPr/>
          <p:nvPr/>
        </p:nvSpPr>
        <p:spPr>
          <a:xfrm>
            <a:off x="3776869" y="4134673"/>
            <a:ext cx="477079" cy="37106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2" name="شكل بيضاوي 11">
            <a:extLst>
              <a:ext uri="{FF2B5EF4-FFF2-40B4-BE49-F238E27FC236}">
                <a16:creationId xmlns:a16="http://schemas.microsoft.com/office/drawing/2014/main" id="{B7A883D0-8C13-413A-B4EF-5AD2902D3E21}"/>
              </a:ext>
            </a:extLst>
          </p:cNvPr>
          <p:cNvSpPr/>
          <p:nvPr/>
        </p:nvSpPr>
        <p:spPr>
          <a:xfrm>
            <a:off x="2955235" y="4545492"/>
            <a:ext cx="543339" cy="37106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3" name="شكل بيضاوي 12">
            <a:extLst>
              <a:ext uri="{FF2B5EF4-FFF2-40B4-BE49-F238E27FC236}">
                <a16:creationId xmlns:a16="http://schemas.microsoft.com/office/drawing/2014/main" id="{2F681CD2-FD75-4322-99AA-344789C89E9E}"/>
              </a:ext>
            </a:extLst>
          </p:cNvPr>
          <p:cNvSpPr/>
          <p:nvPr/>
        </p:nvSpPr>
        <p:spPr>
          <a:xfrm>
            <a:off x="2703445" y="4956311"/>
            <a:ext cx="357807" cy="37106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4" name="شكل بيضاوي 13">
            <a:extLst>
              <a:ext uri="{FF2B5EF4-FFF2-40B4-BE49-F238E27FC236}">
                <a16:creationId xmlns:a16="http://schemas.microsoft.com/office/drawing/2014/main" id="{56C4B137-952A-45F9-820B-8B6C8F84141D}"/>
              </a:ext>
            </a:extLst>
          </p:cNvPr>
          <p:cNvSpPr/>
          <p:nvPr/>
        </p:nvSpPr>
        <p:spPr>
          <a:xfrm>
            <a:off x="5181603" y="4943058"/>
            <a:ext cx="357807" cy="37106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5" name="شكل بيضاوي 14">
            <a:extLst>
              <a:ext uri="{FF2B5EF4-FFF2-40B4-BE49-F238E27FC236}">
                <a16:creationId xmlns:a16="http://schemas.microsoft.com/office/drawing/2014/main" id="{350EA07D-54A0-4E42-A900-3FEE417BF9EA}"/>
              </a:ext>
            </a:extLst>
          </p:cNvPr>
          <p:cNvSpPr/>
          <p:nvPr/>
        </p:nvSpPr>
        <p:spPr>
          <a:xfrm>
            <a:off x="3498573" y="5353874"/>
            <a:ext cx="384313" cy="37106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6" name="شكل بيضاوي 15">
            <a:extLst>
              <a:ext uri="{FF2B5EF4-FFF2-40B4-BE49-F238E27FC236}">
                <a16:creationId xmlns:a16="http://schemas.microsoft.com/office/drawing/2014/main" id="{04C0FEFB-10AF-4932-83BE-2C009EFB8418}"/>
              </a:ext>
            </a:extLst>
          </p:cNvPr>
          <p:cNvSpPr/>
          <p:nvPr/>
        </p:nvSpPr>
        <p:spPr>
          <a:xfrm>
            <a:off x="1577010" y="5724934"/>
            <a:ext cx="384313" cy="37106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7" name="شكل بيضاوي 16">
            <a:extLst>
              <a:ext uri="{FF2B5EF4-FFF2-40B4-BE49-F238E27FC236}">
                <a16:creationId xmlns:a16="http://schemas.microsoft.com/office/drawing/2014/main" id="{39789236-5121-44F5-B23F-1D156A7C4D6B}"/>
              </a:ext>
            </a:extLst>
          </p:cNvPr>
          <p:cNvSpPr/>
          <p:nvPr/>
        </p:nvSpPr>
        <p:spPr>
          <a:xfrm>
            <a:off x="3949147" y="6122498"/>
            <a:ext cx="622853" cy="37106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14995724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1)">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heel(1)">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heel(1)">
                                      <p:cBhvr>
                                        <p:cTn id="27" dur="2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heel(1)">
                                      <p:cBhvr>
                                        <p:cTn id="32" dur="20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heel(1)">
                                      <p:cBhvr>
                                        <p:cTn id="37" dur="20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heel(1)">
                                      <p:cBhvr>
                                        <p:cTn id="42" dur="20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heel(1)">
                                      <p:cBhvr>
                                        <p:cTn id="47" dur="20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heel(1)">
                                      <p:cBhvr>
                                        <p:cTn id="52" dur="20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21" presetClass="entr" presetSubtype="1"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wheel(1)">
                                      <p:cBhvr>
                                        <p:cTn id="57" dur="20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21" presetClass="entr" presetSubtype="1" fill="hold" grpId="0"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wheel(1)">
                                      <p:cBhvr>
                                        <p:cTn id="62" dur="2000"/>
                                        <p:tgtEl>
                                          <p:spTgt spid="15"/>
                                        </p:tgtEl>
                                      </p:cBhvr>
                                    </p:animEffect>
                                  </p:childTnLst>
                                </p:cTn>
                              </p:par>
                            </p:childTnLst>
                          </p:cTn>
                        </p:par>
                      </p:childTnLst>
                    </p:cTn>
                  </p:par>
                  <p:par>
                    <p:cTn id="63" fill="hold">
                      <p:stCondLst>
                        <p:cond delay="indefinite"/>
                      </p:stCondLst>
                      <p:childTnLst>
                        <p:par>
                          <p:cTn id="64" fill="hold">
                            <p:stCondLst>
                              <p:cond delay="0"/>
                            </p:stCondLst>
                            <p:childTnLst>
                              <p:par>
                                <p:cTn id="65" presetID="21" presetClass="entr" presetSubtype="1"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wheel(1)">
                                      <p:cBhvr>
                                        <p:cTn id="67" dur="2000"/>
                                        <p:tgtEl>
                                          <p:spTgt spid="16"/>
                                        </p:tgtEl>
                                      </p:cBhvr>
                                    </p:animEffect>
                                  </p:childTnLst>
                                </p:cTn>
                              </p:par>
                            </p:childTnLst>
                          </p:cTn>
                        </p:par>
                      </p:childTnLst>
                    </p:cTn>
                  </p:par>
                  <p:par>
                    <p:cTn id="68" fill="hold">
                      <p:stCondLst>
                        <p:cond delay="indefinite"/>
                      </p:stCondLst>
                      <p:childTnLst>
                        <p:par>
                          <p:cTn id="69" fill="hold">
                            <p:stCondLst>
                              <p:cond delay="0"/>
                            </p:stCondLst>
                            <p:childTnLst>
                              <p:par>
                                <p:cTn id="70" presetID="21" presetClass="entr" presetSubtype="1" fill="hold" grpId="0" nodeType="click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wheel(1)">
                                      <p:cBhvr>
                                        <p:cTn id="72"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D562AE46-8FB3-46E8-8825-3D78351CAC1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41322" y="278295"/>
            <a:ext cx="8856903" cy="6374295"/>
          </a:xfrm>
          <a:prstGeom prst="rect">
            <a:avLst/>
          </a:prstGeom>
        </p:spPr>
      </p:pic>
      <p:sp>
        <p:nvSpPr>
          <p:cNvPr id="5" name="مربع نص 4">
            <a:extLst>
              <a:ext uri="{FF2B5EF4-FFF2-40B4-BE49-F238E27FC236}">
                <a16:creationId xmlns:a16="http://schemas.microsoft.com/office/drawing/2014/main" id="{E366AA30-92BA-4CC1-88CB-4D350A7B67BE}"/>
              </a:ext>
            </a:extLst>
          </p:cNvPr>
          <p:cNvSpPr txBox="1"/>
          <p:nvPr/>
        </p:nvSpPr>
        <p:spPr>
          <a:xfrm>
            <a:off x="2769704" y="1099930"/>
            <a:ext cx="1285461"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who</a:t>
            </a:r>
            <a:endParaRPr lang="ar-SA" sz="20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8847CC45-644C-4706-BECF-34270867C392}"/>
              </a:ext>
            </a:extLst>
          </p:cNvPr>
          <p:cNvSpPr txBox="1"/>
          <p:nvPr/>
        </p:nvSpPr>
        <p:spPr>
          <a:xfrm>
            <a:off x="2259495" y="1451110"/>
            <a:ext cx="1285461" cy="400110"/>
          </a:xfrm>
          <a:prstGeom prst="rect">
            <a:avLst/>
          </a:prstGeom>
          <a:noFill/>
        </p:spPr>
        <p:txBody>
          <a:bodyPr wrap="square" rtlCol="1">
            <a:spAutoFit/>
          </a:bodyPr>
          <a:lstStyle/>
          <a:p>
            <a:r>
              <a:rPr lang="en-US" sz="2000" dirty="0">
                <a:solidFill>
                  <a:srgbClr val="C00000"/>
                </a:solidFill>
                <a:latin typeface="Comic Sans MS" panose="030F0702030302020204" pitchFamily="66" charset="0"/>
              </a:rPr>
              <a:t>which</a:t>
            </a:r>
            <a:endParaRPr lang="ar-SA" sz="2000" dirty="0">
              <a:solidFill>
                <a:srgbClr val="C00000"/>
              </a:solidFill>
              <a:latin typeface="Comic Sans MS" panose="030F0702030302020204" pitchFamily="66" charset="0"/>
            </a:endParaRPr>
          </a:p>
        </p:txBody>
      </p:sp>
      <p:sp>
        <p:nvSpPr>
          <p:cNvPr id="7" name="مربع نص 6">
            <a:extLst>
              <a:ext uri="{FF2B5EF4-FFF2-40B4-BE49-F238E27FC236}">
                <a16:creationId xmlns:a16="http://schemas.microsoft.com/office/drawing/2014/main" id="{8F212773-0804-4B41-83F2-8E5C34A9F4F4}"/>
              </a:ext>
            </a:extLst>
          </p:cNvPr>
          <p:cNvSpPr txBox="1"/>
          <p:nvPr/>
        </p:nvSpPr>
        <p:spPr>
          <a:xfrm>
            <a:off x="2663686" y="1842049"/>
            <a:ext cx="1285461"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which</a:t>
            </a:r>
            <a:endParaRPr lang="ar-SA" sz="2000"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id="{E30C1CDB-2E55-4046-9176-7E40A4482B46}"/>
              </a:ext>
            </a:extLst>
          </p:cNvPr>
          <p:cNvSpPr txBox="1"/>
          <p:nvPr/>
        </p:nvSpPr>
        <p:spPr>
          <a:xfrm>
            <a:off x="2802834" y="2166725"/>
            <a:ext cx="1285461" cy="400110"/>
          </a:xfrm>
          <a:prstGeom prst="rect">
            <a:avLst/>
          </a:prstGeom>
          <a:noFill/>
        </p:spPr>
        <p:txBody>
          <a:bodyPr wrap="square" rtlCol="1">
            <a:spAutoFit/>
          </a:bodyPr>
          <a:lstStyle/>
          <a:p>
            <a:r>
              <a:rPr lang="en-US" sz="2000" dirty="0">
                <a:solidFill>
                  <a:srgbClr val="C00000"/>
                </a:solidFill>
                <a:latin typeface="Comic Sans MS" panose="030F0702030302020204" pitchFamily="66" charset="0"/>
              </a:rPr>
              <a:t>who</a:t>
            </a:r>
            <a:endParaRPr lang="ar-SA" sz="2000" dirty="0">
              <a:solidFill>
                <a:srgbClr val="C00000"/>
              </a:solidFill>
              <a:latin typeface="Comic Sans MS" panose="030F0702030302020204" pitchFamily="66" charset="0"/>
            </a:endParaRPr>
          </a:p>
        </p:txBody>
      </p:sp>
      <p:sp>
        <p:nvSpPr>
          <p:cNvPr id="9" name="مربع نص 8">
            <a:extLst>
              <a:ext uri="{FF2B5EF4-FFF2-40B4-BE49-F238E27FC236}">
                <a16:creationId xmlns:a16="http://schemas.microsoft.com/office/drawing/2014/main" id="{D2940784-5B8B-453A-AF1C-92066EFB4768}"/>
              </a:ext>
            </a:extLst>
          </p:cNvPr>
          <p:cNvSpPr txBox="1"/>
          <p:nvPr/>
        </p:nvSpPr>
        <p:spPr>
          <a:xfrm>
            <a:off x="2504660" y="2557664"/>
            <a:ext cx="1285461"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who</a:t>
            </a:r>
            <a:endParaRPr lang="ar-SA" sz="2000" dirty="0">
              <a:solidFill>
                <a:srgbClr val="0000CC"/>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AF045D43-0F2E-4ED5-909E-E941DDD45AC7}"/>
              </a:ext>
            </a:extLst>
          </p:cNvPr>
          <p:cNvSpPr txBox="1"/>
          <p:nvPr/>
        </p:nvSpPr>
        <p:spPr>
          <a:xfrm>
            <a:off x="1934815" y="2902221"/>
            <a:ext cx="1285461" cy="400110"/>
          </a:xfrm>
          <a:prstGeom prst="rect">
            <a:avLst/>
          </a:prstGeom>
          <a:noFill/>
        </p:spPr>
        <p:txBody>
          <a:bodyPr wrap="square" rtlCol="1">
            <a:spAutoFit/>
          </a:bodyPr>
          <a:lstStyle/>
          <a:p>
            <a:r>
              <a:rPr lang="en-US" sz="2000" dirty="0">
                <a:solidFill>
                  <a:srgbClr val="C00000"/>
                </a:solidFill>
                <a:latin typeface="Comic Sans MS" panose="030F0702030302020204" pitchFamily="66" charset="0"/>
              </a:rPr>
              <a:t>who</a:t>
            </a:r>
            <a:endParaRPr lang="ar-SA" sz="2000" dirty="0">
              <a:solidFill>
                <a:srgbClr val="C00000"/>
              </a:solidFill>
              <a:latin typeface="Comic Sans MS" panose="030F0702030302020204" pitchFamily="66" charset="0"/>
            </a:endParaRPr>
          </a:p>
        </p:txBody>
      </p:sp>
      <p:sp>
        <p:nvSpPr>
          <p:cNvPr id="11" name="مربع نص 10">
            <a:extLst>
              <a:ext uri="{FF2B5EF4-FFF2-40B4-BE49-F238E27FC236}">
                <a16:creationId xmlns:a16="http://schemas.microsoft.com/office/drawing/2014/main" id="{1C9C14C8-8D14-4E76-B975-C6A59856B365}"/>
              </a:ext>
            </a:extLst>
          </p:cNvPr>
          <p:cNvSpPr txBox="1"/>
          <p:nvPr/>
        </p:nvSpPr>
        <p:spPr>
          <a:xfrm>
            <a:off x="357810" y="5009319"/>
            <a:ext cx="8587408"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Some passengers were sleeping while the pilot was landing the plane</a:t>
            </a:r>
            <a:endParaRPr lang="ar-SA" sz="2000" dirty="0">
              <a:solidFill>
                <a:srgbClr val="0000CC"/>
              </a:solidFill>
              <a:latin typeface="Comic Sans MS" panose="030F0702030302020204" pitchFamily="66" charset="0"/>
            </a:endParaRPr>
          </a:p>
        </p:txBody>
      </p:sp>
      <p:sp>
        <p:nvSpPr>
          <p:cNvPr id="12" name="مربع نص 11">
            <a:extLst>
              <a:ext uri="{FF2B5EF4-FFF2-40B4-BE49-F238E27FC236}">
                <a16:creationId xmlns:a16="http://schemas.microsoft.com/office/drawing/2014/main" id="{27A5D972-61E3-448F-B37E-937FE46384C7}"/>
              </a:ext>
            </a:extLst>
          </p:cNvPr>
          <p:cNvSpPr txBox="1"/>
          <p:nvPr/>
        </p:nvSpPr>
        <p:spPr>
          <a:xfrm>
            <a:off x="788509" y="5638797"/>
            <a:ext cx="7176048" cy="400110"/>
          </a:xfrm>
          <a:prstGeom prst="rect">
            <a:avLst/>
          </a:prstGeom>
          <a:noFill/>
        </p:spPr>
        <p:txBody>
          <a:bodyPr wrap="square" rtlCol="1">
            <a:spAutoFit/>
          </a:bodyPr>
          <a:lstStyle/>
          <a:p>
            <a:r>
              <a:rPr lang="en-US" sz="2000" dirty="0">
                <a:solidFill>
                  <a:srgbClr val="C00000"/>
                </a:solidFill>
                <a:latin typeface="Comic Sans MS" panose="030F0702030302020204" pitchFamily="66" charset="0"/>
              </a:rPr>
              <a:t>The baby was crying while Nawal was talking on the phone</a:t>
            </a:r>
            <a:endParaRPr lang="ar-SA" sz="2000" dirty="0">
              <a:solidFill>
                <a:srgbClr val="C00000"/>
              </a:solidFill>
              <a:latin typeface="Comic Sans MS" panose="030F0702030302020204" pitchFamily="66" charset="0"/>
            </a:endParaRPr>
          </a:p>
        </p:txBody>
      </p:sp>
      <p:sp>
        <p:nvSpPr>
          <p:cNvPr id="13" name="مربع نص 12">
            <a:extLst>
              <a:ext uri="{FF2B5EF4-FFF2-40B4-BE49-F238E27FC236}">
                <a16:creationId xmlns:a16="http://schemas.microsoft.com/office/drawing/2014/main" id="{E761BCEF-E4C0-4CB8-AC5C-3F37DE6E0446}"/>
              </a:ext>
            </a:extLst>
          </p:cNvPr>
          <p:cNvSpPr txBox="1"/>
          <p:nvPr/>
        </p:nvSpPr>
        <p:spPr>
          <a:xfrm>
            <a:off x="781882" y="6241769"/>
            <a:ext cx="6188760"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It was raining while we were playing tennis</a:t>
            </a:r>
            <a:endParaRPr lang="ar-SA" sz="20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17692654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fade">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fade">
                                      <p:cBhvr>
                                        <p:cTn id="27" dur="500"/>
                                        <p:tgtEl>
                                          <p:spTgt spid="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fade">
                                      <p:cBhvr>
                                        <p:cTn id="32" dur="500"/>
                                        <p:tgtEl>
                                          <p:spTgt spid="9">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xEl>
                                              <p:pRg st="0" end="0"/>
                                            </p:txEl>
                                          </p:spTgt>
                                        </p:tgtEl>
                                        <p:attrNameLst>
                                          <p:attrName>style.visibility</p:attrName>
                                        </p:attrNameLst>
                                      </p:cBhvr>
                                      <p:to>
                                        <p:strVal val="visible"/>
                                      </p:to>
                                    </p:set>
                                    <p:animEffect transition="in" filter="fade">
                                      <p:cBhvr>
                                        <p:cTn id="37" dur="500"/>
                                        <p:tgtEl>
                                          <p:spTgt spid="10">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
                                            <p:txEl>
                                              <p:pRg st="0" end="0"/>
                                            </p:txEl>
                                          </p:spTgt>
                                        </p:tgtEl>
                                        <p:attrNameLst>
                                          <p:attrName>style.visibility</p:attrName>
                                        </p:attrNameLst>
                                      </p:cBhvr>
                                      <p:to>
                                        <p:strVal val="visible"/>
                                      </p:to>
                                    </p:set>
                                    <p:animEffect transition="in" filter="fade">
                                      <p:cBhvr>
                                        <p:cTn id="42" dur="500"/>
                                        <p:tgtEl>
                                          <p:spTgt spid="11">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2">
                                            <p:txEl>
                                              <p:pRg st="0" end="0"/>
                                            </p:txEl>
                                          </p:spTgt>
                                        </p:tgtEl>
                                        <p:attrNameLst>
                                          <p:attrName>style.visibility</p:attrName>
                                        </p:attrNameLst>
                                      </p:cBhvr>
                                      <p:to>
                                        <p:strVal val="visible"/>
                                      </p:to>
                                    </p:set>
                                    <p:animEffect transition="in" filter="fade">
                                      <p:cBhvr>
                                        <p:cTn id="47" dur="500"/>
                                        <p:tgtEl>
                                          <p:spTgt spid="12">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3">
                                            <p:txEl>
                                              <p:pRg st="0" end="0"/>
                                            </p:txEl>
                                          </p:spTgt>
                                        </p:tgtEl>
                                        <p:attrNameLst>
                                          <p:attrName>style.visibility</p:attrName>
                                        </p:attrNameLst>
                                      </p:cBhvr>
                                      <p:to>
                                        <p:strVal val="visible"/>
                                      </p:to>
                                    </p:set>
                                    <p:animEffect transition="in" filter="fade">
                                      <p:cBhvr>
                                        <p:cTn id="52"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7BFAD75B-F7F1-4AA2-B081-F81C6FF4306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64938" y="212035"/>
            <a:ext cx="8825154" cy="6467061"/>
          </a:xfrm>
          <a:prstGeom prst="rect">
            <a:avLst/>
          </a:prstGeom>
        </p:spPr>
      </p:pic>
      <p:sp>
        <p:nvSpPr>
          <p:cNvPr id="5" name="مربع نص 4">
            <a:extLst>
              <a:ext uri="{FF2B5EF4-FFF2-40B4-BE49-F238E27FC236}">
                <a16:creationId xmlns:a16="http://schemas.microsoft.com/office/drawing/2014/main" id="{DD736A53-668B-4639-92DB-45AA1F9F2FD6}"/>
              </a:ext>
            </a:extLst>
          </p:cNvPr>
          <p:cNvSpPr txBox="1"/>
          <p:nvPr/>
        </p:nvSpPr>
        <p:spPr>
          <a:xfrm>
            <a:off x="344558" y="596342"/>
            <a:ext cx="8587408"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Faisal was working on the weekends while he was studying at university</a:t>
            </a:r>
            <a:endParaRPr lang="ar-SA" sz="20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851D9A16-B6D0-4B97-925C-E933C44ACDDB}"/>
              </a:ext>
            </a:extLst>
          </p:cNvPr>
          <p:cNvSpPr txBox="1"/>
          <p:nvPr/>
        </p:nvSpPr>
        <p:spPr>
          <a:xfrm>
            <a:off x="164938" y="1345091"/>
            <a:ext cx="8733899" cy="400110"/>
          </a:xfrm>
          <a:prstGeom prst="rect">
            <a:avLst/>
          </a:prstGeom>
          <a:noFill/>
        </p:spPr>
        <p:txBody>
          <a:bodyPr wrap="square" rtlCol="1">
            <a:spAutoFit/>
          </a:bodyPr>
          <a:lstStyle/>
          <a:p>
            <a:r>
              <a:rPr lang="en-US" sz="2000" dirty="0">
                <a:solidFill>
                  <a:srgbClr val="C00000"/>
                </a:solidFill>
                <a:latin typeface="Comic Sans MS" panose="030F0702030302020204" pitchFamily="66" charset="0"/>
              </a:rPr>
              <a:t>I was doing my science homework while my sisters were watching a film.</a:t>
            </a:r>
            <a:endParaRPr lang="ar-SA" sz="2000" dirty="0">
              <a:solidFill>
                <a:srgbClr val="C00000"/>
              </a:solidFill>
              <a:latin typeface="Comic Sans MS" panose="030F0702030302020204" pitchFamily="66" charset="0"/>
            </a:endParaRPr>
          </a:p>
        </p:txBody>
      </p:sp>
      <p:sp>
        <p:nvSpPr>
          <p:cNvPr id="7" name="مربع نص 6">
            <a:extLst>
              <a:ext uri="{FF2B5EF4-FFF2-40B4-BE49-F238E27FC236}">
                <a16:creationId xmlns:a16="http://schemas.microsoft.com/office/drawing/2014/main" id="{C99F9693-C7F0-4506-8443-A3AB12FD38D9}"/>
              </a:ext>
            </a:extLst>
          </p:cNvPr>
          <p:cNvSpPr txBox="1"/>
          <p:nvPr/>
        </p:nvSpPr>
        <p:spPr>
          <a:xfrm>
            <a:off x="164938" y="2133594"/>
            <a:ext cx="8814124"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Dan was organizing the conference while you were preparing your speech</a:t>
            </a:r>
            <a:endParaRPr lang="ar-SA" sz="2000" dirty="0">
              <a:solidFill>
                <a:srgbClr val="0000CC"/>
              </a:solidFill>
              <a:latin typeface="Comic Sans MS" panose="030F0702030302020204" pitchFamily="66" charset="0"/>
            </a:endParaRPr>
          </a:p>
        </p:txBody>
      </p:sp>
      <p:sp>
        <p:nvSpPr>
          <p:cNvPr id="9" name="مربع نص 8">
            <a:extLst>
              <a:ext uri="{FF2B5EF4-FFF2-40B4-BE49-F238E27FC236}">
                <a16:creationId xmlns:a16="http://schemas.microsoft.com/office/drawing/2014/main" id="{2F5F223F-0DD8-452D-ACF7-BC04E28C6F6D}"/>
              </a:ext>
            </a:extLst>
          </p:cNvPr>
          <p:cNvSpPr txBox="1"/>
          <p:nvPr/>
        </p:nvSpPr>
        <p:spPr>
          <a:xfrm>
            <a:off x="2000365" y="3458817"/>
            <a:ext cx="1604225" cy="461665"/>
          </a:xfrm>
          <a:prstGeom prst="rect">
            <a:avLst/>
          </a:prstGeom>
          <a:noFill/>
        </p:spPr>
        <p:txBody>
          <a:bodyPr wrap="square" rtlCol="1">
            <a:spAutoFit/>
          </a:bodyPr>
          <a:lstStyle/>
          <a:p>
            <a:r>
              <a:rPr lang="en-US" sz="2400" dirty="0">
                <a:solidFill>
                  <a:srgbClr val="C00000"/>
                </a:solidFill>
                <a:latin typeface="Comic Sans MS" panose="030F0702030302020204" pitchFamily="66" charset="0"/>
              </a:rPr>
              <a:t>was</a:t>
            </a:r>
            <a:endParaRPr lang="ar-SA" sz="2400" dirty="0">
              <a:solidFill>
                <a:srgbClr val="C00000"/>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4590CC1C-35EF-4EF6-9244-DFBE2984B920}"/>
              </a:ext>
            </a:extLst>
          </p:cNvPr>
          <p:cNvSpPr txBox="1"/>
          <p:nvPr/>
        </p:nvSpPr>
        <p:spPr>
          <a:xfrm>
            <a:off x="5903135" y="3438940"/>
            <a:ext cx="1604225"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while</a:t>
            </a:r>
            <a:endParaRPr lang="ar-SA" sz="2400" dirty="0">
              <a:solidFill>
                <a:srgbClr val="0000CC"/>
              </a:solidFill>
              <a:latin typeface="Comic Sans MS" panose="030F0702030302020204" pitchFamily="66" charset="0"/>
            </a:endParaRPr>
          </a:p>
        </p:txBody>
      </p:sp>
      <p:sp>
        <p:nvSpPr>
          <p:cNvPr id="11" name="مربع نص 10">
            <a:extLst>
              <a:ext uri="{FF2B5EF4-FFF2-40B4-BE49-F238E27FC236}">
                <a16:creationId xmlns:a16="http://schemas.microsoft.com/office/drawing/2014/main" id="{6D07ABDE-1F80-4B99-A2AC-FAD64CADDB62}"/>
              </a:ext>
            </a:extLst>
          </p:cNvPr>
          <p:cNvSpPr txBox="1"/>
          <p:nvPr/>
        </p:nvSpPr>
        <p:spPr>
          <a:xfrm>
            <a:off x="1980489" y="3836503"/>
            <a:ext cx="1604225" cy="461665"/>
          </a:xfrm>
          <a:prstGeom prst="rect">
            <a:avLst/>
          </a:prstGeom>
          <a:noFill/>
        </p:spPr>
        <p:txBody>
          <a:bodyPr wrap="square" rtlCol="1">
            <a:spAutoFit/>
          </a:bodyPr>
          <a:lstStyle/>
          <a:p>
            <a:r>
              <a:rPr lang="en-US" sz="2400" dirty="0">
                <a:solidFill>
                  <a:srgbClr val="C00000"/>
                </a:solidFill>
                <a:latin typeface="Comic Sans MS" panose="030F0702030302020204" pitchFamily="66" charset="0"/>
              </a:rPr>
              <a:t>were</a:t>
            </a:r>
            <a:endParaRPr lang="ar-SA" sz="2400" dirty="0">
              <a:solidFill>
                <a:srgbClr val="C00000"/>
              </a:solidFill>
              <a:latin typeface="Comic Sans MS" panose="030F0702030302020204" pitchFamily="66" charset="0"/>
            </a:endParaRPr>
          </a:p>
        </p:txBody>
      </p:sp>
      <p:sp>
        <p:nvSpPr>
          <p:cNvPr id="12" name="مربع نص 11">
            <a:extLst>
              <a:ext uri="{FF2B5EF4-FFF2-40B4-BE49-F238E27FC236}">
                <a16:creationId xmlns:a16="http://schemas.microsoft.com/office/drawing/2014/main" id="{BC1828B4-7DB9-4420-A9DD-C8E682A2919A}"/>
              </a:ext>
            </a:extLst>
          </p:cNvPr>
          <p:cNvSpPr txBox="1"/>
          <p:nvPr/>
        </p:nvSpPr>
        <p:spPr>
          <a:xfrm>
            <a:off x="920314" y="4220818"/>
            <a:ext cx="1604225"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who</a:t>
            </a:r>
            <a:endParaRPr lang="ar-SA" sz="2400" dirty="0">
              <a:solidFill>
                <a:srgbClr val="0000CC"/>
              </a:solidFill>
              <a:latin typeface="Comic Sans MS" panose="030F0702030302020204" pitchFamily="66" charset="0"/>
            </a:endParaRPr>
          </a:p>
        </p:txBody>
      </p:sp>
      <p:sp>
        <p:nvSpPr>
          <p:cNvPr id="13" name="مربع نص 12">
            <a:extLst>
              <a:ext uri="{FF2B5EF4-FFF2-40B4-BE49-F238E27FC236}">
                <a16:creationId xmlns:a16="http://schemas.microsoft.com/office/drawing/2014/main" id="{57907853-EBE5-411D-9831-3DF12FB32018}"/>
              </a:ext>
            </a:extLst>
          </p:cNvPr>
          <p:cNvSpPr txBox="1"/>
          <p:nvPr/>
        </p:nvSpPr>
        <p:spPr>
          <a:xfrm>
            <a:off x="4617669" y="4220818"/>
            <a:ext cx="1604225" cy="461665"/>
          </a:xfrm>
          <a:prstGeom prst="rect">
            <a:avLst/>
          </a:prstGeom>
          <a:noFill/>
        </p:spPr>
        <p:txBody>
          <a:bodyPr wrap="square" rtlCol="1">
            <a:spAutoFit/>
          </a:bodyPr>
          <a:lstStyle/>
          <a:p>
            <a:r>
              <a:rPr lang="en-US" sz="2400" dirty="0">
                <a:solidFill>
                  <a:srgbClr val="C00000"/>
                </a:solidFill>
                <a:latin typeface="Comic Sans MS" panose="030F0702030302020204" pitchFamily="66" charset="0"/>
              </a:rPr>
              <a:t>was</a:t>
            </a:r>
            <a:endParaRPr lang="ar-SA" sz="2400" dirty="0">
              <a:solidFill>
                <a:srgbClr val="C00000"/>
              </a:solidFill>
              <a:latin typeface="Comic Sans MS" panose="030F0702030302020204" pitchFamily="66" charset="0"/>
            </a:endParaRPr>
          </a:p>
        </p:txBody>
      </p:sp>
      <p:sp>
        <p:nvSpPr>
          <p:cNvPr id="14" name="مربع نص 13">
            <a:extLst>
              <a:ext uri="{FF2B5EF4-FFF2-40B4-BE49-F238E27FC236}">
                <a16:creationId xmlns:a16="http://schemas.microsoft.com/office/drawing/2014/main" id="{E21C7D77-D58D-4126-AA8F-CF008A21BC16}"/>
              </a:ext>
            </a:extLst>
          </p:cNvPr>
          <p:cNvSpPr txBox="1"/>
          <p:nvPr/>
        </p:nvSpPr>
        <p:spPr>
          <a:xfrm>
            <a:off x="3299080" y="4691272"/>
            <a:ext cx="1869271"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which/that</a:t>
            </a:r>
            <a:endParaRPr lang="ar-SA" sz="2000" dirty="0">
              <a:solidFill>
                <a:srgbClr val="0000CC"/>
              </a:solidFill>
              <a:latin typeface="Comic Sans MS" panose="030F0702030302020204" pitchFamily="66" charset="0"/>
            </a:endParaRPr>
          </a:p>
        </p:txBody>
      </p:sp>
      <p:sp>
        <p:nvSpPr>
          <p:cNvPr id="15" name="مربع نص 14">
            <a:extLst>
              <a:ext uri="{FF2B5EF4-FFF2-40B4-BE49-F238E27FC236}">
                <a16:creationId xmlns:a16="http://schemas.microsoft.com/office/drawing/2014/main" id="{BCF26173-8CE5-46A9-A4D0-2B7D98B144F0}"/>
              </a:ext>
            </a:extLst>
          </p:cNvPr>
          <p:cNvSpPr txBox="1"/>
          <p:nvPr/>
        </p:nvSpPr>
        <p:spPr>
          <a:xfrm>
            <a:off x="4544782" y="5049079"/>
            <a:ext cx="1690364" cy="461665"/>
          </a:xfrm>
          <a:prstGeom prst="rect">
            <a:avLst/>
          </a:prstGeom>
          <a:noFill/>
        </p:spPr>
        <p:txBody>
          <a:bodyPr wrap="square" rtlCol="1">
            <a:spAutoFit/>
          </a:bodyPr>
          <a:lstStyle/>
          <a:p>
            <a:r>
              <a:rPr lang="en-US" sz="2400" dirty="0">
                <a:solidFill>
                  <a:srgbClr val="C00000"/>
                </a:solidFill>
                <a:latin typeface="Comic Sans MS" panose="030F0702030302020204" pitchFamily="66" charset="0"/>
              </a:rPr>
              <a:t>who/that</a:t>
            </a:r>
            <a:endParaRPr lang="ar-SA" sz="2400" dirty="0">
              <a:solidFill>
                <a:srgbClr val="C00000"/>
              </a:solidFill>
              <a:latin typeface="Comic Sans MS" panose="030F0702030302020204" pitchFamily="66" charset="0"/>
            </a:endParaRPr>
          </a:p>
        </p:txBody>
      </p:sp>
    </p:spTree>
    <p:extLst>
      <p:ext uri="{BB962C8B-B14F-4D97-AF65-F5344CB8AC3E}">
        <p14:creationId xmlns:p14="http://schemas.microsoft.com/office/powerpoint/2010/main" val="14504621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fade">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animEffect transition="in" filter="fade">
                                      <p:cBhvr>
                                        <p:cTn id="27" dur="500"/>
                                        <p:tgtEl>
                                          <p:spTgt spid="9">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Effect transition="in" filter="fade">
                                      <p:cBhvr>
                                        <p:cTn id="32" dur="500"/>
                                        <p:tgtEl>
                                          <p:spTgt spid="10">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
                                            <p:txEl>
                                              <p:pRg st="0" end="0"/>
                                            </p:txEl>
                                          </p:spTgt>
                                        </p:tgtEl>
                                        <p:attrNameLst>
                                          <p:attrName>style.visibility</p:attrName>
                                        </p:attrNameLst>
                                      </p:cBhvr>
                                      <p:to>
                                        <p:strVal val="visible"/>
                                      </p:to>
                                    </p:set>
                                    <p:animEffect transition="in" filter="fade">
                                      <p:cBhvr>
                                        <p:cTn id="37" dur="500"/>
                                        <p:tgtEl>
                                          <p:spTgt spid="11">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2">
                                            <p:txEl>
                                              <p:pRg st="0" end="0"/>
                                            </p:txEl>
                                          </p:spTgt>
                                        </p:tgtEl>
                                        <p:attrNameLst>
                                          <p:attrName>style.visibility</p:attrName>
                                        </p:attrNameLst>
                                      </p:cBhvr>
                                      <p:to>
                                        <p:strVal val="visible"/>
                                      </p:to>
                                    </p:set>
                                    <p:animEffect transition="in" filter="fade">
                                      <p:cBhvr>
                                        <p:cTn id="42" dur="500"/>
                                        <p:tgtEl>
                                          <p:spTgt spid="12">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3">
                                            <p:txEl>
                                              <p:pRg st="0" end="0"/>
                                            </p:txEl>
                                          </p:spTgt>
                                        </p:tgtEl>
                                        <p:attrNameLst>
                                          <p:attrName>style.visibility</p:attrName>
                                        </p:attrNameLst>
                                      </p:cBhvr>
                                      <p:to>
                                        <p:strVal val="visible"/>
                                      </p:to>
                                    </p:set>
                                    <p:animEffect transition="in" filter="fade">
                                      <p:cBhvr>
                                        <p:cTn id="47" dur="500"/>
                                        <p:tgtEl>
                                          <p:spTgt spid="13">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4">
                                            <p:txEl>
                                              <p:pRg st="0" end="0"/>
                                            </p:txEl>
                                          </p:spTgt>
                                        </p:tgtEl>
                                        <p:attrNameLst>
                                          <p:attrName>style.visibility</p:attrName>
                                        </p:attrNameLst>
                                      </p:cBhvr>
                                      <p:to>
                                        <p:strVal val="visible"/>
                                      </p:to>
                                    </p:set>
                                    <p:animEffect transition="in" filter="fade">
                                      <p:cBhvr>
                                        <p:cTn id="52" dur="500"/>
                                        <p:tgtEl>
                                          <p:spTgt spid="14">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5">
                                            <p:txEl>
                                              <p:pRg st="0" end="0"/>
                                            </p:txEl>
                                          </p:spTgt>
                                        </p:tgtEl>
                                        <p:attrNameLst>
                                          <p:attrName>style.visibility</p:attrName>
                                        </p:attrNameLst>
                                      </p:cBhvr>
                                      <p:to>
                                        <p:strVal val="visible"/>
                                      </p:to>
                                    </p:set>
                                    <p:animEffect transition="in" filter="fade">
                                      <p:cBhvr>
                                        <p:cTn id="57"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t="-5000" r="-1000" b="-3000"/>
          </a:stretch>
        </a:blipFill>
        <a:effectLst/>
      </p:bgPr>
    </p:bg>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2EA5E9D7-C477-48E7-9F19-34548C254121}"/>
              </a:ext>
            </a:extLst>
          </p:cNvPr>
          <p:cNvSpPr>
            <a:spLocks noGrp="1"/>
          </p:cNvSpPr>
          <p:nvPr>
            <p:ph type="ctrTitle"/>
          </p:nvPr>
        </p:nvSpPr>
        <p:spPr>
          <a:xfrm>
            <a:off x="2294093" y="1791264"/>
            <a:ext cx="4555813" cy="2257274"/>
          </a:xfrm>
        </p:spPr>
        <p:txBody>
          <a:bodyPr/>
          <a:lstStyle/>
          <a:p>
            <a:pPr algn="ctr"/>
            <a:r>
              <a:rPr lang="en-US" sz="11500" dirty="0">
                <a:solidFill>
                  <a:schemeClr val="tx1"/>
                </a:solidFill>
              </a:rPr>
              <a:t>Unit 3 </a:t>
            </a:r>
            <a:endParaRPr lang="ar-SA" sz="11500" dirty="0">
              <a:solidFill>
                <a:schemeClr val="tx1"/>
              </a:solidFill>
            </a:endParaRPr>
          </a:p>
        </p:txBody>
      </p:sp>
    </p:spTree>
    <p:extLst>
      <p:ext uri="{BB962C8B-B14F-4D97-AF65-F5344CB8AC3E}">
        <p14:creationId xmlns:p14="http://schemas.microsoft.com/office/powerpoint/2010/main" val="9472358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13BACCF2-3CCB-4E7D-8A68-242B2C52D11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53990" y="397565"/>
            <a:ext cx="8665766" cy="6268278"/>
          </a:xfrm>
          <a:prstGeom prst="rect">
            <a:avLst/>
          </a:prstGeom>
        </p:spPr>
      </p:pic>
      <p:sp>
        <p:nvSpPr>
          <p:cNvPr id="5" name="مربع نص 4">
            <a:extLst>
              <a:ext uri="{FF2B5EF4-FFF2-40B4-BE49-F238E27FC236}">
                <a16:creationId xmlns:a16="http://schemas.microsoft.com/office/drawing/2014/main" id="{61FE013D-F261-4570-9622-DF64B2BB5AA4}"/>
              </a:ext>
            </a:extLst>
          </p:cNvPr>
          <p:cNvSpPr txBox="1"/>
          <p:nvPr/>
        </p:nvSpPr>
        <p:spPr>
          <a:xfrm>
            <a:off x="6227807" y="1391479"/>
            <a:ext cx="1948783"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Will </a:t>
            </a:r>
            <a:endParaRPr lang="ar-SA" sz="24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4B1F7E16-881F-472C-BB23-59FF4DC4425B}"/>
              </a:ext>
            </a:extLst>
          </p:cNvPr>
          <p:cNvSpPr txBox="1"/>
          <p:nvPr/>
        </p:nvSpPr>
        <p:spPr>
          <a:xfrm>
            <a:off x="1973860" y="1643270"/>
            <a:ext cx="1690364"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tell</a:t>
            </a:r>
            <a:endParaRPr lang="ar-SA" sz="24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DE492BEE-60D0-4B05-9F07-C66FAA237AB3}"/>
              </a:ext>
            </a:extLst>
          </p:cNvPr>
          <p:cNvSpPr txBox="1"/>
          <p:nvPr/>
        </p:nvSpPr>
        <p:spPr>
          <a:xfrm>
            <a:off x="1867842" y="2093841"/>
            <a:ext cx="1690364"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Of course </a:t>
            </a:r>
            <a:endParaRPr lang="ar-SA" sz="2400"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id="{815FBE0D-F882-4A23-B4AF-4B6121CF8BB8}"/>
              </a:ext>
            </a:extLst>
          </p:cNvPr>
          <p:cNvSpPr txBox="1"/>
          <p:nvPr/>
        </p:nvSpPr>
        <p:spPr>
          <a:xfrm>
            <a:off x="4319494" y="2093842"/>
            <a:ext cx="1690364"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will be </a:t>
            </a:r>
            <a:endParaRPr lang="ar-SA" sz="2400" dirty="0">
              <a:solidFill>
                <a:srgbClr val="0000CC"/>
              </a:solidFill>
              <a:latin typeface="Comic Sans MS" panose="030F0702030302020204" pitchFamily="66" charset="0"/>
            </a:endParaRPr>
          </a:p>
        </p:txBody>
      </p:sp>
      <p:sp>
        <p:nvSpPr>
          <p:cNvPr id="9" name="مربع نص 8">
            <a:extLst>
              <a:ext uri="{FF2B5EF4-FFF2-40B4-BE49-F238E27FC236}">
                <a16:creationId xmlns:a16="http://schemas.microsoft.com/office/drawing/2014/main" id="{E9F1607E-F595-40C6-A3D2-2B76696B605D}"/>
              </a:ext>
            </a:extLst>
          </p:cNvPr>
          <p:cNvSpPr txBox="1"/>
          <p:nvPr/>
        </p:nvSpPr>
        <p:spPr>
          <a:xfrm>
            <a:off x="2331667" y="2796211"/>
            <a:ext cx="1690364"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Will </a:t>
            </a:r>
            <a:endParaRPr lang="ar-SA" sz="2400" dirty="0">
              <a:solidFill>
                <a:srgbClr val="0000CC"/>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09CAA2A5-61BA-420D-A6AC-207E60F7BC8A}"/>
              </a:ext>
            </a:extLst>
          </p:cNvPr>
          <p:cNvSpPr txBox="1"/>
          <p:nvPr/>
        </p:nvSpPr>
        <p:spPr>
          <a:xfrm>
            <a:off x="4624294" y="2796208"/>
            <a:ext cx="1690364"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work</a:t>
            </a:r>
            <a:endParaRPr lang="ar-SA" sz="2400" dirty="0">
              <a:solidFill>
                <a:srgbClr val="0000CC"/>
              </a:solidFill>
              <a:latin typeface="Comic Sans MS" panose="030F0702030302020204" pitchFamily="66" charset="0"/>
            </a:endParaRPr>
          </a:p>
        </p:txBody>
      </p:sp>
      <p:sp>
        <p:nvSpPr>
          <p:cNvPr id="11" name="مربع نص 10">
            <a:extLst>
              <a:ext uri="{FF2B5EF4-FFF2-40B4-BE49-F238E27FC236}">
                <a16:creationId xmlns:a16="http://schemas.microsoft.com/office/drawing/2014/main" id="{56F47C2C-06D2-4648-AC76-80DA9F0C7FB8}"/>
              </a:ext>
            </a:extLst>
          </p:cNvPr>
          <p:cNvSpPr txBox="1"/>
          <p:nvPr/>
        </p:nvSpPr>
        <p:spPr>
          <a:xfrm>
            <a:off x="1828086" y="3485324"/>
            <a:ext cx="1690364"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I hope not</a:t>
            </a:r>
            <a:endParaRPr lang="ar-SA" sz="2400" dirty="0">
              <a:solidFill>
                <a:srgbClr val="0000CC"/>
              </a:solidFill>
              <a:latin typeface="Comic Sans MS" panose="030F0702030302020204" pitchFamily="66" charset="0"/>
            </a:endParaRPr>
          </a:p>
        </p:txBody>
      </p:sp>
      <p:sp>
        <p:nvSpPr>
          <p:cNvPr id="12" name="مربع نص 11">
            <a:extLst>
              <a:ext uri="{FF2B5EF4-FFF2-40B4-BE49-F238E27FC236}">
                <a16:creationId xmlns:a16="http://schemas.microsoft.com/office/drawing/2014/main" id="{A7A27292-D43B-4131-8C0B-5418A2692EB0}"/>
              </a:ext>
            </a:extLst>
          </p:cNvPr>
          <p:cNvSpPr txBox="1"/>
          <p:nvPr/>
        </p:nvSpPr>
        <p:spPr>
          <a:xfrm>
            <a:off x="1298002" y="3750368"/>
            <a:ext cx="2167442"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will not work</a:t>
            </a:r>
            <a:endParaRPr lang="ar-SA" sz="2400" dirty="0">
              <a:solidFill>
                <a:srgbClr val="0000CC"/>
              </a:solidFill>
              <a:latin typeface="Comic Sans MS" panose="030F0702030302020204" pitchFamily="66" charset="0"/>
            </a:endParaRPr>
          </a:p>
        </p:txBody>
      </p:sp>
      <p:sp>
        <p:nvSpPr>
          <p:cNvPr id="13" name="مربع نص 12">
            <a:extLst>
              <a:ext uri="{FF2B5EF4-FFF2-40B4-BE49-F238E27FC236}">
                <a16:creationId xmlns:a16="http://schemas.microsoft.com/office/drawing/2014/main" id="{20110526-9A8E-4ABD-97D2-807A9F17937E}"/>
              </a:ext>
            </a:extLst>
          </p:cNvPr>
          <p:cNvSpPr txBox="1"/>
          <p:nvPr/>
        </p:nvSpPr>
        <p:spPr>
          <a:xfrm>
            <a:off x="4982102" y="3737115"/>
            <a:ext cx="1690364"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will have</a:t>
            </a:r>
            <a:endParaRPr lang="ar-SA" sz="2400" dirty="0">
              <a:solidFill>
                <a:srgbClr val="0000CC"/>
              </a:solidFill>
              <a:latin typeface="Comic Sans MS" panose="030F0702030302020204" pitchFamily="66" charset="0"/>
            </a:endParaRPr>
          </a:p>
        </p:txBody>
      </p:sp>
      <p:sp>
        <p:nvSpPr>
          <p:cNvPr id="14" name="مربع نص 13">
            <a:extLst>
              <a:ext uri="{FF2B5EF4-FFF2-40B4-BE49-F238E27FC236}">
                <a16:creationId xmlns:a16="http://schemas.microsoft.com/office/drawing/2014/main" id="{BE24C2B8-112D-4B9B-88F7-9D62A3961D1F}"/>
              </a:ext>
            </a:extLst>
          </p:cNvPr>
          <p:cNvSpPr txBox="1"/>
          <p:nvPr/>
        </p:nvSpPr>
        <p:spPr>
          <a:xfrm>
            <a:off x="1549788" y="4704523"/>
            <a:ext cx="1690364"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Will </a:t>
            </a:r>
            <a:endParaRPr lang="ar-SA" sz="2400" dirty="0">
              <a:solidFill>
                <a:srgbClr val="0000CC"/>
              </a:solidFill>
              <a:latin typeface="Comic Sans MS" panose="030F0702030302020204" pitchFamily="66" charset="0"/>
            </a:endParaRPr>
          </a:p>
        </p:txBody>
      </p:sp>
      <p:sp>
        <p:nvSpPr>
          <p:cNvPr id="15" name="مربع نص 14">
            <a:extLst>
              <a:ext uri="{FF2B5EF4-FFF2-40B4-BE49-F238E27FC236}">
                <a16:creationId xmlns:a16="http://schemas.microsoft.com/office/drawing/2014/main" id="{CC5E1C87-1028-4013-B97B-7EAE39AE1864}"/>
              </a:ext>
            </a:extLst>
          </p:cNvPr>
          <p:cNvSpPr txBox="1"/>
          <p:nvPr/>
        </p:nvSpPr>
        <p:spPr>
          <a:xfrm>
            <a:off x="3776154" y="4691272"/>
            <a:ext cx="1690364"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spend</a:t>
            </a:r>
            <a:endParaRPr lang="ar-SA" sz="2400" dirty="0">
              <a:solidFill>
                <a:srgbClr val="0000CC"/>
              </a:solidFill>
              <a:latin typeface="Comic Sans MS" panose="030F0702030302020204" pitchFamily="66" charset="0"/>
            </a:endParaRPr>
          </a:p>
        </p:txBody>
      </p:sp>
      <p:sp>
        <p:nvSpPr>
          <p:cNvPr id="16" name="مربع نص 15">
            <a:extLst>
              <a:ext uri="{FF2B5EF4-FFF2-40B4-BE49-F238E27FC236}">
                <a16:creationId xmlns:a16="http://schemas.microsoft.com/office/drawing/2014/main" id="{2183B59D-FF9F-4146-83BC-B225B06D400E}"/>
              </a:ext>
            </a:extLst>
          </p:cNvPr>
          <p:cNvSpPr txBox="1"/>
          <p:nvPr/>
        </p:nvSpPr>
        <p:spPr>
          <a:xfrm>
            <a:off x="1801581" y="5393633"/>
            <a:ext cx="1690364"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I hope not</a:t>
            </a:r>
            <a:endParaRPr lang="ar-SA" sz="2400" dirty="0">
              <a:solidFill>
                <a:srgbClr val="0000CC"/>
              </a:solidFill>
              <a:latin typeface="Comic Sans MS" panose="030F0702030302020204" pitchFamily="66" charset="0"/>
            </a:endParaRPr>
          </a:p>
        </p:txBody>
      </p:sp>
      <p:sp>
        <p:nvSpPr>
          <p:cNvPr id="17" name="مربع نص 16">
            <a:extLst>
              <a:ext uri="{FF2B5EF4-FFF2-40B4-BE49-F238E27FC236}">
                <a16:creationId xmlns:a16="http://schemas.microsoft.com/office/drawing/2014/main" id="{492DE8CE-F068-45C3-9415-677333D38419}"/>
              </a:ext>
            </a:extLst>
          </p:cNvPr>
          <p:cNvSpPr txBox="1"/>
          <p:nvPr/>
        </p:nvSpPr>
        <p:spPr>
          <a:xfrm>
            <a:off x="4849584" y="5247862"/>
            <a:ext cx="2081306"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will not need</a:t>
            </a:r>
            <a:endParaRPr lang="ar-SA" sz="2400" dirty="0">
              <a:solidFill>
                <a:srgbClr val="0000CC"/>
              </a:solidFill>
              <a:latin typeface="Comic Sans MS" panose="030F0702030302020204" pitchFamily="66" charset="0"/>
            </a:endParaRPr>
          </a:p>
        </p:txBody>
      </p:sp>
      <p:sp>
        <p:nvSpPr>
          <p:cNvPr id="18" name="مربع نص 17">
            <a:extLst>
              <a:ext uri="{FF2B5EF4-FFF2-40B4-BE49-F238E27FC236}">
                <a16:creationId xmlns:a16="http://schemas.microsoft.com/office/drawing/2014/main" id="{41DB3C86-3021-497C-AE28-E41691230DD6}"/>
              </a:ext>
            </a:extLst>
          </p:cNvPr>
          <p:cNvSpPr txBox="1"/>
          <p:nvPr/>
        </p:nvSpPr>
        <p:spPr>
          <a:xfrm>
            <a:off x="3100295" y="5698436"/>
            <a:ext cx="1690364"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will live</a:t>
            </a:r>
            <a:endParaRPr lang="ar-SA" sz="2000" dirty="0">
              <a:solidFill>
                <a:srgbClr val="0000CC"/>
              </a:solidFill>
              <a:latin typeface="Comic Sans MS" panose="030F0702030302020204" pitchFamily="66" charset="0"/>
            </a:endParaRPr>
          </a:p>
        </p:txBody>
      </p:sp>
      <p:sp>
        <p:nvSpPr>
          <p:cNvPr id="19" name="مربع نص 18">
            <a:extLst>
              <a:ext uri="{FF2B5EF4-FFF2-40B4-BE49-F238E27FC236}">
                <a16:creationId xmlns:a16="http://schemas.microsoft.com/office/drawing/2014/main" id="{71273AEB-8713-4806-8315-39EACAED7015}"/>
              </a:ext>
            </a:extLst>
          </p:cNvPr>
          <p:cNvSpPr txBox="1"/>
          <p:nvPr/>
        </p:nvSpPr>
        <p:spPr>
          <a:xfrm>
            <a:off x="2808746" y="5936974"/>
            <a:ext cx="2080592"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will be able to </a:t>
            </a:r>
            <a:endParaRPr lang="ar-SA" sz="2000" dirty="0">
              <a:solidFill>
                <a:srgbClr val="0000CC"/>
              </a:solidFill>
              <a:latin typeface="Comic Sans MS" panose="030F0702030302020204" pitchFamily="66" charset="0"/>
            </a:endParaRPr>
          </a:p>
        </p:txBody>
      </p:sp>
      <p:sp>
        <p:nvSpPr>
          <p:cNvPr id="20" name="مربع نص 19">
            <a:extLst>
              <a:ext uri="{FF2B5EF4-FFF2-40B4-BE49-F238E27FC236}">
                <a16:creationId xmlns:a16="http://schemas.microsoft.com/office/drawing/2014/main" id="{1894C626-37B3-45B3-8BA0-6B8CE7DAADD2}"/>
              </a:ext>
            </a:extLst>
          </p:cNvPr>
          <p:cNvSpPr txBox="1"/>
          <p:nvPr/>
        </p:nvSpPr>
        <p:spPr>
          <a:xfrm>
            <a:off x="2556957" y="6188767"/>
            <a:ext cx="1690364"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will feel </a:t>
            </a:r>
            <a:endParaRPr lang="ar-SA" sz="20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8141037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fade">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fade">
                                      <p:cBhvr>
                                        <p:cTn id="27" dur="500"/>
                                        <p:tgtEl>
                                          <p:spTgt spid="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fade">
                                      <p:cBhvr>
                                        <p:cTn id="32" dur="500"/>
                                        <p:tgtEl>
                                          <p:spTgt spid="9">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xEl>
                                              <p:pRg st="0" end="0"/>
                                            </p:txEl>
                                          </p:spTgt>
                                        </p:tgtEl>
                                        <p:attrNameLst>
                                          <p:attrName>style.visibility</p:attrName>
                                        </p:attrNameLst>
                                      </p:cBhvr>
                                      <p:to>
                                        <p:strVal val="visible"/>
                                      </p:to>
                                    </p:set>
                                    <p:animEffect transition="in" filter="fade">
                                      <p:cBhvr>
                                        <p:cTn id="37" dur="500"/>
                                        <p:tgtEl>
                                          <p:spTgt spid="10">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
                                            <p:txEl>
                                              <p:pRg st="0" end="0"/>
                                            </p:txEl>
                                          </p:spTgt>
                                        </p:tgtEl>
                                        <p:attrNameLst>
                                          <p:attrName>style.visibility</p:attrName>
                                        </p:attrNameLst>
                                      </p:cBhvr>
                                      <p:to>
                                        <p:strVal val="visible"/>
                                      </p:to>
                                    </p:set>
                                    <p:animEffect transition="in" filter="fade">
                                      <p:cBhvr>
                                        <p:cTn id="42" dur="500"/>
                                        <p:tgtEl>
                                          <p:spTgt spid="11">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2">
                                            <p:txEl>
                                              <p:pRg st="0" end="0"/>
                                            </p:txEl>
                                          </p:spTgt>
                                        </p:tgtEl>
                                        <p:attrNameLst>
                                          <p:attrName>style.visibility</p:attrName>
                                        </p:attrNameLst>
                                      </p:cBhvr>
                                      <p:to>
                                        <p:strVal val="visible"/>
                                      </p:to>
                                    </p:set>
                                    <p:animEffect transition="in" filter="fade">
                                      <p:cBhvr>
                                        <p:cTn id="47" dur="500"/>
                                        <p:tgtEl>
                                          <p:spTgt spid="12">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3">
                                            <p:txEl>
                                              <p:pRg st="0" end="0"/>
                                            </p:txEl>
                                          </p:spTgt>
                                        </p:tgtEl>
                                        <p:attrNameLst>
                                          <p:attrName>style.visibility</p:attrName>
                                        </p:attrNameLst>
                                      </p:cBhvr>
                                      <p:to>
                                        <p:strVal val="visible"/>
                                      </p:to>
                                    </p:set>
                                    <p:animEffect transition="in" filter="fade">
                                      <p:cBhvr>
                                        <p:cTn id="52" dur="500"/>
                                        <p:tgtEl>
                                          <p:spTgt spid="13">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4">
                                            <p:txEl>
                                              <p:pRg st="0" end="0"/>
                                            </p:txEl>
                                          </p:spTgt>
                                        </p:tgtEl>
                                        <p:attrNameLst>
                                          <p:attrName>style.visibility</p:attrName>
                                        </p:attrNameLst>
                                      </p:cBhvr>
                                      <p:to>
                                        <p:strVal val="visible"/>
                                      </p:to>
                                    </p:set>
                                    <p:animEffect transition="in" filter="fade">
                                      <p:cBhvr>
                                        <p:cTn id="57" dur="500"/>
                                        <p:tgtEl>
                                          <p:spTgt spid="14">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5">
                                            <p:txEl>
                                              <p:pRg st="0" end="0"/>
                                            </p:txEl>
                                          </p:spTgt>
                                        </p:tgtEl>
                                        <p:attrNameLst>
                                          <p:attrName>style.visibility</p:attrName>
                                        </p:attrNameLst>
                                      </p:cBhvr>
                                      <p:to>
                                        <p:strVal val="visible"/>
                                      </p:to>
                                    </p:set>
                                    <p:animEffect transition="in" filter="fade">
                                      <p:cBhvr>
                                        <p:cTn id="62" dur="500"/>
                                        <p:tgtEl>
                                          <p:spTgt spid="15">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6">
                                            <p:txEl>
                                              <p:pRg st="0" end="0"/>
                                            </p:txEl>
                                          </p:spTgt>
                                        </p:tgtEl>
                                        <p:attrNameLst>
                                          <p:attrName>style.visibility</p:attrName>
                                        </p:attrNameLst>
                                      </p:cBhvr>
                                      <p:to>
                                        <p:strVal val="visible"/>
                                      </p:to>
                                    </p:set>
                                    <p:animEffect transition="in" filter="fade">
                                      <p:cBhvr>
                                        <p:cTn id="67" dur="500"/>
                                        <p:tgtEl>
                                          <p:spTgt spid="16">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7">
                                            <p:txEl>
                                              <p:pRg st="0" end="0"/>
                                            </p:txEl>
                                          </p:spTgt>
                                        </p:tgtEl>
                                        <p:attrNameLst>
                                          <p:attrName>style.visibility</p:attrName>
                                        </p:attrNameLst>
                                      </p:cBhvr>
                                      <p:to>
                                        <p:strVal val="visible"/>
                                      </p:to>
                                    </p:set>
                                    <p:animEffect transition="in" filter="fade">
                                      <p:cBhvr>
                                        <p:cTn id="72" dur="500"/>
                                        <p:tgtEl>
                                          <p:spTgt spid="17">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8">
                                            <p:txEl>
                                              <p:pRg st="0" end="0"/>
                                            </p:txEl>
                                          </p:spTgt>
                                        </p:tgtEl>
                                        <p:attrNameLst>
                                          <p:attrName>style.visibility</p:attrName>
                                        </p:attrNameLst>
                                      </p:cBhvr>
                                      <p:to>
                                        <p:strVal val="visible"/>
                                      </p:to>
                                    </p:set>
                                    <p:animEffect transition="in" filter="fade">
                                      <p:cBhvr>
                                        <p:cTn id="77" dur="500"/>
                                        <p:tgtEl>
                                          <p:spTgt spid="18">
                                            <p:txEl>
                                              <p:pRg st="0" end="0"/>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19">
                                            <p:txEl>
                                              <p:pRg st="0" end="0"/>
                                            </p:txEl>
                                          </p:spTgt>
                                        </p:tgtEl>
                                        <p:attrNameLst>
                                          <p:attrName>style.visibility</p:attrName>
                                        </p:attrNameLst>
                                      </p:cBhvr>
                                      <p:to>
                                        <p:strVal val="visible"/>
                                      </p:to>
                                    </p:set>
                                    <p:animEffect transition="in" filter="fade">
                                      <p:cBhvr>
                                        <p:cTn id="82" dur="500"/>
                                        <p:tgtEl>
                                          <p:spTgt spid="19">
                                            <p:txEl>
                                              <p:pRg st="0" end="0"/>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20">
                                            <p:txEl>
                                              <p:pRg st="0" end="0"/>
                                            </p:txEl>
                                          </p:spTgt>
                                        </p:tgtEl>
                                        <p:attrNameLst>
                                          <p:attrName>style.visibility</p:attrName>
                                        </p:attrNameLst>
                                      </p:cBhvr>
                                      <p:to>
                                        <p:strVal val="visible"/>
                                      </p:to>
                                    </p:set>
                                    <p:animEffect transition="in" filter="fade">
                                      <p:cBhvr>
                                        <p:cTn id="87"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0EE6BBA4-78AA-40AD-AE5F-1802A008A93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73762" y="225287"/>
            <a:ext cx="8824463" cy="6440555"/>
          </a:xfrm>
          <a:prstGeom prst="rect">
            <a:avLst/>
          </a:prstGeom>
        </p:spPr>
      </p:pic>
      <p:sp>
        <p:nvSpPr>
          <p:cNvPr id="5" name="مربع نص 4">
            <a:extLst>
              <a:ext uri="{FF2B5EF4-FFF2-40B4-BE49-F238E27FC236}">
                <a16:creationId xmlns:a16="http://schemas.microsoft.com/office/drawing/2014/main" id="{21BF0F6C-3454-4ECA-B0C4-8E4AC8D58692}"/>
              </a:ext>
            </a:extLst>
          </p:cNvPr>
          <p:cNvSpPr txBox="1"/>
          <p:nvPr/>
        </p:nvSpPr>
        <p:spPr>
          <a:xfrm>
            <a:off x="5578451" y="1192696"/>
            <a:ext cx="1312680"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Are </a:t>
            </a:r>
            <a:endParaRPr lang="ar-SA" sz="24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90B2D03E-03F7-40DB-9BFA-BF85BC8683FB}"/>
              </a:ext>
            </a:extLst>
          </p:cNvPr>
          <p:cNvSpPr txBox="1"/>
          <p:nvPr/>
        </p:nvSpPr>
        <p:spPr>
          <a:xfrm>
            <a:off x="854048" y="1464363"/>
            <a:ext cx="2604770"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going to become </a:t>
            </a:r>
            <a:endParaRPr lang="ar-SA" sz="24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AA7A6653-0CBE-4D49-88D9-F9ADA4D816A8}"/>
              </a:ext>
            </a:extLst>
          </p:cNvPr>
          <p:cNvSpPr txBox="1"/>
          <p:nvPr/>
        </p:nvSpPr>
        <p:spPr>
          <a:xfrm>
            <a:off x="1715438" y="1954696"/>
            <a:ext cx="1803729"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I think so </a:t>
            </a:r>
            <a:endParaRPr lang="ar-SA" sz="2400"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id="{8E59668E-822C-4666-9534-0EEEC340DDF6}"/>
              </a:ext>
            </a:extLst>
          </p:cNvPr>
          <p:cNvSpPr txBox="1"/>
          <p:nvPr/>
        </p:nvSpPr>
        <p:spPr>
          <a:xfrm>
            <a:off x="5465810" y="1967946"/>
            <a:ext cx="2657775"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are going to sell  </a:t>
            </a:r>
            <a:endParaRPr lang="ar-SA" sz="2400" dirty="0">
              <a:solidFill>
                <a:srgbClr val="0000CC"/>
              </a:solidFill>
              <a:latin typeface="Comic Sans MS" panose="030F0702030302020204" pitchFamily="66" charset="0"/>
            </a:endParaRPr>
          </a:p>
        </p:txBody>
      </p:sp>
      <p:sp>
        <p:nvSpPr>
          <p:cNvPr id="9" name="مربع نص 8">
            <a:extLst>
              <a:ext uri="{FF2B5EF4-FFF2-40B4-BE49-F238E27FC236}">
                <a16:creationId xmlns:a16="http://schemas.microsoft.com/office/drawing/2014/main" id="{365E7180-919C-4F56-A5B7-2855F8646B2C}"/>
              </a:ext>
            </a:extLst>
          </p:cNvPr>
          <p:cNvSpPr txBox="1"/>
          <p:nvPr/>
        </p:nvSpPr>
        <p:spPr>
          <a:xfrm>
            <a:off x="2006986" y="2842591"/>
            <a:ext cx="1266301"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Are </a:t>
            </a:r>
            <a:endParaRPr lang="ar-SA" sz="2400" dirty="0">
              <a:solidFill>
                <a:srgbClr val="0000CC"/>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E16A3845-3F57-4F2B-AFB7-F5D3225BB1EC}"/>
              </a:ext>
            </a:extLst>
          </p:cNvPr>
          <p:cNvSpPr txBox="1"/>
          <p:nvPr/>
        </p:nvSpPr>
        <p:spPr>
          <a:xfrm>
            <a:off x="4339372" y="2802832"/>
            <a:ext cx="2174071"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going to be </a:t>
            </a:r>
            <a:endParaRPr lang="ar-SA" sz="2400" dirty="0">
              <a:solidFill>
                <a:srgbClr val="0000CC"/>
              </a:solidFill>
              <a:latin typeface="Comic Sans MS" panose="030F0702030302020204" pitchFamily="66" charset="0"/>
            </a:endParaRPr>
          </a:p>
        </p:txBody>
      </p:sp>
      <p:sp>
        <p:nvSpPr>
          <p:cNvPr id="11" name="مربع نص 10">
            <a:extLst>
              <a:ext uri="{FF2B5EF4-FFF2-40B4-BE49-F238E27FC236}">
                <a16:creationId xmlns:a16="http://schemas.microsoft.com/office/drawing/2014/main" id="{A994FA81-653C-477F-A540-D2B1CBA2616D}"/>
              </a:ext>
            </a:extLst>
          </p:cNvPr>
          <p:cNvSpPr txBox="1"/>
          <p:nvPr/>
        </p:nvSpPr>
        <p:spPr>
          <a:xfrm>
            <a:off x="3796036" y="3478695"/>
            <a:ext cx="2657775"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are going to pass  </a:t>
            </a:r>
            <a:endParaRPr lang="ar-SA" sz="2400" dirty="0">
              <a:solidFill>
                <a:srgbClr val="0000CC"/>
              </a:solidFill>
              <a:latin typeface="Comic Sans MS" panose="030F0702030302020204" pitchFamily="66" charset="0"/>
            </a:endParaRPr>
          </a:p>
        </p:txBody>
      </p:sp>
      <p:sp>
        <p:nvSpPr>
          <p:cNvPr id="13" name="مربع نص 12">
            <a:extLst>
              <a:ext uri="{FF2B5EF4-FFF2-40B4-BE49-F238E27FC236}">
                <a16:creationId xmlns:a16="http://schemas.microsoft.com/office/drawing/2014/main" id="{BD71603E-F6E3-4A7B-8A3D-E68E3004F3C8}"/>
              </a:ext>
            </a:extLst>
          </p:cNvPr>
          <p:cNvSpPr txBox="1"/>
          <p:nvPr/>
        </p:nvSpPr>
        <p:spPr>
          <a:xfrm>
            <a:off x="3550872" y="4174435"/>
            <a:ext cx="2657775"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are going to have  </a:t>
            </a:r>
            <a:endParaRPr lang="ar-SA" sz="2400" dirty="0">
              <a:solidFill>
                <a:srgbClr val="0000CC"/>
              </a:solidFill>
              <a:latin typeface="Comic Sans MS" panose="030F0702030302020204" pitchFamily="66" charset="0"/>
            </a:endParaRPr>
          </a:p>
        </p:txBody>
      </p:sp>
      <p:sp>
        <p:nvSpPr>
          <p:cNvPr id="14" name="مربع نص 13">
            <a:extLst>
              <a:ext uri="{FF2B5EF4-FFF2-40B4-BE49-F238E27FC236}">
                <a16:creationId xmlns:a16="http://schemas.microsoft.com/office/drawing/2014/main" id="{608BC8AD-4B96-478A-8479-BE380D232A52}"/>
              </a:ext>
            </a:extLst>
          </p:cNvPr>
          <p:cNvSpPr txBox="1"/>
          <p:nvPr/>
        </p:nvSpPr>
        <p:spPr>
          <a:xfrm>
            <a:off x="1894348" y="4784039"/>
            <a:ext cx="2657775"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am going to go</a:t>
            </a:r>
            <a:endParaRPr lang="ar-SA" sz="2400" dirty="0">
              <a:solidFill>
                <a:srgbClr val="0000CC"/>
              </a:solidFill>
              <a:latin typeface="Comic Sans MS" panose="030F0702030302020204" pitchFamily="66" charset="0"/>
            </a:endParaRPr>
          </a:p>
        </p:txBody>
      </p:sp>
      <p:sp>
        <p:nvSpPr>
          <p:cNvPr id="15" name="مربع نص 14">
            <a:extLst>
              <a:ext uri="{FF2B5EF4-FFF2-40B4-BE49-F238E27FC236}">
                <a16:creationId xmlns:a16="http://schemas.microsoft.com/office/drawing/2014/main" id="{A8AAC418-883E-45FA-9AE3-90A2707A515D}"/>
              </a:ext>
            </a:extLst>
          </p:cNvPr>
          <p:cNvSpPr txBox="1"/>
          <p:nvPr/>
        </p:nvSpPr>
        <p:spPr>
          <a:xfrm>
            <a:off x="1881092" y="5367130"/>
            <a:ext cx="3446281"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am not going to know </a:t>
            </a:r>
            <a:endParaRPr lang="ar-SA" sz="24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20889660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fade">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fade">
                                      <p:cBhvr>
                                        <p:cTn id="27" dur="500"/>
                                        <p:tgtEl>
                                          <p:spTgt spid="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fade">
                                      <p:cBhvr>
                                        <p:cTn id="32" dur="500"/>
                                        <p:tgtEl>
                                          <p:spTgt spid="9">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xEl>
                                              <p:pRg st="0" end="0"/>
                                            </p:txEl>
                                          </p:spTgt>
                                        </p:tgtEl>
                                        <p:attrNameLst>
                                          <p:attrName>style.visibility</p:attrName>
                                        </p:attrNameLst>
                                      </p:cBhvr>
                                      <p:to>
                                        <p:strVal val="visible"/>
                                      </p:to>
                                    </p:set>
                                    <p:animEffect transition="in" filter="fade">
                                      <p:cBhvr>
                                        <p:cTn id="37" dur="500"/>
                                        <p:tgtEl>
                                          <p:spTgt spid="10">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
                                            <p:txEl>
                                              <p:pRg st="0" end="0"/>
                                            </p:txEl>
                                          </p:spTgt>
                                        </p:tgtEl>
                                        <p:attrNameLst>
                                          <p:attrName>style.visibility</p:attrName>
                                        </p:attrNameLst>
                                      </p:cBhvr>
                                      <p:to>
                                        <p:strVal val="visible"/>
                                      </p:to>
                                    </p:set>
                                    <p:animEffect transition="in" filter="fade">
                                      <p:cBhvr>
                                        <p:cTn id="42" dur="500"/>
                                        <p:tgtEl>
                                          <p:spTgt spid="11">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3">
                                            <p:txEl>
                                              <p:pRg st="0" end="0"/>
                                            </p:txEl>
                                          </p:spTgt>
                                        </p:tgtEl>
                                        <p:attrNameLst>
                                          <p:attrName>style.visibility</p:attrName>
                                        </p:attrNameLst>
                                      </p:cBhvr>
                                      <p:to>
                                        <p:strVal val="visible"/>
                                      </p:to>
                                    </p:set>
                                    <p:animEffect transition="in" filter="fade">
                                      <p:cBhvr>
                                        <p:cTn id="47" dur="500"/>
                                        <p:tgtEl>
                                          <p:spTgt spid="13">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4">
                                            <p:txEl>
                                              <p:pRg st="0" end="0"/>
                                            </p:txEl>
                                          </p:spTgt>
                                        </p:tgtEl>
                                        <p:attrNameLst>
                                          <p:attrName>style.visibility</p:attrName>
                                        </p:attrNameLst>
                                      </p:cBhvr>
                                      <p:to>
                                        <p:strVal val="visible"/>
                                      </p:to>
                                    </p:set>
                                    <p:animEffect transition="in" filter="fade">
                                      <p:cBhvr>
                                        <p:cTn id="52" dur="500"/>
                                        <p:tgtEl>
                                          <p:spTgt spid="14">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5">
                                            <p:txEl>
                                              <p:pRg st="0" end="0"/>
                                            </p:txEl>
                                          </p:spTgt>
                                        </p:tgtEl>
                                        <p:attrNameLst>
                                          <p:attrName>style.visibility</p:attrName>
                                        </p:attrNameLst>
                                      </p:cBhvr>
                                      <p:to>
                                        <p:strVal val="visible"/>
                                      </p:to>
                                    </p:set>
                                    <p:animEffect transition="in" filter="fade">
                                      <p:cBhvr>
                                        <p:cTn id="57"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B4A3C61F-4C33-436E-8137-BA35A0B5BC6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84315" y="203661"/>
            <a:ext cx="8097077" cy="6438991"/>
          </a:xfrm>
          <a:prstGeom prst="rect">
            <a:avLst/>
          </a:prstGeom>
        </p:spPr>
      </p:pic>
    </p:spTree>
    <p:extLst>
      <p:ext uri="{BB962C8B-B14F-4D97-AF65-F5344CB8AC3E}">
        <p14:creationId xmlns:p14="http://schemas.microsoft.com/office/powerpoint/2010/main" val="22289589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a:extLst>
              <a:ext uri="{FF2B5EF4-FFF2-40B4-BE49-F238E27FC236}">
                <a16:creationId xmlns:a16="http://schemas.microsoft.com/office/drawing/2014/main" id="{426B77AA-FF69-438B-99BE-7E886F6AECC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39264" y="834886"/>
            <a:ext cx="8621648" cy="5049078"/>
          </a:xfrm>
          <a:prstGeom prst="rect">
            <a:avLst/>
          </a:prstGeom>
        </p:spPr>
      </p:pic>
      <p:sp>
        <p:nvSpPr>
          <p:cNvPr id="6" name="مربع نص 5">
            <a:extLst>
              <a:ext uri="{FF2B5EF4-FFF2-40B4-BE49-F238E27FC236}">
                <a16:creationId xmlns:a16="http://schemas.microsoft.com/office/drawing/2014/main" id="{598ED86A-3DD5-4D10-B5F7-7C5A81899E3B}"/>
              </a:ext>
            </a:extLst>
          </p:cNvPr>
          <p:cNvSpPr txBox="1"/>
          <p:nvPr/>
        </p:nvSpPr>
        <p:spPr>
          <a:xfrm>
            <a:off x="4943061" y="373221"/>
            <a:ext cx="3485322" cy="461665"/>
          </a:xfrm>
          <a:prstGeom prst="rect">
            <a:avLst/>
          </a:prstGeom>
          <a:noFill/>
        </p:spPr>
        <p:txBody>
          <a:bodyPr wrap="square" rtlCol="1">
            <a:spAutoFit/>
          </a:bodyPr>
          <a:lstStyle/>
          <a:p>
            <a:pPr algn="r" rtl="1"/>
            <a:r>
              <a:rPr lang="ar-SA" sz="2400" b="1" dirty="0">
                <a:solidFill>
                  <a:schemeClr val="bg1"/>
                </a:solidFill>
                <a:highlight>
                  <a:srgbClr val="FF0000"/>
                </a:highlight>
                <a:latin typeface="Comic Sans MS" panose="030F0702030302020204" pitchFamily="66" charset="0"/>
              </a:rPr>
              <a:t> الإجابات من الممكن أن  تختلف </a:t>
            </a:r>
            <a:r>
              <a:rPr lang="ar-SA" sz="2400" b="1" dirty="0">
                <a:solidFill>
                  <a:srgbClr val="FF0000"/>
                </a:solidFill>
                <a:highlight>
                  <a:srgbClr val="FF0000"/>
                </a:highlight>
                <a:latin typeface="Comic Sans MS" panose="030F0702030302020204" pitchFamily="66" charset="0"/>
              </a:rPr>
              <a:t>.</a:t>
            </a:r>
          </a:p>
        </p:txBody>
      </p:sp>
      <p:sp>
        <p:nvSpPr>
          <p:cNvPr id="7" name="مربع نص 6">
            <a:extLst>
              <a:ext uri="{FF2B5EF4-FFF2-40B4-BE49-F238E27FC236}">
                <a16:creationId xmlns:a16="http://schemas.microsoft.com/office/drawing/2014/main" id="{6945C2E1-2F0D-4A30-892B-764F8F789F0E}"/>
              </a:ext>
            </a:extLst>
          </p:cNvPr>
          <p:cNvSpPr txBox="1"/>
          <p:nvPr/>
        </p:nvSpPr>
        <p:spPr>
          <a:xfrm>
            <a:off x="1112467" y="1642118"/>
            <a:ext cx="7315916" cy="4154984"/>
          </a:xfrm>
          <a:prstGeom prst="rect">
            <a:avLst/>
          </a:prstGeom>
          <a:noFill/>
        </p:spPr>
        <p:txBody>
          <a:bodyPr wrap="square" rtlCol="1">
            <a:spAutoFit/>
          </a:bodyPr>
          <a:lstStyle/>
          <a:p>
            <a:r>
              <a:rPr lang="en-US" sz="3200" dirty="0">
                <a:solidFill>
                  <a:srgbClr val="0000CC"/>
                </a:solidFill>
                <a:latin typeface="Comic Sans MS" panose="030F0702030302020204" pitchFamily="66" charset="0"/>
              </a:rPr>
              <a:t>Cars won’t have wheels.</a:t>
            </a:r>
          </a:p>
          <a:p>
            <a:endParaRPr lang="en-US" sz="1100" dirty="0">
              <a:solidFill>
                <a:srgbClr val="C00000"/>
              </a:solidFill>
              <a:latin typeface="Comic Sans MS" panose="030F0702030302020204" pitchFamily="66" charset="0"/>
            </a:endParaRPr>
          </a:p>
          <a:p>
            <a:r>
              <a:rPr lang="en-US" sz="3200" dirty="0">
                <a:solidFill>
                  <a:srgbClr val="C00000"/>
                </a:solidFill>
                <a:latin typeface="Comic Sans MS" panose="030F0702030302020204" pitchFamily="66" charset="0"/>
              </a:rPr>
              <a:t>Cars are going to fly.</a:t>
            </a:r>
          </a:p>
          <a:p>
            <a:endParaRPr lang="en-US" sz="1100" dirty="0">
              <a:solidFill>
                <a:srgbClr val="C00000"/>
              </a:solidFill>
              <a:latin typeface="Comic Sans MS" panose="030F0702030302020204" pitchFamily="66" charset="0"/>
            </a:endParaRPr>
          </a:p>
          <a:p>
            <a:r>
              <a:rPr lang="en-US" sz="3200" dirty="0">
                <a:solidFill>
                  <a:srgbClr val="0000CC"/>
                </a:solidFill>
                <a:latin typeface="Comic Sans MS" panose="030F0702030302020204" pitchFamily="66" charset="0"/>
              </a:rPr>
              <a:t>Robots will carry things.</a:t>
            </a:r>
          </a:p>
          <a:p>
            <a:endParaRPr lang="en-US" sz="1600" dirty="0">
              <a:solidFill>
                <a:srgbClr val="C00000"/>
              </a:solidFill>
              <a:latin typeface="Comic Sans MS" panose="030F0702030302020204" pitchFamily="66" charset="0"/>
            </a:endParaRPr>
          </a:p>
          <a:p>
            <a:r>
              <a:rPr lang="en-US" sz="3200" dirty="0">
                <a:solidFill>
                  <a:srgbClr val="C00000"/>
                </a:solidFill>
                <a:latin typeface="Comic Sans MS" panose="030F0702030302020204" pitchFamily="66" charset="0"/>
              </a:rPr>
              <a:t>Cities in the future won’t have trees.</a:t>
            </a:r>
          </a:p>
          <a:p>
            <a:endParaRPr lang="en-US" sz="1400" dirty="0">
              <a:solidFill>
                <a:srgbClr val="C00000"/>
              </a:solidFill>
              <a:latin typeface="Comic Sans MS" panose="030F0702030302020204" pitchFamily="66" charset="0"/>
            </a:endParaRPr>
          </a:p>
          <a:p>
            <a:r>
              <a:rPr lang="en-US" sz="3200" dirty="0">
                <a:solidFill>
                  <a:srgbClr val="0000CC"/>
                </a:solidFill>
                <a:latin typeface="Comic Sans MS" panose="030F0702030302020204" pitchFamily="66" charset="0"/>
              </a:rPr>
              <a:t>There will be steel sidewalks.</a:t>
            </a:r>
          </a:p>
          <a:p>
            <a:endParaRPr lang="en-US" sz="1200" dirty="0">
              <a:solidFill>
                <a:srgbClr val="C00000"/>
              </a:solidFill>
              <a:latin typeface="Comic Sans MS" panose="030F0702030302020204" pitchFamily="66" charset="0"/>
            </a:endParaRPr>
          </a:p>
          <a:p>
            <a:r>
              <a:rPr lang="en-US" sz="3200" dirty="0">
                <a:solidFill>
                  <a:srgbClr val="C00000"/>
                </a:solidFill>
                <a:latin typeface="Comic Sans MS" panose="030F0702030302020204" pitchFamily="66" charset="0"/>
              </a:rPr>
              <a:t>Cities won’t have bus stops.</a:t>
            </a:r>
            <a:endParaRPr lang="ar-SA" sz="3200" dirty="0">
              <a:solidFill>
                <a:srgbClr val="C00000"/>
              </a:solidFill>
              <a:latin typeface="Comic Sans MS" panose="030F0702030302020204" pitchFamily="66" charset="0"/>
            </a:endParaRPr>
          </a:p>
        </p:txBody>
      </p:sp>
    </p:spTree>
    <p:extLst>
      <p:ext uri="{BB962C8B-B14F-4D97-AF65-F5344CB8AC3E}">
        <p14:creationId xmlns:p14="http://schemas.microsoft.com/office/powerpoint/2010/main" val="12859461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fade">
                                      <p:cBhvr>
                                        <p:cTn id="22" dur="5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6" end="6"/>
                                            </p:txEl>
                                          </p:spTgt>
                                        </p:tgtEl>
                                        <p:attrNameLst>
                                          <p:attrName>style.visibility</p:attrName>
                                        </p:attrNameLst>
                                      </p:cBhvr>
                                      <p:to>
                                        <p:strVal val="visible"/>
                                      </p:to>
                                    </p:set>
                                    <p:animEffect transition="in" filter="fade">
                                      <p:cBhvr>
                                        <p:cTn id="32" dur="500"/>
                                        <p:tgtEl>
                                          <p:spTgt spid="7">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xEl>
                                              <p:pRg st="8" end="8"/>
                                            </p:txEl>
                                          </p:spTgt>
                                        </p:tgtEl>
                                        <p:attrNameLst>
                                          <p:attrName>style.visibility</p:attrName>
                                        </p:attrNameLst>
                                      </p:cBhvr>
                                      <p:to>
                                        <p:strVal val="visible"/>
                                      </p:to>
                                    </p:set>
                                    <p:animEffect transition="in" filter="fade">
                                      <p:cBhvr>
                                        <p:cTn id="37" dur="500"/>
                                        <p:tgtEl>
                                          <p:spTgt spid="7">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
                                            <p:txEl>
                                              <p:pRg st="10" end="10"/>
                                            </p:txEl>
                                          </p:spTgt>
                                        </p:tgtEl>
                                        <p:attrNameLst>
                                          <p:attrName>style.visibility</p:attrName>
                                        </p:attrNameLst>
                                      </p:cBhvr>
                                      <p:to>
                                        <p:strVal val="visible"/>
                                      </p:to>
                                    </p:set>
                                    <p:animEffect transition="in" filter="fade">
                                      <p:cBhvr>
                                        <p:cTn id="42" dur="500"/>
                                        <p:tgtEl>
                                          <p:spTgt spid="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BB8CE2E3-93D9-4A5D-858A-19865157578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09966" y="232475"/>
            <a:ext cx="8059119" cy="6431795"/>
          </a:xfrm>
          <a:prstGeom prst="rect">
            <a:avLst/>
          </a:prstGeom>
        </p:spPr>
      </p:pic>
      <p:sp>
        <p:nvSpPr>
          <p:cNvPr id="5" name="مربع نص 4">
            <a:extLst>
              <a:ext uri="{FF2B5EF4-FFF2-40B4-BE49-F238E27FC236}">
                <a16:creationId xmlns:a16="http://schemas.microsoft.com/office/drawing/2014/main" id="{DB962409-BBE6-4425-86AC-952DE5DD4319}"/>
              </a:ext>
            </a:extLst>
          </p:cNvPr>
          <p:cNvSpPr txBox="1"/>
          <p:nvPr/>
        </p:nvSpPr>
        <p:spPr>
          <a:xfrm>
            <a:off x="2262752" y="666428"/>
            <a:ext cx="1193369"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is</a:t>
            </a:r>
            <a:endParaRPr lang="ar-SA" sz="24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9E44E69F-9E2F-4713-9F3B-49938115F161}"/>
              </a:ext>
            </a:extLst>
          </p:cNvPr>
          <p:cNvSpPr txBox="1"/>
          <p:nvPr/>
        </p:nvSpPr>
        <p:spPr>
          <a:xfrm>
            <a:off x="1051301" y="942812"/>
            <a:ext cx="1193369"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live</a:t>
            </a:r>
            <a:endParaRPr lang="ar-SA" sz="24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5B36EACC-2946-44A6-8840-D6AA6CEE4AC3}"/>
              </a:ext>
            </a:extLst>
          </p:cNvPr>
          <p:cNvSpPr txBox="1"/>
          <p:nvPr/>
        </p:nvSpPr>
        <p:spPr>
          <a:xfrm>
            <a:off x="1097795" y="1206285"/>
            <a:ext cx="1193369"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am</a:t>
            </a:r>
            <a:endParaRPr lang="ar-SA" sz="2400"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id="{480F4DA3-ADE9-44B5-B6CD-348204BF2B9D}"/>
              </a:ext>
            </a:extLst>
          </p:cNvPr>
          <p:cNvSpPr txBox="1"/>
          <p:nvPr/>
        </p:nvSpPr>
        <p:spPr>
          <a:xfrm>
            <a:off x="3856496" y="1190786"/>
            <a:ext cx="1193369"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have</a:t>
            </a:r>
            <a:endParaRPr lang="ar-SA" sz="2400" dirty="0">
              <a:solidFill>
                <a:srgbClr val="0000CC"/>
              </a:solidFill>
              <a:latin typeface="Comic Sans MS" panose="030F0702030302020204" pitchFamily="66" charset="0"/>
            </a:endParaRPr>
          </a:p>
        </p:txBody>
      </p:sp>
      <p:sp>
        <p:nvSpPr>
          <p:cNvPr id="9" name="مربع نص 8">
            <a:extLst>
              <a:ext uri="{FF2B5EF4-FFF2-40B4-BE49-F238E27FC236}">
                <a16:creationId xmlns:a16="http://schemas.microsoft.com/office/drawing/2014/main" id="{918D17A0-B697-403C-A122-121D95D531F9}"/>
              </a:ext>
            </a:extLst>
          </p:cNvPr>
          <p:cNvSpPr txBox="1"/>
          <p:nvPr/>
        </p:nvSpPr>
        <p:spPr>
          <a:xfrm>
            <a:off x="3063501" y="1482669"/>
            <a:ext cx="1193369"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watch</a:t>
            </a:r>
            <a:endParaRPr lang="ar-SA" sz="2400" dirty="0">
              <a:solidFill>
                <a:srgbClr val="0000CC"/>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94BD5997-DB29-4952-84D1-2B8BFC3ECFBE}"/>
              </a:ext>
            </a:extLst>
          </p:cNvPr>
          <p:cNvSpPr txBox="1"/>
          <p:nvPr/>
        </p:nvSpPr>
        <p:spPr>
          <a:xfrm>
            <a:off x="1960539" y="1743555"/>
            <a:ext cx="1193369"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do</a:t>
            </a:r>
            <a:endParaRPr lang="ar-SA" sz="2400" dirty="0">
              <a:solidFill>
                <a:srgbClr val="0000CC"/>
              </a:solidFill>
              <a:latin typeface="Comic Sans MS" panose="030F0702030302020204" pitchFamily="66" charset="0"/>
            </a:endParaRPr>
          </a:p>
        </p:txBody>
      </p:sp>
      <p:sp>
        <p:nvSpPr>
          <p:cNvPr id="11" name="مربع نص 10">
            <a:extLst>
              <a:ext uri="{FF2B5EF4-FFF2-40B4-BE49-F238E27FC236}">
                <a16:creationId xmlns:a16="http://schemas.microsoft.com/office/drawing/2014/main" id="{BBA630A0-8897-40FF-A365-ACACADCE18F4}"/>
              </a:ext>
            </a:extLst>
          </p:cNvPr>
          <p:cNvSpPr txBox="1"/>
          <p:nvPr/>
        </p:nvSpPr>
        <p:spPr>
          <a:xfrm>
            <a:off x="1043554" y="2019939"/>
            <a:ext cx="1193369"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is</a:t>
            </a:r>
            <a:endParaRPr lang="ar-SA" sz="2400" dirty="0">
              <a:solidFill>
                <a:srgbClr val="0000CC"/>
              </a:solidFill>
              <a:latin typeface="Comic Sans MS" panose="030F0702030302020204" pitchFamily="66" charset="0"/>
            </a:endParaRPr>
          </a:p>
        </p:txBody>
      </p:sp>
      <p:sp>
        <p:nvSpPr>
          <p:cNvPr id="12" name="مربع نص 11">
            <a:extLst>
              <a:ext uri="{FF2B5EF4-FFF2-40B4-BE49-F238E27FC236}">
                <a16:creationId xmlns:a16="http://schemas.microsoft.com/office/drawing/2014/main" id="{8B65B07E-C5C5-4489-81A8-C02571D4E195}"/>
              </a:ext>
            </a:extLst>
          </p:cNvPr>
          <p:cNvSpPr txBox="1"/>
          <p:nvPr/>
        </p:nvSpPr>
        <p:spPr>
          <a:xfrm>
            <a:off x="901487" y="2265327"/>
            <a:ext cx="1193369"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am</a:t>
            </a:r>
            <a:endParaRPr lang="ar-SA" sz="2400" dirty="0">
              <a:solidFill>
                <a:srgbClr val="0000CC"/>
              </a:solidFill>
              <a:latin typeface="Comic Sans MS" panose="030F0702030302020204" pitchFamily="66" charset="0"/>
            </a:endParaRPr>
          </a:p>
        </p:txBody>
      </p:sp>
      <p:sp>
        <p:nvSpPr>
          <p:cNvPr id="13" name="مربع نص 12">
            <a:extLst>
              <a:ext uri="{FF2B5EF4-FFF2-40B4-BE49-F238E27FC236}">
                <a16:creationId xmlns:a16="http://schemas.microsoft.com/office/drawing/2014/main" id="{95D1FE64-5453-4313-9A6F-6D2F509A9246}"/>
              </a:ext>
            </a:extLst>
          </p:cNvPr>
          <p:cNvSpPr txBox="1"/>
          <p:nvPr/>
        </p:nvSpPr>
        <p:spPr>
          <a:xfrm>
            <a:off x="4791562" y="2265327"/>
            <a:ext cx="1469753"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affects</a:t>
            </a:r>
            <a:endParaRPr lang="ar-SA" sz="2400" dirty="0">
              <a:solidFill>
                <a:srgbClr val="0000CC"/>
              </a:solidFill>
              <a:latin typeface="Comic Sans MS" panose="030F0702030302020204" pitchFamily="66" charset="0"/>
            </a:endParaRPr>
          </a:p>
        </p:txBody>
      </p:sp>
      <p:sp>
        <p:nvSpPr>
          <p:cNvPr id="14" name="مربع نص 13">
            <a:extLst>
              <a:ext uri="{FF2B5EF4-FFF2-40B4-BE49-F238E27FC236}">
                <a16:creationId xmlns:a16="http://schemas.microsoft.com/office/drawing/2014/main" id="{73810DA8-B599-43B7-8005-5F68C779469E}"/>
              </a:ext>
            </a:extLst>
          </p:cNvPr>
          <p:cNvSpPr txBox="1"/>
          <p:nvPr/>
        </p:nvSpPr>
        <p:spPr>
          <a:xfrm>
            <a:off x="3133242" y="2869762"/>
            <a:ext cx="1193369"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wants</a:t>
            </a:r>
            <a:endParaRPr lang="ar-SA" sz="2400" dirty="0">
              <a:solidFill>
                <a:srgbClr val="0000CC"/>
              </a:solidFill>
              <a:latin typeface="Comic Sans MS" panose="030F0702030302020204" pitchFamily="66" charset="0"/>
            </a:endParaRPr>
          </a:p>
        </p:txBody>
      </p:sp>
      <p:sp>
        <p:nvSpPr>
          <p:cNvPr id="15" name="مربع نص 14">
            <a:extLst>
              <a:ext uri="{FF2B5EF4-FFF2-40B4-BE49-F238E27FC236}">
                <a16:creationId xmlns:a16="http://schemas.microsoft.com/office/drawing/2014/main" id="{97D6838C-7D2B-4DF5-BAB7-2662A00093DF}"/>
              </a:ext>
            </a:extLst>
          </p:cNvPr>
          <p:cNvSpPr txBox="1"/>
          <p:nvPr/>
        </p:nvSpPr>
        <p:spPr>
          <a:xfrm>
            <a:off x="3102245" y="3148732"/>
            <a:ext cx="1193369"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is</a:t>
            </a:r>
            <a:endParaRPr lang="ar-SA" sz="2400" dirty="0">
              <a:solidFill>
                <a:srgbClr val="0000CC"/>
              </a:solidFill>
              <a:latin typeface="Comic Sans MS" panose="030F0702030302020204" pitchFamily="66" charset="0"/>
            </a:endParaRPr>
          </a:p>
        </p:txBody>
      </p:sp>
      <p:sp>
        <p:nvSpPr>
          <p:cNvPr id="16" name="مربع نص 15">
            <a:extLst>
              <a:ext uri="{FF2B5EF4-FFF2-40B4-BE49-F238E27FC236}">
                <a16:creationId xmlns:a16="http://schemas.microsoft.com/office/drawing/2014/main" id="{D7A26E34-7474-4EB4-B16E-80C49CFB4314}"/>
              </a:ext>
            </a:extLst>
          </p:cNvPr>
          <p:cNvSpPr txBox="1"/>
          <p:nvPr/>
        </p:nvSpPr>
        <p:spPr>
          <a:xfrm>
            <a:off x="3071250" y="3427704"/>
            <a:ext cx="1193369"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take</a:t>
            </a:r>
            <a:endParaRPr lang="ar-SA" sz="2400" dirty="0">
              <a:solidFill>
                <a:srgbClr val="0000CC"/>
              </a:solidFill>
              <a:latin typeface="Comic Sans MS" panose="030F0702030302020204" pitchFamily="66" charset="0"/>
            </a:endParaRPr>
          </a:p>
        </p:txBody>
      </p:sp>
      <p:sp>
        <p:nvSpPr>
          <p:cNvPr id="17" name="مربع نص 16">
            <a:extLst>
              <a:ext uri="{FF2B5EF4-FFF2-40B4-BE49-F238E27FC236}">
                <a16:creationId xmlns:a16="http://schemas.microsoft.com/office/drawing/2014/main" id="{4DCFFA4F-DFF9-4001-9B54-2C2675C608C2}"/>
              </a:ext>
            </a:extLst>
          </p:cNvPr>
          <p:cNvSpPr txBox="1"/>
          <p:nvPr/>
        </p:nvSpPr>
        <p:spPr>
          <a:xfrm>
            <a:off x="3130662" y="3673092"/>
            <a:ext cx="1193369"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makes</a:t>
            </a:r>
            <a:endParaRPr lang="ar-SA" sz="2400" dirty="0">
              <a:solidFill>
                <a:srgbClr val="0000CC"/>
              </a:solidFill>
              <a:latin typeface="Comic Sans MS" panose="030F0702030302020204" pitchFamily="66" charset="0"/>
            </a:endParaRPr>
          </a:p>
        </p:txBody>
      </p:sp>
      <p:sp>
        <p:nvSpPr>
          <p:cNvPr id="18" name="مربع نص 17">
            <a:extLst>
              <a:ext uri="{FF2B5EF4-FFF2-40B4-BE49-F238E27FC236}">
                <a16:creationId xmlns:a16="http://schemas.microsoft.com/office/drawing/2014/main" id="{4908DF59-97F9-446D-924B-77D3FC74C407}"/>
              </a:ext>
            </a:extLst>
          </p:cNvPr>
          <p:cNvSpPr txBox="1"/>
          <p:nvPr/>
        </p:nvSpPr>
        <p:spPr>
          <a:xfrm>
            <a:off x="3655023" y="3949479"/>
            <a:ext cx="1469753"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cut down</a:t>
            </a:r>
            <a:endParaRPr lang="ar-SA" sz="2400" dirty="0">
              <a:solidFill>
                <a:srgbClr val="0000CC"/>
              </a:solidFill>
              <a:latin typeface="Comic Sans MS" panose="030F0702030302020204" pitchFamily="66" charset="0"/>
            </a:endParaRPr>
          </a:p>
        </p:txBody>
      </p:sp>
      <p:sp>
        <p:nvSpPr>
          <p:cNvPr id="19" name="مربع نص 18">
            <a:extLst>
              <a:ext uri="{FF2B5EF4-FFF2-40B4-BE49-F238E27FC236}">
                <a16:creationId xmlns:a16="http://schemas.microsoft.com/office/drawing/2014/main" id="{5D7E98E5-0E6C-4119-B66C-F4B85BD2BE66}"/>
              </a:ext>
            </a:extLst>
          </p:cNvPr>
          <p:cNvSpPr txBox="1"/>
          <p:nvPr/>
        </p:nvSpPr>
        <p:spPr>
          <a:xfrm>
            <a:off x="1128798" y="4181951"/>
            <a:ext cx="1193369"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burn</a:t>
            </a:r>
            <a:endParaRPr lang="ar-SA" sz="2400" dirty="0">
              <a:solidFill>
                <a:srgbClr val="0000CC"/>
              </a:solidFill>
              <a:latin typeface="Comic Sans MS" panose="030F0702030302020204" pitchFamily="66" charset="0"/>
            </a:endParaRPr>
          </a:p>
        </p:txBody>
      </p:sp>
      <p:sp>
        <p:nvSpPr>
          <p:cNvPr id="20" name="مربع نص 19">
            <a:extLst>
              <a:ext uri="{FF2B5EF4-FFF2-40B4-BE49-F238E27FC236}">
                <a16:creationId xmlns:a16="http://schemas.microsoft.com/office/drawing/2014/main" id="{B670D4E4-C8E9-45E9-A460-7F17FE2157FA}"/>
              </a:ext>
            </a:extLst>
          </p:cNvPr>
          <p:cNvSpPr txBox="1"/>
          <p:nvPr/>
        </p:nvSpPr>
        <p:spPr>
          <a:xfrm>
            <a:off x="4179381" y="4194868"/>
            <a:ext cx="1193369"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means</a:t>
            </a:r>
            <a:endParaRPr lang="ar-SA" sz="2400" dirty="0">
              <a:solidFill>
                <a:srgbClr val="0000CC"/>
              </a:solidFill>
              <a:latin typeface="Comic Sans MS" panose="030F0702030302020204" pitchFamily="66" charset="0"/>
            </a:endParaRPr>
          </a:p>
        </p:txBody>
      </p:sp>
      <p:sp>
        <p:nvSpPr>
          <p:cNvPr id="21" name="مربع نص 20">
            <a:extLst>
              <a:ext uri="{FF2B5EF4-FFF2-40B4-BE49-F238E27FC236}">
                <a16:creationId xmlns:a16="http://schemas.microsoft.com/office/drawing/2014/main" id="{6EE74358-EAAE-4E0C-A692-561FE08E9437}"/>
              </a:ext>
            </a:extLst>
          </p:cNvPr>
          <p:cNvSpPr txBox="1"/>
          <p:nvPr/>
        </p:nvSpPr>
        <p:spPr>
          <a:xfrm>
            <a:off x="3990819" y="4502252"/>
            <a:ext cx="1193369"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is</a:t>
            </a:r>
            <a:endParaRPr lang="ar-SA" sz="2400" dirty="0">
              <a:solidFill>
                <a:srgbClr val="0000CC"/>
              </a:solidFill>
              <a:latin typeface="Comic Sans MS" panose="030F0702030302020204" pitchFamily="66" charset="0"/>
            </a:endParaRPr>
          </a:p>
        </p:txBody>
      </p:sp>
      <p:sp>
        <p:nvSpPr>
          <p:cNvPr id="22" name="مربع نص 21">
            <a:extLst>
              <a:ext uri="{FF2B5EF4-FFF2-40B4-BE49-F238E27FC236}">
                <a16:creationId xmlns:a16="http://schemas.microsoft.com/office/drawing/2014/main" id="{D527AA8C-7DEC-4C39-9260-3DD81E0BCDDA}"/>
              </a:ext>
            </a:extLst>
          </p:cNvPr>
          <p:cNvSpPr txBox="1"/>
          <p:nvPr/>
        </p:nvSpPr>
        <p:spPr>
          <a:xfrm>
            <a:off x="3631776" y="4747642"/>
            <a:ext cx="1387093"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affects</a:t>
            </a:r>
            <a:endParaRPr lang="ar-SA" sz="2400" dirty="0">
              <a:solidFill>
                <a:srgbClr val="0000CC"/>
              </a:solidFill>
              <a:latin typeface="Comic Sans MS" panose="030F0702030302020204" pitchFamily="66" charset="0"/>
            </a:endParaRPr>
          </a:p>
        </p:txBody>
      </p:sp>
      <p:sp>
        <p:nvSpPr>
          <p:cNvPr id="23" name="مربع نص 22">
            <a:extLst>
              <a:ext uri="{FF2B5EF4-FFF2-40B4-BE49-F238E27FC236}">
                <a16:creationId xmlns:a16="http://schemas.microsoft.com/office/drawing/2014/main" id="{285F602F-3F8A-48F9-B1B8-E96329E739B4}"/>
              </a:ext>
            </a:extLst>
          </p:cNvPr>
          <p:cNvSpPr txBox="1"/>
          <p:nvPr/>
        </p:nvSpPr>
        <p:spPr>
          <a:xfrm>
            <a:off x="2838777" y="5070522"/>
            <a:ext cx="1193369"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talk</a:t>
            </a:r>
            <a:endParaRPr lang="ar-SA" sz="2400" dirty="0">
              <a:solidFill>
                <a:srgbClr val="0000CC"/>
              </a:solidFill>
              <a:latin typeface="Comic Sans MS" panose="030F0702030302020204" pitchFamily="66" charset="0"/>
            </a:endParaRPr>
          </a:p>
        </p:txBody>
      </p:sp>
      <p:sp>
        <p:nvSpPr>
          <p:cNvPr id="24" name="مربع نص 23">
            <a:extLst>
              <a:ext uri="{FF2B5EF4-FFF2-40B4-BE49-F238E27FC236}">
                <a16:creationId xmlns:a16="http://schemas.microsoft.com/office/drawing/2014/main" id="{43E55529-D197-43C1-A7BA-31A920818DCC}"/>
              </a:ext>
            </a:extLst>
          </p:cNvPr>
          <p:cNvSpPr txBox="1"/>
          <p:nvPr/>
        </p:nvSpPr>
        <p:spPr>
          <a:xfrm>
            <a:off x="1549834" y="5331410"/>
            <a:ext cx="1193369"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want</a:t>
            </a:r>
            <a:endParaRPr lang="ar-SA" sz="2400" dirty="0">
              <a:solidFill>
                <a:srgbClr val="0000CC"/>
              </a:solidFill>
              <a:latin typeface="Comic Sans MS" panose="030F0702030302020204" pitchFamily="66" charset="0"/>
            </a:endParaRPr>
          </a:p>
        </p:txBody>
      </p:sp>
      <p:sp>
        <p:nvSpPr>
          <p:cNvPr id="25" name="مربع نص 24">
            <a:extLst>
              <a:ext uri="{FF2B5EF4-FFF2-40B4-BE49-F238E27FC236}">
                <a16:creationId xmlns:a16="http://schemas.microsoft.com/office/drawing/2014/main" id="{243F7281-30E3-41D1-92EB-B2317DECF648}"/>
              </a:ext>
            </a:extLst>
          </p:cNvPr>
          <p:cNvSpPr txBox="1"/>
          <p:nvPr/>
        </p:nvSpPr>
        <p:spPr>
          <a:xfrm>
            <a:off x="5111860" y="5607795"/>
            <a:ext cx="1193369"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know</a:t>
            </a:r>
            <a:endParaRPr lang="ar-SA" sz="2400" dirty="0">
              <a:solidFill>
                <a:srgbClr val="0000CC"/>
              </a:solidFill>
              <a:latin typeface="Comic Sans MS" panose="030F0702030302020204" pitchFamily="66" charset="0"/>
            </a:endParaRPr>
          </a:p>
        </p:txBody>
      </p:sp>
      <p:sp>
        <p:nvSpPr>
          <p:cNvPr id="26" name="مربع نص 25">
            <a:extLst>
              <a:ext uri="{FF2B5EF4-FFF2-40B4-BE49-F238E27FC236}">
                <a16:creationId xmlns:a16="http://schemas.microsoft.com/office/drawing/2014/main" id="{CEFD5313-98BF-46DC-A58E-55E697B90C84}"/>
              </a:ext>
            </a:extLst>
          </p:cNvPr>
          <p:cNvSpPr txBox="1"/>
          <p:nvPr/>
        </p:nvSpPr>
        <p:spPr>
          <a:xfrm>
            <a:off x="3156489" y="5853183"/>
            <a:ext cx="1193369"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is</a:t>
            </a:r>
            <a:endParaRPr lang="ar-SA" sz="2400" dirty="0">
              <a:solidFill>
                <a:srgbClr val="0000CC"/>
              </a:solidFill>
              <a:latin typeface="Comic Sans MS" panose="030F0702030302020204" pitchFamily="66" charset="0"/>
            </a:endParaRPr>
          </a:p>
        </p:txBody>
      </p:sp>
      <p:sp>
        <p:nvSpPr>
          <p:cNvPr id="27" name="مربع نص 26">
            <a:extLst>
              <a:ext uri="{FF2B5EF4-FFF2-40B4-BE49-F238E27FC236}">
                <a16:creationId xmlns:a16="http://schemas.microsoft.com/office/drawing/2014/main" id="{50408B1E-9BEB-4980-91DD-BCF2B80C09ED}"/>
              </a:ext>
            </a:extLst>
          </p:cNvPr>
          <p:cNvSpPr txBox="1"/>
          <p:nvPr/>
        </p:nvSpPr>
        <p:spPr>
          <a:xfrm>
            <a:off x="1681566" y="6145066"/>
            <a:ext cx="1193369"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needs</a:t>
            </a:r>
            <a:endParaRPr lang="ar-SA" sz="24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23791567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xEl>
                                              <p:pRg st="0" end="0"/>
                                            </p:txEl>
                                          </p:spTgt>
                                        </p:tgtEl>
                                        <p:attrNameLst>
                                          <p:attrName>style.visibility</p:attrName>
                                        </p:attrNameLst>
                                      </p:cBhvr>
                                      <p:to>
                                        <p:strVal val="visible"/>
                                      </p:to>
                                    </p:set>
                                    <p:animEffect transition="in" filter="fade">
                                      <p:cBhvr>
                                        <p:cTn id="37" dur="500"/>
                                        <p:tgtEl>
                                          <p:spTgt spid="10">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500"/>
                                        <p:tgtEl>
                                          <p:spTgt spid="1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500"/>
                                        <p:tgtEl>
                                          <p:spTgt spid="16"/>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fade">
                                      <p:cBhvr>
                                        <p:cTn id="72" dur="500"/>
                                        <p:tgtEl>
                                          <p:spTgt spid="17"/>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fade">
                                      <p:cBhvr>
                                        <p:cTn id="77" dur="500"/>
                                        <p:tgtEl>
                                          <p:spTgt spid="18"/>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9"/>
                                        </p:tgtEl>
                                        <p:attrNameLst>
                                          <p:attrName>style.visibility</p:attrName>
                                        </p:attrNameLst>
                                      </p:cBhvr>
                                      <p:to>
                                        <p:strVal val="visible"/>
                                      </p:to>
                                    </p:set>
                                    <p:animEffect transition="in" filter="fade">
                                      <p:cBhvr>
                                        <p:cTn id="82" dur="500"/>
                                        <p:tgtEl>
                                          <p:spTgt spid="19"/>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20"/>
                                        </p:tgtEl>
                                        <p:attrNameLst>
                                          <p:attrName>style.visibility</p:attrName>
                                        </p:attrNameLst>
                                      </p:cBhvr>
                                      <p:to>
                                        <p:strVal val="visible"/>
                                      </p:to>
                                    </p:set>
                                    <p:animEffect transition="in" filter="fade">
                                      <p:cBhvr>
                                        <p:cTn id="87" dur="500"/>
                                        <p:tgtEl>
                                          <p:spTgt spid="20"/>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21"/>
                                        </p:tgtEl>
                                        <p:attrNameLst>
                                          <p:attrName>style.visibility</p:attrName>
                                        </p:attrNameLst>
                                      </p:cBhvr>
                                      <p:to>
                                        <p:strVal val="visible"/>
                                      </p:to>
                                    </p:set>
                                    <p:animEffect transition="in" filter="fade">
                                      <p:cBhvr>
                                        <p:cTn id="92" dur="500"/>
                                        <p:tgtEl>
                                          <p:spTgt spid="21"/>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22"/>
                                        </p:tgtEl>
                                        <p:attrNameLst>
                                          <p:attrName>style.visibility</p:attrName>
                                        </p:attrNameLst>
                                      </p:cBhvr>
                                      <p:to>
                                        <p:strVal val="visible"/>
                                      </p:to>
                                    </p:set>
                                    <p:animEffect transition="in" filter="fade">
                                      <p:cBhvr>
                                        <p:cTn id="97" dur="500"/>
                                        <p:tgtEl>
                                          <p:spTgt spid="22"/>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23"/>
                                        </p:tgtEl>
                                        <p:attrNameLst>
                                          <p:attrName>style.visibility</p:attrName>
                                        </p:attrNameLst>
                                      </p:cBhvr>
                                      <p:to>
                                        <p:strVal val="visible"/>
                                      </p:to>
                                    </p:set>
                                    <p:animEffect transition="in" filter="fade">
                                      <p:cBhvr>
                                        <p:cTn id="102" dur="500"/>
                                        <p:tgtEl>
                                          <p:spTgt spid="23"/>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24"/>
                                        </p:tgtEl>
                                        <p:attrNameLst>
                                          <p:attrName>style.visibility</p:attrName>
                                        </p:attrNameLst>
                                      </p:cBhvr>
                                      <p:to>
                                        <p:strVal val="visible"/>
                                      </p:to>
                                    </p:set>
                                    <p:animEffect transition="in" filter="fade">
                                      <p:cBhvr>
                                        <p:cTn id="107" dur="500"/>
                                        <p:tgtEl>
                                          <p:spTgt spid="24"/>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25"/>
                                        </p:tgtEl>
                                        <p:attrNameLst>
                                          <p:attrName>style.visibility</p:attrName>
                                        </p:attrNameLst>
                                      </p:cBhvr>
                                      <p:to>
                                        <p:strVal val="visible"/>
                                      </p:to>
                                    </p:set>
                                    <p:animEffect transition="in" filter="fade">
                                      <p:cBhvr>
                                        <p:cTn id="112" dur="500"/>
                                        <p:tgtEl>
                                          <p:spTgt spid="25"/>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26"/>
                                        </p:tgtEl>
                                        <p:attrNameLst>
                                          <p:attrName>style.visibility</p:attrName>
                                        </p:attrNameLst>
                                      </p:cBhvr>
                                      <p:to>
                                        <p:strVal val="visible"/>
                                      </p:to>
                                    </p:set>
                                    <p:animEffect transition="in" filter="fade">
                                      <p:cBhvr>
                                        <p:cTn id="117" dur="500"/>
                                        <p:tgtEl>
                                          <p:spTgt spid="26"/>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grpId="0" nodeType="clickEffect">
                                  <p:stCondLst>
                                    <p:cond delay="0"/>
                                  </p:stCondLst>
                                  <p:childTnLst>
                                    <p:set>
                                      <p:cBhvr>
                                        <p:cTn id="121" dur="1" fill="hold">
                                          <p:stCondLst>
                                            <p:cond delay="0"/>
                                          </p:stCondLst>
                                        </p:cTn>
                                        <p:tgtEl>
                                          <p:spTgt spid="27"/>
                                        </p:tgtEl>
                                        <p:attrNameLst>
                                          <p:attrName>style.visibility</p:attrName>
                                        </p:attrNameLst>
                                      </p:cBhvr>
                                      <p:to>
                                        <p:strVal val="visible"/>
                                      </p:to>
                                    </p:set>
                                    <p:animEffect transition="in" filter="fade">
                                      <p:cBhvr>
                                        <p:cTn id="12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72422220-4836-4748-A3F1-B005A6E0CC9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51791" y="132519"/>
            <a:ext cx="8719931" cy="6533324"/>
          </a:xfrm>
          <a:prstGeom prst="rect">
            <a:avLst/>
          </a:prstGeom>
        </p:spPr>
      </p:pic>
      <p:sp>
        <p:nvSpPr>
          <p:cNvPr id="5" name="شكل بيضاوي 4">
            <a:extLst>
              <a:ext uri="{FF2B5EF4-FFF2-40B4-BE49-F238E27FC236}">
                <a16:creationId xmlns:a16="http://schemas.microsoft.com/office/drawing/2014/main" id="{8B602DC7-DA65-4F92-B2E7-CA734223A217}"/>
              </a:ext>
            </a:extLst>
          </p:cNvPr>
          <p:cNvSpPr/>
          <p:nvPr/>
        </p:nvSpPr>
        <p:spPr>
          <a:xfrm>
            <a:off x="3114263" y="2756455"/>
            <a:ext cx="1364974" cy="35780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6" name="شكل بيضاوي 5">
            <a:extLst>
              <a:ext uri="{FF2B5EF4-FFF2-40B4-BE49-F238E27FC236}">
                <a16:creationId xmlns:a16="http://schemas.microsoft.com/office/drawing/2014/main" id="{C2E079C3-BF32-4C16-B3A6-7BE22E2B9A26}"/>
              </a:ext>
            </a:extLst>
          </p:cNvPr>
          <p:cNvSpPr/>
          <p:nvPr/>
        </p:nvSpPr>
        <p:spPr>
          <a:xfrm>
            <a:off x="2564296" y="3160646"/>
            <a:ext cx="748747" cy="35780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7" name="شكل بيضاوي 6">
            <a:extLst>
              <a:ext uri="{FF2B5EF4-FFF2-40B4-BE49-F238E27FC236}">
                <a16:creationId xmlns:a16="http://schemas.microsoft.com/office/drawing/2014/main" id="{220F4A83-2BCE-46D2-B851-4430D64127A4}"/>
              </a:ext>
            </a:extLst>
          </p:cNvPr>
          <p:cNvSpPr/>
          <p:nvPr/>
        </p:nvSpPr>
        <p:spPr>
          <a:xfrm>
            <a:off x="2862470" y="4094926"/>
            <a:ext cx="1046923" cy="35780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شكل بيضاوي 7">
            <a:extLst>
              <a:ext uri="{FF2B5EF4-FFF2-40B4-BE49-F238E27FC236}">
                <a16:creationId xmlns:a16="http://schemas.microsoft.com/office/drawing/2014/main" id="{332CA597-65E1-4CE6-A997-0E1A2E516666}"/>
              </a:ext>
            </a:extLst>
          </p:cNvPr>
          <p:cNvSpPr/>
          <p:nvPr/>
        </p:nvSpPr>
        <p:spPr>
          <a:xfrm>
            <a:off x="3531704" y="4697899"/>
            <a:ext cx="1046923" cy="35780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 name="شكل بيضاوي 8">
            <a:extLst>
              <a:ext uri="{FF2B5EF4-FFF2-40B4-BE49-F238E27FC236}">
                <a16:creationId xmlns:a16="http://schemas.microsoft.com/office/drawing/2014/main" id="{2FE2950D-5F1B-4051-9D60-3A3510B612E9}"/>
              </a:ext>
            </a:extLst>
          </p:cNvPr>
          <p:cNvSpPr/>
          <p:nvPr/>
        </p:nvSpPr>
        <p:spPr>
          <a:xfrm>
            <a:off x="1895060" y="5658681"/>
            <a:ext cx="1543880" cy="35780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0" name="شكل بيضاوي 9">
            <a:extLst>
              <a:ext uri="{FF2B5EF4-FFF2-40B4-BE49-F238E27FC236}">
                <a16:creationId xmlns:a16="http://schemas.microsoft.com/office/drawing/2014/main" id="{B96DF82D-4523-449A-8BE9-4C0671F0D5E8}"/>
              </a:ext>
            </a:extLst>
          </p:cNvPr>
          <p:cNvSpPr/>
          <p:nvPr/>
        </p:nvSpPr>
        <p:spPr>
          <a:xfrm>
            <a:off x="3425687" y="5638802"/>
            <a:ext cx="1046923" cy="35780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1" name="مربع نص 10">
            <a:extLst>
              <a:ext uri="{FF2B5EF4-FFF2-40B4-BE49-F238E27FC236}">
                <a16:creationId xmlns:a16="http://schemas.microsoft.com/office/drawing/2014/main" id="{FBABFE94-016E-4172-A3C9-2B25F707917A}"/>
              </a:ext>
            </a:extLst>
          </p:cNvPr>
          <p:cNvSpPr txBox="1"/>
          <p:nvPr/>
        </p:nvSpPr>
        <p:spPr>
          <a:xfrm>
            <a:off x="3796750" y="6095931"/>
            <a:ext cx="2657775" cy="461665"/>
          </a:xfrm>
          <a:prstGeom prst="rect">
            <a:avLst/>
          </a:prstGeom>
          <a:noFill/>
        </p:spPr>
        <p:txBody>
          <a:bodyPr wrap="square" rtlCol="1">
            <a:spAutoFit/>
          </a:bodyPr>
          <a:lstStyle/>
          <a:p>
            <a:r>
              <a:rPr lang="ar-SA" sz="2400" b="1" dirty="0">
                <a:solidFill>
                  <a:srgbClr val="0000CC"/>
                </a:solidFill>
                <a:latin typeface="Comic Sans MS" panose="030F0702030302020204" pitchFamily="66" charset="0"/>
              </a:rPr>
              <a:t>كلا الاجابتين صحيحة</a:t>
            </a:r>
          </a:p>
        </p:txBody>
      </p:sp>
    </p:spTree>
    <p:extLst>
      <p:ext uri="{BB962C8B-B14F-4D97-AF65-F5344CB8AC3E}">
        <p14:creationId xmlns:p14="http://schemas.microsoft.com/office/powerpoint/2010/main" val="41031420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1)">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heel(1)">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heel(1)">
                                      <p:cBhvr>
                                        <p:cTn id="27" dur="2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heel(1)">
                                      <p:cBhvr>
                                        <p:cTn id="32" dur="20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heel(1)">
                                      <p:cBhvr>
                                        <p:cTn id="37" dur="20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
                                            <p:txEl>
                                              <p:pRg st="0" end="0"/>
                                            </p:txEl>
                                          </p:spTgt>
                                        </p:tgtEl>
                                        <p:attrNameLst>
                                          <p:attrName>style.visibility</p:attrName>
                                        </p:attrNameLst>
                                      </p:cBhvr>
                                      <p:to>
                                        <p:strVal val="visible"/>
                                      </p:to>
                                    </p:set>
                                    <p:animEffect transition="in" filter="fade">
                                      <p:cBhvr>
                                        <p:cTn id="42"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6823BCBE-82E5-455B-8314-131DC1EF5BB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78296" y="278296"/>
            <a:ext cx="8680174" cy="6463704"/>
          </a:xfrm>
          <a:prstGeom prst="rect">
            <a:avLst/>
          </a:prstGeom>
        </p:spPr>
      </p:pic>
      <p:sp>
        <p:nvSpPr>
          <p:cNvPr id="5" name="مربع نص 4">
            <a:extLst>
              <a:ext uri="{FF2B5EF4-FFF2-40B4-BE49-F238E27FC236}">
                <a16:creationId xmlns:a16="http://schemas.microsoft.com/office/drawing/2014/main" id="{C560FA8D-35D9-423D-BD5F-94ACE908B604}"/>
              </a:ext>
            </a:extLst>
          </p:cNvPr>
          <p:cNvSpPr txBox="1"/>
          <p:nvPr/>
        </p:nvSpPr>
        <p:spPr>
          <a:xfrm>
            <a:off x="4505028" y="2319128"/>
            <a:ext cx="2657775"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am going to fly </a:t>
            </a:r>
            <a:endParaRPr lang="ar-SA" sz="20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6650A1D4-3BD7-45D4-9398-577EC83D9011}"/>
              </a:ext>
            </a:extLst>
          </p:cNvPr>
          <p:cNvSpPr txBox="1"/>
          <p:nvPr/>
        </p:nvSpPr>
        <p:spPr>
          <a:xfrm>
            <a:off x="787790" y="2524536"/>
            <a:ext cx="2657775" cy="400110"/>
          </a:xfrm>
          <a:prstGeom prst="rect">
            <a:avLst/>
          </a:prstGeom>
          <a:noFill/>
        </p:spPr>
        <p:txBody>
          <a:bodyPr wrap="square" rtlCol="1">
            <a:spAutoFit/>
          </a:bodyPr>
          <a:lstStyle/>
          <a:p>
            <a:r>
              <a:rPr lang="en-US" sz="2000" dirty="0">
                <a:solidFill>
                  <a:srgbClr val="C00000"/>
                </a:solidFill>
                <a:latin typeface="Comic Sans MS" panose="030F0702030302020204" pitchFamily="66" charset="0"/>
              </a:rPr>
              <a:t>am going to go </a:t>
            </a:r>
            <a:endParaRPr lang="ar-SA" sz="2000" dirty="0">
              <a:solidFill>
                <a:srgbClr val="C00000"/>
              </a:solidFill>
              <a:latin typeface="Comic Sans MS" panose="030F0702030302020204" pitchFamily="66" charset="0"/>
            </a:endParaRPr>
          </a:p>
        </p:txBody>
      </p:sp>
      <p:sp>
        <p:nvSpPr>
          <p:cNvPr id="7" name="مربع نص 6">
            <a:extLst>
              <a:ext uri="{FF2B5EF4-FFF2-40B4-BE49-F238E27FC236}">
                <a16:creationId xmlns:a16="http://schemas.microsoft.com/office/drawing/2014/main" id="{DED2215D-0FFE-4A95-97A9-FE8ABF4C51EE}"/>
              </a:ext>
            </a:extLst>
          </p:cNvPr>
          <p:cNvSpPr txBox="1"/>
          <p:nvPr/>
        </p:nvSpPr>
        <p:spPr>
          <a:xfrm>
            <a:off x="4975482" y="2551040"/>
            <a:ext cx="2657775" cy="369332"/>
          </a:xfrm>
          <a:prstGeom prst="rect">
            <a:avLst/>
          </a:prstGeom>
          <a:noFill/>
        </p:spPr>
        <p:txBody>
          <a:bodyPr wrap="square" rtlCol="1">
            <a:spAutoFit/>
          </a:bodyPr>
          <a:lstStyle/>
          <a:p>
            <a:r>
              <a:rPr lang="en-US" dirty="0">
                <a:solidFill>
                  <a:srgbClr val="C00000"/>
                </a:solidFill>
                <a:latin typeface="Comic Sans MS" panose="030F0702030302020204" pitchFamily="66" charset="0"/>
              </a:rPr>
              <a:t>are going to spend </a:t>
            </a:r>
            <a:endParaRPr lang="ar-SA" dirty="0">
              <a:solidFill>
                <a:srgbClr val="C00000"/>
              </a:solidFill>
              <a:latin typeface="Comic Sans MS" panose="030F0702030302020204" pitchFamily="66" charset="0"/>
            </a:endParaRPr>
          </a:p>
        </p:txBody>
      </p:sp>
      <p:sp>
        <p:nvSpPr>
          <p:cNvPr id="8" name="مربع نص 7">
            <a:extLst>
              <a:ext uri="{FF2B5EF4-FFF2-40B4-BE49-F238E27FC236}">
                <a16:creationId xmlns:a16="http://schemas.microsoft.com/office/drawing/2014/main" id="{E52C84BA-3969-4EAC-A102-13E3E1EC90F1}"/>
              </a:ext>
            </a:extLst>
          </p:cNvPr>
          <p:cNvSpPr txBox="1"/>
          <p:nvPr/>
        </p:nvSpPr>
        <p:spPr>
          <a:xfrm>
            <a:off x="3862296" y="2763076"/>
            <a:ext cx="1968661"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will take</a:t>
            </a:r>
            <a:endParaRPr lang="ar-SA" sz="2000" dirty="0">
              <a:solidFill>
                <a:srgbClr val="0000CC"/>
              </a:solidFill>
              <a:latin typeface="Comic Sans MS" panose="030F0702030302020204" pitchFamily="66" charset="0"/>
            </a:endParaRPr>
          </a:p>
        </p:txBody>
      </p:sp>
      <p:sp>
        <p:nvSpPr>
          <p:cNvPr id="9" name="مربع نص 8">
            <a:extLst>
              <a:ext uri="{FF2B5EF4-FFF2-40B4-BE49-F238E27FC236}">
                <a16:creationId xmlns:a16="http://schemas.microsoft.com/office/drawing/2014/main" id="{A02B1305-91DA-4C6D-BC10-A01EE455A406}"/>
              </a:ext>
            </a:extLst>
          </p:cNvPr>
          <p:cNvSpPr txBox="1"/>
          <p:nvPr/>
        </p:nvSpPr>
        <p:spPr>
          <a:xfrm>
            <a:off x="5571828" y="2975112"/>
            <a:ext cx="1822885" cy="400110"/>
          </a:xfrm>
          <a:prstGeom prst="rect">
            <a:avLst/>
          </a:prstGeom>
          <a:noFill/>
        </p:spPr>
        <p:txBody>
          <a:bodyPr wrap="square" rtlCol="1">
            <a:spAutoFit/>
          </a:bodyPr>
          <a:lstStyle/>
          <a:p>
            <a:r>
              <a:rPr lang="en-US" sz="2000" dirty="0">
                <a:solidFill>
                  <a:srgbClr val="C00000"/>
                </a:solidFill>
                <a:latin typeface="Comic Sans MS" panose="030F0702030302020204" pitchFamily="66" charset="0"/>
              </a:rPr>
              <a:t>will buy</a:t>
            </a:r>
            <a:endParaRPr lang="ar-SA" sz="2000" dirty="0">
              <a:solidFill>
                <a:srgbClr val="C00000"/>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83A78C53-F1A3-4C39-917F-331439BDFF84}"/>
              </a:ext>
            </a:extLst>
          </p:cNvPr>
          <p:cNvSpPr txBox="1"/>
          <p:nvPr/>
        </p:nvSpPr>
        <p:spPr>
          <a:xfrm>
            <a:off x="3418350" y="5234607"/>
            <a:ext cx="1968661"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is going to be</a:t>
            </a:r>
            <a:endParaRPr lang="ar-SA" sz="2000" dirty="0">
              <a:solidFill>
                <a:srgbClr val="0000CC"/>
              </a:solidFill>
              <a:latin typeface="Comic Sans MS" panose="030F0702030302020204" pitchFamily="66" charset="0"/>
            </a:endParaRPr>
          </a:p>
        </p:txBody>
      </p:sp>
      <p:sp>
        <p:nvSpPr>
          <p:cNvPr id="11" name="مربع نص 10">
            <a:extLst>
              <a:ext uri="{FF2B5EF4-FFF2-40B4-BE49-F238E27FC236}">
                <a16:creationId xmlns:a16="http://schemas.microsoft.com/office/drawing/2014/main" id="{37351332-0EEB-439D-82A2-60E7E5703421}"/>
              </a:ext>
            </a:extLst>
          </p:cNvPr>
          <p:cNvSpPr txBox="1"/>
          <p:nvPr/>
        </p:nvSpPr>
        <p:spPr>
          <a:xfrm>
            <a:off x="2318416" y="5486399"/>
            <a:ext cx="1822885" cy="400110"/>
          </a:xfrm>
          <a:prstGeom prst="rect">
            <a:avLst/>
          </a:prstGeom>
          <a:noFill/>
        </p:spPr>
        <p:txBody>
          <a:bodyPr wrap="square" rtlCol="1">
            <a:spAutoFit/>
          </a:bodyPr>
          <a:lstStyle/>
          <a:p>
            <a:r>
              <a:rPr lang="en-US" sz="2000" dirty="0">
                <a:solidFill>
                  <a:srgbClr val="C00000"/>
                </a:solidFill>
                <a:latin typeface="Comic Sans MS" panose="030F0702030302020204" pitchFamily="66" charset="0"/>
              </a:rPr>
              <a:t>will go</a:t>
            </a:r>
            <a:endParaRPr lang="ar-SA" sz="2000" dirty="0">
              <a:solidFill>
                <a:srgbClr val="C00000"/>
              </a:solidFill>
              <a:latin typeface="Comic Sans MS" panose="030F0702030302020204" pitchFamily="66" charset="0"/>
            </a:endParaRPr>
          </a:p>
        </p:txBody>
      </p:sp>
    </p:spTree>
    <p:extLst>
      <p:ext uri="{BB962C8B-B14F-4D97-AF65-F5344CB8AC3E}">
        <p14:creationId xmlns:p14="http://schemas.microsoft.com/office/powerpoint/2010/main" val="18938806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fade">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fade">
                                      <p:cBhvr>
                                        <p:cTn id="27" dur="500"/>
                                        <p:tgtEl>
                                          <p:spTgt spid="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fade">
                                      <p:cBhvr>
                                        <p:cTn id="32" dur="500"/>
                                        <p:tgtEl>
                                          <p:spTgt spid="9">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xEl>
                                              <p:pRg st="0" end="0"/>
                                            </p:txEl>
                                          </p:spTgt>
                                        </p:tgtEl>
                                        <p:attrNameLst>
                                          <p:attrName>style.visibility</p:attrName>
                                        </p:attrNameLst>
                                      </p:cBhvr>
                                      <p:to>
                                        <p:strVal val="visible"/>
                                      </p:to>
                                    </p:set>
                                    <p:animEffect transition="in" filter="fade">
                                      <p:cBhvr>
                                        <p:cTn id="37" dur="500"/>
                                        <p:tgtEl>
                                          <p:spTgt spid="10">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
                                            <p:txEl>
                                              <p:pRg st="0" end="0"/>
                                            </p:txEl>
                                          </p:spTgt>
                                        </p:tgtEl>
                                        <p:attrNameLst>
                                          <p:attrName>style.visibility</p:attrName>
                                        </p:attrNameLst>
                                      </p:cBhvr>
                                      <p:to>
                                        <p:strVal val="visible"/>
                                      </p:to>
                                    </p:set>
                                    <p:animEffect transition="in" filter="fade">
                                      <p:cBhvr>
                                        <p:cTn id="42"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C3BB62E8-998A-43C8-9B92-E34F7F481BC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48041" y="662609"/>
            <a:ext cx="8626415" cy="5088834"/>
          </a:xfrm>
          <a:prstGeom prst="rect">
            <a:avLst/>
          </a:prstGeom>
        </p:spPr>
      </p:pic>
      <p:sp>
        <p:nvSpPr>
          <p:cNvPr id="5" name="مربع نص 4">
            <a:extLst>
              <a:ext uri="{FF2B5EF4-FFF2-40B4-BE49-F238E27FC236}">
                <a16:creationId xmlns:a16="http://schemas.microsoft.com/office/drawing/2014/main" id="{38E665D9-94E3-4625-8F4F-67CA28B8F335}"/>
              </a:ext>
            </a:extLst>
          </p:cNvPr>
          <p:cNvSpPr txBox="1"/>
          <p:nvPr/>
        </p:nvSpPr>
        <p:spPr>
          <a:xfrm>
            <a:off x="5274365" y="200944"/>
            <a:ext cx="3485322" cy="461665"/>
          </a:xfrm>
          <a:prstGeom prst="rect">
            <a:avLst/>
          </a:prstGeom>
          <a:noFill/>
        </p:spPr>
        <p:txBody>
          <a:bodyPr wrap="square" rtlCol="1">
            <a:spAutoFit/>
          </a:bodyPr>
          <a:lstStyle/>
          <a:p>
            <a:pPr algn="r" rtl="1"/>
            <a:r>
              <a:rPr lang="ar-SA" sz="2400" b="1" dirty="0">
                <a:solidFill>
                  <a:schemeClr val="bg1"/>
                </a:solidFill>
                <a:highlight>
                  <a:srgbClr val="FF0000"/>
                </a:highlight>
                <a:latin typeface="Comic Sans MS" panose="030F0702030302020204" pitchFamily="66" charset="0"/>
              </a:rPr>
              <a:t> الإجابات من الممكن أن  تختلف </a:t>
            </a:r>
            <a:r>
              <a:rPr lang="ar-SA" sz="2400" b="1" dirty="0">
                <a:solidFill>
                  <a:srgbClr val="FF0000"/>
                </a:solidFill>
                <a:highlight>
                  <a:srgbClr val="FF0000"/>
                </a:highlight>
                <a:latin typeface="Comic Sans MS" panose="030F0702030302020204" pitchFamily="66" charset="0"/>
              </a:rPr>
              <a:t>.</a:t>
            </a:r>
          </a:p>
        </p:txBody>
      </p:sp>
      <p:sp>
        <p:nvSpPr>
          <p:cNvPr id="6" name="مربع نص 5">
            <a:extLst>
              <a:ext uri="{FF2B5EF4-FFF2-40B4-BE49-F238E27FC236}">
                <a16:creationId xmlns:a16="http://schemas.microsoft.com/office/drawing/2014/main" id="{967516F5-24B4-418D-B98B-EEF897137B2F}"/>
              </a:ext>
            </a:extLst>
          </p:cNvPr>
          <p:cNvSpPr txBox="1"/>
          <p:nvPr/>
        </p:nvSpPr>
        <p:spPr>
          <a:xfrm>
            <a:off x="795129" y="1946916"/>
            <a:ext cx="7977808" cy="523220"/>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I will be writing a report for class next week</a:t>
            </a:r>
          </a:p>
        </p:txBody>
      </p:sp>
      <p:sp>
        <p:nvSpPr>
          <p:cNvPr id="7" name="مربع نص 6">
            <a:extLst>
              <a:ext uri="{FF2B5EF4-FFF2-40B4-BE49-F238E27FC236}">
                <a16:creationId xmlns:a16="http://schemas.microsoft.com/office/drawing/2014/main" id="{FC336750-C081-41EB-BED1-28B8B8406A7B}"/>
              </a:ext>
            </a:extLst>
          </p:cNvPr>
          <p:cNvSpPr txBox="1"/>
          <p:nvPr/>
        </p:nvSpPr>
        <p:spPr>
          <a:xfrm>
            <a:off x="667104" y="3000464"/>
            <a:ext cx="8264857" cy="461665"/>
          </a:xfrm>
          <a:prstGeom prst="rect">
            <a:avLst/>
          </a:prstGeom>
          <a:noFill/>
        </p:spPr>
        <p:txBody>
          <a:bodyPr wrap="square" rtlCol="1">
            <a:spAutoFit/>
          </a:bodyPr>
          <a:lstStyle/>
          <a:p>
            <a:r>
              <a:rPr lang="en-US" sz="2400" dirty="0">
                <a:solidFill>
                  <a:srgbClr val="C00000"/>
                </a:solidFill>
                <a:latin typeface="Comic Sans MS" panose="030F0702030302020204" pitchFamily="66" charset="0"/>
              </a:rPr>
              <a:t>I will be visiting some relatives in Australia this summer.</a:t>
            </a:r>
          </a:p>
        </p:txBody>
      </p:sp>
      <p:sp>
        <p:nvSpPr>
          <p:cNvPr id="8" name="مربع نص 7">
            <a:extLst>
              <a:ext uri="{FF2B5EF4-FFF2-40B4-BE49-F238E27FC236}">
                <a16:creationId xmlns:a16="http://schemas.microsoft.com/office/drawing/2014/main" id="{C566C158-FCC8-4D87-B2EB-249D2971AB96}"/>
              </a:ext>
            </a:extLst>
          </p:cNvPr>
          <p:cNvSpPr txBox="1"/>
          <p:nvPr/>
        </p:nvSpPr>
        <p:spPr>
          <a:xfrm>
            <a:off x="607470" y="4040760"/>
            <a:ext cx="8264857" cy="523220"/>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I am going to be studying in college in five years</a:t>
            </a:r>
          </a:p>
        </p:txBody>
      </p:sp>
      <p:sp>
        <p:nvSpPr>
          <p:cNvPr id="9" name="مربع نص 8">
            <a:extLst>
              <a:ext uri="{FF2B5EF4-FFF2-40B4-BE49-F238E27FC236}">
                <a16:creationId xmlns:a16="http://schemas.microsoft.com/office/drawing/2014/main" id="{67B5D755-6D1C-4D32-A4B4-49EFCF5B41CC}"/>
              </a:ext>
            </a:extLst>
          </p:cNvPr>
          <p:cNvSpPr txBox="1"/>
          <p:nvPr/>
        </p:nvSpPr>
        <p:spPr>
          <a:xfrm>
            <a:off x="269544" y="5028047"/>
            <a:ext cx="8609411" cy="523220"/>
          </a:xfrm>
          <a:prstGeom prst="rect">
            <a:avLst/>
          </a:prstGeom>
          <a:noFill/>
        </p:spPr>
        <p:txBody>
          <a:bodyPr wrap="square" rtlCol="1">
            <a:spAutoFit/>
          </a:bodyPr>
          <a:lstStyle/>
          <a:p>
            <a:r>
              <a:rPr lang="en-US" sz="2800" dirty="0">
                <a:solidFill>
                  <a:srgbClr val="C00000"/>
                </a:solidFill>
                <a:latin typeface="Comic Sans MS" panose="030F0702030302020204" pitchFamily="66" charset="0"/>
              </a:rPr>
              <a:t>I am going to be working as a biologist in 10 years</a:t>
            </a:r>
          </a:p>
        </p:txBody>
      </p:sp>
    </p:spTree>
    <p:extLst>
      <p:ext uri="{BB962C8B-B14F-4D97-AF65-F5344CB8AC3E}">
        <p14:creationId xmlns:p14="http://schemas.microsoft.com/office/powerpoint/2010/main" val="40709415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fade">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fade">
                                      <p:cBhvr>
                                        <p:cTn id="27" dur="500"/>
                                        <p:tgtEl>
                                          <p:spTgt spid="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fade">
                                      <p:cBhvr>
                                        <p:cTn id="3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2357B201-30BF-4F5B-BEB2-6C32D6FADB8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59026" y="278297"/>
            <a:ext cx="8799443" cy="6362476"/>
          </a:xfrm>
          <a:prstGeom prst="rect">
            <a:avLst/>
          </a:prstGeom>
        </p:spPr>
      </p:pic>
      <p:sp>
        <p:nvSpPr>
          <p:cNvPr id="5" name="مربع نص 4">
            <a:extLst>
              <a:ext uri="{FF2B5EF4-FFF2-40B4-BE49-F238E27FC236}">
                <a16:creationId xmlns:a16="http://schemas.microsoft.com/office/drawing/2014/main" id="{82A7EC1A-F168-423D-9482-09D3339DC867}"/>
              </a:ext>
            </a:extLst>
          </p:cNvPr>
          <p:cNvSpPr txBox="1"/>
          <p:nvPr/>
        </p:nvSpPr>
        <p:spPr>
          <a:xfrm>
            <a:off x="1046921" y="3199424"/>
            <a:ext cx="3074505"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Yes , she will </a:t>
            </a:r>
          </a:p>
        </p:txBody>
      </p:sp>
      <p:sp>
        <p:nvSpPr>
          <p:cNvPr id="6" name="مربع نص 5">
            <a:extLst>
              <a:ext uri="{FF2B5EF4-FFF2-40B4-BE49-F238E27FC236}">
                <a16:creationId xmlns:a16="http://schemas.microsoft.com/office/drawing/2014/main" id="{DFDF7CAE-A469-40CC-B7E9-4629EA99BB5C}"/>
              </a:ext>
            </a:extLst>
          </p:cNvPr>
          <p:cNvSpPr txBox="1"/>
          <p:nvPr/>
        </p:nvSpPr>
        <p:spPr>
          <a:xfrm>
            <a:off x="1040297" y="3961423"/>
            <a:ext cx="3074505" cy="461665"/>
          </a:xfrm>
          <a:prstGeom prst="rect">
            <a:avLst/>
          </a:prstGeom>
          <a:noFill/>
        </p:spPr>
        <p:txBody>
          <a:bodyPr wrap="square" rtlCol="1">
            <a:spAutoFit/>
          </a:bodyPr>
          <a:lstStyle/>
          <a:p>
            <a:r>
              <a:rPr lang="en-US" sz="2400" dirty="0">
                <a:solidFill>
                  <a:srgbClr val="C00000"/>
                </a:solidFill>
                <a:latin typeface="Comic Sans MS" panose="030F0702030302020204" pitchFamily="66" charset="0"/>
              </a:rPr>
              <a:t>Yes , they will </a:t>
            </a:r>
          </a:p>
        </p:txBody>
      </p:sp>
      <p:sp>
        <p:nvSpPr>
          <p:cNvPr id="7" name="مربع نص 6">
            <a:extLst>
              <a:ext uri="{FF2B5EF4-FFF2-40B4-BE49-F238E27FC236}">
                <a16:creationId xmlns:a16="http://schemas.microsoft.com/office/drawing/2014/main" id="{430C18AB-4277-41AC-9D57-20AF6D21876F}"/>
              </a:ext>
            </a:extLst>
          </p:cNvPr>
          <p:cNvSpPr txBox="1"/>
          <p:nvPr/>
        </p:nvSpPr>
        <p:spPr>
          <a:xfrm>
            <a:off x="993914" y="4743303"/>
            <a:ext cx="6215270"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No, we aren’t. We’re going to be flying in a plane</a:t>
            </a:r>
          </a:p>
        </p:txBody>
      </p:sp>
      <p:sp>
        <p:nvSpPr>
          <p:cNvPr id="8" name="مربع نص 7">
            <a:extLst>
              <a:ext uri="{FF2B5EF4-FFF2-40B4-BE49-F238E27FC236}">
                <a16:creationId xmlns:a16="http://schemas.microsoft.com/office/drawing/2014/main" id="{007EB8F4-D2E5-424E-ABAA-07E415081648}"/>
              </a:ext>
            </a:extLst>
          </p:cNvPr>
          <p:cNvSpPr txBox="1"/>
          <p:nvPr/>
        </p:nvSpPr>
        <p:spPr>
          <a:xfrm>
            <a:off x="1106558" y="5399288"/>
            <a:ext cx="3650972" cy="461665"/>
          </a:xfrm>
          <a:prstGeom prst="rect">
            <a:avLst/>
          </a:prstGeom>
          <a:noFill/>
        </p:spPr>
        <p:txBody>
          <a:bodyPr wrap="square" rtlCol="1">
            <a:spAutoFit/>
          </a:bodyPr>
          <a:lstStyle/>
          <a:p>
            <a:r>
              <a:rPr lang="en-US" sz="2400" dirty="0">
                <a:solidFill>
                  <a:srgbClr val="C00000"/>
                </a:solidFill>
                <a:latin typeface="Comic Sans MS" panose="030F0702030302020204" pitchFamily="66" charset="0"/>
              </a:rPr>
              <a:t>Yes , they are </a:t>
            </a:r>
          </a:p>
        </p:txBody>
      </p:sp>
      <p:sp>
        <p:nvSpPr>
          <p:cNvPr id="9" name="مربع نص 8">
            <a:extLst>
              <a:ext uri="{FF2B5EF4-FFF2-40B4-BE49-F238E27FC236}">
                <a16:creationId xmlns:a16="http://schemas.microsoft.com/office/drawing/2014/main" id="{42EFE6AE-ACF3-489B-BB2B-89684ABEE5B4}"/>
              </a:ext>
            </a:extLst>
          </p:cNvPr>
          <p:cNvSpPr txBox="1"/>
          <p:nvPr/>
        </p:nvSpPr>
        <p:spPr>
          <a:xfrm>
            <a:off x="967409" y="6187790"/>
            <a:ext cx="6056243"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No, I won’t. I’ll be launching my rocket tomorrow</a:t>
            </a:r>
          </a:p>
        </p:txBody>
      </p:sp>
    </p:spTree>
    <p:extLst>
      <p:ext uri="{BB962C8B-B14F-4D97-AF65-F5344CB8AC3E}">
        <p14:creationId xmlns:p14="http://schemas.microsoft.com/office/powerpoint/2010/main" val="6189058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fade">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fade">
                                      <p:cBhvr>
                                        <p:cTn id="27" dur="500"/>
                                        <p:tgtEl>
                                          <p:spTgt spid="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fade">
                                      <p:cBhvr>
                                        <p:cTn id="3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D4278F2F-FEA1-4E8F-9C86-6E781A1C1CB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50125" y="232011"/>
            <a:ext cx="8816454" cy="6492151"/>
          </a:xfrm>
          <a:prstGeom prst="rect">
            <a:avLst/>
          </a:prstGeom>
        </p:spPr>
      </p:pic>
    </p:spTree>
    <p:extLst>
      <p:ext uri="{BB962C8B-B14F-4D97-AF65-F5344CB8AC3E}">
        <p14:creationId xmlns:p14="http://schemas.microsoft.com/office/powerpoint/2010/main" val="36881967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7E58C628-5168-4BAD-967D-E1CB797D9BE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96421" y="606287"/>
            <a:ext cx="8551157" cy="5645426"/>
          </a:xfrm>
          <a:prstGeom prst="rect">
            <a:avLst/>
          </a:prstGeom>
        </p:spPr>
      </p:pic>
      <p:sp>
        <p:nvSpPr>
          <p:cNvPr id="5" name="مربع نص 4">
            <a:extLst>
              <a:ext uri="{FF2B5EF4-FFF2-40B4-BE49-F238E27FC236}">
                <a16:creationId xmlns:a16="http://schemas.microsoft.com/office/drawing/2014/main" id="{47A89862-BA98-43E6-844E-07884E70A573}"/>
              </a:ext>
            </a:extLst>
          </p:cNvPr>
          <p:cNvSpPr txBox="1"/>
          <p:nvPr/>
        </p:nvSpPr>
        <p:spPr>
          <a:xfrm>
            <a:off x="4943061" y="373221"/>
            <a:ext cx="3485322" cy="461665"/>
          </a:xfrm>
          <a:prstGeom prst="rect">
            <a:avLst/>
          </a:prstGeom>
          <a:noFill/>
        </p:spPr>
        <p:txBody>
          <a:bodyPr wrap="square" rtlCol="1">
            <a:spAutoFit/>
          </a:bodyPr>
          <a:lstStyle/>
          <a:p>
            <a:pPr algn="r" rtl="1"/>
            <a:r>
              <a:rPr lang="ar-SA" sz="2400" b="1" dirty="0">
                <a:solidFill>
                  <a:schemeClr val="bg1"/>
                </a:solidFill>
                <a:highlight>
                  <a:srgbClr val="FF0000"/>
                </a:highlight>
                <a:latin typeface="Comic Sans MS" panose="030F0702030302020204" pitchFamily="66" charset="0"/>
              </a:rPr>
              <a:t> الإجابات من الممكن أن  تختلف </a:t>
            </a:r>
            <a:r>
              <a:rPr lang="ar-SA" sz="2400" b="1" dirty="0">
                <a:solidFill>
                  <a:srgbClr val="FF0000"/>
                </a:solidFill>
                <a:highlight>
                  <a:srgbClr val="FF0000"/>
                </a:highlight>
                <a:latin typeface="Comic Sans MS" panose="030F0702030302020204" pitchFamily="66" charset="0"/>
              </a:rPr>
              <a:t>.</a:t>
            </a:r>
          </a:p>
        </p:txBody>
      </p:sp>
      <p:sp>
        <p:nvSpPr>
          <p:cNvPr id="6" name="مربع نص 5">
            <a:extLst>
              <a:ext uri="{FF2B5EF4-FFF2-40B4-BE49-F238E27FC236}">
                <a16:creationId xmlns:a16="http://schemas.microsoft.com/office/drawing/2014/main" id="{637E5FC4-1ABA-4CE6-BED4-2CC30E4182C7}"/>
              </a:ext>
            </a:extLst>
          </p:cNvPr>
          <p:cNvSpPr txBox="1"/>
          <p:nvPr/>
        </p:nvSpPr>
        <p:spPr>
          <a:xfrm>
            <a:off x="556591" y="1284484"/>
            <a:ext cx="7871791"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There is no reason anyone would want a computer in their home</a:t>
            </a:r>
          </a:p>
        </p:txBody>
      </p:sp>
      <p:sp>
        <p:nvSpPr>
          <p:cNvPr id="7" name="مربع نص 6">
            <a:extLst>
              <a:ext uri="{FF2B5EF4-FFF2-40B4-BE49-F238E27FC236}">
                <a16:creationId xmlns:a16="http://schemas.microsoft.com/office/drawing/2014/main" id="{94B9533B-7987-449C-A8A3-7A6337C197D8}"/>
              </a:ext>
            </a:extLst>
          </p:cNvPr>
          <p:cNvSpPr txBox="1"/>
          <p:nvPr/>
        </p:nvSpPr>
        <p:spPr>
          <a:xfrm>
            <a:off x="828264" y="2351286"/>
            <a:ext cx="6407424" cy="461665"/>
          </a:xfrm>
          <a:prstGeom prst="rect">
            <a:avLst/>
          </a:prstGeom>
          <a:noFill/>
        </p:spPr>
        <p:txBody>
          <a:bodyPr wrap="square" rtlCol="1">
            <a:spAutoFit/>
          </a:bodyPr>
          <a:lstStyle/>
          <a:p>
            <a:r>
              <a:rPr lang="en-US" sz="2400" dirty="0">
                <a:solidFill>
                  <a:srgbClr val="C00000"/>
                </a:solidFill>
                <a:latin typeface="Comic Sans MS" panose="030F0702030302020204" pitchFamily="66" charset="0"/>
              </a:rPr>
              <a:t>He accurately predicted the moon landing</a:t>
            </a:r>
          </a:p>
        </p:txBody>
      </p:sp>
      <p:sp>
        <p:nvSpPr>
          <p:cNvPr id="8" name="مربع نص 7">
            <a:extLst>
              <a:ext uri="{FF2B5EF4-FFF2-40B4-BE49-F238E27FC236}">
                <a16:creationId xmlns:a16="http://schemas.microsoft.com/office/drawing/2014/main" id="{CE96F2BD-F3DD-4FD2-91CD-14AD46E7F687}"/>
              </a:ext>
            </a:extLst>
          </p:cNvPr>
          <p:cNvSpPr txBox="1"/>
          <p:nvPr/>
        </p:nvSpPr>
        <p:spPr>
          <a:xfrm>
            <a:off x="795136" y="3524103"/>
            <a:ext cx="7871790"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He predicted that space travel would soon become common</a:t>
            </a:r>
          </a:p>
        </p:txBody>
      </p:sp>
      <p:sp>
        <p:nvSpPr>
          <p:cNvPr id="9" name="مربع نص 8">
            <a:extLst>
              <a:ext uri="{FF2B5EF4-FFF2-40B4-BE49-F238E27FC236}">
                <a16:creationId xmlns:a16="http://schemas.microsoft.com/office/drawing/2014/main" id="{68E42D56-8F08-45C2-8A40-7A85D84233C6}"/>
              </a:ext>
            </a:extLst>
          </p:cNvPr>
          <p:cNvSpPr txBox="1"/>
          <p:nvPr/>
        </p:nvSpPr>
        <p:spPr>
          <a:xfrm>
            <a:off x="296421" y="4630659"/>
            <a:ext cx="8310871" cy="400110"/>
          </a:xfrm>
          <a:prstGeom prst="rect">
            <a:avLst/>
          </a:prstGeom>
          <a:noFill/>
        </p:spPr>
        <p:txBody>
          <a:bodyPr wrap="square" rtlCol="1">
            <a:spAutoFit/>
          </a:bodyPr>
          <a:lstStyle/>
          <a:p>
            <a:r>
              <a:rPr lang="en-US" sz="2000" dirty="0">
                <a:solidFill>
                  <a:srgbClr val="C00000"/>
                </a:solidFill>
                <a:latin typeface="Comic Sans MS" panose="030F0702030302020204" pitchFamily="66" charset="0"/>
              </a:rPr>
              <a:t>Science and technology will affect the future in very powerful ways</a:t>
            </a:r>
          </a:p>
        </p:txBody>
      </p:sp>
      <p:sp>
        <p:nvSpPr>
          <p:cNvPr id="10" name="مربع نص 9">
            <a:extLst>
              <a:ext uri="{FF2B5EF4-FFF2-40B4-BE49-F238E27FC236}">
                <a16:creationId xmlns:a16="http://schemas.microsoft.com/office/drawing/2014/main" id="{2F244F01-F191-45B0-A27B-C5F0E8EFAA4D}"/>
              </a:ext>
            </a:extLst>
          </p:cNvPr>
          <p:cNvSpPr txBox="1"/>
          <p:nvPr/>
        </p:nvSpPr>
        <p:spPr>
          <a:xfrm>
            <a:off x="674107" y="5697458"/>
            <a:ext cx="6455562"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It will depend on how we decide to use it.</a:t>
            </a:r>
          </a:p>
        </p:txBody>
      </p:sp>
    </p:spTree>
    <p:extLst>
      <p:ext uri="{BB962C8B-B14F-4D97-AF65-F5344CB8AC3E}">
        <p14:creationId xmlns:p14="http://schemas.microsoft.com/office/powerpoint/2010/main" val="8791064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fade">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fade">
                                      <p:cBhvr>
                                        <p:cTn id="27" dur="500"/>
                                        <p:tgtEl>
                                          <p:spTgt spid="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fade">
                                      <p:cBhvr>
                                        <p:cTn id="32" dur="500"/>
                                        <p:tgtEl>
                                          <p:spTgt spid="9">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xEl>
                                              <p:pRg st="0" end="0"/>
                                            </p:txEl>
                                          </p:spTgt>
                                        </p:tgtEl>
                                        <p:attrNameLst>
                                          <p:attrName>style.visibility</p:attrName>
                                        </p:attrNameLst>
                                      </p:cBhvr>
                                      <p:to>
                                        <p:strVal val="visible"/>
                                      </p:to>
                                    </p:set>
                                    <p:animEffect transition="in" filter="fade">
                                      <p:cBhvr>
                                        <p:cTn id="3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BFB7E0EA-6CF2-4EA7-A760-C2207F5D8E4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51790" y="344557"/>
            <a:ext cx="8719931" cy="6334539"/>
          </a:xfrm>
          <a:prstGeom prst="rect">
            <a:avLst/>
          </a:prstGeom>
        </p:spPr>
      </p:pic>
      <p:sp>
        <p:nvSpPr>
          <p:cNvPr id="5" name="مربع نص 4">
            <a:extLst>
              <a:ext uri="{FF2B5EF4-FFF2-40B4-BE49-F238E27FC236}">
                <a16:creationId xmlns:a16="http://schemas.microsoft.com/office/drawing/2014/main" id="{054B7230-8FE6-48E0-8A62-E953C7513EF8}"/>
              </a:ext>
            </a:extLst>
          </p:cNvPr>
          <p:cNvSpPr txBox="1"/>
          <p:nvPr/>
        </p:nvSpPr>
        <p:spPr>
          <a:xfrm>
            <a:off x="5141844" y="125896"/>
            <a:ext cx="3485322" cy="461665"/>
          </a:xfrm>
          <a:prstGeom prst="rect">
            <a:avLst/>
          </a:prstGeom>
          <a:noFill/>
        </p:spPr>
        <p:txBody>
          <a:bodyPr wrap="square" rtlCol="1">
            <a:spAutoFit/>
          </a:bodyPr>
          <a:lstStyle/>
          <a:p>
            <a:pPr algn="r" rtl="1"/>
            <a:r>
              <a:rPr lang="ar-SA" sz="2400" b="1" dirty="0">
                <a:solidFill>
                  <a:schemeClr val="bg1"/>
                </a:solidFill>
                <a:highlight>
                  <a:srgbClr val="FF0000"/>
                </a:highlight>
                <a:latin typeface="Comic Sans MS" panose="030F0702030302020204" pitchFamily="66" charset="0"/>
              </a:rPr>
              <a:t> الإجابات من الممكن أن  تختلف </a:t>
            </a:r>
            <a:r>
              <a:rPr lang="ar-SA" sz="2400" b="1" dirty="0">
                <a:solidFill>
                  <a:srgbClr val="FF0000"/>
                </a:solidFill>
                <a:highlight>
                  <a:srgbClr val="FF0000"/>
                </a:highlight>
                <a:latin typeface="Comic Sans MS" panose="030F0702030302020204" pitchFamily="66" charset="0"/>
              </a:rPr>
              <a:t>.</a:t>
            </a:r>
          </a:p>
        </p:txBody>
      </p:sp>
      <p:sp>
        <p:nvSpPr>
          <p:cNvPr id="6" name="مربع نص 5">
            <a:extLst>
              <a:ext uri="{FF2B5EF4-FFF2-40B4-BE49-F238E27FC236}">
                <a16:creationId xmlns:a16="http://schemas.microsoft.com/office/drawing/2014/main" id="{073F999A-F621-4073-AE36-0FF0E703BC73}"/>
              </a:ext>
            </a:extLst>
          </p:cNvPr>
          <p:cNvSpPr txBox="1"/>
          <p:nvPr/>
        </p:nvSpPr>
        <p:spPr>
          <a:xfrm>
            <a:off x="1027046" y="3809025"/>
            <a:ext cx="5943598" cy="1015663"/>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He will move to a large house.</a:t>
            </a:r>
          </a:p>
          <a:p>
            <a:endParaRPr lang="en-US" sz="1200" dirty="0">
              <a:solidFill>
                <a:srgbClr val="C00000"/>
              </a:solidFill>
              <a:latin typeface="Comic Sans MS" panose="030F0702030302020204" pitchFamily="66" charset="0"/>
            </a:endParaRPr>
          </a:p>
          <a:p>
            <a:r>
              <a:rPr lang="en-US" sz="2400" dirty="0">
                <a:solidFill>
                  <a:srgbClr val="C00000"/>
                </a:solidFill>
                <a:latin typeface="Comic Sans MS" panose="030F0702030302020204" pitchFamily="66" charset="0"/>
              </a:rPr>
              <a:t>He will be travelling all over the world.</a:t>
            </a:r>
          </a:p>
        </p:txBody>
      </p:sp>
    </p:spTree>
    <p:extLst>
      <p:ext uri="{BB962C8B-B14F-4D97-AF65-F5344CB8AC3E}">
        <p14:creationId xmlns:p14="http://schemas.microsoft.com/office/powerpoint/2010/main" val="7133688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fade">
                                      <p:cBhvr>
                                        <p:cTn id="2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AFA88B55-D56D-406E-926E-BF1EC323635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39995" y="251791"/>
            <a:ext cx="8705222" cy="6467061"/>
          </a:xfrm>
          <a:prstGeom prst="rect">
            <a:avLst/>
          </a:prstGeom>
        </p:spPr>
      </p:pic>
      <p:sp>
        <p:nvSpPr>
          <p:cNvPr id="5" name="مربع نص 4">
            <a:extLst>
              <a:ext uri="{FF2B5EF4-FFF2-40B4-BE49-F238E27FC236}">
                <a16:creationId xmlns:a16="http://schemas.microsoft.com/office/drawing/2014/main" id="{7CEF0AB4-397C-4D2F-BAC2-F6E1842FB4BB}"/>
              </a:ext>
            </a:extLst>
          </p:cNvPr>
          <p:cNvSpPr txBox="1"/>
          <p:nvPr/>
        </p:nvSpPr>
        <p:spPr>
          <a:xfrm>
            <a:off x="755374" y="1701930"/>
            <a:ext cx="7885043" cy="2246769"/>
          </a:xfrm>
          <a:prstGeom prst="rect">
            <a:avLst/>
          </a:prstGeom>
          <a:noFill/>
        </p:spPr>
        <p:txBody>
          <a:bodyPr wrap="square" rtlCol="1">
            <a:spAutoFit/>
          </a:bodyPr>
          <a:lstStyle/>
          <a:p>
            <a:r>
              <a:rPr lang="en-US" sz="2800" dirty="0">
                <a:solidFill>
                  <a:srgbClr val="C00000"/>
                </a:solidFill>
                <a:latin typeface="Comic Sans MS" panose="030F0702030302020204" pitchFamily="66" charset="0"/>
              </a:rPr>
              <a:t>          </a:t>
            </a:r>
            <a:r>
              <a:rPr lang="en-US" sz="2800" dirty="0">
                <a:solidFill>
                  <a:srgbClr val="0000CC"/>
                </a:solidFill>
                <a:latin typeface="Comic Sans MS" panose="030F0702030302020204" pitchFamily="66" charset="0"/>
              </a:rPr>
              <a:t>I am going to visit my aunt and uncle. We are going to drive to their house which is about 50 km from the center of town. Maybe we will spend the night there and return on Saturday morning.</a:t>
            </a:r>
          </a:p>
        </p:txBody>
      </p:sp>
      <p:sp>
        <p:nvSpPr>
          <p:cNvPr id="6" name="مربع نص 5">
            <a:extLst>
              <a:ext uri="{FF2B5EF4-FFF2-40B4-BE49-F238E27FC236}">
                <a16:creationId xmlns:a16="http://schemas.microsoft.com/office/drawing/2014/main" id="{B9314502-6FFB-4B09-AB2C-41AEEEA1AFB3}"/>
              </a:ext>
            </a:extLst>
          </p:cNvPr>
          <p:cNvSpPr txBox="1"/>
          <p:nvPr/>
        </p:nvSpPr>
        <p:spPr>
          <a:xfrm>
            <a:off x="748749" y="4345741"/>
            <a:ext cx="8155256" cy="2246769"/>
          </a:xfrm>
          <a:prstGeom prst="rect">
            <a:avLst/>
          </a:prstGeom>
          <a:noFill/>
        </p:spPr>
        <p:txBody>
          <a:bodyPr wrap="square" rtlCol="1">
            <a:spAutoFit/>
          </a:bodyPr>
          <a:lstStyle/>
          <a:p>
            <a:r>
              <a:rPr lang="en-US" sz="2800" dirty="0">
                <a:solidFill>
                  <a:srgbClr val="C00000"/>
                </a:solidFill>
                <a:latin typeface="Comic Sans MS" panose="030F0702030302020204" pitchFamily="66" charset="0"/>
              </a:rPr>
              <a:t>           I am going to study and do my homework. Then I’m going to meet my friends at the mall. We’ll go shopping and then have a burger at restaurant. Then maybe we’ll go to a friend’s house to watch a DVD.</a:t>
            </a:r>
          </a:p>
        </p:txBody>
      </p:sp>
    </p:spTree>
    <p:extLst>
      <p:ext uri="{BB962C8B-B14F-4D97-AF65-F5344CB8AC3E}">
        <p14:creationId xmlns:p14="http://schemas.microsoft.com/office/powerpoint/2010/main" val="41994041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0C9FCF83-5DF4-42DA-B5DE-98504657CEB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78297" y="185530"/>
            <a:ext cx="8680174" cy="6540618"/>
          </a:xfrm>
          <a:prstGeom prst="rect">
            <a:avLst/>
          </a:prstGeom>
        </p:spPr>
      </p:pic>
    </p:spTree>
    <p:extLst>
      <p:ext uri="{BB962C8B-B14F-4D97-AF65-F5344CB8AC3E}">
        <p14:creationId xmlns:p14="http://schemas.microsoft.com/office/powerpoint/2010/main" val="34331342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581DCF40-F8A2-4F1C-9638-C2C6D8D56B3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04800" y="304801"/>
            <a:ext cx="8664081" cy="5459895"/>
          </a:xfrm>
          <a:prstGeom prst="rect">
            <a:avLst/>
          </a:prstGeom>
        </p:spPr>
      </p:pic>
      <p:sp>
        <p:nvSpPr>
          <p:cNvPr id="5" name="مربع نص 4">
            <a:extLst>
              <a:ext uri="{FF2B5EF4-FFF2-40B4-BE49-F238E27FC236}">
                <a16:creationId xmlns:a16="http://schemas.microsoft.com/office/drawing/2014/main" id="{A2FA0158-DC23-4BE7-BD96-64E88F63E4C6}"/>
              </a:ext>
            </a:extLst>
          </p:cNvPr>
          <p:cNvSpPr txBox="1"/>
          <p:nvPr/>
        </p:nvSpPr>
        <p:spPr>
          <a:xfrm>
            <a:off x="5141844" y="205408"/>
            <a:ext cx="3485322" cy="461665"/>
          </a:xfrm>
          <a:prstGeom prst="rect">
            <a:avLst/>
          </a:prstGeom>
          <a:noFill/>
        </p:spPr>
        <p:txBody>
          <a:bodyPr wrap="square" rtlCol="1">
            <a:spAutoFit/>
          </a:bodyPr>
          <a:lstStyle/>
          <a:p>
            <a:pPr algn="r" rtl="1"/>
            <a:r>
              <a:rPr lang="ar-SA" sz="2400" b="1" dirty="0">
                <a:solidFill>
                  <a:schemeClr val="bg1"/>
                </a:solidFill>
                <a:highlight>
                  <a:srgbClr val="FF0000"/>
                </a:highlight>
                <a:latin typeface="Comic Sans MS" panose="030F0702030302020204" pitchFamily="66" charset="0"/>
              </a:rPr>
              <a:t> الإجابات من الممكن أن  تختلف </a:t>
            </a:r>
            <a:r>
              <a:rPr lang="ar-SA" sz="2400" b="1" dirty="0">
                <a:solidFill>
                  <a:srgbClr val="FF0000"/>
                </a:solidFill>
                <a:highlight>
                  <a:srgbClr val="FF0000"/>
                </a:highlight>
                <a:latin typeface="Comic Sans MS" panose="030F0702030302020204" pitchFamily="66" charset="0"/>
              </a:rPr>
              <a:t>.</a:t>
            </a:r>
          </a:p>
        </p:txBody>
      </p:sp>
      <p:sp>
        <p:nvSpPr>
          <p:cNvPr id="6" name="مربع نص 5">
            <a:extLst>
              <a:ext uri="{FF2B5EF4-FFF2-40B4-BE49-F238E27FC236}">
                <a16:creationId xmlns:a16="http://schemas.microsoft.com/office/drawing/2014/main" id="{73819111-6FDF-4672-AC33-996C94E1A978}"/>
              </a:ext>
            </a:extLst>
          </p:cNvPr>
          <p:cNvSpPr txBox="1"/>
          <p:nvPr/>
        </p:nvSpPr>
        <p:spPr>
          <a:xfrm>
            <a:off x="694318" y="660449"/>
            <a:ext cx="7885043" cy="1384995"/>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Both the buildings show towers. In photo A, the tower is a modern skyscraper. In photo B, the tower is part of a castle.</a:t>
            </a:r>
          </a:p>
        </p:txBody>
      </p:sp>
      <p:sp>
        <p:nvSpPr>
          <p:cNvPr id="7" name="مربع نص 6">
            <a:extLst>
              <a:ext uri="{FF2B5EF4-FFF2-40B4-BE49-F238E27FC236}">
                <a16:creationId xmlns:a16="http://schemas.microsoft.com/office/drawing/2014/main" id="{9A2817F8-51D6-4C04-8457-1A6B722FBB55}"/>
              </a:ext>
            </a:extLst>
          </p:cNvPr>
          <p:cNvSpPr txBox="1"/>
          <p:nvPr/>
        </p:nvSpPr>
        <p:spPr>
          <a:xfrm>
            <a:off x="687694" y="2482624"/>
            <a:ext cx="7885043" cy="1384995"/>
          </a:xfrm>
          <a:prstGeom prst="rect">
            <a:avLst/>
          </a:prstGeom>
          <a:noFill/>
        </p:spPr>
        <p:txBody>
          <a:bodyPr wrap="square" rtlCol="1">
            <a:spAutoFit/>
          </a:bodyPr>
          <a:lstStyle/>
          <a:p>
            <a:r>
              <a:rPr lang="en-US" sz="2800" dirty="0">
                <a:solidFill>
                  <a:srgbClr val="C00000"/>
                </a:solidFill>
                <a:latin typeface="Comic Sans MS" panose="030F0702030302020204" pitchFamily="66" charset="0"/>
              </a:rPr>
              <a:t>In photo A, the tower is probably made from glass and metal. In photo B, the tower was made from brick.</a:t>
            </a:r>
          </a:p>
        </p:txBody>
      </p:sp>
      <p:sp>
        <p:nvSpPr>
          <p:cNvPr id="8" name="مربع نص 7">
            <a:extLst>
              <a:ext uri="{FF2B5EF4-FFF2-40B4-BE49-F238E27FC236}">
                <a16:creationId xmlns:a16="http://schemas.microsoft.com/office/drawing/2014/main" id="{D820C4A1-9D7C-45C6-9C4A-30D2BF764279}"/>
              </a:ext>
            </a:extLst>
          </p:cNvPr>
          <p:cNvSpPr txBox="1"/>
          <p:nvPr/>
        </p:nvSpPr>
        <p:spPr>
          <a:xfrm>
            <a:off x="681070" y="4212034"/>
            <a:ext cx="7885043" cy="1384995"/>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The architects will probably make the modern skyscrapers ‘greener’ by installing wind turbines and solar panels on the roof.</a:t>
            </a:r>
          </a:p>
        </p:txBody>
      </p:sp>
    </p:spTree>
    <p:extLst>
      <p:ext uri="{BB962C8B-B14F-4D97-AF65-F5344CB8AC3E}">
        <p14:creationId xmlns:p14="http://schemas.microsoft.com/office/powerpoint/2010/main" val="16784428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fade">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fade">
                                      <p:cBhvr>
                                        <p:cTn id="2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C963CE70-F3FB-4FAB-8066-71B9056C71BD}"/>
              </a:ext>
            </a:extLst>
          </p:cNvPr>
          <p:cNvPicPr>
            <a:picLocks noChangeAspect="1"/>
          </p:cNvPicPr>
          <p:nvPr/>
        </p:nvPicPr>
        <p:blipFill>
          <a:blip r:embed="rId2"/>
          <a:stretch>
            <a:fillRect/>
          </a:stretch>
        </p:blipFill>
        <p:spPr>
          <a:xfrm>
            <a:off x="208181" y="715617"/>
            <a:ext cx="8369058" cy="4863547"/>
          </a:xfrm>
          <a:prstGeom prst="rect">
            <a:avLst/>
          </a:prstGeom>
        </p:spPr>
      </p:pic>
      <p:sp>
        <p:nvSpPr>
          <p:cNvPr id="5" name="مربع نص 4">
            <a:extLst>
              <a:ext uri="{FF2B5EF4-FFF2-40B4-BE49-F238E27FC236}">
                <a16:creationId xmlns:a16="http://schemas.microsoft.com/office/drawing/2014/main" id="{2E1039F6-56E0-4CDF-8E35-DFD1072138D4}"/>
              </a:ext>
            </a:extLst>
          </p:cNvPr>
          <p:cNvSpPr txBox="1"/>
          <p:nvPr/>
        </p:nvSpPr>
        <p:spPr>
          <a:xfrm>
            <a:off x="1016561" y="1828797"/>
            <a:ext cx="7928656" cy="367793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She lives in Blumenau, Santa Catarina, Brazil.</a:t>
            </a:r>
          </a:p>
          <a:p>
            <a:endParaRPr lang="en-US" dirty="0">
              <a:solidFill>
                <a:srgbClr val="C00000"/>
              </a:solidFill>
              <a:latin typeface="Comic Sans MS" panose="030F0702030302020204" pitchFamily="66" charset="0"/>
            </a:endParaRPr>
          </a:p>
          <a:p>
            <a:endParaRPr lang="en-US" sz="1200" dirty="0">
              <a:solidFill>
                <a:srgbClr val="C00000"/>
              </a:solidFill>
              <a:latin typeface="Comic Sans MS" panose="030F0702030302020204" pitchFamily="66" charset="0"/>
            </a:endParaRPr>
          </a:p>
          <a:p>
            <a:r>
              <a:rPr lang="en-US" sz="2000" dirty="0">
                <a:solidFill>
                  <a:srgbClr val="C00000"/>
                </a:solidFill>
                <a:latin typeface="Comic Sans MS" panose="030F0702030302020204" pitchFamily="66" charset="0"/>
              </a:rPr>
              <a:t>Carolina’s sister, brother, and father watch TV every evening.</a:t>
            </a:r>
          </a:p>
          <a:p>
            <a:endParaRPr lang="en-US" sz="2000" dirty="0">
              <a:solidFill>
                <a:srgbClr val="C00000"/>
              </a:solidFill>
              <a:latin typeface="Comic Sans MS" panose="030F0702030302020204" pitchFamily="66" charset="0"/>
            </a:endParaRPr>
          </a:p>
          <a:p>
            <a:endParaRPr lang="en-US" sz="1200" dirty="0">
              <a:solidFill>
                <a:srgbClr val="C00000"/>
              </a:solidFill>
              <a:latin typeface="Comic Sans MS" panose="030F0702030302020204" pitchFamily="66" charset="0"/>
            </a:endParaRPr>
          </a:p>
          <a:p>
            <a:r>
              <a:rPr lang="en-US" sz="2000" dirty="0">
                <a:solidFill>
                  <a:srgbClr val="0000CC"/>
                </a:solidFill>
                <a:latin typeface="Comic Sans MS" panose="030F0702030302020204" pitchFamily="66" charset="0"/>
              </a:rPr>
              <a:t>She is interested in global warming.</a:t>
            </a:r>
          </a:p>
          <a:p>
            <a:endParaRPr lang="en-US" sz="2000" dirty="0">
              <a:solidFill>
                <a:srgbClr val="C00000"/>
              </a:solidFill>
              <a:latin typeface="Comic Sans MS" panose="030F0702030302020204" pitchFamily="66" charset="0"/>
            </a:endParaRPr>
          </a:p>
          <a:p>
            <a:endParaRPr lang="en-US" sz="1100" dirty="0">
              <a:solidFill>
                <a:srgbClr val="C00000"/>
              </a:solidFill>
              <a:latin typeface="Comic Sans MS" panose="030F0702030302020204" pitchFamily="66" charset="0"/>
            </a:endParaRPr>
          </a:p>
          <a:p>
            <a:r>
              <a:rPr lang="en-US" sz="2000" dirty="0">
                <a:solidFill>
                  <a:srgbClr val="C00000"/>
                </a:solidFill>
                <a:latin typeface="Comic Sans MS" panose="030F0702030302020204" pitchFamily="66" charset="0"/>
              </a:rPr>
              <a:t>They talk about the rain forests and global warming.</a:t>
            </a:r>
          </a:p>
          <a:p>
            <a:endParaRPr lang="en-US" sz="2000" dirty="0">
              <a:solidFill>
                <a:srgbClr val="C00000"/>
              </a:solidFill>
              <a:latin typeface="Comic Sans MS" panose="030F0702030302020204" pitchFamily="66" charset="0"/>
            </a:endParaRPr>
          </a:p>
          <a:p>
            <a:endParaRPr lang="en-US" sz="1200" dirty="0">
              <a:solidFill>
                <a:srgbClr val="C00000"/>
              </a:solidFill>
              <a:latin typeface="Comic Sans MS" panose="030F0702030302020204" pitchFamily="66" charset="0"/>
            </a:endParaRPr>
          </a:p>
          <a:p>
            <a:r>
              <a:rPr lang="en-US" sz="2000" dirty="0">
                <a:solidFill>
                  <a:srgbClr val="0000CC"/>
                </a:solidFill>
                <a:latin typeface="Comic Sans MS" panose="030F0702030302020204" pitchFamily="66" charset="0"/>
              </a:rPr>
              <a:t>The whole world needs to help reduce global warming.</a:t>
            </a:r>
            <a:endParaRPr lang="ar-SA" sz="20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4769356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fade">
                                      <p:cBhvr>
                                        <p:cTn id="22" dur="500"/>
                                        <p:tgtEl>
                                          <p:spTgt spid="5">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9" end="9"/>
                                            </p:txEl>
                                          </p:spTgt>
                                        </p:tgtEl>
                                        <p:attrNameLst>
                                          <p:attrName>style.visibility</p:attrName>
                                        </p:attrNameLst>
                                      </p:cBhvr>
                                      <p:to>
                                        <p:strVal val="visible"/>
                                      </p:to>
                                    </p:set>
                                    <p:animEffect transition="in" filter="fade">
                                      <p:cBhvr>
                                        <p:cTn id="27" dur="500"/>
                                        <p:tgtEl>
                                          <p:spTgt spid="5">
                                            <p:txEl>
                                              <p:pRg st="9" end="9"/>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12" end="12"/>
                                            </p:txEl>
                                          </p:spTgt>
                                        </p:tgtEl>
                                        <p:attrNameLst>
                                          <p:attrName>style.visibility</p:attrName>
                                        </p:attrNameLst>
                                      </p:cBhvr>
                                      <p:to>
                                        <p:strVal val="visible"/>
                                      </p:to>
                                    </p:set>
                                    <p:animEffect transition="in" filter="fade">
                                      <p:cBhvr>
                                        <p:cTn id="32" dur="500"/>
                                        <p:tgtEl>
                                          <p:spTgt spid="5">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5CD1F06B-77F5-4AEF-A171-9041D220D84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35312" y="145775"/>
            <a:ext cx="8809905" cy="6612834"/>
          </a:xfrm>
          <a:prstGeom prst="rect">
            <a:avLst/>
          </a:prstGeom>
        </p:spPr>
      </p:pic>
      <p:sp>
        <p:nvSpPr>
          <p:cNvPr id="5" name="مربع نص 4">
            <a:extLst>
              <a:ext uri="{FF2B5EF4-FFF2-40B4-BE49-F238E27FC236}">
                <a16:creationId xmlns:a16="http://schemas.microsoft.com/office/drawing/2014/main" id="{5FE6267A-8B02-47E3-B1C3-01221023A32D}"/>
              </a:ext>
            </a:extLst>
          </p:cNvPr>
          <p:cNvSpPr txBox="1"/>
          <p:nvPr/>
        </p:nvSpPr>
        <p:spPr>
          <a:xfrm>
            <a:off x="4041914" y="2869096"/>
            <a:ext cx="3485322" cy="1200329"/>
          </a:xfrm>
          <a:prstGeom prst="rect">
            <a:avLst/>
          </a:prstGeom>
          <a:solidFill>
            <a:srgbClr val="FF0000"/>
          </a:solidFill>
        </p:spPr>
        <p:txBody>
          <a:bodyPr wrap="square" rtlCol="1">
            <a:spAutoFit/>
          </a:bodyPr>
          <a:lstStyle/>
          <a:p>
            <a:pPr algn="ctr" rtl="1"/>
            <a:r>
              <a:rPr lang="ar-SA" sz="2400" b="1" dirty="0">
                <a:solidFill>
                  <a:schemeClr val="bg1"/>
                </a:solidFill>
                <a:highlight>
                  <a:srgbClr val="FF0000"/>
                </a:highlight>
                <a:latin typeface="Comic Sans MS" panose="030F0702030302020204" pitchFamily="66" charset="0"/>
              </a:rPr>
              <a:t>تحدث عن مدينتك أو احدى المدن داخل المملكة وما هي التطورات التي قد تحدث مستقبلا بها </a:t>
            </a:r>
            <a:endParaRPr lang="ar-SA" sz="2400" b="1" dirty="0">
              <a:solidFill>
                <a:srgbClr val="FF0000"/>
              </a:solidFill>
              <a:highlight>
                <a:srgbClr val="FF0000"/>
              </a:highlight>
              <a:latin typeface="Comic Sans MS" panose="030F0702030302020204" pitchFamily="66" charset="0"/>
            </a:endParaRPr>
          </a:p>
        </p:txBody>
      </p:sp>
    </p:spTree>
    <p:extLst>
      <p:ext uri="{BB962C8B-B14F-4D97-AF65-F5344CB8AC3E}">
        <p14:creationId xmlns:p14="http://schemas.microsoft.com/office/powerpoint/2010/main" val="6355511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F85E04F8-8AD8-41F9-8FDC-A9F6F631C75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Lst>
          </a:blip>
          <a:stretch>
            <a:fillRect/>
          </a:stretch>
        </p:blipFill>
        <p:spPr>
          <a:xfrm>
            <a:off x="177007" y="331304"/>
            <a:ext cx="8728454" cy="6374295"/>
          </a:xfrm>
          <a:prstGeom prst="rect">
            <a:avLst/>
          </a:prstGeom>
        </p:spPr>
      </p:pic>
      <p:sp>
        <p:nvSpPr>
          <p:cNvPr id="5" name="مربع نص 4">
            <a:extLst>
              <a:ext uri="{FF2B5EF4-FFF2-40B4-BE49-F238E27FC236}">
                <a16:creationId xmlns:a16="http://schemas.microsoft.com/office/drawing/2014/main" id="{265A4D8F-578B-4B79-86C5-9BB84A22A454}"/>
              </a:ext>
            </a:extLst>
          </p:cNvPr>
          <p:cNvSpPr txBox="1"/>
          <p:nvPr/>
        </p:nvSpPr>
        <p:spPr>
          <a:xfrm>
            <a:off x="3061253" y="2228671"/>
            <a:ext cx="3485322" cy="830997"/>
          </a:xfrm>
          <a:prstGeom prst="rect">
            <a:avLst/>
          </a:prstGeom>
          <a:solidFill>
            <a:srgbClr val="FF0000"/>
          </a:solidFill>
        </p:spPr>
        <p:txBody>
          <a:bodyPr wrap="square" rtlCol="1">
            <a:spAutoFit/>
          </a:bodyPr>
          <a:lstStyle/>
          <a:p>
            <a:pPr algn="ctr" rtl="1"/>
            <a:r>
              <a:rPr lang="ar-SA" sz="2400" b="1" dirty="0">
                <a:solidFill>
                  <a:schemeClr val="bg1"/>
                </a:solidFill>
                <a:highlight>
                  <a:srgbClr val="FF0000"/>
                </a:highlight>
                <a:latin typeface="Comic Sans MS" panose="030F0702030302020204" pitchFamily="66" charset="0"/>
              </a:rPr>
              <a:t>قم بكتابة قطعة عن المستقبل الذي تصورته لهذه المدينة</a:t>
            </a:r>
            <a:endParaRPr lang="ar-SA" sz="2400" b="1" dirty="0">
              <a:solidFill>
                <a:srgbClr val="FF0000"/>
              </a:solidFill>
              <a:highlight>
                <a:srgbClr val="FF0000"/>
              </a:highlight>
              <a:latin typeface="Comic Sans MS" panose="030F0702030302020204" pitchFamily="66" charset="0"/>
            </a:endParaRPr>
          </a:p>
        </p:txBody>
      </p:sp>
    </p:spTree>
    <p:extLst>
      <p:ext uri="{BB962C8B-B14F-4D97-AF65-F5344CB8AC3E}">
        <p14:creationId xmlns:p14="http://schemas.microsoft.com/office/powerpoint/2010/main" val="4607971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FC736E11-3BA9-4FE3-A346-69A5373D5D0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93509" y="198784"/>
            <a:ext cx="8787142" cy="6520068"/>
          </a:xfrm>
          <a:prstGeom prst="rect">
            <a:avLst/>
          </a:prstGeom>
        </p:spPr>
      </p:pic>
      <p:sp>
        <p:nvSpPr>
          <p:cNvPr id="2" name="شكل بيضاوي 1">
            <a:extLst>
              <a:ext uri="{FF2B5EF4-FFF2-40B4-BE49-F238E27FC236}">
                <a16:creationId xmlns:a16="http://schemas.microsoft.com/office/drawing/2014/main" id="{2A3DF5C9-7E8A-484B-AEB5-2E6A526F2710}"/>
              </a:ext>
            </a:extLst>
          </p:cNvPr>
          <p:cNvSpPr/>
          <p:nvPr/>
        </p:nvSpPr>
        <p:spPr>
          <a:xfrm>
            <a:off x="5247861" y="1497496"/>
            <a:ext cx="1603513" cy="530087"/>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5" name="شكل بيضاوي 4">
            <a:extLst>
              <a:ext uri="{FF2B5EF4-FFF2-40B4-BE49-F238E27FC236}">
                <a16:creationId xmlns:a16="http://schemas.microsoft.com/office/drawing/2014/main" id="{3DBA7CA2-A81C-44CF-A62B-98FE0BDFA512}"/>
              </a:ext>
            </a:extLst>
          </p:cNvPr>
          <p:cNvSpPr/>
          <p:nvPr/>
        </p:nvSpPr>
        <p:spPr>
          <a:xfrm>
            <a:off x="3306417" y="2206486"/>
            <a:ext cx="1265584" cy="530087"/>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6" name="شكل بيضاوي 5">
            <a:extLst>
              <a:ext uri="{FF2B5EF4-FFF2-40B4-BE49-F238E27FC236}">
                <a16:creationId xmlns:a16="http://schemas.microsoft.com/office/drawing/2014/main" id="{5E13EFDE-0149-4328-BB1E-9A49CA8E78D5}"/>
              </a:ext>
            </a:extLst>
          </p:cNvPr>
          <p:cNvSpPr/>
          <p:nvPr/>
        </p:nvSpPr>
        <p:spPr>
          <a:xfrm>
            <a:off x="1007165" y="2928732"/>
            <a:ext cx="689114" cy="397564"/>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7" name="شكل بيضاوي 6">
            <a:extLst>
              <a:ext uri="{FF2B5EF4-FFF2-40B4-BE49-F238E27FC236}">
                <a16:creationId xmlns:a16="http://schemas.microsoft.com/office/drawing/2014/main" id="{E049F5C6-B7BB-4649-8AB8-A3DBCB638E00}"/>
              </a:ext>
            </a:extLst>
          </p:cNvPr>
          <p:cNvSpPr/>
          <p:nvPr/>
        </p:nvSpPr>
        <p:spPr>
          <a:xfrm>
            <a:off x="5161726" y="3584716"/>
            <a:ext cx="1689648" cy="397564"/>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8" name="شكل بيضاوي 7">
            <a:extLst>
              <a:ext uri="{FF2B5EF4-FFF2-40B4-BE49-F238E27FC236}">
                <a16:creationId xmlns:a16="http://schemas.microsoft.com/office/drawing/2014/main" id="{DA46F464-DD28-4DDA-8844-AD6DD0ED7D00}"/>
              </a:ext>
            </a:extLst>
          </p:cNvPr>
          <p:cNvSpPr/>
          <p:nvPr/>
        </p:nvSpPr>
        <p:spPr>
          <a:xfrm>
            <a:off x="5128593" y="4267205"/>
            <a:ext cx="1139685" cy="397564"/>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9" name="شكل بيضاوي 8">
            <a:extLst>
              <a:ext uri="{FF2B5EF4-FFF2-40B4-BE49-F238E27FC236}">
                <a16:creationId xmlns:a16="http://schemas.microsoft.com/office/drawing/2014/main" id="{A96BF8F9-066F-429F-A9E5-76B879BC3005}"/>
              </a:ext>
            </a:extLst>
          </p:cNvPr>
          <p:cNvSpPr/>
          <p:nvPr/>
        </p:nvSpPr>
        <p:spPr>
          <a:xfrm>
            <a:off x="1013787" y="4909937"/>
            <a:ext cx="1139685" cy="397564"/>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0" name="شكل بيضاوي 9">
            <a:extLst>
              <a:ext uri="{FF2B5EF4-FFF2-40B4-BE49-F238E27FC236}">
                <a16:creationId xmlns:a16="http://schemas.microsoft.com/office/drawing/2014/main" id="{ABAF50BB-98A7-45AB-8DF4-9726A09634C7}"/>
              </a:ext>
            </a:extLst>
          </p:cNvPr>
          <p:cNvSpPr/>
          <p:nvPr/>
        </p:nvSpPr>
        <p:spPr>
          <a:xfrm>
            <a:off x="1020415" y="5605677"/>
            <a:ext cx="1391481" cy="397564"/>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1" name="شكل بيضاوي 10">
            <a:extLst>
              <a:ext uri="{FF2B5EF4-FFF2-40B4-BE49-F238E27FC236}">
                <a16:creationId xmlns:a16="http://schemas.microsoft.com/office/drawing/2014/main" id="{78B46BE5-962D-4428-9D44-AA208A6EFFBE}"/>
              </a:ext>
            </a:extLst>
          </p:cNvPr>
          <p:cNvSpPr/>
          <p:nvPr/>
        </p:nvSpPr>
        <p:spPr>
          <a:xfrm>
            <a:off x="921026" y="6248407"/>
            <a:ext cx="1391481" cy="397564"/>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Tree>
    <p:extLst>
      <p:ext uri="{BB962C8B-B14F-4D97-AF65-F5344CB8AC3E}">
        <p14:creationId xmlns:p14="http://schemas.microsoft.com/office/powerpoint/2010/main" val="22005529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heel(1)">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heel(1)">
                                      <p:cBhvr>
                                        <p:cTn id="27" dur="20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heel(1)">
                                      <p:cBhvr>
                                        <p:cTn id="32" dur="20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heel(1)">
                                      <p:cBhvr>
                                        <p:cTn id="37" dur="20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heel(1)">
                                      <p:cBhvr>
                                        <p:cTn id="42" dur="20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heel(1)">
                                      <p:cBhvr>
                                        <p:cTn id="4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8" grpId="0" animBg="1"/>
      <p:bldP spid="9" grpId="0" animBg="1"/>
      <p:bldP spid="10" grpId="0" animBg="1"/>
      <p:bldP spid="11"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FFA8CD8A-6B56-4219-84F0-9C9BF79C630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93113" y="331304"/>
            <a:ext cx="8778609" cy="6361044"/>
          </a:xfrm>
          <a:prstGeom prst="rect">
            <a:avLst/>
          </a:prstGeom>
        </p:spPr>
      </p:pic>
      <p:sp>
        <p:nvSpPr>
          <p:cNvPr id="5" name="مربع نص 4">
            <a:extLst>
              <a:ext uri="{FF2B5EF4-FFF2-40B4-BE49-F238E27FC236}">
                <a16:creationId xmlns:a16="http://schemas.microsoft.com/office/drawing/2014/main" id="{C3812A29-4618-48B6-BF27-70EF1E527D26}"/>
              </a:ext>
            </a:extLst>
          </p:cNvPr>
          <p:cNvSpPr txBox="1"/>
          <p:nvPr/>
        </p:nvSpPr>
        <p:spPr>
          <a:xfrm>
            <a:off x="967409" y="742121"/>
            <a:ext cx="543339" cy="295465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f</a:t>
            </a:r>
          </a:p>
          <a:p>
            <a:r>
              <a:rPr lang="en-US" sz="2400" dirty="0">
                <a:solidFill>
                  <a:srgbClr val="0000CC"/>
                </a:solidFill>
                <a:latin typeface="Comic Sans MS" panose="030F0702030302020204" pitchFamily="66" charset="0"/>
              </a:rPr>
              <a:t>c</a:t>
            </a:r>
          </a:p>
          <a:p>
            <a:r>
              <a:rPr lang="en-US" sz="2400" dirty="0">
                <a:solidFill>
                  <a:srgbClr val="0000CC"/>
                </a:solidFill>
                <a:latin typeface="Comic Sans MS" panose="030F0702030302020204" pitchFamily="66" charset="0"/>
              </a:rPr>
              <a:t>a</a:t>
            </a:r>
          </a:p>
          <a:p>
            <a:endParaRPr lang="en-US" sz="1200" dirty="0">
              <a:solidFill>
                <a:srgbClr val="0000CC"/>
              </a:solidFill>
              <a:latin typeface="Comic Sans MS" panose="030F0702030302020204" pitchFamily="66" charset="0"/>
            </a:endParaRPr>
          </a:p>
          <a:p>
            <a:r>
              <a:rPr lang="en-US" sz="2400" dirty="0">
                <a:solidFill>
                  <a:srgbClr val="0000CC"/>
                </a:solidFill>
                <a:latin typeface="Comic Sans MS" panose="030F0702030302020204" pitchFamily="66" charset="0"/>
              </a:rPr>
              <a:t>d</a:t>
            </a:r>
          </a:p>
          <a:p>
            <a:endParaRPr lang="en-US" sz="1400" dirty="0">
              <a:solidFill>
                <a:srgbClr val="0000CC"/>
              </a:solidFill>
              <a:latin typeface="Comic Sans MS" panose="030F0702030302020204" pitchFamily="66" charset="0"/>
            </a:endParaRPr>
          </a:p>
          <a:p>
            <a:r>
              <a:rPr lang="en-US" sz="2400" dirty="0">
                <a:solidFill>
                  <a:srgbClr val="0000CC"/>
                </a:solidFill>
                <a:latin typeface="Comic Sans MS" panose="030F0702030302020204" pitchFamily="66" charset="0"/>
              </a:rPr>
              <a:t>e</a:t>
            </a:r>
          </a:p>
          <a:p>
            <a:endParaRPr lang="en-US" sz="1400" dirty="0">
              <a:solidFill>
                <a:srgbClr val="0000CC"/>
              </a:solidFill>
              <a:latin typeface="Comic Sans MS" panose="030F0702030302020204" pitchFamily="66" charset="0"/>
            </a:endParaRPr>
          </a:p>
          <a:p>
            <a:r>
              <a:rPr lang="en-US" sz="2400" dirty="0">
                <a:solidFill>
                  <a:srgbClr val="0000CC"/>
                </a:solidFill>
                <a:latin typeface="Comic Sans MS" panose="030F0702030302020204" pitchFamily="66" charset="0"/>
              </a:rPr>
              <a:t>b </a:t>
            </a:r>
            <a:endParaRPr lang="ar-SA" sz="24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16947955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fade">
                                      <p:cBhvr>
                                        <p:cTn id="32" dur="500"/>
                                        <p:tgtEl>
                                          <p:spTgt spid="5">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8" end="8"/>
                                            </p:txEl>
                                          </p:spTgt>
                                        </p:tgtEl>
                                        <p:attrNameLst>
                                          <p:attrName>style.visibility</p:attrName>
                                        </p:attrNameLst>
                                      </p:cBhvr>
                                      <p:to>
                                        <p:strVal val="visible"/>
                                      </p:to>
                                    </p:set>
                                    <p:animEffect transition="in" filter="fade">
                                      <p:cBhvr>
                                        <p:cTn id="37"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B0307B30-EC00-4B22-A65C-7EF9F3F8BFCE}"/>
              </a:ext>
            </a:extLst>
          </p:cNvPr>
          <p:cNvPicPr>
            <a:picLocks noChangeAspect="1"/>
          </p:cNvPicPr>
          <p:nvPr/>
        </p:nvPicPr>
        <p:blipFill>
          <a:blip r:embed="rId2"/>
          <a:stretch>
            <a:fillRect/>
          </a:stretch>
        </p:blipFill>
        <p:spPr>
          <a:xfrm>
            <a:off x="191794" y="1338470"/>
            <a:ext cx="8786813" cy="3617843"/>
          </a:xfrm>
          <a:prstGeom prst="rect">
            <a:avLst/>
          </a:prstGeom>
        </p:spPr>
      </p:pic>
      <p:sp>
        <p:nvSpPr>
          <p:cNvPr id="5" name="مربع نص 4">
            <a:extLst>
              <a:ext uri="{FF2B5EF4-FFF2-40B4-BE49-F238E27FC236}">
                <a16:creationId xmlns:a16="http://schemas.microsoft.com/office/drawing/2014/main" id="{026F7A2C-AC11-4F80-8204-13564F5FC36B}"/>
              </a:ext>
            </a:extLst>
          </p:cNvPr>
          <p:cNvSpPr txBox="1"/>
          <p:nvPr/>
        </p:nvSpPr>
        <p:spPr>
          <a:xfrm>
            <a:off x="6029739" y="797292"/>
            <a:ext cx="2623931" cy="461665"/>
          </a:xfrm>
          <a:prstGeom prst="rect">
            <a:avLst/>
          </a:prstGeom>
          <a:solidFill>
            <a:srgbClr val="FF0000"/>
          </a:solidFill>
        </p:spPr>
        <p:txBody>
          <a:bodyPr wrap="square" rtlCol="1">
            <a:spAutoFit/>
          </a:bodyPr>
          <a:lstStyle/>
          <a:p>
            <a:pPr algn="r" rtl="1"/>
            <a:r>
              <a:rPr lang="ar-SA" sz="2400" b="1" dirty="0">
                <a:solidFill>
                  <a:schemeClr val="bg1"/>
                </a:solidFill>
                <a:highlight>
                  <a:srgbClr val="FF0000"/>
                </a:highlight>
                <a:latin typeface="Comic Sans MS" panose="030F0702030302020204" pitchFamily="66" charset="0"/>
              </a:rPr>
              <a:t>كل طالب يجيب عن نفسه </a:t>
            </a:r>
            <a:endParaRPr lang="ar-SA" sz="2400" b="1" dirty="0">
              <a:solidFill>
                <a:srgbClr val="FF0000"/>
              </a:solidFill>
              <a:highlight>
                <a:srgbClr val="FF0000"/>
              </a:highlight>
              <a:latin typeface="Comic Sans MS" panose="030F0702030302020204" pitchFamily="66" charset="0"/>
            </a:endParaRPr>
          </a:p>
        </p:txBody>
      </p:sp>
    </p:spTree>
    <p:extLst>
      <p:ext uri="{BB962C8B-B14F-4D97-AF65-F5344CB8AC3E}">
        <p14:creationId xmlns:p14="http://schemas.microsoft.com/office/powerpoint/2010/main" val="22490307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3738BDFA-6299-446E-8BAA-6DE09D58C1E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59026" y="143028"/>
            <a:ext cx="8799444" cy="6550673"/>
          </a:xfrm>
          <a:prstGeom prst="rect">
            <a:avLst/>
          </a:prstGeom>
        </p:spPr>
      </p:pic>
      <p:sp>
        <p:nvSpPr>
          <p:cNvPr id="5" name="مربع نص 4">
            <a:extLst>
              <a:ext uri="{FF2B5EF4-FFF2-40B4-BE49-F238E27FC236}">
                <a16:creationId xmlns:a16="http://schemas.microsoft.com/office/drawing/2014/main" id="{399D8460-900C-4354-8EDB-7DF101B7B9BB}"/>
              </a:ext>
            </a:extLst>
          </p:cNvPr>
          <p:cNvSpPr txBox="1"/>
          <p:nvPr/>
        </p:nvSpPr>
        <p:spPr>
          <a:xfrm>
            <a:off x="3339549" y="1197162"/>
            <a:ext cx="2584174" cy="707886"/>
          </a:xfrm>
          <a:prstGeom prst="rect">
            <a:avLst/>
          </a:prstGeom>
          <a:noFill/>
        </p:spPr>
        <p:txBody>
          <a:bodyPr wrap="square" rtlCol="1">
            <a:spAutoFit/>
          </a:bodyPr>
          <a:lstStyle/>
          <a:p>
            <a:r>
              <a:rPr lang="en-US" sz="2000" dirty="0">
                <a:solidFill>
                  <a:srgbClr val="C00000"/>
                </a:solidFill>
                <a:latin typeface="Comic Sans MS" panose="030F0702030302020204" pitchFamily="66" charset="0"/>
              </a:rPr>
              <a:t>do they ? </a:t>
            </a:r>
          </a:p>
          <a:p>
            <a:r>
              <a:rPr lang="en-US" sz="2000" dirty="0">
                <a:solidFill>
                  <a:srgbClr val="0000CC"/>
                </a:solidFill>
                <a:latin typeface="Comic Sans MS" panose="030F0702030302020204" pitchFamily="66" charset="0"/>
              </a:rPr>
              <a:t>No , they don’t </a:t>
            </a:r>
          </a:p>
        </p:txBody>
      </p:sp>
      <p:sp>
        <p:nvSpPr>
          <p:cNvPr id="6" name="مربع نص 5">
            <a:extLst>
              <a:ext uri="{FF2B5EF4-FFF2-40B4-BE49-F238E27FC236}">
                <a16:creationId xmlns:a16="http://schemas.microsoft.com/office/drawing/2014/main" id="{40B074C9-F070-4E67-A67C-2715C4FFDF06}"/>
              </a:ext>
            </a:extLst>
          </p:cNvPr>
          <p:cNvSpPr txBox="1"/>
          <p:nvPr/>
        </p:nvSpPr>
        <p:spPr>
          <a:xfrm>
            <a:off x="4114801" y="1866397"/>
            <a:ext cx="2584174" cy="707886"/>
          </a:xfrm>
          <a:prstGeom prst="rect">
            <a:avLst/>
          </a:prstGeom>
          <a:noFill/>
        </p:spPr>
        <p:txBody>
          <a:bodyPr wrap="square" rtlCol="1">
            <a:spAutoFit/>
          </a:bodyPr>
          <a:lstStyle/>
          <a:p>
            <a:r>
              <a:rPr lang="en-US" sz="2000" dirty="0">
                <a:solidFill>
                  <a:srgbClr val="C00000"/>
                </a:solidFill>
                <a:latin typeface="Comic Sans MS" panose="030F0702030302020204" pitchFamily="66" charset="0"/>
              </a:rPr>
              <a:t>won’t it ? </a:t>
            </a:r>
          </a:p>
          <a:p>
            <a:r>
              <a:rPr lang="en-US" sz="2000" dirty="0">
                <a:solidFill>
                  <a:srgbClr val="0000CC"/>
                </a:solidFill>
                <a:latin typeface="Comic Sans MS" panose="030F0702030302020204" pitchFamily="66" charset="0"/>
              </a:rPr>
              <a:t>Yes , it will </a:t>
            </a:r>
          </a:p>
        </p:txBody>
      </p:sp>
      <p:sp>
        <p:nvSpPr>
          <p:cNvPr id="7" name="مربع نص 6">
            <a:extLst>
              <a:ext uri="{FF2B5EF4-FFF2-40B4-BE49-F238E27FC236}">
                <a16:creationId xmlns:a16="http://schemas.microsoft.com/office/drawing/2014/main" id="{600919EF-F496-49BF-A674-335507827C35}"/>
              </a:ext>
            </a:extLst>
          </p:cNvPr>
          <p:cNvSpPr txBox="1"/>
          <p:nvPr/>
        </p:nvSpPr>
        <p:spPr>
          <a:xfrm>
            <a:off x="3498574" y="2522378"/>
            <a:ext cx="2584174" cy="707886"/>
          </a:xfrm>
          <a:prstGeom prst="rect">
            <a:avLst/>
          </a:prstGeom>
          <a:noFill/>
        </p:spPr>
        <p:txBody>
          <a:bodyPr wrap="square" rtlCol="1">
            <a:spAutoFit/>
          </a:bodyPr>
          <a:lstStyle/>
          <a:p>
            <a:r>
              <a:rPr lang="en-US" sz="2000" dirty="0">
                <a:solidFill>
                  <a:srgbClr val="C00000"/>
                </a:solidFill>
                <a:latin typeface="Comic Sans MS" panose="030F0702030302020204" pitchFamily="66" charset="0"/>
              </a:rPr>
              <a:t>does it ? </a:t>
            </a:r>
          </a:p>
          <a:p>
            <a:r>
              <a:rPr lang="en-US" sz="2000" dirty="0">
                <a:solidFill>
                  <a:srgbClr val="0000CC"/>
                </a:solidFill>
                <a:latin typeface="Comic Sans MS" panose="030F0702030302020204" pitchFamily="66" charset="0"/>
              </a:rPr>
              <a:t>No , it doesn’t </a:t>
            </a:r>
          </a:p>
        </p:txBody>
      </p:sp>
      <p:sp>
        <p:nvSpPr>
          <p:cNvPr id="8" name="مربع نص 7">
            <a:extLst>
              <a:ext uri="{FF2B5EF4-FFF2-40B4-BE49-F238E27FC236}">
                <a16:creationId xmlns:a16="http://schemas.microsoft.com/office/drawing/2014/main" id="{2C5C8BC4-B664-4C81-A113-0F185F9AE781}"/>
              </a:ext>
            </a:extLst>
          </p:cNvPr>
          <p:cNvSpPr txBox="1"/>
          <p:nvPr/>
        </p:nvSpPr>
        <p:spPr>
          <a:xfrm>
            <a:off x="3313043" y="3171737"/>
            <a:ext cx="2584174" cy="707886"/>
          </a:xfrm>
          <a:prstGeom prst="rect">
            <a:avLst/>
          </a:prstGeom>
          <a:noFill/>
        </p:spPr>
        <p:txBody>
          <a:bodyPr wrap="square" rtlCol="1">
            <a:spAutoFit/>
          </a:bodyPr>
          <a:lstStyle/>
          <a:p>
            <a:r>
              <a:rPr lang="en-US" sz="2000" dirty="0">
                <a:solidFill>
                  <a:srgbClr val="C00000"/>
                </a:solidFill>
                <a:latin typeface="Comic Sans MS" panose="030F0702030302020204" pitchFamily="66" charset="0"/>
              </a:rPr>
              <a:t>are they ? </a:t>
            </a:r>
          </a:p>
          <a:p>
            <a:r>
              <a:rPr lang="en-US" sz="2000" dirty="0">
                <a:solidFill>
                  <a:srgbClr val="0000CC"/>
                </a:solidFill>
                <a:latin typeface="Comic Sans MS" panose="030F0702030302020204" pitchFamily="66" charset="0"/>
              </a:rPr>
              <a:t>No , they are not </a:t>
            </a:r>
          </a:p>
        </p:txBody>
      </p:sp>
      <p:sp>
        <p:nvSpPr>
          <p:cNvPr id="9" name="مربع نص 8">
            <a:extLst>
              <a:ext uri="{FF2B5EF4-FFF2-40B4-BE49-F238E27FC236}">
                <a16:creationId xmlns:a16="http://schemas.microsoft.com/office/drawing/2014/main" id="{91B83B1F-8930-418E-9231-1ED344179A88}"/>
              </a:ext>
            </a:extLst>
          </p:cNvPr>
          <p:cNvSpPr txBox="1"/>
          <p:nvPr/>
        </p:nvSpPr>
        <p:spPr>
          <a:xfrm>
            <a:off x="4267201" y="3834344"/>
            <a:ext cx="2796207" cy="707886"/>
          </a:xfrm>
          <a:prstGeom prst="rect">
            <a:avLst/>
          </a:prstGeom>
          <a:noFill/>
        </p:spPr>
        <p:txBody>
          <a:bodyPr wrap="square" rtlCol="1">
            <a:spAutoFit/>
          </a:bodyPr>
          <a:lstStyle/>
          <a:p>
            <a:r>
              <a:rPr lang="en-US" sz="2000" dirty="0">
                <a:solidFill>
                  <a:srgbClr val="C00000"/>
                </a:solidFill>
                <a:latin typeface="Comic Sans MS" panose="030F0702030302020204" pitchFamily="66" charset="0"/>
              </a:rPr>
              <a:t>              isn’t it ? </a:t>
            </a:r>
          </a:p>
          <a:p>
            <a:r>
              <a:rPr lang="en-US" sz="2000" dirty="0">
                <a:solidFill>
                  <a:srgbClr val="0000CC"/>
                </a:solidFill>
                <a:latin typeface="Comic Sans MS" panose="030F0702030302020204" pitchFamily="66" charset="0"/>
              </a:rPr>
              <a:t>Yes , it is </a:t>
            </a:r>
          </a:p>
        </p:txBody>
      </p:sp>
      <p:sp>
        <p:nvSpPr>
          <p:cNvPr id="10" name="مربع نص 9">
            <a:extLst>
              <a:ext uri="{FF2B5EF4-FFF2-40B4-BE49-F238E27FC236}">
                <a16:creationId xmlns:a16="http://schemas.microsoft.com/office/drawing/2014/main" id="{EF54DB9E-459C-4E37-A3CE-CAD38B3DE670}"/>
              </a:ext>
            </a:extLst>
          </p:cNvPr>
          <p:cNvSpPr txBox="1"/>
          <p:nvPr/>
        </p:nvSpPr>
        <p:spPr>
          <a:xfrm>
            <a:off x="4280453" y="4483701"/>
            <a:ext cx="2584174" cy="707886"/>
          </a:xfrm>
          <a:prstGeom prst="rect">
            <a:avLst/>
          </a:prstGeom>
          <a:noFill/>
        </p:spPr>
        <p:txBody>
          <a:bodyPr wrap="square" rtlCol="1">
            <a:spAutoFit/>
          </a:bodyPr>
          <a:lstStyle/>
          <a:p>
            <a:r>
              <a:rPr lang="en-US" sz="2000" dirty="0">
                <a:solidFill>
                  <a:srgbClr val="C00000"/>
                </a:solidFill>
                <a:latin typeface="Comic Sans MS" panose="030F0702030302020204" pitchFamily="66" charset="0"/>
              </a:rPr>
              <a:t>    will we ? </a:t>
            </a:r>
          </a:p>
          <a:p>
            <a:r>
              <a:rPr lang="en-US" sz="2000" dirty="0">
                <a:solidFill>
                  <a:srgbClr val="0000CC"/>
                </a:solidFill>
                <a:latin typeface="Comic Sans MS" panose="030F0702030302020204" pitchFamily="66" charset="0"/>
              </a:rPr>
              <a:t>No , we won’t </a:t>
            </a:r>
          </a:p>
        </p:txBody>
      </p:sp>
      <p:sp>
        <p:nvSpPr>
          <p:cNvPr id="11" name="مربع نص 10">
            <a:extLst>
              <a:ext uri="{FF2B5EF4-FFF2-40B4-BE49-F238E27FC236}">
                <a16:creationId xmlns:a16="http://schemas.microsoft.com/office/drawing/2014/main" id="{0A252219-3ECE-4BE3-80BA-55DF6052AB0C}"/>
              </a:ext>
            </a:extLst>
          </p:cNvPr>
          <p:cNvSpPr txBox="1"/>
          <p:nvPr/>
        </p:nvSpPr>
        <p:spPr>
          <a:xfrm>
            <a:off x="3233531" y="5133056"/>
            <a:ext cx="2584174" cy="707886"/>
          </a:xfrm>
          <a:prstGeom prst="rect">
            <a:avLst/>
          </a:prstGeom>
          <a:noFill/>
        </p:spPr>
        <p:txBody>
          <a:bodyPr wrap="square" rtlCol="1">
            <a:spAutoFit/>
          </a:bodyPr>
          <a:lstStyle/>
          <a:p>
            <a:r>
              <a:rPr lang="en-US" sz="2000" dirty="0">
                <a:solidFill>
                  <a:srgbClr val="C00000"/>
                </a:solidFill>
                <a:latin typeface="Comic Sans MS" panose="030F0702030302020204" pitchFamily="66" charset="0"/>
              </a:rPr>
              <a:t>is she ? </a:t>
            </a:r>
          </a:p>
          <a:p>
            <a:r>
              <a:rPr lang="en-US" sz="2000" dirty="0">
                <a:solidFill>
                  <a:srgbClr val="0000CC"/>
                </a:solidFill>
                <a:latin typeface="Comic Sans MS" panose="030F0702030302020204" pitchFamily="66" charset="0"/>
              </a:rPr>
              <a:t>No , she isn’t </a:t>
            </a:r>
          </a:p>
        </p:txBody>
      </p:sp>
      <p:sp>
        <p:nvSpPr>
          <p:cNvPr id="12" name="مربع نص 11">
            <a:extLst>
              <a:ext uri="{FF2B5EF4-FFF2-40B4-BE49-F238E27FC236}">
                <a16:creationId xmlns:a16="http://schemas.microsoft.com/office/drawing/2014/main" id="{240CC3C4-C8BF-4A23-969A-5FE9BCD86E92}"/>
              </a:ext>
            </a:extLst>
          </p:cNvPr>
          <p:cNvSpPr txBox="1"/>
          <p:nvPr/>
        </p:nvSpPr>
        <p:spPr>
          <a:xfrm>
            <a:off x="3995530" y="5815543"/>
            <a:ext cx="2584174" cy="707886"/>
          </a:xfrm>
          <a:prstGeom prst="rect">
            <a:avLst/>
          </a:prstGeom>
          <a:noFill/>
        </p:spPr>
        <p:txBody>
          <a:bodyPr wrap="square" rtlCol="1">
            <a:spAutoFit/>
          </a:bodyPr>
          <a:lstStyle/>
          <a:p>
            <a:r>
              <a:rPr lang="en-US" sz="2000" dirty="0">
                <a:solidFill>
                  <a:srgbClr val="C00000"/>
                </a:solidFill>
                <a:latin typeface="Comic Sans MS" panose="030F0702030302020204" pitchFamily="66" charset="0"/>
              </a:rPr>
              <a:t>         aren’t you ? </a:t>
            </a:r>
          </a:p>
          <a:p>
            <a:r>
              <a:rPr lang="en-US" sz="2000" dirty="0">
                <a:solidFill>
                  <a:srgbClr val="0000CC"/>
                </a:solidFill>
                <a:latin typeface="Comic Sans MS" panose="030F0702030302020204" pitchFamily="66" charset="0"/>
              </a:rPr>
              <a:t>Yes , I am </a:t>
            </a:r>
          </a:p>
        </p:txBody>
      </p:sp>
    </p:spTree>
    <p:extLst>
      <p:ext uri="{BB962C8B-B14F-4D97-AF65-F5344CB8AC3E}">
        <p14:creationId xmlns:p14="http://schemas.microsoft.com/office/powerpoint/2010/main" val="38646936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fade">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fade">
                                      <p:cBhvr>
                                        <p:cTn id="27" dur="500"/>
                                        <p:tgtEl>
                                          <p:spTgt spid="6">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0" end="0"/>
                                            </p:txEl>
                                          </p:spTgt>
                                        </p:tgtEl>
                                        <p:attrNameLst>
                                          <p:attrName>style.visibility</p:attrName>
                                        </p:attrNameLst>
                                      </p:cBhvr>
                                      <p:to>
                                        <p:strVal val="visible"/>
                                      </p:to>
                                    </p:set>
                                    <p:animEffect transition="in" filter="fade">
                                      <p:cBhvr>
                                        <p:cTn id="32" dur="500"/>
                                        <p:tgtEl>
                                          <p:spTgt spid="7">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xEl>
                                              <p:pRg st="1" end="1"/>
                                            </p:txEl>
                                          </p:spTgt>
                                        </p:tgtEl>
                                        <p:attrNameLst>
                                          <p:attrName>style.visibility</p:attrName>
                                        </p:attrNameLst>
                                      </p:cBhvr>
                                      <p:to>
                                        <p:strVal val="visible"/>
                                      </p:to>
                                    </p:set>
                                    <p:animEffect transition="in" filter="fade">
                                      <p:cBhvr>
                                        <p:cTn id="37" dur="500"/>
                                        <p:tgtEl>
                                          <p:spTgt spid="7">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8">
                                            <p:txEl>
                                              <p:pRg st="0" end="0"/>
                                            </p:txEl>
                                          </p:spTgt>
                                        </p:tgtEl>
                                        <p:attrNameLst>
                                          <p:attrName>style.visibility</p:attrName>
                                        </p:attrNameLst>
                                      </p:cBhvr>
                                      <p:to>
                                        <p:strVal val="visible"/>
                                      </p:to>
                                    </p:set>
                                    <p:animEffect transition="in" filter="fade">
                                      <p:cBhvr>
                                        <p:cTn id="42" dur="500"/>
                                        <p:tgtEl>
                                          <p:spTgt spid="8">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8">
                                            <p:txEl>
                                              <p:pRg st="1" end="1"/>
                                            </p:txEl>
                                          </p:spTgt>
                                        </p:tgtEl>
                                        <p:attrNameLst>
                                          <p:attrName>style.visibility</p:attrName>
                                        </p:attrNameLst>
                                      </p:cBhvr>
                                      <p:to>
                                        <p:strVal val="visible"/>
                                      </p:to>
                                    </p:set>
                                    <p:animEffect transition="in" filter="fade">
                                      <p:cBhvr>
                                        <p:cTn id="47" dur="500"/>
                                        <p:tgtEl>
                                          <p:spTgt spid="8">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9">
                                            <p:txEl>
                                              <p:pRg st="0" end="0"/>
                                            </p:txEl>
                                          </p:spTgt>
                                        </p:tgtEl>
                                        <p:attrNameLst>
                                          <p:attrName>style.visibility</p:attrName>
                                        </p:attrNameLst>
                                      </p:cBhvr>
                                      <p:to>
                                        <p:strVal val="visible"/>
                                      </p:to>
                                    </p:set>
                                    <p:animEffect transition="in" filter="fade">
                                      <p:cBhvr>
                                        <p:cTn id="52" dur="500"/>
                                        <p:tgtEl>
                                          <p:spTgt spid="9">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9">
                                            <p:txEl>
                                              <p:pRg st="1" end="1"/>
                                            </p:txEl>
                                          </p:spTgt>
                                        </p:tgtEl>
                                        <p:attrNameLst>
                                          <p:attrName>style.visibility</p:attrName>
                                        </p:attrNameLst>
                                      </p:cBhvr>
                                      <p:to>
                                        <p:strVal val="visible"/>
                                      </p:to>
                                    </p:set>
                                    <p:animEffect transition="in" filter="fade">
                                      <p:cBhvr>
                                        <p:cTn id="57" dur="500"/>
                                        <p:tgtEl>
                                          <p:spTgt spid="9">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0">
                                            <p:txEl>
                                              <p:pRg st="0" end="0"/>
                                            </p:txEl>
                                          </p:spTgt>
                                        </p:tgtEl>
                                        <p:attrNameLst>
                                          <p:attrName>style.visibility</p:attrName>
                                        </p:attrNameLst>
                                      </p:cBhvr>
                                      <p:to>
                                        <p:strVal val="visible"/>
                                      </p:to>
                                    </p:set>
                                    <p:animEffect transition="in" filter="fade">
                                      <p:cBhvr>
                                        <p:cTn id="62" dur="500"/>
                                        <p:tgtEl>
                                          <p:spTgt spid="10">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0">
                                            <p:txEl>
                                              <p:pRg st="1" end="1"/>
                                            </p:txEl>
                                          </p:spTgt>
                                        </p:tgtEl>
                                        <p:attrNameLst>
                                          <p:attrName>style.visibility</p:attrName>
                                        </p:attrNameLst>
                                      </p:cBhvr>
                                      <p:to>
                                        <p:strVal val="visible"/>
                                      </p:to>
                                    </p:set>
                                    <p:animEffect transition="in" filter="fade">
                                      <p:cBhvr>
                                        <p:cTn id="67" dur="500"/>
                                        <p:tgtEl>
                                          <p:spTgt spid="10">
                                            <p:txEl>
                                              <p:pRg st="1" end="1"/>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1">
                                            <p:txEl>
                                              <p:pRg st="0" end="0"/>
                                            </p:txEl>
                                          </p:spTgt>
                                        </p:tgtEl>
                                        <p:attrNameLst>
                                          <p:attrName>style.visibility</p:attrName>
                                        </p:attrNameLst>
                                      </p:cBhvr>
                                      <p:to>
                                        <p:strVal val="visible"/>
                                      </p:to>
                                    </p:set>
                                    <p:animEffect transition="in" filter="fade">
                                      <p:cBhvr>
                                        <p:cTn id="72" dur="500"/>
                                        <p:tgtEl>
                                          <p:spTgt spid="11">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1">
                                            <p:txEl>
                                              <p:pRg st="1" end="1"/>
                                            </p:txEl>
                                          </p:spTgt>
                                        </p:tgtEl>
                                        <p:attrNameLst>
                                          <p:attrName>style.visibility</p:attrName>
                                        </p:attrNameLst>
                                      </p:cBhvr>
                                      <p:to>
                                        <p:strVal val="visible"/>
                                      </p:to>
                                    </p:set>
                                    <p:animEffect transition="in" filter="fade">
                                      <p:cBhvr>
                                        <p:cTn id="77" dur="500"/>
                                        <p:tgtEl>
                                          <p:spTgt spid="11">
                                            <p:txEl>
                                              <p:pRg st="1" end="1"/>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12">
                                            <p:txEl>
                                              <p:pRg st="0" end="0"/>
                                            </p:txEl>
                                          </p:spTgt>
                                        </p:tgtEl>
                                        <p:attrNameLst>
                                          <p:attrName>style.visibility</p:attrName>
                                        </p:attrNameLst>
                                      </p:cBhvr>
                                      <p:to>
                                        <p:strVal val="visible"/>
                                      </p:to>
                                    </p:set>
                                    <p:animEffect transition="in" filter="fade">
                                      <p:cBhvr>
                                        <p:cTn id="82" dur="500"/>
                                        <p:tgtEl>
                                          <p:spTgt spid="12">
                                            <p:txEl>
                                              <p:pRg st="0" end="0"/>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12">
                                            <p:txEl>
                                              <p:pRg st="1" end="1"/>
                                            </p:txEl>
                                          </p:spTgt>
                                        </p:tgtEl>
                                        <p:attrNameLst>
                                          <p:attrName>style.visibility</p:attrName>
                                        </p:attrNameLst>
                                      </p:cBhvr>
                                      <p:to>
                                        <p:strVal val="visible"/>
                                      </p:to>
                                    </p:set>
                                    <p:animEffect transition="in" filter="fade">
                                      <p:cBhvr>
                                        <p:cTn id="87"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t="-5000" r="-1000" b="-3000"/>
          </a:stretch>
        </a:blipFill>
        <a:effectLst/>
      </p:bgPr>
    </p:bg>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2EA5E9D7-C477-48E7-9F19-34548C254121}"/>
              </a:ext>
            </a:extLst>
          </p:cNvPr>
          <p:cNvSpPr>
            <a:spLocks noGrp="1"/>
          </p:cNvSpPr>
          <p:nvPr>
            <p:ph type="ctrTitle"/>
          </p:nvPr>
        </p:nvSpPr>
        <p:spPr>
          <a:xfrm>
            <a:off x="795127" y="1791264"/>
            <a:ext cx="7871792" cy="2257274"/>
          </a:xfrm>
        </p:spPr>
        <p:txBody>
          <a:bodyPr/>
          <a:lstStyle/>
          <a:p>
            <a:pPr rtl="0"/>
            <a:r>
              <a:rPr lang="en-US" sz="9600" dirty="0">
                <a:solidFill>
                  <a:schemeClr val="tx1"/>
                </a:solidFill>
              </a:rPr>
              <a:t>Expansion 1 – 3 </a:t>
            </a:r>
            <a:endParaRPr lang="ar-SA" sz="9600" dirty="0">
              <a:solidFill>
                <a:schemeClr val="tx1"/>
              </a:solidFill>
            </a:endParaRPr>
          </a:p>
        </p:txBody>
      </p:sp>
    </p:spTree>
    <p:extLst>
      <p:ext uri="{BB962C8B-B14F-4D97-AF65-F5344CB8AC3E}">
        <p14:creationId xmlns:p14="http://schemas.microsoft.com/office/powerpoint/2010/main" val="12093540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64505ECC-6ED8-484D-9114-F10370E96A7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15719" y="152981"/>
            <a:ext cx="8726180" cy="6526115"/>
          </a:xfrm>
          <a:prstGeom prst="rect">
            <a:avLst/>
          </a:prstGeom>
        </p:spPr>
      </p:pic>
      <p:sp>
        <p:nvSpPr>
          <p:cNvPr id="5" name="مربع نص 4">
            <a:extLst>
              <a:ext uri="{FF2B5EF4-FFF2-40B4-BE49-F238E27FC236}">
                <a16:creationId xmlns:a16="http://schemas.microsoft.com/office/drawing/2014/main" id="{59639C81-D231-4323-85F1-349B65B126D9}"/>
              </a:ext>
            </a:extLst>
          </p:cNvPr>
          <p:cNvSpPr txBox="1"/>
          <p:nvPr/>
        </p:nvSpPr>
        <p:spPr>
          <a:xfrm>
            <a:off x="3607903" y="1998917"/>
            <a:ext cx="2819401"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global warming </a:t>
            </a:r>
          </a:p>
        </p:txBody>
      </p:sp>
      <p:sp>
        <p:nvSpPr>
          <p:cNvPr id="6" name="مربع نص 5">
            <a:extLst>
              <a:ext uri="{FF2B5EF4-FFF2-40B4-BE49-F238E27FC236}">
                <a16:creationId xmlns:a16="http://schemas.microsoft.com/office/drawing/2014/main" id="{A726B1B6-36CB-4859-8F5F-09FC5E233491}"/>
              </a:ext>
            </a:extLst>
          </p:cNvPr>
          <p:cNvSpPr txBox="1"/>
          <p:nvPr/>
        </p:nvSpPr>
        <p:spPr>
          <a:xfrm>
            <a:off x="1030355" y="2509125"/>
            <a:ext cx="2819401"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Traffic </a:t>
            </a:r>
          </a:p>
        </p:txBody>
      </p:sp>
      <p:sp>
        <p:nvSpPr>
          <p:cNvPr id="7" name="مربع نص 6">
            <a:extLst>
              <a:ext uri="{FF2B5EF4-FFF2-40B4-BE49-F238E27FC236}">
                <a16:creationId xmlns:a16="http://schemas.microsoft.com/office/drawing/2014/main" id="{B91FEEE7-3053-46F9-A2BD-828FC70EC495}"/>
              </a:ext>
            </a:extLst>
          </p:cNvPr>
          <p:cNvSpPr txBox="1"/>
          <p:nvPr/>
        </p:nvSpPr>
        <p:spPr>
          <a:xfrm>
            <a:off x="2236305" y="3092223"/>
            <a:ext cx="2819401"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motivation</a:t>
            </a:r>
          </a:p>
        </p:txBody>
      </p:sp>
      <p:sp>
        <p:nvSpPr>
          <p:cNvPr id="8" name="مربع نص 7">
            <a:extLst>
              <a:ext uri="{FF2B5EF4-FFF2-40B4-BE49-F238E27FC236}">
                <a16:creationId xmlns:a16="http://schemas.microsoft.com/office/drawing/2014/main" id="{703B08BA-8F45-485A-8537-ABCA139A4BA7}"/>
              </a:ext>
            </a:extLst>
          </p:cNvPr>
          <p:cNvSpPr txBox="1"/>
          <p:nvPr/>
        </p:nvSpPr>
        <p:spPr>
          <a:xfrm>
            <a:off x="1659835" y="3628934"/>
            <a:ext cx="2819401"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steel</a:t>
            </a:r>
          </a:p>
        </p:txBody>
      </p:sp>
      <p:sp>
        <p:nvSpPr>
          <p:cNvPr id="9" name="مربع نص 8">
            <a:extLst>
              <a:ext uri="{FF2B5EF4-FFF2-40B4-BE49-F238E27FC236}">
                <a16:creationId xmlns:a16="http://schemas.microsoft.com/office/drawing/2014/main" id="{60776543-2CF8-4C00-A621-7CB4908DAA08}"/>
              </a:ext>
            </a:extLst>
          </p:cNvPr>
          <p:cNvSpPr txBox="1"/>
          <p:nvPr/>
        </p:nvSpPr>
        <p:spPr>
          <a:xfrm>
            <a:off x="2143542" y="4099386"/>
            <a:ext cx="2819401"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natural disaster </a:t>
            </a:r>
          </a:p>
        </p:txBody>
      </p:sp>
      <p:sp>
        <p:nvSpPr>
          <p:cNvPr id="10" name="مربع نص 9">
            <a:extLst>
              <a:ext uri="{FF2B5EF4-FFF2-40B4-BE49-F238E27FC236}">
                <a16:creationId xmlns:a16="http://schemas.microsoft.com/office/drawing/2014/main" id="{DC8CEE32-D9E7-414F-B49D-72F84442611F}"/>
              </a:ext>
            </a:extLst>
          </p:cNvPr>
          <p:cNvSpPr txBox="1"/>
          <p:nvPr/>
        </p:nvSpPr>
        <p:spPr>
          <a:xfrm>
            <a:off x="2415210" y="4742117"/>
            <a:ext cx="2819401"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microscope</a:t>
            </a:r>
          </a:p>
        </p:txBody>
      </p:sp>
      <p:sp>
        <p:nvSpPr>
          <p:cNvPr id="11" name="مربع نص 10">
            <a:extLst>
              <a:ext uri="{FF2B5EF4-FFF2-40B4-BE49-F238E27FC236}">
                <a16:creationId xmlns:a16="http://schemas.microsoft.com/office/drawing/2014/main" id="{2F3F9DB1-CC8C-42B0-AA08-94F9F4406315}"/>
              </a:ext>
            </a:extLst>
          </p:cNvPr>
          <p:cNvSpPr txBox="1"/>
          <p:nvPr/>
        </p:nvSpPr>
        <p:spPr>
          <a:xfrm>
            <a:off x="1593575" y="5272203"/>
            <a:ext cx="2819401"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qualification</a:t>
            </a:r>
          </a:p>
        </p:txBody>
      </p:sp>
      <p:sp>
        <p:nvSpPr>
          <p:cNvPr id="12" name="مربع نص 11">
            <a:extLst>
              <a:ext uri="{FF2B5EF4-FFF2-40B4-BE49-F238E27FC236}">
                <a16:creationId xmlns:a16="http://schemas.microsoft.com/office/drawing/2014/main" id="{B0848DBB-F64D-49BC-99B2-D7FE61ABCC78}"/>
              </a:ext>
            </a:extLst>
          </p:cNvPr>
          <p:cNvSpPr txBox="1"/>
          <p:nvPr/>
        </p:nvSpPr>
        <p:spPr>
          <a:xfrm>
            <a:off x="2401958" y="5815539"/>
            <a:ext cx="1865243"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rockets</a:t>
            </a:r>
          </a:p>
        </p:txBody>
      </p:sp>
      <p:sp>
        <p:nvSpPr>
          <p:cNvPr id="13" name="مربع نص 12">
            <a:extLst>
              <a:ext uri="{FF2B5EF4-FFF2-40B4-BE49-F238E27FC236}">
                <a16:creationId xmlns:a16="http://schemas.microsoft.com/office/drawing/2014/main" id="{C938019C-8055-4B23-9B31-021B5E5E6D84}"/>
              </a:ext>
            </a:extLst>
          </p:cNvPr>
          <p:cNvSpPr txBox="1"/>
          <p:nvPr/>
        </p:nvSpPr>
        <p:spPr>
          <a:xfrm>
            <a:off x="5204795" y="5835419"/>
            <a:ext cx="1865243"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satellites</a:t>
            </a:r>
          </a:p>
        </p:txBody>
      </p:sp>
    </p:spTree>
    <p:extLst>
      <p:ext uri="{BB962C8B-B14F-4D97-AF65-F5344CB8AC3E}">
        <p14:creationId xmlns:p14="http://schemas.microsoft.com/office/powerpoint/2010/main" val="11074996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fade">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fade">
                                      <p:cBhvr>
                                        <p:cTn id="27" dur="500"/>
                                        <p:tgtEl>
                                          <p:spTgt spid="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fade">
                                      <p:cBhvr>
                                        <p:cTn id="32" dur="500"/>
                                        <p:tgtEl>
                                          <p:spTgt spid="9">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xEl>
                                              <p:pRg st="0" end="0"/>
                                            </p:txEl>
                                          </p:spTgt>
                                        </p:tgtEl>
                                        <p:attrNameLst>
                                          <p:attrName>style.visibility</p:attrName>
                                        </p:attrNameLst>
                                      </p:cBhvr>
                                      <p:to>
                                        <p:strVal val="visible"/>
                                      </p:to>
                                    </p:set>
                                    <p:animEffect transition="in" filter="fade">
                                      <p:cBhvr>
                                        <p:cTn id="37" dur="500"/>
                                        <p:tgtEl>
                                          <p:spTgt spid="10">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
                                            <p:txEl>
                                              <p:pRg st="0" end="0"/>
                                            </p:txEl>
                                          </p:spTgt>
                                        </p:tgtEl>
                                        <p:attrNameLst>
                                          <p:attrName>style.visibility</p:attrName>
                                        </p:attrNameLst>
                                      </p:cBhvr>
                                      <p:to>
                                        <p:strVal val="visible"/>
                                      </p:to>
                                    </p:set>
                                    <p:animEffect transition="in" filter="fade">
                                      <p:cBhvr>
                                        <p:cTn id="42" dur="500"/>
                                        <p:tgtEl>
                                          <p:spTgt spid="11">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2">
                                            <p:txEl>
                                              <p:pRg st="0" end="0"/>
                                            </p:txEl>
                                          </p:spTgt>
                                        </p:tgtEl>
                                        <p:attrNameLst>
                                          <p:attrName>style.visibility</p:attrName>
                                        </p:attrNameLst>
                                      </p:cBhvr>
                                      <p:to>
                                        <p:strVal val="visible"/>
                                      </p:to>
                                    </p:set>
                                    <p:animEffect transition="in" filter="fade">
                                      <p:cBhvr>
                                        <p:cTn id="47" dur="500"/>
                                        <p:tgtEl>
                                          <p:spTgt spid="12">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3">
                                            <p:txEl>
                                              <p:pRg st="0" end="0"/>
                                            </p:txEl>
                                          </p:spTgt>
                                        </p:tgtEl>
                                        <p:attrNameLst>
                                          <p:attrName>style.visibility</p:attrName>
                                        </p:attrNameLst>
                                      </p:cBhvr>
                                      <p:to>
                                        <p:strVal val="visible"/>
                                      </p:to>
                                    </p:set>
                                    <p:animEffect transition="in" filter="fade">
                                      <p:cBhvr>
                                        <p:cTn id="52"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AC75C9E9-0320-462F-A831-D38B2A11E36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12035" y="251792"/>
            <a:ext cx="8786191" cy="5936973"/>
          </a:xfrm>
          <a:prstGeom prst="rect">
            <a:avLst/>
          </a:prstGeom>
        </p:spPr>
      </p:pic>
      <p:sp>
        <p:nvSpPr>
          <p:cNvPr id="5" name="مربع نص 4">
            <a:extLst>
              <a:ext uri="{FF2B5EF4-FFF2-40B4-BE49-F238E27FC236}">
                <a16:creationId xmlns:a16="http://schemas.microsoft.com/office/drawing/2014/main" id="{CE6D9288-0FDD-4A68-A8D4-D6DC8D9D43C0}"/>
              </a:ext>
            </a:extLst>
          </p:cNvPr>
          <p:cNvSpPr txBox="1"/>
          <p:nvPr/>
        </p:nvSpPr>
        <p:spPr>
          <a:xfrm>
            <a:off x="414132" y="2810544"/>
            <a:ext cx="3031436" cy="1569660"/>
          </a:xfrm>
          <a:prstGeom prst="rect">
            <a:avLst/>
          </a:prstGeom>
          <a:noFill/>
        </p:spPr>
        <p:txBody>
          <a:bodyPr wrap="square" rtlCol="1">
            <a:spAutoFit/>
          </a:bodyPr>
          <a:lstStyle/>
          <a:p>
            <a:pPr algn="ctr"/>
            <a:r>
              <a:rPr lang="en-US" sz="3200" dirty="0">
                <a:solidFill>
                  <a:srgbClr val="0000CC"/>
                </a:solidFill>
                <a:latin typeface="Comic Sans MS" panose="030F0702030302020204" pitchFamily="66" charset="0"/>
              </a:rPr>
              <a:t>global warming </a:t>
            </a:r>
          </a:p>
          <a:p>
            <a:pPr algn="ctr"/>
            <a:r>
              <a:rPr lang="en-US" sz="3200" dirty="0">
                <a:solidFill>
                  <a:srgbClr val="0000CC"/>
                </a:solidFill>
                <a:latin typeface="Comic Sans MS" panose="030F0702030302020204" pitchFamily="66" charset="0"/>
              </a:rPr>
              <a:t>Poverty </a:t>
            </a:r>
          </a:p>
          <a:p>
            <a:pPr algn="ctr"/>
            <a:r>
              <a:rPr lang="en-US" sz="3200" dirty="0">
                <a:solidFill>
                  <a:srgbClr val="0000CC"/>
                </a:solidFill>
                <a:latin typeface="Comic Sans MS" panose="030F0702030302020204" pitchFamily="66" charset="0"/>
              </a:rPr>
              <a:t>Disease </a:t>
            </a:r>
          </a:p>
        </p:txBody>
      </p:sp>
      <p:sp>
        <p:nvSpPr>
          <p:cNvPr id="7" name="مربع نص 6">
            <a:extLst>
              <a:ext uri="{FF2B5EF4-FFF2-40B4-BE49-F238E27FC236}">
                <a16:creationId xmlns:a16="http://schemas.microsoft.com/office/drawing/2014/main" id="{CA557769-991D-4023-AFF5-5D32E04CBA7F}"/>
              </a:ext>
            </a:extLst>
          </p:cNvPr>
          <p:cNvSpPr txBox="1"/>
          <p:nvPr/>
        </p:nvSpPr>
        <p:spPr>
          <a:xfrm>
            <a:off x="3057942" y="2803919"/>
            <a:ext cx="3031436" cy="2062103"/>
          </a:xfrm>
          <a:prstGeom prst="rect">
            <a:avLst/>
          </a:prstGeom>
          <a:noFill/>
        </p:spPr>
        <p:txBody>
          <a:bodyPr wrap="square" rtlCol="1">
            <a:spAutoFit/>
          </a:bodyPr>
          <a:lstStyle/>
          <a:p>
            <a:pPr algn="ctr"/>
            <a:r>
              <a:rPr lang="en-US" sz="3200" dirty="0">
                <a:solidFill>
                  <a:srgbClr val="C00000"/>
                </a:solidFill>
                <a:latin typeface="Comic Sans MS" panose="030F0702030302020204" pitchFamily="66" charset="0"/>
              </a:rPr>
              <a:t>Flexibility </a:t>
            </a:r>
          </a:p>
          <a:p>
            <a:pPr algn="ctr"/>
            <a:r>
              <a:rPr lang="en-US" sz="3200" dirty="0">
                <a:solidFill>
                  <a:srgbClr val="C00000"/>
                </a:solidFill>
                <a:latin typeface="Comic Sans MS" panose="030F0702030302020204" pitchFamily="66" charset="0"/>
              </a:rPr>
              <a:t>Adaptability </a:t>
            </a:r>
          </a:p>
          <a:p>
            <a:pPr algn="ctr"/>
            <a:r>
              <a:rPr lang="en-US" sz="3200" dirty="0">
                <a:solidFill>
                  <a:srgbClr val="C00000"/>
                </a:solidFill>
                <a:latin typeface="Comic Sans MS" panose="030F0702030302020204" pitchFamily="66" charset="0"/>
              </a:rPr>
              <a:t>Integrity </a:t>
            </a:r>
          </a:p>
          <a:p>
            <a:pPr algn="ctr"/>
            <a:r>
              <a:rPr lang="en-US" sz="3200" dirty="0">
                <a:solidFill>
                  <a:srgbClr val="C00000"/>
                </a:solidFill>
                <a:latin typeface="Comic Sans MS" panose="030F0702030302020204" pitchFamily="66" charset="0"/>
              </a:rPr>
              <a:t>Honesty </a:t>
            </a:r>
          </a:p>
        </p:txBody>
      </p:sp>
      <p:sp>
        <p:nvSpPr>
          <p:cNvPr id="8" name="مربع نص 7">
            <a:extLst>
              <a:ext uri="{FF2B5EF4-FFF2-40B4-BE49-F238E27FC236}">
                <a16:creationId xmlns:a16="http://schemas.microsoft.com/office/drawing/2014/main" id="{E3238C0B-99B5-47BE-BB0E-FFB581A86F6B}"/>
              </a:ext>
            </a:extLst>
          </p:cNvPr>
          <p:cNvSpPr txBox="1"/>
          <p:nvPr/>
        </p:nvSpPr>
        <p:spPr>
          <a:xfrm>
            <a:off x="5953543" y="2770791"/>
            <a:ext cx="3031436" cy="2062103"/>
          </a:xfrm>
          <a:prstGeom prst="rect">
            <a:avLst/>
          </a:prstGeom>
          <a:noFill/>
        </p:spPr>
        <p:txBody>
          <a:bodyPr wrap="square" rtlCol="1">
            <a:spAutoFit/>
          </a:bodyPr>
          <a:lstStyle/>
          <a:p>
            <a:pPr algn="ctr"/>
            <a:r>
              <a:rPr lang="en-US" sz="3200" dirty="0">
                <a:solidFill>
                  <a:srgbClr val="0000CC"/>
                </a:solidFill>
                <a:latin typeface="Comic Sans MS" panose="030F0702030302020204" pitchFamily="66" charset="0"/>
              </a:rPr>
              <a:t>Rocket </a:t>
            </a:r>
          </a:p>
          <a:p>
            <a:pPr algn="ctr"/>
            <a:r>
              <a:rPr lang="en-US" sz="3200" dirty="0">
                <a:solidFill>
                  <a:srgbClr val="0000CC"/>
                </a:solidFill>
                <a:latin typeface="Comic Sans MS" panose="030F0702030302020204" pitchFamily="66" charset="0"/>
              </a:rPr>
              <a:t>Satellite </a:t>
            </a:r>
          </a:p>
          <a:p>
            <a:pPr algn="ctr"/>
            <a:r>
              <a:rPr lang="en-US" sz="3200" dirty="0">
                <a:solidFill>
                  <a:srgbClr val="0000CC"/>
                </a:solidFill>
                <a:latin typeface="Comic Sans MS" panose="030F0702030302020204" pitchFamily="66" charset="0"/>
              </a:rPr>
              <a:t>Submarine </a:t>
            </a:r>
          </a:p>
          <a:p>
            <a:pPr algn="ctr"/>
            <a:r>
              <a:rPr lang="en-US" sz="3200" dirty="0">
                <a:solidFill>
                  <a:srgbClr val="0000CC"/>
                </a:solidFill>
                <a:latin typeface="Comic Sans MS" panose="030F0702030302020204" pitchFamily="66" charset="0"/>
              </a:rPr>
              <a:t>Microscope </a:t>
            </a:r>
          </a:p>
        </p:txBody>
      </p:sp>
    </p:spTree>
    <p:extLst>
      <p:ext uri="{BB962C8B-B14F-4D97-AF65-F5344CB8AC3E}">
        <p14:creationId xmlns:p14="http://schemas.microsoft.com/office/powerpoint/2010/main" val="10386693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fade">
                                      <p:cBhvr>
                                        <p:cTn id="27" dur="500"/>
                                        <p:tgtEl>
                                          <p:spTgt spid="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1" end="1"/>
                                            </p:txEl>
                                          </p:spTgt>
                                        </p:tgtEl>
                                        <p:attrNameLst>
                                          <p:attrName>style.visibility</p:attrName>
                                        </p:attrNameLst>
                                      </p:cBhvr>
                                      <p:to>
                                        <p:strVal val="visible"/>
                                      </p:to>
                                    </p:set>
                                    <p:animEffect transition="in" filter="fade">
                                      <p:cBhvr>
                                        <p:cTn id="32" dur="500"/>
                                        <p:tgtEl>
                                          <p:spTgt spid="7">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xEl>
                                              <p:pRg st="2" end="2"/>
                                            </p:txEl>
                                          </p:spTgt>
                                        </p:tgtEl>
                                        <p:attrNameLst>
                                          <p:attrName>style.visibility</p:attrName>
                                        </p:attrNameLst>
                                      </p:cBhvr>
                                      <p:to>
                                        <p:strVal val="visible"/>
                                      </p:to>
                                    </p:set>
                                    <p:animEffect transition="in" filter="fade">
                                      <p:cBhvr>
                                        <p:cTn id="37" dur="500"/>
                                        <p:tgtEl>
                                          <p:spTgt spid="7">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
                                            <p:txEl>
                                              <p:pRg st="3" end="3"/>
                                            </p:txEl>
                                          </p:spTgt>
                                        </p:tgtEl>
                                        <p:attrNameLst>
                                          <p:attrName>style.visibility</p:attrName>
                                        </p:attrNameLst>
                                      </p:cBhvr>
                                      <p:to>
                                        <p:strVal val="visible"/>
                                      </p:to>
                                    </p:set>
                                    <p:animEffect transition="in" filter="fade">
                                      <p:cBhvr>
                                        <p:cTn id="42" dur="500"/>
                                        <p:tgtEl>
                                          <p:spTgt spid="7">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8">
                                            <p:txEl>
                                              <p:pRg st="0" end="0"/>
                                            </p:txEl>
                                          </p:spTgt>
                                        </p:tgtEl>
                                        <p:attrNameLst>
                                          <p:attrName>style.visibility</p:attrName>
                                        </p:attrNameLst>
                                      </p:cBhvr>
                                      <p:to>
                                        <p:strVal val="visible"/>
                                      </p:to>
                                    </p:set>
                                    <p:animEffect transition="in" filter="fade">
                                      <p:cBhvr>
                                        <p:cTn id="47" dur="500"/>
                                        <p:tgtEl>
                                          <p:spTgt spid="8">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8">
                                            <p:txEl>
                                              <p:pRg st="1" end="1"/>
                                            </p:txEl>
                                          </p:spTgt>
                                        </p:tgtEl>
                                        <p:attrNameLst>
                                          <p:attrName>style.visibility</p:attrName>
                                        </p:attrNameLst>
                                      </p:cBhvr>
                                      <p:to>
                                        <p:strVal val="visible"/>
                                      </p:to>
                                    </p:set>
                                    <p:animEffect transition="in" filter="fade">
                                      <p:cBhvr>
                                        <p:cTn id="52" dur="500"/>
                                        <p:tgtEl>
                                          <p:spTgt spid="8">
                                            <p:txEl>
                                              <p:pRg st="1" end="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8">
                                            <p:txEl>
                                              <p:pRg st="2" end="2"/>
                                            </p:txEl>
                                          </p:spTgt>
                                        </p:tgtEl>
                                        <p:attrNameLst>
                                          <p:attrName>style.visibility</p:attrName>
                                        </p:attrNameLst>
                                      </p:cBhvr>
                                      <p:to>
                                        <p:strVal val="visible"/>
                                      </p:to>
                                    </p:set>
                                    <p:animEffect transition="in" filter="fade">
                                      <p:cBhvr>
                                        <p:cTn id="57" dur="500"/>
                                        <p:tgtEl>
                                          <p:spTgt spid="8">
                                            <p:txEl>
                                              <p:pRg st="2" end="2"/>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8">
                                            <p:txEl>
                                              <p:pRg st="3" end="3"/>
                                            </p:txEl>
                                          </p:spTgt>
                                        </p:tgtEl>
                                        <p:attrNameLst>
                                          <p:attrName>style.visibility</p:attrName>
                                        </p:attrNameLst>
                                      </p:cBhvr>
                                      <p:to>
                                        <p:strVal val="visible"/>
                                      </p:to>
                                    </p:set>
                                    <p:animEffect transition="in" filter="fade">
                                      <p:cBhvr>
                                        <p:cTn id="62"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B6AA3B6C-B4A1-439C-9891-D364169932E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93964" y="384313"/>
            <a:ext cx="8545236" cy="6228521"/>
          </a:xfrm>
          <a:prstGeom prst="rect">
            <a:avLst/>
          </a:prstGeom>
        </p:spPr>
      </p:pic>
      <p:sp>
        <p:nvSpPr>
          <p:cNvPr id="5" name="مربع نص 4">
            <a:extLst>
              <a:ext uri="{FF2B5EF4-FFF2-40B4-BE49-F238E27FC236}">
                <a16:creationId xmlns:a16="http://schemas.microsoft.com/office/drawing/2014/main" id="{CA8BCDD4-3264-40BB-BE23-8C6185F56132}"/>
              </a:ext>
            </a:extLst>
          </p:cNvPr>
          <p:cNvSpPr txBox="1"/>
          <p:nvPr/>
        </p:nvSpPr>
        <p:spPr>
          <a:xfrm>
            <a:off x="2634018" y="1310184"/>
            <a:ext cx="1255594"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are</a:t>
            </a:r>
            <a:endParaRPr lang="ar-SA" sz="24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126C97AD-7A20-4D82-BB2C-54228236D4D7}"/>
              </a:ext>
            </a:extLst>
          </p:cNvPr>
          <p:cNvSpPr txBox="1"/>
          <p:nvPr/>
        </p:nvSpPr>
        <p:spPr>
          <a:xfrm>
            <a:off x="4506040" y="1285161"/>
            <a:ext cx="1255594"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living</a:t>
            </a:r>
            <a:endParaRPr lang="ar-SA" sz="24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FC373061-BBF6-4364-827A-714E449D02F6}"/>
              </a:ext>
            </a:extLst>
          </p:cNvPr>
          <p:cNvSpPr txBox="1"/>
          <p:nvPr/>
        </p:nvSpPr>
        <p:spPr>
          <a:xfrm>
            <a:off x="2060812" y="1749189"/>
            <a:ext cx="1828800"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am living</a:t>
            </a:r>
            <a:endParaRPr lang="ar-SA" sz="2400"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id="{81781839-BD3D-47B5-9307-7470A6371833}"/>
              </a:ext>
            </a:extLst>
          </p:cNvPr>
          <p:cNvSpPr txBox="1"/>
          <p:nvPr/>
        </p:nvSpPr>
        <p:spPr>
          <a:xfrm>
            <a:off x="3209500" y="2486170"/>
            <a:ext cx="1255594"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are</a:t>
            </a:r>
            <a:endParaRPr lang="ar-SA" sz="2400" dirty="0">
              <a:solidFill>
                <a:srgbClr val="0000CC"/>
              </a:solidFill>
              <a:latin typeface="Comic Sans MS" panose="030F0702030302020204" pitchFamily="66" charset="0"/>
            </a:endParaRPr>
          </a:p>
        </p:txBody>
      </p:sp>
      <p:sp>
        <p:nvSpPr>
          <p:cNvPr id="9" name="مربع نص 8">
            <a:extLst>
              <a:ext uri="{FF2B5EF4-FFF2-40B4-BE49-F238E27FC236}">
                <a16:creationId xmlns:a16="http://schemas.microsoft.com/office/drawing/2014/main" id="{2B90205B-3F1C-4AE7-AAE4-5A807A1C5046}"/>
              </a:ext>
            </a:extLst>
          </p:cNvPr>
          <p:cNvSpPr txBox="1"/>
          <p:nvPr/>
        </p:nvSpPr>
        <p:spPr>
          <a:xfrm>
            <a:off x="5079246" y="2486170"/>
            <a:ext cx="1255594"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taking</a:t>
            </a:r>
            <a:endParaRPr lang="ar-SA" sz="2400" dirty="0">
              <a:solidFill>
                <a:srgbClr val="0000CC"/>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64CDA00A-B783-49B8-80CA-CA2F9D4D58AE}"/>
              </a:ext>
            </a:extLst>
          </p:cNvPr>
          <p:cNvSpPr txBox="1"/>
          <p:nvPr/>
        </p:nvSpPr>
        <p:spPr>
          <a:xfrm>
            <a:off x="2144972" y="2936548"/>
            <a:ext cx="1744640"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am taking</a:t>
            </a:r>
            <a:endParaRPr lang="ar-SA" sz="2400" dirty="0">
              <a:solidFill>
                <a:srgbClr val="0000CC"/>
              </a:solidFill>
              <a:latin typeface="Comic Sans MS" panose="030F0702030302020204" pitchFamily="66" charset="0"/>
            </a:endParaRPr>
          </a:p>
        </p:txBody>
      </p:sp>
      <p:sp>
        <p:nvSpPr>
          <p:cNvPr id="11" name="مربع نص 10">
            <a:extLst>
              <a:ext uri="{FF2B5EF4-FFF2-40B4-BE49-F238E27FC236}">
                <a16:creationId xmlns:a16="http://schemas.microsoft.com/office/drawing/2014/main" id="{9B180227-F227-4EE6-AA83-5D87160679DD}"/>
              </a:ext>
            </a:extLst>
          </p:cNvPr>
          <p:cNvSpPr txBox="1"/>
          <p:nvPr/>
        </p:nvSpPr>
        <p:spPr>
          <a:xfrm>
            <a:off x="2254152" y="3386927"/>
            <a:ext cx="1255594"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Are </a:t>
            </a:r>
            <a:endParaRPr lang="ar-SA" sz="2400" dirty="0">
              <a:solidFill>
                <a:srgbClr val="0000CC"/>
              </a:solidFill>
              <a:latin typeface="Comic Sans MS" panose="030F0702030302020204" pitchFamily="66" charset="0"/>
            </a:endParaRPr>
          </a:p>
        </p:txBody>
      </p:sp>
      <p:sp>
        <p:nvSpPr>
          <p:cNvPr id="12" name="مربع نص 11">
            <a:extLst>
              <a:ext uri="{FF2B5EF4-FFF2-40B4-BE49-F238E27FC236}">
                <a16:creationId xmlns:a16="http://schemas.microsoft.com/office/drawing/2014/main" id="{226A724F-DB44-4B79-ABE1-9956D2EBC1D3}"/>
              </a:ext>
            </a:extLst>
          </p:cNvPr>
          <p:cNvSpPr txBox="1"/>
          <p:nvPr/>
        </p:nvSpPr>
        <p:spPr>
          <a:xfrm>
            <a:off x="4314970" y="3373279"/>
            <a:ext cx="1534830"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working</a:t>
            </a:r>
            <a:endParaRPr lang="ar-SA" sz="2400" dirty="0">
              <a:solidFill>
                <a:srgbClr val="0000CC"/>
              </a:solidFill>
              <a:latin typeface="Comic Sans MS" panose="030F0702030302020204" pitchFamily="66" charset="0"/>
            </a:endParaRPr>
          </a:p>
        </p:txBody>
      </p:sp>
      <p:sp>
        <p:nvSpPr>
          <p:cNvPr id="13" name="مربع نص 12">
            <a:extLst>
              <a:ext uri="{FF2B5EF4-FFF2-40B4-BE49-F238E27FC236}">
                <a16:creationId xmlns:a16="http://schemas.microsoft.com/office/drawing/2014/main" id="{6175BCBC-0A50-404F-A9CB-33E298447297}"/>
              </a:ext>
            </a:extLst>
          </p:cNvPr>
          <p:cNvSpPr txBox="1"/>
          <p:nvPr/>
        </p:nvSpPr>
        <p:spPr>
          <a:xfrm>
            <a:off x="3029803" y="3850953"/>
            <a:ext cx="2049443"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am not working </a:t>
            </a:r>
            <a:endParaRPr lang="ar-SA" sz="2000" dirty="0">
              <a:solidFill>
                <a:srgbClr val="0000CC"/>
              </a:solidFill>
              <a:latin typeface="Comic Sans MS" panose="030F0702030302020204" pitchFamily="66" charset="0"/>
            </a:endParaRPr>
          </a:p>
        </p:txBody>
      </p:sp>
      <p:sp>
        <p:nvSpPr>
          <p:cNvPr id="14" name="مربع نص 13">
            <a:extLst>
              <a:ext uri="{FF2B5EF4-FFF2-40B4-BE49-F238E27FC236}">
                <a16:creationId xmlns:a16="http://schemas.microsoft.com/office/drawing/2014/main" id="{DD5EFB29-A5F6-470E-AF57-5E871D9BE3C9}"/>
              </a:ext>
            </a:extLst>
          </p:cNvPr>
          <p:cNvSpPr txBox="1"/>
          <p:nvPr/>
        </p:nvSpPr>
        <p:spPr>
          <a:xfrm>
            <a:off x="6157419" y="3810010"/>
            <a:ext cx="1840169"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am looking</a:t>
            </a:r>
            <a:endParaRPr lang="ar-SA" sz="2400" dirty="0">
              <a:solidFill>
                <a:srgbClr val="0000CC"/>
              </a:solidFill>
              <a:latin typeface="Comic Sans MS" panose="030F0702030302020204" pitchFamily="66" charset="0"/>
            </a:endParaRPr>
          </a:p>
        </p:txBody>
      </p:sp>
      <p:sp>
        <p:nvSpPr>
          <p:cNvPr id="15" name="مربع نص 14">
            <a:extLst>
              <a:ext uri="{FF2B5EF4-FFF2-40B4-BE49-F238E27FC236}">
                <a16:creationId xmlns:a16="http://schemas.microsoft.com/office/drawing/2014/main" id="{A763E69F-49E6-4BF7-9ECA-803A5E6ECFFF}"/>
              </a:ext>
            </a:extLst>
          </p:cNvPr>
          <p:cNvSpPr txBox="1"/>
          <p:nvPr/>
        </p:nvSpPr>
        <p:spPr>
          <a:xfrm>
            <a:off x="2841009" y="4260387"/>
            <a:ext cx="1840168"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is looking</a:t>
            </a:r>
            <a:endParaRPr lang="ar-SA" sz="2400" dirty="0">
              <a:solidFill>
                <a:srgbClr val="0000CC"/>
              </a:solidFill>
              <a:latin typeface="Comic Sans MS" panose="030F0702030302020204" pitchFamily="66" charset="0"/>
            </a:endParaRPr>
          </a:p>
        </p:txBody>
      </p:sp>
      <p:sp>
        <p:nvSpPr>
          <p:cNvPr id="16" name="مربع نص 15">
            <a:extLst>
              <a:ext uri="{FF2B5EF4-FFF2-40B4-BE49-F238E27FC236}">
                <a16:creationId xmlns:a16="http://schemas.microsoft.com/office/drawing/2014/main" id="{2ECC3C36-50AE-47D0-AEE4-1CB552919D7C}"/>
              </a:ext>
            </a:extLst>
          </p:cNvPr>
          <p:cNvSpPr txBox="1"/>
          <p:nvPr/>
        </p:nvSpPr>
        <p:spPr>
          <a:xfrm>
            <a:off x="2049437" y="5597869"/>
            <a:ext cx="1828799"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am going</a:t>
            </a:r>
            <a:endParaRPr lang="ar-SA" sz="24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27821634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500"/>
                                        <p:tgtEl>
                                          <p:spTgt spid="1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15"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534C969D-A7E8-48B9-962A-77EBE0235161}"/>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b="44467"/>
          <a:stretch/>
        </p:blipFill>
        <p:spPr>
          <a:xfrm>
            <a:off x="278296" y="198784"/>
            <a:ext cx="8680174" cy="5910468"/>
          </a:xfrm>
          <a:prstGeom prst="rect">
            <a:avLst/>
          </a:prstGeom>
        </p:spPr>
      </p:pic>
      <p:sp>
        <p:nvSpPr>
          <p:cNvPr id="5" name="مربع نص 4">
            <a:extLst>
              <a:ext uri="{FF2B5EF4-FFF2-40B4-BE49-F238E27FC236}">
                <a16:creationId xmlns:a16="http://schemas.microsoft.com/office/drawing/2014/main" id="{D5F07D41-5230-4C67-B21C-97CD506E9C01}"/>
              </a:ext>
            </a:extLst>
          </p:cNvPr>
          <p:cNvSpPr txBox="1"/>
          <p:nvPr/>
        </p:nvSpPr>
        <p:spPr>
          <a:xfrm>
            <a:off x="1775791" y="1378226"/>
            <a:ext cx="954157"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is</a:t>
            </a:r>
            <a:endParaRPr lang="ar-SA" sz="24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E8F21947-4EF4-4814-ABBC-53ACEE2C11D4}"/>
              </a:ext>
            </a:extLst>
          </p:cNvPr>
          <p:cNvSpPr txBox="1"/>
          <p:nvPr/>
        </p:nvSpPr>
        <p:spPr>
          <a:xfrm>
            <a:off x="2869095" y="1914937"/>
            <a:ext cx="954157"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is</a:t>
            </a:r>
            <a:endParaRPr lang="ar-SA" sz="24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983E94A0-6162-496D-A8F9-3B49992D7844}"/>
              </a:ext>
            </a:extLst>
          </p:cNvPr>
          <p:cNvSpPr txBox="1"/>
          <p:nvPr/>
        </p:nvSpPr>
        <p:spPr>
          <a:xfrm>
            <a:off x="3246781" y="2279371"/>
            <a:ext cx="1325219"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think</a:t>
            </a:r>
            <a:endParaRPr lang="ar-SA" sz="2400"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id="{87F445AD-D39D-43AD-B8DD-907C9B62D070}"/>
              </a:ext>
            </a:extLst>
          </p:cNvPr>
          <p:cNvSpPr txBox="1"/>
          <p:nvPr/>
        </p:nvSpPr>
        <p:spPr>
          <a:xfrm>
            <a:off x="2710069" y="2604047"/>
            <a:ext cx="1755915"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is finishing</a:t>
            </a:r>
            <a:endParaRPr lang="ar-SA" sz="2000" dirty="0">
              <a:solidFill>
                <a:srgbClr val="0000CC"/>
              </a:solidFill>
              <a:latin typeface="Comic Sans MS" panose="030F0702030302020204" pitchFamily="66" charset="0"/>
            </a:endParaRPr>
          </a:p>
        </p:txBody>
      </p:sp>
      <p:sp>
        <p:nvSpPr>
          <p:cNvPr id="9" name="مربع نص 8">
            <a:extLst>
              <a:ext uri="{FF2B5EF4-FFF2-40B4-BE49-F238E27FC236}">
                <a16:creationId xmlns:a16="http://schemas.microsoft.com/office/drawing/2014/main" id="{75D171BD-3069-45A5-99CA-7A47E0E3662D}"/>
              </a:ext>
            </a:extLst>
          </p:cNvPr>
          <p:cNvSpPr txBox="1"/>
          <p:nvPr/>
        </p:nvSpPr>
        <p:spPr>
          <a:xfrm>
            <a:off x="2855841" y="3412432"/>
            <a:ext cx="1325219"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are</a:t>
            </a:r>
            <a:endParaRPr lang="ar-SA" sz="2400" dirty="0">
              <a:solidFill>
                <a:srgbClr val="0000CC"/>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C026CE17-BBE3-4FCD-B33F-0CE3DD91B5E9}"/>
              </a:ext>
            </a:extLst>
          </p:cNvPr>
          <p:cNvSpPr txBox="1"/>
          <p:nvPr/>
        </p:nvSpPr>
        <p:spPr>
          <a:xfrm>
            <a:off x="1934816" y="3723856"/>
            <a:ext cx="1325219"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doing</a:t>
            </a:r>
            <a:endParaRPr lang="ar-SA" sz="2400" dirty="0">
              <a:solidFill>
                <a:srgbClr val="0000CC"/>
              </a:solidFill>
              <a:latin typeface="Comic Sans MS" panose="030F0702030302020204" pitchFamily="66" charset="0"/>
            </a:endParaRPr>
          </a:p>
        </p:txBody>
      </p:sp>
      <p:sp>
        <p:nvSpPr>
          <p:cNvPr id="11" name="مربع نص 10">
            <a:extLst>
              <a:ext uri="{FF2B5EF4-FFF2-40B4-BE49-F238E27FC236}">
                <a16:creationId xmlns:a16="http://schemas.microsoft.com/office/drawing/2014/main" id="{CE131104-4887-486B-B17E-C040A1470218}"/>
              </a:ext>
            </a:extLst>
          </p:cNvPr>
          <p:cNvSpPr txBox="1"/>
          <p:nvPr/>
        </p:nvSpPr>
        <p:spPr>
          <a:xfrm>
            <a:off x="2590797" y="4300323"/>
            <a:ext cx="1755915"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am making</a:t>
            </a:r>
            <a:endParaRPr lang="ar-SA" sz="2000" dirty="0">
              <a:solidFill>
                <a:srgbClr val="0000CC"/>
              </a:solidFill>
              <a:latin typeface="Comic Sans MS" panose="030F0702030302020204" pitchFamily="66" charset="0"/>
            </a:endParaRPr>
          </a:p>
        </p:txBody>
      </p:sp>
      <p:sp>
        <p:nvSpPr>
          <p:cNvPr id="12" name="مربع نص 11">
            <a:extLst>
              <a:ext uri="{FF2B5EF4-FFF2-40B4-BE49-F238E27FC236}">
                <a16:creationId xmlns:a16="http://schemas.microsoft.com/office/drawing/2014/main" id="{33A210CD-11FA-40AA-AE1C-E4C8581B9F48}"/>
              </a:ext>
            </a:extLst>
          </p:cNvPr>
          <p:cNvSpPr txBox="1"/>
          <p:nvPr/>
        </p:nvSpPr>
        <p:spPr>
          <a:xfrm>
            <a:off x="5095457" y="4273820"/>
            <a:ext cx="1325219"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Are </a:t>
            </a:r>
            <a:endParaRPr lang="ar-SA" sz="2400" dirty="0">
              <a:solidFill>
                <a:srgbClr val="0000CC"/>
              </a:solidFill>
              <a:latin typeface="Comic Sans MS" panose="030F0702030302020204" pitchFamily="66" charset="0"/>
            </a:endParaRPr>
          </a:p>
        </p:txBody>
      </p:sp>
      <p:sp>
        <p:nvSpPr>
          <p:cNvPr id="13" name="مربع نص 12">
            <a:extLst>
              <a:ext uri="{FF2B5EF4-FFF2-40B4-BE49-F238E27FC236}">
                <a16:creationId xmlns:a16="http://schemas.microsoft.com/office/drawing/2014/main" id="{94913C15-4823-4AF4-A7DF-487048DADACE}"/>
              </a:ext>
            </a:extLst>
          </p:cNvPr>
          <p:cNvSpPr txBox="1"/>
          <p:nvPr/>
        </p:nvSpPr>
        <p:spPr>
          <a:xfrm>
            <a:off x="2869092" y="4803907"/>
            <a:ext cx="1325219"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am</a:t>
            </a:r>
            <a:endParaRPr lang="ar-SA" sz="2400" dirty="0">
              <a:solidFill>
                <a:srgbClr val="0000CC"/>
              </a:solidFill>
              <a:latin typeface="Comic Sans MS" panose="030F0702030302020204" pitchFamily="66" charset="0"/>
            </a:endParaRPr>
          </a:p>
        </p:txBody>
      </p:sp>
      <p:sp>
        <p:nvSpPr>
          <p:cNvPr id="14" name="مربع نص 13">
            <a:extLst>
              <a:ext uri="{FF2B5EF4-FFF2-40B4-BE49-F238E27FC236}">
                <a16:creationId xmlns:a16="http://schemas.microsoft.com/office/drawing/2014/main" id="{80606FEF-69E9-4EA3-9984-59C3D71495F3}"/>
              </a:ext>
            </a:extLst>
          </p:cNvPr>
          <p:cNvSpPr txBox="1"/>
          <p:nvPr/>
        </p:nvSpPr>
        <p:spPr>
          <a:xfrm>
            <a:off x="3213655" y="5148465"/>
            <a:ext cx="1888435"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are meeting </a:t>
            </a:r>
            <a:endParaRPr lang="ar-SA" sz="2000" dirty="0">
              <a:solidFill>
                <a:srgbClr val="0000CC"/>
              </a:solidFill>
              <a:latin typeface="Comic Sans MS" panose="030F0702030302020204" pitchFamily="66" charset="0"/>
            </a:endParaRPr>
          </a:p>
        </p:txBody>
      </p:sp>
      <p:sp>
        <p:nvSpPr>
          <p:cNvPr id="15" name="مربع نص 14">
            <a:extLst>
              <a:ext uri="{FF2B5EF4-FFF2-40B4-BE49-F238E27FC236}">
                <a16:creationId xmlns:a16="http://schemas.microsoft.com/office/drawing/2014/main" id="{AA8E696D-4E68-4110-ABBC-546917F463AB}"/>
              </a:ext>
            </a:extLst>
          </p:cNvPr>
          <p:cNvSpPr txBox="1"/>
          <p:nvPr/>
        </p:nvSpPr>
        <p:spPr>
          <a:xfrm>
            <a:off x="3796744" y="5678549"/>
            <a:ext cx="1888435"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don’t know</a:t>
            </a:r>
            <a:endParaRPr lang="ar-SA" sz="2000" dirty="0">
              <a:solidFill>
                <a:srgbClr val="0000CC"/>
              </a:solidFill>
              <a:latin typeface="Comic Sans MS" panose="030F0702030302020204" pitchFamily="66" charset="0"/>
            </a:endParaRPr>
          </a:p>
        </p:txBody>
      </p:sp>
      <p:sp>
        <p:nvSpPr>
          <p:cNvPr id="16" name="مربع نص 15">
            <a:extLst>
              <a:ext uri="{FF2B5EF4-FFF2-40B4-BE49-F238E27FC236}">
                <a16:creationId xmlns:a16="http://schemas.microsoft.com/office/drawing/2014/main" id="{4DB016C1-A5E0-4DCA-8BD4-4AF9FEDFDF53}"/>
              </a:ext>
            </a:extLst>
          </p:cNvPr>
          <p:cNvSpPr txBox="1"/>
          <p:nvPr/>
        </p:nvSpPr>
        <p:spPr>
          <a:xfrm>
            <a:off x="6804990" y="5638795"/>
            <a:ext cx="868017"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is</a:t>
            </a:r>
            <a:endParaRPr lang="ar-SA" sz="24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2760108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500"/>
                                        <p:tgtEl>
                                          <p:spTgt spid="1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15" grpId="0"/>
      <p:bldP spid="16"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3F0F4F66-5DE4-4A93-97A1-0DA7181B13F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00251" y="450376"/>
            <a:ext cx="8598089" cy="6196084"/>
          </a:xfrm>
          <a:prstGeom prst="rect">
            <a:avLst/>
          </a:prstGeom>
        </p:spPr>
      </p:pic>
      <p:sp>
        <p:nvSpPr>
          <p:cNvPr id="5" name="مربع نص 4">
            <a:extLst>
              <a:ext uri="{FF2B5EF4-FFF2-40B4-BE49-F238E27FC236}">
                <a16:creationId xmlns:a16="http://schemas.microsoft.com/office/drawing/2014/main" id="{0FA55962-2A1B-4E19-BF02-341A3766E7AE}"/>
              </a:ext>
            </a:extLst>
          </p:cNvPr>
          <p:cNvSpPr txBox="1"/>
          <p:nvPr/>
        </p:nvSpPr>
        <p:spPr>
          <a:xfrm>
            <a:off x="2841013" y="1285161"/>
            <a:ext cx="1255594"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have</a:t>
            </a:r>
            <a:endParaRPr lang="ar-SA" sz="24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D75A9091-3029-4021-A5E1-93BA5EB26B69}"/>
              </a:ext>
            </a:extLst>
          </p:cNvPr>
          <p:cNvSpPr txBox="1"/>
          <p:nvPr/>
        </p:nvSpPr>
        <p:spPr>
          <a:xfrm>
            <a:off x="4383208" y="1326105"/>
            <a:ext cx="1771930"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been working </a:t>
            </a:r>
            <a:endParaRPr lang="ar-SA" sz="20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BAB1150B-1230-45AF-A139-531366623BC1}"/>
              </a:ext>
            </a:extLst>
          </p:cNvPr>
          <p:cNvSpPr txBox="1"/>
          <p:nvPr/>
        </p:nvSpPr>
        <p:spPr>
          <a:xfrm>
            <a:off x="2133600" y="1901591"/>
            <a:ext cx="2397456"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have been working </a:t>
            </a:r>
            <a:endParaRPr lang="ar-SA" sz="2000"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id="{A8145AB7-5818-40AB-957A-A32A5F327B9E}"/>
              </a:ext>
            </a:extLst>
          </p:cNvPr>
          <p:cNvSpPr txBox="1"/>
          <p:nvPr/>
        </p:nvSpPr>
        <p:spPr>
          <a:xfrm>
            <a:off x="3320954" y="2543029"/>
            <a:ext cx="1771930"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have met</a:t>
            </a:r>
            <a:endParaRPr lang="ar-SA" sz="2000" dirty="0">
              <a:solidFill>
                <a:srgbClr val="0000CC"/>
              </a:solidFill>
              <a:latin typeface="Comic Sans MS" panose="030F0702030302020204" pitchFamily="66" charset="0"/>
            </a:endParaRPr>
          </a:p>
        </p:txBody>
      </p:sp>
      <p:sp>
        <p:nvSpPr>
          <p:cNvPr id="9" name="مربع نص 8">
            <a:extLst>
              <a:ext uri="{FF2B5EF4-FFF2-40B4-BE49-F238E27FC236}">
                <a16:creationId xmlns:a16="http://schemas.microsoft.com/office/drawing/2014/main" id="{0762F37F-A368-452A-8107-97264BD23DF5}"/>
              </a:ext>
            </a:extLst>
          </p:cNvPr>
          <p:cNvSpPr txBox="1"/>
          <p:nvPr/>
        </p:nvSpPr>
        <p:spPr>
          <a:xfrm>
            <a:off x="1351128" y="2843280"/>
            <a:ext cx="1912954"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haven’t made </a:t>
            </a:r>
            <a:endParaRPr lang="ar-SA" sz="2000" dirty="0">
              <a:solidFill>
                <a:srgbClr val="0000CC"/>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8B5ADD9F-88C5-4E7D-82DD-312837087F8C}"/>
              </a:ext>
            </a:extLst>
          </p:cNvPr>
          <p:cNvSpPr txBox="1"/>
          <p:nvPr/>
        </p:nvSpPr>
        <p:spPr>
          <a:xfrm>
            <a:off x="3004789" y="4060208"/>
            <a:ext cx="1157780"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have</a:t>
            </a:r>
            <a:endParaRPr lang="ar-SA" sz="2000" dirty="0">
              <a:solidFill>
                <a:srgbClr val="0000CC"/>
              </a:solidFill>
              <a:latin typeface="Comic Sans MS" panose="030F0702030302020204" pitchFamily="66" charset="0"/>
            </a:endParaRPr>
          </a:p>
        </p:txBody>
      </p:sp>
      <p:sp>
        <p:nvSpPr>
          <p:cNvPr id="11" name="مربع نص 10">
            <a:extLst>
              <a:ext uri="{FF2B5EF4-FFF2-40B4-BE49-F238E27FC236}">
                <a16:creationId xmlns:a16="http://schemas.microsoft.com/office/drawing/2014/main" id="{86B56A43-F7E6-4641-AFEE-DC5E6BD3D3DA}"/>
              </a:ext>
            </a:extLst>
          </p:cNvPr>
          <p:cNvSpPr txBox="1"/>
          <p:nvPr/>
        </p:nvSpPr>
        <p:spPr>
          <a:xfrm>
            <a:off x="4383214" y="4060208"/>
            <a:ext cx="1894755"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been saving </a:t>
            </a:r>
            <a:endParaRPr lang="ar-SA" sz="2000" dirty="0">
              <a:solidFill>
                <a:srgbClr val="0000CC"/>
              </a:solidFill>
              <a:latin typeface="Comic Sans MS" panose="030F0702030302020204" pitchFamily="66" charset="0"/>
            </a:endParaRPr>
          </a:p>
        </p:txBody>
      </p:sp>
      <p:sp>
        <p:nvSpPr>
          <p:cNvPr id="12" name="مربع نص 11">
            <a:extLst>
              <a:ext uri="{FF2B5EF4-FFF2-40B4-BE49-F238E27FC236}">
                <a16:creationId xmlns:a16="http://schemas.microsoft.com/office/drawing/2014/main" id="{90BCD643-84CE-4950-BB31-C1DC33FA673C}"/>
              </a:ext>
            </a:extLst>
          </p:cNvPr>
          <p:cNvSpPr txBox="1"/>
          <p:nvPr/>
        </p:nvSpPr>
        <p:spPr>
          <a:xfrm>
            <a:off x="1994848" y="4387753"/>
            <a:ext cx="2372432"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have been saving</a:t>
            </a:r>
            <a:endParaRPr lang="ar-SA" sz="2000" dirty="0">
              <a:solidFill>
                <a:srgbClr val="0000CC"/>
              </a:solidFill>
              <a:latin typeface="Comic Sans MS" panose="030F0702030302020204" pitchFamily="66" charset="0"/>
            </a:endParaRPr>
          </a:p>
        </p:txBody>
      </p:sp>
      <p:sp>
        <p:nvSpPr>
          <p:cNvPr id="13" name="مربع نص 12">
            <a:extLst>
              <a:ext uri="{FF2B5EF4-FFF2-40B4-BE49-F238E27FC236}">
                <a16:creationId xmlns:a16="http://schemas.microsoft.com/office/drawing/2014/main" id="{0115B0CE-3ED3-4D17-9D04-CBA08D2EF27C}"/>
              </a:ext>
            </a:extLst>
          </p:cNvPr>
          <p:cNvSpPr txBox="1"/>
          <p:nvPr/>
        </p:nvSpPr>
        <p:spPr>
          <a:xfrm>
            <a:off x="1967554" y="4865425"/>
            <a:ext cx="3125330"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Have 			tried</a:t>
            </a:r>
            <a:endParaRPr lang="ar-SA" sz="2000" dirty="0">
              <a:solidFill>
                <a:srgbClr val="0000CC"/>
              </a:solidFill>
              <a:latin typeface="Comic Sans MS" panose="030F0702030302020204" pitchFamily="66" charset="0"/>
            </a:endParaRPr>
          </a:p>
        </p:txBody>
      </p:sp>
      <p:sp>
        <p:nvSpPr>
          <p:cNvPr id="14" name="مربع نص 13">
            <a:extLst>
              <a:ext uri="{FF2B5EF4-FFF2-40B4-BE49-F238E27FC236}">
                <a16:creationId xmlns:a16="http://schemas.microsoft.com/office/drawing/2014/main" id="{F87543A0-2D6B-4F68-845F-52FB47B50963}"/>
              </a:ext>
            </a:extLst>
          </p:cNvPr>
          <p:cNvSpPr txBox="1"/>
          <p:nvPr/>
        </p:nvSpPr>
        <p:spPr>
          <a:xfrm>
            <a:off x="3182210" y="5261214"/>
            <a:ext cx="1912954"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have been </a:t>
            </a:r>
            <a:endParaRPr lang="ar-SA" sz="2000" dirty="0">
              <a:solidFill>
                <a:srgbClr val="0000CC"/>
              </a:solidFill>
              <a:latin typeface="Comic Sans MS" panose="030F0702030302020204" pitchFamily="66" charset="0"/>
            </a:endParaRPr>
          </a:p>
        </p:txBody>
      </p:sp>
      <p:sp>
        <p:nvSpPr>
          <p:cNvPr id="15" name="مربع نص 14">
            <a:extLst>
              <a:ext uri="{FF2B5EF4-FFF2-40B4-BE49-F238E27FC236}">
                <a16:creationId xmlns:a16="http://schemas.microsoft.com/office/drawing/2014/main" id="{D9B76601-09D2-4FF3-B788-D0BA8E6A8560}"/>
              </a:ext>
            </a:extLst>
          </p:cNvPr>
          <p:cNvSpPr txBox="1"/>
          <p:nvPr/>
        </p:nvSpPr>
        <p:spPr>
          <a:xfrm>
            <a:off x="6077813" y="5304430"/>
            <a:ext cx="2247319"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have been going</a:t>
            </a:r>
            <a:endParaRPr lang="ar-SA" sz="2000" dirty="0">
              <a:solidFill>
                <a:srgbClr val="0000CC"/>
              </a:solidFill>
              <a:latin typeface="Comic Sans MS" panose="030F0702030302020204" pitchFamily="66" charset="0"/>
            </a:endParaRPr>
          </a:p>
        </p:txBody>
      </p:sp>
      <p:sp>
        <p:nvSpPr>
          <p:cNvPr id="16" name="مربع نص 15">
            <a:extLst>
              <a:ext uri="{FF2B5EF4-FFF2-40B4-BE49-F238E27FC236}">
                <a16:creationId xmlns:a16="http://schemas.microsoft.com/office/drawing/2014/main" id="{D9C21880-0C88-4C41-A6A4-E0D7CA3D2084}"/>
              </a:ext>
            </a:extLst>
          </p:cNvPr>
          <p:cNvSpPr txBox="1"/>
          <p:nvPr/>
        </p:nvSpPr>
        <p:spPr>
          <a:xfrm>
            <a:off x="4603854" y="5577387"/>
            <a:ext cx="1912954"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have done </a:t>
            </a:r>
            <a:endParaRPr lang="ar-SA" sz="2000" dirty="0">
              <a:solidFill>
                <a:srgbClr val="0000CC"/>
              </a:solidFill>
              <a:latin typeface="Comic Sans MS" panose="030F0702030302020204" pitchFamily="66" charset="0"/>
            </a:endParaRPr>
          </a:p>
        </p:txBody>
      </p:sp>
      <p:sp>
        <p:nvSpPr>
          <p:cNvPr id="17" name="مربع نص 16">
            <a:extLst>
              <a:ext uri="{FF2B5EF4-FFF2-40B4-BE49-F238E27FC236}">
                <a16:creationId xmlns:a16="http://schemas.microsoft.com/office/drawing/2014/main" id="{87451D5A-1CF5-41A8-A960-D8DC74C1C196}"/>
              </a:ext>
            </a:extLst>
          </p:cNvPr>
          <p:cNvSpPr txBox="1"/>
          <p:nvPr/>
        </p:nvSpPr>
        <p:spPr>
          <a:xfrm>
            <a:off x="4139831" y="5973175"/>
            <a:ext cx="2138137"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haven’t spent</a:t>
            </a:r>
            <a:endParaRPr lang="ar-SA" sz="20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6644088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500"/>
                                        <p:tgtEl>
                                          <p:spTgt spid="1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500"/>
                                        <p:tgtEl>
                                          <p:spTgt spid="16"/>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fade">
                                      <p:cBhvr>
                                        <p:cTn id="7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15" grpId="0"/>
      <p:bldP spid="16" grpId="0"/>
      <p:bldP spid="17"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E31EF865-3C25-4C11-AE7D-5DF94ECBC5E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40226" y="464025"/>
            <a:ext cx="8699057" cy="6264322"/>
          </a:xfrm>
          <a:prstGeom prst="rect">
            <a:avLst/>
          </a:prstGeom>
        </p:spPr>
      </p:pic>
      <p:sp>
        <p:nvSpPr>
          <p:cNvPr id="5" name="مربع نص 4">
            <a:extLst>
              <a:ext uri="{FF2B5EF4-FFF2-40B4-BE49-F238E27FC236}">
                <a16:creationId xmlns:a16="http://schemas.microsoft.com/office/drawing/2014/main" id="{6B887157-6DC6-4AE7-ADC1-1B93156FCBAC}"/>
              </a:ext>
            </a:extLst>
          </p:cNvPr>
          <p:cNvSpPr txBox="1"/>
          <p:nvPr/>
        </p:nvSpPr>
        <p:spPr>
          <a:xfrm>
            <a:off x="4831309" y="1355679"/>
            <a:ext cx="2197290"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will do</a:t>
            </a:r>
            <a:endParaRPr lang="ar-SA" sz="24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37681F10-A655-4F60-A17D-E26772CE5690}"/>
              </a:ext>
            </a:extLst>
          </p:cNvPr>
          <p:cNvSpPr txBox="1"/>
          <p:nvPr/>
        </p:nvSpPr>
        <p:spPr>
          <a:xfrm>
            <a:off x="2991133" y="1931161"/>
            <a:ext cx="2197290"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will do</a:t>
            </a:r>
            <a:endParaRPr lang="ar-SA" sz="24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5F1A2E98-35A0-42F2-84AE-E540C2C14B1D}"/>
              </a:ext>
            </a:extLst>
          </p:cNvPr>
          <p:cNvSpPr txBox="1"/>
          <p:nvPr/>
        </p:nvSpPr>
        <p:spPr>
          <a:xfrm>
            <a:off x="2406551" y="3461989"/>
            <a:ext cx="2197290"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will publish</a:t>
            </a:r>
            <a:endParaRPr lang="ar-SA" sz="2400"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id="{CCA0449F-AEBC-480F-B986-0E6DF1E26E40}"/>
              </a:ext>
            </a:extLst>
          </p:cNvPr>
          <p:cNvSpPr txBox="1"/>
          <p:nvPr/>
        </p:nvSpPr>
        <p:spPr>
          <a:xfrm>
            <a:off x="5463656" y="3666706"/>
            <a:ext cx="2670407"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am going to give</a:t>
            </a:r>
            <a:endParaRPr lang="ar-SA" sz="2400" dirty="0">
              <a:solidFill>
                <a:srgbClr val="0000CC"/>
              </a:solidFill>
              <a:latin typeface="Comic Sans MS" panose="030F0702030302020204" pitchFamily="66" charset="0"/>
            </a:endParaRPr>
          </a:p>
        </p:txBody>
      </p:sp>
      <p:sp>
        <p:nvSpPr>
          <p:cNvPr id="9" name="مربع نص 8">
            <a:extLst>
              <a:ext uri="{FF2B5EF4-FFF2-40B4-BE49-F238E27FC236}">
                <a16:creationId xmlns:a16="http://schemas.microsoft.com/office/drawing/2014/main" id="{95598C77-18DB-4898-82CB-CD885C06953E}"/>
              </a:ext>
            </a:extLst>
          </p:cNvPr>
          <p:cNvSpPr txBox="1"/>
          <p:nvPr/>
        </p:nvSpPr>
        <p:spPr>
          <a:xfrm>
            <a:off x="2477064" y="4392316"/>
            <a:ext cx="3951032"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Will 				buy </a:t>
            </a:r>
            <a:endParaRPr lang="ar-SA" sz="2400" dirty="0">
              <a:solidFill>
                <a:srgbClr val="0000CC"/>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DE67041B-F1DE-47BD-BB2B-66AA8C9B8546}"/>
              </a:ext>
            </a:extLst>
          </p:cNvPr>
          <p:cNvSpPr txBox="1"/>
          <p:nvPr/>
        </p:nvSpPr>
        <p:spPr>
          <a:xfrm>
            <a:off x="3104860" y="4842690"/>
            <a:ext cx="2670407"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are going to get</a:t>
            </a:r>
            <a:endParaRPr lang="ar-SA" sz="2400" dirty="0">
              <a:solidFill>
                <a:srgbClr val="0000CC"/>
              </a:solidFill>
              <a:latin typeface="Comic Sans MS" panose="030F0702030302020204" pitchFamily="66" charset="0"/>
            </a:endParaRPr>
          </a:p>
        </p:txBody>
      </p:sp>
      <p:sp>
        <p:nvSpPr>
          <p:cNvPr id="11" name="مربع نص 10">
            <a:extLst>
              <a:ext uri="{FF2B5EF4-FFF2-40B4-BE49-F238E27FC236}">
                <a16:creationId xmlns:a16="http://schemas.microsoft.com/office/drawing/2014/main" id="{C35CE678-CF0C-4F1E-8D9B-D95550023510}"/>
              </a:ext>
            </a:extLst>
          </p:cNvPr>
          <p:cNvSpPr txBox="1"/>
          <p:nvPr/>
        </p:nvSpPr>
        <p:spPr>
          <a:xfrm>
            <a:off x="3257260" y="5568299"/>
            <a:ext cx="2670407"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will be</a:t>
            </a:r>
            <a:endParaRPr lang="ar-SA" sz="2400" dirty="0">
              <a:solidFill>
                <a:srgbClr val="0000CC"/>
              </a:solidFill>
              <a:latin typeface="Comic Sans MS" panose="030F0702030302020204" pitchFamily="66" charset="0"/>
            </a:endParaRPr>
          </a:p>
        </p:txBody>
      </p:sp>
      <p:sp>
        <p:nvSpPr>
          <p:cNvPr id="12" name="مربع نص 11">
            <a:extLst>
              <a:ext uri="{FF2B5EF4-FFF2-40B4-BE49-F238E27FC236}">
                <a16:creationId xmlns:a16="http://schemas.microsoft.com/office/drawing/2014/main" id="{1D07FC1F-6695-480C-A6B1-2427B2A15C28}"/>
              </a:ext>
            </a:extLst>
          </p:cNvPr>
          <p:cNvSpPr txBox="1"/>
          <p:nvPr/>
        </p:nvSpPr>
        <p:spPr>
          <a:xfrm>
            <a:off x="3093484" y="6073267"/>
            <a:ext cx="2670407"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is going to take</a:t>
            </a:r>
            <a:endParaRPr lang="ar-SA" sz="24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196153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B4A03627-2002-48D4-8266-F2FB5F9C8AD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00252" y="287254"/>
            <a:ext cx="8646442" cy="6359206"/>
          </a:xfrm>
          <a:prstGeom prst="rect">
            <a:avLst/>
          </a:prstGeom>
        </p:spPr>
      </p:pic>
      <p:sp>
        <p:nvSpPr>
          <p:cNvPr id="5" name="مربع نص 4">
            <a:extLst>
              <a:ext uri="{FF2B5EF4-FFF2-40B4-BE49-F238E27FC236}">
                <a16:creationId xmlns:a16="http://schemas.microsoft.com/office/drawing/2014/main" id="{142EA975-56C7-40A8-8809-E88627F8C234}"/>
              </a:ext>
            </a:extLst>
          </p:cNvPr>
          <p:cNvSpPr txBox="1"/>
          <p:nvPr/>
        </p:nvSpPr>
        <p:spPr>
          <a:xfrm>
            <a:off x="2668130" y="1335216"/>
            <a:ext cx="5261217" cy="523220"/>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my brother will be attending</a:t>
            </a:r>
            <a:endParaRPr lang="ar-SA" sz="28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CAEB6044-E9A2-4FC8-A204-312C70495359}"/>
              </a:ext>
            </a:extLst>
          </p:cNvPr>
          <p:cNvSpPr txBox="1"/>
          <p:nvPr/>
        </p:nvSpPr>
        <p:spPr>
          <a:xfrm>
            <a:off x="1073613" y="2224596"/>
            <a:ext cx="5261217" cy="523220"/>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Will you be attending</a:t>
            </a:r>
            <a:endParaRPr lang="ar-SA" sz="28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C7F8B643-3F8E-4E09-B164-60B6FF711280}"/>
              </a:ext>
            </a:extLst>
          </p:cNvPr>
          <p:cNvSpPr txBox="1"/>
          <p:nvPr/>
        </p:nvSpPr>
        <p:spPr>
          <a:xfrm>
            <a:off x="1403436" y="3154921"/>
            <a:ext cx="5261217" cy="523220"/>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I am going to be working </a:t>
            </a:r>
            <a:endParaRPr lang="ar-SA" sz="2800"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id="{18FA4396-3ABA-4777-BBE7-1D971F633D5D}"/>
              </a:ext>
            </a:extLst>
          </p:cNvPr>
          <p:cNvSpPr txBox="1"/>
          <p:nvPr/>
        </p:nvSpPr>
        <p:spPr>
          <a:xfrm>
            <a:off x="1198717" y="4082968"/>
            <a:ext cx="5261217" cy="523220"/>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Are you going to be living </a:t>
            </a:r>
            <a:endParaRPr lang="ar-SA" sz="2800" dirty="0">
              <a:solidFill>
                <a:srgbClr val="0000CC"/>
              </a:solidFill>
              <a:latin typeface="Comic Sans MS" panose="030F0702030302020204" pitchFamily="66" charset="0"/>
            </a:endParaRPr>
          </a:p>
        </p:txBody>
      </p:sp>
      <p:sp>
        <p:nvSpPr>
          <p:cNvPr id="9" name="مربع نص 8">
            <a:extLst>
              <a:ext uri="{FF2B5EF4-FFF2-40B4-BE49-F238E27FC236}">
                <a16:creationId xmlns:a16="http://schemas.microsoft.com/office/drawing/2014/main" id="{6E70978F-6B4A-4A08-80FD-9212248716E6}"/>
              </a:ext>
            </a:extLst>
          </p:cNvPr>
          <p:cNvSpPr txBox="1"/>
          <p:nvPr/>
        </p:nvSpPr>
        <p:spPr>
          <a:xfrm>
            <a:off x="1624075" y="5026941"/>
            <a:ext cx="2743210" cy="523220"/>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will be saving</a:t>
            </a:r>
            <a:endParaRPr lang="ar-SA" sz="2800" dirty="0">
              <a:solidFill>
                <a:srgbClr val="0000CC"/>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AABB72C8-803F-424E-9241-15863F89B83E}"/>
              </a:ext>
            </a:extLst>
          </p:cNvPr>
          <p:cNvSpPr txBox="1"/>
          <p:nvPr/>
        </p:nvSpPr>
        <p:spPr>
          <a:xfrm>
            <a:off x="2156340" y="5982286"/>
            <a:ext cx="5261217"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you are not going to be working</a:t>
            </a:r>
            <a:endParaRPr lang="ar-SA" sz="24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27450836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AD2007FB-0F0E-42AB-B72B-E23AD721FAA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54460" y="395789"/>
            <a:ext cx="8784824" cy="5745708"/>
          </a:xfrm>
          <a:prstGeom prst="rect">
            <a:avLst/>
          </a:prstGeom>
        </p:spPr>
      </p:pic>
      <p:sp>
        <p:nvSpPr>
          <p:cNvPr id="5" name="مربع نص 4">
            <a:extLst>
              <a:ext uri="{FF2B5EF4-FFF2-40B4-BE49-F238E27FC236}">
                <a16:creationId xmlns:a16="http://schemas.microsoft.com/office/drawing/2014/main" id="{69E78BA7-9095-4BD9-BCE8-4F1498187B4E}"/>
              </a:ext>
            </a:extLst>
          </p:cNvPr>
          <p:cNvSpPr txBox="1"/>
          <p:nvPr/>
        </p:nvSpPr>
        <p:spPr>
          <a:xfrm>
            <a:off x="3998794" y="1384146"/>
            <a:ext cx="3197137" cy="461665"/>
          </a:xfrm>
          <a:prstGeom prst="rect">
            <a:avLst/>
          </a:prstGeom>
          <a:solidFill>
            <a:srgbClr val="FF0000"/>
          </a:solidFill>
        </p:spPr>
        <p:txBody>
          <a:bodyPr wrap="square" rtlCol="1">
            <a:spAutoFit/>
          </a:bodyPr>
          <a:lstStyle/>
          <a:p>
            <a:pPr algn="r" rtl="1"/>
            <a:r>
              <a:rPr lang="ar-SA" sz="2400" b="1" dirty="0">
                <a:solidFill>
                  <a:schemeClr val="bg1"/>
                </a:solidFill>
                <a:highlight>
                  <a:srgbClr val="FF0000"/>
                </a:highlight>
                <a:latin typeface="Comic Sans MS" panose="030F0702030302020204" pitchFamily="66" charset="0"/>
              </a:rPr>
              <a:t>الإجابات من الممكن أن تختلف </a:t>
            </a:r>
            <a:endParaRPr lang="ar-SA" sz="2400" b="1" dirty="0">
              <a:solidFill>
                <a:srgbClr val="FF0000"/>
              </a:solidFill>
              <a:highlight>
                <a:srgbClr val="FF0000"/>
              </a:highlight>
              <a:latin typeface="Comic Sans MS" panose="030F0702030302020204" pitchFamily="66" charset="0"/>
            </a:endParaRPr>
          </a:p>
        </p:txBody>
      </p:sp>
      <p:sp>
        <p:nvSpPr>
          <p:cNvPr id="6" name="مربع نص 5">
            <a:extLst>
              <a:ext uri="{FF2B5EF4-FFF2-40B4-BE49-F238E27FC236}">
                <a16:creationId xmlns:a16="http://schemas.microsoft.com/office/drawing/2014/main" id="{186D4647-9117-4E57-A534-BB7434D1A1F9}"/>
              </a:ext>
            </a:extLst>
          </p:cNvPr>
          <p:cNvSpPr txBox="1"/>
          <p:nvPr/>
        </p:nvSpPr>
        <p:spPr>
          <a:xfrm>
            <a:off x="775637" y="2090394"/>
            <a:ext cx="6048244" cy="830997"/>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She’ll take her math exam’s next week </a:t>
            </a:r>
          </a:p>
          <a:p>
            <a:r>
              <a:rPr lang="en-US" sz="2400" dirty="0">
                <a:solidFill>
                  <a:srgbClr val="C00000"/>
                </a:solidFill>
                <a:latin typeface="Comic Sans MS" panose="030F0702030302020204" pitchFamily="66" charset="0"/>
              </a:rPr>
              <a:t>This summer she is going to travel to </a:t>
            </a:r>
          </a:p>
        </p:txBody>
      </p:sp>
      <p:sp>
        <p:nvSpPr>
          <p:cNvPr id="7" name="مربع نص 6">
            <a:extLst>
              <a:ext uri="{FF2B5EF4-FFF2-40B4-BE49-F238E27FC236}">
                <a16:creationId xmlns:a16="http://schemas.microsoft.com/office/drawing/2014/main" id="{89183260-C848-4FF9-9D7A-026B56DA1399}"/>
              </a:ext>
            </a:extLst>
          </p:cNvPr>
          <p:cNvSpPr txBox="1"/>
          <p:nvPr/>
        </p:nvSpPr>
        <p:spPr>
          <a:xfrm>
            <a:off x="750613" y="4412794"/>
            <a:ext cx="6445318" cy="830997"/>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He is going to play basketball next week </a:t>
            </a:r>
          </a:p>
          <a:p>
            <a:r>
              <a:rPr lang="en-US" sz="2400" dirty="0">
                <a:solidFill>
                  <a:srgbClr val="C00000"/>
                </a:solidFill>
                <a:latin typeface="Comic Sans MS" panose="030F0702030302020204" pitchFamily="66" charset="0"/>
              </a:rPr>
              <a:t>He is going to start training for the season</a:t>
            </a:r>
          </a:p>
        </p:txBody>
      </p:sp>
    </p:spTree>
    <p:extLst>
      <p:ext uri="{BB962C8B-B14F-4D97-AF65-F5344CB8AC3E}">
        <p14:creationId xmlns:p14="http://schemas.microsoft.com/office/powerpoint/2010/main" val="15956184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fade">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fade">
                                      <p:cBhvr>
                                        <p:cTn id="27" dur="500"/>
                                        <p:tgtEl>
                                          <p:spTgt spid="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1" end="1"/>
                                            </p:txEl>
                                          </p:spTgt>
                                        </p:tgtEl>
                                        <p:attrNameLst>
                                          <p:attrName>style.visibility</p:attrName>
                                        </p:attrNameLst>
                                      </p:cBhvr>
                                      <p:to>
                                        <p:strVal val="visible"/>
                                      </p:to>
                                    </p:set>
                                    <p:animEffect transition="in" filter="fade">
                                      <p:cBhvr>
                                        <p:cTn id="3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build="p"/>
      <p:bldP spid="7"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E3B5CC4F-8C0B-4E6C-81F7-1E524DEB14F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95333" y="532263"/>
            <a:ext cx="8836926" cy="6127844"/>
          </a:xfrm>
          <a:prstGeom prst="rect">
            <a:avLst/>
          </a:prstGeom>
        </p:spPr>
      </p:pic>
      <p:sp>
        <p:nvSpPr>
          <p:cNvPr id="5" name="مربع نص 4">
            <a:extLst>
              <a:ext uri="{FF2B5EF4-FFF2-40B4-BE49-F238E27FC236}">
                <a16:creationId xmlns:a16="http://schemas.microsoft.com/office/drawing/2014/main" id="{0B99F963-DE5D-4CE4-8410-FD45275636C7}"/>
              </a:ext>
            </a:extLst>
          </p:cNvPr>
          <p:cNvSpPr txBox="1"/>
          <p:nvPr/>
        </p:nvSpPr>
        <p:spPr>
          <a:xfrm>
            <a:off x="777923" y="3821373"/>
            <a:ext cx="7820168" cy="2462213"/>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Buy a house </a:t>
            </a:r>
            <a:r>
              <a:rPr lang="en-US" sz="2400" dirty="0">
                <a:solidFill>
                  <a:srgbClr val="C00000"/>
                </a:solidFill>
                <a:latin typeface="Comic Sans MS" panose="030F0702030302020204" pitchFamily="66" charset="0"/>
              </a:rPr>
              <a:t>		he saved money		</a:t>
            </a:r>
            <a:r>
              <a:rPr lang="en-US" sz="2400" dirty="0">
                <a:solidFill>
                  <a:srgbClr val="0000CC"/>
                </a:solidFill>
                <a:latin typeface="Comic Sans MS" panose="030F0702030302020204" pitchFamily="66" charset="0"/>
              </a:rPr>
              <a:t>move into the 												      house</a:t>
            </a:r>
          </a:p>
          <a:p>
            <a:endParaRPr lang="en-US" sz="1000" dirty="0">
              <a:solidFill>
                <a:srgbClr val="C00000"/>
              </a:solidFill>
              <a:latin typeface="Comic Sans MS" panose="030F0702030302020204" pitchFamily="66" charset="0"/>
            </a:endParaRPr>
          </a:p>
          <a:p>
            <a:r>
              <a:rPr lang="en-US" sz="2400" dirty="0">
                <a:solidFill>
                  <a:srgbClr val="0000CC"/>
                </a:solidFill>
                <a:latin typeface="Comic Sans MS" panose="030F0702030302020204" pitchFamily="66" charset="0"/>
              </a:rPr>
              <a:t>Do an MA</a:t>
            </a:r>
            <a:r>
              <a:rPr lang="en-US" sz="2400" dirty="0">
                <a:solidFill>
                  <a:srgbClr val="C00000"/>
                </a:solidFill>
                <a:latin typeface="Comic Sans MS" panose="030F0702030302020204" pitchFamily="66" charset="0"/>
              </a:rPr>
              <a:t>		   he got a scholarship   </a:t>
            </a:r>
            <a:r>
              <a:rPr lang="en-US" sz="2400" dirty="0">
                <a:solidFill>
                  <a:srgbClr val="0000CC"/>
                </a:solidFill>
                <a:latin typeface="Comic Sans MS" panose="030F0702030302020204" pitchFamily="66" charset="0"/>
              </a:rPr>
              <a:t>study in another 											         country </a:t>
            </a:r>
          </a:p>
          <a:p>
            <a:r>
              <a:rPr lang="en-US" sz="2400" dirty="0">
                <a:solidFill>
                  <a:srgbClr val="0000CC"/>
                </a:solidFill>
                <a:latin typeface="Comic Sans MS" panose="030F0702030302020204" pitchFamily="66" charset="0"/>
              </a:rPr>
              <a:t>Teach</a:t>
            </a:r>
            <a:r>
              <a:rPr lang="en-US" sz="2400" dirty="0">
                <a:solidFill>
                  <a:srgbClr val="C00000"/>
                </a:solidFill>
                <a:latin typeface="Comic Sans MS" panose="030F0702030302020204" pitchFamily="66" charset="0"/>
              </a:rPr>
              <a:t> </a:t>
            </a:r>
            <a:r>
              <a:rPr lang="en-US" sz="2400" dirty="0">
                <a:solidFill>
                  <a:srgbClr val="0000CC"/>
                </a:solidFill>
                <a:latin typeface="Comic Sans MS" panose="030F0702030302020204" pitchFamily="66" charset="0"/>
              </a:rPr>
              <a:t>at</a:t>
            </a:r>
            <a:r>
              <a:rPr lang="en-US" sz="2400" dirty="0">
                <a:solidFill>
                  <a:srgbClr val="C00000"/>
                </a:solidFill>
                <a:latin typeface="Comic Sans MS" panose="030F0702030302020204" pitchFamily="66" charset="0"/>
              </a:rPr>
              <a:t> 			she applied for 		</a:t>
            </a:r>
            <a:r>
              <a:rPr lang="en-US" sz="2400" dirty="0">
                <a:solidFill>
                  <a:srgbClr val="0000CC"/>
                </a:solidFill>
                <a:latin typeface="Comic Sans MS" panose="030F0702030302020204" pitchFamily="66" charset="0"/>
              </a:rPr>
              <a:t>she got the job</a:t>
            </a:r>
          </a:p>
          <a:p>
            <a:r>
              <a:rPr lang="en-US" sz="2400" dirty="0">
                <a:solidFill>
                  <a:srgbClr val="0000CC"/>
                </a:solidFill>
                <a:latin typeface="Comic Sans MS" panose="030F0702030302020204" pitchFamily="66" charset="0"/>
              </a:rPr>
              <a:t>university</a:t>
            </a:r>
            <a:r>
              <a:rPr lang="en-US" sz="2400" dirty="0">
                <a:solidFill>
                  <a:srgbClr val="C00000"/>
                </a:solidFill>
                <a:latin typeface="Comic Sans MS" panose="030F0702030302020204" pitchFamily="66" charset="0"/>
              </a:rPr>
              <a:t> 		       a job </a:t>
            </a:r>
            <a:endParaRPr lang="ar-SA" sz="2400" dirty="0">
              <a:solidFill>
                <a:srgbClr val="C00000"/>
              </a:solidFill>
              <a:latin typeface="Comic Sans MS" panose="030F0702030302020204" pitchFamily="66" charset="0"/>
            </a:endParaRPr>
          </a:p>
        </p:txBody>
      </p:sp>
      <p:sp>
        <p:nvSpPr>
          <p:cNvPr id="6" name="مربع نص 5">
            <a:extLst>
              <a:ext uri="{FF2B5EF4-FFF2-40B4-BE49-F238E27FC236}">
                <a16:creationId xmlns:a16="http://schemas.microsoft.com/office/drawing/2014/main" id="{A6218170-F60D-4149-A0AD-5C7C6C22EF39}"/>
              </a:ext>
            </a:extLst>
          </p:cNvPr>
          <p:cNvSpPr txBox="1"/>
          <p:nvPr/>
        </p:nvSpPr>
        <p:spPr>
          <a:xfrm>
            <a:off x="5400954" y="1356850"/>
            <a:ext cx="3197137" cy="461665"/>
          </a:xfrm>
          <a:prstGeom prst="rect">
            <a:avLst/>
          </a:prstGeom>
          <a:solidFill>
            <a:srgbClr val="FF0000"/>
          </a:solidFill>
        </p:spPr>
        <p:txBody>
          <a:bodyPr wrap="square" rtlCol="1">
            <a:spAutoFit/>
          </a:bodyPr>
          <a:lstStyle/>
          <a:p>
            <a:pPr algn="r" rtl="1"/>
            <a:r>
              <a:rPr lang="ar-SA" sz="2400" b="1" dirty="0">
                <a:solidFill>
                  <a:schemeClr val="bg1"/>
                </a:solidFill>
                <a:highlight>
                  <a:srgbClr val="FF0000"/>
                </a:highlight>
                <a:latin typeface="Comic Sans MS" panose="030F0702030302020204" pitchFamily="66" charset="0"/>
              </a:rPr>
              <a:t>الإجابات من الممكن أن تختلف </a:t>
            </a:r>
            <a:endParaRPr lang="ar-SA" sz="2400" b="1" dirty="0">
              <a:solidFill>
                <a:srgbClr val="FF0000"/>
              </a:solidFill>
              <a:highlight>
                <a:srgbClr val="FF0000"/>
              </a:highlight>
              <a:latin typeface="Comic Sans MS" panose="030F0702030302020204" pitchFamily="66" charset="0"/>
            </a:endParaRPr>
          </a:p>
        </p:txBody>
      </p:sp>
    </p:spTree>
    <p:extLst>
      <p:ext uri="{BB962C8B-B14F-4D97-AF65-F5344CB8AC3E}">
        <p14:creationId xmlns:p14="http://schemas.microsoft.com/office/powerpoint/2010/main" val="40553777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35CE04B3-249D-48F6-998C-87AEDFC8203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27546" y="247467"/>
            <a:ext cx="8598090" cy="6444905"/>
          </a:xfrm>
          <a:prstGeom prst="rect">
            <a:avLst/>
          </a:prstGeom>
        </p:spPr>
      </p:pic>
    </p:spTree>
    <p:extLst>
      <p:ext uri="{BB962C8B-B14F-4D97-AF65-F5344CB8AC3E}">
        <p14:creationId xmlns:p14="http://schemas.microsoft.com/office/powerpoint/2010/main" val="36622878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a:extLst>
              <a:ext uri="{FF2B5EF4-FFF2-40B4-BE49-F238E27FC236}">
                <a16:creationId xmlns:a16="http://schemas.microsoft.com/office/drawing/2014/main" id="{276AB299-8942-4706-AE32-34F7E479CD7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26434" y="873457"/>
            <a:ext cx="8585628" cy="5268035"/>
          </a:xfrm>
          <a:prstGeom prst="rect">
            <a:avLst/>
          </a:prstGeom>
        </p:spPr>
      </p:pic>
      <p:sp>
        <p:nvSpPr>
          <p:cNvPr id="6" name="مربع نص 5">
            <a:extLst>
              <a:ext uri="{FF2B5EF4-FFF2-40B4-BE49-F238E27FC236}">
                <a16:creationId xmlns:a16="http://schemas.microsoft.com/office/drawing/2014/main" id="{DB7C85E6-DAB8-4F7F-B245-78ED005032AB}"/>
              </a:ext>
            </a:extLst>
          </p:cNvPr>
          <p:cNvSpPr txBox="1"/>
          <p:nvPr/>
        </p:nvSpPr>
        <p:spPr>
          <a:xfrm>
            <a:off x="4626593" y="674460"/>
            <a:ext cx="3197137" cy="461665"/>
          </a:xfrm>
          <a:prstGeom prst="rect">
            <a:avLst/>
          </a:prstGeom>
          <a:solidFill>
            <a:srgbClr val="FF0000"/>
          </a:solidFill>
        </p:spPr>
        <p:txBody>
          <a:bodyPr wrap="square" rtlCol="1">
            <a:spAutoFit/>
          </a:bodyPr>
          <a:lstStyle/>
          <a:p>
            <a:pPr algn="r" rtl="1"/>
            <a:r>
              <a:rPr lang="ar-SA" sz="2400" b="1" dirty="0">
                <a:solidFill>
                  <a:schemeClr val="bg1"/>
                </a:solidFill>
                <a:highlight>
                  <a:srgbClr val="FF0000"/>
                </a:highlight>
                <a:latin typeface="Comic Sans MS" panose="030F0702030302020204" pitchFamily="66" charset="0"/>
              </a:rPr>
              <a:t>الإجابات من الممكن أن تختلف </a:t>
            </a:r>
            <a:endParaRPr lang="ar-SA" sz="2400" b="1" dirty="0">
              <a:solidFill>
                <a:srgbClr val="FF0000"/>
              </a:solidFill>
              <a:highlight>
                <a:srgbClr val="FF0000"/>
              </a:highlight>
              <a:latin typeface="Comic Sans MS" panose="030F0702030302020204" pitchFamily="66" charset="0"/>
            </a:endParaRPr>
          </a:p>
        </p:txBody>
      </p:sp>
      <p:sp>
        <p:nvSpPr>
          <p:cNvPr id="7" name="مربع نص 6">
            <a:extLst>
              <a:ext uri="{FF2B5EF4-FFF2-40B4-BE49-F238E27FC236}">
                <a16:creationId xmlns:a16="http://schemas.microsoft.com/office/drawing/2014/main" id="{FFC65FA3-C4F6-453A-8331-777F1B9D98F7}"/>
              </a:ext>
            </a:extLst>
          </p:cNvPr>
          <p:cNvSpPr txBox="1"/>
          <p:nvPr/>
        </p:nvSpPr>
        <p:spPr>
          <a:xfrm>
            <a:off x="641448" y="1307826"/>
            <a:ext cx="8284190" cy="1139094"/>
          </a:xfrm>
          <a:prstGeom prst="rect">
            <a:avLst/>
          </a:prstGeom>
          <a:noFill/>
        </p:spPr>
        <p:txBody>
          <a:bodyPr wrap="square" rtlCol="1">
            <a:spAutoFit/>
          </a:bodyPr>
          <a:lstStyle/>
          <a:p>
            <a:pPr>
              <a:lnSpc>
                <a:spcPct val="150000"/>
              </a:lnSpc>
            </a:pPr>
            <a:r>
              <a:rPr lang="en-US" sz="2400" dirty="0">
                <a:solidFill>
                  <a:srgbClr val="0000CC"/>
                </a:solidFill>
                <a:latin typeface="Comic Sans MS" panose="030F0702030302020204" pitchFamily="66" charset="0"/>
              </a:rPr>
              <a:t>A civil engineer reads blueprints. </a:t>
            </a:r>
          </a:p>
          <a:p>
            <a:pPr>
              <a:lnSpc>
                <a:spcPct val="150000"/>
              </a:lnSpc>
            </a:pPr>
            <a:r>
              <a:rPr lang="en-US" sz="2400" dirty="0">
                <a:solidFill>
                  <a:srgbClr val="C00000"/>
                </a:solidFill>
                <a:latin typeface="Comic Sans MS" panose="030F0702030302020204" pitchFamily="66" charset="0"/>
              </a:rPr>
              <a:t>A pharmacist distributes pharmaceuticals to customers</a:t>
            </a:r>
          </a:p>
        </p:txBody>
      </p:sp>
      <p:sp>
        <p:nvSpPr>
          <p:cNvPr id="8" name="مربع نص 7">
            <a:extLst>
              <a:ext uri="{FF2B5EF4-FFF2-40B4-BE49-F238E27FC236}">
                <a16:creationId xmlns:a16="http://schemas.microsoft.com/office/drawing/2014/main" id="{236A32BF-C3BE-4089-B861-F983CD313935}"/>
              </a:ext>
            </a:extLst>
          </p:cNvPr>
          <p:cNvSpPr txBox="1"/>
          <p:nvPr/>
        </p:nvSpPr>
        <p:spPr>
          <a:xfrm>
            <a:off x="862086" y="3111606"/>
            <a:ext cx="6685129" cy="1139094"/>
          </a:xfrm>
          <a:prstGeom prst="rect">
            <a:avLst/>
          </a:prstGeom>
          <a:noFill/>
        </p:spPr>
        <p:txBody>
          <a:bodyPr wrap="square" rtlCol="1">
            <a:spAutoFit/>
          </a:bodyPr>
          <a:lstStyle/>
          <a:p>
            <a:pPr>
              <a:lnSpc>
                <a:spcPct val="150000"/>
              </a:lnSpc>
            </a:pPr>
            <a:r>
              <a:rPr lang="en-US" sz="2400" dirty="0">
                <a:solidFill>
                  <a:srgbClr val="0000CC"/>
                </a:solidFill>
                <a:latin typeface="Comic Sans MS" panose="030F0702030302020204" pitchFamily="66" charset="0"/>
              </a:rPr>
              <a:t>Creative , good at math , good at design</a:t>
            </a:r>
          </a:p>
          <a:p>
            <a:pPr>
              <a:lnSpc>
                <a:spcPct val="150000"/>
              </a:lnSpc>
            </a:pPr>
            <a:r>
              <a:rPr lang="en-US" sz="2400" dirty="0">
                <a:solidFill>
                  <a:srgbClr val="C00000"/>
                </a:solidFill>
                <a:latin typeface="Comic Sans MS" panose="030F0702030302020204" pitchFamily="66" charset="0"/>
              </a:rPr>
              <a:t>Organized , polite , careful , tidy</a:t>
            </a:r>
          </a:p>
        </p:txBody>
      </p:sp>
      <p:sp>
        <p:nvSpPr>
          <p:cNvPr id="9" name="مربع نص 8">
            <a:extLst>
              <a:ext uri="{FF2B5EF4-FFF2-40B4-BE49-F238E27FC236}">
                <a16:creationId xmlns:a16="http://schemas.microsoft.com/office/drawing/2014/main" id="{46C4524E-59FC-4A5E-AE0B-6F70237D137A}"/>
              </a:ext>
            </a:extLst>
          </p:cNvPr>
          <p:cNvSpPr txBox="1"/>
          <p:nvPr/>
        </p:nvSpPr>
        <p:spPr>
          <a:xfrm>
            <a:off x="727879" y="4901740"/>
            <a:ext cx="7979393" cy="1139094"/>
          </a:xfrm>
          <a:prstGeom prst="rect">
            <a:avLst/>
          </a:prstGeom>
          <a:noFill/>
        </p:spPr>
        <p:txBody>
          <a:bodyPr wrap="square" rtlCol="1">
            <a:spAutoFit/>
          </a:bodyPr>
          <a:lstStyle/>
          <a:p>
            <a:pPr>
              <a:lnSpc>
                <a:spcPct val="150000"/>
              </a:lnSpc>
            </a:pPr>
            <a:r>
              <a:rPr lang="en-US" sz="2400" dirty="0">
                <a:solidFill>
                  <a:srgbClr val="0000CC"/>
                </a:solidFill>
                <a:latin typeface="Comic Sans MS" panose="030F0702030302020204" pitchFamily="66" charset="0"/>
              </a:rPr>
              <a:t>He needed to study structural engineering.</a:t>
            </a:r>
          </a:p>
          <a:p>
            <a:pPr>
              <a:lnSpc>
                <a:spcPct val="150000"/>
              </a:lnSpc>
            </a:pPr>
            <a:r>
              <a:rPr lang="en-US" sz="2400" dirty="0">
                <a:solidFill>
                  <a:srgbClr val="C00000"/>
                </a:solidFill>
                <a:latin typeface="Comic Sans MS" panose="030F0702030302020204" pitchFamily="66" charset="0"/>
              </a:rPr>
              <a:t>He needed to study pharmacology.</a:t>
            </a:r>
          </a:p>
        </p:txBody>
      </p:sp>
    </p:spTree>
    <p:extLst>
      <p:ext uri="{BB962C8B-B14F-4D97-AF65-F5344CB8AC3E}">
        <p14:creationId xmlns:p14="http://schemas.microsoft.com/office/powerpoint/2010/main" val="38232155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fade">
                                      <p:cBhvr>
                                        <p:cTn id="22" dur="500"/>
                                        <p:tgtEl>
                                          <p:spTgt spid="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fade">
                                      <p:cBhvr>
                                        <p:cTn id="27" dur="500"/>
                                        <p:tgtEl>
                                          <p:spTgt spid="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xEl>
                                              <p:pRg st="1" end="1"/>
                                            </p:txEl>
                                          </p:spTgt>
                                        </p:tgtEl>
                                        <p:attrNameLst>
                                          <p:attrName>style.visibility</p:attrName>
                                        </p:attrNameLst>
                                      </p:cBhvr>
                                      <p:to>
                                        <p:strVal val="visible"/>
                                      </p:to>
                                    </p:set>
                                    <p:animEffect transition="in" filter="fade">
                                      <p:cBhvr>
                                        <p:cTn id="32" dur="500"/>
                                        <p:tgtEl>
                                          <p:spTgt spid="8">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xEl>
                                              <p:pRg st="0" end="0"/>
                                            </p:txEl>
                                          </p:spTgt>
                                        </p:tgtEl>
                                        <p:attrNameLst>
                                          <p:attrName>style.visibility</p:attrName>
                                        </p:attrNameLst>
                                      </p:cBhvr>
                                      <p:to>
                                        <p:strVal val="visible"/>
                                      </p:to>
                                    </p:set>
                                    <p:animEffect transition="in" filter="fade">
                                      <p:cBhvr>
                                        <p:cTn id="37" dur="500"/>
                                        <p:tgtEl>
                                          <p:spTgt spid="9">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
                                            <p:txEl>
                                              <p:pRg st="1" end="1"/>
                                            </p:txEl>
                                          </p:spTgt>
                                        </p:tgtEl>
                                        <p:attrNameLst>
                                          <p:attrName>style.visibility</p:attrName>
                                        </p:attrNameLst>
                                      </p:cBhvr>
                                      <p:to>
                                        <p:strVal val="visible"/>
                                      </p:to>
                                    </p:set>
                                    <p:animEffect transition="in" filter="fade">
                                      <p:cBhvr>
                                        <p:cTn id="4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build="p"/>
      <p:bldP spid="8" grpId="0" build="p"/>
      <p:bldP spid="9"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9F83A55F-4A83-4B09-A206-C945B99F55A4}"/>
              </a:ext>
            </a:extLst>
          </p:cNvPr>
          <p:cNvPicPr>
            <a:picLocks noChangeAspect="1"/>
          </p:cNvPicPr>
          <p:nvPr/>
        </p:nvPicPr>
        <p:blipFill>
          <a:blip r:embed="rId2"/>
          <a:stretch>
            <a:fillRect/>
          </a:stretch>
        </p:blipFill>
        <p:spPr>
          <a:xfrm>
            <a:off x="211288" y="450376"/>
            <a:ext cx="8714348" cy="6237027"/>
          </a:xfrm>
          <a:prstGeom prst="rect">
            <a:avLst/>
          </a:prstGeom>
        </p:spPr>
      </p:pic>
      <p:sp>
        <p:nvSpPr>
          <p:cNvPr id="5" name="مربع نص 4">
            <a:extLst>
              <a:ext uri="{FF2B5EF4-FFF2-40B4-BE49-F238E27FC236}">
                <a16:creationId xmlns:a16="http://schemas.microsoft.com/office/drawing/2014/main" id="{C2F1353E-A9CD-4519-8125-61A6B120AD7D}"/>
              </a:ext>
            </a:extLst>
          </p:cNvPr>
          <p:cNvSpPr txBox="1"/>
          <p:nvPr/>
        </p:nvSpPr>
        <p:spPr>
          <a:xfrm>
            <a:off x="4790364" y="1274962"/>
            <a:ext cx="3756697" cy="461665"/>
          </a:xfrm>
          <a:prstGeom prst="rect">
            <a:avLst/>
          </a:prstGeom>
          <a:solidFill>
            <a:srgbClr val="FF0000"/>
          </a:solidFill>
        </p:spPr>
        <p:txBody>
          <a:bodyPr wrap="square" rtlCol="1">
            <a:spAutoFit/>
          </a:bodyPr>
          <a:lstStyle/>
          <a:p>
            <a:pPr algn="r" rtl="1"/>
            <a:r>
              <a:rPr lang="ar-SA" sz="2400" b="1" dirty="0">
                <a:solidFill>
                  <a:schemeClr val="bg1"/>
                </a:solidFill>
                <a:highlight>
                  <a:srgbClr val="FF0000"/>
                </a:highlight>
                <a:latin typeface="Comic Sans MS" panose="030F0702030302020204" pitchFamily="66" charset="0"/>
              </a:rPr>
              <a:t>قم بالكتابة عن المهنة التي تحلم بها </a:t>
            </a:r>
            <a:endParaRPr lang="ar-SA" sz="2400" b="1" dirty="0">
              <a:solidFill>
                <a:srgbClr val="FF0000"/>
              </a:solidFill>
              <a:highlight>
                <a:srgbClr val="FF0000"/>
              </a:highlight>
              <a:latin typeface="Comic Sans MS" panose="030F0702030302020204" pitchFamily="66" charset="0"/>
            </a:endParaRPr>
          </a:p>
        </p:txBody>
      </p:sp>
    </p:spTree>
    <p:extLst>
      <p:ext uri="{BB962C8B-B14F-4D97-AF65-F5344CB8AC3E}">
        <p14:creationId xmlns:p14="http://schemas.microsoft.com/office/powerpoint/2010/main" val="35625104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63FE5341-16B5-4D6C-AD73-54F32B6EF80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12119" y="477673"/>
            <a:ext cx="8647444" cy="6209730"/>
          </a:xfrm>
          <a:prstGeom prst="rect">
            <a:avLst/>
          </a:prstGeom>
        </p:spPr>
      </p:pic>
      <p:sp>
        <p:nvSpPr>
          <p:cNvPr id="3" name="مربع نص 2">
            <a:extLst>
              <a:ext uri="{FF2B5EF4-FFF2-40B4-BE49-F238E27FC236}">
                <a16:creationId xmlns:a16="http://schemas.microsoft.com/office/drawing/2014/main" id="{D0D0A10C-9032-4EC9-9C82-96223FCD0C8E}"/>
              </a:ext>
            </a:extLst>
          </p:cNvPr>
          <p:cNvSpPr txBox="1"/>
          <p:nvPr/>
        </p:nvSpPr>
        <p:spPr>
          <a:xfrm>
            <a:off x="2757492" y="3429000"/>
            <a:ext cx="3756697" cy="461665"/>
          </a:xfrm>
          <a:prstGeom prst="rect">
            <a:avLst/>
          </a:prstGeom>
          <a:solidFill>
            <a:srgbClr val="FF0000"/>
          </a:solidFill>
        </p:spPr>
        <p:txBody>
          <a:bodyPr wrap="square" rtlCol="1">
            <a:spAutoFit/>
          </a:bodyPr>
          <a:lstStyle/>
          <a:p>
            <a:pPr algn="r" rtl="1"/>
            <a:r>
              <a:rPr lang="ar-SA" sz="2400" b="1" dirty="0">
                <a:solidFill>
                  <a:schemeClr val="bg1"/>
                </a:solidFill>
                <a:highlight>
                  <a:srgbClr val="FF0000"/>
                </a:highlight>
                <a:latin typeface="Comic Sans MS" panose="030F0702030302020204" pitchFamily="66" charset="0"/>
              </a:rPr>
              <a:t>قم بالكتابة عن المهنة التي تحلم بها </a:t>
            </a:r>
            <a:endParaRPr lang="ar-SA" sz="2400" b="1" dirty="0">
              <a:solidFill>
                <a:srgbClr val="FF0000"/>
              </a:solidFill>
              <a:highlight>
                <a:srgbClr val="FF0000"/>
              </a:highlight>
              <a:latin typeface="Comic Sans MS" panose="030F0702030302020204" pitchFamily="66" charset="0"/>
            </a:endParaRPr>
          </a:p>
        </p:txBody>
      </p:sp>
    </p:spTree>
    <p:extLst>
      <p:ext uri="{BB962C8B-B14F-4D97-AF65-F5344CB8AC3E}">
        <p14:creationId xmlns:p14="http://schemas.microsoft.com/office/powerpoint/2010/main" val="14167709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t="-5000" r="-1000" b="-3000"/>
          </a:stretch>
        </a:blipFill>
        <a:effectLst/>
      </p:bgPr>
    </p:bg>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2EA5E9D7-C477-48E7-9F19-34548C254121}"/>
              </a:ext>
            </a:extLst>
          </p:cNvPr>
          <p:cNvSpPr>
            <a:spLocks noGrp="1"/>
          </p:cNvSpPr>
          <p:nvPr>
            <p:ph type="ctrTitle"/>
          </p:nvPr>
        </p:nvSpPr>
        <p:spPr>
          <a:xfrm>
            <a:off x="2376489" y="1873150"/>
            <a:ext cx="4391022" cy="2257274"/>
          </a:xfrm>
        </p:spPr>
        <p:txBody>
          <a:bodyPr/>
          <a:lstStyle/>
          <a:p>
            <a:pPr algn="ctr" rtl="0"/>
            <a:r>
              <a:rPr lang="en-US" sz="11500" dirty="0">
                <a:solidFill>
                  <a:schemeClr val="tx1"/>
                </a:solidFill>
              </a:rPr>
              <a:t>Unit 4 </a:t>
            </a:r>
            <a:endParaRPr lang="ar-SA" sz="11500" dirty="0">
              <a:solidFill>
                <a:schemeClr val="tx1"/>
              </a:solidFill>
            </a:endParaRPr>
          </a:p>
        </p:txBody>
      </p:sp>
    </p:spTree>
    <p:extLst>
      <p:ext uri="{BB962C8B-B14F-4D97-AF65-F5344CB8AC3E}">
        <p14:creationId xmlns:p14="http://schemas.microsoft.com/office/powerpoint/2010/main" val="12964246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534C969D-A7E8-48B9-962A-77EBE0235161}"/>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t="55738"/>
          <a:stretch/>
        </p:blipFill>
        <p:spPr>
          <a:xfrm>
            <a:off x="231913" y="728870"/>
            <a:ext cx="8680174" cy="5380382"/>
          </a:xfrm>
          <a:prstGeom prst="rect">
            <a:avLst/>
          </a:prstGeom>
        </p:spPr>
      </p:pic>
      <p:sp>
        <p:nvSpPr>
          <p:cNvPr id="3" name="مربع نص 2">
            <a:extLst>
              <a:ext uri="{FF2B5EF4-FFF2-40B4-BE49-F238E27FC236}">
                <a16:creationId xmlns:a16="http://schemas.microsoft.com/office/drawing/2014/main" id="{D94B174A-8F3F-42F7-A81D-145BFD545096}"/>
              </a:ext>
            </a:extLst>
          </p:cNvPr>
          <p:cNvSpPr txBox="1"/>
          <p:nvPr/>
        </p:nvSpPr>
        <p:spPr>
          <a:xfrm>
            <a:off x="2802830" y="841503"/>
            <a:ext cx="1325219"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lives</a:t>
            </a:r>
            <a:endParaRPr lang="ar-SA" sz="2400" dirty="0">
              <a:solidFill>
                <a:srgbClr val="0000CC"/>
              </a:solidFill>
              <a:latin typeface="Comic Sans MS" panose="030F0702030302020204" pitchFamily="66" charset="0"/>
            </a:endParaRPr>
          </a:p>
        </p:txBody>
      </p:sp>
      <p:sp>
        <p:nvSpPr>
          <p:cNvPr id="5" name="مربع نص 4">
            <a:extLst>
              <a:ext uri="{FF2B5EF4-FFF2-40B4-BE49-F238E27FC236}">
                <a16:creationId xmlns:a16="http://schemas.microsoft.com/office/drawing/2014/main" id="{1C56DFF2-479B-47E2-9064-7A1EA90D060A}"/>
              </a:ext>
            </a:extLst>
          </p:cNvPr>
          <p:cNvSpPr txBox="1"/>
          <p:nvPr/>
        </p:nvSpPr>
        <p:spPr>
          <a:xfrm>
            <a:off x="5758066" y="868009"/>
            <a:ext cx="1325219"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is visiting</a:t>
            </a:r>
            <a:endParaRPr lang="ar-SA" sz="20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5904802D-820C-40F0-A607-86FAE0032EC9}"/>
              </a:ext>
            </a:extLst>
          </p:cNvPr>
          <p:cNvSpPr txBox="1"/>
          <p:nvPr/>
        </p:nvSpPr>
        <p:spPr>
          <a:xfrm>
            <a:off x="2816083" y="1172809"/>
            <a:ext cx="1325219"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is</a:t>
            </a:r>
            <a:endParaRPr lang="ar-SA" sz="24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7FFFB272-BD8F-4D35-A6D9-AF7D5EDB423F}"/>
              </a:ext>
            </a:extLst>
          </p:cNvPr>
          <p:cNvSpPr txBox="1"/>
          <p:nvPr/>
        </p:nvSpPr>
        <p:spPr>
          <a:xfrm>
            <a:off x="3054624" y="1782406"/>
            <a:ext cx="1325219"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are</a:t>
            </a:r>
            <a:endParaRPr lang="ar-SA" sz="2400"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id="{B0B121B9-27C5-4861-9481-E4FF86E75323}"/>
              </a:ext>
            </a:extLst>
          </p:cNvPr>
          <p:cNvSpPr txBox="1"/>
          <p:nvPr/>
        </p:nvSpPr>
        <p:spPr>
          <a:xfrm>
            <a:off x="4671389" y="1795660"/>
            <a:ext cx="1325219"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going</a:t>
            </a:r>
            <a:endParaRPr lang="ar-SA" sz="2400" dirty="0">
              <a:solidFill>
                <a:srgbClr val="0000CC"/>
              </a:solidFill>
              <a:latin typeface="Comic Sans MS" panose="030F0702030302020204" pitchFamily="66" charset="0"/>
            </a:endParaRPr>
          </a:p>
        </p:txBody>
      </p:sp>
      <p:sp>
        <p:nvSpPr>
          <p:cNvPr id="9" name="مربع نص 8">
            <a:extLst>
              <a:ext uri="{FF2B5EF4-FFF2-40B4-BE49-F238E27FC236}">
                <a16:creationId xmlns:a16="http://schemas.microsoft.com/office/drawing/2014/main" id="{E1800A8B-68A4-40D9-8099-92C6D4D17E7A}"/>
              </a:ext>
            </a:extLst>
          </p:cNvPr>
          <p:cNvSpPr txBox="1"/>
          <p:nvPr/>
        </p:nvSpPr>
        <p:spPr>
          <a:xfrm>
            <a:off x="2975109" y="2392007"/>
            <a:ext cx="1325219"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is</a:t>
            </a:r>
            <a:endParaRPr lang="ar-SA" sz="2400" dirty="0">
              <a:solidFill>
                <a:srgbClr val="0000CC"/>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3361422A-4373-415A-9E26-B6B87D7A1B17}"/>
              </a:ext>
            </a:extLst>
          </p:cNvPr>
          <p:cNvSpPr txBox="1"/>
          <p:nvPr/>
        </p:nvSpPr>
        <p:spPr>
          <a:xfrm>
            <a:off x="2604050" y="2736566"/>
            <a:ext cx="1325219"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want</a:t>
            </a:r>
            <a:endParaRPr lang="ar-SA" sz="2400" dirty="0">
              <a:solidFill>
                <a:srgbClr val="0000CC"/>
              </a:solidFill>
              <a:latin typeface="Comic Sans MS" panose="030F0702030302020204" pitchFamily="66" charset="0"/>
            </a:endParaRPr>
          </a:p>
        </p:txBody>
      </p:sp>
      <p:sp>
        <p:nvSpPr>
          <p:cNvPr id="11" name="مربع نص 10">
            <a:extLst>
              <a:ext uri="{FF2B5EF4-FFF2-40B4-BE49-F238E27FC236}">
                <a16:creationId xmlns:a16="http://schemas.microsoft.com/office/drawing/2014/main" id="{EE66E222-B48B-4F87-8B25-8FB9BE3E00D3}"/>
              </a:ext>
            </a:extLst>
          </p:cNvPr>
          <p:cNvSpPr txBox="1"/>
          <p:nvPr/>
        </p:nvSpPr>
        <p:spPr>
          <a:xfrm>
            <a:off x="6884504" y="2736565"/>
            <a:ext cx="1325219"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want</a:t>
            </a:r>
            <a:endParaRPr lang="ar-SA" sz="2400" dirty="0">
              <a:solidFill>
                <a:srgbClr val="0000CC"/>
              </a:solidFill>
              <a:latin typeface="Comic Sans MS" panose="030F0702030302020204" pitchFamily="66" charset="0"/>
            </a:endParaRPr>
          </a:p>
        </p:txBody>
      </p:sp>
      <p:sp>
        <p:nvSpPr>
          <p:cNvPr id="12" name="مربع نص 11">
            <a:extLst>
              <a:ext uri="{FF2B5EF4-FFF2-40B4-BE49-F238E27FC236}">
                <a16:creationId xmlns:a16="http://schemas.microsoft.com/office/drawing/2014/main" id="{EE427403-ABDF-4473-8F74-262D73F7280D}"/>
              </a:ext>
            </a:extLst>
          </p:cNvPr>
          <p:cNvSpPr txBox="1"/>
          <p:nvPr/>
        </p:nvSpPr>
        <p:spPr>
          <a:xfrm>
            <a:off x="2696814" y="3690723"/>
            <a:ext cx="1325219"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love</a:t>
            </a:r>
            <a:endParaRPr lang="ar-SA" sz="2400" dirty="0">
              <a:solidFill>
                <a:srgbClr val="0000CC"/>
              </a:solidFill>
              <a:latin typeface="Comic Sans MS" panose="030F0702030302020204" pitchFamily="66" charset="0"/>
            </a:endParaRPr>
          </a:p>
        </p:txBody>
      </p:sp>
      <p:sp>
        <p:nvSpPr>
          <p:cNvPr id="13" name="مربع نص 12">
            <a:extLst>
              <a:ext uri="{FF2B5EF4-FFF2-40B4-BE49-F238E27FC236}">
                <a16:creationId xmlns:a16="http://schemas.microsoft.com/office/drawing/2014/main" id="{7216D455-BB7A-40D1-B464-BCB4C7F8AE97}"/>
              </a:ext>
            </a:extLst>
          </p:cNvPr>
          <p:cNvSpPr txBox="1"/>
          <p:nvPr/>
        </p:nvSpPr>
        <p:spPr>
          <a:xfrm>
            <a:off x="3743736" y="4287074"/>
            <a:ext cx="1325219"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don’t</a:t>
            </a:r>
            <a:endParaRPr lang="ar-SA" sz="2400" dirty="0">
              <a:solidFill>
                <a:srgbClr val="0000CC"/>
              </a:solidFill>
              <a:latin typeface="Comic Sans MS" panose="030F0702030302020204" pitchFamily="66" charset="0"/>
            </a:endParaRPr>
          </a:p>
        </p:txBody>
      </p:sp>
      <p:sp>
        <p:nvSpPr>
          <p:cNvPr id="14" name="مربع نص 13">
            <a:extLst>
              <a:ext uri="{FF2B5EF4-FFF2-40B4-BE49-F238E27FC236}">
                <a16:creationId xmlns:a16="http://schemas.microsoft.com/office/drawing/2014/main" id="{7952903E-045B-46FB-9D37-799F636E55A0}"/>
              </a:ext>
            </a:extLst>
          </p:cNvPr>
          <p:cNvSpPr txBox="1"/>
          <p:nvPr/>
        </p:nvSpPr>
        <p:spPr>
          <a:xfrm>
            <a:off x="5333997" y="4326830"/>
            <a:ext cx="1325219"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come</a:t>
            </a:r>
            <a:endParaRPr lang="ar-SA" sz="2400" dirty="0">
              <a:solidFill>
                <a:srgbClr val="0000CC"/>
              </a:solidFill>
              <a:latin typeface="Comic Sans MS" panose="030F0702030302020204" pitchFamily="66" charset="0"/>
            </a:endParaRPr>
          </a:p>
        </p:txBody>
      </p:sp>
      <p:sp>
        <p:nvSpPr>
          <p:cNvPr id="15" name="مربع نص 14">
            <a:extLst>
              <a:ext uri="{FF2B5EF4-FFF2-40B4-BE49-F238E27FC236}">
                <a16:creationId xmlns:a16="http://schemas.microsoft.com/office/drawing/2014/main" id="{70B7136C-9ED9-4B62-B7A7-4F9925DB3C54}"/>
              </a:ext>
            </a:extLst>
          </p:cNvPr>
          <p:cNvSpPr txBox="1"/>
          <p:nvPr/>
        </p:nvSpPr>
        <p:spPr>
          <a:xfrm>
            <a:off x="2988363" y="4936426"/>
            <a:ext cx="1325219"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is</a:t>
            </a:r>
            <a:endParaRPr lang="ar-SA" sz="2400" dirty="0">
              <a:solidFill>
                <a:srgbClr val="0000CC"/>
              </a:solidFill>
              <a:latin typeface="Comic Sans MS" panose="030F0702030302020204" pitchFamily="66" charset="0"/>
            </a:endParaRPr>
          </a:p>
        </p:txBody>
      </p:sp>
      <p:sp>
        <p:nvSpPr>
          <p:cNvPr id="16" name="مربع نص 15">
            <a:extLst>
              <a:ext uri="{FF2B5EF4-FFF2-40B4-BE49-F238E27FC236}">
                <a16:creationId xmlns:a16="http://schemas.microsoft.com/office/drawing/2014/main" id="{E7097E76-1D80-4497-86FF-D823097CC7FF}"/>
              </a:ext>
            </a:extLst>
          </p:cNvPr>
          <p:cNvSpPr txBox="1"/>
          <p:nvPr/>
        </p:nvSpPr>
        <p:spPr>
          <a:xfrm>
            <a:off x="3703980" y="5546029"/>
            <a:ext cx="1325219"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have</a:t>
            </a:r>
            <a:endParaRPr lang="ar-SA" sz="24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25323962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500"/>
                                        <p:tgtEl>
                                          <p:spTgt spid="1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fade">
                                      <p:cBhvr>
                                        <p:cTn id="62" dur="500"/>
                                        <p:tgtEl>
                                          <p:spTgt spid="14"/>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500"/>
                                        <p:tgtEl>
                                          <p:spTgt spid="15"/>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fade">
                                      <p:cBhvr>
                                        <p:cTn id="7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P spid="9" grpId="0"/>
      <p:bldP spid="10" grpId="0"/>
      <p:bldP spid="11" grpId="0"/>
      <p:bldP spid="12" grpId="0"/>
      <p:bldP spid="13" grpId="0"/>
      <p:bldP spid="14" grpId="0"/>
      <p:bldP spid="15" grpId="0"/>
      <p:bldP spid="16"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a:extLst>
              <a:ext uri="{FF2B5EF4-FFF2-40B4-BE49-F238E27FC236}">
                <a16:creationId xmlns:a16="http://schemas.microsoft.com/office/drawing/2014/main" id="{C241EFC5-A05D-4CA1-8260-2EEE0B3DB24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70116" y="245660"/>
            <a:ext cx="8951053" cy="6509982"/>
          </a:xfrm>
          <a:prstGeom prst="rect">
            <a:avLst/>
          </a:prstGeom>
        </p:spPr>
      </p:pic>
      <p:sp>
        <p:nvSpPr>
          <p:cNvPr id="6" name="مربع نص 5">
            <a:extLst>
              <a:ext uri="{FF2B5EF4-FFF2-40B4-BE49-F238E27FC236}">
                <a16:creationId xmlns:a16="http://schemas.microsoft.com/office/drawing/2014/main" id="{D850DD6F-4AB4-451D-9A5D-17B36AB00169}"/>
              </a:ext>
            </a:extLst>
          </p:cNvPr>
          <p:cNvSpPr txBox="1"/>
          <p:nvPr/>
        </p:nvSpPr>
        <p:spPr>
          <a:xfrm>
            <a:off x="2292824" y="1815152"/>
            <a:ext cx="1501254"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compact</a:t>
            </a:r>
            <a:endParaRPr lang="ar-SA" sz="24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71BA61C6-AF9E-4397-B414-DE6A91A3E98F}"/>
              </a:ext>
            </a:extLst>
          </p:cNvPr>
          <p:cNvSpPr txBox="1"/>
          <p:nvPr/>
        </p:nvSpPr>
        <p:spPr>
          <a:xfrm>
            <a:off x="1053147" y="2786421"/>
            <a:ext cx="1649109"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customize</a:t>
            </a:r>
            <a:endParaRPr lang="ar-SA" sz="2400"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id="{4742EC22-F8CE-4641-9EA7-A1DBEF4D10A9}"/>
              </a:ext>
            </a:extLst>
          </p:cNvPr>
          <p:cNvSpPr txBox="1"/>
          <p:nvPr/>
        </p:nvSpPr>
        <p:spPr>
          <a:xfrm>
            <a:off x="5199801" y="1801504"/>
            <a:ext cx="1501254"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options</a:t>
            </a:r>
            <a:endParaRPr lang="ar-SA" sz="2400" dirty="0">
              <a:solidFill>
                <a:srgbClr val="0000CC"/>
              </a:solidFill>
              <a:latin typeface="Comic Sans MS" panose="030F0702030302020204" pitchFamily="66" charset="0"/>
            </a:endParaRPr>
          </a:p>
        </p:txBody>
      </p:sp>
      <p:sp>
        <p:nvSpPr>
          <p:cNvPr id="9" name="مربع نص 8">
            <a:extLst>
              <a:ext uri="{FF2B5EF4-FFF2-40B4-BE49-F238E27FC236}">
                <a16:creationId xmlns:a16="http://schemas.microsoft.com/office/drawing/2014/main" id="{8A91E490-8192-45A0-A862-C6EA466050FE}"/>
              </a:ext>
            </a:extLst>
          </p:cNvPr>
          <p:cNvSpPr txBox="1"/>
          <p:nvPr/>
        </p:nvSpPr>
        <p:spPr>
          <a:xfrm>
            <a:off x="4804016" y="2784146"/>
            <a:ext cx="1501254"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classic</a:t>
            </a:r>
            <a:endParaRPr lang="ar-SA" sz="2400" dirty="0">
              <a:solidFill>
                <a:srgbClr val="0000CC"/>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4D9D34DE-7423-4063-BB05-36F35495E7A6}"/>
              </a:ext>
            </a:extLst>
          </p:cNvPr>
          <p:cNvSpPr txBox="1"/>
          <p:nvPr/>
        </p:nvSpPr>
        <p:spPr>
          <a:xfrm>
            <a:off x="6117384" y="3452886"/>
            <a:ext cx="1501254"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smooth</a:t>
            </a:r>
            <a:endParaRPr lang="ar-SA" sz="24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6936776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65B60264-5964-43FE-8802-32B3600FA12E}"/>
              </a:ext>
            </a:extLst>
          </p:cNvPr>
          <p:cNvPicPr>
            <a:picLocks noChangeAspect="1"/>
          </p:cNvPicPr>
          <p:nvPr/>
        </p:nvPicPr>
        <p:blipFill>
          <a:blip r:embed="rId2"/>
          <a:stretch>
            <a:fillRect/>
          </a:stretch>
        </p:blipFill>
        <p:spPr>
          <a:xfrm>
            <a:off x="136478" y="165879"/>
            <a:ext cx="8830101" cy="6609878"/>
          </a:xfrm>
          <a:prstGeom prst="rect">
            <a:avLst/>
          </a:prstGeom>
        </p:spPr>
      </p:pic>
      <p:sp>
        <p:nvSpPr>
          <p:cNvPr id="5" name="مربع نص 4">
            <a:extLst>
              <a:ext uri="{FF2B5EF4-FFF2-40B4-BE49-F238E27FC236}">
                <a16:creationId xmlns:a16="http://schemas.microsoft.com/office/drawing/2014/main" id="{4106A7CF-4798-4BB0-A561-9A69E735E112}"/>
              </a:ext>
            </a:extLst>
          </p:cNvPr>
          <p:cNvSpPr txBox="1"/>
          <p:nvPr/>
        </p:nvSpPr>
        <p:spPr>
          <a:xfrm>
            <a:off x="2210943" y="1883391"/>
            <a:ext cx="2197285"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were made</a:t>
            </a:r>
            <a:endParaRPr lang="ar-SA" sz="20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C0173F9E-DEB9-4EDC-AC0C-7907C9AA58F6}"/>
              </a:ext>
            </a:extLst>
          </p:cNvPr>
          <p:cNvSpPr txBox="1"/>
          <p:nvPr/>
        </p:nvSpPr>
        <p:spPr>
          <a:xfrm>
            <a:off x="766551" y="2144977"/>
            <a:ext cx="2197285"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were bought</a:t>
            </a:r>
            <a:endParaRPr lang="ar-SA" sz="20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CC4FD07A-5CFA-4D7B-A691-9CBDA01EC58F}"/>
              </a:ext>
            </a:extLst>
          </p:cNvPr>
          <p:cNvSpPr txBox="1"/>
          <p:nvPr/>
        </p:nvSpPr>
        <p:spPr>
          <a:xfrm>
            <a:off x="2022146" y="2376987"/>
            <a:ext cx="2197285"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were produced</a:t>
            </a:r>
            <a:endParaRPr lang="ar-SA" sz="2000"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id="{CB7BA9E4-3D25-4BD7-8F75-132D14AF2BA9}"/>
              </a:ext>
            </a:extLst>
          </p:cNvPr>
          <p:cNvSpPr txBox="1"/>
          <p:nvPr/>
        </p:nvSpPr>
        <p:spPr>
          <a:xfrm>
            <a:off x="739253" y="2636296"/>
            <a:ext cx="2197285"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were sold</a:t>
            </a:r>
            <a:endParaRPr lang="ar-SA" sz="2000" dirty="0">
              <a:solidFill>
                <a:srgbClr val="0000CC"/>
              </a:solidFill>
              <a:latin typeface="Comic Sans MS" panose="030F0702030302020204" pitchFamily="66" charset="0"/>
            </a:endParaRPr>
          </a:p>
        </p:txBody>
      </p:sp>
      <p:sp>
        <p:nvSpPr>
          <p:cNvPr id="9" name="مربع نص 8">
            <a:extLst>
              <a:ext uri="{FF2B5EF4-FFF2-40B4-BE49-F238E27FC236}">
                <a16:creationId xmlns:a16="http://schemas.microsoft.com/office/drawing/2014/main" id="{C109C460-4527-4F70-950F-FFD70475BDBF}"/>
              </a:ext>
            </a:extLst>
          </p:cNvPr>
          <p:cNvSpPr txBox="1"/>
          <p:nvPr/>
        </p:nvSpPr>
        <p:spPr>
          <a:xfrm>
            <a:off x="2663595" y="2895603"/>
            <a:ext cx="2197285"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were told</a:t>
            </a:r>
            <a:endParaRPr lang="ar-SA" sz="2000" dirty="0">
              <a:solidFill>
                <a:srgbClr val="0000CC"/>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21E16B2A-CE35-4DBF-A6B8-2E0DA3D72107}"/>
              </a:ext>
            </a:extLst>
          </p:cNvPr>
          <p:cNvSpPr txBox="1"/>
          <p:nvPr/>
        </p:nvSpPr>
        <p:spPr>
          <a:xfrm>
            <a:off x="1137321" y="3457438"/>
            <a:ext cx="2197285"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is spent</a:t>
            </a:r>
            <a:endParaRPr lang="ar-SA" sz="2000" dirty="0">
              <a:solidFill>
                <a:srgbClr val="0000CC"/>
              </a:solidFill>
              <a:latin typeface="Comic Sans MS" panose="030F0702030302020204" pitchFamily="66" charset="0"/>
            </a:endParaRPr>
          </a:p>
        </p:txBody>
      </p:sp>
      <p:sp>
        <p:nvSpPr>
          <p:cNvPr id="11" name="مربع نص 10">
            <a:extLst>
              <a:ext uri="{FF2B5EF4-FFF2-40B4-BE49-F238E27FC236}">
                <a16:creationId xmlns:a16="http://schemas.microsoft.com/office/drawing/2014/main" id="{F53397DF-D7CD-4A3E-84DF-4C0793C879BE}"/>
              </a:ext>
            </a:extLst>
          </p:cNvPr>
          <p:cNvSpPr txBox="1"/>
          <p:nvPr/>
        </p:nvSpPr>
        <p:spPr>
          <a:xfrm>
            <a:off x="536815" y="3948757"/>
            <a:ext cx="2197285"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are shown</a:t>
            </a:r>
            <a:endParaRPr lang="ar-SA" sz="2000" dirty="0">
              <a:solidFill>
                <a:srgbClr val="0000CC"/>
              </a:solidFill>
              <a:latin typeface="Comic Sans MS" panose="030F0702030302020204" pitchFamily="66" charset="0"/>
            </a:endParaRPr>
          </a:p>
        </p:txBody>
      </p:sp>
      <p:sp>
        <p:nvSpPr>
          <p:cNvPr id="12" name="مربع نص 11">
            <a:extLst>
              <a:ext uri="{FF2B5EF4-FFF2-40B4-BE49-F238E27FC236}">
                <a16:creationId xmlns:a16="http://schemas.microsoft.com/office/drawing/2014/main" id="{AEEAE853-D18A-4939-86AB-991FB1D33C84}"/>
              </a:ext>
            </a:extLst>
          </p:cNvPr>
          <p:cNvSpPr txBox="1"/>
          <p:nvPr/>
        </p:nvSpPr>
        <p:spPr>
          <a:xfrm>
            <a:off x="1958461" y="4210341"/>
            <a:ext cx="2763664"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is not launched</a:t>
            </a:r>
            <a:endParaRPr lang="ar-SA" sz="2000" dirty="0">
              <a:solidFill>
                <a:srgbClr val="0000CC"/>
              </a:solidFill>
              <a:latin typeface="Comic Sans MS" panose="030F0702030302020204" pitchFamily="66" charset="0"/>
            </a:endParaRPr>
          </a:p>
        </p:txBody>
      </p:sp>
      <p:sp>
        <p:nvSpPr>
          <p:cNvPr id="13" name="مربع نص 12">
            <a:extLst>
              <a:ext uri="{FF2B5EF4-FFF2-40B4-BE49-F238E27FC236}">
                <a16:creationId xmlns:a16="http://schemas.microsoft.com/office/drawing/2014/main" id="{2C399725-3D24-44F6-A38B-59BA12ECE359}"/>
              </a:ext>
            </a:extLst>
          </p:cNvPr>
          <p:cNvSpPr txBox="1"/>
          <p:nvPr/>
        </p:nvSpPr>
        <p:spPr>
          <a:xfrm>
            <a:off x="3789537" y="4512869"/>
            <a:ext cx="2763664"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have been asked</a:t>
            </a:r>
            <a:endParaRPr lang="ar-SA" sz="2000" dirty="0">
              <a:solidFill>
                <a:srgbClr val="0000CC"/>
              </a:solidFill>
              <a:latin typeface="Comic Sans MS" panose="030F0702030302020204" pitchFamily="66" charset="0"/>
            </a:endParaRPr>
          </a:p>
        </p:txBody>
      </p:sp>
      <p:sp>
        <p:nvSpPr>
          <p:cNvPr id="14" name="مربع نص 13">
            <a:extLst>
              <a:ext uri="{FF2B5EF4-FFF2-40B4-BE49-F238E27FC236}">
                <a16:creationId xmlns:a16="http://schemas.microsoft.com/office/drawing/2014/main" id="{B998F7E6-713F-4889-964D-C7C5D246017B}"/>
              </a:ext>
            </a:extLst>
          </p:cNvPr>
          <p:cNvSpPr txBox="1"/>
          <p:nvPr/>
        </p:nvSpPr>
        <p:spPr>
          <a:xfrm>
            <a:off x="3612117" y="4785824"/>
            <a:ext cx="1110008"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Have </a:t>
            </a:r>
            <a:endParaRPr lang="ar-SA" sz="2000" dirty="0">
              <a:solidFill>
                <a:srgbClr val="0000CC"/>
              </a:solidFill>
              <a:latin typeface="Comic Sans MS" panose="030F0702030302020204" pitchFamily="66" charset="0"/>
            </a:endParaRPr>
          </a:p>
        </p:txBody>
      </p:sp>
      <p:sp>
        <p:nvSpPr>
          <p:cNvPr id="15" name="مربع نص 14">
            <a:extLst>
              <a:ext uri="{FF2B5EF4-FFF2-40B4-BE49-F238E27FC236}">
                <a16:creationId xmlns:a16="http://schemas.microsoft.com/office/drawing/2014/main" id="{531C070A-4A75-4493-A866-37D49D407194}"/>
              </a:ext>
            </a:extLst>
          </p:cNvPr>
          <p:cNvSpPr txBox="1"/>
          <p:nvPr/>
        </p:nvSpPr>
        <p:spPr>
          <a:xfrm>
            <a:off x="2574887" y="5031483"/>
            <a:ext cx="2763664"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been affected</a:t>
            </a:r>
            <a:endParaRPr lang="ar-SA" sz="2000" dirty="0">
              <a:solidFill>
                <a:srgbClr val="0000CC"/>
              </a:solidFill>
              <a:latin typeface="Comic Sans MS" panose="030F0702030302020204" pitchFamily="66" charset="0"/>
            </a:endParaRPr>
          </a:p>
        </p:txBody>
      </p:sp>
      <p:sp>
        <p:nvSpPr>
          <p:cNvPr id="16" name="مربع نص 15">
            <a:extLst>
              <a:ext uri="{FF2B5EF4-FFF2-40B4-BE49-F238E27FC236}">
                <a16:creationId xmlns:a16="http://schemas.microsoft.com/office/drawing/2014/main" id="{AB7354EA-1977-4A91-AE1E-D872A5499826}"/>
              </a:ext>
            </a:extLst>
          </p:cNvPr>
          <p:cNvSpPr txBox="1"/>
          <p:nvPr/>
        </p:nvSpPr>
        <p:spPr>
          <a:xfrm>
            <a:off x="486773" y="5836703"/>
            <a:ext cx="2763664"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will be spent</a:t>
            </a:r>
            <a:endParaRPr lang="ar-SA" sz="2000" dirty="0">
              <a:solidFill>
                <a:srgbClr val="0000CC"/>
              </a:solidFill>
              <a:latin typeface="Comic Sans MS" panose="030F0702030302020204" pitchFamily="66" charset="0"/>
            </a:endParaRPr>
          </a:p>
        </p:txBody>
      </p:sp>
      <p:sp>
        <p:nvSpPr>
          <p:cNvPr id="17" name="مربع نص 16">
            <a:extLst>
              <a:ext uri="{FF2B5EF4-FFF2-40B4-BE49-F238E27FC236}">
                <a16:creationId xmlns:a16="http://schemas.microsoft.com/office/drawing/2014/main" id="{6CDDE9EC-23A9-4AE2-AFF4-17099A9AD3EF}"/>
              </a:ext>
            </a:extLst>
          </p:cNvPr>
          <p:cNvSpPr txBox="1"/>
          <p:nvPr/>
        </p:nvSpPr>
        <p:spPr>
          <a:xfrm>
            <a:off x="3011613" y="6082361"/>
            <a:ext cx="2763664"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will be asked</a:t>
            </a:r>
            <a:endParaRPr lang="ar-SA" sz="20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40402906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500"/>
                                        <p:tgtEl>
                                          <p:spTgt spid="1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500"/>
                                        <p:tgtEl>
                                          <p:spTgt spid="16"/>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fade">
                                      <p:cBhvr>
                                        <p:cTn id="7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15" grpId="0"/>
      <p:bldP spid="16" grpId="0"/>
      <p:bldP spid="17"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74AC2075-5447-448D-8915-9EE07508655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70644" y="450374"/>
            <a:ext cx="8559301" cy="5745708"/>
          </a:xfrm>
          <a:prstGeom prst="rect">
            <a:avLst/>
          </a:prstGeom>
        </p:spPr>
      </p:pic>
      <p:sp>
        <p:nvSpPr>
          <p:cNvPr id="5" name="مربع نص 4">
            <a:extLst>
              <a:ext uri="{FF2B5EF4-FFF2-40B4-BE49-F238E27FC236}">
                <a16:creationId xmlns:a16="http://schemas.microsoft.com/office/drawing/2014/main" id="{10D74DE9-BCF5-4748-B788-735D21DC6AEB}"/>
              </a:ext>
            </a:extLst>
          </p:cNvPr>
          <p:cNvSpPr txBox="1"/>
          <p:nvPr/>
        </p:nvSpPr>
        <p:spPr>
          <a:xfrm>
            <a:off x="914398" y="2265531"/>
            <a:ext cx="3725839" cy="2569934"/>
          </a:xfrm>
          <a:prstGeom prst="rect">
            <a:avLst/>
          </a:prstGeom>
          <a:noFill/>
        </p:spPr>
        <p:txBody>
          <a:bodyPr wrap="square" rtlCol="1">
            <a:spAutoFit/>
          </a:bodyPr>
          <a:lstStyle/>
          <a:p>
            <a:r>
              <a:rPr lang="en-US" dirty="0">
                <a:solidFill>
                  <a:srgbClr val="0000CC"/>
                </a:solidFill>
                <a:latin typeface="Comic Sans MS" panose="030F0702030302020204" pitchFamily="66" charset="0"/>
              </a:rPr>
              <a:t>The Longest Marriage</a:t>
            </a:r>
          </a:p>
          <a:p>
            <a:endParaRPr lang="en-US" dirty="0">
              <a:solidFill>
                <a:srgbClr val="C00000"/>
              </a:solidFill>
              <a:latin typeface="Comic Sans MS" panose="030F0702030302020204" pitchFamily="66" charset="0"/>
            </a:endParaRPr>
          </a:p>
          <a:p>
            <a:endParaRPr lang="en-US" sz="1400" dirty="0">
              <a:solidFill>
                <a:srgbClr val="C00000"/>
              </a:solidFill>
              <a:latin typeface="Comic Sans MS" panose="030F0702030302020204" pitchFamily="66" charset="0"/>
            </a:endParaRPr>
          </a:p>
          <a:p>
            <a:r>
              <a:rPr lang="en-US" dirty="0">
                <a:solidFill>
                  <a:srgbClr val="C00000"/>
                </a:solidFill>
                <a:latin typeface="Comic Sans MS" panose="030F0702030302020204" pitchFamily="66" charset="0"/>
              </a:rPr>
              <a:t>The Tallest Man</a:t>
            </a:r>
          </a:p>
          <a:p>
            <a:endParaRPr lang="en-US" sz="900" dirty="0">
              <a:solidFill>
                <a:srgbClr val="C00000"/>
              </a:solidFill>
              <a:latin typeface="Comic Sans MS" panose="030F0702030302020204" pitchFamily="66" charset="0"/>
            </a:endParaRPr>
          </a:p>
          <a:p>
            <a:r>
              <a:rPr lang="en-US" dirty="0">
                <a:solidFill>
                  <a:srgbClr val="0000CC"/>
                </a:solidFill>
                <a:latin typeface="Comic Sans MS" panose="030F0702030302020204" pitchFamily="66" charset="0"/>
              </a:rPr>
              <a:t>The Most Expensive Movie</a:t>
            </a:r>
          </a:p>
          <a:p>
            <a:endParaRPr lang="en-US" dirty="0">
              <a:solidFill>
                <a:srgbClr val="C00000"/>
              </a:solidFill>
              <a:latin typeface="Comic Sans MS" panose="030F0702030302020204" pitchFamily="66" charset="0"/>
            </a:endParaRPr>
          </a:p>
          <a:p>
            <a:endParaRPr lang="en-US" sz="1200" dirty="0">
              <a:solidFill>
                <a:srgbClr val="C00000"/>
              </a:solidFill>
              <a:latin typeface="Comic Sans MS" panose="030F0702030302020204" pitchFamily="66" charset="0"/>
            </a:endParaRPr>
          </a:p>
          <a:p>
            <a:r>
              <a:rPr lang="en-US" dirty="0">
                <a:solidFill>
                  <a:srgbClr val="C00000"/>
                </a:solidFill>
                <a:latin typeface="Comic Sans MS" panose="030F0702030302020204" pitchFamily="66" charset="0"/>
              </a:rPr>
              <a:t>The Most Valuable Slice </a:t>
            </a:r>
          </a:p>
          <a:p>
            <a:r>
              <a:rPr lang="en-US" dirty="0">
                <a:solidFill>
                  <a:srgbClr val="C00000"/>
                </a:solidFill>
                <a:latin typeface="Comic Sans MS" panose="030F0702030302020204" pitchFamily="66" charset="0"/>
              </a:rPr>
              <a:t>         of Cake</a:t>
            </a:r>
            <a:endParaRPr lang="ar-SA" dirty="0">
              <a:solidFill>
                <a:srgbClr val="C00000"/>
              </a:solidFill>
              <a:latin typeface="Comic Sans MS" panose="030F0702030302020204" pitchFamily="66" charset="0"/>
            </a:endParaRPr>
          </a:p>
        </p:txBody>
      </p:sp>
    </p:spTree>
    <p:extLst>
      <p:ext uri="{BB962C8B-B14F-4D97-AF65-F5344CB8AC3E}">
        <p14:creationId xmlns:p14="http://schemas.microsoft.com/office/powerpoint/2010/main" val="38268831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fade">
                                      <p:cBhvr>
                                        <p:cTn id="22" dur="500"/>
                                        <p:tgtEl>
                                          <p:spTgt spid="5">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animEffect transition="in" filter="fade">
                                      <p:cBhvr>
                                        <p:cTn id="27" dur="500"/>
                                        <p:tgtEl>
                                          <p:spTgt spid="5">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9" end="9"/>
                                            </p:txEl>
                                          </p:spTgt>
                                        </p:tgtEl>
                                        <p:attrNameLst>
                                          <p:attrName>style.visibility</p:attrName>
                                        </p:attrNameLst>
                                      </p:cBhvr>
                                      <p:to>
                                        <p:strVal val="visible"/>
                                      </p:to>
                                    </p:set>
                                    <p:animEffect transition="in" filter="fade">
                                      <p:cBhvr>
                                        <p:cTn id="32"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1B1F67F8-8F8B-4195-AB41-47226D915FE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620701" y="180832"/>
            <a:ext cx="7881858" cy="6490476"/>
          </a:xfrm>
          <a:prstGeom prst="rect">
            <a:avLst/>
          </a:prstGeom>
        </p:spPr>
      </p:pic>
    </p:spTree>
    <p:extLst>
      <p:ext uri="{BB962C8B-B14F-4D97-AF65-F5344CB8AC3E}">
        <p14:creationId xmlns:p14="http://schemas.microsoft.com/office/powerpoint/2010/main" val="14239812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20DA9E24-3348-4E55-ACD7-ECEB7111306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56338" y="1050879"/>
            <a:ext cx="8676074" cy="4831307"/>
          </a:xfrm>
          <a:prstGeom prst="rect">
            <a:avLst/>
          </a:prstGeom>
        </p:spPr>
      </p:pic>
      <p:sp>
        <p:nvSpPr>
          <p:cNvPr id="5" name="مربع نص 4">
            <a:extLst>
              <a:ext uri="{FF2B5EF4-FFF2-40B4-BE49-F238E27FC236}">
                <a16:creationId xmlns:a16="http://schemas.microsoft.com/office/drawing/2014/main" id="{DA423C0E-606F-4DA2-A0CA-396FC341D033}"/>
              </a:ext>
            </a:extLst>
          </p:cNvPr>
          <p:cNvSpPr txBox="1"/>
          <p:nvPr/>
        </p:nvSpPr>
        <p:spPr>
          <a:xfrm>
            <a:off x="3643952" y="1009935"/>
            <a:ext cx="3289111" cy="523220"/>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more expensive </a:t>
            </a:r>
            <a:endParaRPr lang="ar-SA" sz="28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BCA7903A-EAF1-4E36-9963-C58ED0DC35E3}"/>
              </a:ext>
            </a:extLst>
          </p:cNvPr>
          <p:cNvSpPr txBox="1"/>
          <p:nvPr/>
        </p:nvSpPr>
        <p:spPr>
          <a:xfrm>
            <a:off x="2063085" y="1517180"/>
            <a:ext cx="2158042" cy="523220"/>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cheaper</a:t>
            </a:r>
            <a:endParaRPr lang="ar-SA" sz="28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C456830F-C38A-4A49-9ABC-BAA961FDA291}"/>
              </a:ext>
            </a:extLst>
          </p:cNvPr>
          <p:cNvSpPr txBox="1"/>
          <p:nvPr/>
        </p:nvSpPr>
        <p:spPr>
          <a:xfrm>
            <a:off x="3509748" y="2172275"/>
            <a:ext cx="3289111" cy="523220"/>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more comfortable </a:t>
            </a:r>
            <a:endParaRPr lang="ar-SA" sz="2800"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id="{0AE94777-AEDB-42E5-80B3-1AB91212DDB6}"/>
              </a:ext>
            </a:extLst>
          </p:cNvPr>
          <p:cNvSpPr txBox="1"/>
          <p:nvPr/>
        </p:nvSpPr>
        <p:spPr>
          <a:xfrm>
            <a:off x="5161133" y="2718183"/>
            <a:ext cx="2908979" cy="523220"/>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more special </a:t>
            </a:r>
            <a:endParaRPr lang="ar-SA" sz="2800" dirty="0">
              <a:solidFill>
                <a:srgbClr val="0000CC"/>
              </a:solidFill>
              <a:latin typeface="Comic Sans MS" panose="030F0702030302020204" pitchFamily="66" charset="0"/>
            </a:endParaRPr>
          </a:p>
        </p:txBody>
      </p:sp>
      <p:sp>
        <p:nvSpPr>
          <p:cNvPr id="9" name="مربع نص 8">
            <a:extLst>
              <a:ext uri="{FF2B5EF4-FFF2-40B4-BE49-F238E27FC236}">
                <a16:creationId xmlns:a16="http://schemas.microsoft.com/office/drawing/2014/main" id="{F24B2E97-9802-4330-BB8A-B897A2335FD6}"/>
              </a:ext>
            </a:extLst>
          </p:cNvPr>
          <p:cNvSpPr txBox="1"/>
          <p:nvPr/>
        </p:nvSpPr>
        <p:spPr>
          <a:xfrm>
            <a:off x="3577986" y="3373277"/>
            <a:ext cx="2354982" cy="523220"/>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healthier</a:t>
            </a:r>
            <a:endParaRPr lang="ar-SA" sz="2800" dirty="0">
              <a:solidFill>
                <a:srgbClr val="0000CC"/>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0FF6E5B1-97E8-4DB4-81A4-688B248F6602}"/>
              </a:ext>
            </a:extLst>
          </p:cNvPr>
          <p:cNvSpPr txBox="1"/>
          <p:nvPr/>
        </p:nvSpPr>
        <p:spPr>
          <a:xfrm>
            <a:off x="2215479" y="3894168"/>
            <a:ext cx="3289111" cy="523220"/>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more refreshing  </a:t>
            </a:r>
            <a:endParaRPr lang="ar-SA" sz="2800" dirty="0">
              <a:solidFill>
                <a:srgbClr val="0000CC"/>
              </a:solidFill>
              <a:latin typeface="Comic Sans MS" panose="030F0702030302020204" pitchFamily="66" charset="0"/>
            </a:endParaRPr>
          </a:p>
        </p:txBody>
      </p:sp>
      <p:sp>
        <p:nvSpPr>
          <p:cNvPr id="11" name="مربع نص 10">
            <a:extLst>
              <a:ext uri="{FF2B5EF4-FFF2-40B4-BE49-F238E27FC236}">
                <a16:creationId xmlns:a16="http://schemas.microsoft.com/office/drawing/2014/main" id="{F8EF3215-E070-4003-A39E-12AAAA9890FC}"/>
              </a:ext>
            </a:extLst>
          </p:cNvPr>
          <p:cNvSpPr txBox="1"/>
          <p:nvPr/>
        </p:nvSpPr>
        <p:spPr>
          <a:xfrm>
            <a:off x="3280008" y="4549261"/>
            <a:ext cx="2004374" cy="523220"/>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smaller</a:t>
            </a:r>
            <a:endParaRPr lang="ar-SA" sz="2800" dirty="0">
              <a:solidFill>
                <a:srgbClr val="0000CC"/>
              </a:solidFill>
              <a:latin typeface="Comic Sans MS" panose="030F0702030302020204" pitchFamily="66" charset="0"/>
            </a:endParaRPr>
          </a:p>
        </p:txBody>
      </p:sp>
      <p:sp>
        <p:nvSpPr>
          <p:cNvPr id="12" name="مربع نص 11">
            <a:extLst>
              <a:ext uri="{FF2B5EF4-FFF2-40B4-BE49-F238E27FC236}">
                <a16:creationId xmlns:a16="http://schemas.microsoft.com/office/drawing/2014/main" id="{374282C1-16D1-4EDD-824E-51D42B472777}"/>
              </a:ext>
            </a:extLst>
          </p:cNvPr>
          <p:cNvSpPr txBox="1"/>
          <p:nvPr/>
        </p:nvSpPr>
        <p:spPr>
          <a:xfrm>
            <a:off x="3446055" y="5097448"/>
            <a:ext cx="2004375" cy="523220"/>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larger</a:t>
            </a:r>
            <a:endParaRPr lang="ar-SA" sz="28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12220917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BFA05D24-CD5B-4F1F-8AC8-151D047CD8E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18363" y="218364"/>
            <a:ext cx="8720920" cy="6474499"/>
          </a:xfrm>
          <a:prstGeom prst="rect">
            <a:avLst/>
          </a:prstGeom>
        </p:spPr>
      </p:pic>
      <p:sp>
        <p:nvSpPr>
          <p:cNvPr id="5" name="مربع نص 4">
            <a:extLst>
              <a:ext uri="{FF2B5EF4-FFF2-40B4-BE49-F238E27FC236}">
                <a16:creationId xmlns:a16="http://schemas.microsoft.com/office/drawing/2014/main" id="{77FDA775-D563-4D51-B86B-23DC6572480C}"/>
              </a:ext>
            </a:extLst>
          </p:cNvPr>
          <p:cNvSpPr txBox="1"/>
          <p:nvPr/>
        </p:nvSpPr>
        <p:spPr>
          <a:xfrm>
            <a:off x="2442949" y="3220872"/>
            <a:ext cx="1856096" cy="369332"/>
          </a:xfrm>
          <a:prstGeom prst="rect">
            <a:avLst/>
          </a:prstGeom>
          <a:noFill/>
        </p:spPr>
        <p:txBody>
          <a:bodyPr wrap="square" rtlCol="1">
            <a:spAutoFit/>
          </a:bodyPr>
          <a:lstStyle/>
          <a:p>
            <a:r>
              <a:rPr lang="en-US" dirty="0">
                <a:solidFill>
                  <a:srgbClr val="0000CC"/>
                </a:solidFill>
                <a:latin typeface="Comic Sans MS" panose="030F0702030302020204" pitchFamily="66" charset="0"/>
              </a:rPr>
              <a:t>not as warm as</a:t>
            </a:r>
            <a:endParaRPr lang="ar-SA"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83E59FBC-151A-4C0E-BAE2-73162CF2E35A}"/>
              </a:ext>
            </a:extLst>
          </p:cNvPr>
          <p:cNvSpPr txBox="1"/>
          <p:nvPr/>
        </p:nvSpPr>
        <p:spPr>
          <a:xfrm>
            <a:off x="6293902" y="3195849"/>
            <a:ext cx="2399722" cy="369332"/>
          </a:xfrm>
          <a:prstGeom prst="rect">
            <a:avLst/>
          </a:prstGeom>
          <a:noFill/>
        </p:spPr>
        <p:txBody>
          <a:bodyPr wrap="square" rtlCol="1">
            <a:spAutoFit/>
          </a:bodyPr>
          <a:lstStyle/>
          <a:p>
            <a:r>
              <a:rPr lang="en-US" dirty="0">
                <a:solidFill>
                  <a:srgbClr val="0000CC"/>
                </a:solidFill>
                <a:latin typeface="Comic Sans MS" panose="030F0702030302020204" pitchFamily="66" charset="0"/>
              </a:rPr>
              <a:t>not as expensive as</a:t>
            </a:r>
            <a:endParaRPr lang="ar-SA"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C4D3B7A9-B350-4CD8-AC57-6DDF8A33A747}"/>
              </a:ext>
            </a:extLst>
          </p:cNvPr>
          <p:cNvSpPr txBox="1"/>
          <p:nvPr/>
        </p:nvSpPr>
        <p:spPr>
          <a:xfrm>
            <a:off x="1640002" y="5857169"/>
            <a:ext cx="1856096" cy="369332"/>
          </a:xfrm>
          <a:prstGeom prst="rect">
            <a:avLst/>
          </a:prstGeom>
          <a:noFill/>
        </p:spPr>
        <p:txBody>
          <a:bodyPr wrap="square" rtlCol="1">
            <a:spAutoFit/>
          </a:bodyPr>
          <a:lstStyle/>
          <a:p>
            <a:r>
              <a:rPr lang="en-US" dirty="0">
                <a:solidFill>
                  <a:srgbClr val="0000CC"/>
                </a:solidFill>
                <a:latin typeface="Comic Sans MS" panose="030F0702030302020204" pitchFamily="66" charset="0"/>
              </a:rPr>
              <a:t>as healthy as</a:t>
            </a:r>
            <a:endParaRPr lang="ar-SA"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id="{8DEC1FC0-5F77-4C2E-90CE-AFC5FF23CF02}"/>
              </a:ext>
            </a:extLst>
          </p:cNvPr>
          <p:cNvSpPr txBox="1"/>
          <p:nvPr/>
        </p:nvSpPr>
        <p:spPr>
          <a:xfrm>
            <a:off x="6553211" y="5857168"/>
            <a:ext cx="1856096" cy="369332"/>
          </a:xfrm>
          <a:prstGeom prst="rect">
            <a:avLst/>
          </a:prstGeom>
          <a:noFill/>
        </p:spPr>
        <p:txBody>
          <a:bodyPr wrap="square" rtlCol="1">
            <a:spAutoFit/>
          </a:bodyPr>
          <a:lstStyle/>
          <a:p>
            <a:r>
              <a:rPr lang="en-US" dirty="0">
                <a:solidFill>
                  <a:srgbClr val="0000CC"/>
                </a:solidFill>
                <a:latin typeface="Comic Sans MS" panose="030F0702030302020204" pitchFamily="66" charset="0"/>
              </a:rPr>
              <a:t>as hot as</a:t>
            </a:r>
            <a:endParaRPr lang="ar-SA"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3726669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0E646296-15A3-424A-9DFC-FFFA20366E34}"/>
              </a:ext>
            </a:extLst>
          </p:cNvPr>
          <p:cNvPicPr>
            <a:picLocks noChangeAspect="1"/>
          </p:cNvPicPr>
          <p:nvPr/>
        </p:nvPicPr>
        <p:blipFill>
          <a:blip r:embed="rId2"/>
          <a:stretch>
            <a:fillRect/>
          </a:stretch>
        </p:blipFill>
        <p:spPr>
          <a:xfrm>
            <a:off x="358149" y="750628"/>
            <a:ext cx="8471952" cy="5158854"/>
          </a:xfrm>
          <a:prstGeom prst="rect">
            <a:avLst/>
          </a:prstGeom>
        </p:spPr>
      </p:pic>
      <p:sp>
        <p:nvSpPr>
          <p:cNvPr id="5" name="مربع نص 4">
            <a:extLst>
              <a:ext uri="{FF2B5EF4-FFF2-40B4-BE49-F238E27FC236}">
                <a16:creationId xmlns:a16="http://schemas.microsoft.com/office/drawing/2014/main" id="{C86E9E74-48CB-4955-983E-29ED3FAE3121}"/>
              </a:ext>
            </a:extLst>
          </p:cNvPr>
          <p:cNvSpPr txBox="1"/>
          <p:nvPr/>
        </p:nvSpPr>
        <p:spPr>
          <a:xfrm>
            <a:off x="1364778" y="1583138"/>
            <a:ext cx="1856096" cy="523220"/>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smell</a:t>
            </a:r>
            <a:endParaRPr lang="ar-SA" sz="28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8C146218-D378-4C92-A29E-CBDE244C2476}"/>
              </a:ext>
            </a:extLst>
          </p:cNvPr>
          <p:cNvSpPr txBox="1"/>
          <p:nvPr/>
        </p:nvSpPr>
        <p:spPr>
          <a:xfrm>
            <a:off x="1394346" y="2800066"/>
            <a:ext cx="1856096" cy="523220"/>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tastes</a:t>
            </a:r>
            <a:endParaRPr lang="ar-SA" sz="28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005CB6BE-3FE7-4663-B9F2-6DC0F412B5D2}"/>
              </a:ext>
            </a:extLst>
          </p:cNvPr>
          <p:cNvSpPr txBox="1"/>
          <p:nvPr/>
        </p:nvSpPr>
        <p:spPr>
          <a:xfrm>
            <a:off x="2308751" y="3973776"/>
            <a:ext cx="1856096" cy="523220"/>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sound</a:t>
            </a:r>
            <a:endParaRPr lang="ar-SA" sz="2800"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id="{96413C7D-FE9C-4CDF-B4BC-70C1EBB83B74}"/>
              </a:ext>
            </a:extLst>
          </p:cNvPr>
          <p:cNvSpPr txBox="1"/>
          <p:nvPr/>
        </p:nvSpPr>
        <p:spPr>
          <a:xfrm>
            <a:off x="1380698" y="4601573"/>
            <a:ext cx="1856096" cy="523220"/>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look</a:t>
            </a:r>
            <a:endParaRPr lang="ar-SA" sz="28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13180315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3C4DCF61-9AE5-4CF8-AB14-E0202B823EED}"/>
              </a:ext>
            </a:extLst>
          </p:cNvPr>
          <p:cNvPicPr>
            <a:picLocks noChangeAspect="1"/>
          </p:cNvPicPr>
          <p:nvPr/>
        </p:nvPicPr>
        <p:blipFill>
          <a:blip r:embed="rId2"/>
          <a:stretch>
            <a:fillRect/>
          </a:stretch>
        </p:blipFill>
        <p:spPr>
          <a:xfrm>
            <a:off x="291698" y="245660"/>
            <a:ext cx="8606479" cy="6400799"/>
          </a:xfrm>
          <a:prstGeom prst="rect">
            <a:avLst/>
          </a:prstGeom>
        </p:spPr>
      </p:pic>
    </p:spTree>
    <p:extLst>
      <p:ext uri="{BB962C8B-B14F-4D97-AF65-F5344CB8AC3E}">
        <p14:creationId xmlns:p14="http://schemas.microsoft.com/office/powerpoint/2010/main" val="41432836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7C89EBDA-1E34-43E8-9972-3D008728424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32862" y="1009931"/>
            <a:ext cx="8518844" cy="5158854"/>
          </a:xfrm>
          <a:prstGeom prst="rect">
            <a:avLst/>
          </a:prstGeom>
        </p:spPr>
      </p:pic>
      <p:sp>
        <p:nvSpPr>
          <p:cNvPr id="5" name="مربع نص 4">
            <a:extLst>
              <a:ext uri="{FF2B5EF4-FFF2-40B4-BE49-F238E27FC236}">
                <a16:creationId xmlns:a16="http://schemas.microsoft.com/office/drawing/2014/main" id="{067276C9-73BB-4B3C-BC0D-3700C6EB99D0}"/>
              </a:ext>
            </a:extLst>
          </p:cNvPr>
          <p:cNvSpPr txBox="1"/>
          <p:nvPr/>
        </p:nvSpPr>
        <p:spPr>
          <a:xfrm>
            <a:off x="791570" y="1665029"/>
            <a:ext cx="6353509" cy="523220"/>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They use stories and pictures</a:t>
            </a:r>
            <a:endParaRPr lang="ar-SA" sz="28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215662E3-15F7-4EE6-BA3D-C5076AE9573D}"/>
              </a:ext>
            </a:extLst>
          </p:cNvPr>
          <p:cNvSpPr txBox="1"/>
          <p:nvPr/>
        </p:nvSpPr>
        <p:spPr>
          <a:xfrm>
            <a:off x="648958" y="2922901"/>
            <a:ext cx="8310116" cy="461665"/>
          </a:xfrm>
          <a:prstGeom prst="rect">
            <a:avLst/>
          </a:prstGeom>
          <a:noFill/>
        </p:spPr>
        <p:txBody>
          <a:bodyPr wrap="square" rtlCol="1">
            <a:spAutoFit/>
          </a:bodyPr>
          <a:lstStyle/>
          <a:p>
            <a:r>
              <a:rPr lang="en-US" sz="2400" dirty="0">
                <a:solidFill>
                  <a:srgbClr val="C00000"/>
                </a:solidFill>
                <a:latin typeface="Comic Sans MS" panose="030F0702030302020204" pitchFamily="66" charset="0"/>
              </a:rPr>
              <a:t>They try to show people that they can meet their needs</a:t>
            </a:r>
            <a:endParaRPr lang="ar-SA" sz="2400" dirty="0">
              <a:solidFill>
                <a:srgbClr val="C00000"/>
              </a:solidFill>
              <a:latin typeface="Comic Sans MS" panose="030F0702030302020204" pitchFamily="66" charset="0"/>
            </a:endParaRPr>
          </a:p>
        </p:txBody>
      </p:sp>
      <p:sp>
        <p:nvSpPr>
          <p:cNvPr id="7" name="مربع نص 6">
            <a:extLst>
              <a:ext uri="{FF2B5EF4-FFF2-40B4-BE49-F238E27FC236}">
                <a16:creationId xmlns:a16="http://schemas.microsoft.com/office/drawing/2014/main" id="{28CFBDAE-9B17-4E67-8E90-F8337C0F74F6}"/>
              </a:ext>
            </a:extLst>
          </p:cNvPr>
          <p:cNvSpPr txBox="1"/>
          <p:nvPr/>
        </p:nvSpPr>
        <p:spPr>
          <a:xfrm>
            <a:off x="719470" y="4208069"/>
            <a:ext cx="8310116"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Three of the needs are friendship, success, and escape</a:t>
            </a:r>
            <a:endParaRPr lang="ar-SA" sz="2400"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id="{7A869285-EE48-4777-801A-D9235BD79558}"/>
              </a:ext>
            </a:extLst>
          </p:cNvPr>
          <p:cNvSpPr txBox="1"/>
          <p:nvPr/>
        </p:nvSpPr>
        <p:spPr>
          <a:xfrm>
            <a:off x="749039" y="5424997"/>
            <a:ext cx="7962099" cy="461665"/>
          </a:xfrm>
          <a:prstGeom prst="rect">
            <a:avLst/>
          </a:prstGeom>
          <a:noFill/>
        </p:spPr>
        <p:txBody>
          <a:bodyPr wrap="square" rtlCol="1">
            <a:spAutoFit/>
          </a:bodyPr>
          <a:lstStyle/>
          <a:p>
            <a:r>
              <a:rPr lang="en-US" sz="2400" dirty="0">
                <a:solidFill>
                  <a:srgbClr val="C00000"/>
                </a:solidFill>
                <a:latin typeface="Comic Sans MS" panose="030F0702030302020204" pitchFamily="66" charset="0"/>
              </a:rPr>
              <a:t>Companies are advertising during children’s TV shows</a:t>
            </a:r>
            <a:endParaRPr lang="ar-SA" sz="2400" dirty="0">
              <a:solidFill>
                <a:srgbClr val="C00000"/>
              </a:solidFill>
              <a:latin typeface="Comic Sans MS" panose="030F0702030302020204" pitchFamily="66" charset="0"/>
            </a:endParaRPr>
          </a:p>
        </p:txBody>
      </p:sp>
    </p:spTree>
    <p:extLst>
      <p:ext uri="{BB962C8B-B14F-4D97-AF65-F5344CB8AC3E}">
        <p14:creationId xmlns:p14="http://schemas.microsoft.com/office/powerpoint/2010/main" val="29605754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8F086FDB-16F3-47E5-8CB3-23ED6969E82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86604" y="272955"/>
            <a:ext cx="8639032" cy="6390336"/>
          </a:xfrm>
          <a:prstGeom prst="rect">
            <a:avLst/>
          </a:prstGeom>
        </p:spPr>
      </p:pic>
      <p:sp>
        <p:nvSpPr>
          <p:cNvPr id="5" name="مربع نص 4">
            <a:extLst>
              <a:ext uri="{FF2B5EF4-FFF2-40B4-BE49-F238E27FC236}">
                <a16:creationId xmlns:a16="http://schemas.microsoft.com/office/drawing/2014/main" id="{5216F3A0-FC78-4917-A15A-94D86B66676B}"/>
              </a:ext>
            </a:extLst>
          </p:cNvPr>
          <p:cNvSpPr txBox="1"/>
          <p:nvPr/>
        </p:nvSpPr>
        <p:spPr>
          <a:xfrm>
            <a:off x="2906973" y="928051"/>
            <a:ext cx="1665027" cy="369332"/>
          </a:xfrm>
          <a:prstGeom prst="rect">
            <a:avLst/>
          </a:prstGeom>
          <a:noFill/>
        </p:spPr>
        <p:txBody>
          <a:bodyPr wrap="square" rtlCol="1">
            <a:spAutoFit/>
          </a:bodyPr>
          <a:lstStyle/>
          <a:p>
            <a:r>
              <a:rPr lang="en-US" dirty="0">
                <a:solidFill>
                  <a:srgbClr val="0000CC"/>
                </a:solidFill>
                <a:latin typeface="Comic Sans MS" panose="030F0702030302020204" pitchFamily="66" charset="0"/>
              </a:rPr>
              <a:t>was invented</a:t>
            </a:r>
            <a:endParaRPr lang="ar-SA"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C0D8ADC3-17FF-4075-8600-0F21414D7DAB}"/>
              </a:ext>
            </a:extLst>
          </p:cNvPr>
          <p:cNvSpPr txBox="1"/>
          <p:nvPr/>
        </p:nvSpPr>
        <p:spPr>
          <a:xfrm>
            <a:off x="6635092" y="1312467"/>
            <a:ext cx="2222304" cy="369332"/>
          </a:xfrm>
          <a:prstGeom prst="rect">
            <a:avLst/>
          </a:prstGeom>
          <a:noFill/>
        </p:spPr>
        <p:txBody>
          <a:bodyPr wrap="square" rtlCol="1">
            <a:spAutoFit/>
          </a:bodyPr>
          <a:lstStyle/>
          <a:p>
            <a:r>
              <a:rPr lang="en-US" dirty="0">
                <a:solidFill>
                  <a:srgbClr val="0000CC"/>
                </a:solidFill>
                <a:latin typeface="Comic Sans MS" panose="030F0702030302020204" pitchFamily="66" charset="0"/>
              </a:rPr>
              <a:t>were also invented</a:t>
            </a:r>
            <a:endParaRPr lang="ar-SA"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8418CA05-66BB-4754-99DC-001FC3103DB4}"/>
              </a:ext>
            </a:extLst>
          </p:cNvPr>
          <p:cNvSpPr txBox="1"/>
          <p:nvPr/>
        </p:nvSpPr>
        <p:spPr>
          <a:xfrm>
            <a:off x="2693155" y="2147256"/>
            <a:ext cx="2222304" cy="369332"/>
          </a:xfrm>
          <a:prstGeom prst="rect">
            <a:avLst/>
          </a:prstGeom>
          <a:noFill/>
        </p:spPr>
        <p:txBody>
          <a:bodyPr wrap="square" rtlCol="1">
            <a:spAutoFit/>
          </a:bodyPr>
          <a:lstStyle/>
          <a:p>
            <a:r>
              <a:rPr lang="en-US" dirty="0">
                <a:solidFill>
                  <a:srgbClr val="0000CC"/>
                </a:solidFill>
                <a:latin typeface="Comic Sans MS" panose="030F0702030302020204" pitchFamily="66" charset="0"/>
              </a:rPr>
              <a:t>was invented</a:t>
            </a:r>
            <a:endParaRPr lang="ar-SA"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id="{585B7ECB-0E29-4C66-8F9D-9A6E5E152A0B}"/>
              </a:ext>
            </a:extLst>
          </p:cNvPr>
          <p:cNvSpPr txBox="1"/>
          <p:nvPr/>
        </p:nvSpPr>
        <p:spPr>
          <a:xfrm>
            <a:off x="5329451" y="2163178"/>
            <a:ext cx="2222304" cy="369332"/>
          </a:xfrm>
          <a:prstGeom prst="rect">
            <a:avLst/>
          </a:prstGeom>
          <a:noFill/>
        </p:spPr>
        <p:txBody>
          <a:bodyPr wrap="square" rtlCol="1">
            <a:spAutoFit/>
          </a:bodyPr>
          <a:lstStyle/>
          <a:p>
            <a:r>
              <a:rPr lang="en-US" dirty="0">
                <a:solidFill>
                  <a:srgbClr val="0000CC"/>
                </a:solidFill>
                <a:latin typeface="Comic Sans MS" panose="030F0702030302020204" pitchFamily="66" charset="0"/>
              </a:rPr>
              <a:t>patented</a:t>
            </a:r>
            <a:endParaRPr lang="ar-SA" dirty="0">
              <a:solidFill>
                <a:srgbClr val="0000CC"/>
              </a:solidFill>
              <a:latin typeface="Comic Sans MS" panose="030F0702030302020204" pitchFamily="66" charset="0"/>
            </a:endParaRPr>
          </a:p>
        </p:txBody>
      </p:sp>
      <p:sp>
        <p:nvSpPr>
          <p:cNvPr id="9" name="مربع نص 8">
            <a:extLst>
              <a:ext uri="{FF2B5EF4-FFF2-40B4-BE49-F238E27FC236}">
                <a16:creationId xmlns:a16="http://schemas.microsoft.com/office/drawing/2014/main" id="{D0F707CD-61B7-40C2-9071-4C3EE1F9520E}"/>
              </a:ext>
            </a:extLst>
          </p:cNvPr>
          <p:cNvSpPr txBox="1"/>
          <p:nvPr/>
        </p:nvSpPr>
        <p:spPr>
          <a:xfrm>
            <a:off x="1726433" y="2572614"/>
            <a:ext cx="2222304" cy="369332"/>
          </a:xfrm>
          <a:prstGeom prst="rect">
            <a:avLst/>
          </a:prstGeom>
          <a:noFill/>
        </p:spPr>
        <p:txBody>
          <a:bodyPr wrap="square" rtlCol="1">
            <a:spAutoFit/>
          </a:bodyPr>
          <a:lstStyle/>
          <a:p>
            <a:r>
              <a:rPr lang="en-US" dirty="0">
                <a:solidFill>
                  <a:srgbClr val="0000CC"/>
                </a:solidFill>
                <a:latin typeface="Comic Sans MS" panose="030F0702030302020204" pitchFamily="66" charset="0"/>
              </a:rPr>
              <a:t>was made</a:t>
            </a:r>
            <a:endParaRPr lang="ar-SA" dirty="0">
              <a:solidFill>
                <a:srgbClr val="0000CC"/>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EF6BD71A-4824-454C-8924-69B9F32AD2E3}"/>
              </a:ext>
            </a:extLst>
          </p:cNvPr>
          <p:cNvSpPr txBox="1"/>
          <p:nvPr/>
        </p:nvSpPr>
        <p:spPr>
          <a:xfrm>
            <a:off x="1510342" y="2957029"/>
            <a:ext cx="2222304" cy="369332"/>
          </a:xfrm>
          <a:prstGeom prst="rect">
            <a:avLst/>
          </a:prstGeom>
          <a:noFill/>
        </p:spPr>
        <p:txBody>
          <a:bodyPr wrap="square" rtlCol="1">
            <a:spAutoFit/>
          </a:bodyPr>
          <a:lstStyle/>
          <a:p>
            <a:r>
              <a:rPr lang="en-US" dirty="0">
                <a:solidFill>
                  <a:srgbClr val="0000CC"/>
                </a:solidFill>
                <a:latin typeface="Comic Sans MS" panose="030F0702030302020204" pitchFamily="66" charset="0"/>
              </a:rPr>
              <a:t>was sold</a:t>
            </a:r>
            <a:endParaRPr lang="ar-SA" dirty="0">
              <a:solidFill>
                <a:srgbClr val="0000CC"/>
              </a:solidFill>
              <a:latin typeface="Comic Sans MS" panose="030F0702030302020204" pitchFamily="66" charset="0"/>
            </a:endParaRPr>
          </a:p>
        </p:txBody>
      </p:sp>
      <p:sp>
        <p:nvSpPr>
          <p:cNvPr id="11" name="مربع نص 10">
            <a:extLst>
              <a:ext uri="{FF2B5EF4-FFF2-40B4-BE49-F238E27FC236}">
                <a16:creationId xmlns:a16="http://schemas.microsoft.com/office/drawing/2014/main" id="{DC6CC528-66C8-42D8-B48F-F8D14EC231D8}"/>
              </a:ext>
            </a:extLst>
          </p:cNvPr>
          <p:cNvSpPr txBox="1"/>
          <p:nvPr/>
        </p:nvSpPr>
        <p:spPr>
          <a:xfrm>
            <a:off x="4417318" y="3407406"/>
            <a:ext cx="2222304" cy="369332"/>
          </a:xfrm>
          <a:prstGeom prst="rect">
            <a:avLst/>
          </a:prstGeom>
          <a:noFill/>
        </p:spPr>
        <p:txBody>
          <a:bodyPr wrap="square" rtlCol="1">
            <a:spAutoFit/>
          </a:bodyPr>
          <a:lstStyle/>
          <a:p>
            <a:r>
              <a:rPr lang="en-US" dirty="0">
                <a:solidFill>
                  <a:srgbClr val="0000CC"/>
                </a:solidFill>
                <a:latin typeface="Comic Sans MS" panose="030F0702030302020204" pitchFamily="66" charset="0"/>
              </a:rPr>
              <a:t>was processed</a:t>
            </a:r>
            <a:endParaRPr lang="ar-SA" dirty="0">
              <a:solidFill>
                <a:srgbClr val="0000CC"/>
              </a:solidFill>
              <a:latin typeface="Comic Sans MS" panose="030F0702030302020204" pitchFamily="66" charset="0"/>
            </a:endParaRPr>
          </a:p>
        </p:txBody>
      </p:sp>
      <p:sp>
        <p:nvSpPr>
          <p:cNvPr id="12" name="مربع نص 11">
            <a:extLst>
              <a:ext uri="{FF2B5EF4-FFF2-40B4-BE49-F238E27FC236}">
                <a16:creationId xmlns:a16="http://schemas.microsoft.com/office/drawing/2014/main" id="{597CFAFD-D176-4C0C-9CB3-99AC716B778A}"/>
              </a:ext>
            </a:extLst>
          </p:cNvPr>
          <p:cNvSpPr txBox="1"/>
          <p:nvPr/>
        </p:nvSpPr>
        <p:spPr>
          <a:xfrm>
            <a:off x="6794309" y="3396030"/>
            <a:ext cx="1175984" cy="369332"/>
          </a:xfrm>
          <a:prstGeom prst="rect">
            <a:avLst/>
          </a:prstGeom>
          <a:noFill/>
        </p:spPr>
        <p:txBody>
          <a:bodyPr wrap="square" rtlCol="1">
            <a:spAutoFit/>
          </a:bodyPr>
          <a:lstStyle/>
          <a:p>
            <a:r>
              <a:rPr lang="en-US" dirty="0">
                <a:solidFill>
                  <a:srgbClr val="0000CC"/>
                </a:solidFill>
                <a:latin typeface="Comic Sans MS" panose="030F0702030302020204" pitchFamily="66" charset="0"/>
              </a:rPr>
              <a:t>used</a:t>
            </a:r>
            <a:endParaRPr lang="ar-SA" dirty="0">
              <a:solidFill>
                <a:srgbClr val="0000CC"/>
              </a:solidFill>
              <a:latin typeface="Comic Sans MS" panose="030F0702030302020204" pitchFamily="66" charset="0"/>
            </a:endParaRPr>
          </a:p>
        </p:txBody>
      </p:sp>
      <p:sp>
        <p:nvSpPr>
          <p:cNvPr id="13" name="مربع نص 12">
            <a:extLst>
              <a:ext uri="{FF2B5EF4-FFF2-40B4-BE49-F238E27FC236}">
                <a16:creationId xmlns:a16="http://schemas.microsoft.com/office/drawing/2014/main" id="{71AE53E9-2575-4FA4-AE7A-C62D95F6D9B7}"/>
              </a:ext>
            </a:extLst>
          </p:cNvPr>
          <p:cNvSpPr txBox="1"/>
          <p:nvPr/>
        </p:nvSpPr>
        <p:spPr>
          <a:xfrm>
            <a:off x="2413368" y="3805468"/>
            <a:ext cx="2222304" cy="369332"/>
          </a:xfrm>
          <a:prstGeom prst="rect">
            <a:avLst/>
          </a:prstGeom>
          <a:noFill/>
        </p:spPr>
        <p:txBody>
          <a:bodyPr wrap="square" rtlCol="1">
            <a:spAutoFit/>
          </a:bodyPr>
          <a:lstStyle/>
          <a:p>
            <a:r>
              <a:rPr lang="en-US" dirty="0">
                <a:solidFill>
                  <a:srgbClr val="0000CC"/>
                </a:solidFill>
                <a:latin typeface="Comic Sans MS" panose="030F0702030302020204" pitchFamily="66" charset="0"/>
              </a:rPr>
              <a:t>was made</a:t>
            </a:r>
            <a:endParaRPr lang="ar-SA" dirty="0">
              <a:solidFill>
                <a:srgbClr val="0000CC"/>
              </a:solidFill>
              <a:latin typeface="Comic Sans MS" panose="030F0702030302020204" pitchFamily="66" charset="0"/>
            </a:endParaRPr>
          </a:p>
        </p:txBody>
      </p:sp>
      <p:sp>
        <p:nvSpPr>
          <p:cNvPr id="14" name="مربع نص 13">
            <a:extLst>
              <a:ext uri="{FF2B5EF4-FFF2-40B4-BE49-F238E27FC236}">
                <a16:creationId xmlns:a16="http://schemas.microsoft.com/office/drawing/2014/main" id="{3090E925-9548-4626-A5CF-2084807203FE}"/>
              </a:ext>
            </a:extLst>
          </p:cNvPr>
          <p:cNvSpPr txBox="1"/>
          <p:nvPr/>
        </p:nvSpPr>
        <p:spPr>
          <a:xfrm>
            <a:off x="7012676" y="3791819"/>
            <a:ext cx="1899317" cy="369332"/>
          </a:xfrm>
          <a:prstGeom prst="rect">
            <a:avLst/>
          </a:prstGeom>
          <a:noFill/>
        </p:spPr>
        <p:txBody>
          <a:bodyPr wrap="square" rtlCol="1">
            <a:spAutoFit/>
          </a:bodyPr>
          <a:lstStyle/>
          <a:p>
            <a:r>
              <a:rPr lang="en-US" dirty="0">
                <a:solidFill>
                  <a:srgbClr val="0000CC"/>
                </a:solidFill>
                <a:latin typeface="Comic Sans MS" panose="030F0702030302020204" pitchFamily="66" charset="0"/>
              </a:rPr>
              <a:t>were soaked</a:t>
            </a:r>
            <a:endParaRPr lang="ar-SA" dirty="0">
              <a:solidFill>
                <a:srgbClr val="0000CC"/>
              </a:solidFill>
              <a:latin typeface="Comic Sans MS" panose="030F0702030302020204" pitchFamily="66" charset="0"/>
            </a:endParaRPr>
          </a:p>
        </p:txBody>
      </p:sp>
      <p:sp>
        <p:nvSpPr>
          <p:cNvPr id="15" name="مربع نص 14">
            <a:extLst>
              <a:ext uri="{FF2B5EF4-FFF2-40B4-BE49-F238E27FC236}">
                <a16:creationId xmlns:a16="http://schemas.microsoft.com/office/drawing/2014/main" id="{2ED1AD1C-28B0-4ED0-A9E5-B8B46B1791D5}"/>
              </a:ext>
            </a:extLst>
          </p:cNvPr>
          <p:cNvSpPr txBox="1"/>
          <p:nvPr/>
        </p:nvSpPr>
        <p:spPr>
          <a:xfrm>
            <a:off x="2959280" y="4651630"/>
            <a:ext cx="2222304" cy="369332"/>
          </a:xfrm>
          <a:prstGeom prst="rect">
            <a:avLst/>
          </a:prstGeom>
          <a:noFill/>
        </p:spPr>
        <p:txBody>
          <a:bodyPr wrap="square" rtlCol="1">
            <a:spAutoFit/>
          </a:bodyPr>
          <a:lstStyle/>
          <a:p>
            <a:r>
              <a:rPr lang="en-US" dirty="0">
                <a:solidFill>
                  <a:srgbClr val="0000CC"/>
                </a:solidFill>
                <a:latin typeface="Comic Sans MS" panose="030F0702030302020204" pitchFamily="66" charset="0"/>
              </a:rPr>
              <a:t>are equipped</a:t>
            </a:r>
            <a:endParaRPr lang="ar-SA" dirty="0">
              <a:solidFill>
                <a:srgbClr val="0000CC"/>
              </a:solidFill>
              <a:latin typeface="Comic Sans MS" panose="030F0702030302020204" pitchFamily="66" charset="0"/>
            </a:endParaRPr>
          </a:p>
        </p:txBody>
      </p:sp>
      <p:sp>
        <p:nvSpPr>
          <p:cNvPr id="16" name="مربع نص 15">
            <a:extLst>
              <a:ext uri="{FF2B5EF4-FFF2-40B4-BE49-F238E27FC236}">
                <a16:creationId xmlns:a16="http://schemas.microsoft.com/office/drawing/2014/main" id="{B1B0C501-0547-4075-9C0E-742496A6D7A2}"/>
              </a:ext>
            </a:extLst>
          </p:cNvPr>
          <p:cNvSpPr txBox="1"/>
          <p:nvPr/>
        </p:nvSpPr>
        <p:spPr>
          <a:xfrm>
            <a:off x="2320106" y="5418182"/>
            <a:ext cx="2288270" cy="369332"/>
          </a:xfrm>
          <a:prstGeom prst="rect">
            <a:avLst/>
          </a:prstGeom>
          <a:noFill/>
        </p:spPr>
        <p:txBody>
          <a:bodyPr wrap="square" rtlCol="1">
            <a:spAutoFit/>
          </a:bodyPr>
          <a:lstStyle/>
          <a:p>
            <a:r>
              <a:rPr lang="en-US" dirty="0">
                <a:solidFill>
                  <a:srgbClr val="0000CC"/>
                </a:solidFill>
                <a:latin typeface="Comic Sans MS" panose="030F0702030302020204" pitchFamily="66" charset="0"/>
              </a:rPr>
              <a:t>were updated </a:t>
            </a:r>
            <a:endParaRPr lang="ar-SA" dirty="0">
              <a:solidFill>
                <a:srgbClr val="0000CC"/>
              </a:solidFill>
              <a:latin typeface="Comic Sans MS" panose="030F0702030302020204" pitchFamily="66" charset="0"/>
            </a:endParaRPr>
          </a:p>
        </p:txBody>
      </p:sp>
      <p:sp>
        <p:nvSpPr>
          <p:cNvPr id="17" name="مربع نص 16">
            <a:extLst>
              <a:ext uri="{FF2B5EF4-FFF2-40B4-BE49-F238E27FC236}">
                <a16:creationId xmlns:a16="http://schemas.microsoft.com/office/drawing/2014/main" id="{E08118E9-E47A-4E9F-B3EB-8075F74C0039}"/>
              </a:ext>
            </a:extLst>
          </p:cNvPr>
          <p:cNvSpPr txBox="1"/>
          <p:nvPr/>
        </p:nvSpPr>
        <p:spPr>
          <a:xfrm>
            <a:off x="1517159" y="5802596"/>
            <a:ext cx="2017611" cy="369332"/>
          </a:xfrm>
          <a:prstGeom prst="rect">
            <a:avLst/>
          </a:prstGeom>
          <a:noFill/>
        </p:spPr>
        <p:txBody>
          <a:bodyPr wrap="square" rtlCol="1">
            <a:spAutoFit/>
          </a:bodyPr>
          <a:lstStyle/>
          <a:p>
            <a:r>
              <a:rPr lang="en-US" dirty="0">
                <a:solidFill>
                  <a:srgbClr val="0000CC"/>
                </a:solidFill>
                <a:latin typeface="Comic Sans MS" panose="030F0702030302020204" pitchFamily="66" charset="0"/>
              </a:rPr>
              <a:t>was installed</a:t>
            </a:r>
            <a:endParaRPr lang="ar-SA" dirty="0">
              <a:solidFill>
                <a:srgbClr val="0000CC"/>
              </a:solidFill>
              <a:latin typeface="Comic Sans MS" panose="030F0702030302020204" pitchFamily="66" charset="0"/>
            </a:endParaRPr>
          </a:p>
        </p:txBody>
      </p:sp>
      <p:sp>
        <p:nvSpPr>
          <p:cNvPr id="18" name="مربع نص 17">
            <a:extLst>
              <a:ext uri="{FF2B5EF4-FFF2-40B4-BE49-F238E27FC236}">
                <a16:creationId xmlns:a16="http://schemas.microsoft.com/office/drawing/2014/main" id="{3C0256B5-FC6C-470A-B21E-D421B85B9ABE}"/>
              </a:ext>
            </a:extLst>
          </p:cNvPr>
          <p:cNvSpPr txBox="1"/>
          <p:nvPr/>
        </p:nvSpPr>
        <p:spPr>
          <a:xfrm>
            <a:off x="4631131" y="5818516"/>
            <a:ext cx="2017611" cy="369332"/>
          </a:xfrm>
          <a:prstGeom prst="rect">
            <a:avLst/>
          </a:prstGeom>
          <a:noFill/>
        </p:spPr>
        <p:txBody>
          <a:bodyPr wrap="square" rtlCol="1">
            <a:spAutoFit/>
          </a:bodyPr>
          <a:lstStyle/>
          <a:p>
            <a:r>
              <a:rPr lang="en-US" dirty="0">
                <a:solidFill>
                  <a:srgbClr val="0000CC"/>
                </a:solidFill>
                <a:latin typeface="Comic Sans MS" panose="030F0702030302020204" pitchFamily="66" charset="0"/>
              </a:rPr>
              <a:t>were trained</a:t>
            </a:r>
            <a:endParaRPr lang="ar-SA"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2741458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500"/>
                                        <p:tgtEl>
                                          <p:spTgt spid="1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500"/>
                                        <p:tgtEl>
                                          <p:spTgt spid="16"/>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fade">
                                      <p:cBhvr>
                                        <p:cTn id="72" dur="500"/>
                                        <p:tgtEl>
                                          <p:spTgt spid="17"/>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fade">
                                      <p:cBhvr>
                                        <p:cTn id="7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0A041D78-DA33-44F6-9768-52AE94A2F48F}"/>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b="4538"/>
          <a:stretch/>
        </p:blipFill>
        <p:spPr>
          <a:xfrm>
            <a:off x="133453" y="675861"/>
            <a:ext cx="8875718" cy="4427768"/>
          </a:xfrm>
          <a:prstGeom prst="rect">
            <a:avLst/>
          </a:prstGeom>
        </p:spPr>
      </p:pic>
      <p:sp>
        <p:nvSpPr>
          <p:cNvPr id="5" name="مربع نص 4">
            <a:extLst>
              <a:ext uri="{FF2B5EF4-FFF2-40B4-BE49-F238E27FC236}">
                <a16:creationId xmlns:a16="http://schemas.microsoft.com/office/drawing/2014/main" id="{D61F2BF6-169E-4965-8FC4-C409FB1365A2}"/>
              </a:ext>
            </a:extLst>
          </p:cNvPr>
          <p:cNvSpPr txBox="1"/>
          <p:nvPr/>
        </p:nvSpPr>
        <p:spPr>
          <a:xfrm>
            <a:off x="1411356" y="2657053"/>
            <a:ext cx="2710072"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are they meeting </a:t>
            </a:r>
            <a:endParaRPr lang="ar-SA" sz="24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593E43AB-9FB5-4638-97FB-6F1D18530E5D}"/>
              </a:ext>
            </a:extLst>
          </p:cNvPr>
          <p:cNvSpPr txBox="1"/>
          <p:nvPr/>
        </p:nvSpPr>
        <p:spPr>
          <a:xfrm>
            <a:off x="1563756" y="3843124"/>
            <a:ext cx="2710072"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is Sierra </a:t>
            </a:r>
            <a:endParaRPr lang="ar-SA" sz="24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9AA62952-FFAB-4265-B669-00513A73493D}"/>
              </a:ext>
            </a:extLst>
          </p:cNvPr>
          <p:cNvSpPr txBox="1"/>
          <p:nvPr/>
        </p:nvSpPr>
        <p:spPr>
          <a:xfrm>
            <a:off x="5420140" y="2690185"/>
            <a:ext cx="2981737" cy="400110"/>
          </a:xfrm>
          <a:prstGeom prst="rect">
            <a:avLst/>
          </a:prstGeom>
          <a:noFill/>
        </p:spPr>
        <p:txBody>
          <a:bodyPr wrap="square" rtlCol="1">
            <a:spAutoFit/>
          </a:bodyPr>
          <a:lstStyle/>
          <a:p>
            <a:r>
              <a:rPr lang="en-US" sz="2000" dirty="0">
                <a:solidFill>
                  <a:srgbClr val="0000CC"/>
                </a:solidFill>
                <a:latin typeface="Comic Sans MS" panose="030F0702030302020204" pitchFamily="66" charset="0"/>
              </a:rPr>
              <a:t>do they want to go </a:t>
            </a:r>
            <a:endParaRPr lang="ar-SA" sz="2000"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id="{47E4CA9D-1CCD-43D4-B6C5-054D366C5258}"/>
              </a:ext>
            </a:extLst>
          </p:cNvPr>
          <p:cNvSpPr txBox="1"/>
          <p:nvPr/>
        </p:nvSpPr>
        <p:spPr>
          <a:xfrm>
            <a:off x="5446644" y="3856375"/>
            <a:ext cx="2710072" cy="461665"/>
          </a:xfrm>
          <a:prstGeom prst="rect">
            <a:avLst/>
          </a:prstGeom>
          <a:noFill/>
        </p:spPr>
        <p:txBody>
          <a:bodyPr wrap="square" rtlCol="1">
            <a:spAutoFit/>
          </a:bodyPr>
          <a:lstStyle/>
          <a:p>
            <a:r>
              <a:rPr lang="en-US" sz="2400" dirty="0">
                <a:solidFill>
                  <a:srgbClr val="0000CC"/>
                </a:solidFill>
                <a:latin typeface="Comic Sans MS" panose="030F0702030302020204" pitchFamily="66" charset="0"/>
              </a:rPr>
              <a:t>are they going </a:t>
            </a:r>
            <a:endParaRPr lang="ar-SA" sz="24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25417186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3BAA3245-C5CF-4320-9874-181E7F1CBCE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82761" y="368490"/>
            <a:ext cx="8783818" cy="5902656"/>
          </a:xfrm>
          <a:prstGeom prst="rect">
            <a:avLst/>
          </a:prstGeom>
        </p:spPr>
      </p:pic>
      <p:sp>
        <p:nvSpPr>
          <p:cNvPr id="5" name="مربع نص 4">
            <a:extLst>
              <a:ext uri="{FF2B5EF4-FFF2-40B4-BE49-F238E27FC236}">
                <a16:creationId xmlns:a16="http://schemas.microsoft.com/office/drawing/2014/main" id="{059395D8-4ADE-46E1-ACE9-7C6D13A9636C}"/>
              </a:ext>
            </a:extLst>
          </p:cNvPr>
          <p:cNvSpPr txBox="1"/>
          <p:nvPr/>
        </p:nvSpPr>
        <p:spPr>
          <a:xfrm>
            <a:off x="5145206" y="1405716"/>
            <a:ext cx="3816033" cy="4461991"/>
          </a:xfrm>
          <a:prstGeom prst="rect">
            <a:avLst/>
          </a:prstGeom>
          <a:noFill/>
        </p:spPr>
        <p:txBody>
          <a:bodyPr wrap="square" rtlCol="1">
            <a:spAutoFit/>
          </a:bodyPr>
          <a:lstStyle/>
          <a:p>
            <a:pPr>
              <a:lnSpc>
                <a:spcPct val="150000"/>
              </a:lnSpc>
            </a:pPr>
            <a:r>
              <a:rPr lang="en-US" sz="2400" dirty="0">
                <a:solidFill>
                  <a:srgbClr val="0000CC"/>
                </a:solidFill>
                <a:latin typeface="Comic Sans MS" panose="030F0702030302020204" pitchFamily="66" charset="0"/>
              </a:rPr>
              <a:t>smart phone </a:t>
            </a:r>
          </a:p>
          <a:p>
            <a:pPr>
              <a:lnSpc>
                <a:spcPct val="150000"/>
              </a:lnSpc>
            </a:pPr>
            <a:r>
              <a:rPr lang="en-US" sz="2400" dirty="0">
                <a:solidFill>
                  <a:srgbClr val="0000CC"/>
                </a:solidFill>
                <a:latin typeface="Comic Sans MS" panose="030F0702030302020204" pitchFamily="66" charset="0"/>
              </a:rPr>
              <a:t>biscuits</a:t>
            </a:r>
          </a:p>
          <a:p>
            <a:pPr>
              <a:lnSpc>
                <a:spcPct val="150000"/>
              </a:lnSpc>
            </a:pPr>
            <a:r>
              <a:rPr lang="en-US" sz="2400" dirty="0">
                <a:solidFill>
                  <a:srgbClr val="0000CC"/>
                </a:solidFill>
                <a:latin typeface="Comic Sans MS" panose="030F0702030302020204" pitchFamily="66" charset="0"/>
              </a:rPr>
              <a:t>a car </a:t>
            </a:r>
          </a:p>
          <a:p>
            <a:pPr>
              <a:lnSpc>
                <a:spcPct val="150000"/>
              </a:lnSpc>
            </a:pPr>
            <a:r>
              <a:rPr lang="en-US" sz="2400" dirty="0">
                <a:solidFill>
                  <a:srgbClr val="0000CC"/>
                </a:solidFill>
                <a:latin typeface="Comic Sans MS" panose="030F0702030302020204" pitchFamily="66" charset="0"/>
              </a:rPr>
              <a:t>a car dealer </a:t>
            </a:r>
          </a:p>
          <a:p>
            <a:pPr>
              <a:lnSpc>
                <a:spcPct val="150000"/>
              </a:lnSpc>
            </a:pPr>
            <a:r>
              <a:rPr lang="en-US" sz="2400" dirty="0">
                <a:solidFill>
                  <a:srgbClr val="0000CC"/>
                </a:solidFill>
                <a:latin typeface="Comic Sans MS" panose="030F0702030302020204" pitchFamily="66" charset="0"/>
              </a:rPr>
              <a:t>a soft drink</a:t>
            </a:r>
          </a:p>
          <a:p>
            <a:pPr>
              <a:lnSpc>
                <a:spcPct val="150000"/>
              </a:lnSpc>
            </a:pPr>
            <a:r>
              <a:rPr lang="en-US" sz="2400" dirty="0">
                <a:solidFill>
                  <a:srgbClr val="0000CC"/>
                </a:solidFill>
                <a:latin typeface="Comic Sans MS" panose="030F0702030302020204" pitchFamily="66" charset="0"/>
              </a:rPr>
              <a:t>watches</a:t>
            </a:r>
          </a:p>
          <a:p>
            <a:pPr>
              <a:lnSpc>
                <a:spcPct val="150000"/>
              </a:lnSpc>
            </a:pPr>
            <a:r>
              <a:rPr lang="en-US" sz="2400" dirty="0">
                <a:solidFill>
                  <a:srgbClr val="0000CC"/>
                </a:solidFill>
                <a:latin typeface="Comic Sans MS" panose="030F0702030302020204" pitchFamily="66" charset="0"/>
              </a:rPr>
              <a:t>vacation</a:t>
            </a:r>
          </a:p>
          <a:p>
            <a:pPr>
              <a:lnSpc>
                <a:spcPct val="150000"/>
              </a:lnSpc>
            </a:pPr>
            <a:r>
              <a:rPr lang="en-US" sz="2400" dirty="0">
                <a:solidFill>
                  <a:srgbClr val="0000CC"/>
                </a:solidFill>
                <a:latin typeface="Comic Sans MS" panose="030F0702030302020204" pitchFamily="66" charset="0"/>
              </a:rPr>
              <a:t>a printer </a:t>
            </a:r>
            <a:endParaRPr lang="ar-SA" sz="24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33832355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fade">
                                      <p:cBhvr>
                                        <p:cTn id="37" dur="500"/>
                                        <p:tgtEl>
                                          <p:spTgt spid="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fade">
                                      <p:cBhvr>
                                        <p:cTn id="42" dur="500"/>
                                        <p:tgtEl>
                                          <p:spTgt spid="5">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xEl>
                                              <p:pRg st="7" end="7"/>
                                            </p:txEl>
                                          </p:spTgt>
                                        </p:tgtEl>
                                        <p:attrNameLst>
                                          <p:attrName>style.visibility</p:attrName>
                                        </p:attrNameLst>
                                      </p:cBhvr>
                                      <p:to>
                                        <p:strVal val="visible"/>
                                      </p:to>
                                    </p:set>
                                    <p:animEffect transition="in" filter="fade">
                                      <p:cBhvr>
                                        <p:cTn id="47"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E834CC7D-8C0F-4BAA-A91B-47FC6836234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32012" y="218365"/>
            <a:ext cx="8748215" cy="6439392"/>
          </a:xfrm>
          <a:prstGeom prst="rect">
            <a:avLst/>
          </a:prstGeom>
        </p:spPr>
      </p:pic>
    </p:spTree>
    <p:extLst>
      <p:ext uri="{BB962C8B-B14F-4D97-AF65-F5344CB8AC3E}">
        <p14:creationId xmlns:p14="http://schemas.microsoft.com/office/powerpoint/2010/main" val="21532430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3A08F126-851E-465D-92F8-67C6B2BCD9A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97192" y="736979"/>
            <a:ext cx="8517669" cy="4776717"/>
          </a:xfrm>
          <a:prstGeom prst="rect">
            <a:avLst/>
          </a:prstGeom>
        </p:spPr>
      </p:pic>
      <p:sp>
        <p:nvSpPr>
          <p:cNvPr id="5" name="مربع نص 4">
            <a:extLst>
              <a:ext uri="{FF2B5EF4-FFF2-40B4-BE49-F238E27FC236}">
                <a16:creationId xmlns:a16="http://schemas.microsoft.com/office/drawing/2014/main" id="{6129A6AD-2D2B-45E3-BF92-8B26E1688D4A}"/>
              </a:ext>
            </a:extLst>
          </p:cNvPr>
          <p:cNvSpPr txBox="1"/>
          <p:nvPr/>
        </p:nvSpPr>
        <p:spPr>
          <a:xfrm>
            <a:off x="5104265" y="506146"/>
            <a:ext cx="3197137" cy="461665"/>
          </a:xfrm>
          <a:prstGeom prst="rect">
            <a:avLst/>
          </a:prstGeom>
          <a:solidFill>
            <a:srgbClr val="FF0000"/>
          </a:solidFill>
        </p:spPr>
        <p:txBody>
          <a:bodyPr wrap="square" rtlCol="1">
            <a:spAutoFit/>
          </a:bodyPr>
          <a:lstStyle/>
          <a:p>
            <a:pPr algn="r" rtl="1"/>
            <a:r>
              <a:rPr lang="ar-SA" sz="2400" b="1" dirty="0">
                <a:solidFill>
                  <a:schemeClr val="bg1"/>
                </a:solidFill>
                <a:highlight>
                  <a:srgbClr val="FF0000"/>
                </a:highlight>
                <a:latin typeface="Comic Sans MS" panose="030F0702030302020204" pitchFamily="66" charset="0"/>
              </a:rPr>
              <a:t>الإجابات من الممكن أن تختلف </a:t>
            </a:r>
            <a:endParaRPr lang="ar-SA" sz="2400" b="1" dirty="0">
              <a:solidFill>
                <a:srgbClr val="FF0000"/>
              </a:solidFill>
              <a:highlight>
                <a:srgbClr val="FF0000"/>
              </a:highlight>
              <a:latin typeface="Comic Sans MS" panose="030F0702030302020204" pitchFamily="66" charset="0"/>
            </a:endParaRPr>
          </a:p>
        </p:txBody>
      </p:sp>
      <p:sp>
        <p:nvSpPr>
          <p:cNvPr id="6" name="مربع نص 5">
            <a:extLst>
              <a:ext uri="{FF2B5EF4-FFF2-40B4-BE49-F238E27FC236}">
                <a16:creationId xmlns:a16="http://schemas.microsoft.com/office/drawing/2014/main" id="{E184D1F0-B0A1-4114-8AC1-8E750A37CD7E}"/>
              </a:ext>
            </a:extLst>
          </p:cNvPr>
          <p:cNvSpPr txBox="1"/>
          <p:nvPr/>
        </p:nvSpPr>
        <p:spPr>
          <a:xfrm>
            <a:off x="1405719" y="1214651"/>
            <a:ext cx="6895683" cy="954107"/>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reliability, precision, quality, style</a:t>
            </a:r>
          </a:p>
          <a:p>
            <a:r>
              <a:rPr lang="en-US" sz="2800" dirty="0">
                <a:solidFill>
                  <a:srgbClr val="C00000"/>
                </a:solidFill>
                <a:latin typeface="Comic Sans MS" panose="030F0702030302020204" pitchFamily="66" charset="0"/>
              </a:rPr>
              <a:t>smooth, elegant, prestigious, traditional</a:t>
            </a:r>
            <a:endParaRPr lang="ar-SA" sz="2800" dirty="0">
              <a:solidFill>
                <a:srgbClr val="C00000"/>
              </a:solidFill>
              <a:latin typeface="Comic Sans MS" panose="030F0702030302020204" pitchFamily="66" charset="0"/>
            </a:endParaRPr>
          </a:p>
        </p:txBody>
      </p:sp>
      <p:sp>
        <p:nvSpPr>
          <p:cNvPr id="7" name="مربع نص 6">
            <a:extLst>
              <a:ext uri="{FF2B5EF4-FFF2-40B4-BE49-F238E27FC236}">
                <a16:creationId xmlns:a16="http://schemas.microsoft.com/office/drawing/2014/main" id="{8F6A4685-E5B9-4D53-B929-2F1F02EA3665}"/>
              </a:ext>
            </a:extLst>
          </p:cNvPr>
          <p:cNvSpPr txBox="1"/>
          <p:nvPr/>
        </p:nvSpPr>
        <p:spPr>
          <a:xfrm>
            <a:off x="1353400" y="2718183"/>
            <a:ext cx="3750866" cy="954107"/>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at home , at work </a:t>
            </a:r>
          </a:p>
          <a:p>
            <a:r>
              <a:rPr lang="en-US" sz="2800" dirty="0">
                <a:solidFill>
                  <a:srgbClr val="C00000"/>
                </a:solidFill>
                <a:latin typeface="Comic Sans MS" panose="030F0702030302020204" pitchFamily="66" charset="0"/>
              </a:rPr>
              <a:t>at school , at work</a:t>
            </a:r>
            <a:endParaRPr lang="ar-SA" sz="2800" dirty="0">
              <a:solidFill>
                <a:srgbClr val="C00000"/>
              </a:solidFill>
              <a:latin typeface="Comic Sans MS" panose="030F0702030302020204" pitchFamily="66" charset="0"/>
            </a:endParaRPr>
          </a:p>
        </p:txBody>
      </p:sp>
      <p:sp>
        <p:nvSpPr>
          <p:cNvPr id="8" name="مربع نص 7">
            <a:extLst>
              <a:ext uri="{FF2B5EF4-FFF2-40B4-BE49-F238E27FC236}">
                <a16:creationId xmlns:a16="http://schemas.microsoft.com/office/drawing/2014/main" id="{2BCF49DA-629C-4714-8994-DF7053A21FC6}"/>
              </a:ext>
            </a:extLst>
          </p:cNvPr>
          <p:cNvSpPr txBox="1"/>
          <p:nvPr/>
        </p:nvSpPr>
        <p:spPr>
          <a:xfrm>
            <a:off x="1382968" y="4194421"/>
            <a:ext cx="5004184" cy="954107"/>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Professional , casual </a:t>
            </a:r>
          </a:p>
          <a:p>
            <a:r>
              <a:rPr lang="en-US" sz="2800" dirty="0">
                <a:solidFill>
                  <a:srgbClr val="C00000"/>
                </a:solidFill>
                <a:latin typeface="Comic Sans MS" panose="030F0702030302020204" pitchFamily="66" charset="0"/>
              </a:rPr>
              <a:t>Knowledge , respectful </a:t>
            </a:r>
            <a:endParaRPr lang="ar-SA" sz="2800" dirty="0">
              <a:solidFill>
                <a:srgbClr val="C00000"/>
              </a:solidFill>
              <a:latin typeface="Comic Sans MS" panose="030F0702030302020204" pitchFamily="66" charset="0"/>
            </a:endParaRPr>
          </a:p>
        </p:txBody>
      </p:sp>
    </p:spTree>
    <p:extLst>
      <p:ext uri="{BB962C8B-B14F-4D97-AF65-F5344CB8AC3E}">
        <p14:creationId xmlns:p14="http://schemas.microsoft.com/office/powerpoint/2010/main" val="8227642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fade">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xEl>
                                              <p:pRg st="0" end="0"/>
                                            </p:txEl>
                                          </p:spTgt>
                                        </p:tgtEl>
                                        <p:attrNameLst>
                                          <p:attrName>style.visibility</p:attrName>
                                        </p:attrNameLst>
                                      </p:cBhvr>
                                      <p:to>
                                        <p:strVal val="visible"/>
                                      </p:to>
                                    </p:set>
                                    <p:animEffect transition="in" filter="fade">
                                      <p:cBhvr>
                                        <p:cTn id="32" dur="500"/>
                                        <p:tgtEl>
                                          <p:spTgt spid="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xEl>
                                              <p:pRg st="1" end="1"/>
                                            </p:txEl>
                                          </p:spTgt>
                                        </p:tgtEl>
                                        <p:attrNameLst>
                                          <p:attrName>style.visibility</p:attrName>
                                        </p:attrNameLst>
                                      </p:cBhvr>
                                      <p:to>
                                        <p:strVal val="visible"/>
                                      </p:to>
                                    </p:set>
                                    <p:animEffect transition="in" filter="fade">
                                      <p:cBhvr>
                                        <p:cTn id="37"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build="p"/>
      <p:bldP spid="7" grpId="0"/>
      <p:bldP spid="8" grpId="0"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1DAF62BB-DDE6-4392-BB4D-3C2791D3518C}"/>
              </a:ext>
            </a:extLst>
          </p:cNvPr>
          <p:cNvPicPr>
            <a:picLocks noChangeAspect="1"/>
          </p:cNvPicPr>
          <p:nvPr/>
        </p:nvPicPr>
        <p:blipFill>
          <a:blip r:embed="rId2"/>
          <a:stretch>
            <a:fillRect/>
          </a:stretch>
        </p:blipFill>
        <p:spPr>
          <a:xfrm>
            <a:off x="272955" y="736982"/>
            <a:ext cx="8679976" cy="5928815"/>
          </a:xfrm>
          <a:prstGeom prst="rect">
            <a:avLst/>
          </a:prstGeom>
        </p:spPr>
      </p:pic>
      <p:sp>
        <p:nvSpPr>
          <p:cNvPr id="5" name="مربع نص 4">
            <a:extLst>
              <a:ext uri="{FF2B5EF4-FFF2-40B4-BE49-F238E27FC236}">
                <a16:creationId xmlns:a16="http://schemas.microsoft.com/office/drawing/2014/main" id="{EDCA8B89-1C28-4EFE-AAA1-6DCDF90F8878}"/>
              </a:ext>
            </a:extLst>
          </p:cNvPr>
          <p:cNvSpPr txBox="1"/>
          <p:nvPr/>
        </p:nvSpPr>
        <p:spPr>
          <a:xfrm>
            <a:off x="3875965" y="506146"/>
            <a:ext cx="4425438" cy="461665"/>
          </a:xfrm>
          <a:prstGeom prst="rect">
            <a:avLst/>
          </a:prstGeom>
          <a:solidFill>
            <a:srgbClr val="FF0000"/>
          </a:solidFill>
        </p:spPr>
        <p:txBody>
          <a:bodyPr wrap="square" rtlCol="1">
            <a:spAutoFit/>
          </a:bodyPr>
          <a:lstStyle/>
          <a:p>
            <a:pPr algn="r" rtl="1"/>
            <a:r>
              <a:rPr lang="ar-SA" sz="2400" b="1" dirty="0">
                <a:solidFill>
                  <a:schemeClr val="bg1"/>
                </a:solidFill>
                <a:highlight>
                  <a:srgbClr val="FF0000"/>
                </a:highlight>
                <a:latin typeface="Comic Sans MS" panose="030F0702030302020204" pitchFamily="66" charset="0"/>
              </a:rPr>
              <a:t>قم بتصميم إعلان حول مشروب غازي جديد </a:t>
            </a:r>
            <a:endParaRPr lang="ar-SA" sz="2400" b="1" dirty="0">
              <a:solidFill>
                <a:srgbClr val="FF0000"/>
              </a:solidFill>
              <a:highlight>
                <a:srgbClr val="FF0000"/>
              </a:highlight>
              <a:latin typeface="Comic Sans MS" panose="030F0702030302020204" pitchFamily="66" charset="0"/>
            </a:endParaRPr>
          </a:p>
        </p:txBody>
      </p:sp>
    </p:spTree>
    <p:extLst>
      <p:ext uri="{BB962C8B-B14F-4D97-AF65-F5344CB8AC3E}">
        <p14:creationId xmlns:p14="http://schemas.microsoft.com/office/powerpoint/2010/main" val="18829583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9A5ED631-6231-4406-B870-6E1505F53B5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59049" y="423081"/>
            <a:ext cx="8836651" cy="6237026"/>
          </a:xfrm>
          <a:prstGeom prst="rect">
            <a:avLst/>
          </a:prstGeom>
        </p:spPr>
      </p:pic>
      <p:sp>
        <p:nvSpPr>
          <p:cNvPr id="5" name="مربع نص 4">
            <a:extLst>
              <a:ext uri="{FF2B5EF4-FFF2-40B4-BE49-F238E27FC236}">
                <a16:creationId xmlns:a16="http://schemas.microsoft.com/office/drawing/2014/main" id="{39789E79-A551-4E18-91F9-FADBB945711F}"/>
              </a:ext>
            </a:extLst>
          </p:cNvPr>
          <p:cNvSpPr txBox="1"/>
          <p:nvPr/>
        </p:nvSpPr>
        <p:spPr>
          <a:xfrm>
            <a:off x="3602118" y="3541594"/>
            <a:ext cx="1939764" cy="461665"/>
          </a:xfrm>
          <a:prstGeom prst="rect">
            <a:avLst/>
          </a:prstGeom>
          <a:solidFill>
            <a:srgbClr val="FF0000"/>
          </a:solidFill>
        </p:spPr>
        <p:txBody>
          <a:bodyPr wrap="square" rtlCol="1">
            <a:spAutoFit/>
          </a:bodyPr>
          <a:lstStyle/>
          <a:p>
            <a:pPr algn="r" rtl="1"/>
            <a:r>
              <a:rPr lang="ar-SA" sz="2400" b="1" dirty="0">
                <a:solidFill>
                  <a:schemeClr val="bg1"/>
                </a:solidFill>
                <a:highlight>
                  <a:srgbClr val="FF0000"/>
                </a:highlight>
                <a:latin typeface="Comic Sans MS" panose="030F0702030302020204" pitchFamily="66" charset="0"/>
              </a:rPr>
              <a:t>قم بكتابة الإعلان </a:t>
            </a:r>
            <a:endParaRPr lang="ar-SA" sz="2400" b="1" dirty="0">
              <a:solidFill>
                <a:srgbClr val="FF0000"/>
              </a:solidFill>
              <a:highlight>
                <a:srgbClr val="FF0000"/>
              </a:highlight>
              <a:latin typeface="Comic Sans MS" panose="030F0702030302020204" pitchFamily="66" charset="0"/>
            </a:endParaRPr>
          </a:p>
        </p:txBody>
      </p:sp>
    </p:spTree>
    <p:extLst>
      <p:ext uri="{BB962C8B-B14F-4D97-AF65-F5344CB8AC3E}">
        <p14:creationId xmlns:p14="http://schemas.microsoft.com/office/powerpoint/2010/main" val="35065094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57F11A74-B442-461C-BD2A-EC753085154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32011" y="117488"/>
            <a:ext cx="8748215" cy="6552337"/>
          </a:xfrm>
          <a:prstGeom prst="rect">
            <a:avLst/>
          </a:prstGeom>
        </p:spPr>
      </p:pic>
      <p:sp>
        <p:nvSpPr>
          <p:cNvPr id="5" name="شكل بيضاوي 4">
            <a:extLst>
              <a:ext uri="{FF2B5EF4-FFF2-40B4-BE49-F238E27FC236}">
                <a16:creationId xmlns:a16="http://schemas.microsoft.com/office/drawing/2014/main" id="{C6FAE60F-92E0-4FB2-8952-A4EEFF774722}"/>
              </a:ext>
            </a:extLst>
          </p:cNvPr>
          <p:cNvSpPr/>
          <p:nvPr/>
        </p:nvSpPr>
        <p:spPr>
          <a:xfrm>
            <a:off x="900752" y="1173707"/>
            <a:ext cx="518615" cy="313898"/>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6" name="شكل بيضاوي 5">
            <a:extLst>
              <a:ext uri="{FF2B5EF4-FFF2-40B4-BE49-F238E27FC236}">
                <a16:creationId xmlns:a16="http://schemas.microsoft.com/office/drawing/2014/main" id="{4B63280D-87E0-4094-A63A-D717BEBCD1A6}"/>
              </a:ext>
            </a:extLst>
          </p:cNvPr>
          <p:cNvSpPr/>
          <p:nvPr/>
        </p:nvSpPr>
        <p:spPr>
          <a:xfrm>
            <a:off x="4082959" y="1189628"/>
            <a:ext cx="518615" cy="313898"/>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7" name="شكل بيضاوي 6">
            <a:extLst>
              <a:ext uri="{FF2B5EF4-FFF2-40B4-BE49-F238E27FC236}">
                <a16:creationId xmlns:a16="http://schemas.microsoft.com/office/drawing/2014/main" id="{105A4476-D548-442E-9582-0327669D89E5}"/>
              </a:ext>
            </a:extLst>
          </p:cNvPr>
          <p:cNvSpPr/>
          <p:nvPr/>
        </p:nvSpPr>
        <p:spPr>
          <a:xfrm>
            <a:off x="1519451" y="1492155"/>
            <a:ext cx="518615" cy="313898"/>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8" name="شكل بيضاوي 7">
            <a:extLst>
              <a:ext uri="{FF2B5EF4-FFF2-40B4-BE49-F238E27FC236}">
                <a16:creationId xmlns:a16="http://schemas.microsoft.com/office/drawing/2014/main" id="{96CFF432-7D04-4A78-837F-B1D38D8A36A0}"/>
              </a:ext>
            </a:extLst>
          </p:cNvPr>
          <p:cNvSpPr/>
          <p:nvPr/>
        </p:nvSpPr>
        <p:spPr>
          <a:xfrm>
            <a:off x="2354242" y="1494428"/>
            <a:ext cx="348017" cy="261584"/>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 name="شكل بيضاوي 8">
            <a:extLst>
              <a:ext uri="{FF2B5EF4-FFF2-40B4-BE49-F238E27FC236}">
                <a16:creationId xmlns:a16="http://schemas.microsoft.com/office/drawing/2014/main" id="{0FA13ABF-91EF-4B83-A5E7-27702D77F1FC}"/>
              </a:ext>
            </a:extLst>
          </p:cNvPr>
          <p:cNvSpPr/>
          <p:nvPr/>
        </p:nvSpPr>
        <p:spPr>
          <a:xfrm>
            <a:off x="882556" y="1756012"/>
            <a:ext cx="518615" cy="313898"/>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0" name="شكل بيضاوي 9">
            <a:extLst>
              <a:ext uri="{FF2B5EF4-FFF2-40B4-BE49-F238E27FC236}">
                <a16:creationId xmlns:a16="http://schemas.microsoft.com/office/drawing/2014/main" id="{A29B1E2E-428A-4611-8ABE-E2C0DF12C282}"/>
              </a:ext>
            </a:extLst>
          </p:cNvPr>
          <p:cNvSpPr/>
          <p:nvPr/>
        </p:nvSpPr>
        <p:spPr>
          <a:xfrm>
            <a:off x="3300489" y="1771932"/>
            <a:ext cx="384408" cy="313898"/>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1" name="شكل بيضاوي 10">
            <a:extLst>
              <a:ext uri="{FF2B5EF4-FFF2-40B4-BE49-F238E27FC236}">
                <a16:creationId xmlns:a16="http://schemas.microsoft.com/office/drawing/2014/main" id="{B2A0E5CC-84E7-4588-9397-C393076174C5}"/>
              </a:ext>
            </a:extLst>
          </p:cNvPr>
          <p:cNvSpPr/>
          <p:nvPr/>
        </p:nvSpPr>
        <p:spPr>
          <a:xfrm>
            <a:off x="1433013" y="2047164"/>
            <a:ext cx="518615" cy="313898"/>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2" name="شكل بيضاوي 11">
            <a:extLst>
              <a:ext uri="{FF2B5EF4-FFF2-40B4-BE49-F238E27FC236}">
                <a16:creationId xmlns:a16="http://schemas.microsoft.com/office/drawing/2014/main" id="{EF5A600F-3D50-4860-A1E9-55D80F0DDDE4}"/>
              </a:ext>
            </a:extLst>
          </p:cNvPr>
          <p:cNvSpPr/>
          <p:nvPr/>
        </p:nvSpPr>
        <p:spPr>
          <a:xfrm>
            <a:off x="3946481" y="2076732"/>
            <a:ext cx="518615" cy="313898"/>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3" name="شكل بيضاوي 12">
            <a:extLst>
              <a:ext uri="{FF2B5EF4-FFF2-40B4-BE49-F238E27FC236}">
                <a16:creationId xmlns:a16="http://schemas.microsoft.com/office/drawing/2014/main" id="{0E4EFF20-DF37-49CD-94C9-653720FFB5B9}"/>
              </a:ext>
            </a:extLst>
          </p:cNvPr>
          <p:cNvSpPr/>
          <p:nvPr/>
        </p:nvSpPr>
        <p:spPr>
          <a:xfrm>
            <a:off x="905300" y="2351964"/>
            <a:ext cx="323000" cy="313898"/>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4" name="شكل بيضاوي 13">
            <a:extLst>
              <a:ext uri="{FF2B5EF4-FFF2-40B4-BE49-F238E27FC236}">
                <a16:creationId xmlns:a16="http://schemas.microsoft.com/office/drawing/2014/main" id="{4C40D1E1-560B-4DD1-B1E8-2B5CDB72041E}"/>
              </a:ext>
            </a:extLst>
          </p:cNvPr>
          <p:cNvSpPr/>
          <p:nvPr/>
        </p:nvSpPr>
        <p:spPr>
          <a:xfrm>
            <a:off x="2993411" y="2365612"/>
            <a:ext cx="518615" cy="313898"/>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5" name="شكل بيضاوي 14">
            <a:extLst>
              <a:ext uri="{FF2B5EF4-FFF2-40B4-BE49-F238E27FC236}">
                <a16:creationId xmlns:a16="http://schemas.microsoft.com/office/drawing/2014/main" id="{9E94BA6E-34AF-4C1D-A997-9AA1291E1A20}"/>
              </a:ext>
            </a:extLst>
          </p:cNvPr>
          <p:cNvSpPr/>
          <p:nvPr/>
        </p:nvSpPr>
        <p:spPr>
          <a:xfrm>
            <a:off x="1958450" y="2654492"/>
            <a:ext cx="518615" cy="313898"/>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6" name="شكل بيضاوي 15">
            <a:extLst>
              <a:ext uri="{FF2B5EF4-FFF2-40B4-BE49-F238E27FC236}">
                <a16:creationId xmlns:a16="http://schemas.microsoft.com/office/drawing/2014/main" id="{49777584-F597-47C9-A273-6E1D86BD4B6B}"/>
              </a:ext>
            </a:extLst>
          </p:cNvPr>
          <p:cNvSpPr/>
          <p:nvPr/>
        </p:nvSpPr>
        <p:spPr>
          <a:xfrm>
            <a:off x="3775881" y="2670412"/>
            <a:ext cx="252492" cy="313898"/>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7" name="مربع نص 16">
            <a:extLst>
              <a:ext uri="{FF2B5EF4-FFF2-40B4-BE49-F238E27FC236}">
                <a16:creationId xmlns:a16="http://schemas.microsoft.com/office/drawing/2014/main" id="{6EB0AF4F-1EA4-403A-A82D-AEBCD62353DC}"/>
              </a:ext>
            </a:extLst>
          </p:cNvPr>
          <p:cNvSpPr txBox="1"/>
          <p:nvPr/>
        </p:nvSpPr>
        <p:spPr>
          <a:xfrm>
            <a:off x="900752" y="3880517"/>
            <a:ext cx="8079474" cy="2799997"/>
          </a:xfrm>
          <a:prstGeom prst="rect">
            <a:avLst/>
          </a:prstGeom>
          <a:noFill/>
        </p:spPr>
        <p:txBody>
          <a:bodyPr wrap="square" rtlCol="1">
            <a:spAutoFit/>
          </a:bodyPr>
          <a:lstStyle/>
          <a:p>
            <a:pPr>
              <a:lnSpc>
                <a:spcPct val="150000"/>
              </a:lnSpc>
            </a:pPr>
            <a:r>
              <a:rPr lang="en-US" sz="2400" dirty="0">
                <a:solidFill>
                  <a:srgbClr val="C00000"/>
                </a:solidFill>
                <a:latin typeface="Comic Sans MS" panose="030F0702030302020204" pitchFamily="66" charset="0"/>
              </a:rPr>
              <a:t>What are these ? </a:t>
            </a:r>
            <a:r>
              <a:rPr lang="en-US" sz="2400" dirty="0">
                <a:solidFill>
                  <a:srgbClr val="0000CC"/>
                </a:solidFill>
                <a:latin typeface="Comic Sans MS" panose="030F0702030302020204" pitchFamily="66" charset="0"/>
              </a:rPr>
              <a:t>					They’re sculptures.</a:t>
            </a:r>
          </a:p>
          <a:p>
            <a:pPr>
              <a:lnSpc>
                <a:spcPct val="150000"/>
              </a:lnSpc>
            </a:pPr>
            <a:r>
              <a:rPr lang="en-US" sz="2400" dirty="0">
                <a:solidFill>
                  <a:srgbClr val="C00000"/>
                </a:solidFill>
                <a:latin typeface="Comic Sans MS" panose="030F0702030302020204" pitchFamily="66" charset="0"/>
              </a:rPr>
              <a:t>What is this ? </a:t>
            </a:r>
            <a:r>
              <a:rPr lang="en-US" sz="2400" dirty="0">
                <a:solidFill>
                  <a:srgbClr val="0000CC"/>
                </a:solidFill>
                <a:latin typeface="Comic Sans MS" panose="030F0702030302020204" pitchFamily="66" charset="0"/>
              </a:rPr>
              <a:t>						It’s an airplane.</a:t>
            </a:r>
          </a:p>
          <a:p>
            <a:pPr>
              <a:lnSpc>
                <a:spcPct val="150000"/>
              </a:lnSpc>
            </a:pPr>
            <a:r>
              <a:rPr lang="en-US" sz="2400" dirty="0">
                <a:solidFill>
                  <a:srgbClr val="C00000"/>
                </a:solidFill>
                <a:latin typeface="Comic Sans MS" panose="030F0702030302020204" pitchFamily="66" charset="0"/>
              </a:rPr>
              <a:t>What is this ? </a:t>
            </a:r>
            <a:r>
              <a:rPr lang="en-US" sz="2400" dirty="0">
                <a:solidFill>
                  <a:srgbClr val="0000CC"/>
                </a:solidFill>
                <a:latin typeface="Comic Sans MS" panose="030F0702030302020204" pitchFamily="66" charset="0"/>
              </a:rPr>
              <a:t>						It’s an electric car.</a:t>
            </a:r>
          </a:p>
          <a:p>
            <a:pPr>
              <a:lnSpc>
                <a:spcPct val="150000"/>
              </a:lnSpc>
            </a:pPr>
            <a:r>
              <a:rPr lang="en-US" sz="2400" dirty="0">
                <a:solidFill>
                  <a:srgbClr val="C00000"/>
                </a:solidFill>
                <a:latin typeface="Comic Sans MS" panose="030F0702030302020204" pitchFamily="66" charset="0"/>
              </a:rPr>
              <a:t>What are these ? </a:t>
            </a:r>
            <a:r>
              <a:rPr lang="en-US" sz="2400" dirty="0">
                <a:solidFill>
                  <a:srgbClr val="0000CC"/>
                </a:solidFill>
                <a:latin typeface="Comic Sans MS" panose="030F0702030302020204" pitchFamily="66" charset="0"/>
              </a:rPr>
              <a:t>					They’re smartphones.</a:t>
            </a:r>
          </a:p>
          <a:p>
            <a:pPr>
              <a:lnSpc>
                <a:spcPct val="150000"/>
              </a:lnSpc>
            </a:pPr>
            <a:r>
              <a:rPr lang="en-US" sz="2400" dirty="0">
                <a:solidFill>
                  <a:srgbClr val="C00000"/>
                </a:solidFill>
                <a:latin typeface="Comic Sans MS" panose="030F0702030302020204" pitchFamily="66" charset="0"/>
              </a:rPr>
              <a:t>What is this ? </a:t>
            </a:r>
            <a:r>
              <a:rPr lang="en-US" sz="2400" dirty="0">
                <a:solidFill>
                  <a:srgbClr val="0000CC"/>
                </a:solidFill>
                <a:latin typeface="Comic Sans MS" panose="030F0702030302020204" pitchFamily="66" charset="0"/>
              </a:rPr>
              <a:t>						It’s a magazine.</a:t>
            </a:r>
            <a:endParaRPr lang="ar-SA" sz="24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16274476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1)">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heel(1)">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heel(1)">
                                      <p:cBhvr>
                                        <p:cTn id="27" dur="2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heel(1)">
                                      <p:cBhvr>
                                        <p:cTn id="32" dur="20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heel(1)">
                                      <p:cBhvr>
                                        <p:cTn id="37" dur="20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heel(1)">
                                      <p:cBhvr>
                                        <p:cTn id="42" dur="20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heel(1)">
                                      <p:cBhvr>
                                        <p:cTn id="47" dur="20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heel(1)">
                                      <p:cBhvr>
                                        <p:cTn id="52" dur="20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21" presetClass="entr" presetSubtype="1"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wheel(1)">
                                      <p:cBhvr>
                                        <p:cTn id="57" dur="20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21" presetClass="entr" presetSubtype="1" fill="hold" grpId="0"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wheel(1)">
                                      <p:cBhvr>
                                        <p:cTn id="62" dur="2000"/>
                                        <p:tgtEl>
                                          <p:spTgt spid="15"/>
                                        </p:tgtEl>
                                      </p:cBhvr>
                                    </p:animEffect>
                                  </p:childTnLst>
                                </p:cTn>
                              </p:par>
                            </p:childTnLst>
                          </p:cTn>
                        </p:par>
                      </p:childTnLst>
                    </p:cTn>
                  </p:par>
                  <p:par>
                    <p:cTn id="63" fill="hold">
                      <p:stCondLst>
                        <p:cond delay="indefinite"/>
                      </p:stCondLst>
                      <p:childTnLst>
                        <p:par>
                          <p:cTn id="64" fill="hold">
                            <p:stCondLst>
                              <p:cond delay="0"/>
                            </p:stCondLst>
                            <p:childTnLst>
                              <p:par>
                                <p:cTn id="65" presetID="21" presetClass="entr" presetSubtype="1"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wheel(1)">
                                      <p:cBhvr>
                                        <p:cTn id="67" dur="2000"/>
                                        <p:tgtEl>
                                          <p:spTgt spid="16"/>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7">
                                            <p:txEl>
                                              <p:pRg st="0" end="0"/>
                                            </p:txEl>
                                          </p:spTgt>
                                        </p:tgtEl>
                                        <p:attrNameLst>
                                          <p:attrName>style.visibility</p:attrName>
                                        </p:attrNameLst>
                                      </p:cBhvr>
                                      <p:to>
                                        <p:strVal val="visible"/>
                                      </p:to>
                                    </p:set>
                                    <p:animEffect transition="in" filter="fade">
                                      <p:cBhvr>
                                        <p:cTn id="72" dur="500"/>
                                        <p:tgtEl>
                                          <p:spTgt spid="17">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7">
                                            <p:txEl>
                                              <p:pRg st="1" end="1"/>
                                            </p:txEl>
                                          </p:spTgt>
                                        </p:tgtEl>
                                        <p:attrNameLst>
                                          <p:attrName>style.visibility</p:attrName>
                                        </p:attrNameLst>
                                      </p:cBhvr>
                                      <p:to>
                                        <p:strVal val="visible"/>
                                      </p:to>
                                    </p:set>
                                    <p:animEffect transition="in" filter="fade">
                                      <p:cBhvr>
                                        <p:cTn id="77" dur="500"/>
                                        <p:tgtEl>
                                          <p:spTgt spid="17">
                                            <p:txEl>
                                              <p:pRg st="1" end="1"/>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7">
                                            <p:txEl>
                                              <p:pRg st="2" end="2"/>
                                            </p:txEl>
                                          </p:spTgt>
                                        </p:tgtEl>
                                        <p:attrNameLst>
                                          <p:attrName>style.visibility</p:attrName>
                                        </p:attrNameLst>
                                      </p:cBhvr>
                                      <p:to>
                                        <p:strVal val="visible"/>
                                      </p:to>
                                    </p:set>
                                    <p:animEffect transition="in" filter="fade">
                                      <p:cBhvr>
                                        <p:cTn id="82" dur="500"/>
                                        <p:tgtEl>
                                          <p:spTgt spid="17">
                                            <p:txEl>
                                              <p:pRg st="2" end="2"/>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17">
                                            <p:txEl>
                                              <p:pRg st="3" end="3"/>
                                            </p:txEl>
                                          </p:spTgt>
                                        </p:tgtEl>
                                        <p:attrNameLst>
                                          <p:attrName>style.visibility</p:attrName>
                                        </p:attrNameLst>
                                      </p:cBhvr>
                                      <p:to>
                                        <p:strVal val="visible"/>
                                      </p:to>
                                    </p:set>
                                    <p:animEffect transition="in" filter="fade">
                                      <p:cBhvr>
                                        <p:cTn id="87" dur="500"/>
                                        <p:tgtEl>
                                          <p:spTgt spid="17">
                                            <p:txEl>
                                              <p:pRg st="3" end="3"/>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17">
                                            <p:txEl>
                                              <p:pRg st="4" end="4"/>
                                            </p:txEl>
                                          </p:spTgt>
                                        </p:tgtEl>
                                        <p:attrNameLst>
                                          <p:attrName>style.visibility</p:attrName>
                                        </p:attrNameLst>
                                      </p:cBhvr>
                                      <p:to>
                                        <p:strVal val="visible"/>
                                      </p:to>
                                    </p:set>
                                    <p:animEffect transition="in" filter="fade">
                                      <p:cBhvr>
                                        <p:cTn id="92" dur="500"/>
                                        <p:tgtEl>
                                          <p:spTgt spid="1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build="p"/>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66E20CCE-3613-484F-A5C4-ED3A3CAFD98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90696" y="218363"/>
            <a:ext cx="8748937" cy="6005014"/>
          </a:xfrm>
          <a:prstGeom prst="rect">
            <a:avLst/>
          </a:prstGeom>
        </p:spPr>
      </p:pic>
      <p:sp>
        <p:nvSpPr>
          <p:cNvPr id="5" name="مربع نص 4">
            <a:extLst>
              <a:ext uri="{FF2B5EF4-FFF2-40B4-BE49-F238E27FC236}">
                <a16:creationId xmlns:a16="http://schemas.microsoft.com/office/drawing/2014/main" id="{9913BD32-BE08-4419-A1A5-B145BD3C582A}"/>
              </a:ext>
            </a:extLst>
          </p:cNvPr>
          <p:cNvSpPr txBox="1"/>
          <p:nvPr/>
        </p:nvSpPr>
        <p:spPr>
          <a:xfrm>
            <a:off x="5991367" y="970171"/>
            <a:ext cx="2637582" cy="461665"/>
          </a:xfrm>
          <a:prstGeom prst="rect">
            <a:avLst/>
          </a:prstGeom>
          <a:solidFill>
            <a:srgbClr val="FF0000"/>
          </a:solidFill>
        </p:spPr>
        <p:txBody>
          <a:bodyPr wrap="square" rtlCol="1">
            <a:spAutoFit/>
          </a:bodyPr>
          <a:lstStyle/>
          <a:p>
            <a:pPr algn="r" rtl="1"/>
            <a:r>
              <a:rPr lang="ar-SA" sz="2400" b="1" dirty="0">
                <a:solidFill>
                  <a:schemeClr val="bg1"/>
                </a:solidFill>
                <a:highlight>
                  <a:srgbClr val="FF0000"/>
                </a:highlight>
                <a:latin typeface="Comic Sans MS" panose="030F0702030302020204" pitchFamily="66" charset="0"/>
              </a:rPr>
              <a:t>كل طالب يجيب عن نفسه</a:t>
            </a:r>
            <a:endParaRPr lang="ar-SA" sz="2400" b="1" dirty="0">
              <a:solidFill>
                <a:srgbClr val="FF0000"/>
              </a:solidFill>
              <a:highlight>
                <a:srgbClr val="FF0000"/>
              </a:highlight>
              <a:latin typeface="Comic Sans MS" panose="030F0702030302020204" pitchFamily="66" charset="0"/>
            </a:endParaRPr>
          </a:p>
        </p:txBody>
      </p:sp>
    </p:spTree>
    <p:extLst>
      <p:ext uri="{BB962C8B-B14F-4D97-AF65-F5344CB8AC3E}">
        <p14:creationId xmlns:p14="http://schemas.microsoft.com/office/powerpoint/2010/main" val="26212569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917C2372-EBBD-4FF6-A059-A19AC083D21E}"/>
              </a:ext>
            </a:extLst>
          </p:cNvPr>
          <p:cNvPicPr>
            <a:picLocks noChangeAspect="1"/>
          </p:cNvPicPr>
          <p:nvPr/>
        </p:nvPicPr>
        <p:blipFill>
          <a:blip r:embed="rId2"/>
          <a:stretch>
            <a:fillRect/>
          </a:stretch>
        </p:blipFill>
        <p:spPr>
          <a:xfrm>
            <a:off x="183806" y="395785"/>
            <a:ext cx="8714533" cy="5704764"/>
          </a:xfrm>
          <a:prstGeom prst="rect">
            <a:avLst/>
          </a:prstGeom>
        </p:spPr>
      </p:pic>
      <p:sp>
        <p:nvSpPr>
          <p:cNvPr id="5" name="مربع نص 4">
            <a:extLst>
              <a:ext uri="{FF2B5EF4-FFF2-40B4-BE49-F238E27FC236}">
                <a16:creationId xmlns:a16="http://schemas.microsoft.com/office/drawing/2014/main" id="{B3C26482-DAE2-4A2B-8ED2-D3A08C32339B}"/>
              </a:ext>
            </a:extLst>
          </p:cNvPr>
          <p:cNvSpPr txBox="1"/>
          <p:nvPr/>
        </p:nvSpPr>
        <p:spPr>
          <a:xfrm>
            <a:off x="3930555" y="1323833"/>
            <a:ext cx="1146412" cy="523220"/>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yours</a:t>
            </a:r>
            <a:endParaRPr lang="ar-SA" sz="28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F98511D1-2892-4563-8BA2-C1061FD9363F}"/>
              </a:ext>
            </a:extLst>
          </p:cNvPr>
          <p:cNvSpPr txBox="1"/>
          <p:nvPr/>
        </p:nvSpPr>
        <p:spPr>
          <a:xfrm>
            <a:off x="2063081" y="1899316"/>
            <a:ext cx="1146412" cy="523220"/>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mine</a:t>
            </a:r>
            <a:endParaRPr lang="ar-SA" sz="28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3496EBBE-A333-4906-966E-919347C62779}"/>
              </a:ext>
            </a:extLst>
          </p:cNvPr>
          <p:cNvSpPr txBox="1"/>
          <p:nvPr/>
        </p:nvSpPr>
        <p:spPr>
          <a:xfrm>
            <a:off x="3782703" y="2458875"/>
            <a:ext cx="1146412" cy="523220"/>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your</a:t>
            </a:r>
            <a:endParaRPr lang="ar-SA" sz="2800"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id="{22E72E66-19E6-4556-B452-DAADDFFDDC6B}"/>
              </a:ext>
            </a:extLst>
          </p:cNvPr>
          <p:cNvSpPr txBox="1"/>
          <p:nvPr/>
        </p:nvSpPr>
        <p:spPr>
          <a:xfrm>
            <a:off x="2376983" y="3045729"/>
            <a:ext cx="1146412" cy="523220"/>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my</a:t>
            </a:r>
            <a:endParaRPr lang="ar-SA" sz="2800" dirty="0">
              <a:solidFill>
                <a:srgbClr val="0000CC"/>
              </a:solidFill>
              <a:latin typeface="Comic Sans MS" panose="030F0702030302020204" pitchFamily="66" charset="0"/>
            </a:endParaRPr>
          </a:p>
        </p:txBody>
      </p:sp>
      <p:sp>
        <p:nvSpPr>
          <p:cNvPr id="9" name="مربع نص 8">
            <a:extLst>
              <a:ext uri="{FF2B5EF4-FFF2-40B4-BE49-F238E27FC236}">
                <a16:creationId xmlns:a16="http://schemas.microsoft.com/office/drawing/2014/main" id="{03971E75-F283-4664-9442-A419F000D657}"/>
              </a:ext>
            </a:extLst>
          </p:cNvPr>
          <p:cNvSpPr txBox="1"/>
          <p:nvPr/>
        </p:nvSpPr>
        <p:spPr>
          <a:xfrm>
            <a:off x="2104026" y="4178496"/>
            <a:ext cx="1146412" cy="523220"/>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hers</a:t>
            </a:r>
            <a:endParaRPr lang="ar-SA" sz="2800" dirty="0">
              <a:solidFill>
                <a:srgbClr val="0000CC"/>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21E7C785-29B7-4484-8E82-29F20DF9134A}"/>
              </a:ext>
            </a:extLst>
          </p:cNvPr>
          <p:cNvSpPr txBox="1"/>
          <p:nvPr/>
        </p:nvSpPr>
        <p:spPr>
          <a:xfrm>
            <a:off x="4724400" y="4178496"/>
            <a:ext cx="1146412" cy="523220"/>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her</a:t>
            </a:r>
            <a:endParaRPr lang="ar-SA" sz="2800" dirty="0">
              <a:solidFill>
                <a:srgbClr val="0000CC"/>
              </a:solidFill>
              <a:latin typeface="Comic Sans MS" panose="030F0702030302020204" pitchFamily="66" charset="0"/>
            </a:endParaRPr>
          </a:p>
        </p:txBody>
      </p:sp>
      <p:sp>
        <p:nvSpPr>
          <p:cNvPr id="11" name="مربع نص 10">
            <a:extLst>
              <a:ext uri="{FF2B5EF4-FFF2-40B4-BE49-F238E27FC236}">
                <a16:creationId xmlns:a16="http://schemas.microsoft.com/office/drawing/2014/main" id="{EDF54274-3E8C-4540-82A7-F0B55BBA3856}"/>
              </a:ext>
            </a:extLst>
          </p:cNvPr>
          <p:cNvSpPr txBox="1"/>
          <p:nvPr/>
        </p:nvSpPr>
        <p:spPr>
          <a:xfrm>
            <a:off x="1626352" y="4738055"/>
            <a:ext cx="1146412" cy="523220"/>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your</a:t>
            </a:r>
            <a:endParaRPr lang="ar-SA" sz="2800" dirty="0">
              <a:solidFill>
                <a:srgbClr val="0000CC"/>
              </a:solidFill>
              <a:latin typeface="Comic Sans MS" panose="030F0702030302020204" pitchFamily="66" charset="0"/>
            </a:endParaRPr>
          </a:p>
        </p:txBody>
      </p:sp>
      <p:sp>
        <p:nvSpPr>
          <p:cNvPr id="12" name="مربع نص 11">
            <a:extLst>
              <a:ext uri="{FF2B5EF4-FFF2-40B4-BE49-F238E27FC236}">
                <a16:creationId xmlns:a16="http://schemas.microsoft.com/office/drawing/2014/main" id="{0E1D4DE1-4ADF-4ACF-AF32-02432DF55725}"/>
              </a:ext>
            </a:extLst>
          </p:cNvPr>
          <p:cNvSpPr txBox="1"/>
          <p:nvPr/>
        </p:nvSpPr>
        <p:spPr>
          <a:xfrm>
            <a:off x="1803775" y="5311262"/>
            <a:ext cx="1146412" cy="523220"/>
          </a:xfrm>
          <a:prstGeom prst="rect">
            <a:avLst/>
          </a:prstGeom>
          <a:noFill/>
        </p:spPr>
        <p:txBody>
          <a:bodyPr wrap="square" rtlCol="1">
            <a:spAutoFit/>
          </a:bodyPr>
          <a:lstStyle/>
          <a:p>
            <a:r>
              <a:rPr lang="en-US" sz="2800" dirty="0">
                <a:solidFill>
                  <a:srgbClr val="0000CC"/>
                </a:solidFill>
                <a:latin typeface="Comic Sans MS" panose="030F0702030302020204" pitchFamily="66" charset="0"/>
              </a:rPr>
              <a:t>ours</a:t>
            </a:r>
            <a:endParaRPr lang="ar-SA" sz="28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11637661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F4B02D4F-96E1-400D-A92D-98BDC6CC9E76}"/>
              </a:ext>
            </a:extLst>
          </p:cNvPr>
          <p:cNvPicPr>
            <a:picLocks noChangeAspect="1"/>
          </p:cNvPicPr>
          <p:nvPr/>
        </p:nvPicPr>
        <p:blipFill>
          <a:blip r:embed="rId2"/>
          <a:stretch>
            <a:fillRect/>
          </a:stretch>
        </p:blipFill>
        <p:spPr>
          <a:xfrm>
            <a:off x="205379" y="136476"/>
            <a:ext cx="8283528" cy="6721523"/>
          </a:xfrm>
          <a:prstGeom prst="rect">
            <a:avLst/>
          </a:prstGeom>
        </p:spPr>
      </p:pic>
      <p:sp>
        <p:nvSpPr>
          <p:cNvPr id="5" name="شكل بيضاوي 4">
            <a:extLst>
              <a:ext uri="{FF2B5EF4-FFF2-40B4-BE49-F238E27FC236}">
                <a16:creationId xmlns:a16="http://schemas.microsoft.com/office/drawing/2014/main" id="{39832721-74B4-4BE5-B26B-BB414241CD4D}"/>
              </a:ext>
            </a:extLst>
          </p:cNvPr>
          <p:cNvSpPr/>
          <p:nvPr/>
        </p:nvSpPr>
        <p:spPr>
          <a:xfrm>
            <a:off x="2745477" y="711956"/>
            <a:ext cx="639167" cy="311626"/>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6" name="شكل بيضاوي 5">
            <a:extLst>
              <a:ext uri="{FF2B5EF4-FFF2-40B4-BE49-F238E27FC236}">
                <a16:creationId xmlns:a16="http://schemas.microsoft.com/office/drawing/2014/main" id="{35C6236A-D712-4C47-88E2-EC3D620C649A}"/>
              </a:ext>
            </a:extLst>
          </p:cNvPr>
          <p:cNvSpPr/>
          <p:nvPr/>
        </p:nvSpPr>
        <p:spPr>
          <a:xfrm>
            <a:off x="5299887" y="741524"/>
            <a:ext cx="639167" cy="311626"/>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7" name="شكل بيضاوي 6">
            <a:extLst>
              <a:ext uri="{FF2B5EF4-FFF2-40B4-BE49-F238E27FC236}">
                <a16:creationId xmlns:a16="http://schemas.microsoft.com/office/drawing/2014/main" id="{74AE2003-52CC-49D2-B8DC-0A725FF3F9D3}"/>
              </a:ext>
            </a:extLst>
          </p:cNvPr>
          <p:cNvSpPr/>
          <p:nvPr/>
        </p:nvSpPr>
        <p:spPr>
          <a:xfrm>
            <a:off x="3307314" y="1069076"/>
            <a:ext cx="486766" cy="311626"/>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شكل بيضاوي 7">
            <a:extLst>
              <a:ext uri="{FF2B5EF4-FFF2-40B4-BE49-F238E27FC236}">
                <a16:creationId xmlns:a16="http://schemas.microsoft.com/office/drawing/2014/main" id="{ACEC3E5C-8F13-458D-952C-0736FDFF43D0}"/>
              </a:ext>
            </a:extLst>
          </p:cNvPr>
          <p:cNvSpPr/>
          <p:nvPr/>
        </p:nvSpPr>
        <p:spPr>
          <a:xfrm>
            <a:off x="7185562" y="1084996"/>
            <a:ext cx="486766" cy="311626"/>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 name="شكل بيضاوي 8">
            <a:extLst>
              <a:ext uri="{FF2B5EF4-FFF2-40B4-BE49-F238E27FC236}">
                <a16:creationId xmlns:a16="http://schemas.microsoft.com/office/drawing/2014/main" id="{426CF5B9-EE59-4558-AEC4-0C4ABD966455}"/>
              </a:ext>
            </a:extLst>
          </p:cNvPr>
          <p:cNvSpPr/>
          <p:nvPr/>
        </p:nvSpPr>
        <p:spPr>
          <a:xfrm>
            <a:off x="4101161" y="1098644"/>
            <a:ext cx="486766" cy="311626"/>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0" name="شكل بيضاوي 9">
            <a:extLst>
              <a:ext uri="{FF2B5EF4-FFF2-40B4-BE49-F238E27FC236}">
                <a16:creationId xmlns:a16="http://schemas.microsoft.com/office/drawing/2014/main" id="{C113EF37-A7DD-42C0-A8E3-9C94DFDD9E53}"/>
              </a:ext>
            </a:extLst>
          </p:cNvPr>
          <p:cNvSpPr/>
          <p:nvPr/>
        </p:nvSpPr>
        <p:spPr>
          <a:xfrm>
            <a:off x="2900154" y="1726445"/>
            <a:ext cx="486766" cy="311626"/>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1" name="شكل بيضاوي 10">
            <a:extLst>
              <a:ext uri="{FF2B5EF4-FFF2-40B4-BE49-F238E27FC236}">
                <a16:creationId xmlns:a16="http://schemas.microsoft.com/office/drawing/2014/main" id="{A3434991-00AC-4A8E-9A94-B9264E5E5C99}"/>
              </a:ext>
            </a:extLst>
          </p:cNvPr>
          <p:cNvSpPr/>
          <p:nvPr/>
        </p:nvSpPr>
        <p:spPr>
          <a:xfrm>
            <a:off x="3175386" y="2083562"/>
            <a:ext cx="486766" cy="311626"/>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2" name="شكل بيضاوي 11">
            <a:extLst>
              <a:ext uri="{FF2B5EF4-FFF2-40B4-BE49-F238E27FC236}">
                <a16:creationId xmlns:a16="http://schemas.microsoft.com/office/drawing/2014/main" id="{F3CE2952-C001-4781-B66E-2D49C0DFC7B0}"/>
              </a:ext>
            </a:extLst>
          </p:cNvPr>
          <p:cNvSpPr/>
          <p:nvPr/>
        </p:nvSpPr>
        <p:spPr>
          <a:xfrm>
            <a:off x="4405960" y="2413385"/>
            <a:ext cx="711950" cy="311626"/>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3" name="شكل بيضاوي 12">
            <a:extLst>
              <a:ext uri="{FF2B5EF4-FFF2-40B4-BE49-F238E27FC236}">
                <a16:creationId xmlns:a16="http://schemas.microsoft.com/office/drawing/2014/main" id="{3DD295CA-48F4-4A8F-8AE7-E191AF4C5C20}"/>
              </a:ext>
            </a:extLst>
          </p:cNvPr>
          <p:cNvSpPr/>
          <p:nvPr/>
        </p:nvSpPr>
        <p:spPr>
          <a:xfrm>
            <a:off x="5682022" y="2770505"/>
            <a:ext cx="639168" cy="311626"/>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4" name="شكل بيضاوي 13">
            <a:extLst>
              <a:ext uri="{FF2B5EF4-FFF2-40B4-BE49-F238E27FC236}">
                <a16:creationId xmlns:a16="http://schemas.microsoft.com/office/drawing/2014/main" id="{00DBE074-C4FB-46EA-AE2B-7FD2A89349E2}"/>
              </a:ext>
            </a:extLst>
          </p:cNvPr>
          <p:cNvSpPr/>
          <p:nvPr/>
        </p:nvSpPr>
        <p:spPr>
          <a:xfrm>
            <a:off x="4728950" y="3468817"/>
            <a:ext cx="639168" cy="311626"/>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5" name="شكل بيضاوي 14">
            <a:extLst>
              <a:ext uri="{FF2B5EF4-FFF2-40B4-BE49-F238E27FC236}">
                <a16:creationId xmlns:a16="http://schemas.microsoft.com/office/drawing/2014/main" id="{166986FE-1115-43D0-9DDC-7CF13DEE48B8}"/>
              </a:ext>
            </a:extLst>
          </p:cNvPr>
          <p:cNvSpPr/>
          <p:nvPr/>
        </p:nvSpPr>
        <p:spPr>
          <a:xfrm>
            <a:off x="7504000" y="3457443"/>
            <a:ext cx="486766" cy="309352"/>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6" name="شكل بيضاوي 15">
            <a:extLst>
              <a:ext uri="{FF2B5EF4-FFF2-40B4-BE49-F238E27FC236}">
                <a16:creationId xmlns:a16="http://schemas.microsoft.com/office/drawing/2014/main" id="{A3ABBBF8-504F-4CF4-8E94-EA3617BF8499}"/>
              </a:ext>
            </a:extLst>
          </p:cNvPr>
          <p:cNvSpPr/>
          <p:nvPr/>
        </p:nvSpPr>
        <p:spPr>
          <a:xfrm>
            <a:off x="6387156" y="3800914"/>
            <a:ext cx="682384" cy="293414"/>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42575660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1)">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heel(1)">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heel(1)">
                                      <p:cBhvr>
                                        <p:cTn id="27" dur="2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heel(1)">
                                      <p:cBhvr>
                                        <p:cTn id="32" dur="20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heel(1)">
                                      <p:cBhvr>
                                        <p:cTn id="37" dur="20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heel(1)">
                                      <p:cBhvr>
                                        <p:cTn id="42" dur="20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heel(1)">
                                      <p:cBhvr>
                                        <p:cTn id="47" dur="20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heel(1)">
                                      <p:cBhvr>
                                        <p:cTn id="52" dur="20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21" presetClass="entr" presetSubtype="1"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wheel(1)">
                                      <p:cBhvr>
                                        <p:cTn id="57" dur="20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21" presetClass="entr" presetSubtype="1" fill="hold" grpId="0"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wheel(1)">
                                      <p:cBhvr>
                                        <p:cTn id="62" dur="2000"/>
                                        <p:tgtEl>
                                          <p:spTgt spid="15"/>
                                        </p:tgtEl>
                                      </p:cBhvr>
                                    </p:animEffect>
                                  </p:childTnLst>
                                </p:cTn>
                              </p:par>
                            </p:childTnLst>
                          </p:cTn>
                        </p:par>
                      </p:childTnLst>
                    </p:cTn>
                  </p:par>
                  <p:par>
                    <p:cTn id="63" fill="hold">
                      <p:stCondLst>
                        <p:cond delay="indefinite"/>
                      </p:stCondLst>
                      <p:childTnLst>
                        <p:par>
                          <p:cTn id="64" fill="hold">
                            <p:stCondLst>
                              <p:cond delay="0"/>
                            </p:stCondLst>
                            <p:childTnLst>
                              <p:par>
                                <p:cTn id="65" presetID="21" presetClass="entr" presetSubtype="1"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wheel(1)">
                                      <p:cBhvr>
                                        <p:cTn id="6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t="-5000" r="-1000" b="-3000"/>
          </a:stretch>
        </a:blipFill>
        <a:effectLst/>
      </p:bgPr>
    </p:bg>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2EA5E9D7-C477-48E7-9F19-34548C254121}"/>
              </a:ext>
            </a:extLst>
          </p:cNvPr>
          <p:cNvSpPr>
            <a:spLocks noGrp="1"/>
          </p:cNvSpPr>
          <p:nvPr>
            <p:ph type="ctrTitle"/>
          </p:nvPr>
        </p:nvSpPr>
        <p:spPr>
          <a:xfrm>
            <a:off x="2376489" y="1873150"/>
            <a:ext cx="4391022" cy="2257274"/>
          </a:xfrm>
        </p:spPr>
        <p:txBody>
          <a:bodyPr/>
          <a:lstStyle/>
          <a:p>
            <a:pPr algn="ctr" rtl="0"/>
            <a:r>
              <a:rPr lang="en-US" sz="11500" dirty="0">
                <a:solidFill>
                  <a:schemeClr val="tx1"/>
                </a:solidFill>
              </a:rPr>
              <a:t>Unit 5 </a:t>
            </a:r>
            <a:endParaRPr lang="ar-SA" sz="11500" dirty="0">
              <a:solidFill>
                <a:schemeClr val="tx1"/>
              </a:solidFill>
            </a:endParaRPr>
          </a:p>
        </p:txBody>
      </p:sp>
    </p:spTree>
    <p:extLst>
      <p:ext uri="{BB962C8B-B14F-4D97-AF65-F5344CB8AC3E}">
        <p14:creationId xmlns:p14="http://schemas.microsoft.com/office/powerpoint/2010/main" val="30269262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نوع الخشب">
  <a:themeElements>
    <a:clrScheme name="نوع الخشب">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نوع الخشب">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نوع الخشب">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docProps/app.xml><?xml version="1.0" encoding="utf-8"?>
<Properties xmlns="http://schemas.openxmlformats.org/officeDocument/2006/extended-properties" xmlns:vt="http://schemas.openxmlformats.org/officeDocument/2006/docPropsVTypes">
  <Template>نوع الخشب</Template>
  <TotalTime>2393</TotalTime>
  <Words>3154</Words>
  <Application>Microsoft Office PowerPoint</Application>
  <PresentationFormat>عرض على الشاشة (4:3)</PresentationFormat>
  <Paragraphs>833</Paragraphs>
  <Slides>156</Slides>
  <Notes>0</Notes>
  <HiddenSlides>0</HiddenSlides>
  <MMClips>0</MMClips>
  <ScaleCrop>false</ScaleCrop>
  <HeadingPairs>
    <vt:vector size="6" baseType="variant">
      <vt:variant>
        <vt:lpstr>الخطوط المستخدمة</vt:lpstr>
      </vt:variant>
      <vt:variant>
        <vt:i4>5</vt:i4>
      </vt:variant>
      <vt:variant>
        <vt:lpstr>نسق</vt:lpstr>
      </vt:variant>
      <vt:variant>
        <vt:i4>1</vt:i4>
      </vt:variant>
      <vt:variant>
        <vt:lpstr>عناوين الشرائح</vt:lpstr>
      </vt:variant>
      <vt:variant>
        <vt:i4>156</vt:i4>
      </vt:variant>
    </vt:vector>
  </HeadingPairs>
  <TitlesOfParts>
    <vt:vector size="162" baseType="lpstr">
      <vt:lpstr>Arial Rounded MT Bold</vt:lpstr>
      <vt:lpstr>Comic Sans MS</vt:lpstr>
      <vt:lpstr>Rockwell</vt:lpstr>
      <vt:lpstr>Rockwell Condensed</vt:lpstr>
      <vt:lpstr>Wingdings</vt:lpstr>
      <vt:lpstr>نوع الخشب</vt:lpstr>
      <vt:lpstr>Mega goal 1 </vt:lpstr>
      <vt:lpstr>Unit 1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Unit 2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Unit 3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Expansion 1 – 3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Unit 4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Unit 5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Unit 6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Expansion 4 – 6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Mega goal 1</dc:title>
  <dc:creator>ڪپړۑآء اڷٲﻣير</dc:creator>
  <cp:lastModifiedBy>HEART OF STORM .</cp:lastModifiedBy>
  <cp:revision>131</cp:revision>
  <dcterms:created xsi:type="dcterms:W3CDTF">2020-06-13T17:51:59Z</dcterms:created>
  <dcterms:modified xsi:type="dcterms:W3CDTF">2020-09-19T17:32:21Z</dcterms:modified>
</cp:coreProperties>
</file>